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Default Extension="bin" ContentType="application/vnd.openxmlformats-officedocument.oleObject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6379" r:id="rId2"/>
    <p:sldMasterId id="2147507654" r:id="rId3"/>
    <p:sldMasterId id="2147509648" r:id="rId4"/>
    <p:sldMasterId id="2147509678" r:id="rId5"/>
    <p:sldMasterId id="2147509701" r:id="rId6"/>
    <p:sldMasterId id="2147509727" r:id="rId7"/>
    <p:sldMasterId id="2147509868" r:id="rId8"/>
    <p:sldMasterId id="2147509942" r:id="rId9"/>
    <p:sldMasterId id="2147510085" r:id="rId10"/>
  </p:sldMasterIdLst>
  <p:notesMasterIdLst>
    <p:notesMasterId r:id="rId87"/>
  </p:notesMasterIdLst>
  <p:handoutMasterIdLst>
    <p:handoutMasterId r:id="rId88"/>
  </p:handoutMasterIdLst>
  <p:sldIdLst>
    <p:sldId id="1506" r:id="rId11"/>
    <p:sldId id="1209" r:id="rId12"/>
    <p:sldId id="1210" r:id="rId13"/>
    <p:sldId id="1164" r:id="rId14"/>
    <p:sldId id="1341" r:id="rId15"/>
    <p:sldId id="1208" r:id="rId16"/>
    <p:sldId id="1211" r:id="rId17"/>
    <p:sldId id="1337" r:id="rId18"/>
    <p:sldId id="1212" r:id="rId19"/>
    <p:sldId id="1445" r:id="rId20"/>
    <p:sldId id="1509" r:id="rId21"/>
    <p:sldId id="1447" r:id="rId22"/>
    <p:sldId id="1300" r:id="rId23"/>
    <p:sldId id="1401" r:id="rId24"/>
    <p:sldId id="1406" r:id="rId25"/>
    <p:sldId id="1418" r:id="rId26"/>
    <p:sldId id="1400" r:id="rId27"/>
    <p:sldId id="1504" r:id="rId28"/>
    <p:sldId id="1420" r:id="rId29"/>
    <p:sldId id="1449" r:id="rId30"/>
    <p:sldId id="1477" r:id="rId31"/>
    <p:sldId id="1421" r:id="rId32"/>
    <p:sldId id="1450" r:id="rId33"/>
    <p:sldId id="1451" r:id="rId34"/>
    <p:sldId id="1225" r:id="rId35"/>
    <p:sldId id="1220" r:id="rId36"/>
    <p:sldId id="1232" r:id="rId37"/>
    <p:sldId id="1373" r:id="rId38"/>
    <p:sldId id="1374" r:id="rId39"/>
    <p:sldId id="1482" r:id="rId40"/>
    <p:sldId id="1222" r:id="rId41"/>
    <p:sldId id="1245" r:id="rId42"/>
    <p:sldId id="1510" r:id="rId43"/>
    <p:sldId id="1427" r:id="rId44"/>
    <p:sldId id="1428" r:id="rId45"/>
    <p:sldId id="1448" r:id="rId46"/>
    <p:sldId id="1452" r:id="rId47"/>
    <p:sldId id="1514" r:id="rId48"/>
    <p:sldId id="1313" r:id="rId49"/>
    <p:sldId id="1453" r:id="rId50"/>
    <p:sldId id="1431" r:id="rId51"/>
    <p:sldId id="1433" r:id="rId52"/>
    <p:sldId id="1429" r:id="rId53"/>
    <p:sldId id="1430" r:id="rId54"/>
    <p:sldId id="1511" r:id="rId55"/>
    <p:sldId id="1462" r:id="rId56"/>
    <p:sldId id="1459" r:id="rId57"/>
    <p:sldId id="1454" r:id="rId58"/>
    <p:sldId id="1457" r:id="rId59"/>
    <p:sldId id="1437" r:id="rId60"/>
    <p:sldId id="1460" r:id="rId61"/>
    <p:sldId id="1463" r:id="rId62"/>
    <p:sldId id="1464" r:id="rId63"/>
    <p:sldId id="1465" r:id="rId64"/>
    <p:sldId id="1438" r:id="rId65"/>
    <p:sldId id="1505" r:id="rId66"/>
    <p:sldId id="1435" r:id="rId67"/>
    <p:sldId id="1478" r:id="rId68"/>
    <p:sldId id="1481" r:id="rId69"/>
    <p:sldId id="1486" r:id="rId70"/>
    <p:sldId id="1485" r:id="rId71"/>
    <p:sldId id="1484" r:id="rId72"/>
    <p:sldId id="1442" r:id="rId73"/>
    <p:sldId id="1494" r:id="rId74"/>
    <p:sldId id="1489" r:id="rId75"/>
    <p:sldId id="1491" r:id="rId76"/>
    <p:sldId id="1492" r:id="rId77"/>
    <p:sldId id="1495" r:id="rId78"/>
    <p:sldId id="1499" r:id="rId79"/>
    <p:sldId id="1503" r:id="rId80"/>
    <p:sldId id="1496" r:id="rId81"/>
    <p:sldId id="1515" r:id="rId82"/>
    <p:sldId id="1512" r:id="rId83"/>
    <p:sldId id="1513" r:id="rId84"/>
    <p:sldId id="1497" r:id="rId85"/>
    <p:sldId id="1498" r:id="rId86"/>
  </p:sldIdLst>
  <p:sldSz cx="9144000" cy="6858000" type="screen4x3"/>
  <p:notesSz cx="6669088" cy="9926638"/>
  <p:defaultTextStyle>
    <a:defPPr>
      <a:defRPr lang="en-GB"/>
    </a:defPPr>
    <a:lvl1pPr algn="l" defTabSz="438150" rtl="0" eaLnBrk="0" fontAlgn="base" hangingPunct="0">
      <a:lnSpc>
        <a:spcPct val="87000"/>
      </a:lnSpc>
      <a:spcBef>
        <a:spcPct val="0"/>
      </a:spcBef>
      <a:spcAft>
        <a:spcPct val="0"/>
      </a:spcAft>
      <a:buClr>
        <a:srgbClr val="FFFFFF"/>
      </a:buClr>
      <a:buSzPct val="100000"/>
      <a:buFont typeface="Univers" pitchFamily="34" charset="0"/>
      <a:defRPr sz="2400" kern="1200">
        <a:solidFill>
          <a:schemeClr val="bg1"/>
        </a:solidFill>
        <a:latin typeface="Univers" pitchFamily="34" charset="0"/>
        <a:ea typeface="+mn-ea"/>
        <a:cs typeface="+mn-cs"/>
      </a:defRPr>
    </a:lvl1pPr>
    <a:lvl2pPr marL="446088" indent="1588" algn="l" defTabSz="438150" rtl="0" eaLnBrk="0" fontAlgn="base" hangingPunct="0">
      <a:lnSpc>
        <a:spcPct val="87000"/>
      </a:lnSpc>
      <a:spcBef>
        <a:spcPct val="0"/>
      </a:spcBef>
      <a:spcAft>
        <a:spcPct val="0"/>
      </a:spcAft>
      <a:buClr>
        <a:srgbClr val="FFFFFF"/>
      </a:buClr>
      <a:buSzPct val="100000"/>
      <a:buFont typeface="Univers" pitchFamily="34" charset="0"/>
      <a:defRPr sz="2400" kern="1200">
        <a:solidFill>
          <a:schemeClr val="bg1"/>
        </a:solidFill>
        <a:latin typeface="Univers" pitchFamily="34" charset="0"/>
        <a:ea typeface="+mn-ea"/>
        <a:cs typeface="+mn-cs"/>
      </a:defRPr>
    </a:lvl2pPr>
    <a:lvl3pPr marL="893763" indent="3175" algn="l" defTabSz="438150" rtl="0" eaLnBrk="0" fontAlgn="base" hangingPunct="0">
      <a:lnSpc>
        <a:spcPct val="87000"/>
      </a:lnSpc>
      <a:spcBef>
        <a:spcPct val="0"/>
      </a:spcBef>
      <a:spcAft>
        <a:spcPct val="0"/>
      </a:spcAft>
      <a:buClr>
        <a:srgbClr val="FFFFFF"/>
      </a:buClr>
      <a:buSzPct val="100000"/>
      <a:buFont typeface="Univers" pitchFamily="34" charset="0"/>
      <a:defRPr sz="2400" kern="1200">
        <a:solidFill>
          <a:schemeClr val="bg1"/>
        </a:solidFill>
        <a:latin typeface="Univers" pitchFamily="34" charset="0"/>
        <a:ea typeface="+mn-ea"/>
        <a:cs typeface="+mn-cs"/>
      </a:defRPr>
    </a:lvl3pPr>
    <a:lvl4pPr marL="1341438" indent="6350" algn="l" defTabSz="438150" rtl="0" eaLnBrk="0" fontAlgn="base" hangingPunct="0">
      <a:lnSpc>
        <a:spcPct val="87000"/>
      </a:lnSpc>
      <a:spcBef>
        <a:spcPct val="0"/>
      </a:spcBef>
      <a:spcAft>
        <a:spcPct val="0"/>
      </a:spcAft>
      <a:buClr>
        <a:srgbClr val="FFFFFF"/>
      </a:buClr>
      <a:buSzPct val="100000"/>
      <a:buFont typeface="Univers" pitchFamily="34" charset="0"/>
      <a:defRPr sz="2400" kern="1200">
        <a:solidFill>
          <a:schemeClr val="bg1"/>
        </a:solidFill>
        <a:latin typeface="Univers" pitchFamily="34" charset="0"/>
        <a:ea typeface="+mn-ea"/>
        <a:cs typeface="+mn-cs"/>
      </a:defRPr>
    </a:lvl4pPr>
    <a:lvl5pPr marL="1789113" indent="7938" algn="l" defTabSz="438150" rtl="0" eaLnBrk="0" fontAlgn="base" hangingPunct="0">
      <a:lnSpc>
        <a:spcPct val="87000"/>
      </a:lnSpc>
      <a:spcBef>
        <a:spcPct val="0"/>
      </a:spcBef>
      <a:spcAft>
        <a:spcPct val="0"/>
      </a:spcAft>
      <a:buClr>
        <a:srgbClr val="FFFFFF"/>
      </a:buClr>
      <a:buSzPct val="100000"/>
      <a:buFont typeface="Univers" pitchFamily="34" charset="0"/>
      <a:defRPr sz="2400" kern="1200">
        <a:solidFill>
          <a:schemeClr val="bg1"/>
        </a:solidFill>
        <a:latin typeface="Univers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Univers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Univers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Univers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Univers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686">
          <p15:clr>
            <a:srgbClr val="A4A3A4"/>
          </p15:clr>
        </p15:guide>
        <p15:guide id="2" pos="208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6600"/>
    <a:srgbClr val="2A662D"/>
    <a:srgbClr val="3127F5"/>
    <a:srgbClr val="1B1B6F"/>
    <a:srgbClr val="FFFFCC"/>
    <a:srgbClr val="CC6600"/>
    <a:srgbClr val="CCCCFF"/>
    <a:srgbClr val="CCFFFF"/>
    <a:srgbClr val="66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30" autoAdjust="0"/>
    <p:restoredTop sz="94764" autoAdjust="0"/>
  </p:normalViewPr>
  <p:slideViewPr>
    <p:cSldViewPr>
      <p:cViewPr>
        <p:scale>
          <a:sx n="60" d="100"/>
          <a:sy n="60" d="100"/>
        </p:scale>
        <p:origin x="-2292" y="-3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123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793"/>
        <p:guide pos="203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viewProps" Target="view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993"/>
          </a:xfrm>
          <a:prstGeom prst="rect">
            <a:avLst/>
          </a:prstGeom>
        </p:spPr>
        <p:txBody>
          <a:bodyPr vert="horz" lIns="90251" tIns="45126" rIns="90251" bIns="45126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993"/>
          </a:xfrm>
          <a:prstGeom prst="rect">
            <a:avLst/>
          </a:prstGeom>
        </p:spPr>
        <p:txBody>
          <a:bodyPr vert="horz" lIns="90251" tIns="45126" rIns="90251" bIns="45126" rtlCol="0"/>
          <a:lstStyle>
            <a:lvl1pPr algn="r">
              <a:defRPr sz="1200"/>
            </a:lvl1pPr>
          </a:lstStyle>
          <a:p>
            <a:fld id="{1A06FF4F-AD11-4D23-A249-31EB05FD55E7}" type="datetimeFigureOut">
              <a:rPr lang="pt-BR" smtClean="0"/>
              <a:pPr/>
              <a:t>14/05/2014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7995"/>
            <a:ext cx="2889938" cy="496993"/>
          </a:xfrm>
          <a:prstGeom prst="rect">
            <a:avLst/>
          </a:prstGeom>
        </p:spPr>
        <p:txBody>
          <a:bodyPr vert="horz" lIns="90251" tIns="45126" rIns="90251" bIns="45126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7607" y="9427995"/>
            <a:ext cx="2889938" cy="496993"/>
          </a:xfrm>
          <a:prstGeom prst="rect">
            <a:avLst/>
          </a:prstGeom>
        </p:spPr>
        <p:txBody>
          <a:bodyPr vert="horz" lIns="90251" tIns="45126" rIns="90251" bIns="45126" rtlCol="0" anchor="b"/>
          <a:lstStyle>
            <a:lvl1pPr algn="r">
              <a:defRPr sz="1200"/>
            </a:lvl1pPr>
          </a:lstStyle>
          <a:p>
            <a:fld id="{D9713D76-BC1D-4542-BF47-98AEDF16C3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14267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AutoShape 1"/>
          <p:cNvSpPr>
            <a:spLocks noChangeArrowheads="1"/>
          </p:cNvSpPr>
          <p:nvPr/>
        </p:nvSpPr>
        <p:spPr bwMode="auto">
          <a:xfrm>
            <a:off x="0" y="0"/>
            <a:ext cx="6669088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6325" tIns="43162" rIns="86325" bIns="43162" anchor="ctr"/>
          <a:lstStyle/>
          <a:p>
            <a:pPr defTabSz="424620"/>
            <a:endParaRPr lang="pt-BR" sz="2300"/>
          </a:p>
        </p:txBody>
      </p:sp>
      <p:sp>
        <p:nvSpPr>
          <p:cNvPr id="447491" name="AutoShape 2"/>
          <p:cNvSpPr>
            <a:spLocks noChangeArrowheads="1"/>
          </p:cNvSpPr>
          <p:nvPr/>
        </p:nvSpPr>
        <p:spPr bwMode="auto">
          <a:xfrm>
            <a:off x="0" y="0"/>
            <a:ext cx="6669088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6325" tIns="43162" rIns="86325" bIns="43162" anchor="ctr"/>
          <a:lstStyle/>
          <a:p>
            <a:pPr defTabSz="424620"/>
            <a:endParaRPr lang="pt-BR" sz="2300"/>
          </a:p>
        </p:txBody>
      </p:sp>
      <p:sp>
        <p:nvSpPr>
          <p:cNvPr id="447492" name="AutoShape 3"/>
          <p:cNvSpPr>
            <a:spLocks noChangeArrowheads="1"/>
          </p:cNvSpPr>
          <p:nvPr/>
        </p:nvSpPr>
        <p:spPr bwMode="auto">
          <a:xfrm>
            <a:off x="0" y="0"/>
            <a:ext cx="6669088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6325" tIns="43162" rIns="86325" bIns="43162" anchor="ctr"/>
          <a:lstStyle/>
          <a:p>
            <a:pPr defTabSz="424620"/>
            <a:endParaRPr lang="pt-BR" sz="2300"/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2" y="0"/>
            <a:ext cx="2886850" cy="49203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6325" tIns="43162" rIns="86325" bIns="43162" anchor="ctr"/>
          <a:lstStyle>
            <a:lvl1pPr defTabSz="430213"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>
              <a:defRPr/>
            </a:pPr>
            <a:endParaRPr lang="pt-BR" sz="2300" smtClean="0"/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3779151" y="0"/>
            <a:ext cx="2886850" cy="49203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6325" tIns="43162" rIns="86325" bIns="43162" anchor="ctr"/>
          <a:lstStyle>
            <a:lvl1pPr defTabSz="430213"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>
              <a:defRPr/>
            </a:pPr>
            <a:endParaRPr lang="pt-BR" sz="2300" smtClean="0"/>
          </a:p>
        </p:txBody>
      </p:sp>
      <p:sp>
        <p:nvSpPr>
          <p:cNvPr id="44749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889212" y="4715649"/>
            <a:ext cx="4886033" cy="4464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044" tIns="46221" rIns="89044" bIns="46221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noProof="0" smtClean="0"/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2" y="9431297"/>
            <a:ext cx="2886850" cy="49369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6325" tIns="43162" rIns="86325" bIns="43162" anchor="ctr"/>
          <a:lstStyle>
            <a:lvl1pPr defTabSz="430213"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>
              <a:defRPr/>
            </a:pPr>
            <a:endParaRPr lang="pt-BR" sz="2300" smtClean="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779150" y="9431297"/>
            <a:ext cx="2885307" cy="4920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044" tIns="46221" rIns="89044" bIns="46221" numCol="1" anchor="b" anchorCtr="0" compatLnSpc="1">
            <a:prstTxWarp prst="textNoShape">
              <a:avLst/>
            </a:prstTxWarp>
          </a:bodyPr>
          <a:lstStyle>
            <a:lvl1pPr algn="r" defTabSz="424620" eaLnBrk="1">
              <a:lnSpc>
                <a:spcPct val="100000"/>
              </a:lnSpc>
              <a:buClr>
                <a:srgbClr val="000000"/>
              </a:buClr>
              <a:buFont typeface="Wingdings" pitchFamily="2" charset="2"/>
              <a:buNone/>
              <a:tabLst>
                <a:tab pos="683152" algn="l"/>
                <a:tab pos="1366304" algn="l"/>
                <a:tab pos="2049456" algn="l"/>
                <a:tab pos="2734176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B8809952-381E-411F-89B7-D94B88F4212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500180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381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381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381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381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381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37767" algn="l" defTabSz="8951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85315" algn="l" defTabSz="8951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32874" algn="l" defTabSz="8951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80427" algn="l" defTabSz="8951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910729" y="10109310"/>
            <a:ext cx="2991941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66" tIns="51283" rIns="102566" bIns="51283" anchor="b"/>
          <a:lstStyle/>
          <a:p>
            <a:pPr algn="r" defTabSz="1024823" eaLnBrk="1" hangingPunct="1">
              <a:lnSpc>
                <a:spcPct val="100000"/>
              </a:lnSpc>
              <a:buClrTx/>
              <a:buSzTx/>
            </a:pPr>
            <a:fld id="{0CEAB384-C6E8-4556-9E22-299AC3C50027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24823" eaLnBrk="1" hangingPunct="1">
                <a:lnSpc>
                  <a:spcPct val="100000"/>
                </a:lnSpc>
                <a:buClrTx/>
                <a:buSzTx/>
              </a:pPr>
              <a:t>2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95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910729" y="10109310"/>
            <a:ext cx="2991941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66" tIns="51283" rIns="102566" bIns="51283" anchor="b"/>
          <a:lstStyle/>
          <a:p>
            <a:pPr algn="r" defTabSz="1024823" eaLnBrk="1" hangingPunct="1">
              <a:lnSpc>
                <a:spcPct val="100000"/>
              </a:lnSpc>
              <a:buClrTx/>
              <a:buSzTx/>
            </a:pPr>
            <a:fld id="{0CEAB384-C6E8-4556-9E22-299AC3C50027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24823" eaLnBrk="1" hangingPunct="1">
                <a:lnSpc>
                  <a:spcPct val="100000"/>
                </a:lnSpc>
                <a:buClrTx/>
                <a:buSzTx/>
              </a:pPr>
              <a:t>15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95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481910" indent="-225628" algn="r" defTabSz="44342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33167" indent="-225628" algn="r" defTabSz="44342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384423" indent="-225628" algn="r" defTabSz="44342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35679" indent="-225628" algn="r" defTabSz="44342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fld id="{1B9C9F28-8C0F-416F-9A72-CC93FA62E0F2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/>
              <a:t>29</a:t>
            </a:fld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6371" name="Text Box 1"/>
          <p:cNvSpPr txBox="1">
            <a:spLocks noChangeArrowheads="1"/>
          </p:cNvSpPr>
          <p:nvPr/>
        </p:nvSpPr>
        <p:spPr bwMode="auto">
          <a:xfrm>
            <a:off x="972576" y="743891"/>
            <a:ext cx="4723937" cy="371944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251" tIns="45126" rIns="90251" bIns="45126" anchor="ctr"/>
          <a:lstStyle/>
          <a:p>
            <a:endParaRPr lang="pt-BR"/>
          </a:p>
        </p:txBody>
      </p:sp>
      <p:sp>
        <p:nvSpPr>
          <p:cNvPr id="186372" name="Rectangle 2"/>
          <p:cNvSpPr>
            <a:spLocks noGrp="1" noChangeArrowheads="1"/>
          </p:cNvSpPr>
          <p:nvPr>
            <p:ph type="body"/>
          </p:nvPr>
        </p:nvSpPr>
        <p:spPr>
          <a:xfrm>
            <a:off x="889212" y="4716167"/>
            <a:ext cx="4886033" cy="456058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  <p:sp>
        <p:nvSpPr>
          <p:cNvPr id="186373" name="Text Box 3"/>
          <p:cNvSpPr txBox="1">
            <a:spLocks noChangeArrowheads="1"/>
          </p:cNvSpPr>
          <p:nvPr/>
        </p:nvSpPr>
        <p:spPr bwMode="auto">
          <a:xfrm>
            <a:off x="3779150" y="9430712"/>
            <a:ext cx="2885307" cy="49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185" tIns="46192" rIns="89185" bIns="46192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>
              <a:lnSpc>
                <a:spcPct val="100000"/>
              </a:lnSpc>
            </a:pPr>
            <a:fld id="{32B96E51-08C9-45ED-9FCF-642170584282}" type="slidenum">
              <a:rPr lang="en-GB" sz="1200">
                <a:solidFill>
                  <a:srgbClr val="000000"/>
                </a:solidFill>
                <a:latin typeface="Times New Roman" pitchFamily="18" charset="0"/>
              </a:rPr>
              <a:pPr eaLnBrk="1">
                <a:lnSpc>
                  <a:spcPct val="100000"/>
                </a:lnSpc>
              </a:pPr>
              <a:t>29</a:t>
            </a:fld>
            <a:endParaRPr lang="en-GB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746125"/>
            <a:ext cx="4959350" cy="3719513"/>
          </a:xfrm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3999"/>
            <a:ext cx="4890665" cy="4467978"/>
          </a:xfrm>
          <a:noFill/>
          <a:ln/>
        </p:spPr>
        <p:txBody>
          <a:bodyPr/>
          <a:lstStyle/>
          <a:p>
            <a:pPr defTabSz="902513"/>
            <a:endParaRPr lang="pt-BR" smtClean="0"/>
          </a:p>
        </p:txBody>
      </p:sp>
    </p:spTree>
    <p:extLst>
      <p:ext uri="{BB962C8B-B14F-4D97-AF65-F5344CB8AC3E}">
        <p14:creationId xmlns="" xmlns:p14="http://schemas.microsoft.com/office/powerpoint/2010/main" val="880119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746125"/>
            <a:ext cx="4953000" cy="3716338"/>
          </a:xfrm>
          <a:ln/>
        </p:spPr>
      </p:sp>
      <p:sp>
        <p:nvSpPr>
          <p:cNvPr id="445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just" defTabSz="902513">
              <a:lnSpc>
                <a:spcPts val="3060"/>
              </a:lnSpc>
              <a:spcBef>
                <a:spcPct val="0"/>
              </a:spcBef>
              <a:buClrTx/>
              <a:buSzTx/>
            </a:pPr>
            <a:r>
              <a:rPr lang="pt-BR" sz="2000">
                <a:latin typeface="Arial" charset="0"/>
                <a:ea typeface="Times New Roman" pitchFamily="18" charset="0"/>
                <a:cs typeface="Arial" charset="0"/>
              </a:rPr>
              <a:t>7- Fortalecer as pesquisas de suporte </a:t>
            </a:r>
            <a:r>
              <a:rPr lang="pt-BR" sz="2000" b="1">
                <a:solidFill>
                  <a:srgbClr val="C00000"/>
                </a:solidFill>
                <a:latin typeface="Arial" charset="0"/>
                <a:ea typeface="Times New Roman" pitchFamily="18" charset="0"/>
                <a:cs typeface="Arial" charset="0"/>
              </a:rPr>
              <a:t>a sistemas mais sustentáveis de produção </a:t>
            </a:r>
            <a:r>
              <a:rPr lang="pt-BR" sz="2000">
                <a:latin typeface="Arial" charset="0"/>
                <a:ea typeface="Times New Roman" pitchFamily="18" charset="0"/>
                <a:cs typeface="Arial" charset="0"/>
              </a:rPr>
              <a:t>com ênfase em:</a:t>
            </a:r>
          </a:p>
          <a:p>
            <a:pPr algn="just" defTabSz="902513">
              <a:lnSpc>
                <a:spcPts val="306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pt-BR" sz="2000">
                <a:latin typeface="Arial" charset="0"/>
                <a:ea typeface="Times New Roman" pitchFamily="18" charset="0"/>
                <a:cs typeface="Arial" charset="0"/>
              </a:rPr>
              <a:t> Recurso Hídricos e Agricultura irrigada:</a:t>
            </a:r>
          </a:p>
          <a:p>
            <a:pPr lvl="2" algn="just" defTabSz="902513">
              <a:lnSpc>
                <a:spcPts val="3060"/>
              </a:lnSpc>
            </a:pPr>
            <a:r>
              <a:rPr lang="pt-BR" sz="2000">
                <a:latin typeface="Arial" charset="0"/>
                <a:ea typeface="Times New Roman" pitchFamily="18" charset="0"/>
                <a:cs typeface="Arial" charset="0"/>
              </a:rPr>
              <a:t>Área potencial = 10 milhões ha</a:t>
            </a:r>
          </a:p>
          <a:p>
            <a:pPr lvl="2" algn="just" defTabSz="902513">
              <a:lnSpc>
                <a:spcPts val="3060"/>
              </a:lnSpc>
            </a:pPr>
            <a:r>
              <a:rPr lang="pt-BR" sz="2000">
                <a:latin typeface="Arial" charset="0"/>
                <a:ea typeface="Times New Roman" pitchFamily="18" charset="0"/>
                <a:cs typeface="Arial" charset="0"/>
              </a:rPr>
              <a:t>Área atual = 1 milhão de ha</a:t>
            </a:r>
          </a:p>
          <a:p>
            <a:pPr defTabSz="902513"/>
            <a:endParaRPr lang="pt-BR" smtClean="0"/>
          </a:p>
        </p:txBody>
      </p:sp>
      <p:sp>
        <p:nvSpPr>
          <p:cNvPr id="44544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24620"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33292" indent="-282035" defTabSz="424620"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28141" indent="-225628" defTabSz="424620"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579397" indent="-225628" defTabSz="424620"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30654" indent="-225628" defTabSz="424620"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481910" indent="-225628" defTabSz="42462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33167" indent="-225628" defTabSz="42462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384423" indent="-225628" defTabSz="42462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35679" indent="-225628" defTabSz="42462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fld id="{8FAD9B52-6702-41CE-8008-40A7DDDC30BB}" type="slidenum">
              <a:rPr lang="pt-BR" sz="1200">
                <a:solidFill>
                  <a:srgbClr val="000000"/>
                </a:solidFill>
                <a:latin typeface="Times New Roman" pitchFamily="18" charset="0"/>
              </a:rPr>
              <a:pPr/>
              <a:t>37</a:t>
            </a:fld>
            <a:endParaRPr lang="pt-BR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0071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910730" y="10109310"/>
            <a:ext cx="2991942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88" tIns="50694" rIns="101388" bIns="50694" anchor="b"/>
          <a:lstStyle/>
          <a:p>
            <a:pPr algn="r" defTabSz="1013055" eaLnBrk="1" hangingPunct="1">
              <a:lnSpc>
                <a:spcPct val="100000"/>
              </a:lnSpc>
              <a:buClrTx/>
              <a:buSzTx/>
            </a:pPr>
            <a:fld id="{9BF54D17-9E12-4EF5-9B32-E82719675611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13055" eaLnBrk="1" hangingPunct="1">
                <a:lnSpc>
                  <a:spcPct val="100000"/>
                </a:lnSpc>
                <a:buClrTx/>
                <a:buSzTx/>
              </a:pPr>
              <a:t>45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0966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2350" y="871538"/>
            <a:ext cx="4622800" cy="3468687"/>
          </a:xfrm>
          <a:ln/>
        </p:spPr>
      </p:sp>
      <p:sp>
        <p:nvSpPr>
          <p:cNvPr id="4556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2507" y="4715649"/>
            <a:ext cx="5236469" cy="4464675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="" xmlns:p14="http://schemas.microsoft.com/office/powerpoint/2010/main" val="1992548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E627-FDC0-4097-A7F6-FA3E00A0445A}" type="slidenum">
              <a:rPr lang="pt-BR" smtClean="0"/>
              <a:pPr/>
              <a:t>48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2350" y="871538"/>
            <a:ext cx="4624388" cy="3470275"/>
          </a:xfrm>
          <a:ln/>
        </p:spPr>
      </p:sp>
      <p:sp>
        <p:nvSpPr>
          <p:cNvPr id="2099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2507" y="4715649"/>
            <a:ext cx="5236469" cy="4464675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2350" y="871538"/>
            <a:ext cx="4622800" cy="3468687"/>
          </a:xfrm>
          <a:ln/>
        </p:spPr>
      </p:sp>
      <p:sp>
        <p:nvSpPr>
          <p:cNvPr id="4556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2507" y="4715649"/>
            <a:ext cx="5236469" cy="4464675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="" xmlns:p14="http://schemas.microsoft.com/office/powerpoint/2010/main" val="1992548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481910" indent="-225628" algn="r" defTabSz="44342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33167" indent="-225628" algn="r" defTabSz="44342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384423" indent="-225628" algn="r" defTabSz="44342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35679" indent="-225628" algn="r" defTabSz="44342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fld id="{E8ACE6C7-20FD-4818-AB66-0ACE11839B55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/>
              <a:t>58</a:t>
            </a:fld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5587" name="Text Box 1"/>
          <p:cNvSpPr txBox="1">
            <a:spLocks noChangeArrowheads="1"/>
          </p:cNvSpPr>
          <p:nvPr/>
        </p:nvSpPr>
        <p:spPr bwMode="auto">
          <a:xfrm>
            <a:off x="3782239" y="9466367"/>
            <a:ext cx="2893025" cy="46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449" tIns="46902" rIns="93449" bIns="46902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</a:pPr>
            <a:fld id="{0881E505-F92B-4DBB-9AF3-BCA442D5121F}" type="slidenum">
              <a:rPr lang="pt-BR" sz="12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pPr>
                <a:lnSpc>
                  <a:spcPct val="100000"/>
                </a:lnSpc>
              </a:pPr>
              <a:t>58</a:t>
            </a:fld>
            <a:endParaRPr lang="pt-BR" sz="1200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5588" name="Text Box 2"/>
          <p:cNvSpPr txBox="1">
            <a:spLocks noChangeArrowheads="1"/>
          </p:cNvSpPr>
          <p:nvPr/>
        </p:nvSpPr>
        <p:spPr bwMode="auto">
          <a:xfrm>
            <a:off x="974121" y="777926"/>
            <a:ext cx="4727025" cy="37210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251" tIns="45126" rIns="90251" bIns="45126" anchor="ctr"/>
          <a:lstStyle/>
          <a:p>
            <a:endParaRPr lang="pt-BR"/>
          </a:p>
        </p:txBody>
      </p:sp>
      <p:sp>
        <p:nvSpPr>
          <p:cNvPr id="195589" name="Rectangle 3"/>
          <p:cNvSpPr>
            <a:spLocks noGrp="1" noChangeArrowheads="1"/>
          </p:cNvSpPr>
          <p:nvPr>
            <p:ph type="body"/>
          </p:nvPr>
        </p:nvSpPr>
        <p:spPr>
          <a:xfrm>
            <a:off x="889212" y="4716167"/>
            <a:ext cx="4886033" cy="456058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910729" y="10109310"/>
            <a:ext cx="2991941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66" tIns="51283" rIns="102566" bIns="51283" anchor="b"/>
          <a:lstStyle/>
          <a:p>
            <a:pPr algn="r" defTabSz="1024823" eaLnBrk="1" hangingPunct="1">
              <a:lnSpc>
                <a:spcPct val="100000"/>
              </a:lnSpc>
              <a:buClrTx/>
              <a:buSzTx/>
            </a:pPr>
            <a:fld id="{0CEAB384-C6E8-4556-9E22-299AC3C50027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24823" eaLnBrk="1" hangingPunct="1">
                <a:lnSpc>
                  <a:spcPct val="100000"/>
                </a:lnSpc>
                <a:buClrTx/>
                <a:buSzTx/>
              </a:pPr>
              <a:t>3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95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481910" indent="-225628" algn="r" defTabSz="44342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33167" indent="-225628" algn="r" defTabSz="44342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384423" indent="-225628" algn="r" defTabSz="44342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35679" indent="-225628" algn="r" defTabSz="44342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1855" algn="l"/>
                <a:tab pos="885278" algn="l"/>
                <a:tab pos="1328699" algn="l"/>
                <a:tab pos="1772122" algn="l"/>
                <a:tab pos="2215544" algn="l"/>
                <a:tab pos="2658966" algn="l"/>
                <a:tab pos="3102388" algn="l"/>
                <a:tab pos="3545810" algn="l"/>
                <a:tab pos="3989232" algn="l"/>
                <a:tab pos="4432655" algn="l"/>
                <a:tab pos="4876076" algn="l"/>
                <a:tab pos="5319499" algn="l"/>
                <a:tab pos="5762920" algn="l"/>
                <a:tab pos="6206343" algn="l"/>
                <a:tab pos="6649764" algn="l"/>
                <a:tab pos="7093187" algn="l"/>
                <a:tab pos="7536609" algn="l"/>
                <a:tab pos="7980031" algn="l"/>
                <a:tab pos="8423453" algn="l"/>
                <a:tab pos="8866875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fld id="{E8ACE6C7-20FD-4818-AB66-0ACE11839B55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/>
              <a:t>59</a:t>
            </a:fld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5587" name="Text Box 1"/>
          <p:cNvSpPr txBox="1">
            <a:spLocks noChangeArrowheads="1"/>
          </p:cNvSpPr>
          <p:nvPr/>
        </p:nvSpPr>
        <p:spPr bwMode="auto">
          <a:xfrm>
            <a:off x="3782239" y="9466367"/>
            <a:ext cx="2893025" cy="46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449" tIns="46902" rIns="93449" bIns="46902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</a:pPr>
            <a:fld id="{0881E505-F92B-4DBB-9AF3-BCA442D5121F}" type="slidenum">
              <a:rPr lang="pt-BR" sz="12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pPr>
                <a:lnSpc>
                  <a:spcPct val="100000"/>
                </a:lnSpc>
              </a:pPr>
              <a:t>59</a:t>
            </a:fld>
            <a:endParaRPr lang="pt-BR" sz="1200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5588" name="Text Box 2"/>
          <p:cNvSpPr txBox="1">
            <a:spLocks noChangeArrowheads="1"/>
          </p:cNvSpPr>
          <p:nvPr/>
        </p:nvSpPr>
        <p:spPr bwMode="auto">
          <a:xfrm>
            <a:off x="974121" y="777926"/>
            <a:ext cx="4727025" cy="37210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251" tIns="45126" rIns="90251" bIns="45126" anchor="ctr"/>
          <a:lstStyle/>
          <a:p>
            <a:endParaRPr lang="pt-BR"/>
          </a:p>
        </p:txBody>
      </p:sp>
      <p:sp>
        <p:nvSpPr>
          <p:cNvPr id="195589" name="Rectangle 3"/>
          <p:cNvSpPr>
            <a:spLocks noGrp="1" noChangeArrowheads="1"/>
          </p:cNvSpPr>
          <p:nvPr>
            <p:ph type="body"/>
          </p:nvPr>
        </p:nvSpPr>
        <p:spPr>
          <a:xfrm>
            <a:off x="889212" y="4716167"/>
            <a:ext cx="4886033" cy="456058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777807" y="9427202"/>
            <a:ext cx="2890248" cy="49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417" tIns="49709" rIns="99417" bIns="49709" anchor="b"/>
          <a:lstStyle/>
          <a:p>
            <a:pPr algn="r" defTabSz="993355"/>
            <a:fld id="{9BF54D17-9E12-4EF5-9B32-E82719675611}" type="slidenum">
              <a:rPr lang="en-US" sz="1200">
                <a:solidFill>
                  <a:prstClr val="white"/>
                </a:solidFill>
                <a:latin typeface="Calibri" pitchFamily="34" charset="0"/>
              </a:rPr>
              <a:pPr algn="r" defTabSz="993355"/>
              <a:t>68</a:t>
            </a:fld>
            <a:endParaRPr lang="en-US" sz="1200" dirty="0">
              <a:solidFill>
                <a:prstClr val="white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9357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910729" y="10109310"/>
            <a:ext cx="2991941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66" tIns="51283" rIns="102566" bIns="51283" anchor="b"/>
          <a:lstStyle/>
          <a:p>
            <a:pPr algn="r" defTabSz="1024823" eaLnBrk="1" hangingPunct="1">
              <a:lnSpc>
                <a:spcPct val="100000"/>
              </a:lnSpc>
              <a:buClrTx/>
              <a:buSzTx/>
            </a:pPr>
            <a:fld id="{0CEAB384-C6E8-4556-9E22-299AC3C50027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24823" eaLnBrk="1" hangingPunct="1">
                <a:lnSpc>
                  <a:spcPct val="100000"/>
                </a:lnSpc>
                <a:buClrTx/>
                <a:buSzTx/>
              </a:pPr>
              <a:t>69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95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910729" y="10109310"/>
            <a:ext cx="2991941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66" tIns="51283" rIns="102566" bIns="51283" anchor="b"/>
          <a:lstStyle/>
          <a:p>
            <a:pPr algn="r" defTabSz="1024823" eaLnBrk="1" hangingPunct="1">
              <a:lnSpc>
                <a:spcPct val="100000"/>
              </a:lnSpc>
              <a:buClrTx/>
              <a:buSzTx/>
            </a:pPr>
            <a:fld id="{0CEAB384-C6E8-4556-9E22-299AC3C50027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24823" eaLnBrk="1" hangingPunct="1">
                <a:lnSpc>
                  <a:spcPct val="100000"/>
                </a:lnSpc>
                <a:buClrTx/>
                <a:buSzTx/>
              </a:pPr>
              <a:t>71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95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910729" y="10109310"/>
            <a:ext cx="2991941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66" tIns="51283" rIns="102566" bIns="51283" anchor="b"/>
          <a:lstStyle/>
          <a:p>
            <a:pPr algn="r" defTabSz="1024823" eaLnBrk="1" hangingPunct="1">
              <a:lnSpc>
                <a:spcPct val="100000"/>
              </a:lnSpc>
              <a:buClrTx/>
              <a:buSzTx/>
            </a:pPr>
            <a:fld id="{0CEAB384-C6E8-4556-9E22-299AC3C50027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24823" eaLnBrk="1" hangingPunct="1">
                <a:lnSpc>
                  <a:spcPct val="100000"/>
                </a:lnSpc>
                <a:buClrTx/>
                <a:buSzTx/>
              </a:pPr>
              <a:t>72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95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910729" y="10109310"/>
            <a:ext cx="2991941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66" tIns="51283" rIns="102566" bIns="51283" anchor="b"/>
          <a:lstStyle/>
          <a:p>
            <a:pPr algn="r" defTabSz="1024823" eaLnBrk="1" hangingPunct="1">
              <a:lnSpc>
                <a:spcPct val="100000"/>
              </a:lnSpc>
              <a:buClrTx/>
              <a:buSzTx/>
            </a:pPr>
            <a:fld id="{0CEAB384-C6E8-4556-9E22-299AC3C50027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24823" eaLnBrk="1" hangingPunct="1">
                <a:lnSpc>
                  <a:spcPct val="100000"/>
                </a:lnSpc>
                <a:buClrTx/>
                <a:buSzTx/>
              </a:pPr>
              <a:t>75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95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24620"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33292" indent="-282035" defTabSz="424620"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28141" indent="-225628" defTabSz="424620"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579397" indent="-225628" defTabSz="424620"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30654" indent="-225628" defTabSz="424620"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481910" indent="-225628" defTabSz="42462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33167" indent="-225628" defTabSz="42462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384423" indent="-225628" defTabSz="42462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35679" indent="-225628" defTabSz="42462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683152" algn="l"/>
                <a:tab pos="1366304" algn="l"/>
                <a:tab pos="2049456" algn="l"/>
                <a:tab pos="2734176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fld id="{B8C7F2B6-EFB4-4D01-B58C-1D0F54F3CB16}" type="slidenum">
              <a:rPr lang="en-GB" sz="1200">
                <a:solidFill>
                  <a:srgbClr val="000000"/>
                </a:solidFill>
                <a:latin typeface="Times New Roman" pitchFamily="18" charset="0"/>
              </a:rPr>
              <a:pPr/>
              <a:t>4</a:t>
            </a:fld>
            <a:endParaRPr lang="en-GB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2611" name="Text Box 1"/>
          <p:cNvSpPr txBox="1">
            <a:spLocks noChangeArrowheads="1"/>
          </p:cNvSpPr>
          <p:nvPr/>
        </p:nvSpPr>
        <p:spPr bwMode="auto">
          <a:xfrm>
            <a:off x="3779151" y="9431297"/>
            <a:ext cx="2886850" cy="49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044" tIns="46221" rIns="89044" bIns="46221" anchor="b"/>
          <a:lstStyle>
            <a:lvl1pPr defTabSz="430213">
              <a:tabLst>
                <a:tab pos="0" algn="l"/>
                <a:tab pos="428625" algn="l"/>
                <a:tab pos="857250" algn="l"/>
                <a:tab pos="1287463" algn="l"/>
                <a:tab pos="1717675" algn="l"/>
                <a:tab pos="2146300" algn="l"/>
                <a:tab pos="2576513" algn="l"/>
                <a:tab pos="3006725" algn="l"/>
                <a:tab pos="3436938" algn="l"/>
                <a:tab pos="3865563" algn="l"/>
                <a:tab pos="4295775" algn="l"/>
                <a:tab pos="4725988" algn="l"/>
                <a:tab pos="5154613" algn="l"/>
                <a:tab pos="5584825" algn="l"/>
                <a:tab pos="6015038" algn="l"/>
                <a:tab pos="6443663" algn="l"/>
                <a:tab pos="6873875" algn="l"/>
                <a:tab pos="7304088" algn="l"/>
                <a:tab pos="7732713" algn="l"/>
                <a:tab pos="8162925" algn="l"/>
                <a:tab pos="8593138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 defTabSz="430213">
              <a:tabLst>
                <a:tab pos="0" algn="l"/>
                <a:tab pos="428625" algn="l"/>
                <a:tab pos="857250" algn="l"/>
                <a:tab pos="1287463" algn="l"/>
                <a:tab pos="1717675" algn="l"/>
                <a:tab pos="2146300" algn="l"/>
                <a:tab pos="2576513" algn="l"/>
                <a:tab pos="3006725" algn="l"/>
                <a:tab pos="3436938" algn="l"/>
                <a:tab pos="3865563" algn="l"/>
                <a:tab pos="4295775" algn="l"/>
                <a:tab pos="4725988" algn="l"/>
                <a:tab pos="5154613" algn="l"/>
                <a:tab pos="5584825" algn="l"/>
                <a:tab pos="6015038" algn="l"/>
                <a:tab pos="6443663" algn="l"/>
                <a:tab pos="6873875" algn="l"/>
                <a:tab pos="7304088" algn="l"/>
                <a:tab pos="7732713" algn="l"/>
                <a:tab pos="8162925" algn="l"/>
                <a:tab pos="8593138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 defTabSz="430213">
              <a:tabLst>
                <a:tab pos="0" algn="l"/>
                <a:tab pos="428625" algn="l"/>
                <a:tab pos="857250" algn="l"/>
                <a:tab pos="1287463" algn="l"/>
                <a:tab pos="1717675" algn="l"/>
                <a:tab pos="2146300" algn="l"/>
                <a:tab pos="2576513" algn="l"/>
                <a:tab pos="3006725" algn="l"/>
                <a:tab pos="3436938" algn="l"/>
                <a:tab pos="3865563" algn="l"/>
                <a:tab pos="4295775" algn="l"/>
                <a:tab pos="4725988" algn="l"/>
                <a:tab pos="5154613" algn="l"/>
                <a:tab pos="5584825" algn="l"/>
                <a:tab pos="6015038" algn="l"/>
                <a:tab pos="6443663" algn="l"/>
                <a:tab pos="6873875" algn="l"/>
                <a:tab pos="7304088" algn="l"/>
                <a:tab pos="7732713" algn="l"/>
                <a:tab pos="8162925" algn="l"/>
                <a:tab pos="8593138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 defTabSz="430213">
              <a:tabLst>
                <a:tab pos="0" algn="l"/>
                <a:tab pos="428625" algn="l"/>
                <a:tab pos="857250" algn="l"/>
                <a:tab pos="1287463" algn="l"/>
                <a:tab pos="1717675" algn="l"/>
                <a:tab pos="2146300" algn="l"/>
                <a:tab pos="2576513" algn="l"/>
                <a:tab pos="3006725" algn="l"/>
                <a:tab pos="3436938" algn="l"/>
                <a:tab pos="3865563" algn="l"/>
                <a:tab pos="4295775" algn="l"/>
                <a:tab pos="4725988" algn="l"/>
                <a:tab pos="5154613" algn="l"/>
                <a:tab pos="5584825" algn="l"/>
                <a:tab pos="6015038" algn="l"/>
                <a:tab pos="6443663" algn="l"/>
                <a:tab pos="6873875" algn="l"/>
                <a:tab pos="7304088" algn="l"/>
                <a:tab pos="7732713" algn="l"/>
                <a:tab pos="8162925" algn="l"/>
                <a:tab pos="8593138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 defTabSz="430213">
              <a:tabLst>
                <a:tab pos="0" algn="l"/>
                <a:tab pos="428625" algn="l"/>
                <a:tab pos="857250" algn="l"/>
                <a:tab pos="1287463" algn="l"/>
                <a:tab pos="1717675" algn="l"/>
                <a:tab pos="2146300" algn="l"/>
                <a:tab pos="2576513" algn="l"/>
                <a:tab pos="3006725" algn="l"/>
                <a:tab pos="3436938" algn="l"/>
                <a:tab pos="3865563" algn="l"/>
                <a:tab pos="4295775" algn="l"/>
                <a:tab pos="4725988" algn="l"/>
                <a:tab pos="5154613" algn="l"/>
                <a:tab pos="5584825" algn="l"/>
                <a:tab pos="6015038" algn="l"/>
                <a:tab pos="6443663" algn="l"/>
                <a:tab pos="6873875" algn="l"/>
                <a:tab pos="7304088" algn="l"/>
                <a:tab pos="7732713" algn="l"/>
                <a:tab pos="8162925" algn="l"/>
                <a:tab pos="8593138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28625" algn="l"/>
                <a:tab pos="857250" algn="l"/>
                <a:tab pos="1287463" algn="l"/>
                <a:tab pos="1717675" algn="l"/>
                <a:tab pos="2146300" algn="l"/>
                <a:tab pos="2576513" algn="l"/>
                <a:tab pos="3006725" algn="l"/>
                <a:tab pos="3436938" algn="l"/>
                <a:tab pos="3865563" algn="l"/>
                <a:tab pos="4295775" algn="l"/>
                <a:tab pos="4725988" algn="l"/>
                <a:tab pos="5154613" algn="l"/>
                <a:tab pos="5584825" algn="l"/>
                <a:tab pos="6015038" algn="l"/>
                <a:tab pos="6443663" algn="l"/>
                <a:tab pos="6873875" algn="l"/>
                <a:tab pos="7304088" algn="l"/>
                <a:tab pos="7732713" algn="l"/>
                <a:tab pos="8162925" algn="l"/>
                <a:tab pos="8593138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28625" algn="l"/>
                <a:tab pos="857250" algn="l"/>
                <a:tab pos="1287463" algn="l"/>
                <a:tab pos="1717675" algn="l"/>
                <a:tab pos="2146300" algn="l"/>
                <a:tab pos="2576513" algn="l"/>
                <a:tab pos="3006725" algn="l"/>
                <a:tab pos="3436938" algn="l"/>
                <a:tab pos="3865563" algn="l"/>
                <a:tab pos="4295775" algn="l"/>
                <a:tab pos="4725988" algn="l"/>
                <a:tab pos="5154613" algn="l"/>
                <a:tab pos="5584825" algn="l"/>
                <a:tab pos="6015038" algn="l"/>
                <a:tab pos="6443663" algn="l"/>
                <a:tab pos="6873875" algn="l"/>
                <a:tab pos="7304088" algn="l"/>
                <a:tab pos="7732713" algn="l"/>
                <a:tab pos="8162925" algn="l"/>
                <a:tab pos="8593138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28625" algn="l"/>
                <a:tab pos="857250" algn="l"/>
                <a:tab pos="1287463" algn="l"/>
                <a:tab pos="1717675" algn="l"/>
                <a:tab pos="2146300" algn="l"/>
                <a:tab pos="2576513" algn="l"/>
                <a:tab pos="3006725" algn="l"/>
                <a:tab pos="3436938" algn="l"/>
                <a:tab pos="3865563" algn="l"/>
                <a:tab pos="4295775" algn="l"/>
                <a:tab pos="4725988" algn="l"/>
                <a:tab pos="5154613" algn="l"/>
                <a:tab pos="5584825" algn="l"/>
                <a:tab pos="6015038" algn="l"/>
                <a:tab pos="6443663" algn="l"/>
                <a:tab pos="6873875" algn="l"/>
                <a:tab pos="7304088" algn="l"/>
                <a:tab pos="7732713" algn="l"/>
                <a:tab pos="8162925" algn="l"/>
                <a:tab pos="8593138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28625" algn="l"/>
                <a:tab pos="857250" algn="l"/>
                <a:tab pos="1287463" algn="l"/>
                <a:tab pos="1717675" algn="l"/>
                <a:tab pos="2146300" algn="l"/>
                <a:tab pos="2576513" algn="l"/>
                <a:tab pos="3006725" algn="l"/>
                <a:tab pos="3436938" algn="l"/>
                <a:tab pos="3865563" algn="l"/>
                <a:tab pos="4295775" algn="l"/>
                <a:tab pos="4725988" algn="l"/>
                <a:tab pos="5154613" algn="l"/>
                <a:tab pos="5584825" algn="l"/>
                <a:tab pos="6015038" algn="l"/>
                <a:tab pos="6443663" algn="l"/>
                <a:tab pos="6873875" algn="l"/>
                <a:tab pos="7304088" algn="l"/>
                <a:tab pos="7732713" algn="l"/>
                <a:tab pos="8162925" algn="l"/>
                <a:tab pos="8593138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algn="r" eaLnBrk="1">
              <a:lnSpc>
                <a:spcPct val="100000"/>
              </a:lnSpc>
              <a:buClr>
                <a:srgbClr val="000000"/>
              </a:buClr>
              <a:buFont typeface="Wingdings" pitchFamily="2" charset="2"/>
              <a:buNone/>
            </a:pPr>
            <a:fld id="{9FEBAC91-D586-4B30-A9BC-E24FC139523D}" type="slidenum">
              <a:rPr lang="en-GB"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algn="r" eaLnBrk="1">
                <a:lnSpc>
                  <a:spcPct val="100000"/>
                </a:lnSpc>
                <a:buClr>
                  <a:srgbClr val="000000"/>
                </a:buClr>
                <a:buFont typeface="Wingdings" pitchFamily="2" charset="2"/>
                <a:buNone/>
              </a:pPr>
              <a:t>4</a:t>
            </a:fld>
            <a:endParaRPr lang="en-GB" sz="12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52612" name="Text Box 2"/>
          <p:cNvSpPr txBox="1">
            <a:spLocks noChangeArrowheads="1"/>
          </p:cNvSpPr>
          <p:nvPr/>
        </p:nvSpPr>
        <p:spPr bwMode="auto">
          <a:xfrm>
            <a:off x="974120" y="744663"/>
            <a:ext cx="4723937" cy="372331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6325" tIns="43162" rIns="86325" bIns="43162" anchor="ctr"/>
          <a:lstStyle>
            <a:lvl1pPr defTabSz="430213"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 defTabSz="430213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3021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endParaRPr lang="pt-BR" sz="2300">
              <a:solidFill>
                <a:prstClr val="white"/>
              </a:solidFill>
            </a:endParaRPr>
          </a:p>
        </p:txBody>
      </p:sp>
      <p:sp>
        <p:nvSpPr>
          <p:cNvPr id="452613" name="Rectangle 3"/>
          <p:cNvSpPr>
            <a:spLocks noGrp="1" noChangeArrowheads="1"/>
          </p:cNvSpPr>
          <p:nvPr>
            <p:ph type="body"/>
          </p:nvPr>
        </p:nvSpPr>
        <p:spPr>
          <a:xfrm>
            <a:off x="889213" y="4715649"/>
            <a:ext cx="4887577" cy="44646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="" xmlns:p14="http://schemas.microsoft.com/office/powerpoint/2010/main" val="419535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910729" y="10109310"/>
            <a:ext cx="2991941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66" tIns="51283" rIns="102566" bIns="51283" anchor="b"/>
          <a:lstStyle/>
          <a:p>
            <a:pPr algn="r" defTabSz="1024823" eaLnBrk="1" hangingPunct="1">
              <a:lnSpc>
                <a:spcPct val="100000"/>
              </a:lnSpc>
              <a:buClrTx/>
              <a:buSzTx/>
            </a:pPr>
            <a:fld id="{0CEAB384-C6E8-4556-9E22-299AC3C50027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24823" eaLnBrk="1" hangingPunct="1">
                <a:lnSpc>
                  <a:spcPct val="100000"/>
                </a:lnSpc>
                <a:buClrTx/>
                <a:buSzTx/>
              </a:pPr>
              <a:t>6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95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910729" y="10109310"/>
            <a:ext cx="2991941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66" tIns="51283" rIns="102566" bIns="51283" anchor="b"/>
          <a:lstStyle/>
          <a:p>
            <a:pPr algn="r" defTabSz="1024823" eaLnBrk="1" hangingPunct="1">
              <a:lnSpc>
                <a:spcPct val="100000"/>
              </a:lnSpc>
              <a:buClrTx/>
              <a:buSzTx/>
            </a:pPr>
            <a:fld id="{0CEAB384-C6E8-4556-9E22-299AC3C50027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24823" eaLnBrk="1" hangingPunct="1">
                <a:lnSpc>
                  <a:spcPct val="100000"/>
                </a:lnSpc>
                <a:buClrTx/>
                <a:buSzTx/>
              </a:pPr>
              <a:t>7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95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910730" y="10109310"/>
            <a:ext cx="2991942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88" tIns="50694" rIns="101388" bIns="50694" anchor="b"/>
          <a:lstStyle/>
          <a:p>
            <a:pPr algn="r" defTabSz="1013055" eaLnBrk="1" hangingPunct="1">
              <a:lnSpc>
                <a:spcPct val="100000"/>
              </a:lnSpc>
              <a:buClrTx/>
              <a:buSzTx/>
            </a:pPr>
            <a:fld id="{9BF54D17-9E12-4EF5-9B32-E82719675611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13055" eaLnBrk="1" hangingPunct="1">
                <a:lnSpc>
                  <a:spcPct val="100000"/>
                </a:lnSpc>
                <a:buClrTx/>
                <a:buSzTx/>
              </a:pPr>
              <a:t>8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0966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910730" y="10109310"/>
            <a:ext cx="2991942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88" tIns="50694" rIns="101388" bIns="50694" anchor="b"/>
          <a:lstStyle/>
          <a:p>
            <a:pPr algn="r" defTabSz="1013055" eaLnBrk="1" hangingPunct="1">
              <a:lnSpc>
                <a:spcPct val="100000"/>
              </a:lnSpc>
              <a:buClrTx/>
              <a:buSzTx/>
            </a:pPr>
            <a:fld id="{9BF54D17-9E12-4EF5-9B32-E82719675611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13055" eaLnBrk="1" hangingPunct="1">
                <a:lnSpc>
                  <a:spcPct val="100000"/>
                </a:lnSpc>
                <a:buClrTx/>
                <a:buSzTx/>
              </a:pPr>
              <a:t>9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096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910729" y="10109310"/>
            <a:ext cx="2991941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66" tIns="51283" rIns="102566" bIns="51283" anchor="b"/>
          <a:lstStyle/>
          <a:p>
            <a:pPr algn="r" defTabSz="1024823" eaLnBrk="1" hangingPunct="1">
              <a:lnSpc>
                <a:spcPct val="100000"/>
              </a:lnSpc>
              <a:buClrTx/>
              <a:buSzTx/>
            </a:pPr>
            <a:fld id="{0CEAB384-C6E8-4556-9E22-299AC3C50027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24823" eaLnBrk="1" hangingPunct="1">
                <a:lnSpc>
                  <a:spcPct val="100000"/>
                </a:lnSpc>
                <a:buClrTx/>
                <a:buSzTx/>
              </a:pPr>
              <a:t>12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95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746125"/>
            <a:ext cx="4953000" cy="3716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910729" y="10109310"/>
            <a:ext cx="2991941" cy="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66" tIns="51283" rIns="102566" bIns="51283" anchor="b"/>
          <a:lstStyle/>
          <a:p>
            <a:pPr algn="r" defTabSz="1024823" eaLnBrk="1" hangingPunct="1">
              <a:lnSpc>
                <a:spcPct val="100000"/>
              </a:lnSpc>
              <a:buClrTx/>
              <a:buSzTx/>
            </a:pPr>
            <a:fld id="{0CEAB384-C6E8-4556-9E22-299AC3C50027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1024823" eaLnBrk="1" hangingPunct="1">
                <a:lnSpc>
                  <a:spcPct val="100000"/>
                </a:lnSpc>
                <a:buClrTx/>
                <a:buSzTx/>
              </a:pPr>
              <a:t>14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9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5.v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6.v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7.v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8.v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9.v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0.v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1.v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2.v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7548" indent="0" algn="ctr">
              <a:buNone/>
              <a:defRPr/>
            </a:lvl2pPr>
            <a:lvl3pPr marL="895110" indent="0" algn="ctr">
              <a:buNone/>
              <a:defRPr/>
            </a:lvl3pPr>
            <a:lvl4pPr marL="1342658" indent="0" algn="ctr">
              <a:buNone/>
              <a:defRPr/>
            </a:lvl4pPr>
            <a:lvl5pPr marL="1790213" indent="0" algn="ctr">
              <a:buNone/>
              <a:defRPr/>
            </a:lvl5pPr>
            <a:lvl6pPr marL="2237767" indent="0" algn="ctr">
              <a:buNone/>
              <a:defRPr/>
            </a:lvl6pPr>
            <a:lvl7pPr marL="2685315" indent="0" algn="ctr">
              <a:buNone/>
              <a:defRPr/>
            </a:lvl7pPr>
            <a:lvl8pPr marL="3132874" indent="0" algn="ctr">
              <a:buNone/>
              <a:defRPr/>
            </a:lvl8pPr>
            <a:lvl9pPr marL="3580427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725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642990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0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6" y="3284987"/>
            <a:ext cx="6768751" cy="2952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17" name="Conector reto 16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811409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6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2" y="2276875"/>
            <a:ext cx="8136904" cy="576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</p:spTree>
    <p:extLst>
      <p:ext uri="{BB962C8B-B14F-4D97-AF65-F5344CB8AC3E}">
        <p14:creationId xmlns="" xmlns:p14="http://schemas.microsoft.com/office/powerpoint/2010/main" val="16963067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 userDrawn="1"/>
        </p:nvSpPr>
        <p:spPr>
          <a:xfrm>
            <a:off x="-154136" y="1916834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0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Subtítulo com duas linhas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0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707904" y="3068960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</p:spTree>
    <p:extLst>
      <p:ext uri="{BB962C8B-B14F-4D97-AF65-F5344CB8AC3E}">
        <p14:creationId xmlns="" xmlns:p14="http://schemas.microsoft.com/office/powerpoint/2010/main" val="3676416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4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027456" y="5517232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09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0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pic>
        <p:nvPicPr>
          <p:cNvPr id="27" name="Imagem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356" y="3331306"/>
            <a:ext cx="949772" cy="85619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042" y="4697200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129546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5508105" y="1039415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169" y="183215"/>
            <a:ext cx="949772" cy="8561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009" y="4643549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53474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938" y="-27382"/>
            <a:ext cx="9232451" cy="7416439"/>
          </a:xfrm>
          <a:prstGeom prst="rect">
            <a:avLst/>
          </a:prstGeom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437828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“Citação que compõem com a foto, normalmente são mais interessantes”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18705" y="3848559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</p:spTree>
    <p:extLst>
      <p:ext uri="{BB962C8B-B14F-4D97-AF65-F5344CB8AC3E}">
        <p14:creationId xmlns="" xmlns:p14="http://schemas.microsoft.com/office/powerpoint/2010/main" val="32329613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32" y="5301208"/>
            <a:ext cx="7620000" cy="1295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812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33218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955" y="5498399"/>
            <a:ext cx="6970517" cy="1008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9056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828" y="5532522"/>
            <a:ext cx="6912768" cy="9124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2023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020" y="5530548"/>
            <a:ext cx="7024384" cy="9227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5129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21486" y="-146012"/>
            <a:ext cx="2112963" cy="6773863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81046" y="-146012"/>
            <a:ext cx="6188075" cy="6773863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993313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0" y="5467790"/>
            <a:ext cx="7269804" cy="10419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2646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261F4-AD5C-482D-A9C1-754937922324}" type="slidenum">
              <a:rPr lang="en-GB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9244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r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069D3B63-A6FD-4DAC-A2EC-A4E6CE9BF7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871314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624690"/>
            <a:ext cx="9793088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5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3" y="2759963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28" y="466766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5" y="5399237"/>
            <a:ext cx="3561588" cy="1270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593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624690"/>
            <a:ext cx="9793088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5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3" y="2759963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28" y="466766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805266"/>
            <a:ext cx="1584176" cy="584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516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2050938" y="2492896"/>
            <a:ext cx="504134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211960" y="2852936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seis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1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87624" y="188641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Três Linhas. Título de Abertura de até Três Linhas. 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1" y="5747595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296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51480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4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1" y="5589242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867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1259632" y="0"/>
            <a:ext cx="7200800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65882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79712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6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554076" y="356620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  <p:pic>
        <p:nvPicPr>
          <p:cNvPr id="20" name="Imagem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5805266"/>
            <a:ext cx="1584176" cy="584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491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-84546" y="2348880"/>
            <a:ext cx="68167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oito linha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4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3" y="5517233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5167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 hasCustomPrompt="1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\</a:t>
            </a:r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2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en-US" dirty="0" smtClean="0"/>
              <a:t> </a:t>
            </a:r>
            <a:endParaRPr lang="pt-BR" dirty="0" smtClean="0"/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42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3501009"/>
            <a:ext cx="4176464" cy="18002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2" y="3356994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1039867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="" xmlns:p14="http://schemas.microsoft.com/office/powerpoint/2010/main" val="2501983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381000" y="-146012"/>
            <a:ext cx="8453438" cy="67738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519308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68"/>
            <a:ext cx="9505056" cy="5570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18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2" y="610710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4797152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2" y="4653138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233601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="" xmlns:p14="http://schemas.microsoft.com/office/powerpoint/2010/main" val="2413446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6" y="3009162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5796136" y="3474132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557253" y="3161564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8395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 userDrawn="1"/>
        </p:nvSpPr>
        <p:spPr>
          <a:xfrm>
            <a:off x="-154136" y="4665712"/>
            <a:ext cx="9766696" cy="219228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-154136" y="4665712"/>
            <a:ext cx="94786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67544" y="4797152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 Abertura de assunto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2" y="2636911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3" y="2637126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574961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6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17694" y="3284987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40" name="Conector reto 39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279809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0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6" y="3284987"/>
            <a:ext cx="6768751" cy="2952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17" name="Conector reto 16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465223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6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2" y="2276875"/>
            <a:ext cx="8136904" cy="576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</p:spTree>
    <p:extLst>
      <p:ext uri="{BB962C8B-B14F-4D97-AF65-F5344CB8AC3E}">
        <p14:creationId xmlns="" xmlns:p14="http://schemas.microsoft.com/office/powerpoint/2010/main" val="298515291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 userDrawn="1"/>
        </p:nvSpPr>
        <p:spPr>
          <a:xfrm>
            <a:off x="-154136" y="1916834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0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Subtítulo com duas linhas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0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707904" y="3068960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</p:spTree>
    <p:extLst>
      <p:ext uri="{BB962C8B-B14F-4D97-AF65-F5344CB8AC3E}">
        <p14:creationId xmlns="" xmlns:p14="http://schemas.microsoft.com/office/powerpoint/2010/main" val="191241842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4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027456" y="5517232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09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0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pic>
        <p:nvPicPr>
          <p:cNvPr id="27" name="Imagem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356" y="3331306"/>
            <a:ext cx="949772" cy="85619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042" y="4697200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09607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5508105" y="1039415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169" y="183215"/>
            <a:ext cx="949772" cy="8561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009" y="4643549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733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938" y="-27382"/>
            <a:ext cx="9232451" cy="7416439"/>
          </a:xfrm>
          <a:prstGeom prst="rect">
            <a:avLst/>
          </a:prstGeom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437828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“Citação que compõem com a foto, normalmente são mais interessantes”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18705" y="3848559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</p:spTree>
    <p:extLst>
      <p:ext uri="{BB962C8B-B14F-4D97-AF65-F5344CB8AC3E}">
        <p14:creationId xmlns="" xmlns:p14="http://schemas.microsoft.com/office/powerpoint/2010/main" val="425271383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-146050"/>
            <a:ext cx="8453438" cy="143033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81009" y="1066829"/>
            <a:ext cx="4149725" cy="556101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83182" y="1066864"/>
            <a:ext cx="4151313" cy="270351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83182" y="3922713"/>
            <a:ext cx="4151313" cy="27051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651125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32" y="5301208"/>
            <a:ext cx="7620000" cy="1295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631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33218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955" y="5498399"/>
            <a:ext cx="6970517" cy="1008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4871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828" y="5532522"/>
            <a:ext cx="6912768" cy="9124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1520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020" y="5530548"/>
            <a:ext cx="7024384" cy="9227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281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0" y="5467790"/>
            <a:ext cx="7269804" cy="10419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38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pa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84D3-B2B6-4B92-951F-02F6CFB2815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r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069D3B63-A6FD-4DAC-A2EC-A4E6CE9BF7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871314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2D4DBCBD-4166-4E03-82CD-99C86CB7009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18912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6AFEF35B-C6BF-4580-9152-E696AA5187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18000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B67246BD-614A-4DCD-BCF1-05EF6C27FB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3537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6577031"/>
            <a:ext cx="9144000" cy="280987"/>
          </a:xfrm>
          <a:prstGeom prst="rect">
            <a:avLst/>
          </a:prstGeom>
          <a:solidFill>
            <a:srgbClr val="333399"/>
          </a:solidFill>
          <a:ln w="15875">
            <a:solidFill>
              <a:srgbClr val="075791"/>
            </a:solidFill>
            <a:miter lim="800000"/>
            <a:headEnd/>
            <a:tailEnd/>
          </a:ln>
        </p:spPr>
        <p:txBody>
          <a:bodyPr wrap="none" lIns="89513" tIns="44745" rIns="89513" bIns="44745" anchor="ctr"/>
          <a:lstStyle/>
          <a:p>
            <a:pPr algn="ctr" defTabSz="893763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" name="Group 3"/>
          <p:cNvGrpSpPr>
            <a:grpSpLocks/>
          </p:cNvGrpSpPr>
          <p:nvPr userDrawn="1"/>
        </p:nvGrpSpPr>
        <p:grpSpPr bwMode="auto">
          <a:xfrm>
            <a:off x="4084639" y="6600825"/>
            <a:ext cx="969962" cy="223838"/>
            <a:chOff x="2573" y="4102"/>
            <a:chExt cx="611" cy="141"/>
          </a:xfrm>
        </p:grpSpPr>
        <p:sp>
          <p:nvSpPr>
            <p:cNvPr id="6" name="Freeform 4"/>
            <p:cNvSpPr>
              <a:spLocks noChangeAspect="1"/>
            </p:cNvSpPr>
            <p:nvPr userDrawn="1"/>
          </p:nvSpPr>
          <p:spPr bwMode="auto">
            <a:xfrm>
              <a:off x="2951" y="4146"/>
              <a:ext cx="122" cy="97"/>
            </a:xfrm>
            <a:custGeom>
              <a:avLst/>
              <a:gdLst>
                <a:gd name="T0" fmla="*/ 0 w 391"/>
                <a:gd name="T1" fmla="*/ 0 h 307"/>
                <a:gd name="T2" fmla="*/ 0 w 391"/>
                <a:gd name="T3" fmla="*/ 0 h 307"/>
                <a:gd name="T4" fmla="*/ 0 w 391"/>
                <a:gd name="T5" fmla="*/ 0 h 307"/>
                <a:gd name="T6" fmla="*/ 0 w 391"/>
                <a:gd name="T7" fmla="*/ 0 h 307"/>
                <a:gd name="T8" fmla="*/ 0 w 391"/>
                <a:gd name="T9" fmla="*/ 0 h 307"/>
                <a:gd name="T10" fmla="*/ 0 w 391"/>
                <a:gd name="T11" fmla="*/ 0 h 307"/>
                <a:gd name="T12" fmla="*/ 0 w 391"/>
                <a:gd name="T13" fmla="*/ 0 h 307"/>
                <a:gd name="T14" fmla="*/ 0 w 391"/>
                <a:gd name="T15" fmla="*/ 0 h 307"/>
                <a:gd name="T16" fmla="*/ 0 w 391"/>
                <a:gd name="T17" fmla="*/ 0 h 307"/>
                <a:gd name="T18" fmla="*/ 0 w 391"/>
                <a:gd name="T19" fmla="*/ 0 h 307"/>
                <a:gd name="T20" fmla="*/ 0 w 391"/>
                <a:gd name="T21" fmla="*/ 0 h 307"/>
                <a:gd name="T22" fmla="*/ 0 w 391"/>
                <a:gd name="T23" fmla="*/ 0 h 307"/>
                <a:gd name="T24" fmla="*/ 0 w 391"/>
                <a:gd name="T25" fmla="*/ 0 h 307"/>
                <a:gd name="T26" fmla="*/ 0 w 391"/>
                <a:gd name="T27" fmla="*/ 0 h 307"/>
                <a:gd name="T28" fmla="*/ 0 w 391"/>
                <a:gd name="T29" fmla="*/ 0 h 307"/>
                <a:gd name="T30" fmla="*/ 0 w 391"/>
                <a:gd name="T31" fmla="*/ 0 h 307"/>
                <a:gd name="T32" fmla="*/ 0 w 391"/>
                <a:gd name="T33" fmla="*/ 0 h 307"/>
                <a:gd name="T34" fmla="*/ 0 w 391"/>
                <a:gd name="T35" fmla="*/ 0 h 307"/>
                <a:gd name="T36" fmla="*/ 0 w 391"/>
                <a:gd name="T37" fmla="*/ 0 h 307"/>
                <a:gd name="T38" fmla="*/ 0 w 391"/>
                <a:gd name="T39" fmla="*/ 0 h 307"/>
                <a:gd name="T40" fmla="*/ 0 w 391"/>
                <a:gd name="T41" fmla="*/ 0 h 307"/>
                <a:gd name="T42" fmla="*/ 0 w 391"/>
                <a:gd name="T43" fmla="*/ 0 h 307"/>
                <a:gd name="T44" fmla="*/ 0 w 391"/>
                <a:gd name="T45" fmla="*/ 0 h 307"/>
                <a:gd name="T46" fmla="*/ 0 w 391"/>
                <a:gd name="T47" fmla="*/ 0 h 307"/>
                <a:gd name="T48" fmla="*/ 0 w 391"/>
                <a:gd name="T49" fmla="*/ 0 h 307"/>
                <a:gd name="T50" fmla="*/ 0 w 391"/>
                <a:gd name="T51" fmla="*/ 0 h 307"/>
                <a:gd name="T52" fmla="*/ 0 w 391"/>
                <a:gd name="T53" fmla="*/ 0 h 307"/>
                <a:gd name="T54" fmla="*/ 0 w 391"/>
                <a:gd name="T55" fmla="*/ 0 h 307"/>
                <a:gd name="T56" fmla="*/ 0 w 391"/>
                <a:gd name="T57" fmla="*/ 0 h 307"/>
                <a:gd name="T58" fmla="*/ 0 w 391"/>
                <a:gd name="T59" fmla="*/ 0 h 307"/>
                <a:gd name="T60" fmla="*/ 0 w 391"/>
                <a:gd name="T61" fmla="*/ 0 h 307"/>
                <a:gd name="T62" fmla="*/ 0 w 391"/>
                <a:gd name="T63" fmla="*/ 0 h 307"/>
                <a:gd name="T64" fmla="*/ 0 w 391"/>
                <a:gd name="T65" fmla="*/ 0 h 307"/>
                <a:gd name="T66" fmla="*/ 0 w 391"/>
                <a:gd name="T67" fmla="*/ 0 h 307"/>
                <a:gd name="T68" fmla="*/ 0 w 391"/>
                <a:gd name="T69" fmla="*/ 0 h 307"/>
                <a:gd name="T70" fmla="*/ 0 w 391"/>
                <a:gd name="T71" fmla="*/ 0 h 307"/>
                <a:gd name="T72" fmla="*/ 0 w 391"/>
                <a:gd name="T73" fmla="*/ 0 h 307"/>
                <a:gd name="T74" fmla="*/ 0 w 391"/>
                <a:gd name="T75" fmla="*/ 0 h 307"/>
                <a:gd name="T76" fmla="*/ 0 w 391"/>
                <a:gd name="T77" fmla="*/ 0 h 307"/>
                <a:gd name="T78" fmla="*/ 0 w 391"/>
                <a:gd name="T79" fmla="*/ 0 h 307"/>
                <a:gd name="T80" fmla="*/ 0 w 391"/>
                <a:gd name="T81" fmla="*/ 0 h 307"/>
                <a:gd name="T82" fmla="*/ 0 w 391"/>
                <a:gd name="T83" fmla="*/ 0 h 307"/>
                <a:gd name="T84" fmla="*/ 0 w 391"/>
                <a:gd name="T85" fmla="*/ 0 h 307"/>
                <a:gd name="T86" fmla="*/ 0 w 391"/>
                <a:gd name="T87" fmla="*/ 0 h 307"/>
                <a:gd name="T88" fmla="*/ 0 w 391"/>
                <a:gd name="T89" fmla="*/ 0 h 307"/>
                <a:gd name="T90" fmla="*/ 0 w 391"/>
                <a:gd name="T91" fmla="*/ 0 h 307"/>
                <a:gd name="T92" fmla="*/ 0 w 391"/>
                <a:gd name="T93" fmla="*/ 0 h 307"/>
                <a:gd name="T94" fmla="*/ 0 w 391"/>
                <a:gd name="T95" fmla="*/ 0 h 307"/>
                <a:gd name="T96" fmla="*/ 0 w 391"/>
                <a:gd name="T97" fmla="*/ 0 h 307"/>
                <a:gd name="T98" fmla="*/ 0 w 391"/>
                <a:gd name="T99" fmla="*/ 0 h 307"/>
                <a:gd name="T100" fmla="*/ 0 w 391"/>
                <a:gd name="T101" fmla="*/ 0 h 307"/>
                <a:gd name="T102" fmla="*/ 0 w 391"/>
                <a:gd name="T103" fmla="*/ 0 h 307"/>
                <a:gd name="T104" fmla="*/ 0 w 391"/>
                <a:gd name="T105" fmla="*/ 0 h 307"/>
                <a:gd name="T106" fmla="*/ 0 w 391"/>
                <a:gd name="T107" fmla="*/ 0 h 307"/>
                <a:gd name="T108" fmla="*/ 0 w 391"/>
                <a:gd name="T109" fmla="*/ 0 h 307"/>
                <a:gd name="T110" fmla="*/ 0 w 391"/>
                <a:gd name="T111" fmla="*/ 0 h 307"/>
                <a:gd name="T112" fmla="*/ 0 w 391"/>
                <a:gd name="T113" fmla="*/ 0 h 307"/>
                <a:gd name="T114" fmla="*/ 0 w 391"/>
                <a:gd name="T115" fmla="*/ 0 h 3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1" h="307">
                  <a:moveTo>
                    <a:pt x="222" y="0"/>
                  </a:moveTo>
                  <a:lnTo>
                    <a:pt x="227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0" y="2"/>
                  </a:lnTo>
                  <a:lnTo>
                    <a:pt x="274" y="2"/>
                  </a:lnTo>
                  <a:lnTo>
                    <a:pt x="277" y="2"/>
                  </a:lnTo>
                  <a:lnTo>
                    <a:pt x="280" y="2"/>
                  </a:lnTo>
                  <a:lnTo>
                    <a:pt x="284" y="2"/>
                  </a:lnTo>
                  <a:lnTo>
                    <a:pt x="287" y="3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7" y="3"/>
                  </a:lnTo>
                  <a:lnTo>
                    <a:pt x="300" y="3"/>
                  </a:lnTo>
                  <a:lnTo>
                    <a:pt x="303" y="4"/>
                  </a:lnTo>
                  <a:lnTo>
                    <a:pt x="306" y="4"/>
                  </a:lnTo>
                  <a:lnTo>
                    <a:pt x="309" y="4"/>
                  </a:lnTo>
                  <a:lnTo>
                    <a:pt x="312" y="6"/>
                  </a:lnTo>
                  <a:lnTo>
                    <a:pt x="315" y="6"/>
                  </a:lnTo>
                  <a:lnTo>
                    <a:pt x="317" y="6"/>
                  </a:lnTo>
                  <a:lnTo>
                    <a:pt x="320" y="7"/>
                  </a:lnTo>
                  <a:lnTo>
                    <a:pt x="323" y="7"/>
                  </a:lnTo>
                  <a:lnTo>
                    <a:pt x="326" y="7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10"/>
                  </a:lnTo>
                  <a:lnTo>
                    <a:pt x="342" y="12"/>
                  </a:lnTo>
                  <a:lnTo>
                    <a:pt x="346" y="12"/>
                  </a:lnTo>
                  <a:lnTo>
                    <a:pt x="352" y="13"/>
                  </a:lnTo>
                  <a:lnTo>
                    <a:pt x="356" y="15"/>
                  </a:lnTo>
                  <a:lnTo>
                    <a:pt x="361" y="16"/>
                  </a:lnTo>
                  <a:lnTo>
                    <a:pt x="365" y="17"/>
                  </a:lnTo>
                  <a:lnTo>
                    <a:pt x="369" y="19"/>
                  </a:lnTo>
                  <a:lnTo>
                    <a:pt x="374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8" y="22"/>
                  </a:lnTo>
                  <a:lnTo>
                    <a:pt x="381" y="22"/>
                  </a:lnTo>
                  <a:lnTo>
                    <a:pt x="382" y="23"/>
                  </a:lnTo>
                  <a:lnTo>
                    <a:pt x="384" y="23"/>
                  </a:lnTo>
                  <a:lnTo>
                    <a:pt x="385" y="25"/>
                  </a:lnTo>
                  <a:lnTo>
                    <a:pt x="387" y="25"/>
                  </a:lnTo>
                  <a:lnTo>
                    <a:pt x="388" y="26"/>
                  </a:lnTo>
                  <a:lnTo>
                    <a:pt x="389" y="26"/>
                  </a:lnTo>
                  <a:lnTo>
                    <a:pt x="391" y="26"/>
                  </a:lnTo>
                  <a:lnTo>
                    <a:pt x="389" y="27"/>
                  </a:lnTo>
                  <a:lnTo>
                    <a:pt x="389" y="29"/>
                  </a:lnTo>
                  <a:lnTo>
                    <a:pt x="388" y="30"/>
                  </a:lnTo>
                  <a:lnTo>
                    <a:pt x="388" y="32"/>
                  </a:lnTo>
                  <a:lnTo>
                    <a:pt x="387" y="33"/>
                  </a:lnTo>
                  <a:lnTo>
                    <a:pt x="387" y="35"/>
                  </a:lnTo>
                  <a:lnTo>
                    <a:pt x="385" y="36"/>
                  </a:lnTo>
                  <a:lnTo>
                    <a:pt x="385" y="38"/>
                  </a:lnTo>
                  <a:lnTo>
                    <a:pt x="384" y="40"/>
                  </a:lnTo>
                  <a:lnTo>
                    <a:pt x="382" y="43"/>
                  </a:lnTo>
                  <a:lnTo>
                    <a:pt x="381" y="46"/>
                  </a:lnTo>
                  <a:lnTo>
                    <a:pt x="379" y="49"/>
                  </a:lnTo>
                  <a:lnTo>
                    <a:pt x="378" y="53"/>
                  </a:lnTo>
                  <a:lnTo>
                    <a:pt x="377" y="56"/>
                  </a:lnTo>
                  <a:lnTo>
                    <a:pt x="377" y="59"/>
                  </a:lnTo>
                  <a:lnTo>
                    <a:pt x="375" y="62"/>
                  </a:lnTo>
                  <a:lnTo>
                    <a:pt x="374" y="64"/>
                  </a:lnTo>
                  <a:lnTo>
                    <a:pt x="374" y="65"/>
                  </a:lnTo>
                  <a:lnTo>
                    <a:pt x="374" y="66"/>
                  </a:lnTo>
                  <a:lnTo>
                    <a:pt x="372" y="68"/>
                  </a:lnTo>
                  <a:lnTo>
                    <a:pt x="372" y="69"/>
                  </a:lnTo>
                  <a:lnTo>
                    <a:pt x="371" y="71"/>
                  </a:lnTo>
                  <a:lnTo>
                    <a:pt x="371" y="72"/>
                  </a:lnTo>
                  <a:lnTo>
                    <a:pt x="369" y="71"/>
                  </a:lnTo>
                  <a:lnTo>
                    <a:pt x="368" y="71"/>
                  </a:lnTo>
                  <a:lnTo>
                    <a:pt x="366" y="69"/>
                  </a:lnTo>
                  <a:lnTo>
                    <a:pt x="365" y="68"/>
                  </a:lnTo>
                  <a:lnTo>
                    <a:pt x="364" y="66"/>
                  </a:lnTo>
                  <a:lnTo>
                    <a:pt x="362" y="65"/>
                  </a:lnTo>
                  <a:lnTo>
                    <a:pt x="361" y="65"/>
                  </a:lnTo>
                  <a:lnTo>
                    <a:pt x="359" y="64"/>
                  </a:lnTo>
                  <a:lnTo>
                    <a:pt x="358" y="62"/>
                  </a:lnTo>
                  <a:lnTo>
                    <a:pt x="356" y="61"/>
                  </a:lnTo>
                  <a:lnTo>
                    <a:pt x="355" y="61"/>
                  </a:lnTo>
                  <a:lnTo>
                    <a:pt x="353" y="59"/>
                  </a:lnTo>
                  <a:lnTo>
                    <a:pt x="349" y="56"/>
                  </a:lnTo>
                  <a:lnTo>
                    <a:pt x="345" y="53"/>
                  </a:lnTo>
                  <a:lnTo>
                    <a:pt x="339" y="51"/>
                  </a:lnTo>
                  <a:lnTo>
                    <a:pt x="335" y="48"/>
                  </a:lnTo>
                  <a:lnTo>
                    <a:pt x="329" y="45"/>
                  </a:lnTo>
                  <a:lnTo>
                    <a:pt x="325" y="42"/>
                  </a:lnTo>
                  <a:lnTo>
                    <a:pt x="319" y="40"/>
                  </a:lnTo>
                  <a:lnTo>
                    <a:pt x="313" y="39"/>
                  </a:lnTo>
                  <a:lnTo>
                    <a:pt x="309" y="38"/>
                  </a:lnTo>
                  <a:lnTo>
                    <a:pt x="304" y="36"/>
                  </a:lnTo>
                  <a:lnTo>
                    <a:pt x="300" y="35"/>
                  </a:lnTo>
                  <a:lnTo>
                    <a:pt x="296" y="33"/>
                  </a:lnTo>
                  <a:lnTo>
                    <a:pt x="292" y="32"/>
                  </a:lnTo>
                  <a:lnTo>
                    <a:pt x="287" y="30"/>
                  </a:lnTo>
                  <a:lnTo>
                    <a:pt x="283" y="30"/>
                  </a:lnTo>
                  <a:lnTo>
                    <a:pt x="279" y="29"/>
                  </a:lnTo>
                  <a:lnTo>
                    <a:pt x="251" y="26"/>
                  </a:lnTo>
                  <a:lnTo>
                    <a:pt x="224" y="25"/>
                  </a:lnTo>
                  <a:lnTo>
                    <a:pt x="211" y="26"/>
                  </a:lnTo>
                  <a:lnTo>
                    <a:pt x="196" y="27"/>
                  </a:lnTo>
                  <a:lnTo>
                    <a:pt x="183" y="29"/>
                  </a:lnTo>
                  <a:lnTo>
                    <a:pt x="170" y="32"/>
                  </a:lnTo>
                  <a:lnTo>
                    <a:pt x="158" y="36"/>
                  </a:lnTo>
                  <a:lnTo>
                    <a:pt x="145" y="40"/>
                  </a:lnTo>
                  <a:lnTo>
                    <a:pt x="133" y="45"/>
                  </a:lnTo>
                  <a:lnTo>
                    <a:pt x="121" y="52"/>
                  </a:lnTo>
                  <a:lnTo>
                    <a:pt x="111" y="59"/>
                  </a:lnTo>
                  <a:lnTo>
                    <a:pt x="101" y="68"/>
                  </a:lnTo>
                  <a:lnTo>
                    <a:pt x="93" y="77"/>
                  </a:lnTo>
                  <a:lnTo>
                    <a:pt x="85" y="87"/>
                  </a:lnTo>
                  <a:lnTo>
                    <a:pt x="83" y="91"/>
                  </a:lnTo>
                  <a:lnTo>
                    <a:pt x="81" y="95"/>
                  </a:lnTo>
                  <a:lnTo>
                    <a:pt x="78" y="98"/>
                  </a:lnTo>
                  <a:lnTo>
                    <a:pt x="77" y="102"/>
                  </a:lnTo>
                  <a:lnTo>
                    <a:pt x="75" y="107"/>
                  </a:lnTo>
                  <a:lnTo>
                    <a:pt x="74" y="111"/>
                  </a:lnTo>
                  <a:lnTo>
                    <a:pt x="73" y="115"/>
                  </a:lnTo>
                  <a:lnTo>
                    <a:pt x="71" y="120"/>
                  </a:lnTo>
                  <a:lnTo>
                    <a:pt x="71" y="121"/>
                  </a:lnTo>
                  <a:lnTo>
                    <a:pt x="71" y="123"/>
                  </a:lnTo>
                  <a:lnTo>
                    <a:pt x="70" y="124"/>
                  </a:lnTo>
                  <a:lnTo>
                    <a:pt x="70" y="126"/>
                  </a:lnTo>
                  <a:lnTo>
                    <a:pt x="70" y="127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70" y="131"/>
                  </a:lnTo>
                  <a:lnTo>
                    <a:pt x="68" y="134"/>
                  </a:lnTo>
                  <a:lnTo>
                    <a:pt x="68" y="137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7" y="146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7" y="156"/>
                  </a:lnTo>
                  <a:lnTo>
                    <a:pt x="68" y="163"/>
                  </a:lnTo>
                  <a:lnTo>
                    <a:pt x="68" y="169"/>
                  </a:lnTo>
                  <a:lnTo>
                    <a:pt x="68" y="175"/>
                  </a:lnTo>
                  <a:lnTo>
                    <a:pt x="70" y="180"/>
                  </a:lnTo>
                  <a:lnTo>
                    <a:pt x="71" y="188"/>
                  </a:lnTo>
                  <a:lnTo>
                    <a:pt x="73" y="193"/>
                  </a:lnTo>
                  <a:lnTo>
                    <a:pt x="75" y="199"/>
                  </a:lnTo>
                  <a:lnTo>
                    <a:pt x="77" y="203"/>
                  </a:lnTo>
                  <a:lnTo>
                    <a:pt x="80" y="209"/>
                  </a:lnTo>
                  <a:lnTo>
                    <a:pt x="81" y="214"/>
                  </a:lnTo>
                  <a:lnTo>
                    <a:pt x="84" y="218"/>
                  </a:lnTo>
                  <a:lnTo>
                    <a:pt x="87" y="222"/>
                  </a:lnTo>
                  <a:lnTo>
                    <a:pt x="90" y="226"/>
                  </a:lnTo>
                  <a:lnTo>
                    <a:pt x="93" y="231"/>
                  </a:lnTo>
                  <a:lnTo>
                    <a:pt x="97" y="235"/>
                  </a:lnTo>
                  <a:lnTo>
                    <a:pt x="100" y="238"/>
                  </a:lnTo>
                  <a:lnTo>
                    <a:pt x="107" y="245"/>
                  </a:lnTo>
                  <a:lnTo>
                    <a:pt x="114" y="251"/>
                  </a:lnTo>
                  <a:lnTo>
                    <a:pt x="121" y="255"/>
                  </a:lnTo>
                  <a:lnTo>
                    <a:pt x="130" y="260"/>
                  </a:lnTo>
                  <a:lnTo>
                    <a:pt x="139" y="264"/>
                  </a:lnTo>
                  <a:lnTo>
                    <a:pt x="147" y="268"/>
                  </a:lnTo>
                  <a:lnTo>
                    <a:pt x="156" y="271"/>
                  </a:lnTo>
                  <a:lnTo>
                    <a:pt x="165" y="274"/>
                  </a:lnTo>
                  <a:lnTo>
                    <a:pt x="173" y="276"/>
                  </a:lnTo>
                  <a:lnTo>
                    <a:pt x="183" y="278"/>
                  </a:lnTo>
                  <a:lnTo>
                    <a:pt x="192" y="280"/>
                  </a:lnTo>
                  <a:lnTo>
                    <a:pt x="202" y="281"/>
                  </a:lnTo>
                  <a:lnTo>
                    <a:pt x="212" y="281"/>
                  </a:lnTo>
                  <a:lnTo>
                    <a:pt x="224" y="283"/>
                  </a:lnTo>
                  <a:lnTo>
                    <a:pt x="234" y="283"/>
                  </a:lnTo>
                  <a:lnTo>
                    <a:pt x="244" y="283"/>
                  </a:lnTo>
                  <a:lnTo>
                    <a:pt x="248" y="283"/>
                  </a:lnTo>
                  <a:lnTo>
                    <a:pt x="253" y="283"/>
                  </a:lnTo>
                  <a:lnTo>
                    <a:pt x="257" y="283"/>
                  </a:lnTo>
                  <a:lnTo>
                    <a:pt x="261" y="281"/>
                  </a:lnTo>
                  <a:lnTo>
                    <a:pt x="264" y="281"/>
                  </a:lnTo>
                  <a:lnTo>
                    <a:pt x="267" y="281"/>
                  </a:lnTo>
                  <a:lnTo>
                    <a:pt x="270" y="281"/>
                  </a:lnTo>
                  <a:lnTo>
                    <a:pt x="273" y="281"/>
                  </a:lnTo>
                  <a:lnTo>
                    <a:pt x="276" y="281"/>
                  </a:lnTo>
                  <a:lnTo>
                    <a:pt x="277" y="280"/>
                  </a:lnTo>
                  <a:lnTo>
                    <a:pt x="281" y="280"/>
                  </a:lnTo>
                  <a:lnTo>
                    <a:pt x="284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6" y="277"/>
                  </a:lnTo>
                  <a:lnTo>
                    <a:pt x="297" y="277"/>
                  </a:lnTo>
                  <a:lnTo>
                    <a:pt x="299" y="277"/>
                  </a:lnTo>
                  <a:lnTo>
                    <a:pt x="300" y="277"/>
                  </a:lnTo>
                  <a:lnTo>
                    <a:pt x="302" y="277"/>
                  </a:lnTo>
                  <a:lnTo>
                    <a:pt x="303" y="276"/>
                  </a:lnTo>
                  <a:lnTo>
                    <a:pt x="304" y="276"/>
                  </a:lnTo>
                  <a:lnTo>
                    <a:pt x="306" y="276"/>
                  </a:lnTo>
                  <a:lnTo>
                    <a:pt x="307" y="276"/>
                  </a:lnTo>
                  <a:lnTo>
                    <a:pt x="309" y="274"/>
                  </a:lnTo>
                  <a:lnTo>
                    <a:pt x="312" y="274"/>
                  </a:lnTo>
                  <a:lnTo>
                    <a:pt x="313" y="274"/>
                  </a:lnTo>
                  <a:lnTo>
                    <a:pt x="315" y="273"/>
                  </a:lnTo>
                  <a:lnTo>
                    <a:pt x="317" y="273"/>
                  </a:lnTo>
                  <a:lnTo>
                    <a:pt x="319" y="271"/>
                  </a:lnTo>
                  <a:lnTo>
                    <a:pt x="320" y="271"/>
                  </a:lnTo>
                  <a:lnTo>
                    <a:pt x="322" y="271"/>
                  </a:lnTo>
                  <a:lnTo>
                    <a:pt x="323" y="271"/>
                  </a:lnTo>
                  <a:lnTo>
                    <a:pt x="323" y="270"/>
                  </a:lnTo>
                  <a:lnTo>
                    <a:pt x="325" y="270"/>
                  </a:lnTo>
                  <a:lnTo>
                    <a:pt x="326" y="270"/>
                  </a:lnTo>
                  <a:lnTo>
                    <a:pt x="326" y="268"/>
                  </a:lnTo>
                  <a:lnTo>
                    <a:pt x="326" y="267"/>
                  </a:lnTo>
                  <a:lnTo>
                    <a:pt x="326" y="265"/>
                  </a:lnTo>
                  <a:lnTo>
                    <a:pt x="326" y="264"/>
                  </a:lnTo>
                  <a:lnTo>
                    <a:pt x="326" y="261"/>
                  </a:lnTo>
                  <a:lnTo>
                    <a:pt x="326" y="260"/>
                  </a:lnTo>
                  <a:lnTo>
                    <a:pt x="326" y="257"/>
                  </a:lnTo>
                  <a:lnTo>
                    <a:pt x="326" y="255"/>
                  </a:lnTo>
                  <a:lnTo>
                    <a:pt x="326" y="252"/>
                  </a:lnTo>
                  <a:lnTo>
                    <a:pt x="326" y="251"/>
                  </a:lnTo>
                  <a:lnTo>
                    <a:pt x="326" y="248"/>
                  </a:lnTo>
                  <a:lnTo>
                    <a:pt x="326" y="247"/>
                  </a:lnTo>
                  <a:lnTo>
                    <a:pt x="326" y="238"/>
                  </a:lnTo>
                  <a:lnTo>
                    <a:pt x="326" y="231"/>
                  </a:lnTo>
                  <a:lnTo>
                    <a:pt x="326" y="222"/>
                  </a:lnTo>
                  <a:lnTo>
                    <a:pt x="326" y="214"/>
                  </a:lnTo>
                  <a:lnTo>
                    <a:pt x="326" y="206"/>
                  </a:lnTo>
                  <a:lnTo>
                    <a:pt x="326" y="198"/>
                  </a:lnTo>
                  <a:lnTo>
                    <a:pt x="326" y="190"/>
                  </a:lnTo>
                  <a:lnTo>
                    <a:pt x="326" y="182"/>
                  </a:lnTo>
                  <a:lnTo>
                    <a:pt x="323" y="182"/>
                  </a:lnTo>
                  <a:lnTo>
                    <a:pt x="322" y="182"/>
                  </a:lnTo>
                  <a:lnTo>
                    <a:pt x="319" y="182"/>
                  </a:lnTo>
                  <a:lnTo>
                    <a:pt x="317" y="182"/>
                  </a:lnTo>
                  <a:lnTo>
                    <a:pt x="315" y="182"/>
                  </a:lnTo>
                  <a:lnTo>
                    <a:pt x="313" y="182"/>
                  </a:lnTo>
                  <a:lnTo>
                    <a:pt x="310" y="182"/>
                  </a:lnTo>
                  <a:lnTo>
                    <a:pt x="309" y="183"/>
                  </a:lnTo>
                  <a:lnTo>
                    <a:pt x="307" y="183"/>
                  </a:lnTo>
                  <a:lnTo>
                    <a:pt x="306" y="183"/>
                  </a:lnTo>
                  <a:lnTo>
                    <a:pt x="304" y="183"/>
                  </a:lnTo>
                  <a:lnTo>
                    <a:pt x="303" y="183"/>
                  </a:lnTo>
                  <a:lnTo>
                    <a:pt x="302" y="183"/>
                  </a:lnTo>
                  <a:lnTo>
                    <a:pt x="300" y="183"/>
                  </a:lnTo>
                  <a:lnTo>
                    <a:pt x="299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3" y="183"/>
                  </a:lnTo>
                  <a:lnTo>
                    <a:pt x="290" y="183"/>
                  </a:lnTo>
                  <a:lnTo>
                    <a:pt x="289" y="185"/>
                  </a:lnTo>
                  <a:lnTo>
                    <a:pt x="287" y="185"/>
                  </a:lnTo>
                  <a:lnTo>
                    <a:pt x="284" y="185"/>
                  </a:lnTo>
                  <a:lnTo>
                    <a:pt x="281" y="185"/>
                  </a:lnTo>
                  <a:lnTo>
                    <a:pt x="283" y="183"/>
                  </a:lnTo>
                  <a:lnTo>
                    <a:pt x="283" y="182"/>
                  </a:lnTo>
                  <a:lnTo>
                    <a:pt x="283" y="180"/>
                  </a:lnTo>
                  <a:lnTo>
                    <a:pt x="283" y="179"/>
                  </a:lnTo>
                  <a:lnTo>
                    <a:pt x="283" y="176"/>
                  </a:lnTo>
                  <a:lnTo>
                    <a:pt x="283" y="175"/>
                  </a:lnTo>
                  <a:lnTo>
                    <a:pt x="284" y="172"/>
                  </a:lnTo>
                  <a:lnTo>
                    <a:pt x="284" y="169"/>
                  </a:lnTo>
                  <a:lnTo>
                    <a:pt x="284" y="166"/>
                  </a:lnTo>
                  <a:lnTo>
                    <a:pt x="283" y="163"/>
                  </a:lnTo>
                  <a:lnTo>
                    <a:pt x="283" y="160"/>
                  </a:lnTo>
                  <a:lnTo>
                    <a:pt x="283" y="157"/>
                  </a:lnTo>
                  <a:lnTo>
                    <a:pt x="283" y="156"/>
                  </a:lnTo>
                  <a:lnTo>
                    <a:pt x="281" y="154"/>
                  </a:lnTo>
                  <a:lnTo>
                    <a:pt x="281" y="153"/>
                  </a:lnTo>
                  <a:lnTo>
                    <a:pt x="283" y="153"/>
                  </a:lnTo>
                  <a:lnTo>
                    <a:pt x="284" y="153"/>
                  </a:lnTo>
                  <a:lnTo>
                    <a:pt x="286" y="153"/>
                  </a:lnTo>
                  <a:lnTo>
                    <a:pt x="287" y="153"/>
                  </a:lnTo>
                  <a:lnTo>
                    <a:pt x="290" y="153"/>
                  </a:lnTo>
                  <a:lnTo>
                    <a:pt x="292" y="153"/>
                  </a:lnTo>
                  <a:lnTo>
                    <a:pt x="293" y="154"/>
                  </a:lnTo>
                  <a:lnTo>
                    <a:pt x="294" y="154"/>
                  </a:lnTo>
                  <a:lnTo>
                    <a:pt x="296" y="154"/>
                  </a:lnTo>
                  <a:lnTo>
                    <a:pt x="299" y="154"/>
                  </a:lnTo>
                  <a:lnTo>
                    <a:pt x="300" y="154"/>
                  </a:lnTo>
                  <a:lnTo>
                    <a:pt x="302" y="154"/>
                  </a:lnTo>
                  <a:lnTo>
                    <a:pt x="303" y="154"/>
                  </a:lnTo>
                  <a:lnTo>
                    <a:pt x="306" y="154"/>
                  </a:lnTo>
                  <a:lnTo>
                    <a:pt x="307" y="154"/>
                  </a:lnTo>
                  <a:lnTo>
                    <a:pt x="310" y="154"/>
                  </a:lnTo>
                  <a:lnTo>
                    <a:pt x="313" y="154"/>
                  </a:lnTo>
                  <a:lnTo>
                    <a:pt x="316" y="156"/>
                  </a:lnTo>
                  <a:lnTo>
                    <a:pt x="317" y="156"/>
                  </a:lnTo>
                  <a:lnTo>
                    <a:pt x="320" y="156"/>
                  </a:lnTo>
                  <a:lnTo>
                    <a:pt x="323" y="156"/>
                  </a:lnTo>
                  <a:lnTo>
                    <a:pt x="326" y="156"/>
                  </a:lnTo>
                  <a:lnTo>
                    <a:pt x="329" y="156"/>
                  </a:lnTo>
                  <a:lnTo>
                    <a:pt x="336" y="156"/>
                  </a:lnTo>
                  <a:lnTo>
                    <a:pt x="343" y="156"/>
                  </a:lnTo>
                  <a:lnTo>
                    <a:pt x="351" y="156"/>
                  </a:lnTo>
                  <a:lnTo>
                    <a:pt x="358" y="156"/>
                  </a:lnTo>
                  <a:lnTo>
                    <a:pt x="365" y="156"/>
                  </a:lnTo>
                  <a:lnTo>
                    <a:pt x="372" y="156"/>
                  </a:lnTo>
                  <a:lnTo>
                    <a:pt x="379" y="156"/>
                  </a:lnTo>
                  <a:lnTo>
                    <a:pt x="387" y="156"/>
                  </a:lnTo>
                  <a:lnTo>
                    <a:pt x="387" y="167"/>
                  </a:lnTo>
                  <a:lnTo>
                    <a:pt x="387" y="180"/>
                  </a:lnTo>
                  <a:lnTo>
                    <a:pt x="387" y="192"/>
                  </a:lnTo>
                  <a:lnTo>
                    <a:pt x="387" y="205"/>
                  </a:lnTo>
                  <a:lnTo>
                    <a:pt x="387" y="216"/>
                  </a:lnTo>
                  <a:lnTo>
                    <a:pt x="387" y="229"/>
                  </a:lnTo>
                  <a:lnTo>
                    <a:pt x="387" y="241"/>
                  </a:lnTo>
                  <a:lnTo>
                    <a:pt x="387" y="254"/>
                  </a:lnTo>
                  <a:lnTo>
                    <a:pt x="387" y="257"/>
                  </a:lnTo>
                  <a:lnTo>
                    <a:pt x="387" y="260"/>
                  </a:lnTo>
                  <a:lnTo>
                    <a:pt x="387" y="264"/>
                  </a:lnTo>
                  <a:lnTo>
                    <a:pt x="387" y="267"/>
                  </a:lnTo>
                  <a:lnTo>
                    <a:pt x="387" y="270"/>
                  </a:lnTo>
                  <a:lnTo>
                    <a:pt x="387" y="274"/>
                  </a:lnTo>
                  <a:lnTo>
                    <a:pt x="387" y="277"/>
                  </a:lnTo>
                  <a:lnTo>
                    <a:pt x="387" y="280"/>
                  </a:lnTo>
                  <a:lnTo>
                    <a:pt x="387" y="281"/>
                  </a:lnTo>
                  <a:lnTo>
                    <a:pt x="387" y="283"/>
                  </a:lnTo>
                  <a:lnTo>
                    <a:pt x="387" y="284"/>
                  </a:lnTo>
                  <a:lnTo>
                    <a:pt x="387" y="286"/>
                  </a:lnTo>
                  <a:lnTo>
                    <a:pt x="387" y="287"/>
                  </a:lnTo>
                  <a:lnTo>
                    <a:pt x="385" y="287"/>
                  </a:lnTo>
                  <a:lnTo>
                    <a:pt x="384" y="287"/>
                  </a:lnTo>
                  <a:lnTo>
                    <a:pt x="384" y="289"/>
                  </a:lnTo>
                  <a:lnTo>
                    <a:pt x="382" y="289"/>
                  </a:lnTo>
                  <a:lnTo>
                    <a:pt x="381" y="289"/>
                  </a:lnTo>
                  <a:lnTo>
                    <a:pt x="379" y="289"/>
                  </a:lnTo>
                  <a:lnTo>
                    <a:pt x="377" y="290"/>
                  </a:lnTo>
                  <a:lnTo>
                    <a:pt x="375" y="290"/>
                  </a:lnTo>
                  <a:lnTo>
                    <a:pt x="374" y="290"/>
                  </a:lnTo>
                  <a:lnTo>
                    <a:pt x="371" y="291"/>
                  </a:lnTo>
                  <a:lnTo>
                    <a:pt x="369" y="291"/>
                  </a:lnTo>
                  <a:lnTo>
                    <a:pt x="368" y="291"/>
                  </a:lnTo>
                  <a:lnTo>
                    <a:pt x="365" y="293"/>
                  </a:lnTo>
                  <a:lnTo>
                    <a:pt x="358" y="294"/>
                  </a:lnTo>
                  <a:lnTo>
                    <a:pt x="351" y="296"/>
                  </a:lnTo>
                  <a:lnTo>
                    <a:pt x="343" y="297"/>
                  </a:lnTo>
                  <a:lnTo>
                    <a:pt x="335" y="299"/>
                  </a:lnTo>
                  <a:lnTo>
                    <a:pt x="328" y="299"/>
                  </a:lnTo>
                  <a:lnTo>
                    <a:pt x="320" y="300"/>
                  </a:lnTo>
                  <a:lnTo>
                    <a:pt x="312" y="301"/>
                  </a:lnTo>
                  <a:lnTo>
                    <a:pt x="304" y="303"/>
                  </a:lnTo>
                  <a:lnTo>
                    <a:pt x="294" y="304"/>
                  </a:lnTo>
                  <a:lnTo>
                    <a:pt x="284" y="304"/>
                  </a:lnTo>
                  <a:lnTo>
                    <a:pt x="274" y="306"/>
                  </a:lnTo>
                  <a:lnTo>
                    <a:pt x="266" y="306"/>
                  </a:lnTo>
                  <a:lnTo>
                    <a:pt x="255" y="307"/>
                  </a:lnTo>
                  <a:lnTo>
                    <a:pt x="245" y="307"/>
                  </a:lnTo>
                  <a:lnTo>
                    <a:pt x="234" y="307"/>
                  </a:lnTo>
                  <a:lnTo>
                    <a:pt x="224" y="307"/>
                  </a:lnTo>
                  <a:lnTo>
                    <a:pt x="215" y="307"/>
                  </a:lnTo>
                  <a:lnTo>
                    <a:pt x="205" y="307"/>
                  </a:lnTo>
                  <a:lnTo>
                    <a:pt x="196" y="307"/>
                  </a:lnTo>
                  <a:lnTo>
                    <a:pt x="188" y="306"/>
                  </a:lnTo>
                  <a:lnTo>
                    <a:pt x="179" y="306"/>
                  </a:lnTo>
                  <a:lnTo>
                    <a:pt x="170" y="304"/>
                  </a:lnTo>
                  <a:lnTo>
                    <a:pt x="162" y="303"/>
                  </a:lnTo>
                  <a:lnTo>
                    <a:pt x="153" y="301"/>
                  </a:lnTo>
                  <a:lnTo>
                    <a:pt x="149" y="301"/>
                  </a:lnTo>
                  <a:lnTo>
                    <a:pt x="145" y="300"/>
                  </a:lnTo>
                  <a:lnTo>
                    <a:pt x="140" y="300"/>
                  </a:lnTo>
                  <a:lnTo>
                    <a:pt x="137" y="299"/>
                  </a:lnTo>
                  <a:lnTo>
                    <a:pt x="133" y="299"/>
                  </a:lnTo>
                  <a:lnTo>
                    <a:pt x="129" y="297"/>
                  </a:lnTo>
                  <a:lnTo>
                    <a:pt x="126" y="297"/>
                  </a:lnTo>
                  <a:lnTo>
                    <a:pt x="121" y="296"/>
                  </a:lnTo>
                  <a:lnTo>
                    <a:pt x="116" y="294"/>
                  </a:lnTo>
                  <a:lnTo>
                    <a:pt x="111" y="293"/>
                  </a:lnTo>
                  <a:lnTo>
                    <a:pt x="106" y="290"/>
                  </a:lnTo>
                  <a:lnTo>
                    <a:pt x="101" y="289"/>
                  </a:lnTo>
                  <a:lnTo>
                    <a:pt x="97" y="287"/>
                  </a:lnTo>
                  <a:lnTo>
                    <a:pt x="91" y="286"/>
                  </a:lnTo>
                  <a:lnTo>
                    <a:pt x="87" y="283"/>
                  </a:lnTo>
                  <a:lnTo>
                    <a:pt x="83" y="281"/>
                  </a:lnTo>
                  <a:lnTo>
                    <a:pt x="75" y="277"/>
                  </a:lnTo>
                  <a:lnTo>
                    <a:pt x="70" y="274"/>
                  </a:lnTo>
                  <a:lnTo>
                    <a:pt x="64" y="270"/>
                  </a:lnTo>
                  <a:lnTo>
                    <a:pt x="58" y="267"/>
                  </a:lnTo>
                  <a:lnTo>
                    <a:pt x="52" y="263"/>
                  </a:lnTo>
                  <a:lnTo>
                    <a:pt x="47" y="257"/>
                  </a:lnTo>
                  <a:lnTo>
                    <a:pt x="41" y="252"/>
                  </a:lnTo>
                  <a:lnTo>
                    <a:pt x="36" y="247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4" y="231"/>
                  </a:lnTo>
                  <a:lnTo>
                    <a:pt x="19" y="226"/>
                  </a:lnTo>
                  <a:lnTo>
                    <a:pt x="16" y="221"/>
                  </a:lnTo>
                  <a:lnTo>
                    <a:pt x="13" y="215"/>
                  </a:lnTo>
                  <a:lnTo>
                    <a:pt x="11" y="208"/>
                  </a:lnTo>
                  <a:lnTo>
                    <a:pt x="9" y="202"/>
                  </a:lnTo>
                  <a:lnTo>
                    <a:pt x="6" y="196"/>
                  </a:lnTo>
                  <a:lnTo>
                    <a:pt x="5" y="190"/>
                  </a:lnTo>
                  <a:lnTo>
                    <a:pt x="3" y="183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2" y="134"/>
                  </a:lnTo>
                  <a:lnTo>
                    <a:pt x="3" y="130"/>
                  </a:lnTo>
                  <a:lnTo>
                    <a:pt x="3" y="126"/>
                  </a:lnTo>
                  <a:lnTo>
                    <a:pt x="5" y="121"/>
                  </a:lnTo>
                  <a:lnTo>
                    <a:pt x="6" y="117"/>
                  </a:lnTo>
                  <a:lnTo>
                    <a:pt x="8" y="113"/>
                  </a:lnTo>
                  <a:lnTo>
                    <a:pt x="8" y="110"/>
                  </a:lnTo>
                  <a:lnTo>
                    <a:pt x="9" y="108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2"/>
                  </a:lnTo>
                  <a:lnTo>
                    <a:pt x="12" y="100"/>
                  </a:lnTo>
                  <a:lnTo>
                    <a:pt x="13" y="98"/>
                  </a:lnTo>
                  <a:lnTo>
                    <a:pt x="13" y="97"/>
                  </a:lnTo>
                  <a:lnTo>
                    <a:pt x="22" y="82"/>
                  </a:lnTo>
                  <a:lnTo>
                    <a:pt x="32" y="69"/>
                  </a:lnTo>
                  <a:lnTo>
                    <a:pt x="42" y="58"/>
                  </a:lnTo>
                  <a:lnTo>
                    <a:pt x="55" y="48"/>
                  </a:lnTo>
                  <a:lnTo>
                    <a:pt x="68" y="39"/>
                  </a:lnTo>
                  <a:lnTo>
                    <a:pt x="81" y="32"/>
                  </a:lnTo>
                  <a:lnTo>
                    <a:pt x="96" y="25"/>
                  </a:lnTo>
                  <a:lnTo>
                    <a:pt x="110" y="19"/>
                  </a:lnTo>
                  <a:lnTo>
                    <a:pt x="114" y="17"/>
                  </a:lnTo>
                  <a:lnTo>
                    <a:pt x="119" y="16"/>
                  </a:lnTo>
                  <a:lnTo>
                    <a:pt x="123" y="15"/>
                  </a:lnTo>
                  <a:lnTo>
                    <a:pt x="127" y="13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10"/>
                  </a:lnTo>
                  <a:lnTo>
                    <a:pt x="145" y="9"/>
                  </a:lnTo>
                  <a:lnTo>
                    <a:pt x="149" y="9"/>
                  </a:lnTo>
                  <a:lnTo>
                    <a:pt x="152" y="7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6" y="6"/>
                  </a:lnTo>
                  <a:lnTo>
                    <a:pt x="172" y="4"/>
                  </a:lnTo>
                  <a:lnTo>
                    <a:pt x="178" y="3"/>
                  </a:lnTo>
                  <a:lnTo>
                    <a:pt x="182" y="3"/>
                  </a:lnTo>
                  <a:lnTo>
                    <a:pt x="188" y="3"/>
                  </a:lnTo>
                  <a:lnTo>
                    <a:pt x="192" y="2"/>
                  </a:lnTo>
                  <a:lnTo>
                    <a:pt x="199" y="2"/>
                  </a:lnTo>
                  <a:lnTo>
                    <a:pt x="205" y="2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5"/>
            <p:cNvSpPr>
              <a:spLocks noChangeAspect="1"/>
            </p:cNvSpPr>
            <p:nvPr userDrawn="1"/>
          </p:nvSpPr>
          <p:spPr bwMode="auto">
            <a:xfrm>
              <a:off x="2694" y="4148"/>
              <a:ext cx="109" cy="95"/>
            </a:xfrm>
            <a:custGeom>
              <a:avLst/>
              <a:gdLst>
                <a:gd name="T0" fmla="*/ 0 w 349"/>
                <a:gd name="T1" fmla="*/ 0 h 301"/>
                <a:gd name="T2" fmla="*/ 0 w 349"/>
                <a:gd name="T3" fmla="*/ 0 h 301"/>
                <a:gd name="T4" fmla="*/ 0 w 349"/>
                <a:gd name="T5" fmla="*/ 0 h 301"/>
                <a:gd name="T6" fmla="*/ 0 w 349"/>
                <a:gd name="T7" fmla="*/ 0 h 301"/>
                <a:gd name="T8" fmla="*/ 0 w 349"/>
                <a:gd name="T9" fmla="*/ 0 h 301"/>
                <a:gd name="T10" fmla="*/ 0 w 349"/>
                <a:gd name="T11" fmla="*/ 0 h 301"/>
                <a:gd name="T12" fmla="*/ 0 w 349"/>
                <a:gd name="T13" fmla="*/ 0 h 301"/>
                <a:gd name="T14" fmla="*/ 0 w 349"/>
                <a:gd name="T15" fmla="*/ 0 h 301"/>
                <a:gd name="T16" fmla="*/ 0 w 349"/>
                <a:gd name="T17" fmla="*/ 0 h 301"/>
                <a:gd name="T18" fmla="*/ 0 w 349"/>
                <a:gd name="T19" fmla="*/ 0 h 301"/>
                <a:gd name="T20" fmla="*/ 0 w 349"/>
                <a:gd name="T21" fmla="*/ 0 h 301"/>
                <a:gd name="T22" fmla="*/ 0 w 349"/>
                <a:gd name="T23" fmla="*/ 0 h 301"/>
                <a:gd name="T24" fmla="*/ 0 w 349"/>
                <a:gd name="T25" fmla="*/ 0 h 301"/>
                <a:gd name="T26" fmla="*/ 0 w 349"/>
                <a:gd name="T27" fmla="*/ 0 h 301"/>
                <a:gd name="T28" fmla="*/ 0 w 349"/>
                <a:gd name="T29" fmla="*/ 0 h 301"/>
                <a:gd name="T30" fmla="*/ 0 w 349"/>
                <a:gd name="T31" fmla="*/ 0 h 301"/>
                <a:gd name="T32" fmla="*/ 0 w 349"/>
                <a:gd name="T33" fmla="*/ 0 h 301"/>
                <a:gd name="T34" fmla="*/ 0 w 349"/>
                <a:gd name="T35" fmla="*/ 0 h 301"/>
                <a:gd name="T36" fmla="*/ 0 w 349"/>
                <a:gd name="T37" fmla="*/ 0 h 301"/>
                <a:gd name="T38" fmla="*/ 0 w 349"/>
                <a:gd name="T39" fmla="*/ 0 h 301"/>
                <a:gd name="T40" fmla="*/ 0 w 349"/>
                <a:gd name="T41" fmla="*/ 0 h 301"/>
                <a:gd name="T42" fmla="*/ 0 w 349"/>
                <a:gd name="T43" fmla="*/ 0 h 301"/>
                <a:gd name="T44" fmla="*/ 0 w 349"/>
                <a:gd name="T45" fmla="*/ 0 h 301"/>
                <a:gd name="T46" fmla="*/ 0 w 349"/>
                <a:gd name="T47" fmla="*/ 0 h 301"/>
                <a:gd name="T48" fmla="*/ 0 w 349"/>
                <a:gd name="T49" fmla="*/ 0 h 301"/>
                <a:gd name="T50" fmla="*/ 0 w 349"/>
                <a:gd name="T51" fmla="*/ 0 h 301"/>
                <a:gd name="T52" fmla="*/ 0 w 349"/>
                <a:gd name="T53" fmla="*/ 0 h 301"/>
                <a:gd name="T54" fmla="*/ 0 w 349"/>
                <a:gd name="T55" fmla="*/ 0 h 301"/>
                <a:gd name="T56" fmla="*/ 0 w 349"/>
                <a:gd name="T57" fmla="*/ 0 h 301"/>
                <a:gd name="T58" fmla="*/ 0 w 349"/>
                <a:gd name="T59" fmla="*/ 0 h 301"/>
                <a:gd name="T60" fmla="*/ 0 w 349"/>
                <a:gd name="T61" fmla="*/ 0 h 301"/>
                <a:gd name="T62" fmla="*/ 0 w 349"/>
                <a:gd name="T63" fmla="*/ 0 h 301"/>
                <a:gd name="T64" fmla="*/ 0 w 349"/>
                <a:gd name="T65" fmla="*/ 0 h 301"/>
                <a:gd name="T66" fmla="*/ 0 w 349"/>
                <a:gd name="T67" fmla="*/ 0 h 301"/>
                <a:gd name="T68" fmla="*/ 0 w 349"/>
                <a:gd name="T69" fmla="*/ 0 h 301"/>
                <a:gd name="T70" fmla="*/ 0 w 349"/>
                <a:gd name="T71" fmla="*/ 0 h 301"/>
                <a:gd name="T72" fmla="*/ 0 w 349"/>
                <a:gd name="T73" fmla="*/ 0 h 301"/>
                <a:gd name="T74" fmla="*/ 0 w 349"/>
                <a:gd name="T75" fmla="*/ 0 h 301"/>
                <a:gd name="T76" fmla="*/ 0 w 349"/>
                <a:gd name="T77" fmla="*/ 0 h 301"/>
                <a:gd name="T78" fmla="*/ 0 w 349"/>
                <a:gd name="T79" fmla="*/ 0 h 301"/>
                <a:gd name="T80" fmla="*/ 0 w 349"/>
                <a:gd name="T81" fmla="*/ 0 h 301"/>
                <a:gd name="T82" fmla="*/ 0 w 349"/>
                <a:gd name="T83" fmla="*/ 0 h 301"/>
                <a:gd name="T84" fmla="*/ 0 w 349"/>
                <a:gd name="T85" fmla="*/ 0 h 301"/>
                <a:gd name="T86" fmla="*/ 0 w 349"/>
                <a:gd name="T87" fmla="*/ 0 h 301"/>
                <a:gd name="T88" fmla="*/ 0 w 349"/>
                <a:gd name="T89" fmla="*/ 0 h 301"/>
                <a:gd name="T90" fmla="*/ 0 w 349"/>
                <a:gd name="T91" fmla="*/ 0 h 301"/>
                <a:gd name="T92" fmla="*/ 0 w 349"/>
                <a:gd name="T93" fmla="*/ 0 h 301"/>
                <a:gd name="T94" fmla="*/ 0 w 349"/>
                <a:gd name="T95" fmla="*/ 0 h 301"/>
                <a:gd name="T96" fmla="*/ 0 w 349"/>
                <a:gd name="T97" fmla="*/ 0 h 301"/>
                <a:gd name="T98" fmla="*/ 0 w 349"/>
                <a:gd name="T99" fmla="*/ 0 h 301"/>
                <a:gd name="T100" fmla="*/ 0 w 349"/>
                <a:gd name="T101" fmla="*/ 0 h 301"/>
                <a:gd name="T102" fmla="*/ 0 w 349"/>
                <a:gd name="T103" fmla="*/ 0 h 301"/>
                <a:gd name="T104" fmla="*/ 0 w 349"/>
                <a:gd name="T105" fmla="*/ 0 h 3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9" h="301">
                  <a:moveTo>
                    <a:pt x="307" y="0"/>
                  </a:moveTo>
                  <a:lnTo>
                    <a:pt x="307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7" y="1"/>
                  </a:lnTo>
                  <a:lnTo>
                    <a:pt x="320" y="1"/>
                  </a:lnTo>
                  <a:lnTo>
                    <a:pt x="324" y="1"/>
                  </a:lnTo>
                  <a:lnTo>
                    <a:pt x="329" y="1"/>
                  </a:lnTo>
                  <a:lnTo>
                    <a:pt x="333" y="1"/>
                  </a:lnTo>
                  <a:lnTo>
                    <a:pt x="337" y="1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49" y="3"/>
                  </a:lnTo>
                  <a:lnTo>
                    <a:pt x="349" y="11"/>
                  </a:lnTo>
                  <a:lnTo>
                    <a:pt x="349" y="26"/>
                  </a:lnTo>
                  <a:lnTo>
                    <a:pt x="349" y="43"/>
                  </a:lnTo>
                  <a:lnTo>
                    <a:pt x="349" y="60"/>
                  </a:lnTo>
                  <a:lnTo>
                    <a:pt x="349" y="81"/>
                  </a:lnTo>
                  <a:lnTo>
                    <a:pt x="349" y="98"/>
                  </a:lnTo>
                  <a:lnTo>
                    <a:pt x="349" y="114"/>
                  </a:lnTo>
                  <a:lnTo>
                    <a:pt x="349" y="120"/>
                  </a:lnTo>
                  <a:lnTo>
                    <a:pt x="349" y="125"/>
                  </a:lnTo>
                  <a:lnTo>
                    <a:pt x="349" y="130"/>
                  </a:lnTo>
                  <a:lnTo>
                    <a:pt x="349" y="135"/>
                  </a:lnTo>
                  <a:lnTo>
                    <a:pt x="349" y="141"/>
                  </a:lnTo>
                  <a:lnTo>
                    <a:pt x="349" y="147"/>
                  </a:lnTo>
                  <a:lnTo>
                    <a:pt x="349" y="153"/>
                  </a:lnTo>
                  <a:lnTo>
                    <a:pt x="349" y="157"/>
                  </a:lnTo>
                  <a:lnTo>
                    <a:pt x="349" y="163"/>
                  </a:lnTo>
                  <a:lnTo>
                    <a:pt x="349" y="169"/>
                  </a:lnTo>
                  <a:lnTo>
                    <a:pt x="349" y="173"/>
                  </a:lnTo>
                  <a:lnTo>
                    <a:pt x="349" y="179"/>
                  </a:lnTo>
                  <a:lnTo>
                    <a:pt x="349" y="183"/>
                  </a:lnTo>
                  <a:lnTo>
                    <a:pt x="347" y="187"/>
                  </a:lnTo>
                  <a:lnTo>
                    <a:pt x="347" y="193"/>
                  </a:lnTo>
                  <a:lnTo>
                    <a:pt x="347" y="197"/>
                  </a:lnTo>
                  <a:lnTo>
                    <a:pt x="346" y="202"/>
                  </a:lnTo>
                  <a:lnTo>
                    <a:pt x="345" y="206"/>
                  </a:lnTo>
                  <a:lnTo>
                    <a:pt x="343" y="210"/>
                  </a:lnTo>
                  <a:lnTo>
                    <a:pt x="342" y="215"/>
                  </a:lnTo>
                  <a:lnTo>
                    <a:pt x="340" y="219"/>
                  </a:lnTo>
                  <a:lnTo>
                    <a:pt x="339" y="223"/>
                  </a:lnTo>
                  <a:lnTo>
                    <a:pt x="337" y="228"/>
                  </a:lnTo>
                  <a:lnTo>
                    <a:pt x="334" y="231"/>
                  </a:lnTo>
                  <a:lnTo>
                    <a:pt x="333" y="235"/>
                  </a:lnTo>
                  <a:lnTo>
                    <a:pt x="330" y="238"/>
                  </a:lnTo>
                  <a:lnTo>
                    <a:pt x="329" y="242"/>
                  </a:lnTo>
                  <a:lnTo>
                    <a:pt x="326" y="245"/>
                  </a:lnTo>
                  <a:lnTo>
                    <a:pt x="323" y="248"/>
                  </a:lnTo>
                  <a:lnTo>
                    <a:pt x="320" y="252"/>
                  </a:lnTo>
                  <a:lnTo>
                    <a:pt x="317" y="255"/>
                  </a:lnTo>
                  <a:lnTo>
                    <a:pt x="314" y="258"/>
                  </a:lnTo>
                  <a:lnTo>
                    <a:pt x="310" y="262"/>
                  </a:lnTo>
                  <a:lnTo>
                    <a:pt x="306" y="265"/>
                  </a:lnTo>
                  <a:lnTo>
                    <a:pt x="301" y="268"/>
                  </a:lnTo>
                  <a:lnTo>
                    <a:pt x="297" y="272"/>
                  </a:lnTo>
                  <a:lnTo>
                    <a:pt x="291" y="275"/>
                  </a:lnTo>
                  <a:lnTo>
                    <a:pt x="287" y="277"/>
                  </a:lnTo>
                  <a:lnTo>
                    <a:pt x="283" y="280"/>
                  </a:lnTo>
                  <a:lnTo>
                    <a:pt x="277" y="283"/>
                  </a:lnTo>
                  <a:lnTo>
                    <a:pt x="274" y="284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2" y="288"/>
                  </a:lnTo>
                  <a:lnTo>
                    <a:pt x="260" y="290"/>
                  </a:lnTo>
                  <a:lnTo>
                    <a:pt x="255" y="291"/>
                  </a:lnTo>
                  <a:lnTo>
                    <a:pt x="251" y="293"/>
                  </a:lnTo>
                  <a:lnTo>
                    <a:pt x="248" y="293"/>
                  </a:lnTo>
                  <a:lnTo>
                    <a:pt x="241" y="294"/>
                  </a:lnTo>
                  <a:lnTo>
                    <a:pt x="232" y="297"/>
                  </a:lnTo>
                  <a:lnTo>
                    <a:pt x="225" y="297"/>
                  </a:lnTo>
                  <a:lnTo>
                    <a:pt x="218" y="298"/>
                  </a:lnTo>
                  <a:lnTo>
                    <a:pt x="209" y="300"/>
                  </a:lnTo>
                  <a:lnTo>
                    <a:pt x="202" y="301"/>
                  </a:lnTo>
                  <a:lnTo>
                    <a:pt x="193" y="301"/>
                  </a:lnTo>
                  <a:lnTo>
                    <a:pt x="185" y="301"/>
                  </a:lnTo>
                  <a:lnTo>
                    <a:pt x="182" y="301"/>
                  </a:lnTo>
                  <a:lnTo>
                    <a:pt x="177" y="301"/>
                  </a:lnTo>
                  <a:lnTo>
                    <a:pt x="175" y="301"/>
                  </a:lnTo>
                  <a:lnTo>
                    <a:pt x="170" y="301"/>
                  </a:lnTo>
                  <a:lnTo>
                    <a:pt x="167" y="301"/>
                  </a:lnTo>
                  <a:lnTo>
                    <a:pt x="163" y="301"/>
                  </a:lnTo>
                  <a:lnTo>
                    <a:pt x="160" y="301"/>
                  </a:lnTo>
                  <a:lnTo>
                    <a:pt x="157" y="301"/>
                  </a:lnTo>
                  <a:lnTo>
                    <a:pt x="146" y="301"/>
                  </a:lnTo>
                  <a:lnTo>
                    <a:pt x="136" y="300"/>
                  </a:lnTo>
                  <a:lnTo>
                    <a:pt x="124" y="298"/>
                  </a:lnTo>
                  <a:lnTo>
                    <a:pt x="114" y="297"/>
                  </a:lnTo>
                  <a:lnTo>
                    <a:pt x="104" y="295"/>
                  </a:lnTo>
                  <a:lnTo>
                    <a:pt x="94" y="293"/>
                  </a:lnTo>
                  <a:lnTo>
                    <a:pt x="84" y="291"/>
                  </a:lnTo>
                  <a:lnTo>
                    <a:pt x="75" y="287"/>
                  </a:lnTo>
                  <a:lnTo>
                    <a:pt x="72" y="287"/>
                  </a:lnTo>
                  <a:lnTo>
                    <a:pt x="69" y="285"/>
                  </a:lnTo>
                  <a:lnTo>
                    <a:pt x="66" y="284"/>
                  </a:lnTo>
                  <a:lnTo>
                    <a:pt x="65" y="283"/>
                  </a:lnTo>
                  <a:lnTo>
                    <a:pt x="62" y="281"/>
                  </a:lnTo>
                  <a:lnTo>
                    <a:pt x="59" y="281"/>
                  </a:lnTo>
                  <a:lnTo>
                    <a:pt x="58" y="280"/>
                  </a:lnTo>
                  <a:lnTo>
                    <a:pt x="55" y="278"/>
                  </a:lnTo>
                  <a:lnTo>
                    <a:pt x="52" y="277"/>
                  </a:lnTo>
                  <a:lnTo>
                    <a:pt x="48" y="274"/>
                  </a:lnTo>
                  <a:lnTo>
                    <a:pt x="45" y="272"/>
                  </a:lnTo>
                  <a:lnTo>
                    <a:pt x="42" y="271"/>
                  </a:lnTo>
                  <a:lnTo>
                    <a:pt x="39" y="268"/>
                  </a:lnTo>
                  <a:lnTo>
                    <a:pt x="36" y="267"/>
                  </a:lnTo>
                  <a:lnTo>
                    <a:pt x="33" y="264"/>
                  </a:lnTo>
                  <a:lnTo>
                    <a:pt x="30" y="261"/>
                  </a:lnTo>
                  <a:lnTo>
                    <a:pt x="23" y="254"/>
                  </a:lnTo>
                  <a:lnTo>
                    <a:pt x="16" y="244"/>
                  </a:lnTo>
                  <a:lnTo>
                    <a:pt x="12" y="235"/>
                  </a:lnTo>
                  <a:lnTo>
                    <a:pt x="7" y="225"/>
                  </a:lnTo>
                  <a:lnTo>
                    <a:pt x="5" y="213"/>
                  </a:lnTo>
                  <a:lnTo>
                    <a:pt x="2" y="203"/>
                  </a:lnTo>
                  <a:lnTo>
                    <a:pt x="0" y="192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6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9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19"/>
                  </a:lnTo>
                  <a:lnTo>
                    <a:pt x="61" y="36"/>
                  </a:lnTo>
                  <a:lnTo>
                    <a:pt x="61" y="55"/>
                  </a:lnTo>
                  <a:lnTo>
                    <a:pt x="61" y="73"/>
                  </a:lnTo>
                  <a:lnTo>
                    <a:pt x="61" y="92"/>
                  </a:lnTo>
                  <a:lnTo>
                    <a:pt x="61" y="111"/>
                  </a:lnTo>
                  <a:lnTo>
                    <a:pt x="61" y="130"/>
                  </a:lnTo>
                  <a:lnTo>
                    <a:pt x="61" y="147"/>
                  </a:lnTo>
                  <a:lnTo>
                    <a:pt x="61" y="151"/>
                  </a:lnTo>
                  <a:lnTo>
                    <a:pt x="61" y="154"/>
                  </a:lnTo>
                  <a:lnTo>
                    <a:pt x="61" y="157"/>
                  </a:lnTo>
                  <a:lnTo>
                    <a:pt x="61" y="161"/>
                  </a:lnTo>
                  <a:lnTo>
                    <a:pt x="61" y="164"/>
                  </a:lnTo>
                  <a:lnTo>
                    <a:pt x="61" y="167"/>
                  </a:lnTo>
                  <a:lnTo>
                    <a:pt x="61" y="170"/>
                  </a:lnTo>
                  <a:lnTo>
                    <a:pt x="61" y="174"/>
                  </a:lnTo>
                  <a:lnTo>
                    <a:pt x="61" y="184"/>
                  </a:lnTo>
                  <a:lnTo>
                    <a:pt x="62" y="193"/>
                  </a:lnTo>
                  <a:lnTo>
                    <a:pt x="64" y="203"/>
                  </a:lnTo>
                  <a:lnTo>
                    <a:pt x="66" y="213"/>
                  </a:lnTo>
                  <a:lnTo>
                    <a:pt x="69" y="222"/>
                  </a:lnTo>
                  <a:lnTo>
                    <a:pt x="74" y="231"/>
                  </a:lnTo>
                  <a:lnTo>
                    <a:pt x="79" y="238"/>
                  </a:lnTo>
                  <a:lnTo>
                    <a:pt x="85" y="245"/>
                  </a:lnTo>
                  <a:lnTo>
                    <a:pt x="95" y="254"/>
                  </a:lnTo>
                  <a:lnTo>
                    <a:pt x="107" y="259"/>
                  </a:lnTo>
                  <a:lnTo>
                    <a:pt x="120" y="264"/>
                  </a:lnTo>
                  <a:lnTo>
                    <a:pt x="133" y="268"/>
                  </a:lnTo>
                  <a:lnTo>
                    <a:pt x="146" y="271"/>
                  </a:lnTo>
                  <a:lnTo>
                    <a:pt x="160" y="272"/>
                  </a:lnTo>
                  <a:lnTo>
                    <a:pt x="175" y="272"/>
                  </a:lnTo>
                  <a:lnTo>
                    <a:pt x="189" y="272"/>
                  </a:lnTo>
                  <a:lnTo>
                    <a:pt x="190" y="272"/>
                  </a:lnTo>
                  <a:lnTo>
                    <a:pt x="193" y="272"/>
                  </a:lnTo>
                  <a:lnTo>
                    <a:pt x="196" y="272"/>
                  </a:lnTo>
                  <a:lnTo>
                    <a:pt x="199" y="272"/>
                  </a:lnTo>
                  <a:lnTo>
                    <a:pt x="203" y="272"/>
                  </a:lnTo>
                  <a:lnTo>
                    <a:pt x="206" y="272"/>
                  </a:lnTo>
                  <a:lnTo>
                    <a:pt x="211" y="271"/>
                  </a:lnTo>
                  <a:lnTo>
                    <a:pt x="213" y="271"/>
                  </a:lnTo>
                  <a:lnTo>
                    <a:pt x="218" y="271"/>
                  </a:lnTo>
                  <a:lnTo>
                    <a:pt x="222" y="270"/>
                  </a:lnTo>
                  <a:lnTo>
                    <a:pt x="225" y="270"/>
                  </a:lnTo>
                  <a:lnTo>
                    <a:pt x="229" y="268"/>
                  </a:lnTo>
                  <a:lnTo>
                    <a:pt x="234" y="267"/>
                  </a:lnTo>
                  <a:lnTo>
                    <a:pt x="237" y="267"/>
                  </a:lnTo>
                  <a:lnTo>
                    <a:pt x="239" y="265"/>
                  </a:lnTo>
                  <a:lnTo>
                    <a:pt x="241" y="265"/>
                  </a:lnTo>
                  <a:lnTo>
                    <a:pt x="247" y="262"/>
                  </a:lnTo>
                  <a:lnTo>
                    <a:pt x="252" y="259"/>
                  </a:lnTo>
                  <a:lnTo>
                    <a:pt x="258" y="257"/>
                  </a:lnTo>
                  <a:lnTo>
                    <a:pt x="264" y="254"/>
                  </a:lnTo>
                  <a:lnTo>
                    <a:pt x="270" y="251"/>
                  </a:lnTo>
                  <a:lnTo>
                    <a:pt x="275" y="246"/>
                  </a:lnTo>
                  <a:lnTo>
                    <a:pt x="280" y="242"/>
                  </a:lnTo>
                  <a:lnTo>
                    <a:pt x="284" y="236"/>
                  </a:lnTo>
                  <a:lnTo>
                    <a:pt x="287" y="233"/>
                  </a:lnTo>
                  <a:lnTo>
                    <a:pt x="288" y="229"/>
                  </a:lnTo>
                  <a:lnTo>
                    <a:pt x="291" y="226"/>
                  </a:lnTo>
                  <a:lnTo>
                    <a:pt x="294" y="222"/>
                  </a:lnTo>
                  <a:lnTo>
                    <a:pt x="296" y="219"/>
                  </a:lnTo>
                  <a:lnTo>
                    <a:pt x="297" y="215"/>
                  </a:lnTo>
                  <a:lnTo>
                    <a:pt x="298" y="210"/>
                  </a:lnTo>
                  <a:lnTo>
                    <a:pt x="300" y="206"/>
                  </a:lnTo>
                  <a:lnTo>
                    <a:pt x="303" y="199"/>
                  </a:lnTo>
                  <a:lnTo>
                    <a:pt x="304" y="192"/>
                  </a:lnTo>
                  <a:lnTo>
                    <a:pt x="306" y="184"/>
                  </a:lnTo>
                  <a:lnTo>
                    <a:pt x="306" y="177"/>
                  </a:lnTo>
                  <a:lnTo>
                    <a:pt x="306" y="169"/>
                  </a:lnTo>
                  <a:lnTo>
                    <a:pt x="307" y="161"/>
                  </a:lnTo>
                  <a:lnTo>
                    <a:pt x="307" y="153"/>
                  </a:lnTo>
                  <a:lnTo>
                    <a:pt x="307" y="144"/>
                  </a:lnTo>
                  <a:lnTo>
                    <a:pt x="307" y="140"/>
                  </a:lnTo>
                  <a:lnTo>
                    <a:pt x="307" y="135"/>
                  </a:lnTo>
                  <a:lnTo>
                    <a:pt x="307" y="131"/>
                  </a:lnTo>
                  <a:lnTo>
                    <a:pt x="307" y="127"/>
                  </a:lnTo>
                  <a:lnTo>
                    <a:pt x="307" y="121"/>
                  </a:lnTo>
                  <a:lnTo>
                    <a:pt x="307" y="117"/>
                  </a:lnTo>
                  <a:lnTo>
                    <a:pt x="307" y="112"/>
                  </a:lnTo>
                  <a:lnTo>
                    <a:pt x="307" y="108"/>
                  </a:lnTo>
                  <a:lnTo>
                    <a:pt x="307" y="94"/>
                  </a:lnTo>
                  <a:lnTo>
                    <a:pt x="307" y="76"/>
                  </a:lnTo>
                  <a:lnTo>
                    <a:pt x="307" y="58"/>
                  </a:lnTo>
                  <a:lnTo>
                    <a:pt x="307" y="40"/>
                  </a:lnTo>
                  <a:lnTo>
                    <a:pt x="307" y="24"/>
                  </a:lnTo>
                  <a:lnTo>
                    <a:pt x="307" y="11"/>
                  </a:lnTo>
                  <a:lnTo>
                    <a:pt x="307" y="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6"/>
            <p:cNvSpPr>
              <a:spLocks noChangeAspect="1"/>
            </p:cNvSpPr>
            <p:nvPr userDrawn="1"/>
          </p:nvSpPr>
          <p:spPr bwMode="auto">
            <a:xfrm>
              <a:off x="2824" y="4148"/>
              <a:ext cx="109" cy="93"/>
            </a:xfrm>
            <a:custGeom>
              <a:avLst/>
              <a:gdLst>
                <a:gd name="T0" fmla="*/ 0 w 348"/>
                <a:gd name="T1" fmla="*/ 0 h 295"/>
                <a:gd name="T2" fmla="*/ 0 w 348"/>
                <a:gd name="T3" fmla="*/ 0 h 295"/>
                <a:gd name="T4" fmla="*/ 0 w 348"/>
                <a:gd name="T5" fmla="*/ 0 h 295"/>
                <a:gd name="T6" fmla="*/ 0 w 348"/>
                <a:gd name="T7" fmla="*/ 0 h 295"/>
                <a:gd name="T8" fmla="*/ 0 w 348"/>
                <a:gd name="T9" fmla="*/ 0 h 295"/>
                <a:gd name="T10" fmla="*/ 0 w 348"/>
                <a:gd name="T11" fmla="*/ 0 h 295"/>
                <a:gd name="T12" fmla="*/ 0 w 348"/>
                <a:gd name="T13" fmla="*/ 0 h 295"/>
                <a:gd name="T14" fmla="*/ 0 w 348"/>
                <a:gd name="T15" fmla="*/ 0 h 295"/>
                <a:gd name="T16" fmla="*/ 0 w 348"/>
                <a:gd name="T17" fmla="*/ 0 h 295"/>
                <a:gd name="T18" fmla="*/ 0 w 348"/>
                <a:gd name="T19" fmla="*/ 0 h 295"/>
                <a:gd name="T20" fmla="*/ 0 w 348"/>
                <a:gd name="T21" fmla="*/ 0 h 295"/>
                <a:gd name="T22" fmla="*/ 0 w 348"/>
                <a:gd name="T23" fmla="*/ 0 h 295"/>
                <a:gd name="T24" fmla="*/ 0 w 348"/>
                <a:gd name="T25" fmla="*/ 0 h 295"/>
                <a:gd name="T26" fmla="*/ 0 w 348"/>
                <a:gd name="T27" fmla="*/ 0 h 295"/>
                <a:gd name="T28" fmla="*/ 0 w 348"/>
                <a:gd name="T29" fmla="*/ 0 h 295"/>
                <a:gd name="T30" fmla="*/ 0 w 348"/>
                <a:gd name="T31" fmla="*/ 0 h 295"/>
                <a:gd name="T32" fmla="*/ 0 w 348"/>
                <a:gd name="T33" fmla="*/ 0 h 295"/>
                <a:gd name="T34" fmla="*/ 0 w 348"/>
                <a:gd name="T35" fmla="*/ 0 h 295"/>
                <a:gd name="T36" fmla="*/ 0 w 348"/>
                <a:gd name="T37" fmla="*/ 0 h 295"/>
                <a:gd name="T38" fmla="*/ 0 w 348"/>
                <a:gd name="T39" fmla="*/ 0 h 295"/>
                <a:gd name="T40" fmla="*/ 0 w 348"/>
                <a:gd name="T41" fmla="*/ 0 h 295"/>
                <a:gd name="T42" fmla="*/ 0 w 348"/>
                <a:gd name="T43" fmla="*/ 0 h 295"/>
                <a:gd name="T44" fmla="*/ 0 w 348"/>
                <a:gd name="T45" fmla="*/ 0 h 295"/>
                <a:gd name="T46" fmla="*/ 0 w 348"/>
                <a:gd name="T47" fmla="*/ 0 h 295"/>
                <a:gd name="T48" fmla="*/ 0 w 348"/>
                <a:gd name="T49" fmla="*/ 0 h 295"/>
                <a:gd name="T50" fmla="*/ 0 w 348"/>
                <a:gd name="T51" fmla="*/ 0 h 295"/>
                <a:gd name="T52" fmla="*/ 0 w 348"/>
                <a:gd name="T53" fmla="*/ 0 h 295"/>
                <a:gd name="T54" fmla="*/ 0 w 348"/>
                <a:gd name="T55" fmla="*/ 0 h 295"/>
                <a:gd name="T56" fmla="*/ 0 w 348"/>
                <a:gd name="T57" fmla="*/ 0 h 295"/>
                <a:gd name="T58" fmla="*/ 0 w 348"/>
                <a:gd name="T59" fmla="*/ 0 h 295"/>
                <a:gd name="T60" fmla="*/ 0 w 348"/>
                <a:gd name="T61" fmla="*/ 0 h 295"/>
                <a:gd name="T62" fmla="*/ 0 w 348"/>
                <a:gd name="T63" fmla="*/ 0 h 295"/>
                <a:gd name="T64" fmla="*/ 0 w 348"/>
                <a:gd name="T65" fmla="*/ 0 h 295"/>
                <a:gd name="T66" fmla="*/ 0 w 348"/>
                <a:gd name="T67" fmla="*/ 0 h 295"/>
                <a:gd name="T68" fmla="*/ 0 w 348"/>
                <a:gd name="T69" fmla="*/ 0 h 295"/>
                <a:gd name="T70" fmla="*/ 0 w 348"/>
                <a:gd name="T71" fmla="*/ 0 h 295"/>
                <a:gd name="T72" fmla="*/ 0 w 348"/>
                <a:gd name="T73" fmla="*/ 0 h 295"/>
                <a:gd name="T74" fmla="*/ 0 w 348"/>
                <a:gd name="T75" fmla="*/ 0 h 295"/>
                <a:gd name="T76" fmla="*/ 0 w 348"/>
                <a:gd name="T77" fmla="*/ 0 h 295"/>
                <a:gd name="T78" fmla="*/ 0 w 348"/>
                <a:gd name="T79" fmla="*/ 0 h 295"/>
                <a:gd name="T80" fmla="*/ 0 w 348"/>
                <a:gd name="T81" fmla="*/ 0 h 295"/>
                <a:gd name="T82" fmla="*/ 0 w 348"/>
                <a:gd name="T83" fmla="*/ 0 h 295"/>
                <a:gd name="T84" fmla="*/ 0 w 348"/>
                <a:gd name="T85" fmla="*/ 0 h 295"/>
                <a:gd name="T86" fmla="*/ 0 w 348"/>
                <a:gd name="T87" fmla="*/ 0 h 295"/>
                <a:gd name="T88" fmla="*/ 0 w 348"/>
                <a:gd name="T89" fmla="*/ 0 h 295"/>
                <a:gd name="T90" fmla="*/ 0 w 348"/>
                <a:gd name="T91" fmla="*/ 0 h 295"/>
                <a:gd name="T92" fmla="*/ 0 w 348"/>
                <a:gd name="T93" fmla="*/ 0 h 295"/>
                <a:gd name="T94" fmla="*/ 0 w 348"/>
                <a:gd name="T95" fmla="*/ 0 h 295"/>
                <a:gd name="T96" fmla="*/ 0 w 348"/>
                <a:gd name="T97" fmla="*/ 0 h 295"/>
                <a:gd name="T98" fmla="*/ 0 w 348"/>
                <a:gd name="T99" fmla="*/ 0 h 295"/>
                <a:gd name="T100" fmla="*/ 0 w 348"/>
                <a:gd name="T101" fmla="*/ 0 h 295"/>
                <a:gd name="T102" fmla="*/ 0 w 348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48" h="295">
                  <a:moveTo>
                    <a:pt x="305" y="0"/>
                  </a:moveTo>
                  <a:lnTo>
                    <a:pt x="308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4" y="1"/>
                  </a:lnTo>
                  <a:lnTo>
                    <a:pt x="317" y="1"/>
                  </a:lnTo>
                  <a:lnTo>
                    <a:pt x="319" y="1"/>
                  </a:lnTo>
                  <a:lnTo>
                    <a:pt x="324" y="1"/>
                  </a:lnTo>
                  <a:lnTo>
                    <a:pt x="328" y="1"/>
                  </a:lnTo>
                  <a:lnTo>
                    <a:pt x="332" y="1"/>
                  </a:lnTo>
                  <a:lnTo>
                    <a:pt x="335" y="1"/>
                  </a:lnTo>
                  <a:lnTo>
                    <a:pt x="340" y="1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8" y="42"/>
                  </a:lnTo>
                  <a:lnTo>
                    <a:pt x="348" y="88"/>
                  </a:lnTo>
                  <a:lnTo>
                    <a:pt x="348" y="137"/>
                  </a:lnTo>
                  <a:lnTo>
                    <a:pt x="348" y="184"/>
                  </a:lnTo>
                  <a:lnTo>
                    <a:pt x="348" y="228"/>
                  </a:lnTo>
                  <a:lnTo>
                    <a:pt x="348" y="264"/>
                  </a:lnTo>
                  <a:lnTo>
                    <a:pt x="348" y="287"/>
                  </a:lnTo>
                  <a:lnTo>
                    <a:pt x="348" y="295"/>
                  </a:lnTo>
                  <a:lnTo>
                    <a:pt x="318" y="295"/>
                  </a:lnTo>
                  <a:lnTo>
                    <a:pt x="317" y="295"/>
                  </a:lnTo>
                  <a:lnTo>
                    <a:pt x="317" y="294"/>
                  </a:lnTo>
                  <a:lnTo>
                    <a:pt x="315" y="293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1" y="290"/>
                  </a:lnTo>
                  <a:lnTo>
                    <a:pt x="309" y="288"/>
                  </a:lnTo>
                  <a:lnTo>
                    <a:pt x="308" y="287"/>
                  </a:lnTo>
                  <a:lnTo>
                    <a:pt x="306" y="285"/>
                  </a:lnTo>
                  <a:lnTo>
                    <a:pt x="305" y="284"/>
                  </a:lnTo>
                  <a:lnTo>
                    <a:pt x="304" y="284"/>
                  </a:lnTo>
                  <a:lnTo>
                    <a:pt x="302" y="283"/>
                  </a:lnTo>
                  <a:lnTo>
                    <a:pt x="301" y="281"/>
                  </a:lnTo>
                  <a:lnTo>
                    <a:pt x="299" y="280"/>
                  </a:lnTo>
                  <a:lnTo>
                    <a:pt x="298" y="278"/>
                  </a:lnTo>
                  <a:lnTo>
                    <a:pt x="296" y="278"/>
                  </a:lnTo>
                  <a:lnTo>
                    <a:pt x="295" y="277"/>
                  </a:lnTo>
                  <a:lnTo>
                    <a:pt x="294" y="275"/>
                  </a:lnTo>
                  <a:lnTo>
                    <a:pt x="291" y="272"/>
                  </a:lnTo>
                  <a:lnTo>
                    <a:pt x="286" y="270"/>
                  </a:lnTo>
                  <a:lnTo>
                    <a:pt x="282" y="267"/>
                  </a:lnTo>
                  <a:lnTo>
                    <a:pt x="279" y="264"/>
                  </a:lnTo>
                  <a:lnTo>
                    <a:pt x="275" y="261"/>
                  </a:lnTo>
                  <a:lnTo>
                    <a:pt x="272" y="258"/>
                  </a:lnTo>
                  <a:lnTo>
                    <a:pt x="268" y="255"/>
                  </a:lnTo>
                  <a:lnTo>
                    <a:pt x="263" y="252"/>
                  </a:lnTo>
                  <a:lnTo>
                    <a:pt x="245" y="236"/>
                  </a:lnTo>
                  <a:lnTo>
                    <a:pt x="226" y="222"/>
                  </a:lnTo>
                  <a:lnTo>
                    <a:pt x="206" y="206"/>
                  </a:lnTo>
                  <a:lnTo>
                    <a:pt x="187" y="192"/>
                  </a:lnTo>
                  <a:lnTo>
                    <a:pt x="168" y="176"/>
                  </a:lnTo>
                  <a:lnTo>
                    <a:pt x="148" y="161"/>
                  </a:lnTo>
                  <a:lnTo>
                    <a:pt x="129" y="147"/>
                  </a:lnTo>
                  <a:lnTo>
                    <a:pt x="111" y="131"/>
                  </a:lnTo>
                  <a:lnTo>
                    <a:pt x="103" y="127"/>
                  </a:lnTo>
                  <a:lnTo>
                    <a:pt x="98" y="121"/>
                  </a:lnTo>
                  <a:lnTo>
                    <a:pt x="92" y="117"/>
                  </a:lnTo>
                  <a:lnTo>
                    <a:pt x="85" y="112"/>
                  </a:lnTo>
                  <a:lnTo>
                    <a:pt x="79" y="107"/>
                  </a:lnTo>
                  <a:lnTo>
                    <a:pt x="73" y="102"/>
                  </a:lnTo>
                  <a:lnTo>
                    <a:pt x="66" y="96"/>
                  </a:lnTo>
                  <a:lnTo>
                    <a:pt x="60" y="92"/>
                  </a:lnTo>
                  <a:lnTo>
                    <a:pt x="59" y="91"/>
                  </a:lnTo>
                  <a:lnTo>
                    <a:pt x="56" y="89"/>
                  </a:lnTo>
                  <a:lnTo>
                    <a:pt x="54" y="88"/>
                  </a:lnTo>
                  <a:lnTo>
                    <a:pt x="53" y="86"/>
                  </a:lnTo>
                  <a:lnTo>
                    <a:pt x="50" y="85"/>
                  </a:lnTo>
                  <a:lnTo>
                    <a:pt x="49" y="83"/>
                  </a:lnTo>
                  <a:lnTo>
                    <a:pt x="47" y="82"/>
                  </a:lnTo>
                  <a:lnTo>
                    <a:pt x="46" y="81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1" y="78"/>
                  </a:lnTo>
                  <a:lnTo>
                    <a:pt x="41" y="108"/>
                  </a:lnTo>
                  <a:lnTo>
                    <a:pt x="41" y="143"/>
                  </a:lnTo>
                  <a:lnTo>
                    <a:pt x="41" y="179"/>
                  </a:lnTo>
                  <a:lnTo>
                    <a:pt x="41" y="215"/>
                  </a:lnTo>
                  <a:lnTo>
                    <a:pt x="41" y="246"/>
                  </a:lnTo>
                  <a:lnTo>
                    <a:pt x="41" y="272"/>
                  </a:lnTo>
                  <a:lnTo>
                    <a:pt x="41" y="290"/>
                  </a:lnTo>
                  <a:lnTo>
                    <a:pt x="41" y="295"/>
                  </a:lnTo>
                  <a:lnTo>
                    <a:pt x="40" y="295"/>
                  </a:lnTo>
                  <a:lnTo>
                    <a:pt x="39" y="295"/>
                  </a:lnTo>
                  <a:lnTo>
                    <a:pt x="36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6" y="294"/>
                  </a:lnTo>
                  <a:lnTo>
                    <a:pt x="21" y="294"/>
                  </a:lnTo>
                  <a:lnTo>
                    <a:pt x="17" y="294"/>
                  </a:lnTo>
                  <a:lnTo>
                    <a:pt x="14" y="295"/>
                  </a:lnTo>
                  <a:lnTo>
                    <a:pt x="10" y="295"/>
                  </a:lnTo>
                  <a:lnTo>
                    <a:pt x="7" y="295"/>
                  </a:lnTo>
                  <a:lnTo>
                    <a:pt x="4" y="295"/>
                  </a:lnTo>
                  <a:lnTo>
                    <a:pt x="1" y="295"/>
                  </a:lnTo>
                  <a:lnTo>
                    <a:pt x="0" y="295"/>
                  </a:lnTo>
                  <a:lnTo>
                    <a:pt x="0" y="268"/>
                  </a:lnTo>
                  <a:lnTo>
                    <a:pt x="0" y="239"/>
                  </a:lnTo>
                  <a:lnTo>
                    <a:pt x="0" y="212"/>
                  </a:lnTo>
                  <a:lnTo>
                    <a:pt x="0" y="183"/>
                  </a:lnTo>
                  <a:lnTo>
                    <a:pt x="0" y="156"/>
                  </a:lnTo>
                  <a:lnTo>
                    <a:pt x="0" y="127"/>
                  </a:lnTo>
                  <a:lnTo>
                    <a:pt x="0" y="99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6" y="10"/>
                  </a:lnTo>
                  <a:lnTo>
                    <a:pt x="47" y="11"/>
                  </a:lnTo>
                  <a:lnTo>
                    <a:pt x="49" y="13"/>
                  </a:lnTo>
                  <a:lnTo>
                    <a:pt x="54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2" y="30"/>
                  </a:lnTo>
                  <a:lnTo>
                    <a:pt x="77" y="34"/>
                  </a:lnTo>
                  <a:lnTo>
                    <a:pt x="83" y="39"/>
                  </a:lnTo>
                  <a:lnTo>
                    <a:pt x="89" y="43"/>
                  </a:lnTo>
                  <a:lnTo>
                    <a:pt x="95" y="47"/>
                  </a:lnTo>
                  <a:lnTo>
                    <a:pt x="112" y="62"/>
                  </a:lnTo>
                  <a:lnTo>
                    <a:pt x="131" y="76"/>
                  </a:lnTo>
                  <a:lnTo>
                    <a:pt x="148" y="89"/>
                  </a:lnTo>
                  <a:lnTo>
                    <a:pt x="165" y="104"/>
                  </a:lnTo>
                  <a:lnTo>
                    <a:pt x="184" y="117"/>
                  </a:lnTo>
                  <a:lnTo>
                    <a:pt x="201" y="131"/>
                  </a:lnTo>
                  <a:lnTo>
                    <a:pt x="220" y="146"/>
                  </a:lnTo>
                  <a:lnTo>
                    <a:pt x="237" y="158"/>
                  </a:lnTo>
                  <a:lnTo>
                    <a:pt x="243" y="164"/>
                  </a:lnTo>
                  <a:lnTo>
                    <a:pt x="250" y="169"/>
                  </a:lnTo>
                  <a:lnTo>
                    <a:pt x="256" y="174"/>
                  </a:lnTo>
                  <a:lnTo>
                    <a:pt x="263" y="179"/>
                  </a:lnTo>
                  <a:lnTo>
                    <a:pt x="269" y="184"/>
                  </a:lnTo>
                  <a:lnTo>
                    <a:pt x="276" y="189"/>
                  </a:lnTo>
                  <a:lnTo>
                    <a:pt x="282" y="195"/>
                  </a:lnTo>
                  <a:lnTo>
                    <a:pt x="289" y="199"/>
                  </a:lnTo>
                  <a:lnTo>
                    <a:pt x="289" y="200"/>
                  </a:lnTo>
                  <a:lnTo>
                    <a:pt x="292" y="202"/>
                  </a:lnTo>
                  <a:lnTo>
                    <a:pt x="295" y="203"/>
                  </a:lnTo>
                  <a:lnTo>
                    <a:pt x="298" y="206"/>
                  </a:lnTo>
                  <a:lnTo>
                    <a:pt x="301" y="209"/>
                  </a:lnTo>
                  <a:lnTo>
                    <a:pt x="304" y="210"/>
                  </a:lnTo>
                  <a:lnTo>
                    <a:pt x="305" y="212"/>
                  </a:lnTo>
                  <a:lnTo>
                    <a:pt x="305" y="186"/>
                  </a:lnTo>
                  <a:lnTo>
                    <a:pt x="305" y="160"/>
                  </a:lnTo>
                  <a:lnTo>
                    <a:pt x="305" y="133"/>
                  </a:lnTo>
                  <a:lnTo>
                    <a:pt x="305" y="107"/>
                  </a:lnTo>
                  <a:lnTo>
                    <a:pt x="305" y="79"/>
                  </a:lnTo>
                  <a:lnTo>
                    <a:pt x="305" y="53"/>
                  </a:lnTo>
                  <a:lnTo>
                    <a:pt x="305" y="2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7"/>
            <p:cNvSpPr>
              <a:spLocks noChangeAspect="1"/>
            </p:cNvSpPr>
            <p:nvPr userDrawn="1"/>
          </p:nvSpPr>
          <p:spPr bwMode="auto">
            <a:xfrm>
              <a:off x="3089" y="4148"/>
              <a:ext cx="95" cy="93"/>
            </a:xfrm>
            <a:custGeom>
              <a:avLst/>
              <a:gdLst>
                <a:gd name="T0" fmla="*/ 0 w 301"/>
                <a:gd name="T1" fmla="*/ 0 h 295"/>
                <a:gd name="T2" fmla="*/ 0 w 301"/>
                <a:gd name="T3" fmla="*/ 0 h 295"/>
                <a:gd name="T4" fmla="*/ 0 w 301"/>
                <a:gd name="T5" fmla="*/ 0 h 295"/>
                <a:gd name="T6" fmla="*/ 0 w 301"/>
                <a:gd name="T7" fmla="*/ 0 h 295"/>
                <a:gd name="T8" fmla="*/ 0 w 301"/>
                <a:gd name="T9" fmla="*/ 0 h 295"/>
                <a:gd name="T10" fmla="*/ 0 w 301"/>
                <a:gd name="T11" fmla="*/ 0 h 295"/>
                <a:gd name="T12" fmla="*/ 0 w 301"/>
                <a:gd name="T13" fmla="*/ 0 h 295"/>
                <a:gd name="T14" fmla="*/ 0 w 301"/>
                <a:gd name="T15" fmla="*/ 0 h 295"/>
                <a:gd name="T16" fmla="*/ 0 w 301"/>
                <a:gd name="T17" fmla="*/ 0 h 295"/>
                <a:gd name="T18" fmla="*/ 0 w 301"/>
                <a:gd name="T19" fmla="*/ 0 h 295"/>
                <a:gd name="T20" fmla="*/ 0 w 301"/>
                <a:gd name="T21" fmla="*/ 0 h 295"/>
                <a:gd name="T22" fmla="*/ 0 w 301"/>
                <a:gd name="T23" fmla="*/ 0 h 295"/>
                <a:gd name="T24" fmla="*/ 0 w 301"/>
                <a:gd name="T25" fmla="*/ 0 h 295"/>
                <a:gd name="T26" fmla="*/ 0 w 301"/>
                <a:gd name="T27" fmla="*/ 0 h 295"/>
                <a:gd name="T28" fmla="*/ 0 w 301"/>
                <a:gd name="T29" fmla="*/ 0 h 295"/>
                <a:gd name="T30" fmla="*/ 0 w 301"/>
                <a:gd name="T31" fmla="*/ 0 h 295"/>
                <a:gd name="T32" fmla="*/ 0 w 301"/>
                <a:gd name="T33" fmla="*/ 0 h 295"/>
                <a:gd name="T34" fmla="*/ 0 w 301"/>
                <a:gd name="T35" fmla="*/ 0 h 295"/>
                <a:gd name="T36" fmla="*/ 0 w 301"/>
                <a:gd name="T37" fmla="*/ 0 h 295"/>
                <a:gd name="T38" fmla="*/ 0 w 301"/>
                <a:gd name="T39" fmla="*/ 0 h 295"/>
                <a:gd name="T40" fmla="*/ 0 w 301"/>
                <a:gd name="T41" fmla="*/ 0 h 295"/>
                <a:gd name="T42" fmla="*/ 0 w 301"/>
                <a:gd name="T43" fmla="*/ 0 h 295"/>
                <a:gd name="T44" fmla="*/ 0 w 301"/>
                <a:gd name="T45" fmla="*/ 0 h 295"/>
                <a:gd name="T46" fmla="*/ 0 w 301"/>
                <a:gd name="T47" fmla="*/ 0 h 295"/>
                <a:gd name="T48" fmla="*/ 0 w 301"/>
                <a:gd name="T49" fmla="*/ 0 h 295"/>
                <a:gd name="T50" fmla="*/ 0 w 301"/>
                <a:gd name="T51" fmla="*/ 0 h 295"/>
                <a:gd name="T52" fmla="*/ 0 w 301"/>
                <a:gd name="T53" fmla="*/ 0 h 295"/>
                <a:gd name="T54" fmla="*/ 0 w 301"/>
                <a:gd name="T55" fmla="*/ 0 h 295"/>
                <a:gd name="T56" fmla="*/ 0 w 301"/>
                <a:gd name="T57" fmla="*/ 0 h 295"/>
                <a:gd name="T58" fmla="*/ 0 w 301"/>
                <a:gd name="T59" fmla="*/ 0 h 295"/>
                <a:gd name="T60" fmla="*/ 0 w 301"/>
                <a:gd name="T61" fmla="*/ 0 h 295"/>
                <a:gd name="T62" fmla="*/ 0 w 301"/>
                <a:gd name="T63" fmla="*/ 0 h 295"/>
                <a:gd name="T64" fmla="*/ 0 w 301"/>
                <a:gd name="T65" fmla="*/ 0 h 295"/>
                <a:gd name="T66" fmla="*/ 0 w 301"/>
                <a:gd name="T67" fmla="*/ 0 h 295"/>
                <a:gd name="T68" fmla="*/ 0 w 301"/>
                <a:gd name="T69" fmla="*/ 0 h 295"/>
                <a:gd name="T70" fmla="*/ 0 w 301"/>
                <a:gd name="T71" fmla="*/ 0 h 295"/>
                <a:gd name="T72" fmla="*/ 0 w 301"/>
                <a:gd name="T73" fmla="*/ 0 h 295"/>
                <a:gd name="T74" fmla="*/ 0 w 301"/>
                <a:gd name="T75" fmla="*/ 0 h 295"/>
                <a:gd name="T76" fmla="*/ 0 w 301"/>
                <a:gd name="T77" fmla="*/ 0 h 295"/>
                <a:gd name="T78" fmla="*/ 0 w 301"/>
                <a:gd name="T79" fmla="*/ 0 h 295"/>
                <a:gd name="T80" fmla="*/ 0 w 301"/>
                <a:gd name="T81" fmla="*/ 0 h 295"/>
                <a:gd name="T82" fmla="*/ 0 w 301"/>
                <a:gd name="T83" fmla="*/ 0 h 295"/>
                <a:gd name="T84" fmla="*/ 0 w 301"/>
                <a:gd name="T85" fmla="*/ 0 h 295"/>
                <a:gd name="T86" fmla="*/ 0 w 301"/>
                <a:gd name="T87" fmla="*/ 0 h 295"/>
                <a:gd name="T88" fmla="*/ 0 w 301"/>
                <a:gd name="T89" fmla="*/ 0 h 295"/>
                <a:gd name="T90" fmla="*/ 0 w 301"/>
                <a:gd name="T91" fmla="*/ 0 h 295"/>
                <a:gd name="T92" fmla="*/ 0 w 301"/>
                <a:gd name="T93" fmla="*/ 0 h 295"/>
                <a:gd name="T94" fmla="*/ 0 w 301"/>
                <a:gd name="T95" fmla="*/ 0 h 295"/>
                <a:gd name="T96" fmla="*/ 0 w 301"/>
                <a:gd name="T97" fmla="*/ 0 h 295"/>
                <a:gd name="T98" fmla="*/ 0 w 301"/>
                <a:gd name="T99" fmla="*/ 0 h 295"/>
                <a:gd name="T100" fmla="*/ 0 w 301"/>
                <a:gd name="T101" fmla="*/ 0 h 295"/>
                <a:gd name="T102" fmla="*/ 0 w 301"/>
                <a:gd name="T103" fmla="*/ 0 h 295"/>
                <a:gd name="T104" fmla="*/ 0 w 301"/>
                <a:gd name="T105" fmla="*/ 0 h 295"/>
                <a:gd name="T106" fmla="*/ 0 w 301"/>
                <a:gd name="T107" fmla="*/ 0 h 2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295">
                  <a:moveTo>
                    <a:pt x="0" y="0"/>
                  </a:moveTo>
                  <a:lnTo>
                    <a:pt x="37" y="0"/>
                  </a:lnTo>
                  <a:lnTo>
                    <a:pt x="75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86" y="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8" y="4"/>
                  </a:lnTo>
                  <a:lnTo>
                    <a:pt x="296" y="7"/>
                  </a:lnTo>
                  <a:lnTo>
                    <a:pt x="296" y="9"/>
                  </a:lnTo>
                  <a:lnTo>
                    <a:pt x="296" y="11"/>
                  </a:lnTo>
                  <a:lnTo>
                    <a:pt x="296" y="13"/>
                  </a:lnTo>
                  <a:lnTo>
                    <a:pt x="296" y="16"/>
                  </a:lnTo>
                  <a:lnTo>
                    <a:pt x="296" y="19"/>
                  </a:lnTo>
                  <a:lnTo>
                    <a:pt x="296" y="21"/>
                  </a:lnTo>
                  <a:lnTo>
                    <a:pt x="296" y="24"/>
                  </a:lnTo>
                  <a:lnTo>
                    <a:pt x="296" y="27"/>
                  </a:lnTo>
                  <a:lnTo>
                    <a:pt x="296" y="30"/>
                  </a:lnTo>
                  <a:lnTo>
                    <a:pt x="298" y="32"/>
                  </a:lnTo>
                  <a:lnTo>
                    <a:pt x="298" y="34"/>
                  </a:lnTo>
                  <a:lnTo>
                    <a:pt x="298" y="36"/>
                  </a:lnTo>
                  <a:lnTo>
                    <a:pt x="296" y="36"/>
                  </a:lnTo>
                  <a:lnTo>
                    <a:pt x="294" y="36"/>
                  </a:lnTo>
                  <a:lnTo>
                    <a:pt x="291" y="36"/>
                  </a:lnTo>
                  <a:lnTo>
                    <a:pt x="289" y="34"/>
                  </a:lnTo>
                  <a:lnTo>
                    <a:pt x="286" y="34"/>
                  </a:lnTo>
                  <a:lnTo>
                    <a:pt x="284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2" y="33"/>
                  </a:lnTo>
                  <a:lnTo>
                    <a:pt x="263" y="33"/>
                  </a:lnTo>
                  <a:lnTo>
                    <a:pt x="256" y="32"/>
                  </a:lnTo>
                  <a:lnTo>
                    <a:pt x="249" y="32"/>
                  </a:lnTo>
                  <a:lnTo>
                    <a:pt x="243" y="32"/>
                  </a:lnTo>
                  <a:lnTo>
                    <a:pt x="237" y="32"/>
                  </a:lnTo>
                  <a:lnTo>
                    <a:pt x="233" y="32"/>
                  </a:lnTo>
                  <a:lnTo>
                    <a:pt x="230" y="32"/>
                  </a:lnTo>
                  <a:lnTo>
                    <a:pt x="224" y="30"/>
                  </a:lnTo>
                  <a:lnTo>
                    <a:pt x="219" y="30"/>
                  </a:lnTo>
                  <a:lnTo>
                    <a:pt x="213" y="30"/>
                  </a:lnTo>
                  <a:lnTo>
                    <a:pt x="207" y="30"/>
                  </a:lnTo>
                  <a:lnTo>
                    <a:pt x="201" y="30"/>
                  </a:lnTo>
                  <a:lnTo>
                    <a:pt x="196" y="30"/>
                  </a:lnTo>
                  <a:lnTo>
                    <a:pt x="190" y="30"/>
                  </a:lnTo>
                  <a:lnTo>
                    <a:pt x="184" y="30"/>
                  </a:lnTo>
                  <a:lnTo>
                    <a:pt x="183" y="30"/>
                  </a:lnTo>
                  <a:lnTo>
                    <a:pt x="181" y="30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0"/>
                  </a:lnTo>
                  <a:lnTo>
                    <a:pt x="154" y="30"/>
                  </a:lnTo>
                  <a:lnTo>
                    <a:pt x="148" y="30"/>
                  </a:lnTo>
                  <a:lnTo>
                    <a:pt x="142" y="30"/>
                  </a:lnTo>
                  <a:lnTo>
                    <a:pt x="137" y="30"/>
                  </a:lnTo>
                  <a:lnTo>
                    <a:pt x="131" y="30"/>
                  </a:lnTo>
                  <a:lnTo>
                    <a:pt x="122" y="30"/>
                  </a:lnTo>
                  <a:lnTo>
                    <a:pt x="113" y="30"/>
                  </a:lnTo>
                  <a:lnTo>
                    <a:pt x="105" y="30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77" y="30"/>
                  </a:lnTo>
                  <a:lnTo>
                    <a:pt x="69" y="30"/>
                  </a:lnTo>
                  <a:lnTo>
                    <a:pt x="60" y="30"/>
                  </a:lnTo>
                  <a:lnTo>
                    <a:pt x="60" y="42"/>
                  </a:lnTo>
                  <a:lnTo>
                    <a:pt x="60" y="53"/>
                  </a:lnTo>
                  <a:lnTo>
                    <a:pt x="60" y="65"/>
                  </a:lnTo>
                  <a:lnTo>
                    <a:pt x="60" y="76"/>
                  </a:lnTo>
                  <a:lnTo>
                    <a:pt x="60" y="88"/>
                  </a:lnTo>
                  <a:lnTo>
                    <a:pt x="60" y="99"/>
                  </a:lnTo>
                  <a:lnTo>
                    <a:pt x="60" y="111"/>
                  </a:lnTo>
                  <a:lnTo>
                    <a:pt x="60" y="122"/>
                  </a:lnTo>
                  <a:lnTo>
                    <a:pt x="82" y="122"/>
                  </a:lnTo>
                  <a:lnTo>
                    <a:pt x="103" y="122"/>
                  </a:lnTo>
                  <a:lnTo>
                    <a:pt x="126" y="122"/>
                  </a:lnTo>
                  <a:lnTo>
                    <a:pt x="148" y="122"/>
                  </a:lnTo>
                  <a:lnTo>
                    <a:pt x="170" y="122"/>
                  </a:lnTo>
                  <a:lnTo>
                    <a:pt x="191" y="122"/>
                  </a:lnTo>
                  <a:lnTo>
                    <a:pt x="213" y="122"/>
                  </a:lnTo>
                  <a:lnTo>
                    <a:pt x="235" y="122"/>
                  </a:lnTo>
                  <a:lnTo>
                    <a:pt x="236" y="122"/>
                  </a:lnTo>
                  <a:lnTo>
                    <a:pt x="239" y="122"/>
                  </a:lnTo>
                  <a:lnTo>
                    <a:pt x="242" y="122"/>
                  </a:lnTo>
                  <a:lnTo>
                    <a:pt x="245" y="122"/>
                  </a:lnTo>
                  <a:lnTo>
                    <a:pt x="246" y="122"/>
                  </a:lnTo>
                  <a:lnTo>
                    <a:pt x="249" y="122"/>
                  </a:lnTo>
                  <a:lnTo>
                    <a:pt x="252" y="122"/>
                  </a:lnTo>
                  <a:lnTo>
                    <a:pt x="255" y="122"/>
                  </a:lnTo>
                  <a:lnTo>
                    <a:pt x="258" y="122"/>
                  </a:lnTo>
                  <a:lnTo>
                    <a:pt x="263" y="122"/>
                  </a:lnTo>
                  <a:lnTo>
                    <a:pt x="269" y="121"/>
                  </a:lnTo>
                  <a:lnTo>
                    <a:pt x="273" y="121"/>
                  </a:lnTo>
                  <a:lnTo>
                    <a:pt x="279" y="121"/>
                  </a:lnTo>
                  <a:lnTo>
                    <a:pt x="284" y="121"/>
                  </a:lnTo>
                  <a:lnTo>
                    <a:pt x="285" y="121"/>
                  </a:lnTo>
                  <a:lnTo>
                    <a:pt x="285" y="122"/>
                  </a:lnTo>
                  <a:lnTo>
                    <a:pt x="285" y="124"/>
                  </a:lnTo>
                  <a:lnTo>
                    <a:pt x="284" y="125"/>
                  </a:lnTo>
                  <a:lnTo>
                    <a:pt x="284" y="127"/>
                  </a:lnTo>
                  <a:lnTo>
                    <a:pt x="284" y="130"/>
                  </a:lnTo>
                  <a:lnTo>
                    <a:pt x="284" y="131"/>
                  </a:lnTo>
                  <a:lnTo>
                    <a:pt x="284" y="134"/>
                  </a:lnTo>
                  <a:lnTo>
                    <a:pt x="284" y="137"/>
                  </a:lnTo>
                  <a:lnTo>
                    <a:pt x="284" y="140"/>
                  </a:lnTo>
                  <a:lnTo>
                    <a:pt x="284" y="141"/>
                  </a:lnTo>
                  <a:lnTo>
                    <a:pt x="284" y="144"/>
                  </a:lnTo>
                  <a:lnTo>
                    <a:pt x="284" y="146"/>
                  </a:lnTo>
                  <a:lnTo>
                    <a:pt x="284" y="147"/>
                  </a:lnTo>
                  <a:lnTo>
                    <a:pt x="284" y="150"/>
                  </a:lnTo>
                  <a:lnTo>
                    <a:pt x="285" y="151"/>
                  </a:lnTo>
                  <a:lnTo>
                    <a:pt x="285" y="153"/>
                  </a:lnTo>
                  <a:lnTo>
                    <a:pt x="282" y="153"/>
                  </a:lnTo>
                  <a:lnTo>
                    <a:pt x="281" y="153"/>
                  </a:lnTo>
                  <a:lnTo>
                    <a:pt x="278" y="153"/>
                  </a:lnTo>
                  <a:lnTo>
                    <a:pt x="276" y="153"/>
                  </a:lnTo>
                  <a:lnTo>
                    <a:pt x="275" y="153"/>
                  </a:lnTo>
                  <a:lnTo>
                    <a:pt x="272" y="153"/>
                  </a:lnTo>
                  <a:lnTo>
                    <a:pt x="271" y="153"/>
                  </a:lnTo>
                  <a:lnTo>
                    <a:pt x="268" y="153"/>
                  </a:lnTo>
                  <a:lnTo>
                    <a:pt x="265" y="153"/>
                  </a:lnTo>
                  <a:lnTo>
                    <a:pt x="260" y="151"/>
                  </a:lnTo>
                  <a:lnTo>
                    <a:pt x="258" y="151"/>
                  </a:lnTo>
                  <a:lnTo>
                    <a:pt x="253" y="151"/>
                  </a:lnTo>
                  <a:lnTo>
                    <a:pt x="250" y="151"/>
                  </a:lnTo>
                  <a:lnTo>
                    <a:pt x="246" y="151"/>
                  </a:lnTo>
                  <a:lnTo>
                    <a:pt x="242" y="151"/>
                  </a:lnTo>
                  <a:lnTo>
                    <a:pt x="237" y="151"/>
                  </a:lnTo>
                  <a:lnTo>
                    <a:pt x="232" y="151"/>
                  </a:lnTo>
                  <a:lnTo>
                    <a:pt x="227" y="151"/>
                  </a:lnTo>
                  <a:lnTo>
                    <a:pt x="222" y="151"/>
                  </a:lnTo>
                  <a:lnTo>
                    <a:pt x="216" y="151"/>
                  </a:lnTo>
                  <a:lnTo>
                    <a:pt x="210" y="151"/>
                  </a:lnTo>
                  <a:lnTo>
                    <a:pt x="204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77" y="151"/>
                  </a:lnTo>
                  <a:lnTo>
                    <a:pt x="160" y="151"/>
                  </a:lnTo>
                  <a:lnTo>
                    <a:pt x="144" y="151"/>
                  </a:lnTo>
                  <a:lnTo>
                    <a:pt x="126" y="151"/>
                  </a:lnTo>
                  <a:lnTo>
                    <a:pt x="111" y="151"/>
                  </a:lnTo>
                  <a:lnTo>
                    <a:pt x="93" y="151"/>
                  </a:lnTo>
                  <a:lnTo>
                    <a:pt x="77" y="151"/>
                  </a:lnTo>
                  <a:lnTo>
                    <a:pt x="60" y="151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0" y="223"/>
                  </a:lnTo>
                  <a:lnTo>
                    <a:pt x="60" y="238"/>
                  </a:lnTo>
                  <a:lnTo>
                    <a:pt x="60" y="252"/>
                  </a:lnTo>
                  <a:lnTo>
                    <a:pt x="60" y="265"/>
                  </a:lnTo>
                  <a:lnTo>
                    <a:pt x="69" y="265"/>
                  </a:lnTo>
                  <a:lnTo>
                    <a:pt x="77" y="265"/>
                  </a:lnTo>
                  <a:lnTo>
                    <a:pt x="86" y="265"/>
                  </a:lnTo>
                  <a:lnTo>
                    <a:pt x="95" y="265"/>
                  </a:lnTo>
                  <a:lnTo>
                    <a:pt x="103" y="265"/>
                  </a:lnTo>
                  <a:lnTo>
                    <a:pt x="112" y="265"/>
                  </a:lnTo>
                  <a:lnTo>
                    <a:pt x="121" y="265"/>
                  </a:lnTo>
                  <a:lnTo>
                    <a:pt x="128" y="265"/>
                  </a:lnTo>
                  <a:lnTo>
                    <a:pt x="131" y="265"/>
                  </a:lnTo>
                  <a:lnTo>
                    <a:pt x="135" y="265"/>
                  </a:lnTo>
                  <a:lnTo>
                    <a:pt x="138" y="265"/>
                  </a:lnTo>
                  <a:lnTo>
                    <a:pt x="142" y="265"/>
                  </a:lnTo>
                  <a:lnTo>
                    <a:pt x="145" y="265"/>
                  </a:lnTo>
                  <a:lnTo>
                    <a:pt x="150" y="265"/>
                  </a:lnTo>
                  <a:lnTo>
                    <a:pt x="152" y="265"/>
                  </a:lnTo>
                  <a:lnTo>
                    <a:pt x="155" y="265"/>
                  </a:lnTo>
                  <a:lnTo>
                    <a:pt x="158" y="265"/>
                  </a:lnTo>
                  <a:lnTo>
                    <a:pt x="161" y="265"/>
                  </a:lnTo>
                  <a:lnTo>
                    <a:pt x="164" y="265"/>
                  </a:lnTo>
                  <a:lnTo>
                    <a:pt x="167" y="265"/>
                  </a:lnTo>
                  <a:lnTo>
                    <a:pt x="170" y="265"/>
                  </a:lnTo>
                  <a:lnTo>
                    <a:pt x="173" y="265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80" y="265"/>
                  </a:lnTo>
                  <a:lnTo>
                    <a:pt x="183" y="265"/>
                  </a:lnTo>
                  <a:lnTo>
                    <a:pt x="186" y="265"/>
                  </a:lnTo>
                  <a:lnTo>
                    <a:pt x="188" y="265"/>
                  </a:lnTo>
                  <a:lnTo>
                    <a:pt x="190" y="265"/>
                  </a:lnTo>
                  <a:lnTo>
                    <a:pt x="193" y="265"/>
                  </a:lnTo>
                  <a:lnTo>
                    <a:pt x="194" y="265"/>
                  </a:lnTo>
                  <a:lnTo>
                    <a:pt x="197" y="265"/>
                  </a:lnTo>
                  <a:lnTo>
                    <a:pt x="199" y="265"/>
                  </a:lnTo>
                  <a:lnTo>
                    <a:pt x="201" y="265"/>
                  </a:lnTo>
                  <a:lnTo>
                    <a:pt x="204" y="265"/>
                  </a:lnTo>
                  <a:lnTo>
                    <a:pt x="206" y="265"/>
                  </a:lnTo>
                  <a:lnTo>
                    <a:pt x="209" y="265"/>
                  </a:lnTo>
                  <a:lnTo>
                    <a:pt x="210" y="265"/>
                  </a:lnTo>
                  <a:lnTo>
                    <a:pt x="211" y="265"/>
                  </a:lnTo>
                  <a:lnTo>
                    <a:pt x="213" y="265"/>
                  </a:lnTo>
                  <a:lnTo>
                    <a:pt x="216" y="265"/>
                  </a:lnTo>
                  <a:lnTo>
                    <a:pt x="219" y="265"/>
                  </a:lnTo>
                  <a:lnTo>
                    <a:pt x="223" y="264"/>
                  </a:lnTo>
                  <a:lnTo>
                    <a:pt x="227" y="264"/>
                  </a:lnTo>
                  <a:lnTo>
                    <a:pt x="232" y="264"/>
                  </a:lnTo>
                  <a:lnTo>
                    <a:pt x="236" y="264"/>
                  </a:lnTo>
                  <a:lnTo>
                    <a:pt x="239" y="264"/>
                  </a:lnTo>
                  <a:lnTo>
                    <a:pt x="242" y="264"/>
                  </a:lnTo>
                  <a:lnTo>
                    <a:pt x="243" y="264"/>
                  </a:lnTo>
                  <a:lnTo>
                    <a:pt x="245" y="264"/>
                  </a:lnTo>
                  <a:lnTo>
                    <a:pt x="246" y="264"/>
                  </a:lnTo>
                  <a:lnTo>
                    <a:pt x="247" y="264"/>
                  </a:lnTo>
                  <a:lnTo>
                    <a:pt x="249" y="264"/>
                  </a:lnTo>
                  <a:lnTo>
                    <a:pt x="250" y="264"/>
                  </a:lnTo>
                  <a:lnTo>
                    <a:pt x="252" y="264"/>
                  </a:lnTo>
                  <a:lnTo>
                    <a:pt x="255" y="264"/>
                  </a:lnTo>
                  <a:lnTo>
                    <a:pt x="258" y="264"/>
                  </a:lnTo>
                  <a:lnTo>
                    <a:pt x="262" y="264"/>
                  </a:lnTo>
                  <a:lnTo>
                    <a:pt x="265" y="264"/>
                  </a:lnTo>
                  <a:lnTo>
                    <a:pt x="269" y="262"/>
                  </a:lnTo>
                  <a:lnTo>
                    <a:pt x="272" y="262"/>
                  </a:lnTo>
                  <a:lnTo>
                    <a:pt x="275" y="262"/>
                  </a:lnTo>
                  <a:lnTo>
                    <a:pt x="278" y="262"/>
                  </a:lnTo>
                  <a:lnTo>
                    <a:pt x="281" y="262"/>
                  </a:lnTo>
                  <a:lnTo>
                    <a:pt x="285" y="261"/>
                  </a:lnTo>
                  <a:lnTo>
                    <a:pt x="289" y="261"/>
                  </a:lnTo>
                  <a:lnTo>
                    <a:pt x="292" y="261"/>
                  </a:lnTo>
                  <a:lnTo>
                    <a:pt x="296" y="259"/>
                  </a:lnTo>
                  <a:lnTo>
                    <a:pt x="298" y="259"/>
                  </a:lnTo>
                  <a:lnTo>
                    <a:pt x="299" y="259"/>
                  </a:lnTo>
                  <a:lnTo>
                    <a:pt x="301" y="259"/>
                  </a:lnTo>
                  <a:lnTo>
                    <a:pt x="301" y="261"/>
                  </a:lnTo>
                  <a:lnTo>
                    <a:pt x="301" y="262"/>
                  </a:lnTo>
                  <a:lnTo>
                    <a:pt x="301" y="265"/>
                  </a:lnTo>
                  <a:lnTo>
                    <a:pt x="301" y="267"/>
                  </a:lnTo>
                  <a:lnTo>
                    <a:pt x="299" y="270"/>
                  </a:lnTo>
                  <a:lnTo>
                    <a:pt x="299" y="272"/>
                  </a:lnTo>
                  <a:lnTo>
                    <a:pt x="299" y="275"/>
                  </a:lnTo>
                  <a:lnTo>
                    <a:pt x="299" y="278"/>
                  </a:lnTo>
                  <a:lnTo>
                    <a:pt x="299" y="283"/>
                  </a:lnTo>
                  <a:lnTo>
                    <a:pt x="299" y="284"/>
                  </a:lnTo>
                  <a:lnTo>
                    <a:pt x="299" y="287"/>
                  </a:lnTo>
                  <a:lnTo>
                    <a:pt x="301" y="288"/>
                  </a:lnTo>
                  <a:lnTo>
                    <a:pt x="301" y="290"/>
                  </a:lnTo>
                  <a:lnTo>
                    <a:pt x="301" y="291"/>
                  </a:lnTo>
                  <a:lnTo>
                    <a:pt x="301" y="294"/>
                  </a:lnTo>
                  <a:lnTo>
                    <a:pt x="301" y="295"/>
                  </a:lnTo>
                  <a:lnTo>
                    <a:pt x="263" y="295"/>
                  </a:lnTo>
                  <a:lnTo>
                    <a:pt x="226" y="295"/>
                  </a:lnTo>
                  <a:lnTo>
                    <a:pt x="188" y="295"/>
                  </a:lnTo>
                  <a:lnTo>
                    <a:pt x="151" y="295"/>
                  </a:lnTo>
                  <a:lnTo>
                    <a:pt x="112" y="295"/>
                  </a:lnTo>
                  <a:lnTo>
                    <a:pt x="75" y="295"/>
                  </a:lnTo>
                  <a:lnTo>
                    <a:pt x="37" y="295"/>
                  </a:lnTo>
                  <a:lnTo>
                    <a:pt x="0" y="295"/>
                  </a:lnTo>
                  <a:lnTo>
                    <a:pt x="0" y="258"/>
                  </a:lnTo>
                  <a:lnTo>
                    <a:pt x="0" y="222"/>
                  </a:lnTo>
                  <a:lnTo>
                    <a:pt x="0" y="184"/>
                  </a:lnTo>
                  <a:lnTo>
                    <a:pt x="0" y="148"/>
                  </a:lnTo>
                  <a:lnTo>
                    <a:pt x="0" y="111"/>
                  </a:lnTo>
                  <a:lnTo>
                    <a:pt x="0" y="73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8"/>
            <p:cNvSpPr>
              <a:spLocks noChangeAspect="1" noEditPoints="1"/>
            </p:cNvSpPr>
            <p:nvPr userDrawn="1"/>
          </p:nvSpPr>
          <p:spPr bwMode="auto">
            <a:xfrm>
              <a:off x="2573" y="4148"/>
              <a:ext cx="104" cy="93"/>
            </a:xfrm>
            <a:custGeom>
              <a:avLst/>
              <a:gdLst>
                <a:gd name="T0" fmla="*/ 0 w 333"/>
                <a:gd name="T1" fmla="*/ 0 h 295"/>
                <a:gd name="T2" fmla="*/ 0 w 333"/>
                <a:gd name="T3" fmla="*/ 0 h 295"/>
                <a:gd name="T4" fmla="*/ 0 w 333"/>
                <a:gd name="T5" fmla="*/ 0 h 295"/>
                <a:gd name="T6" fmla="*/ 0 w 333"/>
                <a:gd name="T7" fmla="*/ 0 h 295"/>
                <a:gd name="T8" fmla="*/ 0 w 333"/>
                <a:gd name="T9" fmla="*/ 0 h 295"/>
                <a:gd name="T10" fmla="*/ 0 w 333"/>
                <a:gd name="T11" fmla="*/ 0 h 295"/>
                <a:gd name="T12" fmla="*/ 0 w 333"/>
                <a:gd name="T13" fmla="*/ 0 h 295"/>
                <a:gd name="T14" fmla="*/ 0 w 333"/>
                <a:gd name="T15" fmla="*/ 0 h 295"/>
                <a:gd name="T16" fmla="*/ 0 w 333"/>
                <a:gd name="T17" fmla="*/ 0 h 295"/>
                <a:gd name="T18" fmla="*/ 0 w 333"/>
                <a:gd name="T19" fmla="*/ 0 h 295"/>
                <a:gd name="T20" fmla="*/ 0 w 333"/>
                <a:gd name="T21" fmla="*/ 0 h 295"/>
                <a:gd name="T22" fmla="*/ 0 w 333"/>
                <a:gd name="T23" fmla="*/ 0 h 295"/>
                <a:gd name="T24" fmla="*/ 0 w 333"/>
                <a:gd name="T25" fmla="*/ 0 h 295"/>
                <a:gd name="T26" fmla="*/ 0 w 333"/>
                <a:gd name="T27" fmla="*/ 0 h 295"/>
                <a:gd name="T28" fmla="*/ 0 w 333"/>
                <a:gd name="T29" fmla="*/ 0 h 295"/>
                <a:gd name="T30" fmla="*/ 0 w 333"/>
                <a:gd name="T31" fmla="*/ 0 h 295"/>
                <a:gd name="T32" fmla="*/ 0 w 333"/>
                <a:gd name="T33" fmla="*/ 0 h 295"/>
                <a:gd name="T34" fmla="*/ 0 w 333"/>
                <a:gd name="T35" fmla="*/ 0 h 295"/>
                <a:gd name="T36" fmla="*/ 0 w 333"/>
                <a:gd name="T37" fmla="*/ 0 h 295"/>
                <a:gd name="T38" fmla="*/ 0 w 333"/>
                <a:gd name="T39" fmla="*/ 0 h 295"/>
                <a:gd name="T40" fmla="*/ 0 w 333"/>
                <a:gd name="T41" fmla="*/ 0 h 295"/>
                <a:gd name="T42" fmla="*/ 0 w 333"/>
                <a:gd name="T43" fmla="*/ 0 h 295"/>
                <a:gd name="T44" fmla="*/ 0 w 333"/>
                <a:gd name="T45" fmla="*/ 0 h 295"/>
                <a:gd name="T46" fmla="*/ 0 w 333"/>
                <a:gd name="T47" fmla="*/ 0 h 295"/>
                <a:gd name="T48" fmla="*/ 0 w 333"/>
                <a:gd name="T49" fmla="*/ 0 h 295"/>
                <a:gd name="T50" fmla="*/ 0 w 333"/>
                <a:gd name="T51" fmla="*/ 0 h 295"/>
                <a:gd name="T52" fmla="*/ 0 w 333"/>
                <a:gd name="T53" fmla="*/ 0 h 295"/>
                <a:gd name="T54" fmla="*/ 0 w 333"/>
                <a:gd name="T55" fmla="*/ 0 h 295"/>
                <a:gd name="T56" fmla="*/ 0 w 333"/>
                <a:gd name="T57" fmla="*/ 0 h 295"/>
                <a:gd name="T58" fmla="*/ 0 w 333"/>
                <a:gd name="T59" fmla="*/ 0 h 295"/>
                <a:gd name="T60" fmla="*/ 0 w 333"/>
                <a:gd name="T61" fmla="*/ 0 h 295"/>
                <a:gd name="T62" fmla="*/ 0 w 333"/>
                <a:gd name="T63" fmla="*/ 0 h 295"/>
                <a:gd name="T64" fmla="*/ 0 w 333"/>
                <a:gd name="T65" fmla="*/ 0 h 295"/>
                <a:gd name="T66" fmla="*/ 0 w 333"/>
                <a:gd name="T67" fmla="*/ 0 h 295"/>
                <a:gd name="T68" fmla="*/ 0 w 333"/>
                <a:gd name="T69" fmla="*/ 0 h 295"/>
                <a:gd name="T70" fmla="*/ 0 w 333"/>
                <a:gd name="T71" fmla="*/ 0 h 295"/>
                <a:gd name="T72" fmla="*/ 0 w 333"/>
                <a:gd name="T73" fmla="*/ 0 h 295"/>
                <a:gd name="T74" fmla="*/ 0 w 333"/>
                <a:gd name="T75" fmla="*/ 0 h 295"/>
                <a:gd name="T76" fmla="*/ 0 w 333"/>
                <a:gd name="T77" fmla="*/ 0 h 295"/>
                <a:gd name="T78" fmla="*/ 0 w 333"/>
                <a:gd name="T79" fmla="*/ 0 h 295"/>
                <a:gd name="T80" fmla="*/ 0 w 333"/>
                <a:gd name="T81" fmla="*/ 0 h 295"/>
                <a:gd name="T82" fmla="*/ 0 w 333"/>
                <a:gd name="T83" fmla="*/ 0 h 295"/>
                <a:gd name="T84" fmla="*/ 0 w 333"/>
                <a:gd name="T85" fmla="*/ 0 h 295"/>
                <a:gd name="T86" fmla="*/ 0 w 333"/>
                <a:gd name="T87" fmla="*/ 0 h 295"/>
                <a:gd name="T88" fmla="*/ 0 w 333"/>
                <a:gd name="T89" fmla="*/ 0 h 295"/>
                <a:gd name="T90" fmla="*/ 0 w 333"/>
                <a:gd name="T91" fmla="*/ 0 h 295"/>
                <a:gd name="T92" fmla="*/ 0 w 333"/>
                <a:gd name="T93" fmla="*/ 0 h 295"/>
                <a:gd name="T94" fmla="*/ 0 w 333"/>
                <a:gd name="T95" fmla="*/ 0 h 295"/>
                <a:gd name="T96" fmla="*/ 0 w 333"/>
                <a:gd name="T97" fmla="*/ 0 h 295"/>
                <a:gd name="T98" fmla="*/ 0 w 333"/>
                <a:gd name="T99" fmla="*/ 0 h 295"/>
                <a:gd name="T100" fmla="*/ 0 w 333"/>
                <a:gd name="T101" fmla="*/ 0 h 295"/>
                <a:gd name="T102" fmla="*/ 0 w 333"/>
                <a:gd name="T103" fmla="*/ 0 h 295"/>
                <a:gd name="T104" fmla="*/ 0 w 333"/>
                <a:gd name="T105" fmla="*/ 0 h 295"/>
                <a:gd name="T106" fmla="*/ 0 w 333"/>
                <a:gd name="T107" fmla="*/ 0 h 295"/>
                <a:gd name="T108" fmla="*/ 0 w 333"/>
                <a:gd name="T109" fmla="*/ 0 h 295"/>
                <a:gd name="T110" fmla="*/ 0 w 333"/>
                <a:gd name="T111" fmla="*/ 0 h 295"/>
                <a:gd name="T112" fmla="*/ 0 w 333"/>
                <a:gd name="T113" fmla="*/ 0 h 295"/>
                <a:gd name="T114" fmla="*/ 0 w 333"/>
                <a:gd name="T115" fmla="*/ 0 h 295"/>
                <a:gd name="T116" fmla="*/ 0 w 333"/>
                <a:gd name="T117" fmla="*/ 0 h 295"/>
                <a:gd name="T118" fmla="*/ 0 w 333"/>
                <a:gd name="T119" fmla="*/ 0 h 295"/>
                <a:gd name="T120" fmla="*/ 0 w 333"/>
                <a:gd name="T121" fmla="*/ 0 h 295"/>
                <a:gd name="T122" fmla="*/ 0 w 333"/>
                <a:gd name="T123" fmla="*/ 0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3" h="295">
                  <a:moveTo>
                    <a:pt x="0" y="0"/>
                  </a:moveTo>
                  <a:lnTo>
                    <a:pt x="7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97" y="0"/>
                  </a:lnTo>
                  <a:lnTo>
                    <a:pt x="133" y="0"/>
                  </a:lnTo>
                  <a:lnTo>
                    <a:pt x="164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9" y="0"/>
                  </a:lnTo>
                  <a:lnTo>
                    <a:pt x="221" y="1"/>
                  </a:lnTo>
                  <a:lnTo>
                    <a:pt x="234" y="3"/>
                  </a:lnTo>
                  <a:lnTo>
                    <a:pt x="245" y="4"/>
                  </a:lnTo>
                  <a:lnTo>
                    <a:pt x="257" y="6"/>
                  </a:lnTo>
                  <a:lnTo>
                    <a:pt x="268" y="9"/>
                  </a:lnTo>
                  <a:lnTo>
                    <a:pt x="278" y="13"/>
                  </a:lnTo>
                  <a:lnTo>
                    <a:pt x="288" y="17"/>
                  </a:lnTo>
                  <a:lnTo>
                    <a:pt x="291" y="19"/>
                  </a:lnTo>
                  <a:lnTo>
                    <a:pt x="294" y="21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3" y="29"/>
                  </a:lnTo>
                  <a:lnTo>
                    <a:pt x="306" y="32"/>
                  </a:lnTo>
                  <a:lnTo>
                    <a:pt x="309" y="36"/>
                  </a:lnTo>
                  <a:lnTo>
                    <a:pt x="310" y="39"/>
                  </a:lnTo>
                  <a:lnTo>
                    <a:pt x="313" y="46"/>
                  </a:lnTo>
                  <a:lnTo>
                    <a:pt x="314" y="53"/>
                  </a:lnTo>
                  <a:lnTo>
                    <a:pt x="316" y="60"/>
                  </a:lnTo>
                  <a:lnTo>
                    <a:pt x="316" y="69"/>
                  </a:lnTo>
                  <a:lnTo>
                    <a:pt x="314" y="76"/>
                  </a:lnTo>
                  <a:lnTo>
                    <a:pt x="311" y="83"/>
                  </a:lnTo>
                  <a:lnTo>
                    <a:pt x="309" y="91"/>
                  </a:lnTo>
                  <a:lnTo>
                    <a:pt x="304" y="96"/>
                  </a:lnTo>
                  <a:lnTo>
                    <a:pt x="301" y="102"/>
                  </a:lnTo>
                  <a:lnTo>
                    <a:pt x="297" y="107"/>
                  </a:lnTo>
                  <a:lnTo>
                    <a:pt x="293" y="109"/>
                  </a:lnTo>
                  <a:lnTo>
                    <a:pt x="287" y="114"/>
                  </a:lnTo>
                  <a:lnTo>
                    <a:pt x="283" y="117"/>
                  </a:lnTo>
                  <a:lnTo>
                    <a:pt x="277" y="121"/>
                  </a:lnTo>
                  <a:lnTo>
                    <a:pt x="273" y="124"/>
                  </a:lnTo>
                  <a:lnTo>
                    <a:pt x="267" y="125"/>
                  </a:lnTo>
                  <a:lnTo>
                    <a:pt x="265" y="127"/>
                  </a:lnTo>
                  <a:lnTo>
                    <a:pt x="262" y="128"/>
                  </a:lnTo>
                  <a:lnTo>
                    <a:pt x="260" y="128"/>
                  </a:lnTo>
                  <a:lnTo>
                    <a:pt x="258" y="130"/>
                  </a:lnTo>
                  <a:lnTo>
                    <a:pt x="255" y="131"/>
                  </a:lnTo>
                  <a:lnTo>
                    <a:pt x="252" y="131"/>
                  </a:lnTo>
                  <a:lnTo>
                    <a:pt x="251" y="133"/>
                  </a:lnTo>
                  <a:lnTo>
                    <a:pt x="248" y="134"/>
                  </a:lnTo>
                  <a:lnTo>
                    <a:pt x="247" y="134"/>
                  </a:lnTo>
                  <a:lnTo>
                    <a:pt x="245" y="134"/>
                  </a:lnTo>
                  <a:lnTo>
                    <a:pt x="244" y="134"/>
                  </a:lnTo>
                  <a:lnTo>
                    <a:pt x="244" y="135"/>
                  </a:lnTo>
                  <a:lnTo>
                    <a:pt x="242" y="135"/>
                  </a:lnTo>
                  <a:lnTo>
                    <a:pt x="244" y="135"/>
                  </a:lnTo>
                  <a:lnTo>
                    <a:pt x="245" y="135"/>
                  </a:lnTo>
                  <a:lnTo>
                    <a:pt x="247" y="135"/>
                  </a:lnTo>
                  <a:lnTo>
                    <a:pt x="248" y="135"/>
                  </a:lnTo>
                  <a:lnTo>
                    <a:pt x="249" y="137"/>
                  </a:lnTo>
                  <a:lnTo>
                    <a:pt x="252" y="137"/>
                  </a:lnTo>
                  <a:lnTo>
                    <a:pt x="255" y="137"/>
                  </a:lnTo>
                  <a:lnTo>
                    <a:pt x="258" y="138"/>
                  </a:lnTo>
                  <a:lnTo>
                    <a:pt x="261" y="138"/>
                  </a:lnTo>
                  <a:lnTo>
                    <a:pt x="264" y="138"/>
                  </a:lnTo>
                  <a:lnTo>
                    <a:pt x="267" y="140"/>
                  </a:lnTo>
                  <a:lnTo>
                    <a:pt x="270" y="140"/>
                  </a:lnTo>
                  <a:lnTo>
                    <a:pt x="273" y="140"/>
                  </a:lnTo>
                  <a:lnTo>
                    <a:pt x="283" y="144"/>
                  </a:lnTo>
                  <a:lnTo>
                    <a:pt x="294" y="148"/>
                  </a:lnTo>
                  <a:lnTo>
                    <a:pt x="304" y="154"/>
                  </a:lnTo>
                  <a:lnTo>
                    <a:pt x="313" y="161"/>
                  </a:lnTo>
                  <a:lnTo>
                    <a:pt x="322" y="170"/>
                  </a:lnTo>
                  <a:lnTo>
                    <a:pt x="327" y="180"/>
                  </a:lnTo>
                  <a:lnTo>
                    <a:pt x="330" y="186"/>
                  </a:lnTo>
                  <a:lnTo>
                    <a:pt x="332" y="193"/>
                  </a:lnTo>
                  <a:lnTo>
                    <a:pt x="333" y="200"/>
                  </a:lnTo>
                  <a:lnTo>
                    <a:pt x="333" y="208"/>
                  </a:lnTo>
                  <a:lnTo>
                    <a:pt x="333" y="213"/>
                  </a:lnTo>
                  <a:lnTo>
                    <a:pt x="332" y="219"/>
                  </a:lnTo>
                  <a:lnTo>
                    <a:pt x="332" y="225"/>
                  </a:lnTo>
                  <a:lnTo>
                    <a:pt x="330" y="229"/>
                  </a:lnTo>
                  <a:lnTo>
                    <a:pt x="329" y="233"/>
                  </a:lnTo>
                  <a:lnTo>
                    <a:pt x="327" y="238"/>
                  </a:lnTo>
                  <a:lnTo>
                    <a:pt x="326" y="242"/>
                  </a:lnTo>
                  <a:lnTo>
                    <a:pt x="324" y="245"/>
                  </a:lnTo>
                  <a:lnTo>
                    <a:pt x="322" y="249"/>
                  </a:lnTo>
                  <a:lnTo>
                    <a:pt x="317" y="255"/>
                  </a:lnTo>
                  <a:lnTo>
                    <a:pt x="314" y="259"/>
                  </a:lnTo>
                  <a:lnTo>
                    <a:pt x="310" y="264"/>
                  </a:lnTo>
                  <a:lnTo>
                    <a:pt x="304" y="268"/>
                  </a:lnTo>
                  <a:lnTo>
                    <a:pt x="298" y="271"/>
                  </a:lnTo>
                  <a:lnTo>
                    <a:pt x="293" y="275"/>
                  </a:lnTo>
                  <a:lnTo>
                    <a:pt x="285" y="280"/>
                  </a:lnTo>
                  <a:lnTo>
                    <a:pt x="271" y="285"/>
                  </a:lnTo>
                  <a:lnTo>
                    <a:pt x="252" y="290"/>
                  </a:lnTo>
                  <a:lnTo>
                    <a:pt x="232" y="293"/>
                  </a:lnTo>
                  <a:lnTo>
                    <a:pt x="212" y="294"/>
                  </a:lnTo>
                  <a:lnTo>
                    <a:pt x="189" y="295"/>
                  </a:lnTo>
                  <a:lnTo>
                    <a:pt x="167" y="295"/>
                  </a:lnTo>
                  <a:lnTo>
                    <a:pt x="144" y="295"/>
                  </a:lnTo>
                  <a:lnTo>
                    <a:pt x="123" y="295"/>
                  </a:lnTo>
                  <a:lnTo>
                    <a:pt x="108" y="295"/>
                  </a:lnTo>
                  <a:lnTo>
                    <a:pt x="92" y="295"/>
                  </a:lnTo>
                  <a:lnTo>
                    <a:pt x="77" y="295"/>
                  </a:lnTo>
                  <a:lnTo>
                    <a:pt x="61" y="295"/>
                  </a:lnTo>
                  <a:lnTo>
                    <a:pt x="46" y="295"/>
                  </a:lnTo>
                  <a:lnTo>
                    <a:pt x="30" y="295"/>
                  </a:lnTo>
                  <a:lnTo>
                    <a:pt x="15" y="295"/>
                  </a:lnTo>
                  <a:lnTo>
                    <a:pt x="0" y="295"/>
                  </a:lnTo>
                  <a:lnTo>
                    <a:pt x="0" y="255"/>
                  </a:lnTo>
                  <a:lnTo>
                    <a:pt x="0" y="209"/>
                  </a:lnTo>
                  <a:lnTo>
                    <a:pt x="0" y="160"/>
                  </a:lnTo>
                  <a:lnTo>
                    <a:pt x="0" y="111"/>
                  </a:lnTo>
                  <a:lnTo>
                    <a:pt x="0" y="68"/>
                  </a:lnTo>
                  <a:lnTo>
                    <a:pt x="0" y="33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69" y="29"/>
                  </a:moveTo>
                  <a:lnTo>
                    <a:pt x="69" y="43"/>
                  </a:lnTo>
                  <a:lnTo>
                    <a:pt x="69" y="58"/>
                  </a:lnTo>
                  <a:lnTo>
                    <a:pt x="69" y="73"/>
                  </a:lnTo>
                  <a:lnTo>
                    <a:pt x="69" y="88"/>
                  </a:lnTo>
                  <a:lnTo>
                    <a:pt x="69" y="102"/>
                  </a:lnTo>
                  <a:lnTo>
                    <a:pt x="69" y="112"/>
                  </a:lnTo>
                  <a:lnTo>
                    <a:pt x="69" y="121"/>
                  </a:lnTo>
                  <a:lnTo>
                    <a:pt x="69" y="122"/>
                  </a:lnTo>
                  <a:lnTo>
                    <a:pt x="115" y="122"/>
                  </a:lnTo>
                  <a:lnTo>
                    <a:pt x="117" y="122"/>
                  </a:lnTo>
                  <a:lnTo>
                    <a:pt x="118" y="122"/>
                  </a:lnTo>
                  <a:lnTo>
                    <a:pt x="121" y="122"/>
                  </a:lnTo>
                  <a:lnTo>
                    <a:pt x="124" y="122"/>
                  </a:lnTo>
                  <a:lnTo>
                    <a:pt x="127" y="122"/>
                  </a:lnTo>
                  <a:lnTo>
                    <a:pt x="130" y="122"/>
                  </a:lnTo>
                  <a:lnTo>
                    <a:pt x="133" y="122"/>
                  </a:lnTo>
                  <a:lnTo>
                    <a:pt x="134" y="122"/>
                  </a:lnTo>
                  <a:lnTo>
                    <a:pt x="141" y="122"/>
                  </a:lnTo>
                  <a:lnTo>
                    <a:pt x="147" y="122"/>
                  </a:lnTo>
                  <a:lnTo>
                    <a:pt x="153" y="122"/>
                  </a:lnTo>
                  <a:lnTo>
                    <a:pt x="160" y="122"/>
                  </a:lnTo>
                  <a:lnTo>
                    <a:pt x="166" y="121"/>
                  </a:lnTo>
                  <a:lnTo>
                    <a:pt x="172" y="121"/>
                  </a:lnTo>
                  <a:lnTo>
                    <a:pt x="177" y="121"/>
                  </a:lnTo>
                  <a:lnTo>
                    <a:pt x="182" y="121"/>
                  </a:lnTo>
                  <a:lnTo>
                    <a:pt x="186" y="120"/>
                  </a:lnTo>
                  <a:lnTo>
                    <a:pt x="190" y="120"/>
                  </a:lnTo>
                  <a:lnTo>
                    <a:pt x="195" y="120"/>
                  </a:lnTo>
                  <a:lnTo>
                    <a:pt x="199" y="118"/>
                  </a:lnTo>
                  <a:lnTo>
                    <a:pt x="203" y="118"/>
                  </a:lnTo>
                  <a:lnTo>
                    <a:pt x="208" y="117"/>
                  </a:lnTo>
                  <a:lnTo>
                    <a:pt x="212" y="115"/>
                  </a:lnTo>
                  <a:lnTo>
                    <a:pt x="218" y="114"/>
                  </a:lnTo>
                  <a:lnTo>
                    <a:pt x="221" y="114"/>
                  </a:lnTo>
                  <a:lnTo>
                    <a:pt x="224" y="112"/>
                  </a:lnTo>
                  <a:lnTo>
                    <a:pt x="226" y="111"/>
                  </a:lnTo>
                  <a:lnTo>
                    <a:pt x="229" y="109"/>
                  </a:lnTo>
                  <a:lnTo>
                    <a:pt x="232" y="108"/>
                  </a:lnTo>
                  <a:lnTo>
                    <a:pt x="236" y="107"/>
                  </a:lnTo>
                  <a:lnTo>
                    <a:pt x="239" y="105"/>
                  </a:lnTo>
                  <a:lnTo>
                    <a:pt x="241" y="102"/>
                  </a:lnTo>
                  <a:lnTo>
                    <a:pt x="245" y="99"/>
                  </a:lnTo>
                  <a:lnTo>
                    <a:pt x="249" y="95"/>
                  </a:lnTo>
                  <a:lnTo>
                    <a:pt x="252" y="92"/>
                  </a:lnTo>
                  <a:lnTo>
                    <a:pt x="255" y="88"/>
                  </a:lnTo>
                  <a:lnTo>
                    <a:pt x="258" y="83"/>
                  </a:lnTo>
                  <a:lnTo>
                    <a:pt x="260" y="78"/>
                  </a:lnTo>
                  <a:lnTo>
                    <a:pt x="260" y="72"/>
                  </a:lnTo>
                  <a:lnTo>
                    <a:pt x="260" y="66"/>
                  </a:lnTo>
                  <a:lnTo>
                    <a:pt x="260" y="63"/>
                  </a:lnTo>
                  <a:lnTo>
                    <a:pt x="260" y="60"/>
                  </a:lnTo>
                  <a:lnTo>
                    <a:pt x="260" y="59"/>
                  </a:lnTo>
                  <a:lnTo>
                    <a:pt x="258" y="56"/>
                  </a:lnTo>
                  <a:lnTo>
                    <a:pt x="257" y="53"/>
                  </a:lnTo>
                  <a:lnTo>
                    <a:pt x="255" y="52"/>
                  </a:lnTo>
                  <a:lnTo>
                    <a:pt x="254" y="49"/>
                  </a:lnTo>
                  <a:lnTo>
                    <a:pt x="252" y="46"/>
                  </a:lnTo>
                  <a:lnTo>
                    <a:pt x="251" y="45"/>
                  </a:lnTo>
                  <a:lnTo>
                    <a:pt x="249" y="43"/>
                  </a:lnTo>
                  <a:lnTo>
                    <a:pt x="248" y="42"/>
                  </a:lnTo>
                  <a:lnTo>
                    <a:pt x="245" y="40"/>
                  </a:lnTo>
                  <a:lnTo>
                    <a:pt x="244" y="39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6" y="36"/>
                  </a:lnTo>
                  <a:lnTo>
                    <a:pt x="231" y="34"/>
                  </a:lnTo>
                  <a:lnTo>
                    <a:pt x="224" y="33"/>
                  </a:lnTo>
                  <a:lnTo>
                    <a:pt x="215" y="32"/>
                  </a:lnTo>
                  <a:lnTo>
                    <a:pt x="208" y="30"/>
                  </a:lnTo>
                  <a:lnTo>
                    <a:pt x="199" y="30"/>
                  </a:lnTo>
                  <a:lnTo>
                    <a:pt x="190" y="29"/>
                  </a:lnTo>
                  <a:lnTo>
                    <a:pt x="182" y="29"/>
                  </a:lnTo>
                  <a:lnTo>
                    <a:pt x="173" y="29"/>
                  </a:lnTo>
                  <a:lnTo>
                    <a:pt x="169" y="29"/>
                  </a:lnTo>
                  <a:lnTo>
                    <a:pt x="164" y="29"/>
                  </a:lnTo>
                  <a:lnTo>
                    <a:pt x="159" y="29"/>
                  </a:lnTo>
                  <a:lnTo>
                    <a:pt x="154" y="29"/>
                  </a:lnTo>
                  <a:lnTo>
                    <a:pt x="150" y="29"/>
                  </a:lnTo>
                  <a:lnTo>
                    <a:pt x="146" y="29"/>
                  </a:lnTo>
                  <a:lnTo>
                    <a:pt x="140" y="2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20" y="29"/>
                  </a:lnTo>
                  <a:lnTo>
                    <a:pt x="111" y="29"/>
                  </a:lnTo>
                  <a:lnTo>
                    <a:pt x="103" y="29"/>
                  </a:lnTo>
                  <a:lnTo>
                    <a:pt x="94" y="29"/>
                  </a:lnTo>
                  <a:lnTo>
                    <a:pt x="87" y="29"/>
                  </a:lnTo>
                  <a:lnTo>
                    <a:pt x="78" y="29"/>
                  </a:lnTo>
                  <a:lnTo>
                    <a:pt x="69" y="29"/>
                  </a:lnTo>
                  <a:close/>
                  <a:moveTo>
                    <a:pt x="69" y="150"/>
                  </a:moveTo>
                  <a:lnTo>
                    <a:pt x="69" y="164"/>
                  </a:lnTo>
                  <a:lnTo>
                    <a:pt x="69" y="179"/>
                  </a:lnTo>
                  <a:lnTo>
                    <a:pt x="69" y="193"/>
                  </a:lnTo>
                  <a:lnTo>
                    <a:pt x="69" y="208"/>
                  </a:lnTo>
                  <a:lnTo>
                    <a:pt x="69" y="222"/>
                  </a:lnTo>
                  <a:lnTo>
                    <a:pt x="69" y="238"/>
                  </a:lnTo>
                  <a:lnTo>
                    <a:pt x="69" y="252"/>
                  </a:lnTo>
                  <a:lnTo>
                    <a:pt x="69" y="267"/>
                  </a:lnTo>
                  <a:lnTo>
                    <a:pt x="84" y="267"/>
                  </a:lnTo>
                  <a:lnTo>
                    <a:pt x="100" y="267"/>
                  </a:lnTo>
                  <a:lnTo>
                    <a:pt x="114" y="267"/>
                  </a:lnTo>
                  <a:lnTo>
                    <a:pt x="128" y="267"/>
                  </a:lnTo>
                  <a:lnTo>
                    <a:pt x="143" y="267"/>
                  </a:lnTo>
                  <a:lnTo>
                    <a:pt x="157" y="267"/>
                  </a:lnTo>
                  <a:lnTo>
                    <a:pt x="173" y="267"/>
                  </a:lnTo>
                  <a:lnTo>
                    <a:pt x="188" y="267"/>
                  </a:lnTo>
                  <a:lnTo>
                    <a:pt x="193" y="265"/>
                  </a:lnTo>
                  <a:lnTo>
                    <a:pt x="199" y="265"/>
                  </a:lnTo>
                  <a:lnTo>
                    <a:pt x="203" y="265"/>
                  </a:lnTo>
                  <a:lnTo>
                    <a:pt x="209" y="264"/>
                  </a:lnTo>
                  <a:lnTo>
                    <a:pt x="212" y="264"/>
                  </a:lnTo>
                  <a:lnTo>
                    <a:pt x="216" y="262"/>
                  </a:lnTo>
                  <a:lnTo>
                    <a:pt x="221" y="261"/>
                  </a:lnTo>
                  <a:lnTo>
                    <a:pt x="224" y="261"/>
                  </a:lnTo>
                  <a:lnTo>
                    <a:pt x="228" y="259"/>
                  </a:lnTo>
                  <a:lnTo>
                    <a:pt x="231" y="258"/>
                  </a:lnTo>
                  <a:lnTo>
                    <a:pt x="234" y="257"/>
                  </a:lnTo>
                  <a:lnTo>
                    <a:pt x="236" y="255"/>
                  </a:lnTo>
                  <a:lnTo>
                    <a:pt x="241" y="254"/>
                  </a:lnTo>
                  <a:lnTo>
                    <a:pt x="244" y="252"/>
                  </a:lnTo>
                  <a:lnTo>
                    <a:pt x="248" y="249"/>
                  </a:lnTo>
                  <a:lnTo>
                    <a:pt x="252" y="246"/>
                  </a:lnTo>
                  <a:lnTo>
                    <a:pt x="255" y="244"/>
                  </a:lnTo>
                  <a:lnTo>
                    <a:pt x="257" y="242"/>
                  </a:lnTo>
                  <a:lnTo>
                    <a:pt x="260" y="239"/>
                  </a:lnTo>
                  <a:lnTo>
                    <a:pt x="262" y="235"/>
                  </a:lnTo>
                  <a:lnTo>
                    <a:pt x="264" y="232"/>
                  </a:lnTo>
                  <a:lnTo>
                    <a:pt x="267" y="229"/>
                  </a:lnTo>
                  <a:lnTo>
                    <a:pt x="268" y="226"/>
                  </a:lnTo>
                  <a:lnTo>
                    <a:pt x="270" y="222"/>
                  </a:lnTo>
                  <a:lnTo>
                    <a:pt x="271" y="216"/>
                  </a:lnTo>
                  <a:lnTo>
                    <a:pt x="271" y="212"/>
                  </a:lnTo>
                  <a:lnTo>
                    <a:pt x="271" y="205"/>
                  </a:lnTo>
                  <a:lnTo>
                    <a:pt x="271" y="199"/>
                  </a:lnTo>
                  <a:lnTo>
                    <a:pt x="270" y="193"/>
                  </a:lnTo>
                  <a:lnTo>
                    <a:pt x="268" y="189"/>
                  </a:lnTo>
                  <a:lnTo>
                    <a:pt x="265" y="183"/>
                  </a:lnTo>
                  <a:lnTo>
                    <a:pt x="264" y="179"/>
                  </a:lnTo>
                  <a:lnTo>
                    <a:pt x="261" y="177"/>
                  </a:lnTo>
                  <a:lnTo>
                    <a:pt x="260" y="174"/>
                  </a:lnTo>
                  <a:lnTo>
                    <a:pt x="258" y="173"/>
                  </a:lnTo>
                  <a:lnTo>
                    <a:pt x="255" y="170"/>
                  </a:lnTo>
                  <a:lnTo>
                    <a:pt x="254" y="169"/>
                  </a:lnTo>
                  <a:lnTo>
                    <a:pt x="251" y="167"/>
                  </a:lnTo>
                  <a:lnTo>
                    <a:pt x="248" y="166"/>
                  </a:lnTo>
                  <a:lnTo>
                    <a:pt x="247" y="164"/>
                  </a:lnTo>
                  <a:lnTo>
                    <a:pt x="242" y="163"/>
                  </a:lnTo>
                  <a:lnTo>
                    <a:pt x="239" y="161"/>
                  </a:lnTo>
                  <a:lnTo>
                    <a:pt x="236" y="160"/>
                  </a:lnTo>
                  <a:lnTo>
                    <a:pt x="232" y="158"/>
                  </a:lnTo>
                  <a:lnTo>
                    <a:pt x="229" y="157"/>
                  </a:lnTo>
                  <a:lnTo>
                    <a:pt x="225" y="157"/>
                  </a:lnTo>
                  <a:lnTo>
                    <a:pt x="222" y="156"/>
                  </a:lnTo>
                  <a:lnTo>
                    <a:pt x="218" y="154"/>
                  </a:lnTo>
                  <a:lnTo>
                    <a:pt x="215" y="154"/>
                  </a:lnTo>
                  <a:lnTo>
                    <a:pt x="212" y="154"/>
                  </a:lnTo>
                  <a:lnTo>
                    <a:pt x="209" y="153"/>
                  </a:lnTo>
                  <a:lnTo>
                    <a:pt x="206" y="153"/>
                  </a:lnTo>
                  <a:lnTo>
                    <a:pt x="203" y="153"/>
                  </a:lnTo>
                  <a:lnTo>
                    <a:pt x="199" y="151"/>
                  </a:lnTo>
                  <a:lnTo>
                    <a:pt x="196" y="151"/>
                  </a:lnTo>
                  <a:lnTo>
                    <a:pt x="193" y="151"/>
                  </a:lnTo>
                  <a:lnTo>
                    <a:pt x="188" y="151"/>
                  </a:lnTo>
                  <a:lnTo>
                    <a:pt x="180" y="151"/>
                  </a:lnTo>
                  <a:lnTo>
                    <a:pt x="175" y="150"/>
                  </a:lnTo>
                  <a:lnTo>
                    <a:pt x="169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49" y="150"/>
                  </a:lnTo>
                  <a:lnTo>
                    <a:pt x="143" y="150"/>
                  </a:lnTo>
                  <a:lnTo>
                    <a:pt x="133" y="150"/>
                  </a:lnTo>
                  <a:lnTo>
                    <a:pt x="124" y="150"/>
                  </a:lnTo>
                  <a:lnTo>
                    <a:pt x="115" y="150"/>
                  </a:lnTo>
                  <a:lnTo>
                    <a:pt x="105" y="150"/>
                  </a:lnTo>
                  <a:lnTo>
                    <a:pt x="97" y="150"/>
                  </a:lnTo>
                  <a:lnTo>
                    <a:pt x="88" y="150"/>
                  </a:lnTo>
                  <a:lnTo>
                    <a:pt x="78" y="150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2719" y="4148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0" y="0"/>
                  </a:moveTo>
                  <a:lnTo>
                    <a:pt x="2" y="3"/>
                  </a:lnTo>
                  <a:lnTo>
                    <a:pt x="3" y="6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8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3" y="24"/>
                  </a:lnTo>
                  <a:lnTo>
                    <a:pt x="195" y="24"/>
                  </a:lnTo>
                  <a:lnTo>
                    <a:pt x="198" y="21"/>
                  </a:lnTo>
                  <a:lnTo>
                    <a:pt x="199" y="19"/>
                  </a:lnTo>
                  <a:lnTo>
                    <a:pt x="201" y="16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5" y="6"/>
                  </a:lnTo>
                  <a:lnTo>
                    <a:pt x="206" y="3"/>
                  </a:lnTo>
                  <a:lnTo>
                    <a:pt x="2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2730" y="4164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0" y="0"/>
                  </a:moveTo>
                  <a:lnTo>
                    <a:pt x="7" y="6"/>
                  </a:lnTo>
                  <a:lnTo>
                    <a:pt x="16" y="10"/>
                  </a:lnTo>
                  <a:lnTo>
                    <a:pt x="23" y="14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50" y="23"/>
                  </a:lnTo>
                  <a:lnTo>
                    <a:pt x="59" y="23"/>
                  </a:lnTo>
                  <a:lnTo>
                    <a:pt x="69" y="24"/>
                  </a:lnTo>
                  <a:lnTo>
                    <a:pt x="79" y="23"/>
                  </a:lnTo>
                  <a:lnTo>
                    <a:pt x="88" y="23"/>
                  </a:lnTo>
                  <a:lnTo>
                    <a:pt x="98" y="20"/>
                  </a:lnTo>
                  <a:lnTo>
                    <a:pt x="107" y="17"/>
                  </a:lnTo>
                  <a:lnTo>
                    <a:pt x="115" y="14"/>
                  </a:lnTo>
                  <a:lnTo>
                    <a:pt x="124" y="10"/>
                  </a:lnTo>
                  <a:lnTo>
                    <a:pt x="131" y="6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2718" y="4133"/>
              <a:ext cx="68" cy="9"/>
            </a:xfrm>
            <a:custGeom>
              <a:avLst/>
              <a:gdLst>
                <a:gd name="T0" fmla="*/ 0 w 219"/>
                <a:gd name="T1" fmla="*/ 0 h 24"/>
                <a:gd name="T2" fmla="*/ 0 w 219"/>
                <a:gd name="T3" fmla="*/ 0 h 24"/>
                <a:gd name="T4" fmla="*/ 0 w 219"/>
                <a:gd name="T5" fmla="*/ 0 h 24"/>
                <a:gd name="T6" fmla="*/ 0 w 219"/>
                <a:gd name="T7" fmla="*/ 0 h 24"/>
                <a:gd name="T8" fmla="*/ 0 w 219"/>
                <a:gd name="T9" fmla="*/ 0 h 24"/>
                <a:gd name="T10" fmla="*/ 0 w 219"/>
                <a:gd name="T11" fmla="*/ 0 h 24"/>
                <a:gd name="T12" fmla="*/ 0 w 219"/>
                <a:gd name="T13" fmla="*/ 0 h 24"/>
                <a:gd name="T14" fmla="*/ 0 w 219"/>
                <a:gd name="T15" fmla="*/ 0 h 24"/>
                <a:gd name="T16" fmla="*/ 0 w 219"/>
                <a:gd name="T17" fmla="*/ 0 h 24"/>
                <a:gd name="T18" fmla="*/ 0 w 219"/>
                <a:gd name="T19" fmla="*/ 0 h 24"/>
                <a:gd name="T20" fmla="*/ 0 w 219"/>
                <a:gd name="T21" fmla="*/ 0 h 24"/>
                <a:gd name="T22" fmla="*/ 0 w 219"/>
                <a:gd name="T23" fmla="*/ 0 h 24"/>
                <a:gd name="T24" fmla="*/ 0 w 219"/>
                <a:gd name="T25" fmla="*/ 0 h 24"/>
                <a:gd name="T26" fmla="*/ 0 w 219"/>
                <a:gd name="T27" fmla="*/ 0 h 24"/>
                <a:gd name="T28" fmla="*/ 0 w 219"/>
                <a:gd name="T29" fmla="*/ 0 h 24"/>
                <a:gd name="T30" fmla="*/ 0 w 219"/>
                <a:gd name="T31" fmla="*/ 0 h 24"/>
                <a:gd name="T32" fmla="*/ 0 w 219"/>
                <a:gd name="T33" fmla="*/ 0 h 24"/>
                <a:gd name="T34" fmla="*/ 0 w 219"/>
                <a:gd name="T35" fmla="*/ 0 h 24"/>
                <a:gd name="T36" fmla="*/ 0 w 219"/>
                <a:gd name="T37" fmla="*/ 0 h 24"/>
                <a:gd name="T38" fmla="*/ 0 w 219"/>
                <a:gd name="T39" fmla="*/ 0 h 24"/>
                <a:gd name="T40" fmla="*/ 0 w 219"/>
                <a:gd name="T41" fmla="*/ 0 h 24"/>
                <a:gd name="T42" fmla="*/ 0 w 219"/>
                <a:gd name="T43" fmla="*/ 0 h 24"/>
                <a:gd name="T44" fmla="*/ 0 w 219"/>
                <a:gd name="T45" fmla="*/ 0 h 24"/>
                <a:gd name="T46" fmla="*/ 0 w 219"/>
                <a:gd name="T47" fmla="*/ 0 h 24"/>
                <a:gd name="T48" fmla="*/ 0 w 219"/>
                <a:gd name="T49" fmla="*/ 0 h 24"/>
                <a:gd name="T50" fmla="*/ 0 w 219"/>
                <a:gd name="T51" fmla="*/ 0 h 24"/>
                <a:gd name="T52" fmla="*/ 0 w 219"/>
                <a:gd name="T53" fmla="*/ 0 h 24"/>
                <a:gd name="T54" fmla="*/ 0 w 219"/>
                <a:gd name="T55" fmla="*/ 0 h 24"/>
                <a:gd name="T56" fmla="*/ 0 w 219"/>
                <a:gd name="T57" fmla="*/ 0 h 24"/>
                <a:gd name="T58" fmla="*/ 0 w 219"/>
                <a:gd name="T59" fmla="*/ 0 h 24"/>
                <a:gd name="T60" fmla="*/ 0 w 219"/>
                <a:gd name="T61" fmla="*/ 0 h 24"/>
                <a:gd name="T62" fmla="*/ 0 w 219"/>
                <a:gd name="T63" fmla="*/ 0 h 24"/>
                <a:gd name="T64" fmla="*/ 0 w 219"/>
                <a:gd name="T65" fmla="*/ 0 h 24"/>
                <a:gd name="T66" fmla="*/ 0 w 219"/>
                <a:gd name="T67" fmla="*/ 0 h 24"/>
                <a:gd name="T68" fmla="*/ 0 w 219"/>
                <a:gd name="T69" fmla="*/ 0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9" h="24">
                  <a:moveTo>
                    <a:pt x="0" y="13"/>
                  </a:moveTo>
                  <a:lnTo>
                    <a:pt x="0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19" y="24"/>
                  </a:lnTo>
                  <a:lnTo>
                    <a:pt x="219" y="23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9" y="19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4"/>
                  </a:lnTo>
                  <a:lnTo>
                    <a:pt x="219" y="13"/>
                  </a:lnTo>
                  <a:lnTo>
                    <a:pt x="219" y="11"/>
                  </a:lnTo>
                  <a:lnTo>
                    <a:pt x="219" y="8"/>
                  </a:lnTo>
                  <a:lnTo>
                    <a:pt x="219" y="7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19" y="3"/>
                  </a:lnTo>
                  <a:lnTo>
                    <a:pt x="219" y="1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719" y="4117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13" y="0"/>
                  </a:moveTo>
                  <a:lnTo>
                    <a:pt x="11" y="3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6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08" y="24"/>
                  </a:lnTo>
                  <a:lnTo>
                    <a:pt x="206" y="21"/>
                  </a:lnTo>
                  <a:lnTo>
                    <a:pt x="205" y="19"/>
                  </a:lnTo>
                  <a:lnTo>
                    <a:pt x="204" y="16"/>
                  </a:lnTo>
                  <a:lnTo>
                    <a:pt x="202" y="11"/>
                  </a:lnTo>
                  <a:lnTo>
                    <a:pt x="201" y="8"/>
                  </a:lnTo>
                  <a:lnTo>
                    <a:pt x="199" y="6"/>
                  </a:lnTo>
                  <a:lnTo>
                    <a:pt x="198" y="3"/>
                  </a:lnTo>
                  <a:lnTo>
                    <a:pt x="19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730" y="4102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138" y="24"/>
                  </a:moveTo>
                  <a:lnTo>
                    <a:pt x="131" y="20"/>
                  </a:lnTo>
                  <a:lnTo>
                    <a:pt x="124" y="14"/>
                  </a:lnTo>
                  <a:lnTo>
                    <a:pt x="115" y="10"/>
                  </a:lnTo>
                  <a:lnTo>
                    <a:pt x="107" y="7"/>
                  </a:lnTo>
                  <a:lnTo>
                    <a:pt x="98" y="4"/>
                  </a:lnTo>
                  <a:lnTo>
                    <a:pt x="88" y="3"/>
                  </a:lnTo>
                  <a:lnTo>
                    <a:pt x="79" y="1"/>
                  </a:lnTo>
                  <a:lnTo>
                    <a:pt x="69" y="0"/>
                  </a:lnTo>
                  <a:lnTo>
                    <a:pt x="59" y="1"/>
                  </a:lnTo>
                  <a:lnTo>
                    <a:pt x="50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7" y="20"/>
                  </a:lnTo>
                  <a:lnTo>
                    <a:pt x="0" y="24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Text Box 15"/>
          <p:cNvSpPr txBox="1">
            <a:spLocks noChangeArrowheads="1"/>
          </p:cNvSpPr>
          <p:nvPr userDrawn="1"/>
        </p:nvSpPr>
        <p:spPr bwMode="auto">
          <a:xfrm>
            <a:off x="23824" y="6577014"/>
            <a:ext cx="1601035" cy="2750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513" tIns="44745" rIns="89513" bIns="44745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89511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t-BR" sz="1200" b="1" smtClean="0">
                <a:solidFill>
                  <a:srgbClr val="FFFFFF"/>
                </a:solidFill>
                <a:latin typeface="Arial" pitchFamily="34" charset="0"/>
              </a:rPr>
              <a:t>Bunge Fertilizantes</a:t>
            </a:r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17463" y="714375"/>
          <a:ext cx="3575050" cy="5543550"/>
        </p:xfrm>
        <a:graphic>
          <a:graphicData uri="http://schemas.openxmlformats.org/presentationml/2006/ole">
            <p:oleObj spid="_x0000_s873759" name="CorelDRAW" r:id="rId3" imgW="2578608" imgH="3877056" progId="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  <a:prstGeom prst="rect">
            <a:avLst/>
          </a:prstGeom>
        </p:spPr>
        <p:txBody>
          <a:bodyPr lIns="89513" tIns="44745" rIns="89513" bIns="44745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89513" tIns="44745" rIns="89513" bIns="44745"/>
          <a:lstStyle>
            <a:lvl1pPr marL="0" indent="0" algn="ctr">
              <a:buNone/>
              <a:defRPr/>
            </a:lvl1pPr>
            <a:lvl2pPr marL="447548" indent="0" algn="ctr">
              <a:buNone/>
              <a:defRPr/>
            </a:lvl2pPr>
            <a:lvl3pPr marL="895110" indent="0" algn="ctr">
              <a:buNone/>
              <a:defRPr/>
            </a:lvl3pPr>
            <a:lvl4pPr marL="1342658" indent="0" algn="ctr">
              <a:buNone/>
              <a:defRPr/>
            </a:lvl4pPr>
            <a:lvl5pPr marL="1790213" indent="0" algn="ctr">
              <a:buNone/>
              <a:defRPr/>
            </a:lvl5pPr>
            <a:lvl6pPr marL="2237767" indent="0" algn="ctr">
              <a:buNone/>
              <a:defRPr/>
            </a:lvl6pPr>
            <a:lvl7pPr marL="2685315" indent="0" algn="ctr">
              <a:buNone/>
              <a:defRPr/>
            </a:lvl7pPr>
            <a:lvl8pPr marL="3132874" indent="0" algn="ctr">
              <a:buNone/>
              <a:defRPr/>
            </a:lvl8pPr>
            <a:lvl9pPr marL="3580427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8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fld id="{8FEDB9E4-25D0-47D5-A325-6A84B8FDFE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14858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2BBEFA75-58FF-40E3-91CE-E81F4164EAC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6780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24B78573-6BEB-4228-A569-26D986D4049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53557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5161B36E-A757-4D2F-B011-B6EE92100CE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5161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31C1C2A5-1FB7-49DC-A0DB-16CD8C606E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54558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6DE48FD0-8B93-4F52-87DC-DEC49B2401C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09668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6013B74B-6152-4085-BB8D-616CA633A4D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612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7EE8120F-39D1-46D9-A128-D54740C2F40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66374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E0DE268F-8BC6-4586-AF65-645CDFF7A4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57233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5" name="Rectangle 20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6" name="Rectangle 20"/>
          <p:cNvSpPr/>
          <p:nvPr/>
        </p:nvSpPr>
        <p:spPr>
          <a:xfrm>
            <a:off x="590551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0" y="127317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w Cen MT" pitchFamily="34" charset="0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590551" y="1295400"/>
            <a:ext cx="8553450" cy="228600"/>
          </a:xfrm>
          <a:prstGeom prst="rect">
            <a:avLst/>
          </a:prstGeom>
          <a:solidFill>
            <a:srgbClr val="0080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w Cen MT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793F5-71B5-40CD-94DE-CDAA54C4B25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6" y="3009162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5796136" y="3474132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557253" y="3161564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750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6577031"/>
            <a:ext cx="9144000" cy="280987"/>
          </a:xfrm>
          <a:prstGeom prst="rect">
            <a:avLst/>
          </a:prstGeom>
          <a:solidFill>
            <a:srgbClr val="333399"/>
          </a:solidFill>
          <a:ln w="15875">
            <a:solidFill>
              <a:srgbClr val="075791"/>
            </a:solidFill>
            <a:miter lim="800000"/>
            <a:headEnd/>
            <a:tailEnd/>
          </a:ln>
        </p:spPr>
        <p:txBody>
          <a:bodyPr wrap="none" lIns="89513" tIns="44745" rIns="89513" bIns="44745" anchor="ctr"/>
          <a:lstStyle/>
          <a:p>
            <a:pPr algn="ctr" defTabSz="893763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" name="Group 3"/>
          <p:cNvGrpSpPr>
            <a:grpSpLocks/>
          </p:cNvGrpSpPr>
          <p:nvPr userDrawn="1"/>
        </p:nvGrpSpPr>
        <p:grpSpPr bwMode="auto">
          <a:xfrm>
            <a:off x="4084639" y="6600825"/>
            <a:ext cx="969962" cy="223838"/>
            <a:chOff x="2573" y="4102"/>
            <a:chExt cx="611" cy="141"/>
          </a:xfrm>
        </p:grpSpPr>
        <p:sp>
          <p:nvSpPr>
            <p:cNvPr id="6" name="Freeform 4"/>
            <p:cNvSpPr>
              <a:spLocks noChangeAspect="1"/>
            </p:cNvSpPr>
            <p:nvPr userDrawn="1"/>
          </p:nvSpPr>
          <p:spPr bwMode="auto">
            <a:xfrm>
              <a:off x="2951" y="4146"/>
              <a:ext cx="122" cy="97"/>
            </a:xfrm>
            <a:custGeom>
              <a:avLst/>
              <a:gdLst>
                <a:gd name="T0" fmla="*/ 0 w 391"/>
                <a:gd name="T1" fmla="*/ 0 h 307"/>
                <a:gd name="T2" fmla="*/ 0 w 391"/>
                <a:gd name="T3" fmla="*/ 0 h 307"/>
                <a:gd name="T4" fmla="*/ 0 w 391"/>
                <a:gd name="T5" fmla="*/ 0 h 307"/>
                <a:gd name="T6" fmla="*/ 0 w 391"/>
                <a:gd name="T7" fmla="*/ 0 h 307"/>
                <a:gd name="T8" fmla="*/ 0 w 391"/>
                <a:gd name="T9" fmla="*/ 0 h 307"/>
                <a:gd name="T10" fmla="*/ 0 w 391"/>
                <a:gd name="T11" fmla="*/ 0 h 307"/>
                <a:gd name="T12" fmla="*/ 0 w 391"/>
                <a:gd name="T13" fmla="*/ 0 h 307"/>
                <a:gd name="T14" fmla="*/ 0 w 391"/>
                <a:gd name="T15" fmla="*/ 0 h 307"/>
                <a:gd name="T16" fmla="*/ 0 w 391"/>
                <a:gd name="T17" fmla="*/ 0 h 307"/>
                <a:gd name="T18" fmla="*/ 0 w 391"/>
                <a:gd name="T19" fmla="*/ 0 h 307"/>
                <a:gd name="T20" fmla="*/ 0 w 391"/>
                <a:gd name="T21" fmla="*/ 0 h 307"/>
                <a:gd name="T22" fmla="*/ 0 w 391"/>
                <a:gd name="T23" fmla="*/ 0 h 307"/>
                <a:gd name="T24" fmla="*/ 0 w 391"/>
                <a:gd name="T25" fmla="*/ 0 h 307"/>
                <a:gd name="T26" fmla="*/ 0 w 391"/>
                <a:gd name="T27" fmla="*/ 0 h 307"/>
                <a:gd name="T28" fmla="*/ 0 w 391"/>
                <a:gd name="T29" fmla="*/ 0 h 307"/>
                <a:gd name="T30" fmla="*/ 0 w 391"/>
                <a:gd name="T31" fmla="*/ 0 h 307"/>
                <a:gd name="T32" fmla="*/ 0 w 391"/>
                <a:gd name="T33" fmla="*/ 0 h 307"/>
                <a:gd name="T34" fmla="*/ 0 w 391"/>
                <a:gd name="T35" fmla="*/ 0 h 307"/>
                <a:gd name="T36" fmla="*/ 0 w 391"/>
                <a:gd name="T37" fmla="*/ 0 h 307"/>
                <a:gd name="T38" fmla="*/ 0 w 391"/>
                <a:gd name="T39" fmla="*/ 0 h 307"/>
                <a:gd name="T40" fmla="*/ 0 w 391"/>
                <a:gd name="T41" fmla="*/ 0 h 307"/>
                <a:gd name="T42" fmla="*/ 0 w 391"/>
                <a:gd name="T43" fmla="*/ 0 h 307"/>
                <a:gd name="T44" fmla="*/ 0 w 391"/>
                <a:gd name="T45" fmla="*/ 0 h 307"/>
                <a:gd name="T46" fmla="*/ 0 w 391"/>
                <a:gd name="T47" fmla="*/ 0 h 307"/>
                <a:gd name="T48" fmla="*/ 0 w 391"/>
                <a:gd name="T49" fmla="*/ 0 h 307"/>
                <a:gd name="T50" fmla="*/ 0 w 391"/>
                <a:gd name="T51" fmla="*/ 0 h 307"/>
                <a:gd name="T52" fmla="*/ 0 w 391"/>
                <a:gd name="T53" fmla="*/ 0 h 307"/>
                <a:gd name="T54" fmla="*/ 0 w 391"/>
                <a:gd name="T55" fmla="*/ 0 h 307"/>
                <a:gd name="T56" fmla="*/ 0 w 391"/>
                <a:gd name="T57" fmla="*/ 0 h 307"/>
                <a:gd name="T58" fmla="*/ 0 w 391"/>
                <a:gd name="T59" fmla="*/ 0 h 307"/>
                <a:gd name="T60" fmla="*/ 0 w 391"/>
                <a:gd name="T61" fmla="*/ 0 h 307"/>
                <a:gd name="T62" fmla="*/ 0 w 391"/>
                <a:gd name="T63" fmla="*/ 0 h 307"/>
                <a:gd name="T64" fmla="*/ 0 w 391"/>
                <a:gd name="T65" fmla="*/ 0 h 307"/>
                <a:gd name="T66" fmla="*/ 0 w 391"/>
                <a:gd name="T67" fmla="*/ 0 h 307"/>
                <a:gd name="T68" fmla="*/ 0 w 391"/>
                <a:gd name="T69" fmla="*/ 0 h 307"/>
                <a:gd name="T70" fmla="*/ 0 w 391"/>
                <a:gd name="T71" fmla="*/ 0 h 307"/>
                <a:gd name="T72" fmla="*/ 0 w 391"/>
                <a:gd name="T73" fmla="*/ 0 h 307"/>
                <a:gd name="T74" fmla="*/ 0 w 391"/>
                <a:gd name="T75" fmla="*/ 0 h 307"/>
                <a:gd name="T76" fmla="*/ 0 w 391"/>
                <a:gd name="T77" fmla="*/ 0 h 307"/>
                <a:gd name="T78" fmla="*/ 0 w 391"/>
                <a:gd name="T79" fmla="*/ 0 h 307"/>
                <a:gd name="T80" fmla="*/ 0 w 391"/>
                <a:gd name="T81" fmla="*/ 0 h 307"/>
                <a:gd name="T82" fmla="*/ 0 w 391"/>
                <a:gd name="T83" fmla="*/ 0 h 307"/>
                <a:gd name="T84" fmla="*/ 0 w 391"/>
                <a:gd name="T85" fmla="*/ 0 h 307"/>
                <a:gd name="T86" fmla="*/ 0 w 391"/>
                <a:gd name="T87" fmla="*/ 0 h 307"/>
                <a:gd name="T88" fmla="*/ 0 w 391"/>
                <a:gd name="T89" fmla="*/ 0 h 307"/>
                <a:gd name="T90" fmla="*/ 0 w 391"/>
                <a:gd name="T91" fmla="*/ 0 h 307"/>
                <a:gd name="T92" fmla="*/ 0 w 391"/>
                <a:gd name="T93" fmla="*/ 0 h 307"/>
                <a:gd name="T94" fmla="*/ 0 w 391"/>
                <a:gd name="T95" fmla="*/ 0 h 307"/>
                <a:gd name="T96" fmla="*/ 0 w 391"/>
                <a:gd name="T97" fmla="*/ 0 h 307"/>
                <a:gd name="T98" fmla="*/ 0 w 391"/>
                <a:gd name="T99" fmla="*/ 0 h 307"/>
                <a:gd name="T100" fmla="*/ 0 w 391"/>
                <a:gd name="T101" fmla="*/ 0 h 307"/>
                <a:gd name="T102" fmla="*/ 0 w 391"/>
                <a:gd name="T103" fmla="*/ 0 h 307"/>
                <a:gd name="T104" fmla="*/ 0 w 391"/>
                <a:gd name="T105" fmla="*/ 0 h 307"/>
                <a:gd name="T106" fmla="*/ 0 w 391"/>
                <a:gd name="T107" fmla="*/ 0 h 307"/>
                <a:gd name="T108" fmla="*/ 0 w 391"/>
                <a:gd name="T109" fmla="*/ 0 h 307"/>
                <a:gd name="T110" fmla="*/ 0 w 391"/>
                <a:gd name="T111" fmla="*/ 0 h 307"/>
                <a:gd name="T112" fmla="*/ 0 w 391"/>
                <a:gd name="T113" fmla="*/ 0 h 307"/>
                <a:gd name="T114" fmla="*/ 0 w 391"/>
                <a:gd name="T115" fmla="*/ 0 h 3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1" h="307">
                  <a:moveTo>
                    <a:pt x="222" y="0"/>
                  </a:moveTo>
                  <a:lnTo>
                    <a:pt x="227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0" y="2"/>
                  </a:lnTo>
                  <a:lnTo>
                    <a:pt x="274" y="2"/>
                  </a:lnTo>
                  <a:lnTo>
                    <a:pt x="277" y="2"/>
                  </a:lnTo>
                  <a:lnTo>
                    <a:pt x="280" y="2"/>
                  </a:lnTo>
                  <a:lnTo>
                    <a:pt x="284" y="2"/>
                  </a:lnTo>
                  <a:lnTo>
                    <a:pt x="287" y="3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7" y="3"/>
                  </a:lnTo>
                  <a:lnTo>
                    <a:pt x="300" y="3"/>
                  </a:lnTo>
                  <a:lnTo>
                    <a:pt x="303" y="4"/>
                  </a:lnTo>
                  <a:lnTo>
                    <a:pt x="306" y="4"/>
                  </a:lnTo>
                  <a:lnTo>
                    <a:pt x="309" y="4"/>
                  </a:lnTo>
                  <a:lnTo>
                    <a:pt x="312" y="6"/>
                  </a:lnTo>
                  <a:lnTo>
                    <a:pt x="315" y="6"/>
                  </a:lnTo>
                  <a:lnTo>
                    <a:pt x="317" y="6"/>
                  </a:lnTo>
                  <a:lnTo>
                    <a:pt x="320" y="7"/>
                  </a:lnTo>
                  <a:lnTo>
                    <a:pt x="323" y="7"/>
                  </a:lnTo>
                  <a:lnTo>
                    <a:pt x="326" y="7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10"/>
                  </a:lnTo>
                  <a:lnTo>
                    <a:pt x="342" y="12"/>
                  </a:lnTo>
                  <a:lnTo>
                    <a:pt x="346" y="12"/>
                  </a:lnTo>
                  <a:lnTo>
                    <a:pt x="352" y="13"/>
                  </a:lnTo>
                  <a:lnTo>
                    <a:pt x="356" y="15"/>
                  </a:lnTo>
                  <a:lnTo>
                    <a:pt x="361" y="16"/>
                  </a:lnTo>
                  <a:lnTo>
                    <a:pt x="365" y="17"/>
                  </a:lnTo>
                  <a:lnTo>
                    <a:pt x="369" y="19"/>
                  </a:lnTo>
                  <a:lnTo>
                    <a:pt x="374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8" y="22"/>
                  </a:lnTo>
                  <a:lnTo>
                    <a:pt x="381" y="22"/>
                  </a:lnTo>
                  <a:lnTo>
                    <a:pt x="382" y="23"/>
                  </a:lnTo>
                  <a:lnTo>
                    <a:pt x="384" y="23"/>
                  </a:lnTo>
                  <a:lnTo>
                    <a:pt x="385" y="25"/>
                  </a:lnTo>
                  <a:lnTo>
                    <a:pt x="387" y="25"/>
                  </a:lnTo>
                  <a:lnTo>
                    <a:pt x="388" y="26"/>
                  </a:lnTo>
                  <a:lnTo>
                    <a:pt x="389" y="26"/>
                  </a:lnTo>
                  <a:lnTo>
                    <a:pt x="391" y="26"/>
                  </a:lnTo>
                  <a:lnTo>
                    <a:pt x="389" y="27"/>
                  </a:lnTo>
                  <a:lnTo>
                    <a:pt x="389" y="29"/>
                  </a:lnTo>
                  <a:lnTo>
                    <a:pt x="388" y="30"/>
                  </a:lnTo>
                  <a:lnTo>
                    <a:pt x="388" y="32"/>
                  </a:lnTo>
                  <a:lnTo>
                    <a:pt x="387" y="33"/>
                  </a:lnTo>
                  <a:lnTo>
                    <a:pt x="387" y="35"/>
                  </a:lnTo>
                  <a:lnTo>
                    <a:pt x="385" y="36"/>
                  </a:lnTo>
                  <a:lnTo>
                    <a:pt x="385" y="38"/>
                  </a:lnTo>
                  <a:lnTo>
                    <a:pt x="384" y="40"/>
                  </a:lnTo>
                  <a:lnTo>
                    <a:pt x="382" y="43"/>
                  </a:lnTo>
                  <a:lnTo>
                    <a:pt x="381" y="46"/>
                  </a:lnTo>
                  <a:lnTo>
                    <a:pt x="379" y="49"/>
                  </a:lnTo>
                  <a:lnTo>
                    <a:pt x="378" y="53"/>
                  </a:lnTo>
                  <a:lnTo>
                    <a:pt x="377" y="56"/>
                  </a:lnTo>
                  <a:lnTo>
                    <a:pt x="377" y="59"/>
                  </a:lnTo>
                  <a:lnTo>
                    <a:pt x="375" y="62"/>
                  </a:lnTo>
                  <a:lnTo>
                    <a:pt x="374" y="64"/>
                  </a:lnTo>
                  <a:lnTo>
                    <a:pt x="374" y="65"/>
                  </a:lnTo>
                  <a:lnTo>
                    <a:pt x="374" y="66"/>
                  </a:lnTo>
                  <a:lnTo>
                    <a:pt x="372" y="68"/>
                  </a:lnTo>
                  <a:lnTo>
                    <a:pt x="372" y="69"/>
                  </a:lnTo>
                  <a:lnTo>
                    <a:pt x="371" y="71"/>
                  </a:lnTo>
                  <a:lnTo>
                    <a:pt x="371" y="72"/>
                  </a:lnTo>
                  <a:lnTo>
                    <a:pt x="369" y="71"/>
                  </a:lnTo>
                  <a:lnTo>
                    <a:pt x="368" y="71"/>
                  </a:lnTo>
                  <a:lnTo>
                    <a:pt x="366" y="69"/>
                  </a:lnTo>
                  <a:lnTo>
                    <a:pt x="365" y="68"/>
                  </a:lnTo>
                  <a:lnTo>
                    <a:pt x="364" y="66"/>
                  </a:lnTo>
                  <a:lnTo>
                    <a:pt x="362" y="65"/>
                  </a:lnTo>
                  <a:lnTo>
                    <a:pt x="361" y="65"/>
                  </a:lnTo>
                  <a:lnTo>
                    <a:pt x="359" y="64"/>
                  </a:lnTo>
                  <a:lnTo>
                    <a:pt x="358" y="62"/>
                  </a:lnTo>
                  <a:lnTo>
                    <a:pt x="356" y="61"/>
                  </a:lnTo>
                  <a:lnTo>
                    <a:pt x="355" y="61"/>
                  </a:lnTo>
                  <a:lnTo>
                    <a:pt x="353" y="59"/>
                  </a:lnTo>
                  <a:lnTo>
                    <a:pt x="349" y="56"/>
                  </a:lnTo>
                  <a:lnTo>
                    <a:pt x="345" y="53"/>
                  </a:lnTo>
                  <a:lnTo>
                    <a:pt x="339" y="51"/>
                  </a:lnTo>
                  <a:lnTo>
                    <a:pt x="335" y="48"/>
                  </a:lnTo>
                  <a:lnTo>
                    <a:pt x="329" y="45"/>
                  </a:lnTo>
                  <a:lnTo>
                    <a:pt x="325" y="42"/>
                  </a:lnTo>
                  <a:lnTo>
                    <a:pt x="319" y="40"/>
                  </a:lnTo>
                  <a:lnTo>
                    <a:pt x="313" y="39"/>
                  </a:lnTo>
                  <a:lnTo>
                    <a:pt x="309" y="38"/>
                  </a:lnTo>
                  <a:lnTo>
                    <a:pt x="304" y="36"/>
                  </a:lnTo>
                  <a:lnTo>
                    <a:pt x="300" y="35"/>
                  </a:lnTo>
                  <a:lnTo>
                    <a:pt x="296" y="33"/>
                  </a:lnTo>
                  <a:lnTo>
                    <a:pt x="292" y="32"/>
                  </a:lnTo>
                  <a:lnTo>
                    <a:pt x="287" y="30"/>
                  </a:lnTo>
                  <a:lnTo>
                    <a:pt x="283" y="30"/>
                  </a:lnTo>
                  <a:lnTo>
                    <a:pt x="279" y="29"/>
                  </a:lnTo>
                  <a:lnTo>
                    <a:pt x="251" y="26"/>
                  </a:lnTo>
                  <a:lnTo>
                    <a:pt x="224" y="25"/>
                  </a:lnTo>
                  <a:lnTo>
                    <a:pt x="211" y="26"/>
                  </a:lnTo>
                  <a:lnTo>
                    <a:pt x="196" y="27"/>
                  </a:lnTo>
                  <a:lnTo>
                    <a:pt x="183" y="29"/>
                  </a:lnTo>
                  <a:lnTo>
                    <a:pt x="170" y="32"/>
                  </a:lnTo>
                  <a:lnTo>
                    <a:pt x="158" y="36"/>
                  </a:lnTo>
                  <a:lnTo>
                    <a:pt x="145" y="40"/>
                  </a:lnTo>
                  <a:lnTo>
                    <a:pt x="133" y="45"/>
                  </a:lnTo>
                  <a:lnTo>
                    <a:pt x="121" y="52"/>
                  </a:lnTo>
                  <a:lnTo>
                    <a:pt x="111" y="59"/>
                  </a:lnTo>
                  <a:lnTo>
                    <a:pt x="101" y="68"/>
                  </a:lnTo>
                  <a:lnTo>
                    <a:pt x="93" y="77"/>
                  </a:lnTo>
                  <a:lnTo>
                    <a:pt x="85" y="87"/>
                  </a:lnTo>
                  <a:lnTo>
                    <a:pt x="83" y="91"/>
                  </a:lnTo>
                  <a:lnTo>
                    <a:pt x="81" y="95"/>
                  </a:lnTo>
                  <a:lnTo>
                    <a:pt x="78" y="98"/>
                  </a:lnTo>
                  <a:lnTo>
                    <a:pt x="77" y="102"/>
                  </a:lnTo>
                  <a:lnTo>
                    <a:pt x="75" y="107"/>
                  </a:lnTo>
                  <a:lnTo>
                    <a:pt x="74" y="111"/>
                  </a:lnTo>
                  <a:lnTo>
                    <a:pt x="73" y="115"/>
                  </a:lnTo>
                  <a:lnTo>
                    <a:pt x="71" y="120"/>
                  </a:lnTo>
                  <a:lnTo>
                    <a:pt x="71" y="121"/>
                  </a:lnTo>
                  <a:lnTo>
                    <a:pt x="71" y="123"/>
                  </a:lnTo>
                  <a:lnTo>
                    <a:pt x="70" y="124"/>
                  </a:lnTo>
                  <a:lnTo>
                    <a:pt x="70" y="126"/>
                  </a:lnTo>
                  <a:lnTo>
                    <a:pt x="70" y="127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70" y="131"/>
                  </a:lnTo>
                  <a:lnTo>
                    <a:pt x="68" y="134"/>
                  </a:lnTo>
                  <a:lnTo>
                    <a:pt x="68" y="137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7" y="146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7" y="156"/>
                  </a:lnTo>
                  <a:lnTo>
                    <a:pt x="68" y="163"/>
                  </a:lnTo>
                  <a:lnTo>
                    <a:pt x="68" y="169"/>
                  </a:lnTo>
                  <a:lnTo>
                    <a:pt x="68" y="175"/>
                  </a:lnTo>
                  <a:lnTo>
                    <a:pt x="70" y="180"/>
                  </a:lnTo>
                  <a:lnTo>
                    <a:pt x="71" y="188"/>
                  </a:lnTo>
                  <a:lnTo>
                    <a:pt x="73" y="193"/>
                  </a:lnTo>
                  <a:lnTo>
                    <a:pt x="75" y="199"/>
                  </a:lnTo>
                  <a:lnTo>
                    <a:pt x="77" y="203"/>
                  </a:lnTo>
                  <a:lnTo>
                    <a:pt x="80" y="209"/>
                  </a:lnTo>
                  <a:lnTo>
                    <a:pt x="81" y="214"/>
                  </a:lnTo>
                  <a:lnTo>
                    <a:pt x="84" y="218"/>
                  </a:lnTo>
                  <a:lnTo>
                    <a:pt x="87" y="222"/>
                  </a:lnTo>
                  <a:lnTo>
                    <a:pt x="90" y="226"/>
                  </a:lnTo>
                  <a:lnTo>
                    <a:pt x="93" y="231"/>
                  </a:lnTo>
                  <a:lnTo>
                    <a:pt x="97" y="235"/>
                  </a:lnTo>
                  <a:lnTo>
                    <a:pt x="100" y="238"/>
                  </a:lnTo>
                  <a:lnTo>
                    <a:pt x="107" y="245"/>
                  </a:lnTo>
                  <a:lnTo>
                    <a:pt x="114" y="251"/>
                  </a:lnTo>
                  <a:lnTo>
                    <a:pt x="121" y="255"/>
                  </a:lnTo>
                  <a:lnTo>
                    <a:pt x="130" y="260"/>
                  </a:lnTo>
                  <a:lnTo>
                    <a:pt x="139" y="264"/>
                  </a:lnTo>
                  <a:lnTo>
                    <a:pt x="147" y="268"/>
                  </a:lnTo>
                  <a:lnTo>
                    <a:pt x="156" y="271"/>
                  </a:lnTo>
                  <a:lnTo>
                    <a:pt x="165" y="274"/>
                  </a:lnTo>
                  <a:lnTo>
                    <a:pt x="173" y="276"/>
                  </a:lnTo>
                  <a:lnTo>
                    <a:pt x="183" y="278"/>
                  </a:lnTo>
                  <a:lnTo>
                    <a:pt x="192" y="280"/>
                  </a:lnTo>
                  <a:lnTo>
                    <a:pt x="202" y="281"/>
                  </a:lnTo>
                  <a:lnTo>
                    <a:pt x="212" y="281"/>
                  </a:lnTo>
                  <a:lnTo>
                    <a:pt x="224" y="283"/>
                  </a:lnTo>
                  <a:lnTo>
                    <a:pt x="234" y="283"/>
                  </a:lnTo>
                  <a:lnTo>
                    <a:pt x="244" y="283"/>
                  </a:lnTo>
                  <a:lnTo>
                    <a:pt x="248" y="283"/>
                  </a:lnTo>
                  <a:lnTo>
                    <a:pt x="253" y="283"/>
                  </a:lnTo>
                  <a:lnTo>
                    <a:pt x="257" y="283"/>
                  </a:lnTo>
                  <a:lnTo>
                    <a:pt x="261" y="281"/>
                  </a:lnTo>
                  <a:lnTo>
                    <a:pt x="264" y="281"/>
                  </a:lnTo>
                  <a:lnTo>
                    <a:pt x="267" y="281"/>
                  </a:lnTo>
                  <a:lnTo>
                    <a:pt x="270" y="281"/>
                  </a:lnTo>
                  <a:lnTo>
                    <a:pt x="273" y="281"/>
                  </a:lnTo>
                  <a:lnTo>
                    <a:pt x="276" y="281"/>
                  </a:lnTo>
                  <a:lnTo>
                    <a:pt x="277" y="280"/>
                  </a:lnTo>
                  <a:lnTo>
                    <a:pt x="281" y="280"/>
                  </a:lnTo>
                  <a:lnTo>
                    <a:pt x="284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6" y="277"/>
                  </a:lnTo>
                  <a:lnTo>
                    <a:pt x="297" y="277"/>
                  </a:lnTo>
                  <a:lnTo>
                    <a:pt x="299" y="277"/>
                  </a:lnTo>
                  <a:lnTo>
                    <a:pt x="300" y="277"/>
                  </a:lnTo>
                  <a:lnTo>
                    <a:pt x="302" y="277"/>
                  </a:lnTo>
                  <a:lnTo>
                    <a:pt x="303" y="276"/>
                  </a:lnTo>
                  <a:lnTo>
                    <a:pt x="304" y="276"/>
                  </a:lnTo>
                  <a:lnTo>
                    <a:pt x="306" y="276"/>
                  </a:lnTo>
                  <a:lnTo>
                    <a:pt x="307" y="276"/>
                  </a:lnTo>
                  <a:lnTo>
                    <a:pt x="309" y="274"/>
                  </a:lnTo>
                  <a:lnTo>
                    <a:pt x="312" y="274"/>
                  </a:lnTo>
                  <a:lnTo>
                    <a:pt x="313" y="274"/>
                  </a:lnTo>
                  <a:lnTo>
                    <a:pt x="315" y="273"/>
                  </a:lnTo>
                  <a:lnTo>
                    <a:pt x="317" y="273"/>
                  </a:lnTo>
                  <a:lnTo>
                    <a:pt x="319" y="271"/>
                  </a:lnTo>
                  <a:lnTo>
                    <a:pt x="320" y="271"/>
                  </a:lnTo>
                  <a:lnTo>
                    <a:pt x="322" y="271"/>
                  </a:lnTo>
                  <a:lnTo>
                    <a:pt x="323" y="271"/>
                  </a:lnTo>
                  <a:lnTo>
                    <a:pt x="323" y="270"/>
                  </a:lnTo>
                  <a:lnTo>
                    <a:pt x="325" y="270"/>
                  </a:lnTo>
                  <a:lnTo>
                    <a:pt x="326" y="270"/>
                  </a:lnTo>
                  <a:lnTo>
                    <a:pt x="326" y="268"/>
                  </a:lnTo>
                  <a:lnTo>
                    <a:pt x="326" y="267"/>
                  </a:lnTo>
                  <a:lnTo>
                    <a:pt x="326" y="265"/>
                  </a:lnTo>
                  <a:lnTo>
                    <a:pt x="326" y="264"/>
                  </a:lnTo>
                  <a:lnTo>
                    <a:pt x="326" y="261"/>
                  </a:lnTo>
                  <a:lnTo>
                    <a:pt x="326" y="260"/>
                  </a:lnTo>
                  <a:lnTo>
                    <a:pt x="326" y="257"/>
                  </a:lnTo>
                  <a:lnTo>
                    <a:pt x="326" y="255"/>
                  </a:lnTo>
                  <a:lnTo>
                    <a:pt x="326" y="252"/>
                  </a:lnTo>
                  <a:lnTo>
                    <a:pt x="326" y="251"/>
                  </a:lnTo>
                  <a:lnTo>
                    <a:pt x="326" y="248"/>
                  </a:lnTo>
                  <a:lnTo>
                    <a:pt x="326" y="247"/>
                  </a:lnTo>
                  <a:lnTo>
                    <a:pt x="326" y="238"/>
                  </a:lnTo>
                  <a:lnTo>
                    <a:pt x="326" y="231"/>
                  </a:lnTo>
                  <a:lnTo>
                    <a:pt x="326" y="222"/>
                  </a:lnTo>
                  <a:lnTo>
                    <a:pt x="326" y="214"/>
                  </a:lnTo>
                  <a:lnTo>
                    <a:pt x="326" y="206"/>
                  </a:lnTo>
                  <a:lnTo>
                    <a:pt x="326" y="198"/>
                  </a:lnTo>
                  <a:lnTo>
                    <a:pt x="326" y="190"/>
                  </a:lnTo>
                  <a:lnTo>
                    <a:pt x="326" y="182"/>
                  </a:lnTo>
                  <a:lnTo>
                    <a:pt x="323" y="182"/>
                  </a:lnTo>
                  <a:lnTo>
                    <a:pt x="322" y="182"/>
                  </a:lnTo>
                  <a:lnTo>
                    <a:pt x="319" y="182"/>
                  </a:lnTo>
                  <a:lnTo>
                    <a:pt x="317" y="182"/>
                  </a:lnTo>
                  <a:lnTo>
                    <a:pt x="315" y="182"/>
                  </a:lnTo>
                  <a:lnTo>
                    <a:pt x="313" y="182"/>
                  </a:lnTo>
                  <a:lnTo>
                    <a:pt x="310" y="182"/>
                  </a:lnTo>
                  <a:lnTo>
                    <a:pt x="309" y="183"/>
                  </a:lnTo>
                  <a:lnTo>
                    <a:pt x="307" y="183"/>
                  </a:lnTo>
                  <a:lnTo>
                    <a:pt x="306" y="183"/>
                  </a:lnTo>
                  <a:lnTo>
                    <a:pt x="304" y="183"/>
                  </a:lnTo>
                  <a:lnTo>
                    <a:pt x="303" y="183"/>
                  </a:lnTo>
                  <a:lnTo>
                    <a:pt x="302" y="183"/>
                  </a:lnTo>
                  <a:lnTo>
                    <a:pt x="300" y="183"/>
                  </a:lnTo>
                  <a:lnTo>
                    <a:pt x="299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3" y="183"/>
                  </a:lnTo>
                  <a:lnTo>
                    <a:pt x="290" y="183"/>
                  </a:lnTo>
                  <a:lnTo>
                    <a:pt x="289" y="185"/>
                  </a:lnTo>
                  <a:lnTo>
                    <a:pt x="287" y="185"/>
                  </a:lnTo>
                  <a:lnTo>
                    <a:pt x="284" y="185"/>
                  </a:lnTo>
                  <a:lnTo>
                    <a:pt x="281" y="185"/>
                  </a:lnTo>
                  <a:lnTo>
                    <a:pt x="283" y="183"/>
                  </a:lnTo>
                  <a:lnTo>
                    <a:pt x="283" y="182"/>
                  </a:lnTo>
                  <a:lnTo>
                    <a:pt x="283" y="180"/>
                  </a:lnTo>
                  <a:lnTo>
                    <a:pt x="283" y="179"/>
                  </a:lnTo>
                  <a:lnTo>
                    <a:pt x="283" y="176"/>
                  </a:lnTo>
                  <a:lnTo>
                    <a:pt x="283" y="175"/>
                  </a:lnTo>
                  <a:lnTo>
                    <a:pt x="284" y="172"/>
                  </a:lnTo>
                  <a:lnTo>
                    <a:pt x="284" y="169"/>
                  </a:lnTo>
                  <a:lnTo>
                    <a:pt x="284" y="166"/>
                  </a:lnTo>
                  <a:lnTo>
                    <a:pt x="283" y="163"/>
                  </a:lnTo>
                  <a:lnTo>
                    <a:pt x="283" y="160"/>
                  </a:lnTo>
                  <a:lnTo>
                    <a:pt x="283" y="157"/>
                  </a:lnTo>
                  <a:lnTo>
                    <a:pt x="283" y="156"/>
                  </a:lnTo>
                  <a:lnTo>
                    <a:pt x="281" y="154"/>
                  </a:lnTo>
                  <a:lnTo>
                    <a:pt x="281" y="153"/>
                  </a:lnTo>
                  <a:lnTo>
                    <a:pt x="283" y="153"/>
                  </a:lnTo>
                  <a:lnTo>
                    <a:pt x="284" y="153"/>
                  </a:lnTo>
                  <a:lnTo>
                    <a:pt x="286" y="153"/>
                  </a:lnTo>
                  <a:lnTo>
                    <a:pt x="287" y="153"/>
                  </a:lnTo>
                  <a:lnTo>
                    <a:pt x="290" y="153"/>
                  </a:lnTo>
                  <a:lnTo>
                    <a:pt x="292" y="153"/>
                  </a:lnTo>
                  <a:lnTo>
                    <a:pt x="293" y="154"/>
                  </a:lnTo>
                  <a:lnTo>
                    <a:pt x="294" y="154"/>
                  </a:lnTo>
                  <a:lnTo>
                    <a:pt x="296" y="154"/>
                  </a:lnTo>
                  <a:lnTo>
                    <a:pt x="299" y="154"/>
                  </a:lnTo>
                  <a:lnTo>
                    <a:pt x="300" y="154"/>
                  </a:lnTo>
                  <a:lnTo>
                    <a:pt x="302" y="154"/>
                  </a:lnTo>
                  <a:lnTo>
                    <a:pt x="303" y="154"/>
                  </a:lnTo>
                  <a:lnTo>
                    <a:pt x="306" y="154"/>
                  </a:lnTo>
                  <a:lnTo>
                    <a:pt x="307" y="154"/>
                  </a:lnTo>
                  <a:lnTo>
                    <a:pt x="310" y="154"/>
                  </a:lnTo>
                  <a:lnTo>
                    <a:pt x="313" y="154"/>
                  </a:lnTo>
                  <a:lnTo>
                    <a:pt x="316" y="156"/>
                  </a:lnTo>
                  <a:lnTo>
                    <a:pt x="317" y="156"/>
                  </a:lnTo>
                  <a:lnTo>
                    <a:pt x="320" y="156"/>
                  </a:lnTo>
                  <a:lnTo>
                    <a:pt x="323" y="156"/>
                  </a:lnTo>
                  <a:lnTo>
                    <a:pt x="326" y="156"/>
                  </a:lnTo>
                  <a:lnTo>
                    <a:pt x="329" y="156"/>
                  </a:lnTo>
                  <a:lnTo>
                    <a:pt x="336" y="156"/>
                  </a:lnTo>
                  <a:lnTo>
                    <a:pt x="343" y="156"/>
                  </a:lnTo>
                  <a:lnTo>
                    <a:pt x="351" y="156"/>
                  </a:lnTo>
                  <a:lnTo>
                    <a:pt x="358" y="156"/>
                  </a:lnTo>
                  <a:lnTo>
                    <a:pt x="365" y="156"/>
                  </a:lnTo>
                  <a:lnTo>
                    <a:pt x="372" y="156"/>
                  </a:lnTo>
                  <a:lnTo>
                    <a:pt x="379" y="156"/>
                  </a:lnTo>
                  <a:lnTo>
                    <a:pt x="387" y="156"/>
                  </a:lnTo>
                  <a:lnTo>
                    <a:pt x="387" y="167"/>
                  </a:lnTo>
                  <a:lnTo>
                    <a:pt x="387" y="180"/>
                  </a:lnTo>
                  <a:lnTo>
                    <a:pt x="387" y="192"/>
                  </a:lnTo>
                  <a:lnTo>
                    <a:pt x="387" y="205"/>
                  </a:lnTo>
                  <a:lnTo>
                    <a:pt x="387" y="216"/>
                  </a:lnTo>
                  <a:lnTo>
                    <a:pt x="387" y="229"/>
                  </a:lnTo>
                  <a:lnTo>
                    <a:pt x="387" y="241"/>
                  </a:lnTo>
                  <a:lnTo>
                    <a:pt x="387" y="254"/>
                  </a:lnTo>
                  <a:lnTo>
                    <a:pt x="387" y="257"/>
                  </a:lnTo>
                  <a:lnTo>
                    <a:pt x="387" y="260"/>
                  </a:lnTo>
                  <a:lnTo>
                    <a:pt x="387" y="264"/>
                  </a:lnTo>
                  <a:lnTo>
                    <a:pt x="387" y="267"/>
                  </a:lnTo>
                  <a:lnTo>
                    <a:pt x="387" y="270"/>
                  </a:lnTo>
                  <a:lnTo>
                    <a:pt x="387" y="274"/>
                  </a:lnTo>
                  <a:lnTo>
                    <a:pt x="387" y="277"/>
                  </a:lnTo>
                  <a:lnTo>
                    <a:pt x="387" y="280"/>
                  </a:lnTo>
                  <a:lnTo>
                    <a:pt x="387" y="281"/>
                  </a:lnTo>
                  <a:lnTo>
                    <a:pt x="387" y="283"/>
                  </a:lnTo>
                  <a:lnTo>
                    <a:pt x="387" y="284"/>
                  </a:lnTo>
                  <a:lnTo>
                    <a:pt x="387" y="286"/>
                  </a:lnTo>
                  <a:lnTo>
                    <a:pt x="387" y="287"/>
                  </a:lnTo>
                  <a:lnTo>
                    <a:pt x="385" y="287"/>
                  </a:lnTo>
                  <a:lnTo>
                    <a:pt x="384" y="287"/>
                  </a:lnTo>
                  <a:lnTo>
                    <a:pt x="384" y="289"/>
                  </a:lnTo>
                  <a:lnTo>
                    <a:pt x="382" y="289"/>
                  </a:lnTo>
                  <a:lnTo>
                    <a:pt x="381" y="289"/>
                  </a:lnTo>
                  <a:lnTo>
                    <a:pt x="379" y="289"/>
                  </a:lnTo>
                  <a:lnTo>
                    <a:pt x="377" y="290"/>
                  </a:lnTo>
                  <a:lnTo>
                    <a:pt x="375" y="290"/>
                  </a:lnTo>
                  <a:lnTo>
                    <a:pt x="374" y="290"/>
                  </a:lnTo>
                  <a:lnTo>
                    <a:pt x="371" y="291"/>
                  </a:lnTo>
                  <a:lnTo>
                    <a:pt x="369" y="291"/>
                  </a:lnTo>
                  <a:lnTo>
                    <a:pt x="368" y="291"/>
                  </a:lnTo>
                  <a:lnTo>
                    <a:pt x="365" y="293"/>
                  </a:lnTo>
                  <a:lnTo>
                    <a:pt x="358" y="294"/>
                  </a:lnTo>
                  <a:lnTo>
                    <a:pt x="351" y="296"/>
                  </a:lnTo>
                  <a:lnTo>
                    <a:pt x="343" y="297"/>
                  </a:lnTo>
                  <a:lnTo>
                    <a:pt x="335" y="299"/>
                  </a:lnTo>
                  <a:lnTo>
                    <a:pt x="328" y="299"/>
                  </a:lnTo>
                  <a:lnTo>
                    <a:pt x="320" y="300"/>
                  </a:lnTo>
                  <a:lnTo>
                    <a:pt x="312" y="301"/>
                  </a:lnTo>
                  <a:lnTo>
                    <a:pt x="304" y="303"/>
                  </a:lnTo>
                  <a:lnTo>
                    <a:pt x="294" y="304"/>
                  </a:lnTo>
                  <a:lnTo>
                    <a:pt x="284" y="304"/>
                  </a:lnTo>
                  <a:lnTo>
                    <a:pt x="274" y="306"/>
                  </a:lnTo>
                  <a:lnTo>
                    <a:pt x="266" y="306"/>
                  </a:lnTo>
                  <a:lnTo>
                    <a:pt x="255" y="307"/>
                  </a:lnTo>
                  <a:lnTo>
                    <a:pt x="245" y="307"/>
                  </a:lnTo>
                  <a:lnTo>
                    <a:pt x="234" y="307"/>
                  </a:lnTo>
                  <a:lnTo>
                    <a:pt x="224" y="307"/>
                  </a:lnTo>
                  <a:lnTo>
                    <a:pt x="215" y="307"/>
                  </a:lnTo>
                  <a:lnTo>
                    <a:pt x="205" y="307"/>
                  </a:lnTo>
                  <a:lnTo>
                    <a:pt x="196" y="307"/>
                  </a:lnTo>
                  <a:lnTo>
                    <a:pt x="188" y="306"/>
                  </a:lnTo>
                  <a:lnTo>
                    <a:pt x="179" y="306"/>
                  </a:lnTo>
                  <a:lnTo>
                    <a:pt x="170" y="304"/>
                  </a:lnTo>
                  <a:lnTo>
                    <a:pt x="162" y="303"/>
                  </a:lnTo>
                  <a:lnTo>
                    <a:pt x="153" y="301"/>
                  </a:lnTo>
                  <a:lnTo>
                    <a:pt x="149" y="301"/>
                  </a:lnTo>
                  <a:lnTo>
                    <a:pt x="145" y="300"/>
                  </a:lnTo>
                  <a:lnTo>
                    <a:pt x="140" y="300"/>
                  </a:lnTo>
                  <a:lnTo>
                    <a:pt x="137" y="299"/>
                  </a:lnTo>
                  <a:lnTo>
                    <a:pt x="133" y="299"/>
                  </a:lnTo>
                  <a:lnTo>
                    <a:pt x="129" y="297"/>
                  </a:lnTo>
                  <a:lnTo>
                    <a:pt x="126" y="297"/>
                  </a:lnTo>
                  <a:lnTo>
                    <a:pt x="121" y="296"/>
                  </a:lnTo>
                  <a:lnTo>
                    <a:pt x="116" y="294"/>
                  </a:lnTo>
                  <a:lnTo>
                    <a:pt x="111" y="293"/>
                  </a:lnTo>
                  <a:lnTo>
                    <a:pt x="106" y="290"/>
                  </a:lnTo>
                  <a:lnTo>
                    <a:pt x="101" y="289"/>
                  </a:lnTo>
                  <a:lnTo>
                    <a:pt x="97" y="287"/>
                  </a:lnTo>
                  <a:lnTo>
                    <a:pt x="91" y="286"/>
                  </a:lnTo>
                  <a:lnTo>
                    <a:pt x="87" y="283"/>
                  </a:lnTo>
                  <a:lnTo>
                    <a:pt x="83" y="281"/>
                  </a:lnTo>
                  <a:lnTo>
                    <a:pt x="75" y="277"/>
                  </a:lnTo>
                  <a:lnTo>
                    <a:pt x="70" y="274"/>
                  </a:lnTo>
                  <a:lnTo>
                    <a:pt x="64" y="270"/>
                  </a:lnTo>
                  <a:lnTo>
                    <a:pt x="58" y="267"/>
                  </a:lnTo>
                  <a:lnTo>
                    <a:pt x="52" y="263"/>
                  </a:lnTo>
                  <a:lnTo>
                    <a:pt x="47" y="257"/>
                  </a:lnTo>
                  <a:lnTo>
                    <a:pt x="41" y="252"/>
                  </a:lnTo>
                  <a:lnTo>
                    <a:pt x="36" y="247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4" y="231"/>
                  </a:lnTo>
                  <a:lnTo>
                    <a:pt x="19" y="226"/>
                  </a:lnTo>
                  <a:lnTo>
                    <a:pt x="16" y="221"/>
                  </a:lnTo>
                  <a:lnTo>
                    <a:pt x="13" y="215"/>
                  </a:lnTo>
                  <a:lnTo>
                    <a:pt x="11" y="208"/>
                  </a:lnTo>
                  <a:lnTo>
                    <a:pt x="9" y="202"/>
                  </a:lnTo>
                  <a:lnTo>
                    <a:pt x="6" y="196"/>
                  </a:lnTo>
                  <a:lnTo>
                    <a:pt x="5" y="190"/>
                  </a:lnTo>
                  <a:lnTo>
                    <a:pt x="3" y="183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2" y="134"/>
                  </a:lnTo>
                  <a:lnTo>
                    <a:pt x="3" y="130"/>
                  </a:lnTo>
                  <a:lnTo>
                    <a:pt x="3" y="126"/>
                  </a:lnTo>
                  <a:lnTo>
                    <a:pt x="5" y="121"/>
                  </a:lnTo>
                  <a:lnTo>
                    <a:pt x="6" y="117"/>
                  </a:lnTo>
                  <a:lnTo>
                    <a:pt x="8" y="113"/>
                  </a:lnTo>
                  <a:lnTo>
                    <a:pt x="8" y="110"/>
                  </a:lnTo>
                  <a:lnTo>
                    <a:pt x="9" y="108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2"/>
                  </a:lnTo>
                  <a:lnTo>
                    <a:pt x="12" y="100"/>
                  </a:lnTo>
                  <a:lnTo>
                    <a:pt x="13" y="98"/>
                  </a:lnTo>
                  <a:lnTo>
                    <a:pt x="13" y="97"/>
                  </a:lnTo>
                  <a:lnTo>
                    <a:pt x="22" y="82"/>
                  </a:lnTo>
                  <a:lnTo>
                    <a:pt x="32" y="69"/>
                  </a:lnTo>
                  <a:lnTo>
                    <a:pt x="42" y="58"/>
                  </a:lnTo>
                  <a:lnTo>
                    <a:pt x="55" y="48"/>
                  </a:lnTo>
                  <a:lnTo>
                    <a:pt x="68" y="39"/>
                  </a:lnTo>
                  <a:lnTo>
                    <a:pt x="81" y="32"/>
                  </a:lnTo>
                  <a:lnTo>
                    <a:pt x="96" y="25"/>
                  </a:lnTo>
                  <a:lnTo>
                    <a:pt x="110" y="19"/>
                  </a:lnTo>
                  <a:lnTo>
                    <a:pt x="114" y="17"/>
                  </a:lnTo>
                  <a:lnTo>
                    <a:pt x="119" y="16"/>
                  </a:lnTo>
                  <a:lnTo>
                    <a:pt x="123" y="15"/>
                  </a:lnTo>
                  <a:lnTo>
                    <a:pt x="127" y="13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10"/>
                  </a:lnTo>
                  <a:lnTo>
                    <a:pt x="145" y="9"/>
                  </a:lnTo>
                  <a:lnTo>
                    <a:pt x="149" y="9"/>
                  </a:lnTo>
                  <a:lnTo>
                    <a:pt x="152" y="7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6" y="6"/>
                  </a:lnTo>
                  <a:lnTo>
                    <a:pt x="172" y="4"/>
                  </a:lnTo>
                  <a:lnTo>
                    <a:pt x="178" y="3"/>
                  </a:lnTo>
                  <a:lnTo>
                    <a:pt x="182" y="3"/>
                  </a:lnTo>
                  <a:lnTo>
                    <a:pt x="188" y="3"/>
                  </a:lnTo>
                  <a:lnTo>
                    <a:pt x="192" y="2"/>
                  </a:lnTo>
                  <a:lnTo>
                    <a:pt x="199" y="2"/>
                  </a:lnTo>
                  <a:lnTo>
                    <a:pt x="205" y="2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5"/>
            <p:cNvSpPr>
              <a:spLocks noChangeAspect="1"/>
            </p:cNvSpPr>
            <p:nvPr userDrawn="1"/>
          </p:nvSpPr>
          <p:spPr bwMode="auto">
            <a:xfrm>
              <a:off x="2694" y="4148"/>
              <a:ext cx="109" cy="95"/>
            </a:xfrm>
            <a:custGeom>
              <a:avLst/>
              <a:gdLst>
                <a:gd name="T0" fmla="*/ 0 w 349"/>
                <a:gd name="T1" fmla="*/ 0 h 301"/>
                <a:gd name="T2" fmla="*/ 0 w 349"/>
                <a:gd name="T3" fmla="*/ 0 h 301"/>
                <a:gd name="T4" fmla="*/ 0 w 349"/>
                <a:gd name="T5" fmla="*/ 0 h 301"/>
                <a:gd name="T6" fmla="*/ 0 w 349"/>
                <a:gd name="T7" fmla="*/ 0 h 301"/>
                <a:gd name="T8" fmla="*/ 0 w 349"/>
                <a:gd name="T9" fmla="*/ 0 h 301"/>
                <a:gd name="T10" fmla="*/ 0 w 349"/>
                <a:gd name="T11" fmla="*/ 0 h 301"/>
                <a:gd name="T12" fmla="*/ 0 w 349"/>
                <a:gd name="T13" fmla="*/ 0 h 301"/>
                <a:gd name="T14" fmla="*/ 0 w 349"/>
                <a:gd name="T15" fmla="*/ 0 h 301"/>
                <a:gd name="T16" fmla="*/ 0 w 349"/>
                <a:gd name="T17" fmla="*/ 0 h 301"/>
                <a:gd name="T18" fmla="*/ 0 w 349"/>
                <a:gd name="T19" fmla="*/ 0 h 301"/>
                <a:gd name="T20" fmla="*/ 0 w 349"/>
                <a:gd name="T21" fmla="*/ 0 h 301"/>
                <a:gd name="T22" fmla="*/ 0 w 349"/>
                <a:gd name="T23" fmla="*/ 0 h 301"/>
                <a:gd name="T24" fmla="*/ 0 w 349"/>
                <a:gd name="T25" fmla="*/ 0 h 301"/>
                <a:gd name="T26" fmla="*/ 0 w 349"/>
                <a:gd name="T27" fmla="*/ 0 h 301"/>
                <a:gd name="T28" fmla="*/ 0 w 349"/>
                <a:gd name="T29" fmla="*/ 0 h 301"/>
                <a:gd name="T30" fmla="*/ 0 w 349"/>
                <a:gd name="T31" fmla="*/ 0 h 301"/>
                <a:gd name="T32" fmla="*/ 0 w 349"/>
                <a:gd name="T33" fmla="*/ 0 h 301"/>
                <a:gd name="T34" fmla="*/ 0 w 349"/>
                <a:gd name="T35" fmla="*/ 0 h 301"/>
                <a:gd name="T36" fmla="*/ 0 w 349"/>
                <a:gd name="T37" fmla="*/ 0 h 301"/>
                <a:gd name="T38" fmla="*/ 0 w 349"/>
                <a:gd name="T39" fmla="*/ 0 h 301"/>
                <a:gd name="T40" fmla="*/ 0 w 349"/>
                <a:gd name="T41" fmla="*/ 0 h 301"/>
                <a:gd name="T42" fmla="*/ 0 w 349"/>
                <a:gd name="T43" fmla="*/ 0 h 301"/>
                <a:gd name="T44" fmla="*/ 0 w 349"/>
                <a:gd name="T45" fmla="*/ 0 h 301"/>
                <a:gd name="T46" fmla="*/ 0 w 349"/>
                <a:gd name="T47" fmla="*/ 0 h 301"/>
                <a:gd name="T48" fmla="*/ 0 w 349"/>
                <a:gd name="T49" fmla="*/ 0 h 301"/>
                <a:gd name="T50" fmla="*/ 0 w 349"/>
                <a:gd name="T51" fmla="*/ 0 h 301"/>
                <a:gd name="T52" fmla="*/ 0 w 349"/>
                <a:gd name="T53" fmla="*/ 0 h 301"/>
                <a:gd name="T54" fmla="*/ 0 w 349"/>
                <a:gd name="T55" fmla="*/ 0 h 301"/>
                <a:gd name="T56" fmla="*/ 0 w 349"/>
                <a:gd name="T57" fmla="*/ 0 h 301"/>
                <a:gd name="T58" fmla="*/ 0 w 349"/>
                <a:gd name="T59" fmla="*/ 0 h 301"/>
                <a:gd name="T60" fmla="*/ 0 w 349"/>
                <a:gd name="T61" fmla="*/ 0 h 301"/>
                <a:gd name="T62" fmla="*/ 0 w 349"/>
                <a:gd name="T63" fmla="*/ 0 h 301"/>
                <a:gd name="T64" fmla="*/ 0 w 349"/>
                <a:gd name="T65" fmla="*/ 0 h 301"/>
                <a:gd name="T66" fmla="*/ 0 w 349"/>
                <a:gd name="T67" fmla="*/ 0 h 301"/>
                <a:gd name="T68" fmla="*/ 0 w 349"/>
                <a:gd name="T69" fmla="*/ 0 h 301"/>
                <a:gd name="T70" fmla="*/ 0 w 349"/>
                <a:gd name="T71" fmla="*/ 0 h 301"/>
                <a:gd name="T72" fmla="*/ 0 w 349"/>
                <a:gd name="T73" fmla="*/ 0 h 301"/>
                <a:gd name="T74" fmla="*/ 0 w 349"/>
                <a:gd name="T75" fmla="*/ 0 h 301"/>
                <a:gd name="T76" fmla="*/ 0 w 349"/>
                <a:gd name="T77" fmla="*/ 0 h 301"/>
                <a:gd name="T78" fmla="*/ 0 w 349"/>
                <a:gd name="T79" fmla="*/ 0 h 301"/>
                <a:gd name="T80" fmla="*/ 0 w 349"/>
                <a:gd name="T81" fmla="*/ 0 h 301"/>
                <a:gd name="T82" fmla="*/ 0 w 349"/>
                <a:gd name="T83" fmla="*/ 0 h 301"/>
                <a:gd name="T84" fmla="*/ 0 w 349"/>
                <a:gd name="T85" fmla="*/ 0 h 301"/>
                <a:gd name="T86" fmla="*/ 0 w 349"/>
                <a:gd name="T87" fmla="*/ 0 h 301"/>
                <a:gd name="T88" fmla="*/ 0 w 349"/>
                <a:gd name="T89" fmla="*/ 0 h 301"/>
                <a:gd name="T90" fmla="*/ 0 w 349"/>
                <a:gd name="T91" fmla="*/ 0 h 301"/>
                <a:gd name="T92" fmla="*/ 0 w 349"/>
                <a:gd name="T93" fmla="*/ 0 h 301"/>
                <a:gd name="T94" fmla="*/ 0 w 349"/>
                <a:gd name="T95" fmla="*/ 0 h 301"/>
                <a:gd name="T96" fmla="*/ 0 w 349"/>
                <a:gd name="T97" fmla="*/ 0 h 301"/>
                <a:gd name="T98" fmla="*/ 0 w 349"/>
                <a:gd name="T99" fmla="*/ 0 h 301"/>
                <a:gd name="T100" fmla="*/ 0 w 349"/>
                <a:gd name="T101" fmla="*/ 0 h 301"/>
                <a:gd name="T102" fmla="*/ 0 w 349"/>
                <a:gd name="T103" fmla="*/ 0 h 301"/>
                <a:gd name="T104" fmla="*/ 0 w 349"/>
                <a:gd name="T105" fmla="*/ 0 h 3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9" h="301">
                  <a:moveTo>
                    <a:pt x="307" y="0"/>
                  </a:moveTo>
                  <a:lnTo>
                    <a:pt x="307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7" y="1"/>
                  </a:lnTo>
                  <a:lnTo>
                    <a:pt x="320" y="1"/>
                  </a:lnTo>
                  <a:lnTo>
                    <a:pt x="324" y="1"/>
                  </a:lnTo>
                  <a:lnTo>
                    <a:pt x="329" y="1"/>
                  </a:lnTo>
                  <a:lnTo>
                    <a:pt x="333" y="1"/>
                  </a:lnTo>
                  <a:lnTo>
                    <a:pt x="337" y="1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49" y="3"/>
                  </a:lnTo>
                  <a:lnTo>
                    <a:pt x="349" y="11"/>
                  </a:lnTo>
                  <a:lnTo>
                    <a:pt x="349" y="26"/>
                  </a:lnTo>
                  <a:lnTo>
                    <a:pt x="349" y="43"/>
                  </a:lnTo>
                  <a:lnTo>
                    <a:pt x="349" y="60"/>
                  </a:lnTo>
                  <a:lnTo>
                    <a:pt x="349" y="81"/>
                  </a:lnTo>
                  <a:lnTo>
                    <a:pt x="349" y="98"/>
                  </a:lnTo>
                  <a:lnTo>
                    <a:pt x="349" y="114"/>
                  </a:lnTo>
                  <a:lnTo>
                    <a:pt x="349" y="120"/>
                  </a:lnTo>
                  <a:lnTo>
                    <a:pt x="349" y="125"/>
                  </a:lnTo>
                  <a:lnTo>
                    <a:pt x="349" y="130"/>
                  </a:lnTo>
                  <a:lnTo>
                    <a:pt x="349" y="135"/>
                  </a:lnTo>
                  <a:lnTo>
                    <a:pt x="349" y="141"/>
                  </a:lnTo>
                  <a:lnTo>
                    <a:pt x="349" y="147"/>
                  </a:lnTo>
                  <a:lnTo>
                    <a:pt x="349" y="153"/>
                  </a:lnTo>
                  <a:lnTo>
                    <a:pt x="349" y="157"/>
                  </a:lnTo>
                  <a:lnTo>
                    <a:pt x="349" y="163"/>
                  </a:lnTo>
                  <a:lnTo>
                    <a:pt x="349" y="169"/>
                  </a:lnTo>
                  <a:lnTo>
                    <a:pt x="349" y="173"/>
                  </a:lnTo>
                  <a:lnTo>
                    <a:pt x="349" y="179"/>
                  </a:lnTo>
                  <a:lnTo>
                    <a:pt x="349" y="183"/>
                  </a:lnTo>
                  <a:lnTo>
                    <a:pt x="347" y="187"/>
                  </a:lnTo>
                  <a:lnTo>
                    <a:pt x="347" y="193"/>
                  </a:lnTo>
                  <a:lnTo>
                    <a:pt x="347" y="197"/>
                  </a:lnTo>
                  <a:lnTo>
                    <a:pt x="346" y="202"/>
                  </a:lnTo>
                  <a:lnTo>
                    <a:pt x="345" y="206"/>
                  </a:lnTo>
                  <a:lnTo>
                    <a:pt x="343" y="210"/>
                  </a:lnTo>
                  <a:lnTo>
                    <a:pt x="342" y="215"/>
                  </a:lnTo>
                  <a:lnTo>
                    <a:pt x="340" y="219"/>
                  </a:lnTo>
                  <a:lnTo>
                    <a:pt x="339" y="223"/>
                  </a:lnTo>
                  <a:lnTo>
                    <a:pt x="337" y="228"/>
                  </a:lnTo>
                  <a:lnTo>
                    <a:pt x="334" y="231"/>
                  </a:lnTo>
                  <a:lnTo>
                    <a:pt x="333" y="235"/>
                  </a:lnTo>
                  <a:lnTo>
                    <a:pt x="330" y="238"/>
                  </a:lnTo>
                  <a:lnTo>
                    <a:pt x="329" y="242"/>
                  </a:lnTo>
                  <a:lnTo>
                    <a:pt x="326" y="245"/>
                  </a:lnTo>
                  <a:lnTo>
                    <a:pt x="323" y="248"/>
                  </a:lnTo>
                  <a:lnTo>
                    <a:pt x="320" y="252"/>
                  </a:lnTo>
                  <a:lnTo>
                    <a:pt x="317" y="255"/>
                  </a:lnTo>
                  <a:lnTo>
                    <a:pt x="314" y="258"/>
                  </a:lnTo>
                  <a:lnTo>
                    <a:pt x="310" y="262"/>
                  </a:lnTo>
                  <a:lnTo>
                    <a:pt x="306" y="265"/>
                  </a:lnTo>
                  <a:lnTo>
                    <a:pt x="301" y="268"/>
                  </a:lnTo>
                  <a:lnTo>
                    <a:pt x="297" y="272"/>
                  </a:lnTo>
                  <a:lnTo>
                    <a:pt x="291" y="275"/>
                  </a:lnTo>
                  <a:lnTo>
                    <a:pt x="287" y="277"/>
                  </a:lnTo>
                  <a:lnTo>
                    <a:pt x="283" y="280"/>
                  </a:lnTo>
                  <a:lnTo>
                    <a:pt x="277" y="283"/>
                  </a:lnTo>
                  <a:lnTo>
                    <a:pt x="274" y="284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2" y="288"/>
                  </a:lnTo>
                  <a:lnTo>
                    <a:pt x="260" y="290"/>
                  </a:lnTo>
                  <a:lnTo>
                    <a:pt x="255" y="291"/>
                  </a:lnTo>
                  <a:lnTo>
                    <a:pt x="251" y="293"/>
                  </a:lnTo>
                  <a:lnTo>
                    <a:pt x="248" y="293"/>
                  </a:lnTo>
                  <a:lnTo>
                    <a:pt x="241" y="294"/>
                  </a:lnTo>
                  <a:lnTo>
                    <a:pt x="232" y="297"/>
                  </a:lnTo>
                  <a:lnTo>
                    <a:pt x="225" y="297"/>
                  </a:lnTo>
                  <a:lnTo>
                    <a:pt x="218" y="298"/>
                  </a:lnTo>
                  <a:lnTo>
                    <a:pt x="209" y="300"/>
                  </a:lnTo>
                  <a:lnTo>
                    <a:pt x="202" y="301"/>
                  </a:lnTo>
                  <a:lnTo>
                    <a:pt x="193" y="301"/>
                  </a:lnTo>
                  <a:lnTo>
                    <a:pt x="185" y="301"/>
                  </a:lnTo>
                  <a:lnTo>
                    <a:pt x="182" y="301"/>
                  </a:lnTo>
                  <a:lnTo>
                    <a:pt x="177" y="301"/>
                  </a:lnTo>
                  <a:lnTo>
                    <a:pt x="175" y="301"/>
                  </a:lnTo>
                  <a:lnTo>
                    <a:pt x="170" y="301"/>
                  </a:lnTo>
                  <a:lnTo>
                    <a:pt x="167" y="301"/>
                  </a:lnTo>
                  <a:lnTo>
                    <a:pt x="163" y="301"/>
                  </a:lnTo>
                  <a:lnTo>
                    <a:pt x="160" y="301"/>
                  </a:lnTo>
                  <a:lnTo>
                    <a:pt x="157" y="301"/>
                  </a:lnTo>
                  <a:lnTo>
                    <a:pt x="146" y="301"/>
                  </a:lnTo>
                  <a:lnTo>
                    <a:pt x="136" y="300"/>
                  </a:lnTo>
                  <a:lnTo>
                    <a:pt x="124" y="298"/>
                  </a:lnTo>
                  <a:lnTo>
                    <a:pt x="114" y="297"/>
                  </a:lnTo>
                  <a:lnTo>
                    <a:pt x="104" y="295"/>
                  </a:lnTo>
                  <a:lnTo>
                    <a:pt x="94" y="293"/>
                  </a:lnTo>
                  <a:lnTo>
                    <a:pt x="84" y="291"/>
                  </a:lnTo>
                  <a:lnTo>
                    <a:pt x="75" y="287"/>
                  </a:lnTo>
                  <a:lnTo>
                    <a:pt x="72" y="287"/>
                  </a:lnTo>
                  <a:lnTo>
                    <a:pt x="69" y="285"/>
                  </a:lnTo>
                  <a:lnTo>
                    <a:pt x="66" y="284"/>
                  </a:lnTo>
                  <a:lnTo>
                    <a:pt x="65" y="283"/>
                  </a:lnTo>
                  <a:lnTo>
                    <a:pt x="62" y="281"/>
                  </a:lnTo>
                  <a:lnTo>
                    <a:pt x="59" y="281"/>
                  </a:lnTo>
                  <a:lnTo>
                    <a:pt x="58" y="280"/>
                  </a:lnTo>
                  <a:lnTo>
                    <a:pt x="55" y="278"/>
                  </a:lnTo>
                  <a:lnTo>
                    <a:pt x="52" y="277"/>
                  </a:lnTo>
                  <a:lnTo>
                    <a:pt x="48" y="274"/>
                  </a:lnTo>
                  <a:lnTo>
                    <a:pt x="45" y="272"/>
                  </a:lnTo>
                  <a:lnTo>
                    <a:pt x="42" y="271"/>
                  </a:lnTo>
                  <a:lnTo>
                    <a:pt x="39" y="268"/>
                  </a:lnTo>
                  <a:lnTo>
                    <a:pt x="36" y="267"/>
                  </a:lnTo>
                  <a:lnTo>
                    <a:pt x="33" y="264"/>
                  </a:lnTo>
                  <a:lnTo>
                    <a:pt x="30" y="261"/>
                  </a:lnTo>
                  <a:lnTo>
                    <a:pt x="23" y="254"/>
                  </a:lnTo>
                  <a:lnTo>
                    <a:pt x="16" y="244"/>
                  </a:lnTo>
                  <a:lnTo>
                    <a:pt x="12" y="235"/>
                  </a:lnTo>
                  <a:lnTo>
                    <a:pt x="7" y="225"/>
                  </a:lnTo>
                  <a:lnTo>
                    <a:pt x="5" y="213"/>
                  </a:lnTo>
                  <a:lnTo>
                    <a:pt x="2" y="203"/>
                  </a:lnTo>
                  <a:lnTo>
                    <a:pt x="0" y="192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6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9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19"/>
                  </a:lnTo>
                  <a:lnTo>
                    <a:pt x="61" y="36"/>
                  </a:lnTo>
                  <a:lnTo>
                    <a:pt x="61" y="55"/>
                  </a:lnTo>
                  <a:lnTo>
                    <a:pt x="61" y="73"/>
                  </a:lnTo>
                  <a:lnTo>
                    <a:pt x="61" y="92"/>
                  </a:lnTo>
                  <a:lnTo>
                    <a:pt x="61" y="111"/>
                  </a:lnTo>
                  <a:lnTo>
                    <a:pt x="61" y="130"/>
                  </a:lnTo>
                  <a:lnTo>
                    <a:pt x="61" y="147"/>
                  </a:lnTo>
                  <a:lnTo>
                    <a:pt x="61" y="151"/>
                  </a:lnTo>
                  <a:lnTo>
                    <a:pt x="61" y="154"/>
                  </a:lnTo>
                  <a:lnTo>
                    <a:pt x="61" y="157"/>
                  </a:lnTo>
                  <a:lnTo>
                    <a:pt x="61" y="161"/>
                  </a:lnTo>
                  <a:lnTo>
                    <a:pt x="61" y="164"/>
                  </a:lnTo>
                  <a:lnTo>
                    <a:pt x="61" y="167"/>
                  </a:lnTo>
                  <a:lnTo>
                    <a:pt x="61" y="170"/>
                  </a:lnTo>
                  <a:lnTo>
                    <a:pt x="61" y="174"/>
                  </a:lnTo>
                  <a:lnTo>
                    <a:pt x="61" y="184"/>
                  </a:lnTo>
                  <a:lnTo>
                    <a:pt x="62" y="193"/>
                  </a:lnTo>
                  <a:lnTo>
                    <a:pt x="64" y="203"/>
                  </a:lnTo>
                  <a:lnTo>
                    <a:pt x="66" y="213"/>
                  </a:lnTo>
                  <a:lnTo>
                    <a:pt x="69" y="222"/>
                  </a:lnTo>
                  <a:lnTo>
                    <a:pt x="74" y="231"/>
                  </a:lnTo>
                  <a:lnTo>
                    <a:pt x="79" y="238"/>
                  </a:lnTo>
                  <a:lnTo>
                    <a:pt x="85" y="245"/>
                  </a:lnTo>
                  <a:lnTo>
                    <a:pt x="95" y="254"/>
                  </a:lnTo>
                  <a:lnTo>
                    <a:pt x="107" y="259"/>
                  </a:lnTo>
                  <a:lnTo>
                    <a:pt x="120" y="264"/>
                  </a:lnTo>
                  <a:lnTo>
                    <a:pt x="133" y="268"/>
                  </a:lnTo>
                  <a:lnTo>
                    <a:pt x="146" y="271"/>
                  </a:lnTo>
                  <a:lnTo>
                    <a:pt x="160" y="272"/>
                  </a:lnTo>
                  <a:lnTo>
                    <a:pt x="175" y="272"/>
                  </a:lnTo>
                  <a:lnTo>
                    <a:pt x="189" y="272"/>
                  </a:lnTo>
                  <a:lnTo>
                    <a:pt x="190" y="272"/>
                  </a:lnTo>
                  <a:lnTo>
                    <a:pt x="193" y="272"/>
                  </a:lnTo>
                  <a:lnTo>
                    <a:pt x="196" y="272"/>
                  </a:lnTo>
                  <a:lnTo>
                    <a:pt x="199" y="272"/>
                  </a:lnTo>
                  <a:lnTo>
                    <a:pt x="203" y="272"/>
                  </a:lnTo>
                  <a:lnTo>
                    <a:pt x="206" y="272"/>
                  </a:lnTo>
                  <a:lnTo>
                    <a:pt x="211" y="271"/>
                  </a:lnTo>
                  <a:lnTo>
                    <a:pt x="213" y="271"/>
                  </a:lnTo>
                  <a:lnTo>
                    <a:pt x="218" y="271"/>
                  </a:lnTo>
                  <a:lnTo>
                    <a:pt x="222" y="270"/>
                  </a:lnTo>
                  <a:lnTo>
                    <a:pt x="225" y="270"/>
                  </a:lnTo>
                  <a:lnTo>
                    <a:pt x="229" y="268"/>
                  </a:lnTo>
                  <a:lnTo>
                    <a:pt x="234" y="267"/>
                  </a:lnTo>
                  <a:lnTo>
                    <a:pt x="237" y="267"/>
                  </a:lnTo>
                  <a:lnTo>
                    <a:pt x="239" y="265"/>
                  </a:lnTo>
                  <a:lnTo>
                    <a:pt x="241" y="265"/>
                  </a:lnTo>
                  <a:lnTo>
                    <a:pt x="247" y="262"/>
                  </a:lnTo>
                  <a:lnTo>
                    <a:pt x="252" y="259"/>
                  </a:lnTo>
                  <a:lnTo>
                    <a:pt x="258" y="257"/>
                  </a:lnTo>
                  <a:lnTo>
                    <a:pt x="264" y="254"/>
                  </a:lnTo>
                  <a:lnTo>
                    <a:pt x="270" y="251"/>
                  </a:lnTo>
                  <a:lnTo>
                    <a:pt x="275" y="246"/>
                  </a:lnTo>
                  <a:lnTo>
                    <a:pt x="280" y="242"/>
                  </a:lnTo>
                  <a:lnTo>
                    <a:pt x="284" y="236"/>
                  </a:lnTo>
                  <a:lnTo>
                    <a:pt x="287" y="233"/>
                  </a:lnTo>
                  <a:lnTo>
                    <a:pt x="288" y="229"/>
                  </a:lnTo>
                  <a:lnTo>
                    <a:pt x="291" y="226"/>
                  </a:lnTo>
                  <a:lnTo>
                    <a:pt x="294" y="222"/>
                  </a:lnTo>
                  <a:lnTo>
                    <a:pt x="296" y="219"/>
                  </a:lnTo>
                  <a:lnTo>
                    <a:pt x="297" y="215"/>
                  </a:lnTo>
                  <a:lnTo>
                    <a:pt x="298" y="210"/>
                  </a:lnTo>
                  <a:lnTo>
                    <a:pt x="300" y="206"/>
                  </a:lnTo>
                  <a:lnTo>
                    <a:pt x="303" y="199"/>
                  </a:lnTo>
                  <a:lnTo>
                    <a:pt x="304" y="192"/>
                  </a:lnTo>
                  <a:lnTo>
                    <a:pt x="306" y="184"/>
                  </a:lnTo>
                  <a:lnTo>
                    <a:pt x="306" y="177"/>
                  </a:lnTo>
                  <a:lnTo>
                    <a:pt x="306" y="169"/>
                  </a:lnTo>
                  <a:lnTo>
                    <a:pt x="307" y="161"/>
                  </a:lnTo>
                  <a:lnTo>
                    <a:pt x="307" y="153"/>
                  </a:lnTo>
                  <a:lnTo>
                    <a:pt x="307" y="144"/>
                  </a:lnTo>
                  <a:lnTo>
                    <a:pt x="307" y="140"/>
                  </a:lnTo>
                  <a:lnTo>
                    <a:pt x="307" y="135"/>
                  </a:lnTo>
                  <a:lnTo>
                    <a:pt x="307" y="131"/>
                  </a:lnTo>
                  <a:lnTo>
                    <a:pt x="307" y="127"/>
                  </a:lnTo>
                  <a:lnTo>
                    <a:pt x="307" y="121"/>
                  </a:lnTo>
                  <a:lnTo>
                    <a:pt x="307" y="117"/>
                  </a:lnTo>
                  <a:lnTo>
                    <a:pt x="307" y="112"/>
                  </a:lnTo>
                  <a:lnTo>
                    <a:pt x="307" y="108"/>
                  </a:lnTo>
                  <a:lnTo>
                    <a:pt x="307" y="94"/>
                  </a:lnTo>
                  <a:lnTo>
                    <a:pt x="307" y="76"/>
                  </a:lnTo>
                  <a:lnTo>
                    <a:pt x="307" y="58"/>
                  </a:lnTo>
                  <a:lnTo>
                    <a:pt x="307" y="40"/>
                  </a:lnTo>
                  <a:lnTo>
                    <a:pt x="307" y="24"/>
                  </a:lnTo>
                  <a:lnTo>
                    <a:pt x="307" y="11"/>
                  </a:lnTo>
                  <a:lnTo>
                    <a:pt x="307" y="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6"/>
            <p:cNvSpPr>
              <a:spLocks noChangeAspect="1"/>
            </p:cNvSpPr>
            <p:nvPr userDrawn="1"/>
          </p:nvSpPr>
          <p:spPr bwMode="auto">
            <a:xfrm>
              <a:off x="2824" y="4148"/>
              <a:ext cx="109" cy="93"/>
            </a:xfrm>
            <a:custGeom>
              <a:avLst/>
              <a:gdLst>
                <a:gd name="T0" fmla="*/ 0 w 348"/>
                <a:gd name="T1" fmla="*/ 0 h 295"/>
                <a:gd name="T2" fmla="*/ 0 w 348"/>
                <a:gd name="T3" fmla="*/ 0 h 295"/>
                <a:gd name="T4" fmla="*/ 0 w 348"/>
                <a:gd name="T5" fmla="*/ 0 h 295"/>
                <a:gd name="T6" fmla="*/ 0 w 348"/>
                <a:gd name="T7" fmla="*/ 0 h 295"/>
                <a:gd name="T8" fmla="*/ 0 w 348"/>
                <a:gd name="T9" fmla="*/ 0 h 295"/>
                <a:gd name="T10" fmla="*/ 0 w 348"/>
                <a:gd name="T11" fmla="*/ 0 h 295"/>
                <a:gd name="T12" fmla="*/ 0 w 348"/>
                <a:gd name="T13" fmla="*/ 0 h 295"/>
                <a:gd name="T14" fmla="*/ 0 w 348"/>
                <a:gd name="T15" fmla="*/ 0 h 295"/>
                <a:gd name="T16" fmla="*/ 0 w 348"/>
                <a:gd name="T17" fmla="*/ 0 h 295"/>
                <a:gd name="T18" fmla="*/ 0 w 348"/>
                <a:gd name="T19" fmla="*/ 0 h 295"/>
                <a:gd name="T20" fmla="*/ 0 w 348"/>
                <a:gd name="T21" fmla="*/ 0 h 295"/>
                <a:gd name="T22" fmla="*/ 0 w 348"/>
                <a:gd name="T23" fmla="*/ 0 h 295"/>
                <a:gd name="T24" fmla="*/ 0 w 348"/>
                <a:gd name="T25" fmla="*/ 0 h 295"/>
                <a:gd name="T26" fmla="*/ 0 w 348"/>
                <a:gd name="T27" fmla="*/ 0 h 295"/>
                <a:gd name="T28" fmla="*/ 0 w 348"/>
                <a:gd name="T29" fmla="*/ 0 h 295"/>
                <a:gd name="T30" fmla="*/ 0 w 348"/>
                <a:gd name="T31" fmla="*/ 0 h 295"/>
                <a:gd name="T32" fmla="*/ 0 w 348"/>
                <a:gd name="T33" fmla="*/ 0 h 295"/>
                <a:gd name="T34" fmla="*/ 0 w 348"/>
                <a:gd name="T35" fmla="*/ 0 h 295"/>
                <a:gd name="T36" fmla="*/ 0 w 348"/>
                <a:gd name="T37" fmla="*/ 0 h 295"/>
                <a:gd name="T38" fmla="*/ 0 w 348"/>
                <a:gd name="T39" fmla="*/ 0 h 295"/>
                <a:gd name="T40" fmla="*/ 0 w 348"/>
                <a:gd name="T41" fmla="*/ 0 h 295"/>
                <a:gd name="T42" fmla="*/ 0 w 348"/>
                <a:gd name="T43" fmla="*/ 0 h 295"/>
                <a:gd name="T44" fmla="*/ 0 w 348"/>
                <a:gd name="T45" fmla="*/ 0 h 295"/>
                <a:gd name="T46" fmla="*/ 0 w 348"/>
                <a:gd name="T47" fmla="*/ 0 h 295"/>
                <a:gd name="T48" fmla="*/ 0 w 348"/>
                <a:gd name="T49" fmla="*/ 0 h 295"/>
                <a:gd name="T50" fmla="*/ 0 w 348"/>
                <a:gd name="T51" fmla="*/ 0 h 295"/>
                <a:gd name="T52" fmla="*/ 0 w 348"/>
                <a:gd name="T53" fmla="*/ 0 h 295"/>
                <a:gd name="T54" fmla="*/ 0 w 348"/>
                <a:gd name="T55" fmla="*/ 0 h 295"/>
                <a:gd name="T56" fmla="*/ 0 w 348"/>
                <a:gd name="T57" fmla="*/ 0 h 295"/>
                <a:gd name="T58" fmla="*/ 0 w 348"/>
                <a:gd name="T59" fmla="*/ 0 h 295"/>
                <a:gd name="T60" fmla="*/ 0 w 348"/>
                <a:gd name="T61" fmla="*/ 0 h 295"/>
                <a:gd name="T62" fmla="*/ 0 w 348"/>
                <a:gd name="T63" fmla="*/ 0 h 295"/>
                <a:gd name="T64" fmla="*/ 0 w 348"/>
                <a:gd name="T65" fmla="*/ 0 h 295"/>
                <a:gd name="T66" fmla="*/ 0 w 348"/>
                <a:gd name="T67" fmla="*/ 0 h 295"/>
                <a:gd name="T68" fmla="*/ 0 w 348"/>
                <a:gd name="T69" fmla="*/ 0 h 295"/>
                <a:gd name="T70" fmla="*/ 0 w 348"/>
                <a:gd name="T71" fmla="*/ 0 h 295"/>
                <a:gd name="T72" fmla="*/ 0 w 348"/>
                <a:gd name="T73" fmla="*/ 0 h 295"/>
                <a:gd name="T74" fmla="*/ 0 w 348"/>
                <a:gd name="T75" fmla="*/ 0 h 295"/>
                <a:gd name="T76" fmla="*/ 0 w 348"/>
                <a:gd name="T77" fmla="*/ 0 h 295"/>
                <a:gd name="T78" fmla="*/ 0 w 348"/>
                <a:gd name="T79" fmla="*/ 0 h 295"/>
                <a:gd name="T80" fmla="*/ 0 w 348"/>
                <a:gd name="T81" fmla="*/ 0 h 295"/>
                <a:gd name="T82" fmla="*/ 0 w 348"/>
                <a:gd name="T83" fmla="*/ 0 h 295"/>
                <a:gd name="T84" fmla="*/ 0 w 348"/>
                <a:gd name="T85" fmla="*/ 0 h 295"/>
                <a:gd name="T86" fmla="*/ 0 w 348"/>
                <a:gd name="T87" fmla="*/ 0 h 295"/>
                <a:gd name="T88" fmla="*/ 0 w 348"/>
                <a:gd name="T89" fmla="*/ 0 h 295"/>
                <a:gd name="T90" fmla="*/ 0 w 348"/>
                <a:gd name="T91" fmla="*/ 0 h 295"/>
                <a:gd name="T92" fmla="*/ 0 w 348"/>
                <a:gd name="T93" fmla="*/ 0 h 295"/>
                <a:gd name="T94" fmla="*/ 0 w 348"/>
                <a:gd name="T95" fmla="*/ 0 h 295"/>
                <a:gd name="T96" fmla="*/ 0 w 348"/>
                <a:gd name="T97" fmla="*/ 0 h 295"/>
                <a:gd name="T98" fmla="*/ 0 w 348"/>
                <a:gd name="T99" fmla="*/ 0 h 295"/>
                <a:gd name="T100" fmla="*/ 0 w 348"/>
                <a:gd name="T101" fmla="*/ 0 h 295"/>
                <a:gd name="T102" fmla="*/ 0 w 348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48" h="295">
                  <a:moveTo>
                    <a:pt x="305" y="0"/>
                  </a:moveTo>
                  <a:lnTo>
                    <a:pt x="308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4" y="1"/>
                  </a:lnTo>
                  <a:lnTo>
                    <a:pt x="317" y="1"/>
                  </a:lnTo>
                  <a:lnTo>
                    <a:pt x="319" y="1"/>
                  </a:lnTo>
                  <a:lnTo>
                    <a:pt x="324" y="1"/>
                  </a:lnTo>
                  <a:lnTo>
                    <a:pt x="328" y="1"/>
                  </a:lnTo>
                  <a:lnTo>
                    <a:pt x="332" y="1"/>
                  </a:lnTo>
                  <a:lnTo>
                    <a:pt x="335" y="1"/>
                  </a:lnTo>
                  <a:lnTo>
                    <a:pt x="340" y="1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8" y="42"/>
                  </a:lnTo>
                  <a:lnTo>
                    <a:pt x="348" y="88"/>
                  </a:lnTo>
                  <a:lnTo>
                    <a:pt x="348" y="137"/>
                  </a:lnTo>
                  <a:lnTo>
                    <a:pt x="348" y="184"/>
                  </a:lnTo>
                  <a:lnTo>
                    <a:pt x="348" y="228"/>
                  </a:lnTo>
                  <a:lnTo>
                    <a:pt x="348" y="264"/>
                  </a:lnTo>
                  <a:lnTo>
                    <a:pt x="348" y="287"/>
                  </a:lnTo>
                  <a:lnTo>
                    <a:pt x="348" y="295"/>
                  </a:lnTo>
                  <a:lnTo>
                    <a:pt x="318" y="295"/>
                  </a:lnTo>
                  <a:lnTo>
                    <a:pt x="317" y="295"/>
                  </a:lnTo>
                  <a:lnTo>
                    <a:pt x="317" y="294"/>
                  </a:lnTo>
                  <a:lnTo>
                    <a:pt x="315" y="293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1" y="290"/>
                  </a:lnTo>
                  <a:lnTo>
                    <a:pt x="309" y="288"/>
                  </a:lnTo>
                  <a:lnTo>
                    <a:pt x="308" y="287"/>
                  </a:lnTo>
                  <a:lnTo>
                    <a:pt x="306" y="285"/>
                  </a:lnTo>
                  <a:lnTo>
                    <a:pt x="305" y="284"/>
                  </a:lnTo>
                  <a:lnTo>
                    <a:pt x="304" y="284"/>
                  </a:lnTo>
                  <a:lnTo>
                    <a:pt x="302" y="283"/>
                  </a:lnTo>
                  <a:lnTo>
                    <a:pt x="301" y="281"/>
                  </a:lnTo>
                  <a:lnTo>
                    <a:pt x="299" y="280"/>
                  </a:lnTo>
                  <a:lnTo>
                    <a:pt x="298" y="278"/>
                  </a:lnTo>
                  <a:lnTo>
                    <a:pt x="296" y="278"/>
                  </a:lnTo>
                  <a:lnTo>
                    <a:pt x="295" y="277"/>
                  </a:lnTo>
                  <a:lnTo>
                    <a:pt x="294" y="275"/>
                  </a:lnTo>
                  <a:lnTo>
                    <a:pt x="291" y="272"/>
                  </a:lnTo>
                  <a:lnTo>
                    <a:pt x="286" y="270"/>
                  </a:lnTo>
                  <a:lnTo>
                    <a:pt x="282" y="267"/>
                  </a:lnTo>
                  <a:lnTo>
                    <a:pt x="279" y="264"/>
                  </a:lnTo>
                  <a:lnTo>
                    <a:pt x="275" y="261"/>
                  </a:lnTo>
                  <a:lnTo>
                    <a:pt x="272" y="258"/>
                  </a:lnTo>
                  <a:lnTo>
                    <a:pt x="268" y="255"/>
                  </a:lnTo>
                  <a:lnTo>
                    <a:pt x="263" y="252"/>
                  </a:lnTo>
                  <a:lnTo>
                    <a:pt x="245" y="236"/>
                  </a:lnTo>
                  <a:lnTo>
                    <a:pt x="226" y="222"/>
                  </a:lnTo>
                  <a:lnTo>
                    <a:pt x="206" y="206"/>
                  </a:lnTo>
                  <a:lnTo>
                    <a:pt x="187" y="192"/>
                  </a:lnTo>
                  <a:lnTo>
                    <a:pt x="168" y="176"/>
                  </a:lnTo>
                  <a:lnTo>
                    <a:pt x="148" y="161"/>
                  </a:lnTo>
                  <a:lnTo>
                    <a:pt x="129" y="147"/>
                  </a:lnTo>
                  <a:lnTo>
                    <a:pt x="111" y="131"/>
                  </a:lnTo>
                  <a:lnTo>
                    <a:pt x="103" y="127"/>
                  </a:lnTo>
                  <a:lnTo>
                    <a:pt x="98" y="121"/>
                  </a:lnTo>
                  <a:lnTo>
                    <a:pt x="92" y="117"/>
                  </a:lnTo>
                  <a:lnTo>
                    <a:pt x="85" y="112"/>
                  </a:lnTo>
                  <a:lnTo>
                    <a:pt x="79" y="107"/>
                  </a:lnTo>
                  <a:lnTo>
                    <a:pt x="73" y="102"/>
                  </a:lnTo>
                  <a:lnTo>
                    <a:pt x="66" y="96"/>
                  </a:lnTo>
                  <a:lnTo>
                    <a:pt x="60" y="92"/>
                  </a:lnTo>
                  <a:lnTo>
                    <a:pt x="59" y="91"/>
                  </a:lnTo>
                  <a:lnTo>
                    <a:pt x="56" y="89"/>
                  </a:lnTo>
                  <a:lnTo>
                    <a:pt x="54" y="88"/>
                  </a:lnTo>
                  <a:lnTo>
                    <a:pt x="53" y="86"/>
                  </a:lnTo>
                  <a:lnTo>
                    <a:pt x="50" y="85"/>
                  </a:lnTo>
                  <a:lnTo>
                    <a:pt x="49" y="83"/>
                  </a:lnTo>
                  <a:lnTo>
                    <a:pt x="47" y="82"/>
                  </a:lnTo>
                  <a:lnTo>
                    <a:pt x="46" y="81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1" y="78"/>
                  </a:lnTo>
                  <a:lnTo>
                    <a:pt x="41" y="108"/>
                  </a:lnTo>
                  <a:lnTo>
                    <a:pt x="41" y="143"/>
                  </a:lnTo>
                  <a:lnTo>
                    <a:pt x="41" y="179"/>
                  </a:lnTo>
                  <a:lnTo>
                    <a:pt x="41" y="215"/>
                  </a:lnTo>
                  <a:lnTo>
                    <a:pt x="41" y="246"/>
                  </a:lnTo>
                  <a:lnTo>
                    <a:pt x="41" y="272"/>
                  </a:lnTo>
                  <a:lnTo>
                    <a:pt x="41" y="290"/>
                  </a:lnTo>
                  <a:lnTo>
                    <a:pt x="41" y="295"/>
                  </a:lnTo>
                  <a:lnTo>
                    <a:pt x="40" y="295"/>
                  </a:lnTo>
                  <a:lnTo>
                    <a:pt x="39" y="295"/>
                  </a:lnTo>
                  <a:lnTo>
                    <a:pt x="36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6" y="294"/>
                  </a:lnTo>
                  <a:lnTo>
                    <a:pt x="21" y="294"/>
                  </a:lnTo>
                  <a:lnTo>
                    <a:pt x="17" y="294"/>
                  </a:lnTo>
                  <a:lnTo>
                    <a:pt x="14" y="295"/>
                  </a:lnTo>
                  <a:lnTo>
                    <a:pt x="10" y="295"/>
                  </a:lnTo>
                  <a:lnTo>
                    <a:pt x="7" y="295"/>
                  </a:lnTo>
                  <a:lnTo>
                    <a:pt x="4" y="295"/>
                  </a:lnTo>
                  <a:lnTo>
                    <a:pt x="1" y="295"/>
                  </a:lnTo>
                  <a:lnTo>
                    <a:pt x="0" y="295"/>
                  </a:lnTo>
                  <a:lnTo>
                    <a:pt x="0" y="268"/>
                  </a:lnTo>
                  <a:lnTo>
                    <a:pt x="0" y="239"/>
                  </a:lnTo>
                  <a:lnTo>
                    <a:pt x="0" y="212"/>
                  </a:lnTo>
                  <a:lnTo>
                    <a:pt x="0" y="183"/>
                  </a:lnTo>
                  <a:lnTo>
                    <a:pt x="0" y="156"/>
                  </a:lnTo>
                  <a:lnTo>
                    <a:pt x="0" y="127"/>
                  </a:lnTo>
                  <a:lnTo>
                    <a:pt x="0" y="99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6" y="10"/>
                  </a:lnTo>
                  <a:lnTo>
                    <a:pt x="47" y="11"/>
                  </a:lnTo>
                  <a:lnTo>
                    <a:pt x="49" y="13"/>
                  </a:lnTo>
                  <a:lnTo>
                    <a:pt x="54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2" y="30"/>
                  </a:lnTo>
                  <a:lnTo>
                    <a:pt x="77" y="34"/>
                  </a:lnTo>
                  <a:lnTo>
                    <a:pt x="83" y="39"/>
                  </a:lnTo>
                  <a:lnTo>
                    <a:pt x="89" y="43"/>
                  </a:lnTo>
                  <a:lnTo>
                    <a:pt x="95" y="47"/>
                  </a:lnTo>
                  <a:lnTo>
                    <a:pt x="112" y="62"/>
                  </a:lnTo>
                  <a:lnTo>
                    <a:pt x="131" y="76"/>
                  </a:lnTo>
                  <a:lnTo>
                    <a:pt x="148" y="89"/>
                  </a:lnTo>
                  <a:lnTo>
                    <a:pt x="165" y="104"/>
                  </a:lnTo>
                  <a:lnTo>
                    <a:pt x="184" y="117"/>
                  </a:lnTo>
                  <a:lnTo>
                    <a:pt x="201" y="131"/>
                  </a:lnTo>
                  <a:lnTo>
                    <a:pt x="220" y="146"/>
                  </a:lnTo>
                  <a:lnTo>
                    <a:pt x="237" y="158"/>
                  </a:lnTo>
                  <a:lnTo>
                    <a:pt x="243" y="164"/>
                  </a:lnTo>
                  <a:lnTo>
                    <a:pt x="250" y="169"/>
                  </a:lnTo>
                  <a:lnTo>
                    <a:pt x="256" y="174"/>
                  </a:lnTo>
                  <a:lnTo>
                    <a:pt x="263" y="179"/>
                  </a:lnTo>
                  <a:lnTo>
                    <a:pt x="269" y="184"/>
                  </a:lnTo>
                  <a:lnTo>
                    <a:pt x="276" y="189"/>
                  </a:lnTo>
                  <a:lnTo>
                    <a:pt x="282" y="195"/>
                  </a:lnTo>
                  <a:lnTo>
                    <a:pt x="289" y="199"/>
                  </a:lnTo>
                  <a:lnTo>
                    <a:pt x="289" y="200"/>
                  </a:lnTo>
                  <a:lnTo>
                    <a:pt x="292" y="202"/>
                  </a:lnTo>
                  <a:lnTo>
                    <a:pt x="295" y="203"/>
                  </a:lnTo>
                  <a:lnTo>
                    <a:pt x="298" y="206"/>
                  </a:lnTo>
                  <a:lnTo>
                    <a:pt x="301" y="209"/>
                  </a:lnTo>
                  <a:lnTo>
                    <a:pt x="304" y="210"/>
                  </a:lnTo>
                  <a:lnTo>
                    <a:pt x="305" y="212"/>
                  </a:lnTo>
                  <a:lnTo>
                    <a:pt x="305" y="186"/>
                  </a:lnTo>
                  <a:lnTo>
                    <a:pt x="305" y="160"/>
                  </a:lnTo>
                  <a:lnTo>
                    <a:pt x="305" y="133"/>
                  </a:lnTo>
                  <a:lnTo>
                    <a:pt x="305" y="107"/>
                  </a:lnTo>
                  <a:lnTo>
                    <a:pt x="305" y="79"/>
                  </a:lnTo>
                  <a:lnTo>
                    <a:pt x="305" y="53"/>
                  </a:lnTo>
                  <a:lnTo>
                    <a:pt x="305" y="2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7"/>
            <p:cNvSpPr>
              <a:spLocks noChangeAspect="1"/>
            </p:cNvSpPr>
            <p:nvPr userDrawn="1"/>
          </p:nvSpPr>
          <p:spPr bwMode="auto">
            <a:xfrm>
              <a:off x="3089" y="4148"/>
              <a:ext cx="95" cy="93"/>
            </a:xfrm>
            <a:custGeom>
              <a:avLst/>
              <a:gdLst>
                <a:gd name="T0" fmla="*/ 0 w 301"/>
                <a:gd name="T1" fmla="*/ 0 h 295"/>
                <a:gd name="T2" fmla="*/ 0 w 301"/>
                <a:gd name="T3" fmla="*/ 0 h 295"/>
                <a:gd name="T4" fmla="*/ 0 w 301"/>
                <a:gd name="T5" fmla="*/ 0 h 295"/>
                <a:gd name="T6" fmla="*/ 0 w 301"/>
                <a:gd name="T7" fmla="*/ 0 h 295"/>
                <a:gd name="T8" fmla="*/ 0 w 301"/>
                <a:gd name="T9" fmla="*/ 0 h 295"/>
                <a:gd name="T10" fmla="*/ 0 w 301"/>
                <a:gd name="T11" fmla="*/ 0 h 295"/>
                <a:gd name="T12" fmla="*/ 0 w 301"/>
                <a:gd name="T13" fmla="*/ 0 h 295"/>
                <a:gd name="T14" fmla="*/ 0 w 301"/>
                <a:gd name="T15" fmla="*/ 0 h 295"/>
                <a:gd name="T16" fmla="*/ 0 w 301"/>
                <a:gd name="T17" fmla="*/ 0 h 295"/>
                <a:gd name="T18" fmla="*/ 0 w 301"/>
                <a:gd name="T19" fmla="*/ 0 h 295"/>
                <a:gd name="T20" fmla="*/ 0 w 301"/>
                <a:gd name="T21" fmla="*/ 0 h 295"/>
                <a:gd name="T22" fmla="*/ 0 w 301"/>
                <a:gd name="T23" fmla="*/ 0 h 295"/>
                <a:gd name="T24" fmla="*/ 0 w 301"/>
                <a:gd name="T25" fmla="*/ 0 h 295"/>
                <a:gd name="T26" fmla="*/ 0 w 301"/>
                <a:gd name="T27" fmla="*/ 0 h 295"/>
                <a:gd name="T28" fmla="*/ 0 w 301"/>
                <a:gd name="T29" fmla="*/ 0 h 295"/>
                <a:gd name="T30" fmla="*/ 0 w 301"/>
                <a:gd name="T31" fmla="*/ 0 h 295"/>
                <a:gd name="T32" fmla="*/ 0 w 301"/>
                <a:gd name="T33" fmla="*/ 0 h 295"/>
                <a:gd name="T34" fmla="*/ 0 w 301"/>
                <a:gd name="T35" fmla="*/ 0 h 295"/>
                <a:gd name="T36" fmla="*/ 0 w 301"/>
                <a:gd name="T37" fmla="*/ 0 h 295"/>
                <a:gd name="T38" fmla="*/ 0 w 301"/>
                <a:gd name="T39" fmla="*/ 0 h 295"/>
                <a:gd name="T40" fmla="*/ 0 w 301"/>
                <a:gd name="T41" fmla="*/ 0 h 295"/>
                <a:gd name="T42" fmla="*/ 0 w 301"/>
                <a:gd name="T43" fmla="*/ 0 h 295"/>
                <a:gd name="T44" fmla="*/ 0 w 301"/>
                <a:gd name="T45" fmla="*/ 0 h 295"/>
                <a:gd name="T46" fmla="*/ 0 w 301"/>
                <a:gd name="T47" fmla="*/ 0 h 295"/>
                <a:gd name="T48" fmla="*/ 0 w 301"/>
                <a:gd name="T49" fmla="*/ 0 h 295"/>
                <a:gd name="T50" fmla="*/ 0 w 301"/>
                <a:gd name="T51" fmla="*/ 0 h 295"/>
                <a:gd name="T52" fmla="*/ 0 w 301"/>
                <a:gd name="T53" fmla="*/ 0 h 295"/>
                <a:gd name="T54" fmla="*/ 0 w 301"/>
                <a:gd name="T55" fmla="*/ 0 h 295"/>
                <a:gd name="T56" fmla="*/ 0 w 301"/>
                <a:gd name="T57" fmla="*/ 0 h 295"/>
                <a:gd name="T58" fmla="*/ 0 w 301"/>
                <a:gd name="T59" fmla="*/ 0 h 295"/>
                <a:gd name="T60" fmla="*/ 0 w 301"/>
                <a:gd name="T61" fmla="*/ 0 h 295"/>
                <a:gd name="T62" fmla="*/ 0 w 301"/>
                <a:gd name="T63" fmla="*/ 0 h 295"/>
                <a:gd name="T64" fmla="*/ 0 w 301"/>
                <a:gd name="T65" fmla="*/ 0 h 295"/>
                <a:gd name="T66" fmla="*/ 0 w 301"/>
                <a:gd name="T67" fmla="*/ 0 h 295"/>
                <a:gd name="T68" fmla="*/ 0 w 301"/>
                <a:gd name="T69" fmla="*/ 0 h 295"/>
                <a:gd name="T70" fmla="*/ 0 w 301"/>
                <a:gd name="T71" fmla="*/ 0 h 295"/>
                <a:gd name="T72" fmla="*/ 0 w 301"/>
                <a:gd name="T73" fmla="*/ 0 h 295"/>
                <a:gd name="T74" fmla="*/ 0 w 301"/>
                <a:gd name="T75" fmla="*/ 0 h 295"/>
                <a:gd name="T76" fmla="*/ 0 w 301"/>
                <a:gd name="T77" fmla="*/ 0 h 295"/>
                <a:gd name="T78" fmla="*/ 0 w 301"/>
                <a:gd name="T79" fmla="*/ 0 h 295"/>
                <a:gd name="T80" fmla="*/ 0 w 301"/>
                <a:gd name="T81" fmla="*/ 0 h 295"/>
                <a:gd name="T82" fmla="*/ 0 w 301"/>
                <a:gd name="T83" fmla="*/ 0 h 295"/>
                <a:gd name="T84" fmla="*/ 0 w 301"/>
                <a:gd name="T85" fmla="*/ 0 h 295"/>
                <a:gd name="T86" fmla="*/ 0 w 301"/>
                <a:gd name="T87" fmla="*/ 0 h 295"/>
                <a:gd name="T88" fmla="*/ 0 w 301"/>
                <a:gd name="T89" fmla="*/ 0 h 295"/>
                <a:gd name="T90" fmla="*/ 0 w 301"/>
                <a:gd name="T91" fmla="*/ 0 h 295"/>
                <a:gd name="T92" fmla="*/ 0 w 301"/>
                <a:gd name="T93" fmla="*/ 0 h 295"/>
                <a:gd name="T94" fmla="*/ 0 w 301"/>
                <a:gd name="T95" fmla="*/ 0 h 295"/>
                <a:gd name="T96" fmla="*/ 0 w 301"/>
                <a:gd name="T97" fmla="*/ 0 h 295"/>
                <a:gd name="T98" fmla="*/ 0 w 301"/>
                <a:gd name="T99" fmla="*/ 0 h 295"/>
                <a:gd name="T100" fmla="*/ 0 w 301"/>
                <a:gd name="T101" fmla="*/ 0 h 295"/>
                <a:gd name="T102" fmla="*/ 0 w 301"/>
                <a:gd name="T103" fmla="*/ 0 h 295"/>
                <a:gd name="T104" fmla="*/ 0 w 301"/>
                <a:gd name="T105" fmla="*/ 0 h 295"/>
                <a:gd name="T106" fmla="*/ 0 w 301"/>
                <a:gd name="T107" fmla="*/ 0 h 2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295">
                  <a:moveTo>
                    <a:pt x="0" y="0"/>
                  </a:moveTo>
                  <a:lnTo>
                    <a:pt x="37" y="0"/>
                  </a:lnTo>
                  <a:lnTo>
                    <a:pt x="75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86" y="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8" y="4"/>
                  </a:lnTo>
                  <a:lnTo>
                    <a:pt x="296" y="7"/>
                  </a:lnTo>
                  <a:lnTo>
                    <a:pt x="296" y="9"/>
                  </a:lnTo>
                  <a:lnTo>
                    <a:pt x="296" y="11"/>
                  </a:lnTo>
                  <a:lnTo>
                    <a:pt x="296" y="13"/>
                  </a:lnTo>
                  <a:lnTo>
                    <a:pt x="296" y="16"/>
                  </a:lnTo>
                  <a:lnTo>
                    <a:pt x="296" y="19"/>
                  </a:lnTo>
                  <a:lnTo>
                    <a:pt x="296" y="21"/>
                  </a:lnTo>
                  <a:lnTo>
                    <a:pt x="296" y="24"/>
                  </a:lnTo>
                  <a:lnTo>
                    <a:pt x="296" y="27"/>
                  </a:lnTo>
                  <a:lnTo>
                    <a:pt x="296" y="30"/>
                  </a:lnTo>
                  <a:lnTo>
                    <a:pt x="298" y="32"/>
                  </a:lnTo>
                  <a:lnTo>
                    <a:pt x="298" y="34"/>
                  </a:lnTo>
                  <a:lnTo>
                    <a:pt x="298" y="36"/>
                  </a:lnTo>
                  <a:lnTo>
                    <a:pt x="296" y="36"/>
                  </a:lnTo>
                  <a:lnTo>
                    <a:pt x="294" y="36"/>
                  </a:lnTo>
                  <a:lnTo>
                    <a:pt x="291" y="36"/>
                  </a:lnTo>
                  <a:lnTo>
                    <a:pt x="289" y="34"/>
                  </a:lnTo>
                  <a:lnTo>
                    <a:pt x="286" y="34"/>
                  </a:lnTo>
                  <a:lnTo>
                    <a:pt x="284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2" y="33"/>
                  </a:lnTo>
                  <a:lnTo>
                    <a:pt x="263" y="33"/>
                  </a:lnTo>
                  <a:lnTo>
                    <a:pt x="256" y="32"/>
                  </a:lnTo>
                  <a:lnTo>
                    <a:pt x="249" y="32"/>
                  </a:lnTo>
                  <a:lnTo>
                    <a:pt x="243" y="32"/>
                  </a:lnTo>
                  <a:lnTo>
                    <a:pt x="237" y="32"/>
                  </a:lnTo>
                  <a:lnTo>
                    <a:pt x="233" y="32"/>
                  </a:lnTo>
                  <a:lnTo>
                    <a:pt x="230" y="32"/>
                  </a:lnTo>
                  <a:lnTo>
                    <a:pt x="224" y="30"/>
                  </a:lnTo>
                  <a:lnTo>
                    <a:pt x="219" y="30"/>
                  </a:lnTo>
                  <a:lnTo>
                    <a:pt x="213" y="30"/>
                  </a:lnTo>
                  <a:lnTo>
                    <a:pt x="207" y="30"/>
                  </a:lnTo>
                  <a:lnTo>
                    <a:pt x="201" y="30"/>
                  </a:lnTo>
                  <a:lnTo>
                    <a:pt x="196" y="30"/>
                  </a:lnTo>
                  <a:lnTo>
                    <a:pt x="190" y="30"/>
                  </a:lnTo>
                  <a:lnTo>
                    <a:pt x="184" y="30"/>
                  </a:lnTo>
                  <a:lnTo>
                    <a:pt x="183" y="30"/>
                  </a:lnTo>
                  <a:lnTo>
                    <a:pt x="181" y="30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0"/>
                  </a:lnTo>
                  <a:lnTo>
                    <a:pt x="154" y="30"/>
                  </a:lnTo>
                  <a:lnTo>
                    <a:pt x="148" y="30"/>
                  </a:lnTo>
                  <a:lnTo>
                    <a:pt x="142" y="30"/>
                  </a:lnTo>
                  <a:lnTo>
                    <a:pt x="137" y="30"/>
                  </a:lnTo>
                  <a:lnTo>
                    <a:pt x="131" y="30"/>
                  </a:lnTo>
                  <a:lnTo>
                    <a:pt x="122" y="30"/>
                  </a:lnTo>
                  <a:lnTo>
                    <a:pt x="113" y="30"/>
                  </a:lnTo>
                  <a:lnTo>
                    <a:pt x="105" y="30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77" y="30"/>
                  </a:lnTo>
                  <a:lnTo>
                    <a:pt x="69" y="30"/>
                  </a:lnTo>
                  <a:lnTo>
                    <a:pt x="60" y="30"/>
                  </a:lnTo>
                  <a:lnTo>
                    <a:pt x="60" y="42"/>
                  </a:lnTo>
                  <a:lnTo>
                    <a:pt x="60" y="53"/>
                  </a:lnTo>
                  <a:lnTo>
                    <a:pt x="60" y="65"/>
                  </a:lnTo>
                  <a:lnTo>
                    <a:pt x="60" y="76"/>
                  </a:lnTo>
                  <a:lnTo>
                    <a:pt x="60" y="88"/>
                  </a:lnTo>
                  <a:lnTo>
                    <a:pt x="60" y="99"/>
                  </a:lnTo>
                  <a:lnTo>
                    <a:pt x="60" y="111"/>
                  </a:lnTo>
                  <a:lnTo>
                    <a:pt x="60" y="122"/>
                  </a:lnTo>
                  <a:lnTo>
                    <a:pt x="82" y="122"/>
                  </a:lnTo>
                  <a:lnTo>
                    <a:pt x="103" y="122"/>
                  </a:lnTo>
                  <a:lnTo>
                    <a:pt x="126" y="122"/>
                  </a:lnTo>
                  <a:lnTo>
                    <a:pt x="148" y="122"/>
                  </a:lnTo>
                  <a:lnTo>
                    <a:pt x="170" y="122"/>
                  </a:lnTo>
                  <a:lnTo>
                    <a:pt x="191" y="122"/>
                  </a:lnTo>
                  <a:lnTo>
                    <a:pt x="213" y="122"/>
                  </a:lnTo>
                  <a:lnTo>
                    <a:pt x="235" y="122"/>
                  </a:lnTo>
                  <a:lnTo>
                    <a:pt x="236" y="122"/>
                  </a:lnTo>
                  <a:lnTo>
                    <a:pt x="239" y="122"/>
                  </a:lnTo>
                  <a:lnTo>
                    <a:pt x="242" y="122"/>
                  </a:lnTo>
                  <a:lnTo>
                    <a:pt x="245" y="122"/>
                  </a:lnTo>
                  <a:lnTo>
                    <a:pt x="246" y="122"/>
                  </a:lnTo>
                  <a:lnTo>
                    <a:pt x="249" y="122"/>
                  </a:lnTo>
                  <a:lnTo>
                    <a:pt x="252" y="122"/>
                  </a:lnTo>
                  <a:lnTo>
                    <a:pt x="255" y="122"/>
                  </a:lnTo>
                  <a:lnTo>
                    <a:pt x="258" y="122"/>
                  </a:lnTo>
                  <a:lnTo>
                    <a:pt x="263" y="122"/>
                  </a:lnTo>
                  <a:lnTo>
                    <a:pt x="269" y="121"/>
                  </a:lnTo>
                  <a:lnTo>
                    <a:pt x="273" y="121"/>
                  </a:lnTo>
                  <a:lnTo>
                    <a:pt x="279" y="121"/>
                  </a:lnTo>
                  <a:lnTo>
                    <a:pt x="284" y="121"/>
                  </a:lnTo>
                  <a:lnTo>
                    <a:pt x="285" y="121"/>
                  </a:lnTo>
                  <a:lnTo>
                    <a:pt x="285" y="122"/>
                  </a:lnTo>
                  <a:lnTo>
                    <a:pt x="285" y="124"/>
                  </a:lnTo>
                  <a:lnTo>
                    <a:pt x="284" y="125"/>
                  </a:lnTo>
                  <a:lnTo>
                    <a:pt x="284" y="127"/>
                  </a:lnTo>
                  <a:lnTo>
                    <a:pt x="284" y="130"/>
                  </a:lnTo>
                  <a:lnTo>
                    <a:pt x="284" y="131"/>
                  </a:lnTo>
                  <a:lnTo>
                    <a:pt x="284" y="134"/>
                  </a:lnTo>
                  <a:lnTo>
                    <a:pt x="284" y="137"/>
                  </a:lnTo>
                  <a:lnTo>
                    <a:pt x="284" y="140"/>
                  </a:lnTo>
                  <a:lnTo>
                    <a:pt x="284" y="141"/>
                  </a:lnTo>
                  <a:lnTo>
                    <a:pt x="284" y="144"/>
                  </a:lnTo>
                  <a:lnTo>
                    <a:pt x="284" y="146"/>
                  </a:lnTo>
                  <a:lnTo>
                    <a:pt x="284" y="147"/>
                  </a:lnTo>
                  <a:lnTo>
                    <a:pt x="284" y="150"/>
                  </a:lnTo>
                  <a:lnTo>
                    <a:pt x="285" y="151"/>
                  </a:lnTo>
                  <a:lnTo>
                    <a:pt x="285" y="153"/>
                  </a:lnTo>
                  <a:lnTo>
                    <a:pt x="282" y="153"/>
                  </a:lnTo>
                  <a:lnTo>
                    <a:pt x="281" y="153"/>
                  </a:lnTo>
                  <a:lnTo>
                    <a:pt x="278" y="153"/>
                  </a:lnTo>
                  <a:lnTo>
                    <a:pt x="276" y="153"/>
                  </a:lnTo>
                  <a:lnTo>
                    <a:pt x="275" y="153"/>
                  </a:lnTo>
                  <a:lnTo>
                    <a:pt x="272" y="153"/>
                  </a:lnTo>
                  <a:lnTo>
                    <a:pt x="271" y="153"/>
                  </a:lnTo>
                  <a:lnTo>
                    <a:pt x="268" y="153"/>
                  </a:lnTo>
                  <a:lnTo>
                    <a:pt x="265" y="153"/>
                  </a:lnTo>
                  <a:lnTo>
                    <a:pt x="260" y="151"/>
                  </a:lnTo>
                  <a:lnTo>
                    <a:pt x="258" y="151"/>
                  </a:lnTo>
                  <a:lnTo>
                    <a:pt x="253" y="151"/>
                  </a:lnTo>
                  <a:lnTo>
                    <a:pt x="250" y="151"/>
                  </a:lnTo>
                  <a:lnTo>
                    <a:pt x="246" y="151"/>
                  </a:lnTo>
                  <a:lnTo>
                    <a:pt x="242" y="151"/>
                  </a:lnTo>
                  <a:lnTo>
                    <a:pt x="237" y="151"/>
                  </a:lnTo>
                  <a:lnTo>
                    <a:pt x="232" y="151"/>
                  </a:lnTo>
                  <a:lnTo>
                    <a:pt x="227" y="151"/>
                  </a:lnTo>
                  <a:lnTo>
                    <a:pt x="222" y="151"/>
                  </a:lnTo>
                  <a:lnTo>
                    <a:pt x="216" y="151"/>
                  </a:lnTo>
                  <a:lnTo>
                    <a:pt x="210" y="151"/>
                  </a:lnTo>
                  <a:lnTo>
                    <a:pt x="204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77" y="151"/>
                  </a:lnTo>
                  <a:lnTo>
                    <a:pt x="160" y="151"/>
                  </a:lnTo>
                  <a:lnTo>
                    <a:pt x="144" y="151"/>
                  </a:lnTo>
                  <a:lnTo>
                    <a:pt x="126" y="151"/>
                  </a:lnTo>
                  <a:lnTo>
                    <a:pt x="111" y="151"/>
                  </a:lnTo>
                  <a:lnTo>
                    <a:pt x="93" y="151"/>
                  </a:lnTo>
                  <a:lnTo>
                    <a:pt x="77" y="151"/>
                  </a:lnTo>
                  <a:lnTo>
                    <a:pt x="60" y="151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0" y="223"/>
                  </a:lnTo>
                  <a:lnTo>
                    <a:pt x="60" y="238"/>
                  </a:lnTo>
                  <a:lnTo>
                    <a:pt x="60" y="252"/>
                  </a:lnTo>
                  <a:lnTo>
                    <a:pt x="60" y="265"/>
                  </a:lnTo>
                  <a:lnTo>
                    <a:pt x="69" y="265"/>
                  </a:lnTo>
                  <a:lnTo>
                    <a:pt x="77" y="265"/>
                  </a:lnTo>
                  <a:lnTo>
                    <a:pt x="86" y="265"/>
                  </a:lnTo>
                  <a:lnTo>
                    <a:pt x="95" y="265"/>
                  </a:lnTo>
                  <a:lnTo>
                    <a:pt x="103" y="265"/>
                  </a:lnTo>
                  <a:lnTo>
                    <a:pt x="112" y="265"/>
                  </a:lnTo>
                  <a:lnTo>
                    <a:pt x="121" y="265"/>
                  </a:lnTo>
                  <a:lnTo>
                    <a:pt x="128" y="265"/>
                  </a:lnTo>
                  <a:lnTo>
                    <a:pt x="131" y="265"/>
                  </a:lnTo>
                  <a:lnTo>
                    <a:pt x="135" y="265"/>
                  </a:lnTo>
                  <a:lnTo>
                    <a:pt x="138" y="265"/>
                  </a:lnTo>
                  <a:lnTo>
                    <a:pt x="142" y="265"/>
                  </a:lnTo>
                  <a:lnTo>
                    <a:pt x="145" y="265"/>
                  </a:lnTo>
                  <a:lnTo>
                    <a:pt x="150" y="265"/>
                  </a:lnTo>
                  <a:lnTo>
                    <a:pt x="152" y="265"/>
                  </a:lnTo>
                  <a:lnTo>
                    <a:pt x="155" y="265"/>
                  </a:lnTo>
                  <a:lnTo>
                    <a:pt x="158" y="265"/>
                  </a:lnTo>
                  <a:lnTo>
                    <a:pt x="161" y="265"/>
                  </a:lnTo>
                  <a:lnTo>
                    <a:pt x="164" y="265"/>
                  </a:lnTo>
                  <a:lnTo>
                    <a:pt x="167" y="265"/>
                  </a:lnTo>
                  <a:lnTo>
                    <a:pt x="170" y="265"/>
                  </a:lnTo>
                  <a:lnTo>
                    <a:pt x="173" y="265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80" y="265"/>
                  </a:lnTo>
                  <a:lnTo>
                    <a:pt x="183" y="265"/>
                  </a:lnTo>
                  <a:lnTo>
                    <a:pt x="186" y="265"/>
                  </a:lnTo>
                  <a:lnTo>
                    <a:pt x="188" y="265"/>
                  </a:lnTo>
                  <a:lnTo>
                    <a:pt x="190" y="265"/>
                  </a:lnTo>
                  <a:lnTo>
                    <a:pt x="193" y="265"/>
                  </a:lnTo>
                  <a:lnTo>
                    <a:pt x="194" y="265"/>
                  </a:lnTo>
                  <a:lnTo>
                    <a:pt x="197" y="265"/>
                  </a:lnTo>
                  <a:lnTo>
                    <a:pt x="199" y="265"/>
                  </a:lnTo>
                  <a:lnTo>
                    <a:pt x="201" y="265"/>
                  </a:lnTo>
                  <a:lnTo>
                    <a:pt x="204" y="265"/>
                  </a:lnTo>
                  <a:lnTo>
                    <a:pt x="206" y="265"/>
                  </a:lnTo>
                  <a:lnTo>
                    <a:pt x="209" y="265"/>
                  </a:lnTo>
                  <a:lnTo>
                    <a:pt x="210" y="265"/>
                  </a:lnTo>
                  <a:lnTo>
                    <a:pt x="211" y="265"/>
                  </a:lnTo>
                  <a:lnTo>
                    <a:pt x="213" y="265"/>
                  </a:lnTo>
                  <a:lnTo>
                    <a:pt x="216" y="265"/>
                  </a:lnTo>
                  <a:lnTo>
                    <a:pt x="219" y="265"/>
                  </a:lnTo>
                  <a:lnTo>
                    <a:pt x="223" y="264"/>
                  </a:lnTo>
                  <a:lnTo>
                    <a:pt x="227" y="264"/>
                  </a:lnTo>
                  <a:lnTo>
                    <a:pt x="232" y="264"/>
                  </a:lnTo>
                  <a:lnTo>
                    <a:pt x="236" y="264"/>
                  </a:lnTo>
                  <a:lnTo>
                    <a:pt x="239" y="264"/>
                  </a:lnTo>
                  <a:lnTo>
                    <a:pt x="242" y="264"/>
                  </a:lnTo>
                  <a:lnTo>
                    <a:pt x="243" y="264"/>
                  </a:lnTo>
                  <a:lnTo>
                    <a:pt x="245" y="264"/>
                  </a:lnTo>
                  <a:lnTo>
                    <a:pt x="246" y="264"/>
                  </a:lnTo>
                  <a:lnTo>
                    <a:pt x="247" y="264"/>
                  </a:lnTo>
                  <a:lnTo>
                    <a:pt x="249" y="264"/>
                  </a:lnTo>
                  <a:lnTo>
                    <a:pt x="250" y="264"/>
                  </a:lnTo>
                  <a:lnTo>
                    <a:pt x="252" y="264"/>
                  </a:lnTo>
                  <a:lnTo>
                    <a:pt x="255" y="264"/>
                  </a:lnTo>
                  <a:lnTo>
                    <a:pt x="258" y="264"/>
                  </a:lnTo>
                  <a:lnTo>
                    <a:pt x="262" y="264"/>
                  </a:lnTo>
                  <a:lnTo>
                    <a:pt x="265" y="264"/>
                  </a:lnTo>
                  <a:lnTo>
                    <a:pt x="269" y="262"/>
                  </a:lnTo>
                  <a:lnTo>
                    <a:pt x="272" y="262"/>
                  </a:lnTo>
                  <a:lnTo>
                    <a:pt x="275" y="262"/>
                  </a:lnTo>
                  <a:lnTo>
                    <a:pt x="278" y="262"/>
                  </a:lnTo>
                  <a:lnTo>
                    <a:pt x="281" y="262"/>
                  </a:lnTo>
                  <a:lnTo>
                    <a:pt x="285" y="261"/>
                  </a:lnTo>
                  <a:lnTo>
                    <a:pt x="289" y="261"/>
                  </a:lnTo>
                  <a:lnTo>
                    <a:pt x="292" y="261"/>
                  </a:lnTo>
                  <a:lnTo>
                    <a:pt x="296" y="259"/>
                  </a:lnTo>
                  <a:lnTo>
                    <a:pt x="298" y="259"/>
                  </a:lnTo>
                  <a:lnTo>
                    <a:pt x="299" y="259"/>
                  </a:lnTo>
                  <a:lnTo>
                    <a:pt x="301" y="259"/>
                  </a:lnTo>
                  <a:lnTo>
                    <a:pt x="301" y="261"/>
                  </a:lnTo>
                  <a:lnTo>
                    <a:pt x="301" y="262"/>
                  </a:lnTo>
                  <a:lnTo>
                    <a:pt x="301" y="265"/>
                  </a:lnTo>
                  <a:lnTo>
                    <a:pt x="301" y="267"/>
                  </a:lnTo>
                  <a:lnTo>
                    <a:pt x="299" y="270"/>
                  </a:lnTo>
                  <a:lnTo>
                    <a:pt x="299" y="272"/>
                  </a:lnTo>
                  <a:lnTo>
                    <a:pt x="299" y="275"/>
                  </a:lnTo>
                  <a:lnTo>
                    <a:pt x="299" y="278"/>
                  </a:lnTo>
                  <a:lnTo>
                    <a:pt x="299" y="283"/>
                  </a:lnTo>
                  <a:lnTo>
                    <a:pt x="299" y="284"/>
                  </a:lnTo>
                  <a:lnTo>
                    <a:pt x="299" y="287"/>
                  </a:lnTo>
                  <a:lnTo>
                    <a:pt x="301" y="288"/>
                  </a:lnTo>
                  <a:lnTo>
                    <a:pt x="301" y="290"/>
                  </a:lnTo>
                  <a:lnTo>
                    <a:pt x="301" y="291"/>
                  </a:lnTo>
                  <a:lnTo>
                    <a:pt x="301" y="294"/>
                  </a:lnTo>
                  <a:lnTo>
                    <a:pt x="301" y="295"/>
                  </a:lnTo>
                  <a:lnTo>
                    <a:pt x="263" y="295"/>
                  </a:lnTo>
                  <a:lnTo>
                    <a:pt x="226" y="295"/>
                  </a:lnTo>
                  <a:lnTo>
                    <a:pt x="188" y="295"/>
                  </a:lnTo>
                  <a:lnTo>
                    <a:pt x="151" y="295"/>
                  </a:lnTo>
                  <a:lnTo>
                    <a:pt x="112" y="295"/>
                  </a:lnTo>
                  <a:lnTo>
                    <a:pt x="75" y="295"/>
                  </a:lnTo>
                  <a:lnTo>
                    <a:pt x="37" y="295"/>
                  </a:lnTo>
                  <a:lnTo>
                    <a:pt x="0" y="295"/>
                  </a:lnTo>
                  <a:lnTo>
                    <a:pt x="0" y="258"/>
                  </a:lnTo>
                  <a:lnTo>
                    <a:pt x="0" y="222"/>
                  </a:lnTo>
                  <a:lnTo>
                    <a:pt x="0" y="184"/>
                  </a:lnTo>
                  <a:lnTo>
                    <a:pt x="0" y="148"/>
                  </a:lnTo>
                  <a:lnTo>
                    <a:pt x="0" y="111"/>
                  </a:lnTo>
                  <a:lnTo>
                    <a:pt x="0" y="73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8"/>
            <p:cNvSpPr>
              <a:spLocks noChangeAspect="1" noEditPoints="1"/>
            </p:cNvSpPr>
            <p:nvPr userDrawn="1"/>
          </p:nvSpPr>
          <p:spPr bwMode="auto">
            <a:xfrm>
              <a:off x="2573" y="4148"/>
              <a:ext cx="104" cy="93"/>
            </a:xfrm>
            <a:custGeom>
              <a:avLst/>
              <a:gdLst>
                <a:gd name="T0" fmla="*/ 0 w 333"/>
                <a:gd name="T1" fmla="*/ 0 h 295"/>
                <a:gd name="T2" fmla="*/ 0 w 333"/>
                <a:gd name="T3" fmla="*/ 0 h 295"/>
                <a:gd name="T4" fmla="*/ 0 w 333"/>
                <a:gd name="T5" fmla="*/ 0 h 295"/>
                <a:gd name="T6" fmla="*/ 0 w 333"/>
                <a:gd name="T7" fmla="*/ 0 h 295"/>
                <a:gd name="T8" fmla="*/ 0 w 333"/>
                <a:gd name="T9" fmla="*/ 0 h 295"/>
                <a:gd name="T10" fmla="*/ 0 w 333"/>
                <a:gd name="T11" fmla="*/ 0 h 295"/>
                <a:gd name="T12" fmla="*/ 0 w 333"/>
                <a:gd name="T13" fmla="*/ 0 h 295"/>
                <a:gd name="T14" fmla="*/ 0 w 333"/>
                <a:gd name="T15" fmla="*/ 0 h 295"/>
                <a:gd name="T16" fmla="*/ 0 w 333"/>
                <a:gd name="T17" fmla="*/ 0 h 295"/>
                <a:gd name="T18" fmla="*/ 0 w 333"/>
                <a:gd name="T19" fmla="*/ 0 h 295"/>
                <a:gd name="T20" fmla="*/ 0 w 333"/>
                <a:gd name="T21" fmla="*/ 0 h 295"/>
                <a:gd name="T22" fmla="*/ 0 w 333"/>
                <a:gd name="T23" fmla="*/ 0 h 295"/>
                <a:gd name="T24" fmla="*/ 0 w 333"/>
                <a:gd name="T25" fmla="*/ 0 h 295"/>
                <a:gd name="T26" fmla="*/ 0 w 333"/>
                <a:gd name="T27" fmla="*/ 0 h 295"/>
                <a:gd name="T28" fmla="*/ 0 w 333"/>
                <a:gd name="T29" fmla="*/ 0 h 295"/>
                <a:gd name="T30" fmla="*/ 0 w 333"/>
                <a:gd name="T31" fmla="*/ 0 h 295"/>
                <a:gd name="T32" fmla="*/ 0 w 333"/>
                <a:gd name="T33" fmla="*/ 0 h 295"/>
                <a:gd name="T34" fmla="*/ 0 w 333"/>
                <a:gd name="T35" fmla="*/ 0 h 295"/>
                <a:gd name="T36" fmla="*/ 0 w 333"/>
                <a:gd name="T37" fmla="*/ 0 h 295"/>
                <a:gd name="T38" fmla="*/ 0 w 333"/>
                <a:gd name="T39" fmla="*/ 0 h 295"/>
                <a:gd name="T40" fmla="*/ 0 w 333"/>
                <a:gd name="T41" fmla="*/ 0 h 295"/>
                <a:gd name="T42" fmla="*/ 0 w 333"/>
                <a:gd name="T43" fmla="*/ 0 h 295"/>
                <a:gd name="T44" fmla="*/ 0 w 333"/>
                <a:gd name="T45" fmla="*/ 0 h 295"/>
                <a:gd name="T46" fmla="*/ 0 w 333"/>
                <a:gd name="T47" fmla="*/ 0 h 295"/>
                <a:gd name="T48" fmla="*/ 0 w 333"/>
                <a:gd name="T49" fmla="*/ 0 h 295"/>
                <a:gd name="T50" fmla="*/ 0 w 333"/>
                <a:gd name="T51" fmla="*/ 0 h 295"/>
                <a:gd name="T52" fmla="*/ 0 w 333"/>
                <a:gd name="T53" fmla="*/ 0 h 295"/>
                <a:gd name="T54" fmla="*/ 0 w 333"/>
                <a:gd name="T55" fmla="*/ 0 h 295"/>
                <a:gd name="T56" fmla="*/ 0 w 333"/>
                <a:gd name="T57" fmla="*/ 0 h 295"/>
                <a:gd name="T58" fmla="*/ 0 w 333"/>
                <a:gd name="T59" fmla="*/ 0 h 295"/>
                <a:gd name="T60" fmla="*/ 0 w 333"/>
                <a:gd name="T61" fmla="*/ 0 h 295"/>
                <a:gd name="T62" fmla="*/ 0 w 333"/>
                <a:gd name="T63" fmla="*/ 0 h 295"/>
                <a:gd name="T64" fmla="*/ 0 w 333"/>
                <a:gd name="T65" fmla="*/ 0 h 295"/>
                <a:gd name="T66" fmla="*/ 0 w 333"/>
                <a:gd name="T67" fmla="*/ 0 h 295"/>
                <a:gd name="T68" fmla="*/ 0 w 333"/>
                <a:gd name="T69" fmla="*/ 0 h 295"/>
                <a:gd name="T70" fmla="*/ 0 w 333"/>
                <a:gd name="T71" fmla="*/ 0 h 295"/>
                <a:gd name="T72" fmla="*/ 0 w 333"/>
                <a:gd name="T73" fmla="*/ 0 h 295"/>
                <a:gd name="T74" fmla="*/ 0 w 333"/>
                <a:gd name="T75" fmla="*/ 0 h 295"/>
                <a:gd name="T76" fmla="*/ 0 w 333"/>
                <a:gd name="T77" fmla="*/ 0 h 295"/>
                <a:gd name="T78" fmla="*/ 0 w 333"/>
                <a:gd name="T79" fmla="*/ 0 h 295"/>
                <a:gd name="T80" fmla="*/ 0 w 333"/>
                <a:gd name="T81" fmla="*/ 0 h 295"/>
                <a:gd name="T82" fmla="*/ 0 w 333"/>
                <a:gd name="T83" fmla="*/ 0 h 295"/>
                <a:gd name="T84" fmla="*/ 0 w 333"/>
                <a:gd name="T85" fmla="*/ 0 h 295"/>
                <a:gd name="T86" fmla="*/ 0 w 333"/>
                <a:gd name="T87" fmla="*/ 0 h 295"/>
                <a:gd name="T88" fmla="*/ 0 w 333"/>
                <a:gd name="T89" fmla="*/ 0 h 295"/>
                <a:gd name="T90" fmla="*/ 0 w 333"/>
                <a:gd name="T91" fmla="*/ 0 h 295"/>
                <a:gd name="T92" fmla="*/ 0 w 333"/>
                <a:gd name="T93" fmla="*/ 0 h 295"/>
                <a:gd name="T94" fmla="*/ 0 w 333"/>
                <a:gd name="T95" fmla="*/ 0 h 295"/>
                <a:gd name="T96" fmla="*/ 0 w 333"/>
                <a:gd name="T97" fmla="*/ 0 h 295"/>
                <a:gd name="T98" fmla="*/ 0 w 333"/>
                <a:gd name="T99" fmla="*/ 0 h 295"/>
                <a:gd name="T100" fmla="*/ 0 w 333"/>
                <a:gd name="T101" fmla="*/ 0 h 295"/>
                <a:gd name="T102" fmla="*/ 0 w 333"/>
                <a:gd name="T103" fmla="*/ 0 h 295"/>
                <a:gd name="T104" fmla="*/ 0 w 333"/>
                <a:gd name="T105" fmla="*/ 0 h 295"/>
                <a:gd name="T106" fmla="*/ 0 w 333"/>
                <a:gd name="T107" fmla="*/ 0 h 295"/>
                <a:gd name="T108" fmla="*/ 0 w 333"/>
                <a:gd name="T109" fmla="*/ 0 h 295"/>
                <a:gd name="T110" fmla="*/ 0 w 333"/>
                <a:gd name="T111" fmla="*/ 0 h 295"/>
                <a:gd name="T112" fmla="*/ 0 w 333"/>
                <a:gd name="T113" fmla="*/ 0 h 295"/>
                <a:gd name="T114" fmla="*/ 0 w 333"/>
                <a:gd name="T115" fmla="*/ 0 h 295"/>
                <a:gd name="T116" fmla="*/ 0 w 333"/>
                <a:gd name="T117" fmla="*/ 0 h 295"/>
                <a:gd name="T118" fmla="*/ 0 w 333"/>
                <a:gd name="T119" fmla="*/ 0 h 295"/>
                <a:gd name="T120" fmla="*/ 0 w 333"/>
                <a:gd name="T121" fmla="*/ 0 h 295"/>
                <a:gd name="T122" fmla="*/ 0 w 333"/>
                <a:gd name="T123" fmla="*/ 0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3" h="295">
                  <a:moveTo>
                    <a:pt x="0" y="0"/>
                  </a:moveTo>
                  <a:lnTo>
                    <a:pt x="7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97" y="0"/>
                  </a:lnTo>
                  <a:lnTo>
                    <a:pt x="133" y="0"/>
                  </a:lnTo>
                  <a:lnTo>
                    <a:pt x="164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9" y="0"/>
                  </a:lnTo>
                  <a:lnTo>
                    <a:pt x="221" y="1"/>
                  </a:lnTo>
                  <a:lnTo>
                    <a:pt x="234" y="3"/>
                  </a:lnTo>
                  <a:lnTo>
                    <a:pt x="245" y="4"/>
                  </a:lnTo>
                  <a:lnTo>
                    <a:pt x="257" y="6"/>
                  </a:lnTo>
                  <a:lnTo>
                    <a:pt x="268" y="9"/>
                  </a:lnTo>
                  <a:lnTo>
                    <a:pt x="278" y="13"/>
                  </a:lnTo>
                  <a:lnTo>
                    <a:pt x="288" y="17"/>
                  </a:lnTo>
                  <a:lnTo>
                    <a:pt x="291" y="19"/>
                  </a:lnTo>
                  <a:lnTo>
                    <a:pt x="294" y="21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3" y="29"/>
                  </a:lnTo>
                  <a:lnTo>
                    <a:pt x="306" y="32"/>
                  </a:lnTo>
                  <a:lnTo>
                    <a:pt x="309" y="36"/>
                  </a:lnTo>
                  <a:lnTo>
                    <a:pt x="310" y="39"/>
                  </a:lnTo>
                  <a:lnTo>
                    <a:pt x="313" y="46"/>
                  </a:lnTo>
                  <a:lnTo>
                    <a:pt x="314" y="53"/>
                  </a:lnTo>
                  <a:lnTo>
                    <a:pt x="316" y="60"/>
                  </a:lnTo>
                  <a:lnTo>
                    <a:pt x="316" y="69"/>
                  </a:lnTo>
                  <a:lnTo>
                    <a:pt x="314" y="76"/>
                  </a:lnTo>
                  <a:lnTo>
                    <a:pt x="311" y="83"/>
                  </a:lnTo>
                  <a:lnTo>
                    <a:pt x="309" y="91"/>
                  </a:lnTo>
                  <a:lnTo>
                    <a:pt x="304" y="96"/>
                  </a:lnTo>
                  <a:lnTo>
                    <a:pt x="301" y="102"/>
                  </a:lnTo>
                  <a:lnTo>
                    <a:pt x="297" y="107"/>
                  </a:lnTo>
                  <a:lnTo>
                    <a:pt x="293" y="109"/>
                  </a:lnTo>
                  <a:lnTo>
                    <a:pt x="287" y="114"/>
                  </a:lnTo>
                  <a:lnTo>
                    <a:pt x="283" y="117"/>
                  </a:lnTo>
                  <a:lnTo>
                    <a:pt x="277" y="121"/>
                  </a:lnTo>
                  <a:lnTo>
                    <a:pt x="273" y="124"/>
                  </a:lnTo>
                  <a:lnTo>
                    <a:pt x="267" y="125"/>
                  </a:lnTo>
                  <a:lnTo>
                    <a:pt x="265" y="127"/>
                  </a:lnTo>
                  <a:lnTo>
                    <a:pt x="262" y="128"/>
                  </a:lnTo>
                  <a:lnTo>
                    <a:pt x="260" y="128"/>
                  </a:lnTo>
                  <a:lnTo>
                    <a:pt x="258" y="130"/>
                  </a:lnTo>
                  <a:lnTo>
                    <a:pt x="255" y="131"/>
                  </a:lnTo>
                  <a:lnTo>
                    <a:pt x="252" y="131"/>
                  </a:lnTo>
                  <a:lnTo>
                    <a:pt x="251" y="133"/>
                  </a:lnTo>
                  <a:lnTo>
                    <a:pt x="248" y="134"/>
                  </a:lnTo>
                  <a:lnTo>
                    <a:pt x="247" y="134"/>
                  </a:lnTo>
                  <a:lnTo>
                    <a:pt x="245" y="134"/>
                  </a:lnTo>
                  <a:lnTo>
                    <a:pt x="244" y="134"/>
                  </a:lnTo>
                  <a:lnTo>
                    <a:pt x="244" y="135"/>
                  </a:lnTo>
                  <a:lnTo>
                    <a:pt x="242" y="135"/>
                  </a:lnTo>
                  <a:lnTo>
                    <a:pt x="244" y="135"/>
                  </a:lnTo>
                  <a:lnTo>
                    <a:pt x="245" y="135"/>
                  </a:lnTo>
                  <a:lnTo>
                    <a:pt x="247" y="135"/>
                  </a:lnTo>
                  <a:lnTo>
                    <a:pt x="248" y="135"/>
                  </a:lnTo>
                  <a:lnTo>
                    <a:pt x="249" y="137"/>
                  </a:lnTo>
                  <a:lnTo>
                    <a:pt x="252" y="137"/>
                  </a:lnTo>
                  <a:lnTo>
                    <a:pt x="255" y="137"/>
                  </a:lnTo>
                  <a:lnTo>
                    <a:pt x="258" y="138"/>
                  </a:lnTo>
                  <a:lnTo>
                    <a:pt x="261" y="138"/>
                  </a:lnTo>
                  <a:lnTo>
                    <a:pt x="264" y="138"/>
                  </a:lnTo>
                  <a:lnTo>
                    <a:pt x="267" y="140"/>
                  </a:lnTo>
                  <a:lnTo>
                    <a:pt x="270" y="140"/>
                  </a:lnTo>
                  <a:lnTo>
                    <a:pt x="273" y="140"/>
                  </a:lnTo>
                  <a:lnTo>
                    <a:pt x="283" y="144"/>
                  </a:lnTo>
                  <a:lnTo>
                    <a:pt x="294" y="148"/>
                  </a:lnTo>
                  <a:lnTo>
                    <a:pt x="304" y="154"/>
                  </a:lnTo>
                  <a:lnTo>
                    <a:pt x="313" y="161"/>
                  </a:lnTo>
                  <a:lnTo>
                    <a:pt x="322" y="170"/>
                  </a:lnTo>
                  <a:lnTo>
                    <a:pt x="327" y="180"/>
                  </a:lnTo>
                  <a:lnTo>
                    <a:pt x="330" y="186"/>
                  </a:lnTo>
                  <a:lnTo>
                    <a:pt x="332" y="193"/>
                  </a:lnTo>
                  <a:lnTo>
                    <a:pt x="333" y="200"/>
                  </a:lnTo>
                  <a:lnTo>
                    <a:pt x="333" y="208"/>
                  </a:lnTo>
                  <a:lnTo>
                    <a:pt x="333" y="213"/>
                  </a:lnTo>
                  <a:lnTo>
                    <a:pt x="332" y="219"/>
                  </a:lnTo>
                  <a:lnTo>
                    <a:pt x="332" y="225"/>
                  </a:lnTo>
                  <a:lnTo>
                    <a:pt x="330" y="229"/>
                  </a:lnTo>
                  <a:lnTo>
                    <a:pt x="329" y="233"/>
                  </a:lnTo>
                  <a:lnTo>
                    <a:pt x="327" y="238"/>
                  </a:lnTo>
                  <a:lnTo>
                    <a:pt x="326" y="242"/>
                  </a:lnTo>
                  <a:lnTo>
                    <a:pt x="324" y="245"/>
                  </a:lnTo>
                  <a:lnTo>
                    <a:pt x="322" y="249"/>
                  </a:lnTo>
                  <a:lnTo>
                    <a:pt x="317" y="255"/>
                  </a:lnTo>
                  <a:lnTo>
                    <a:pt x="314" y="259"/>
                  </a:lnTo>
                  <a:lnTo>
                    <a:pt x="310" y="264"/>
                  </a:lnTo>
                  <a:lnTo>
                    <a:pt x="304" y="268"/>
                  </a:lnTo>
                  <a:lnTo>
                    <a:pt x="298" y="271"/>
                  </a:lnTo>
                  <a:lnTo>
                    <a:pt x="293" y="275"/>
                  </a:lnTo>
                  <a:lnTo>
                    <a:pt x="285" y="280"/>
                  </a:lnTo>
                  <a:lnTo>
                    <a:pt x="271" y="285"/>
                  </a:lnTo>
                  <a:lnTo>
                    <a:pt x="252" y="290"/>
                  </a:lnTo>
                  <a:lnTo>
                    <a:pt x="232" y="293"/>
                  </a:lnTo>
                  <a:lnTo>
                    <a:pt x="212" y="294"/>
                  </a:lnTo>
                  <a:lnTo>
                    <a:pt x="189" y="295"/>
                  </a:lnTo>
                  <a:lnTo>
                    <a:pt x="167" y="295"/>
                  </a:lnTo>
                  <a:lnTo>
                    <a:pt x="144" y="295"/>
                  </a:lnTo>
                  <a:lnTo>
                    <a:pt x="123" y="295"/>
                  </a:lnTo>
                  <a:lnTo>
                    <a:pt x="108" y="295"/>
                  </a:lnTo>
                  <a:lnTo>
                    <a:pt x="92" y="295"/>
                  </a:lnTo>
                  <a:lnTo>
                    <a:pt x="77" y="295"/>
                  </a:lnTo>
                  <a:lnTo>
                    <a:pt x="61" y="295"/>
                  </a:lnTo>
                  <a:lnTo>
                    <a:pt x="46" y="295"/>
                  </a:lnTo>
                  <a:lnTo>
                    <a:pt x="30" y="295"/>
                  </a:lnTo>
                  <a:lnTo>
                    <a:pt x="15" y="295"/>
                  </a:lnTo>
                  <a:lnTo>
                    <a:pt x="0" y="295"/>
                  </a:lnTo>
                  <a:lnTo>
                    <a:pt x="0" y="255"/>
                  </a:lnTo>
                  <a:lnTo>
                    <a:pt x="0" y="209"/>
                  </a:lnTo>
                  <a:lnTo>
                    <a:pt x="0" y="160"/>
                  </a:lnTo>
                  <a:lnTo>
                    <a:pt x="0" y="111"/>
                  </a:lnTo>
                  <a:lnTo>
                    <a:pt x="0" y="68"/>
                  </a:lnTo>
                  <a:lnTo>
                    <a:pt x="0" y="33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69" y="29"/>
                  </a:moveTo>
                  <a:lnTo>
                    <a:pt x="69" y="43"/>
                  </a:lnTo>
                  <a:lnTo>
                    <a:pt x="69" y="58"/>
                  </a:lnTo>
                  <a:lnTo>
                    <a:pt x="69" y="73"/>
                  </a:lnTo>
                  <a:lnTo>
                    <a:pt x="69" y="88"/>
                  </a:lnTo>
                  <a:lnTo>
                    <a:pt x="69" y="102"/>
                  </a:lnTo>
                  <a:lnTo>
                    <a:pt x="69" y="112"/>
                  </a:lnTo>
                  <a:lnTo>
                    <a:pt x="69" y="121"/>
                  </a:lnTo>
                  <a:lnTo>
                    <a:pt x="69" y="122"/>
                  </a:lnTo>
                  <a:lnTo>
                    <a:pt x="115" y="122"/>
                  </a:lnTo>
                  <a:lnTo>
                    <a:pt x="117" y="122"/>
                  </a:lnTo>
                  <a:lnTo>
                    <a:pt x="118" y="122"/>
                  </a:lnTo>
                  <a:lnTo>
                    <a:pt x="121" y="122"/>
                  </a:lnTo>
                  <a:lnTo>
                    <a:pt x="124" y="122"/>
                  </a:lnTo>
                  <a:lnTo>
                    <a:pt x="127" y="122"/>
                  </a:lnTo>
                  <a:lnTo>
                    <a:pt x="130" y="122"/>
                  </a:lnTo>
                  <a:lnTo>
                    <a:pt x="133" y="122"/>
                  </a:lnTo>
                  <a:lnTo>
                    <a:pt x="134" y="122"/>
                  </a:lnTo>
                  <a:lnTo>
                    <a:pt x="141" y="122"/>
                  </a:lnTo>
                  <a:lnTo>
                    <a:pt x="147" y="122"/>
                  </a:lnTo>
                  <a:lnTo>
                    <a:pt x="153" y="122"/>
                  </a:lnTo>
                  <a:lnTo>
                    <a:pt x="160" y="122"/>
                  </a:lnTo>
                  <a:lnTo>
                    <a:pt x="166" y="121"/>
                  </a:lnTo>
                  <a:lnTo>
                    <a:pt x="172" y="121"/>
                  </a:lnTo>
                  <a:lnTo>
                    <a:pt x="177" y="121"/>
                  </a:lnTo>
                  <a:lnTo>
                    <a:pt x="182" y="121"/>
                  </a:lnTo>
                  <a:lnTo>
                    <a:pt x="186" y="120"/>
                  </a:lnTo>
                  <a:lnTo>
                    <a:pt x="190" y="120"/>
                  </a:lnTo>
                  <a:lnTo>
                    <a:pt x="195" y="120"/>
                  </a:lnTo>
                  <a:lnTo>
                    <a:pt x="199" y="118"/>
                  </a:lnTo>
                  <a:lnTo>
                    <a:pt x="203" y="118"/>
                  </a:lnTo>
                  <a:lnTo>
                    <a:pt x="208" y="117"/>
                  </a:lnTo>
                  <a:lnTo>
                    <a:pt x="212" y="115"/>
                  </a:lnTo>
                  <a:lnTo>
                    <a:pt x="218" y="114"/>
                  </a:lnTo>
                  <a:lnTo>
                    <a:pt x="221" y="114"/>
                  </a:lnTo>
                  <a:lnTo>
                    <a:pt x="224" y="112"/>
                  </a:lnTo>
                  <a:lnTo>
                    <a:pt x="226" y="111"/>
                  </a:lnTo>
                  <a:lnTo>
                    <a:pt x="229" y="109"/>
                  </a:lnTo>
                  <a:lnTo>
                    <a:pt x="232" y="108"/>
                  </a:lnTo>
                  <a:lnTo>
                    <a:pt x="236" y="107"/>
                  </a:lnTo>
                  <a:lnTo>
                    <a:pt x="239" y="105"/>
                  </a:lnTo>
                  <a:lnTo>
                    <a:pt x="241" y="102"/>
                  </a:lnTo>
                  <a:lnTo>
                    <a:pt x="245" y="99"/>
                  </a:lnTo>
                  <a:lnTo>
                    <a:pt x="249" y="95"/>
                  </a:lnTo>
                  <a:lnTo>
                    <a:pt x="252" y="92"/>
                  </a:lnTo>
                  <a:lnTo>
                    <a:pt x="255" y="88"/>
                  </a:lnTo>
                  <a:lnTo>
                    <a:pt x="258" y="83"/>
                  </a:lnTo>
                  <a:lnTo>
                    <a:pt x="260" y="78"/>
                  </a:lnTo>
                  <a:lnTo>
                    <a:pt x="260" y="72"/>
                  </a:lnTo>
                  <a:lnTo>
                    <a:pt x="260" y="66"/>
                  </a:lnTo>
                  <a:lnTo>
                    <a:pt x="260" y="63"/>
                  </a:lnTo>
                  <a:lnTo>
                    <a:pt x="260" y="60"/>
                  </a:lnTo>
                  <a:lnTo>
                    <a:pt x="260" y="59"/>
                  </a:lnTo>
                  <a:lnTo>
                    <a:pt x="258" y="56"/>
                  </a:lnTo>
                  <a:lnTo>
                    <a:pt x="257" y="53"/>
                  </a:lnTo>
                  <a:lnTo>
                    <a:pt x="255" y="52"/>
                  </a:lnTo>
                  <a:lnTo>
                    <a:pt x="254" y="49"/>
                  </a:lnTo>
                  <a:lnTo>
                    <a:pt x="252" y="46"/>
                  </a:lnTo>
                  <a:lnTo>
                    <a:pt x="251" y="45"/>
                  </a:lnTo>
                  <a:lnTo>
                    <a:pt x="249" y="43"/>
                  </a:lnTo>
                  <a:lnTo>
                    <a:pt x="248" y="42"/>
                  </a:lnTo>
                  <a:lnTo>
                    <a:pt x="245" y="40"/>
                  </a:lnTo>
                  <a:lnTo>
                    <a:pt x="244" y="39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6" y="36"/>
                  </a:lnTo>
                  <a:lnTo>
                    <a:pt x="231" y="34"/>
                  </a:lnTo>
                  <a:lnTo>
                    <a:pt x="224" y="33"/>
                  </a:lnTo>
                  <a:lnTo>
                    <a:pt x="215" y="32"/>
                  </a:lnTo>
                  <a:lnTo>
                    <a:pt x="208" y="30"/>
                  </a:lnTo>
                  <a:lnTo>
                    <a:pt x="199" y="30"/>
                  </a:lnTo>
                  <a:lnTo>
                    <a:pt x="190" y="29"/>
                  </a:lnTo>
                  <a:lnTo>
                    <a:pt x="182" y="29"/>
                  </a:lnTo>
                  <a:lnTo>
                    <a:pt x="173" y="29"/>
                  </a:lnTo>
                  <a:lnTo>
                    <a:pt x="169" y="29"/>
                  </a:lnTo>
                  <a:lnTo>
                    <a:pt x="164" y="29"/>
                  </a:lnTo>
                  <a:lnTo>
                    <a:pt x="159" y="29"/>
                  </a:lnTo>
                  <a:lnTo>
                    <a:pt x="154" y="29"/>
                  </a:lnTo>
                  <a:lnTo>
                    <a:pt x="150" y="29"/>
                  </a:lnTo>
                  <a:lnTo>
                    <a:pt x="146" y="29"/>
                  </a:lnTo>
                  <a:lnTo>
                    <a:pt x="140" y="2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20" y="29"/>
                  </a:lnTo>
                  <a:lnTo>
                    <a:pt x="111" y="29"/>
                  </a:lnTo>
                  <a:lnTo>
                    <a:pt x="103" y="29"/>
                  </a:lnTo>
                  <a:lnTo>
                    <a:pt x="94" y="29"/>
                  </a:lnTo>
                  <a:lnTo>
                    <a:pt x="87" y="29"/>
                  </a:lnTo>
                  <a:lnTo>
                    <a:pt x="78" y="29"/>
                  </a:lnTo>
                  <a:lnTo>
                    <a:pt x="69" y="29"/>
                  </a:lnTo>
                  <a:close/>
                  <a:moveTo>
                    <a:pt x="69" y="150"/>
                  </a:moveTo>
                  <a:lnTo>
                    <a:pt x="69" y="164"/>
                  </a:lnTo>
                  <a:lnTo>
                    <a:pt x="69" y="179"/>
                  </a:lnTo>
                  <a:lnTo>
                    <a:pt x="69" y="193"/>
                  </a:lnTo>
                  <a:lnTo>
                    <a:pt x="69" y="208"/>
                  </a:lnTo>
                  <a:lnTo>
                    <a:pt x="69" y="222"/>
                  </a:lnTo>
                  <a:lnTo>
                    <a:pt x="69" y="238"/>
                  </a:lnTo>
                  <a:lnTo>
                    <a:pt x="69" y="252"/>
                  </a:lnTo>
                  <a:lnTo>
                    <a:pt x="69" y="267"/>
                  </a:lnTo>
                  <a:lnTo>
                    <a:pt x="84" y="267"/>
                  </a:lnTo>
                  <a:lnTo>
                    <a:pt x="100" y="267"/>
                  </a:lnTo>
                  <a:lnTo>
                    <a:pt x="114" y="267"/>
                  </a:lnTo>
                  <a:lnTo>
                    <a:pt x="128" y="267"/>
                  </a:lnTo>
                  <a:lnTo>
                    <a:pt x="143" y="267"/>
                  </a:lnTo>
                  <a:lnTo>
                    <a:pt x="157" y="267"/>
                  </a:lnTo>
                  <a:lnTo>
                    <a:pt x="173" y="267"/>
                  </a:lnTo>
                  <a:lnTo>
                    <a:pt x="188" y="267"/>
                  </a:lnTo>
                  <a:lnTo>
                    <a:pt x="193" y="265"/>
                  </a:lnTo>
                  <a:lnTo>
                    <a:pt x="199" y="265"/>
                  </a:lnTo>
                  <a:lnTo>
                    <a:pt x="203" y="265"/>
                  </a:lnTo>
                  <a:lnTo>
                    <a:pt x="209" y="264"/>
                  </a:lnTo>
                  <a:lnTo>
                    <a:pt x="212" y="264"/>
                  </a:lnTo>
                  <a:lnTo>
                    <a:pt x="216" y="262"/>
                  </a:lnTo>
                  <a:lnTo>
                    <a:pt x="221" y="261"/>
                  </a:lnTo>
                  <a:lnTo>
                    <a:pt x="224" y="261"/>
                  </a:lnTo>
                  <a:lnTo>
                    <a:pt x="228" y="259"/>
                  </a:lnTo>
                  <a:lnTo>
                    <a:pt x="231" y="258"/>
                  </a:lnTo>
                  <a:lnTo>
                    <a:pt x="234" y="257"/>
                  </a:lnTo>
                  <a:lnTo>
                    <a:pt x="236" y="255"/>
                  </a:lnTo>
                  <a:lnTo>
                    <a:pt x="241" y="254"/>
                  </a:lnTo>
                  <a:lnTo>
                    <a:pt x="244" y="252"/>
                  </a:lnTo>
                  <a:lnTo>
                    <a:pt x="248" y="249"/>
                  </a:lnTo>
                  <a:lnTo>
                    <a:pt x="252" y="246"/>
                  </a:lnTo>
                  <a:lnTo>
                    <a:pt x="255" y="244"/>
                  </a:lnTo>
                  <a:lnTo>
                    <a:pt x="257" y="242"/>
                  </a:lnTo>
                  <a:lnTo>
                    <a:pt x="260" y="239"/>
                  </a:lnTo>
                  <a:lnTo>
                    <a:pt x="262" y="235"/>
                  </a:lnTo>
                  <a:lnTo>
                    <a:pt x="264" y="232"/>
                  </a:lnTo>
                  <a:lnTo>
                    <a:pt x="267" y="229"/>
                  </a:lnTo>
                  <a:lnTo>
                    <a:pt x="268" y="226"/>
                  </a:lnTo>
                  <a:lnTo>
                    <a:pt x="270" y="222"/>
                  </a:lnTo>
                  <a:lnTo>
                    <a:pt x="271" y="216"/>
                  </a:lnTo>
                  <a:lnTo>
                    <a:pt x="271" y="212"/>
                  </a:lnTo>
                  <a:lnTo>
                    <a:pt x="271" y="205"/>
                  </a:lnTo>
                  <a:lnTo>
                    <a:pt x="271" y="199"/>
                  </a:lnTo>
                  <a:lnTo>
                    <a:pt x="270" y="193"/>
                  </a:lnTo>
                  <a:lnTo>
                    <a:pt x="268" y="189"/>
                  </a:lnTo>
                  <a:lnTo>
                    <a:pt x="265" y="183"/>
                  </a:lnTo>
                  <a:lnTo>
                    <a:pt x="264" y="179"/>
                  </a:lnTo>
                  <a:lnTo>
                    <a:pt x="261" y="177"/>
                  </a:lnTo>
                  <a:lnTo>
                    <a:pt x="260" y="174"/>
                  </a:lnTo>
                  <a:lnTo>
                    <a:pt x="258" y="173"/>
                  </a:lnTo>
                  <a:lnTo>
                    <a:pt x="255" y="170"/>
                  </a:lnTo>
                  <a:lnTo>
                    <a:pt x="254" y="169"/>
                  </a:lnTo>
                  <a:lnTo>
                    <a:pt x="251" y="167"/>
                  </a:lnTo>
                  <a:lnTo>
                    <a:pt x="248" y="166"/>
                  </a:lnTo>
                  <a:lnTo>
                    <a:pt x="247" y="164"/>
                  </a:lnTo>
                  <a:lnTo>
                    <a:pt x="242" y="163"/>
                  </a:lnTo>
                  <a:lnTo>
                    <a:pt x="239" y="161"/>
                  </a:lnTo>
                  <a:lnTo>
                    <a:pt x="236" y="160"/>
                  </a:lnTo>
                  <a:lnTo>
                    <a:pt x="232" y="158"/>
                  </a:lnTo>
                  <a:lnTo>
                    <a:pt x="229" y="157"/>
                  </a:lnTo>
                  <a:lnTo>
                    <a:pt x="225" y="157"/>
                  </a:lnTo>
                  <a:lnTo>
                    <a:pt x="222" y="156"/>
                  </a:lnTo>
                  <a:lnTo>
                    <a:pt x="218" y="154"/>
                  </a:lnTo>
                  <a:lnTo>
                    <a:pt x="215" y="154"/>
                  </a:lnTo>
                  <a:lnTo>
                    <a:pt x="212" y="154"/>
                  </a:lnTo>
                  <a:lnTo>
                    <a:pt x="209" y="153"/>
                  </a:lnTo>
                  <a:lnTo>
                    <a:pt x="206" y="153"/>
                  </a:lnTo>
                  <a:lnTo>
                    <a:pt x="203" y="153"/>
                  </a:lnTo>
                  <a:lnTo>
                    <a:pt x="199" y="151"/>
                  </a:lnTo>
                  <a:lnTo>
                    <a:pt x="196" y="151"/>
                  </a:lnTo>
                  <a:lnTo>
                    <a:pt x="193" y="151"/>
                  </a:lnTo>
                  <a:lnTo>
                    <a:pt x="188" y="151"/>
                  </a:lnTo>
                  <a:lnTo>
                    <a:pt x="180" y="151"/>
                  </a:lnTo>
                  <a:lnTo>
                    <a:pt x="175" y="150"/>
                  </a:lnTo>
                  <a:lnTo>
                    <a:pt x="169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49" y="150"/>
                  </a:lnTo>
                  <a:lnTo>
                    <a:pt x="143" y="150"/>
                  </a:lnTo>
                  <a:lnTo>
                    <a:pt x="133" y="150"/>
                  </a:lnTo>
                  <a:lnTo>
                    <a:pt x="124" y="150"/>
                  </a:lnTo>
                  <a:lnTo>
                    <a:pt x="115" y="150"/>
                  </a:lnTo>
                  <a:lnTo>
                    <a:pt x="105" y="150"/>
                  </a:lnTo>
                  <a:lnTo>
                    <a:pt x="97" y="150"/>
                  </a:lnTo>
                  <a:lnTo>
                    <a:pt x="88" y="150"/>
                  </a:lnTo>
                  <a:lnTo>
                    <a:pt x="78" y="150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2719" y="4148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0" y="0"/>
                  </a:moveTo>
                  <a:lnTo>
                    <a:pt x="2" y="3"/>
                  </a:lnTo>
                  <a:lnTo>
                    <a:pt x="3" y="6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8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3" y="24"/>
                  </a:lnTo>
                  <a:lnTo>
                    <a:pt x="195" y="24"/>
                  </a:lnTo>
                  <a:lnTo>
                    <a:pt x="198" y="21"/>
                  </a:lnTo>
                  <a:lnTo>
                    <a:pt x="199" y="19"/>
                  </a:lnTo>
                  <a:lnTo>
                    <a:pt x="201" y="16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5" y="6"/>
                  </a:lnTo>
                  <a:lnTo>
                    <a:pt x="206" y="3"/>
                  </a:lnTo>
                  <a:lnTo>
                    <a:pt x="2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2730" y="4164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0" y="0"/>
                  </a:moveTo>
                  <a:lnTo>
                    <a:pt x="7" y="6"/>
                  </a:lnTo>
                  <a:lnTo>
                    <a:pt x="16" y="10"/>
                  </a:lnTo>
                  <a:lnTo>
                    <a:pt x="23" y="14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50" y="23"/>
                  </a:lnTo>
                  <a:lnTo>
                    <a:pt x="59" y="23"/>
                  </a:lnTo>
                  <a:lnTo>
                    <a:pt x="69" y="24"/>
                  </a:lnTo>
                  <a:lnTo>
                    <a:pt x="79" y="23"/>
                  </a:lnTo>
                  <a:lnTo>
                    <a:pt x="88" y="23"/>
                  </a:lnTo>
                  <a:lnTo>
                    <a:pt x="98" y="20"/>
                  </a:lnTo>
                  <a:lnTo>
                    <a:pt x="107" y="17"/>
                  </a:lnTo>
                  <a:lnTo>
                    <a:pt x="115" y="14"/>
                  </a:lnTo>
                  <a:lnTo>
                    <a:pt x="124" y="10"/>
                  </a:lnTo>
                  <a:lnTo>
                    <a:pt x="131" y="6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2718" y="4133"/>
              <a:ext cx="68" cy="9"/>
            </a:xfrm>
            <a:custGeom>
              <a:avLst/>
              <a:gdLst>
                <a:gd name="T0" fmla="*/ 0 w 219"/>
                <a:gd name="T1" fmla="*/ 0 h 24"/>
                <a:gd name="T2" fmla="*/ 0 w 219"/>
                <a:gd name="T3" fmla="*/ 0 h 24"/>
                <a:gd name="T4" fmla="*/ 0 w 219"/>
                <a:gd name="T5" fmla="*/ 0 h 24"/>
                <a:gd name="T6" fmla="*/ 0 w 219"/>
                <a:gd name="T7" fmla="*/ 0 h 24"/>
                <a:gd name="T8" fmla="*/ 0 w 219"/>
                <a:gd name="T9" fmla="*/ 0 h 24"/>
                <a:gd name="T10" fmla="*/ 0 w 219"/>
                <a:gd name="T11" fmla="*/ 0 h 24"/>
                <a:gd name="T12" fmla="*/ 0 w 219"/>
                <a:gd name="T13" fmla="*/ 0 h 24"/>
                <a:gd name="T14" fmla="*/ 0 w 219"/>
                <a:gd name="T15" fmla="*/ 0 h 24"/>
                <a:gd name="T16" fmla="*/ 0 w 219"/>
                <a:gd name="T17" fmla="*/ 0 h 24"/>
                <a:gd name="T18" fmla="*/ 0 w 219"/>
                <a:gd name="T19" fmla="*/ 0 h 24"/>
                <a:gd name="T20" fmla="*/ 0 w 219"/>
                <a:gd name="T21" fmla="*/ 0 h 24"/>
                <a:gd name="T22" fmla="*/ 0 w 219"/>
                <a:gd name="T23" fmla="*/ 0 h 24"/>
                <a:gd name="T24" fmla="*/ 0 w 219"/>
                <a:gd name="T25" fmla="*/ 0 h 24"/>
                <a:gd name="T26" fmla="*/ 0 w 219"/>
                <a:gd name="T27" fmla="*/ 0 h 24"/>
                <a:gd name="T28" fmla="*/ 0 w 219"/>
                <a:gd name="T29" fmla="*/ 0 h 24"/>
                <a:gd name="T30" fmla="*/ 0 w 219"/>
                <a:gd name="T31" fmla="*/ 0 h 24"/>
                <a:gd name="T32" fmla="*/ 0 w 219"/>
                <a:gd name="T33" fmla="*/ 0 h 24"/>
                <a:gd name="T34" fmla="*/ 0 w 219"/>
                <a:gd name="T35" fmla="*/ 0 h 24"/>
                <a:gd name="T36" fmla="*/ 0 w 219"/>
                <a:gd name="T37" fmla="*/ 0 h 24"/>
                <a:gd name="T38" fmla="*/ 0 w 219"/>
                <a:gd name="T39" fmla="*/ 0 h 24"/>
                <a:gd name="T40" fmla="*/ 0 w 219"/>
                <a:gd name="T41" fmla="*/ 0 h 24"/>
                <a:gd name="T42" fmla="*/ 0 w 219"/>
                <a:gd name="T43" fmla="*/ 0 h 24"/>
                <a:gd name="T44" fmla="*/ 0 w 219"/>
                <a:gd name="T45" fmla="*/ 0 h 24"/>
                <a:gd name="T46" fmla="*/ 0 w 219"/>
                <a:gd name="T47" fmla="*/ 0 h 24"/>
                <a:gd name="T48" fmla="*/ 0 w 219"/>
                <a:gd name="T49" fmla="*/ 0 h 24"/>
                <a:gd name="T50" fmla="*/ 0 w 219"/>
                <a:gd name="T51" fmla="*/ 0 h 24"/>
                <a:gd name="T52" fmla="*/ 0 w 219"/>
                <a:gd name="T53" fmla="*/ 0 h 24"/>
                <a:gd name="T54" fmla="*/ 0 w 219"/>
                <a:gd name="T55" fmla="*/ 0 h 24"/>
                <a:gd name="T56" fmla="*/ 0 w 219"/>
                <a:gd name="T57" fmla="*/ 0 h 24"/>
                <a:gd name="T58" fmla="*/ 0 w 219"/>
                <a:gd name="T59" fmla="*/ 0 h 24"/>
                <a:gd name="T60" fmla="*/ 0 w 219"/>
                <a:gd name="T61" fmla="*/ 0 h 24"/>
                <a:gd name="T62" fmla="*/ 0 w 219"/>
                <a:gd name="T63" fmla="*/ 0 h 24"/>
                <a:gd name="T64" fmla="*/ 0 w 219"/>
                <a:gd name="T65" fmla="*/ 0 h 24"/>
                <a:gd name="T66" fmla="*/ 0 w 219"/>
                <a:gd name="T67" fmla="*/ 0 h 24"/>
                <a:gd name="T68" fmla="*/ 0 w 219"/>
                <a:gd name="T69" fmla="*/ 0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9" h="24">
                  <a:moveTo>
                    <a:pt x="0" y="13"/>
                  </a:moveTo>
                  <a:lnTo>
                    <a:pt x="0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19" y="24"/>
                  </a:lnTo>
                  <a:lnTo>
                    <a:pt x="219" y="23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9" y="19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4"/>
                  </a:lnTo>
                  <a:lnTo>
                    <a:pt x="219" y="13"/>
                  </a:lnTo>
                  <a:lnTo>
                    <a:pt x="219" y="11"/>
                  </a:lnTo>
                  <a:lnTo>
                    <a:pt x="219" y="8"/>
                  </a:lnTo>
                  <a:lnTo>
                    <a:pt x="219" y="7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19" y="3"/>
                  </a:lnTo>
                  <a:lnTo>
                    <a:pt x="219" y="1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719" y="4117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13" y="0"/>
                  </a:moveTo>
                  <a:lnTo>
                    <a:pt x="11" y="3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6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08" y="24"/>
                  </a:lnTo>
                  <a:lnTo>
                    <a:pt x="206" y="21"/>
                  </a:lnTo>
                  <a:lnTo>
                    <a:pt x="205" y="19"/>
                  </a:lnTo>
                  <a:lnTo>
                    <a:pt x="204" y="16"/>
                  </a:lnTo>
                  <a:lnTo>
                    <a:pt x="202" y="11"/>
                  </a:lnTo>
                  <a:lnTo>
                    <a:pt x="201" y="8"/>
                  </a:lnTo>
                  <a:lnTo>
                    <a:pt x="199" y="6"/>
                  </a:lnTo>
                  <a:lnTo>
                    <a:pt x="198" y="3"/>
                  </a:lnTo>
                  <a:lnTo>
                    <a:pt x="19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730" y="4102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138" y="24"/>
                  </a:moveTo>
                  <a:lnTo>
                    <a:pt x="131" y="20"/>
                  </a:lnTo>
                  <a:lnTo>
                    <a:pt x="124" y="14"/>
                  </a:lnTo>
                  <a:lnTo>
                    <a:pt x="115" y="10"/>
                  </a:lnTo>
                  <a:lnTo>
                    <a:pt x="107" y="7"/>
                  </a:lnTo>
                  <a:lnTo>
                    <a:pt x="98" y="4"/>
                  </a:lnTo>
                  <a:lnTo>
                    <a:pt x="88" y="3"/>
                  </a:lnTo>
                  <a:lnTo>
                    <a:pt x="79" y="1"/>
                  </a:lnTo>
                  <a:lnTo>
                    <a:pt x="69" y="0"/>
                  </a:lnTo>
                  <a:lnTo>
                    <a:pt x="59" y="1"/>
                  </a:lnTo>
                  <a:lnTo>
                    <a:pt x="50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7" y="20"/>
                  </a:lnTo>
                  <a:lnTo>
                    <a:pt x="0" y="24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Text Box 15"/>
          <p:cNvSpPr txBox="1">
            <a:spLocks noChangeArrowheads="1"/>
          </p:cNvSpPr>
          <p:nvPr userDrawn="1"/>
        </p:nvSpPr>
        <p:spPr bwMode="auto">
          <a:xfrm>
            <a:off x="23824" y="6577014"/>
            <a:ext cx="1601035" cy="2750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513" tIns="44745" rIns="89513" bIns="44745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89511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t-BR" sz="1200" b="1" smtClean="0">
                <a:solidFill>
                  <a:srgbClr val="FFFFFF"/>
                </a:solidFill>
                <a:latin typeface="Arial" pitchFamily="34" charset="0"/>
              </a:rPr>
              <a:t>Bunge Fertilizantes</a:t>
            </a:r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17463" y="714375"/>
          <a:ext cx="3575050" cy="5543550"/>
        </p:xfrm>
        <a:graphic>
          <a:graphicData uri="http://schemas.openxmlformats.org/presentationml/2006/ole">
            <p:oleObj spid="_x0000_s874783" name="CorelDRAW" r:id="rId3" imgW="2578608" imgH="3877056" progId="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89513" tIns="44745" rIns="89513" bIns="44745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75"/>
            <a:ext cx="8229600" cy="4525963"/>
          </a:xfrm>
          <a:prstGeom prst="rect">
            <a:avLst/>
          </a:prstGeom>
        </p:spPr>
        <p:txBody>
          <a:bodyPr lIns="89513" tIns="44745" rIns="89513" bIns="44745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8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fld id="{678DAE61-F92C-4E34-8A80-AA3F07850EE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186351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624690"/>
            <a:ext cx="9793088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5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3" y="2759963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28" y="466766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5" y="5399237"/>
            <a:ext cx="3561588" cy="1270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120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624690"/>
            <a:ext cx="9793088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5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3" y="2759963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28" y="466766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805266"/>
            <a:ext cx="1584176" cy="584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72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2050938" y="2492896"/>
            <a:ext cx="504134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211960" y="2852936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seis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1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87624" y="188641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Três Linhas. Título de Abertura de até Três Linhas. 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1" y="5747595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935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51480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4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1" y="5589242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9283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1259632" y="0"/>
            <a:ext cx="7200800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65882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79712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6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554076" y="356620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  <p:pic>
        <p:nvPicPr>
          <p:cNvPr id="20" name="Imagem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5805266"/>
            <a:ext cx="1584176" cy="584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286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-84546" y="2348880"/>
            <a:ext cx="68167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oito linha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4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3" y="5517233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7758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 hasCustomPrompt="1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\</a:t>
            </a:r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2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en-US" dirty="0" smtClean="0"/>
              <a:t> </a:t>
            </a:r>
            <a:endParaRPr lang="pt-BR" dirty="0" smtClean="0"/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42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3501009"/>
            <a:ext cx="4176464" cy="18002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2" y="3356994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1039867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="" xmlns:p14="http://schemas.microsoft.com/office/powerpoint/2010/main" val="141307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68"/>
            <a:ext cx="9505056" cy="5570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18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2" y="610710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4797152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2" y="4653138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233601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="" xmlns:p14="http://schemas.microsoft.com/office/powerpoint/2010/main" val="245869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6" y="3009162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5796136" y="3474132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557253" y="3161564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750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 userDrawn="1"/>
        </p:nvSpPr>
        <p:spPr>
          <a:xfrm>
            <a:off x="-154136" y="4665712"/>
            <a:ext cx="9766696" cy="219228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-154136" y="4665712"/>
            <a:ext cx="94786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67544" y="4797152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 Abertura de assunto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2" y="2636911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3" y="2637126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71097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6577031"/>
            <a:ext cx="9144000" cy="280987"/>
          </a:xfrm>
          <a:prstGeom prst="rect">
            <a:avLst/>
          </a:prstGeom>
          <a:solidFill>
            <a:srgbClr val="333399"/>
          </a:solidFill>
          <a:ln w="15875">
            <a:solidFill>
              <a:srgbClr val="075791"/>
            </a:solidFill>
            <a:miter lim="800000"/>
            <a:headEnd/>
            <a:tailEnd/>
          </a:ln>
        </p:spPr>
        <p:txBody>
          <a:bodyPr wrap="none" lIns="89513" tIns="44745" rIns="89513" bIns="44745" anchor="ctr"/>
          <a:lstStyle/>
          <a:p>
            <a:pPr algn="ctr" defTabSz="893763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" name="Group 3"/>
          <p:cNvGrpSpPr>
            <a:grpSpLocks/>
          </p:cNvGrpSpPr>
          <p:nvPr userDrawn="1"/>
        </p:nvGrpSpPr>
        <p:grpSpPr bwMode="auto">
          <a:xfrm>
            <a:off x="4084639" y="6600825"/>
            <a:ext cx="969962" cy="223838"/>
            <a:chOff x="2573" y="4102"/>
            <a:chExt cx="611" cy="141"/>
          </a:xfrm>
        </p:grpSpPr>
        <p:sp>
          <p:nvSpPr>
            <p:cNvPr id="6" name="Freeform 4"/>
            <p:cNvSpPr>
              <a:spLocks noChangeAspect="1"/>
            </p:cNvSpPr>
            <p:nvPr userDrawn="1"/>
          </p:nvSpPr>
          <p:spPr bwMode="auto">
            <a:xfrm>
              <a:off x="2951" y="4146"/>
              <a:ext cx="122" cy="97"/>
            </a:xfrm>
            <a:custGeom>
              <a:avLst/>
              <a:gdLst>
                <a:gd name="T0" fmla="*/ 0 w 391"/>
                <a:gd name="T1" fmla="*/ 0 h 307"/>
                <a:gd name="T2" fmla="*/ 0 w 391"/>
                <a:gd name="T3" fmla="*/ 0 h 307"/>
                <a:gd name="T4" fmla="*/ 0 w 391"/>
                <a:gd name="T5" fmla="*/ 0 h 307"/>
                <a:gd name="T6" fmla="*/ 0 w 391"/>
                <a:gd name="T7" fmla="*/ 0 h 307"/>
                <a:gd name="T8" fmla="*/ 0 w 391"/>
                <a:gd name="T9" fmla="*/ 0 h 307"/>
                <a:gd name="T10" fmla="*/ 0 w 391"/>
                <a:gd name="T11" fmla="*/ 0 h 307"/>
                <a:gd name="T12" fmla="*/ 0 w 391"/>
                <a:gd name="T13" fmla="*/ 0 h 307"/>
                <a:gd name="T14" fmla="*/ 0 w 391"/>
                <a:gd name="T15" fmla="*/ 0 h 307"/>
                <a:gd name="T16" fmla="*/ 0 w 391"/>
                <a:gd name="T17" fmla="*/ 0 h 307"/>
                <a:gd name="T18" fmla="*/ 0 w 391"/>
                <a:gd name="T19" fmla="*/ 0 h 307"/>
                <a:gd name="T20" fmla="*/ 0 w 391"/>
                <a:gd name="T21" fmla="*/ 0 h 307"/>
                <a:gd name="T22" fmla="*/ 0 w 391"/>
                <a:gd name="T23" fmla="*/ 0 h 307"/>
                <a:gd name="T24" fmla="*/ 0 w 391"/>
                <a:gd name="T25" fmla="*/ 0 h 307"/>
                <a:gd name="T26" fmla="*/ 0 w 391"/>
                <a:gd name="T27" fmla="*/ 0 h 307"/>
                <a:gd name="T28" fmla="*/ 0 w 391"/>
                <a:gd name="T29" fmla="*/ 0 h 307"/>
                <a:gd name="T30" fmla="*/ 0 w 391"/>
                <a:gd name="T31" fmla="*/ 0 h 307"/>
                <a:gd name="T32" fmla="*/ 0 w 391"/>
                <a:gd name="T33" fmla="*/ 0 h 307"/>
                <a:gd name="T34" fmla="*/ 0 w 391"/>
                <a:gd name="T35" fmla="*/ 0 h 307"/>
                <a:gd name="T36" fmla="*/ 0 w 391"/>
                <a:gd name="T37" fmla="*/ 0 h 307"/>
                <a:gd name="T38" fmla="*/ 0 w 391"/>
                <a:gd name="T39" fmla="*/ 0 h 307"/>
                <a:gd name="T40" fmla="*/ 0 w 391"/>
                <a:gd name="T41" fmla="*/ 0 h 307"/>
                <a:gd name="T42" fmla="*/ 0 w 391"/>
                <a:gd name="T43" fmla="*/ 0 h 307"/>
                <a:gd name="T44" fmla="*/ 0 w 391"/>
                <a:gd name="T45" fmla="*/ 0 h 307"/>
                <a:gd name="T46" fmla="*/ 0 w 391"/>
                <a:gd name="T47" fmla="*/ 0 h 307"/>
                <a:gd name="T48" fmla="*/ 0 w 391"/>
                <a:gd name="T49" fmla="*/ 0 h 307"/>
                <a:gd name="T50" fmla="*/ 0 w 391"/>
                <a:gd name="T51" fmla="*/ 0 h 307"/>
                <a:gd name="T52" fmla="*/ 0 w 391"/>
                <a:gd name="T53" fmla="*/ 0 h 307"/>
                <a:gd name="T54" fmla="*/ 0 w 391"/>
                <a:gd name="T55" fmla="*/ 0 h 307"/>
                <a:gd name="T56" fmla="*/ 0 w 391"/>
                <a:gd name="T57" fmla="*/ 0 h 307"/>
                <a:gd name="T58" fmla="*/ 0 w 391"/>
                <a:gd name="T59" fmla="*/ 0 h 307"/>
                <a:gd name="T60" fmla="*/ 0 w 391"/>
                <a:gd name="T61" fmla="*/ 0 h 307"/>
                <a:gd name="T62" fmla="*/ 0 w 391"/>
                <a:gd name="T63" fmla="*/ 0 h 307"/>
                <a:gd name="T64" fmla="*/ 0 w 391"/>
                <a:gd name="T65" fmla="*/ 0 h 307"/>
                <a:gd name="T66" fmla="*/ 0 w 391"/>
                <a:gd name="T67" fmla="*/ 0 h 307"/>
                <a:gd name="T68" fmla="*/ 0 w 391"/>
                <a:gd name="T69" fmla="*/ 0 h 307"/>
                <a:gd name="T70" fmla="*/ 0 w 391"/>
                <a:gd name="T71" fmla="*/ 0 h 307"/>
                <a:gd name="T72" fmla="*/ 0 w 391"/>
                <a:gd name="T73" fmla="*/ 0 h 307"/>
                <a:gd name="T74" fmla="*/ 0 w 391"/>
                <a:gd name="T75" fmla="*/ 0 h 307"/>
                <a:gd name="T76" fmla="*/ 0 w 391"/>
                <a:gd name="T77" fmla="*/ 0 h 307"/>
                <a:gd name="T78" fmla="*/ 0 w 391"/>
                <a:gd name="T79" fmla="*/ 0 h 307"/>
                <a:gd name="T80" fmla="*/ 0 w 391"/>
                <a:gd name="T81" fmla="*/ 0 h 307"/>
                <a:gd name="T82" fmla="*/ 0 w 391"/>
                <a:gd name="T83" fmla="*/ 0 h 307"/>
                <a:gd name="T84" fmla="*/ 0 w 391"/>
                <a:gd name="T85" fmla="*/ 0 h 307"/>
                <a:gd name="T86" fmla="*/ 0 w 391"/>
                <a:gd name="T87" fmla="*/ 0 h 307"/>
                <a:gd name="T88" fmla="*/ 0 w 391"/>
                <a:gd name="T89" fmla="*/ 0 h 307"/>
                <a:gd name="T90" fmla="*/ 0 w 391"/>
                <a:gd name="T91" fmla="*/ 0 h 307"/>
                <a:gd name="T92" fmla="*/ 0 w 391"/>
                <a:gd name="T93" fmla="*/ 0 h 307"/>
                <a:gd name="T94" fmla="*/ 0 w 391"/>
                <a:gd name="T95" fmla="*/ 0 h 307"/>
                <a:gd name="T96" fmla="*/ 0 w 391"/>
                <a:gd name="T97" fmla="*/ 0 h 307"/>
                <a:gd name="T98" fmla="*/ 0 w 391"/>
                <a:gd name="T99" fmla="*/ 0 h 307"/>
                <a:gd name="T100" fmla="*/ 0 w 391"/>
                <a:gd name="T101" fmla="*/ 0 h 307"/>
                <a:gd name="T102" fmla="*/ 0 w 391"/>
                <a:gd name="T103" fmla="*/ 0 h 307"/>
                <a:gd name="T104" fmla="*/ 0 w 391"/>
                <a:gd name="T105" fmla="*/ 0 h 307"/>
                <a:gd name="T106" fmla="*/ 0 w 391"/>
                <a:gd name="T107" fmla="*/ 0 h 307"/>
                <a:gd name="T108" fmla="*/ 0 w 391"/>
                <a:gd name="T109" fmla="*/ 0 h 307"/>
                <a:gd name="T110" fmla="*/ 0 w 391"/>
                <a:gd name="T111" fmla="*/ 0 h 307"/>
                <a:gd name="T112" fmla="*/ 0 w 391"/>
                <a:gd name="T113" fmla="*/ 0 h 307"/>
                <a:gd name="T114" fmla="*/ 0 w 391"/>
                <a:gd name="T115" fmla="*/ 0 h 3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1" h="307">
                  <a:moveTo>
                    <a:pt x="222" y="0"/>
                  </a:moveTo>
                  <a:lnTo>
                    <a:pt x="227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0" y="2"/>
                  </a:lnTo>
                  <a:lnTo>
                    <a:pt x="274" y="2"/>
                  </a:lnTo>
                  <a:lnTo>
                    <a:pt x="277" y="2"/>
                  </a:lnTo>
                  <a:lnTo>
                    <a:pt x="280" y="2"/>
                  </a:lnTo>
                  <a:lnTo>
                    <a:pt x="284" y="2"/>
                  </a:lnTo>
                  <a:lnTo>
                    <a:pt x="287" y="3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7" y="3"/>
                  </a:lnTo>
                  <a:lnTo>
                    <a:pt x="300" y="3"/>
                  </a:lnTo>
                  <a:lnTo>
                    <a:pt x="303" y="4"/>
                  </a:lnTo>
                  <a:lnTo>
                    <a:pt x="306" y="4"/>
                  </a:lnTo>
                  <a:lnTo>
                    <a:pt x="309" y="4"/>
                  </a:lnTo>
                  <a:lnTo>
                    <a:pt x="312" y="6"/>
                  </a:lnTo>
                  <a:lnTo>
                    <a:pt x="315" y="6"/>
                  </a:lnTo>
                  <a:lnTo>
                    <a:pt x="317" y="6"/>
                  </a:lnTo>
                  <a:lnTo>
                    <a:pt x="320" y="7"/>
                  </a:lnTo>
                  <a:lnTo>
                    <a:pt x="323" y="7"/>
                  </a:lnTo>
                  <a:lnTo>
                    <a:pt x="326" y="7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10"/>
                  </a:lnTo>
                  <a:lnTo>
                    <a:pt x="342" y="12"/>
                  </a:lnTo>
                  <a:lnTo>
                    <a:pt x="346" y="12"/>
                  </a:lnTo>
                  <a:lnTo>
                    <a:pt x="352" y="13"/>
                  </a:lnTo>
                  <a:lnTo>
                    <a:pt x="356" y="15"/>
                  </a:lnTo>
                  <a:lnTo>
                    <a:pt x="361" y="16"/>
                  </a:lnTo>
                  <a:lnTo>
                    <a:pt x="365" y="17"/>
                  </a:lnTo>
                  <a:lnTo>
                    <a:pt x="369" y="19"/>
                  </a:lnTo>
                  <a:lnTo>
                    <a:pt x="374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8" y="22"/>
                  </a:lnTo>
                  <a:lnTo>
                    <a:pt x="381" y="22"/>
                  </a:lnTo>
                  <a:lnTo>
                    <a:pt x="382" y="23"/>
                  </a:lnTo>
                  <a:lnTo>
                    <a:pt x="384" y="23"/>
                  </a:lnTo>
                  <a:lnTo>
                    <a:pt x="385" y="25"/>
                  </a:lnTo>
                  <a:lnTo>
                    <a:pt x="387" y="25"/>
                  </a:lnTo>
                  <a:lnTo>
                    <a:pt x="388" y="26"/>
                  </a:lnTo>
                  <a:lnTo>
                    <a:pt x="389" y="26"/>
                  </a:lnTo>
                  <a:lnTo>
                    <a:pt x="391" y="26"/>
                  </a:lnTo>
                  <a:lnTo>
                    <a:pt x="389" y="27"/>
                  </a:lnTo>
                  <a:lnTo>
                    <a:pt x="389" y="29"/>
                  </a:lnTo>
                  <a:lnTo>
                    <a:pt x="388" y="30"/>
                  </a:lnTo>
                  <a:lnTo>
                    <a:pt x="388" y="32"/>
                  </a:lnTo>
                  <a:lnTo>
                    <a:pt x="387" y="33"/>
                  </a:lnTo>
                  <a:lnTo>
                    <a:pt x="387" y="35"/>
                  </a:lnTo>
                  <a:lnTo>
                    <a:pt x="385" y="36"/>
                  </a:lnTo>
                  <a:lnTo>
                    <a:pt x="385" y="38"/>
                  </a:lnTo>
                  <a:lnTo>
                    <a:pt x="384" y="40"/>
                  </a:lnTo>
                  <a:lnTo>
                    <a:pt x="382" y="43"/>
                  </a:lnTo>
                  <a:lnTo>
                    <a:pt x="381" y="46"/>
                  </a:lnTo>
                  <a:lnTo>
                    <a:pt x="379" y="49"/>
                  </a:lnTo>
                  <a:lnTo>
                    <a:pt x="378" y="53"/>
                  </a:lnTo>
                  <a:lnTo>
                    <a:pt x="377" y="56"/>
                  </a:lnTo>
                  <a:lnTo>
                    <a:pt x="377" y="59"/>
                  </a:lnTo>
                  <a:lnTo>
                    <a:pt x="375" y="62"/>
                  </a:lnTo>
                  <a:lnTo>
                    <a:pt x="374" y="64"/>
                  </a:lnTo>
                  <a:lnTo>
                    <a:pt x="374" y="65"/>
                  </a:lnTo>
                  <a:lnTo>
                    <a:pt x="374" y="66"/>
                  </a:lnTo>
                  <a:lnTo>
                    <a:pt x="372" y="68"/>
                  </a:lnTo>
                  <a:lnTo>
                    <a:pt x="372" y="69"/>
                  </a:lnTo>
                  <a:lnTo>
                    <a:pt x="371" y="71"/>
                  </a:lnTo>
                  <a:lnTo>
                    <a:pt x="371" y="72"/>
                  </a:lnTo>
                  <a:lnTo>
                    <a:pt x="369" y="71"/>
                  </a:lnTo>
                  <a:lnTo>
                    <a:pt x="368" y="71"/>
                  </a:lnTo>
                  <a:lnTo>
                    <a:pt x="366" y="69"/>
                  </a:lnTo>
                  <a:lnTo>
                    <a:pt x="365" y="68"/>
                  </a:lnTo>
                  <a:lnTo>
                    <a:pt x="364" y="66"/>
                  </a:lnTo>
                  <a:lnTo>
                    <a:pt x="362" y="65"/>
                  </a:lnTo>
                  <a:lnTo>
                    <a:pt x="361" y="65"/>
                  </a:lnTo>
                  <a:lnTo>
                    <a:pt x="359" y="64"/>
                  </a:lnTo>
                  <a:lnTo>
                    <a:pt x="358" y="62"/>
                  </a:lnTo>
                  <a:lnTo>
                    <a:pt x="356" y="61"/>
                  </a:lnTo>
                  <a:lnTo>
                    <a:pt x="355" y="61"/>
                  </a:lnTo>
                  <a:lnTo>
                    <a:pt x="353" y="59"/>
                  </a:lnTo>
                  <a:lnTo>
                    <a:pt x="349" y="56"/>
                  </a:lnTo>
                  <a:lnTo>
                    <a:pt x="345" y="53"/>
                  </a:lnTo>
                  <a:lnTo>
                    <a:pt x="339" y="51"/>
                  </a:lnTo>
                  <a:lnTo>
                    <a:pt x="335" y="48"/>
                  </a:lnTo>
                  <a:lnTo>
                    <a:pt x="329" y="45"/>
                  </a:lnTo>
                  <a:lnTo>
                    <a:pt x="325" y="42"/>
                  </a:lnTo>
                  <a:lnTo>
                    <a:pt x="319" y="40"/>
                  </a:lnTo>
                  <a:lnTo>
                    <a:pt x="313" y="39"/>
                  </a:lnTo>
                  <a:lnTo>
                    <a:pt x="309" y="38"/>
                  </a:lnTo>
                  <a:lnTo>
                    <a:pt x="304" y="36"/>
                  </a:lnTo>
                  <a:lnTo>
                    <a:pt x="300" y="35"/>
                  </a:lnTo>
                  <a:lnTo>
                    <a:pt x="296" y="33"/>
                  </a:lnTo>
                  <a:lnTo>
                    <a:pt x="292" y="32"/>
                  </a:lnTo>
                  <a:lnTo>
                    <a:pt x="287" y="30"/>
                  </a:lnTo>
                  <a:lnTo>
                    <a:pt x="283" y="30"/>
                  </a:lnTo>
                  <a:lnTo>
                    <a:pt x="279" y="29"/>
                  </a:lnTo>
                  <a:lnTo>
                    <a:pt x="251" y="26"/>
                  </a:lnTo>
                  <a:lnTo>
                    <a:pt x="224" y="25"/>
                  </a:lnTo>
                  <a:lnTo>
                    <a:pt x="211" y="26"/>
                  </a:lnTo>
                  <a:lnTo>
                    <a:pt x="196" y="27"/>
                  </a:lnTo>
                  <a:lnTo>
                    <a:pt x="183" y="29"/>
                  </a:lnTo>
                  <a:lnTo>
                    <a:pt x="170" y="32"/>
                  </a:lnTo>
                  <a:lnTo>
                    <a:pt x="158" y="36"/>
                  </a:lnTo>
                  <a:lnTo>
                    <a:pt x="145" y="40"/>
                  </a:lnTo>
                  <a:lnTo>
                    <a:pt x="133" y="45"/>
                  </a:lnTo>
                  <a:lnTo>
                    <a:pt x="121" y="52"/>
                  </a:lnTo>
                  <a:lnTo>
                    <a:pt x="111" y="59"/>
                  </a:lnTo>
                  <a:lnTo>
                    <a:pt x="101" y="68"/>
                  </a:lnTo>
                  <a:lnTo>
                    <a:pt x="93" y="77"/>
                  </a:lnTo>
                  <a:lnTo>
                    <a:pt x="85" y="87"/>
                  </a:lnTo>
                  <a:lnTo>
                    <a:pt x="83" y="91"/>
                  </a:lnTo>
                  <a:lnTo>
                    <a:pt x="81" y="95"/>
                  </a:lnTo>
                  <a:lnTo>
                    <a:pt x="78" y="98"/>
                  </a:lnTo>
                  <a:lnTo>
                    <a:pt x="77" y="102"/>
                  </a:lnTo>
                  <a:lnTo>
                    <a:pt x="75" y="107"/>
                  </a:lnTo>
                  <a:lnTo>
                    <a:pt x="74" y="111"/>
                  </a:lnTo>
                  <a:lnTo>
                    <a:pt x="73" y="115"/>
                  </a:lnTo>
                  <a:lnTo>
                    <a:pt x="71" y="120"/>
                  </a:lnTo>
                  <a:lnTo>
                    <a:pt x="71" y="121"/>
                  </a:lnTo>
                  <a:lnTo>
                    <a:pt x="71" y="123"/>
                  </a:lnTo>
                  <a:lnTo>
                    <a:pt x="70" y="124"/>
                  </a:lnTo>
                  <a:lnTo>
                    <a:pt x="70" y="126"/>
                  </a:lnTo>
                  <a:lnTo>
                    <a:pt x="70" y="127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70" y="131"/>
                  </a:lnTo>
                  <a:lnTo>
                    <a:pt x="68" y="134"/>
                  </a:lnTo>
                  <a:lnTo>
                    <a:pt x="68" y="137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7" y="146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7" y="156"/>
                  </a:lnTo>
                  <a:lnTo>
                    <a:pt x="68" y="163"/>
                  </a:lnTo>
                  <a:lnTo>
                    <a:pt x="68" y="169"/>
                  </a:lnTo>
                  <a:lnTo>
                    <a:pt x="68" y="175"/>
                  </a:lnTo>
                  <a:lnTo>
                    <a:pt x="70" y="180"/>
                  </a:lnTo>
                  <a:lnTo>
                    <a:pt x="71" y="188"/>
                  </a:lnTo>
                  <a:lnTo>
                    <a:pt x="73" y="193"/>
                  </a:lnTo>
                  <a:lnTo>
                    <a:pt x="75" y="199"/>
                  </a:lnTo>
                  <a:lnTo>
                    <a:pt x="77" y="203"/>
                  </a:lnTo>
                  <a:lnTo>
                    <a:pt x="80" y="209"/>
                  </a:lnTo>
                  <a:lnTo>
                    <a:pt x="81" y="214"/>
                  </a:lnTo>
                  <a:lnTo>
                    <a:pt x="84" y="218"/>
                  </a:lnTo>
                  <a:lnTo>
                    <a:pt x="87" y="222"/>
                  </a:lnTo>
                  <a:lnTo>
                    <a:pt x="90" y="226"/>
                  </a:lnTo>
                  <a:lnTo>
                    <a:pt x="93" y="231"/>
                  </a:lnTo>
                  <a:lnTo>
                    <a:pt x="97" y="235"/>
                  </a:lnTo>
                  <a:lnTo>
                    <a:pt x="100" y="238"/>
                  </a:lnTo>
                  <a:lnTo>
                    <a:pt x="107" y="245"/>
                  </a:lnTo>
                  <a:lnTo>
                    <a:pt x="114" y="251"/>
                  </a:lnTo>
                  <a:lnTo>
                    <a:pt x="121" y="255"/>
                  </a:lnTo>
                  <a:lnTo>
                    <a:pt x="130" y="260"/>
                  </a:lnTo>
                  <a:lnTo>
                    <a:pt x="139" y="264"/>
                  </a:lnTo>
                  <a:lnTo>
                    <a:pt x="147" y="268"/>
                  </a:lnTo>
                  <a:lnTo>
                    <a:pt x="156" y="271"/>
                  </a:lnTo>
                  <a:lnTo>
                    <a:pt x="165" y="274"/>
                  </a:lnTo>
                  <a:lnTo>
                    <a:pt x="173" y="276"/>
                  </a:lnTo>
                  <a:lnTo>
                    <a:pt x="183" y="278"/>
                  </a:lnTo>
                  <a:lnTo>
                    <a:pt x="192" y="280"/>
                  </a:lnTo>
                  <a:lnTo>
                    <a:pt x="202" y="281"/>
                  </a:lnTo>
                  <a:lnTo>
                    <a:pt x="212" y="281"/>
                  </a:lnTo>
                  <a:lnTo>
                    <a:pt x="224" y="283"/>
                  </a:lnTo>
                  <a:lnTo>
                    <a:pt x="234" y="283"/>
                  </a:lnTo>
                  <a:lnTo>
                    <a:pt x="244" y="283"/>
                  </a:lnTo>
                  <a:lnTo>
                    <a:pt x="248" y="283"/>
                  </a:lnTo>
                  <a:lnTo>
                    <a:pt x="253" y="283"/>
                  </a:lnTo>
                  <a:lnTo>
                    <a:pt x="257" y="283"/>
                  </a:lnTo>
                  <a:lnTo>
                    <a:pt x="261" y="281"/>
                  </a:lnTo>
                  <a:lnTo>
                    <a:pt x="264" y="281"/>
                  </a:lnTo>
                  <a:lnTo>
                    <a:pt x="267" y="281"/>
                  </a:lnTo>
                  <a:lnTo>
                    <a:pt x="270" y="281"/>
                  </a:lnTo>
                  <a:lnTo>
                    <a:pt x="273" y="281"/>
                  </a:lnTo>
                  <a:lnTo>
                    <a:pt x="276" y="281"/>
                  </a:lnTo>
                  <a:lnTo>
                    <a:pt x="277" y="280"/>
                  </a:lnTo>
                  <a:lnTo>
                    <a:pt x="281" y="280"/>
                  </a:lnTo>
                  <a:lnTo>
                    <a:pt x="284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6" y="277"/>
                  </a:lnTo>
                  <a:lnTo>
                    <a:pt x="297" y="277"/>
                  </a:lnTo>
                  <a:lnTo>
                    <a:pt x="299" y="277"/>
                  </a:lnTo>
                  <a:lnTo>
                    <a:pt x="300" y="277"/>
                  </a:lnTo>
                  <a:lnTo>
                    <a:pt x="302" y="277"/>
                  </a:lnTo>
                  <a:lnTo>
                    <a:pt x="303" y="276"/>
                  </a:lnTo>
                  <a:lnTo>
                    <a:pt x="304" y="276"/>
                  </a:lnTo>
                  <a:lnTo>
                    <a:pt x="306" y="276"/>
                  </a:lnTo>
                  <a:lnTo>
                    <a:pt x="307" y="276"/>
                  </a:lnTo>
                  <a:lnTo>
                    <a:pt x="309" y="274"/>
                  </a:lnTo>
                  <a:lnTo>
                    <a:pt x="312" y="274"/>
                  </a:lnTo>
                  <a:lnTo>
                    <a:pt x="313" y="274"/>
                  </a:lnTo>
                  <a:lnTo>
                    <a:pt x="315" y="273"/>
                  </a:lnTo>
                  <a:lnTo>
                    <a:pt x="317" y="273"/>
                  </a:lnTo>
                  <a:lnTo>
                    <a:pt x="319" y="271"/>
                  </a:lnTo>
                  <a:lnTo>
                    <a:pt x="320" y="271"/>
                  </a:lnTo>
                  <a:lnTo>
                    <a:pt x="322" y="271"/>
                  </a:lnTo>
                  <a:lnTo>
                    <a:pt x="323" y="271"/>
                  </a:lnTo>
                  <a:lnTo>
                    <a:pt x="323" y="270"/>
                  </a:lnTo>
                  <a:lnTo>
                    <a:pt x="325" y="270"/>
                  </a:lnTo>
                  <a:lnTo>
                    <a:pt x="326" y="270"/>
                  </a:lnTo>
                  <a:lnTo>
                    <a:pt x="326" y="268"/>
                  </a:lnTo>
                  <a:lnTo>
                    <a:pt x="326" y="267"/>
                  </a:lnTo>
                  <a:lnTo>
                    <a:pt x="326" y="265"/>
                  </a:lnTo>
                  <a:lnTo>
                    <a:pt x="326" y="264"/>
                  </a:lnTo>
                  <a:lnTo>
                    <a:pt x="326" y="261"/>
                  </a:lnTo>
                  <a:lnTo>
                    <a:pt x="326" y="260"/>
                  </a:lnTo>
                  <a:lnTo>
                    <a:pt x="326" y="257"/>
                  </a:lnTo>
                  <a:lnTo>
                    <a:pt x="326" y="255"/>
                  </a:lnTo>
                  <a:lnTo>
                    <a:pt x="326" y="252"/>
                  </a:lnTo>
                  <a:lnTo>
                    <a:pt x="326" y="251"/>
                  </a:lnTo>
                  <a:lnTo>
                    <a:pt x="326" y="248"/>
                  </a:lnTo>
                  <a:lnTo>
                    <a:pt x="326" y="247"/>
                  </a:lnTo>
                  <a:lnTo>
                    <a:pt x="326" y="238"/>
                  </a:lnTo>
                  <a:lnTo>
                    <a:pt x="326" y="231"/>
                  </a:lnTo>
                  <a:lnTo>
                    <a:pt x="326" y="222"/>
                  </a:lnTo>
                  <a:lnTo>
                    <a:pt x="326" y="214"/>
                  </a:lnTo>
                  <a:lnTo>
                    <a:pt x="326" y="206"/>
                  </a:lnTo>
                  <a:lnTo>
                    <a:pt x="326" y="198"/>
                  </a:lnTo>
                  <a:lnTo>
                    <a:pt x="326" y="190"/>
                  </a:lnTo>
                  <a:lnTo>
                    <a:pt x="326" y="182"/>
                  </a:lnTo>
                  <a:lnTo>
                    <a:pt x="323" y="182"/>
                  </a:lnTo>
                  <a:lnTo>
                    <a:pt x="322" y="182"/>
                  </a:lnTo>
                  <a:lnTo>
                    <a:pt x="319" y="182"/>
                  </a:lnTo>
                  <a:lnTo>
                    <a:pt x="317" y="182"/>
                  </a:lnTo>
                  <a:lnTo>
                    <a:pt x="315" y="182"/>
                  </a:lnTo>
                  <a:lnTo>
                    <a:pt x="313" y="182"/>
                  </a:lnTo>
                  <a:lnTo>
                    <a:pt x="310" y="182"/>
                  </a:lnTo>
                  <a:lnTo>
                    <a:pt x="309" y="183"/>
                  </a:lnTo>
                  <a:lnTo>
                    <a:pt x="307" y="183"/>
                  </a:lnTo>
                  <a:lnTo>
                    <a:pt x="306" y="183"/>
                  </a:lnTo>
                  <a:lnTo>
                    <a:pt x="304" y="183"/>
                  </a:lnTo>
                  <a:lnTo>
                    <a:pt x="303" y="183"/>
                  </a:lnTo>
                  <a:lnTo>
                    <a:pt x="302" y="183"/>
                  </a:lnTo>
                  <a:lnTo>
                    <a:pt x="300" y="183"/>
                  </a:lnTo>
                  <a:lnTo>
                    <a:pt x="299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3" y="183"/>
                  </a:lnTo>
                  <a:lnTo>
                    <a:pt x="290" y="183"/>
                  </a:lnTo>
                  <a:lnTo>
                    <a:pt x="289" y="185"/>
                  </a:lnTo>
                  <a:lnTo>
                    <a:pt x="287" y="185"/>
                  </a:lnTo>
                  <a:lnTo>
                    <a:pt x="284" y="185"/>
                  </a:lnTo>
                  <a:lnTo>
                    <a:pt x="281" y="185"/>
                  </a:lnTo>
                  <a:lnTo>
                    <a:pt x="283" y="183"/>
                  </a:lnTo>
                  <a:lnTo>
                    <a:pt x="283" y="182"/>
                  </a:lnTo>
                  <a:lnTo>
                    <a:pt x="283" y="180"/>
                  </a:lnTo>
                  <a:lnTo>
                    <a:pt x="283" y="179"/>
                  </a:lnTo>
                  <a:lnTo>
                    <a:pt x="283" y="176"/>
                  </a:lnTo>
                  <a:lnTo>
                    <a:pt x="283" y="175"/>
                  </a:lnTo>
                  <a:lnTo>
                    <a:pt x="284" y="172"/>
                  </a:lnTo>
                  <a:lnTo>
                    <a:pt x="284" y="169"/>
                  </a:lnTo>
                  <a:lnTo>
                    <a:pt x="284" y="166"/>
                  </a:lnTo>
                  <a:lnTo>
                    <a:pt x="283" y="163"/>
                  </a:lnTo>
                  <a:lnTo>
                    <a:pt x="283" y="160"/>
                  </a:lnTo>
                  <a:lnTo>
                    <a:pt x="283" y="157"/>
                  </a:lnTo>
                  <a:lnTo>
                    <a:pt x="283" y="156"/>
                  </a:lnTo>
                  <a:lnTo>
                    <a:pt x="281" y="154"/>
                  </a:lnTo>
                  <a:lnTo>
                    <a:pt x="281" y="153"/>
                  </a:lnTo>
                  <a:lnTo>
                    <a:pt x="283" y="153"/>
                  </a:lnTo>
                  <a:lnTo>
                    <a:pt x="284" y="153"/>
                  </a:lnTo>
                  <a:lnTo>
                    <a:pt x="286" y="153"/>
                  </a:lnTo>
                  <a:lnTo>
                    <a:pt x="287" y="153"/>
                  </a:lnTo>
                  <a:lnTo>
                    <a:pt x="290" y="153"/>
                  </a:lnTo>
                  <a:lnTo>
                    <a:pt x="292" y="153"/>
                  </a:lnTo>
                  <a:lnTo>
                    <a:pt x="293" y="154"/>
                  </a:lnTo>
                  <a:lnTo>
                    <a:pt x="294" y="154"/>
                  </a:lnTo>
                  <a:lnTo>
                    <a:pt x="296" y="154"/>
                  </a:lnTo>
                  <a:lnTo>
                    <a:pt x="299" y="154"/>
                  </a:lnTo>
                  <a:lnTo>
                    <a:pt x="300" y="154"/>
                  </a:lnTo>
                  <a:lnTo>
                    <a:pt x="302" y="154"/>
                  </a:lnTo>
                  <a:lnTo>
                    <a:pt x="303" y="154"/>
                  </a:lnTo>
                  <a:lnTo>
                    <a:pt x="306" y="154"/>
                  </a:lnTo>
                  <a:lnTo>
                    <a:pt x="307" y="154"/>
                  </a:lnTo>
                  <a:lnTo>
                    <a:pt x="310" y="154"/>
                  </a:lnTo>
                  <a:lnTo>
                    <a:pt x="313" y="154"/>
                  </a:lnTo>
                  <a:lnTo>
                    <a:pt x="316" y="156"/>
                  </a:lnTo>
                  <a:lnTo>
                    <a:pt x="317" y="156"/>
                  </a:lnTo>
                  <a:lnTo>
                    <a:pt x="320" y="156"/>
                  </a:lnTo>
                  <a:lnTo>
                    <a:pt x="323" y="156"/>
                  </a:lnTo>
                  <a:lnTo>
                    <a:pt x="326" y="156"/>
                  </a:lnTo>
                  <a:lnTo>
                    <a:pt x="329" y="156"/>
                  </a:lnTo>
                  <a:lnTo>
                    <a:pt x="336" y="156"/>
                  </a:lnTo>
                  <a:lnTo>
                    <a:pt x="343" y="156"/>
                  </a:lnTo>
                  <a:lnTo>
                    <a:pt x="351" y="156"/>
                  </a:lnTo>
                  <a:lnTo>
                    <a:pt x="358" y="156"/>
                  </a:lnTo>
                  <a:lnTo>
                    <a:pt x="365" y="156"/>
                  </a:lnTo>
                  <a:lnTo>
                    <a:pt x="372" y="156"/>
                  </a:lnTo>
                  <a:lnTo>
                    <a:pt x="379" y="156"/>
                  </a:lnTo>
                  <a:lnTo>
                    <a:pt x="387" y="156"/>
                  </a:lnTo>
                  <a:lnTo>
                    <a:pt x="387" y="167"/>
                  </a:lnTo>
                  <a:lnTo>
                    <a:pt x="387" y="180"/>
                  </a:lnTo>
                  <a:lnTo>
                    <a:pt x="387" y="192"/>
                  </a:lnTo>
                  <a:lnTo>
                    <a:pt x="387" y="205"/>
                  </a:lnTo>
                  <a:lnTo>
                    <a:pt x="387" y="216"/>
                  </a:lnTo>
                  <a:lnTo>
                    <a:pt x="387" y="229"/>
                  </a:lnTo>
                  <a:lnTo>
                    <a:pt x="387" y="241"/>
                  </a:lnTo>
                  <a:lnTo>
                    <a:pt x="387" y="254"/>
                  </a:lnTo>
                  <a:lnTo>
                    <a:pt x="387" y="257"/>
                  </a:lnTo>
                  <a:lnTo>
                    <a:pt x="387" y="260"/>
                  </a:lnTo>
                  <a:lnTo>
                    <a:pt x="387" y="264"/>
                  </a:lnTo>
                  <a:lnTo>
                    <a:pt x="387" y="267"/>
                  </a:lnTo>
                  <a:lnTo>
                    <a:pt x="387" y="270"/>
                  </a:lnTo>
                  <a:lnTo>
                    <a:pt x="387" y="274"/>
                  </a:lnTo>
                  <a:lnTo>
                    <a:pt x="387" y="277"/>
                  </a:lnTo>
                  <a:lnTo>
                    <a:pt x="387" y="280"/>
                  </a:lnTo>
                  <a:lnTo>
                    <a:pt x="387" y="281"/>
                  </a:lnTo>
                  <a:lnTo>
                    <a:pt x="387" y="283"/>
                  </a:lnTo>
                  <a:lnTo>
                    <a:pt x="387" y="284"/>
                  </a:lnTo>
                  <a:lnTo>
                    <a:pt x="387" y="286"/>
                  </a:lnTo>
                  <a:lnTo>
                    <a:pt x="387" y="287"/>
                  </a:lnTo>
                  <a:lnTo>
                    <a:pt x="385" y="287"/>
                  </a:lnTo>
                  <a:lnTo>
                    <a:pt x="384" y="287"/>
                  </a:lnTo>
                  <a:lnTo>
                    <a:pt x="384" y="289"/>
                  </a:lnTo>
                  <a:lnTo>
                    <a:pt x="382" y="289"/>
                  </a:lnTo>
                  <a:lnTo>
                    <a:pt x="381" y="289"/>
                  </a:lnTo>
                  <a:lnTo>
                    <a:pt x="379" y="289"/>
                  </a:lnTo>
                  <a:lnTo>
                    <a:pt x="377" y="290"/>
                  </a:lnTo>
                  <a:lnTo>
                    <a:pt x="375" y="290"/>
                  </a:lnTo>
                  <a:lnTo>
                    <a:pt x="374" y="290"/>
                  </a:lnTo>
                  <a:lnTo>
                    <a:pt x="371" y="291"/>
                  </a:lnTo>
                  <a:lnTo>
                    <a:pt x="369" y="291"/>
                  </a:lnTo>
                  <a:lnTo>
                    <a:pt x="368" y="291"/>
                  </a:lnTo>
                  <a:lnTo>
                    <a:pt x="365" y="293"/>
                  </a:lnTo>
                  <a:lnTo>
                    <a:pt x="358" y="294"/>
                  </a:lnTo>
                  <a:lnTo>
                    <a:pt x="351" y="296"/>
                  </a:lnTo>
                  <a:lnTo>
                    <a:pt x="343" y="297"/>
                  </a:lnTo>
                  <a:lnTo>
                    <a:pt x="335" y="299"/>
                  </a:lnTo>
                  <a:lnTo>
                    <a:pt x="328" y="299"/>
                  </a:lnTo>
                  <a:lnTo>
                    <a:pt x="320" y="300"/>
                  </a:lnTo>
                  <a:lnTo>
                    <a:pt x="312" y="301"/>
                  </a:lnTo>
                  <a:lnTo>
                    <a:pt x="304" y="303"/>
                  </a:lnTo>
                  <a:lnTo>
                    <a:pt x="294" y="304"/>
                  </a:lnTo>
                  <a:lnTo>
                    <a:pt x="284" y="304"/>
                  </a:lnTo>
                  <a:lnTo>
                    <a:pt x="274" y="306"/>
                  </a:lnTo>
                  <a:lnTo>
                    <a:pt x="266" y="306"/>
                  </a:lnTo>
                  <a:lnTo>
                    <a:pt x="255" y="307"/>
                  </a:lnTo>
                  <a:lnTo>
                    <a:pt x="245" y="307"/>
                  </a:lnTo>
                  <a:lnTo>
                    <a:pt x="234" y="307"/>
                  </a:lnTo>
                  <a:lnTo>
                    <a:pt x="224" y="307"/>
                  </a:lnTo>
                  <a:lnTo>
                    <a:pt x="215" y="307"/>
                  </a:lnTo>
                  <a:lnTo>
                    <a:pt x="205" y="307"/>
                  </a:lnTo>
                  <a:lnTo>
                    <a:pt x="196" y="307"/>
                  </a:lnTo>
                  <a:lnTo>
                    <a:pt x="188" y="306"/>
                  </a:lnTo>
                  <a:lnTo>
                    <a:pt x="179" y="306"/>
                  </a:lnTo>
                  <a:lnTo>
                    <a:pt x="170" y="304"/>
                  </a:lnTo>
                  <a:lnTo>
                    <a:pt x="162" y="303"/>
                  </a:lnTo>
                  <a:lnTo>
                    <a:pt x="153" y="301"/>
                  </a:lnTo>
                  <a:lnTo>
                    <a:pt x="149" y="301"/>
                  </a:lnTo>
                  <a:lnTo>
                    <a:pt x="145" y="300"/>
                  </a:lnTo>
                  <a:lnTo>
                    <a:pt x="140" y="300"/>
                  </a:lnTo>
                  <a:lnTo>
                    <a:pt x="137" y="299"/>
                  </a:lnTo>
                  <a:lnTo>
                    <a:pt x="133" y="299"/>
                  </a:lnTo>
                  <a:lnTo>
                    <a:pt x="129" y="297"/>
                  </a:lnTo>
                  <a:lnTo>
                    <a:pt x="126" y="297"/>
                  </a:lnTo>
                  <a:lnTo>
                    <a:pt x="121" y="296"/>
                  </a:lnTo>
                  <a:lnTo>
                    <a:pt x="116" y="294"/>
                  </a:lnTo>
                  <a:lnTo>
                    <a:pt x="111" y="293"/>
                  </a:lnTo>
                  <a:lnTo>
                    <a:pt x="106" y="290"/>
                  </a:lnTo>
                  <a:lnTo>
                    <a:pt x="101" y="289"/>
                  </a:lnTo>
                  <a:lnTo>
                    <a:pt x="97" y="287"/>
                  </a:lnTo>
                  <a:lnTo>
                    <a:pt x="91" y="286"/>
                  </a:lnTo>
                  <a:lnTo>
                    <a:pt x="87" y="283"/>
                  </a:lnTo>
                  <a:lnTo>
                    <a:pt x="83" y="281"/>
                  </a:lnTo>
                  <a:lnTo>
                    <a:pt x="75" y="277"/>
                  </a:lnTo>
                  <a:lnTo>
                    <a:pt x="70" y="274"/>
                  </a:lnTo>
                  <a:lnTo>
                    <a:pt x="64" y="270"/>
                  </a:lnTo>
                  <a:lnTo>
                    <a:pt x="58" y="267"/>
                  </a:lnTo>
                  <a:lnTo>
                    <a:pt x="52" y="263"/>
                  </a:lnTo>
                  <a:lnTo>
                    <a:pt x="47" y="257"/>
                  </a:lnTo>
                  <a:lnTo>
                    <a:pt x="41" y="252"/>
                  </a:lnTo>
                  <a:lnTo>
                    <a:pt x="36" y="247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4" y="231"/>
                  </a:lnTo>
                  <a:lnTo>
                    <a:pt x="19" y="226"/>
                  </a:lnTo>
                  <a:lnTo>
                    <a:pt x="16" y="221"/>
                  </a:lnTo>
                  <a:lnTo>
                    <a:pt x="13" y="215"/>
                  </a:lnTo>
                  <a:lnTo>
                    <a:pt x="11" y="208"/>
                  </a:lnTo>
                  <a:lnTo>
                    <a:pt x="9" y="202"/>
                  </a:lnTo>
                  <a:lnTo>
                    <a:pt x="6" y="196"/>
                  </a:lnTo>
                  <a:lnTo>
                    <a:pt x="5" y="190"/>
                  </a:lnTo>
                  <a:lnTo>
                    <a:pt x="3" y="183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2" y="134"/>
                  </a:lnTo>
                  <a:lnTo>
                    <a:pt x="3" y="130"/>
                  </a:lnTo>
                  <a:lnTo>
                    <a:pt x="3" y="126"/>
                  </a:lnTo>
                  <a:lnTo>
                    <a:pt x="5" y="121"/>
                  </a:lnTo>
                  <a:lnTo>
                    <a:pt x="6" y="117"/>
                  </a:lnTo>
                  <a:lnTo>
                    <a:pt x="8" y="113"/>
                  </a:lnTo>
                  <a:lnTo>
                    <a:pt x="8" y="110"/>
                  </a:lnTo>
                  <a:lnTo>
                    <a:pt x="9" y="108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2"/>
                  </a:lnTo>
                  <a:lnTo>
                    <a:pt x="12" y="100"/>
                  </a:lnTo>
                  <a:lnTo>
                    <a:pt x="13" y="98"/>
                  </a:lnTo>
                  <a:lnTo>
                    <a:pt x="13" y="97"/>
                  </a:lnTo>
                  <a:lnTo>
                    <a:pt x="22" y="82"/>
                  </a:lnTo>
                  <a:lnTo>
                    <a:pt x="32" y="69"/>
                  </a:lnTo>
                  <a:lnTo>
                    <a:pt x="42" y="58"/>
                  </a:lnTo>
                  <a:lnTo>
                    <a:pt x="55" y="48"/>
                  </a:lnTo>
                  <a:lnTo>
                    <a:pt x="68" y="39"/>
                  </a:lnTo>
                  <a:lnTo>
                    <a:pt x="81" y="32"/>
                  </a:lnTo>
                  <a:lnTo>
                    <a:pt x="96" y="25"/>
                  </a:lnTo>
                  <a:lnTo>
                    <a:pt x="110" y="19"/>
                  </a:lnTo>
                  <a:lnTo>
                    <a:pt x="114" y="17"/>
                  </a:lnTo>
                  <a:lnTo>
                    <a:pt x="119" y="16"/>
                  </a:lnTo>
                  <a:lnTo>
                    <a:pt x="123" y="15"/>
                  </a:lnTo>
                  <a:lnTo>
                    <a:pt x="127" y="13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10"/>
                  </a:lnTo>
                  <a:lnTo>
                    <a:pt x="145" y="9"/>
                  </a:lnTo>
                  <a:lnTo>
                    <a:pt x="149" y="9"/>
                  </a:lnTo>
                  <a:lnTo>
                    <a:pt x="152" y="7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6" y="6"/>
                  </a:lnTo>
                  <a:lnTo>
                    <a:pt x="172" y="4"/>
                  </a:lnTo>
                  <a:lnTo>
                    <a:pt x="178" y="3"/>
                  </a:lnTo>
                  <a:lnTo>
                    <a:pt x="182" y="3"/>
                  </a:lnTo>
                  <a:lnTo>
                    <a:pt x="188" y="3"/>
                  </a:lnTo>
                  <a:lnTo>
                    <a:pt x="192" y="2"/>
                  </a:lnTo>
                  <a:lnTo>
                    <a:pt x="199" y="2"/>
                  </a:lnTo>
                  <a:lnTo>
                    <a:pt x="205" y="2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5"/>
            <p:cNvSpPr>
              <a:spLocks noChangeAspect="1"/>
            </p:cNvSpPr>
            <p:nvPr userDrawn="1"/>
          </p:nvSpPr>
          <p:spPr bwMode="auto">
            <a:xfrm>
              <a:off x="2694" y="4148"/>
              <a:ext cx="109" cy="95"/>
            </a:xfrm>
            <a:custGeom>
              <a:avLst/>
              <a:gdLst>
                <a:gd name="T0" fmla="*/ 0 w 349"/>
                <a:gd name="T1" fmla="*/ 0 h 301"/>
                <a:gd name="T2" fmla="*/ 0 w 349"/>
                <a:gd name="T3" fmla="*/ 0 h 301"/>
                <a:gd name="T4" fmla="*/ 0 w 349"/>
                <a:gd name="T5" fmla="*/ 0 h 301"/>
                <a:gd name="T6" fmla="*/ 0 w 349"/>
                <a:gd name="T7" fmla="*/ 0 h 301"/>
                <a:gd name="T8" fmla="*/ 0 w 349"/>
                <a:gd name="T9" fmla="*/ 0 h 301"/>
                <a:gd name="T10" fmla="*/ 0 w 349"/>
                <a:gd name="T11" fmla="*/ 0 h 301"/>
                <a:gd name="T12" fmla="*/ 0 w 349"/>
                <a:gd name="T13" fmla="*/ 0 h 301"/>
                <a:gd name="T14" fmla="*/ 0 w 349"/>
                <a:gd name="T15" fmla="*/ 0 h 301"/>
                <a:gd name="T16" fmla="*/ 0 w 349"/>
                <a:gd name="T17" fmla="*/ 0 h 301"/>
                <a:gd name="T18" fmla="*/ 0 w 349"/>
                <a:gd name="T19" fmla="*/ 0 h 301"/>
                <a:gd name="T20" fmla="*/ 0 w 349"/>
                <a:gd name="T21" fmla="*/ 0 h 301"/>
                <a:gd name="T22" fmla="*/ 0 w 349"/>
                <a:gd name="T23" fmla="*/ 0 h 301"/>
                <a:gd name="T24" fmla="*/ 0 w 349"/>
                <a:gd name="T25" fmla="*/ 0 h 301"/>
                <a:gd name="T26" fmla="*/ 0 w 349"/>
                <a:gd name="T27" fmla="*/ 0 h 301"/>
                <a:gd name="T28" fmla="*/ 0 w 349"/>
                <a:gd name="T29" fmla="*/ 0 h 301"/>
                <a:gd name="T30" fmla="*/ 0 w 349"/>
                <a:gd name="T31" fmla="*/ 0 h 301"/>
                <a:gd name="T32" fmla="*/ 0 w 349"/>
                <a:gd name="T33" fmla="*/ 0 h 301"/>
                <a:gd name="T34" fmla="*/ 0 w 349"/>
                <a:gd name="T35" fmla="*/ 0 h 301"/>
                <a:gd name="T36" fmla="*/ 0 w 349"/>
                <a:gd name="T37" fmla="*/ 0 h 301"/>
                <a:gd name="T38" fmla="*/ 0 w 349"/>
                <a:gd name="T39" fmla="*/ 0 h 301"/>
                <a:gd name="T40" fmla="*/ 0 w 349"/>
                <a:gd name="T41" fmla="*/ 0 h 301"/>
                <a:gd name="T42" fmla="*/ 0 w 349"/>
                <a:gd name="T43" fmla="*/ 0 h 301"/>
                <a:gd name="T44" fmla="*/ 0 w 349"/>
                <a:gd name="T45" fmla="*/ 0 h 301"/>
                <a:gd name="T46" fmla="*/ 0 w 349"/>
                <a:gd name="T47" fmla="*/ 0 h 301"/>
                <a:gd name="T48" fmla="*/ 0 w 349"/>
                <a:gd name="T49" fmla="*/ 0 h 301"/>
                <a:gd name="T50" fmla="*/ 0 w 349"/>
                <a:gd name="T51" fmla="*/ 0 h 301"/>
                <a:gd name="T52" fmla="*/ 0 w 349"/>
                <a:gd name="T53" fmla="*/ 0 h 301"/>
                <a:gd name="T54" fmla="*/ 0 w 349"/>
                <a:gd name="T55" fmla="*/ 0 h 301"/>
                <a:gd name="T56" fmla="*/ 0 w 349"/>
                <a:gd name="T57" fmla="*/ 0 h 301"/>
                <a:gd name="T58" fmla="*/ 0 w 349"/>
                <a:gd name="T59" fmla="*/ 0 h 301"/>
                <a:gd name="T60" fmla="*/ 0 w 349"/>
                <a:gd name="T61" fmla="*/ 0 h 301"/>
                <a:gd name="T62" fmla="*/ 0 w 349"/>
                <a:gd name="T63" fmla="*/ 0 h 301"/>
                <a:gd name="T64" fmla="*/ 0 w 349"/>
                <a:gd name="T65" fmla="*/ 0 h 301"/>
                <a:gd name="T66" fmla="*/ 0 w 349"/>
                <a:gd name="T67" fmla="*/ 0 h 301"/>
                <a:gd name="T68" fmla="*/ 0 w 349"/>
                <a:gd name="T69" fmla="*/ 0 h 301"/>
                <a:gd name="T70" fmla="*/ 0 w 349"/>
                <a:gd name="T71" fmla="*/ 0 h 301"/>
                <a:gd name="T72" fmla="*/ 0 w 349"/>
                <a:gd name="T73" fmla="*/ 0 h 301"/>
                <a:gd name="T74" fmla="*/ 0 w 349"/>
                <a:gd name="T75" fmla="*/ 0 h 301"/>
                <a:gd name="T76" fmla="*/ 0 w 349"/>
                <a:gd name="T77" fmla="*/ 0 h 301"/>
                <a:gd name="T78" fmla="*/ 0 w 349"/>
                <a:gd name="T79" fmla="*/ 0 h 301"/>
                <a:gd name="T80" fmla="*/ 0 w 349"/>
                <a:gd name="T81" fmla="*/ 0 h 301"/>
                <a:gd name="T82" fmla="*/ 0 w 349"/>
                <a:gd name="T83" fmla="*/ 0 h 301"/>
                <a:gd name="T84" fmla="*/ 0 w 349"/>
                <a:gd name="T85" fmla="*/ 0 h 301"/>
                <a:gd name="T86" fmla="*/ 0 w 349"/>
                <a:gd name="T87" fmla="*/ 0 h 301"/>
                <a:gd name="T88" fmla="*/ 0 w 349"/>
                <a:gd name="T89" fmla="*/ 0 h 301"/>
                <a:gd name="T90" fmla="*/ 0 w 349"/>
                <a:gd name="T91" fmla="*/ 0 h 301"/>
                <a:gd name="T92" fmla="*/ 0 w 349"/>
                <a:gd name="T93" fmla="*/ 0 h 301"/>
                <a:gd name="T94" fmla="*/ 0 w 349"/>
                <a:gd name="T95" fmla="*/ 0 h 301"/>
                <a:gd name="T96" fmla="*/ 0 w 349"/>
                <a:gd name="T97" fmla="*/ 0 h 301"/>
                <a:gd name="T98" fmla="*/ 0 w 349"/>
                <a:gd name="T99" fmla="*/ 0 h 301"/>
                <a:gd name="T100" fmla="*/ 0 w 349"/>
                <a:gd name="T101" fmla="*/ 0 h 301"/>
                <a:gd name="T102" fmla="*/ 0 w 349"/>
                <a:gd name="T103" fmla="*/ 0 h 301"/>
                <a:gd name="T104" fmla="*/ 0 w 349"/>
                <a:gd name="T105" fmla="*/ 0 h 3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9" h="301">
                  <a:moveTo>
                    <a:pt x="307" y="0"/>
                  </a:moveTo>
                  <a:lnTo>
                    <a:pt x="307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7" y="1"/>
                  </a:lnTo>
                  <a:lnTo>
                    <a:pt x="320" y="1"/>
                  </a:lnTo>
                  <a:lnTo>
                    <a:pt x="324" y="1"/>
                  </a:lnTo>
                  <a:lnTo>
                    <a:pt x="329" y="1"/>
                  </a:lnTo>
                  <a:lnTo>
                    <a:pt x="333" y="1"/>
                  </a:lnTo>
                  <a:lnTo>
                    <a:pt x="337" y="1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49" y="3"/>
                  </a:lnTo>
                  <a:lnTo>
                    <a:pt x="349" y="11"/>
                  </a:lnTo>
                  <a:lnTo>
                    <a:pt x="349" y="26"/>
                  </a:lnTo>
                  <a:lnTo>
                    <a:pt x="349" y="43"/>
                  </a:lnTo>
                  <a:lnTo>
                    <a:pt x="349" y="60"/>
                  </a:lnTo>
                  <a:lnTo>
                    <a:pt x="349" y="81"/>
                  </a:lnTo>
                  <a:lnTo>
                    <a:pt x="349" y="98"/>
                  </a:lnTo>
                  <a:lnTo>
                    <a:pt x="349" y="114"/>
                  </a:lnTo>
                  <a:lnTo>
                    <a:pt x="349" y="120"/>
                  </a:lnTo>
                  <a:lnTo>
                    <a:pt x="349" y="125"/>
                  </a:lnTo>
                  <a:lnTo>
                    <a:pt x="349" y="130"/>
                  </a:lnTo>
                  <a:lnTo>
                    <a:pt x="349" y="135"/>
                  </a:lnTo>
                  <a:lnTo>
                    <a:pt x="349" y="141"/>
                  </a:lnTo>
                  <a:lnTo>
                    <a:pt x="349" y="147"/>
                  </a:lnTo>
                  <a:lnTo>
                    <a:pt x="349" y="153"/>
                  </a:lnTo>
                  <a:lnTo>
                    <a:pt x="349" y="157"/>
                  </a:lnTo>
                  <a:lnTo>
                    <a:pt x="349" y="163"/>
                  </a:lnTo>
                  <a:lnTo>
                    <a:pt x="349" y="169"/>
                  </a:lnTo>
                  <a:lnTo>
                    <a:pt x="349" y="173"/>
                  </a:lnTo>
                  <a:lnTo>
                    <a:pt x="349" y="179"/>
                  </a:lnTo>
                  <a:lnTo>
                    <a:pt x="349" y="183"/>
                  </a:lnTo>
                  <a:lnTo>
                    <a:pt x="347" y="187"/>
                  </a:lnTo>
                  <a:lnTo>
                    <a:pt x="347" y="193"/>
                  </a:lnTo>
                  <a:lnTo>
                    <a:pt x="347" y="197"/>
                  </a:lnTo>
                  <a:lnTo>
                    <a:pt x="346" y="202"/>
                  </a:lnTo>
                  <a:lnTo>
                    <a:pt x="345" y="206"/>
                  </a:lnTo>
                  <a:lnTo>
                    <a:pt x="343" y="210"/>
                  </a:lnTo>
                  <a:lnTo>
                    <a:pt x="342" y="215"/>
                  </a:lnTo>
                  <a:lnTo>
                    <a:pt x="340" y="219"/>
                  </a:lnTo>
                  <a:lnTo>
                    <a:pt x="339" y="223"/>
                  </a:lnTo>
                  <a:lnTo>
                    <a:pt x="337" y="228"/>
                  </a:lnTo>
                  <a:lnTo>
                    <a:pt x="334" y="231"/>
                  </a:lnTo>
                  <a:lnTo>
                    <a:pt x="333" y="235"/>
                  </a:lnTo>
                  <a:lnTo>
                    <a:pt x="330" y="238"/>
                  </a:lnTo>
                  <a:lnTo>
                    <a:pt x="329" y="242"/>
                  </a:lnTo>
                  <a:lnTo>
                    <a:pt x="326" y="245"/>
                  </a:lnTo>
                  <a:lnTo>
                    <a:pt x="323" y="248"/>
                  </a:lnTo>
                  <a:lnTo>
                    <a:pt x="320" y="252"/>
                  </a:lnTo>
                  <a:lnTo>
                    <a:pt x="317" y="255"/>
                  </a:lnTo>
                  <a:lnTo>
                    <a:pt x="314" y="258"/>
                  </a:lnTo>
                  <a:lnTo>
                    <a:pt x="310" y="262"/>
                  </a:lnTo>
                  <a:lnTo>
                    <a:pt x="306" y="265"/>
                  </a:lnTo>
                  <a:lnTo>
                    <a:pt x="301" y="268"/>
                  </a:lnTo>
                  <a:lnTo>
                    <a:pt x="297" y="272"/>
                  </a:lnTo>
                  <a:lnTo>
                    <a:pt x="291" y="275"/>
                  </a:lnTo>
                  <a:lnTo>
                    <a:pt x="287" y="277"/>
                  </a:lnTo>
                  <a:lnTo>
                    <a:pt x="283" y="280"/>
                  </a:lnTo>
                  <a:lnTo>
                    <a:pt x="277" y="283"/>
                  </a:lnTo>
                  <a:lnTo>
                    <a:pt x="274" y="284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2" y="288"/>
                  </a:lnTo>
                  <a:lnTo>
                    <a:pt x="260" y="290"/>
                  </a:lnTo>
                  <a:lnTo>
                    <a:pt x="255" y="291"/>
                  </a:lnTo>
                  <a:lnTo>
                    <a:pt x="251" y="293"/>
                  </a:lnTo>
                  <a:lnTo>
                    <a:pt x="248" y="293"/>
                  </a:lnTo>
                  <a:lnTo>
                    <a:pt x="241" y="294"/>
                  </a:lnTo>
                  <a:lnTo>
                    <a:pt x="232" y="297"/>
                  </a:lnTo>
                  <a:lnTo>
                    <a:pt x="225" y="297"/>
                  </a:lnTo>
                  <a:lnTo>
                    <a:pt x="218" y="298"/>
                  </a:lnTo>
                  <a:lnTo>
                    <a:pt x="209" y="300"/>
                  </a:lnTo>
                  <a:lnTo>
                    <a:pt x="202" y="301"/>
                  </a:lnTo>
                  <a:lnTo>
                    <a:pt x="193" y="301"/>
                  </a:lnTo>
                  <a:lnTo>
                    <a:pt x="185" y="301"/>
                  </a:lnTo>
                  <a:lnTo>
                    <a:pt x="182" y="301"/>
                  </a:lnTo>
                  <a:lnTo>
                    <a:pt x="177" y="301"/>
                  </a:lnTo>
                  <a:lnTo>
                    <a:pt x="175" y="301"/>
                  </a:lnTo>
                  <a:lnTo>
                    <a:pt x="170" y="301"/>
                  </a:lnTo>
                  <a:lnTo>
                    <a:pt x="167" y="301"/>
                  </a:lnTo>
                  <a:lnTo>
                    <a:pt x="163" y="301"/>
                  </a:lnTo>
                  <a:lnTo>
                    <a:pt x="160" y="301"/>
                  </a:lnTo>
                  <a:lnTo>
                    <a:pt x="157" y="301"/>
                  </a:lnTo>
                  <a:lnTo>
                    <a:pt x="146" y="301"/>
                  </a:lnTo>
                  <a:lnTo>
                    <a:pt x="136" y="300"/>
                  </a:lnTo>
                  <a:lnTo>
                    <a:pt x="124" y="298"/>
                  </a:lnTo>
                  <a:lnTo>
                    <a:pt x="114" y="297"/>
                  </a:lnTo>
                  <a:lnTo>
                    <a:pt x="104" y="295"/>
                  </a:lnTo>
                  <a:lnTo>
                    <a:pt x="94" y="293"/>
                  </a:lnTo>
                  <a:lnTo>
                    <a:pt x="84" y="291"/>
                  </a:lnTo>
                  <a:lnTo>
                    <a:pt x="75" y="287"/>
                  </a:lnTo>
                  <a:lnTo>
                    <a:pt x="72" y="287"/>
                  </a:lnTo>
                  <a:lnTo>
                    <a:pt x="69" y="285"/>
                  </a:lnTo>
                  <a:lnTo>
                    <a:pt x="66" y="284"/>
                  </a:lnTo>
                  <a:lnTo>
                    <a:pt x="65" y="283"/>
                  </a:lnTo>
                  <a:lnTo>
                    <a:pt x="62" y="281"/>
                  </a:lnTo>
                  <a:lnTo>
                    <a:pt x="59" y="281"/>
                  </a:lnTo>
                  <a:lnTo>
                    <a:pt x="58" y="280"/>
                  </a:lnTo>
                  <a:lnTo>
                    <a:pt x="55" y="278"/>
                  </a:lnTo>
                  <a:lnTo>
                    <a:pt x="52" y="277"/>
                  </a:lnTo>
                  <a:lnTo>
                    <a:pt x="48" y="274"/>
                  </a:lnTo>
                  <a:lnTo>
                    <a:pt x="45" y="272"/>
                  </a:lnTo>
                  <a:lnTo>
                    <a:pt x="42" y="271"/>
                  </a:lnTo>
                  <a:lnTo>
                    <a:pt x="39" y="268"/>
                  </a:lnTo>
                  <a:lnTo>
                    <a:pt x="36" y="267"/>
                  </a:lnTo>
                  <a:lnTo>
                    <a:pt x="33" y="264"/>
                  </a:lnTo>
                  <a:lnTo>
                    <a:pt x="30" y="261"/>
                  </a:lnTo>
                  <a:lnTo>
                    <a:pt x="23" y="254"/>
                  </a:lnTo>
                  <a:lnTo>
                    <a:pt x="16" y="244"/>
                  </a:lnTo>
                  <a:lnTo>
                    <a:pt x="12" y="235"/>
                  </a:lnTo>
                  <a:lnTo>
                    <a:pt x="7" y="225"/>
                  </a:lnTo>
                  <a:lnTo>
                    <a:pt x="5" y="213"/>
                  </a:lnTo>
                  <a:lnTo>
                    <a:pt x="2" y="203"/>
                  </a:lnTo>
                  <a:lnTo>
                    <a:pt x="0" y="192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6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9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19"/>
                  </a:lnTo>
                  <a:lnTo>
                    <a:pt x="61" y="36"/>
                  </a:lnTo>
                  <a:lnTo>
                    <a:pt x="61" y="55"/>
                  </a:lnTo>
                  <a:lnTo>
                    <a:pt x="61" y="73"/>
                  </a:lnTo>
                  <a:lnTo>
                    <a:pt x="61" y="92"/>
                  </a:lnTo>
                  <a:lnTo>
                    <a:pt x="61" y="111"/>
                  </a:lnTo>
                  <a:lnTo>
                    <a:pt x="61" y="130"/>
                  </a:lnTo>
                  <a:lnTo>
                    <a:pt x="61" y="147"/>
                  </a:lnTo>
                  <a:lnTo>
                    <a:pt x="61" y="151"/>
                  </a:lnTo>
                  <a:lnTo>
                    <a:pt x="61" y="154"/>
                  </a:lnTo>
                  <a:lnTo>
                    <a:pt x="61" y="157"/>
                  </a:lnTo>
                  <a:lnTo>
                    <a:pt x="61" y="161"/>
                  </a:lnTo>
                  <a:lnTo>
                    <a:pt x="61" y="164"/>
                  </a:lnTo>
                  <a:lnTo>
                    <a:pt x="61" y="167"/>
                  </a:lnTo>
                  <a:lnTo>
                    <a:pt x="61" y="170"/>
                  </a:lnTo>
                  <a:lnTo>
                    <a:pt x="61" y="174"/>
                  </a:lnTo>
                  <a:lnTo>
                    <a:pt x="61" y="184"/>
                  </a:lnTo>
                  <a:lnTo>
                    <a:pt x="62" y="193"/>
                  </a:lnTo>
                  <a:lnTo>
                    <a:pt x="64" y="203"/>
                  </a:lnTo>
                  <a:lnTo>
                    <a:pt x="66" y="213"/>
                  </a:lnTo>
                  <a:lnTo>
                    <a:pt x="69" y="222"/>
                  </a:lnTo>
                  <a:lnTo>
                    <a:pt x="74" y="231"/>
                  </a:lnTo>
                  <a:lnTo>
                    <a:pt x="79" y="238"/>
                  </a:lnTo>
                  <a:lnTo>
                    <a:pt x="85" y="245"/>
                  </a:lnTo>
                  <a:lnTo>
                    <a:pt x="95" y="254"/>
                  </a:lnTo>
                  <a:lnTo>
                    <a:pt x="107" y="259"/>
                  </a:lnTo>
                  <a:lnTo>
                    <a:pt x="120" y="264"/>
                  </a:lnTo>
                  <a:lnTo>
                    <a:pt x="133" y="268"/>
                  </a:lnTo>
                  <a:lnTo>
                    <a:pt x="146" y="271"/>
                  </a:lnTo>
                  <a:lnTo>
                    <a:pt x="160" y="272"/>
                  </a:lnTo>
                  <a:lnTo>
                    <a:pt x="175" y="272"/>
                  </a:lnTo>
                  <a:lnTo>
                    <a:pt x="189" y="272"/>
                  </a:lnTo>
                  <a:lnTo>
                    <a:pt x="190" y="272"/>
                  </a:lnTo>
                  <a:lnTo>
                    <a:pt x="193" y="272"/>
                  </a:lnTo>
                  <a:lnTo>
                    <a:pt x="196" y="272"/>
                  </a:lnTo>
                  <a:lnTo>
                    <a:pt x="199" y="272"/>
                  </a:lnTo>
                  <a:lnTo>
                    <a:pt x="203" y="272"/>
                  </a:lnTo>
                  <a:lnTo>
                    <a:pt x="206" y="272"/>
                  </a:lnTo>
                  <a:lnTo>
                    <a:pt x="211" y="271"/>
                  </a:lnTo>
                  <a:lnTo>
                    <a:pt x="213" y="271"/>
                  </a:lnTo>
                  <a:lnTo>
                    <a:pt x="218" y="271"/>
                  </a:lnTo>
                  <a:lnTo>
                    <a:pt x="222" y="270"/>
                  </a:lnTo>
                  <a:lnTo>
                    <a:pt x="225" y="270"/>
                  </a:lnTo>
                  <a:lnTo>
                    <a:pt x="229" y="268"/>
                  </a:lnTo>
                  <a:lnTo>
                    <a:pt x="234" y="267"/>
                  </a:lnTo>
                  <a:lnTo>
                    <a:pt x="237" y="267"/>
                  </a:lnTo>
                  <a:lnTo>
                    <a:pt x="239" y="265"/>
                  </a:lnTo>
                  <a:lnTo>
                    <a:pt x="241" y="265"/>
                  </a:lnTo>
                  <a:lnTo>
                    <a:pt x="247" y="262"/>
                  </a:lnTo>
                  <a:lnTo>
                    <a:pt x="252" y="259"/>
                  </a:lnTo>
                  <a:lnTo>
                    <a:pt x="258" y="257"/>
                  </a:lnTo>
                  <a:lnTo>
                    <a:pt x="264" y="254"/>
                  </a:lnTo>
                  <a:lnTo>
                    <a:pt x="270" y="251"/>
                  </a:lnTo>
                  <a:lnTo>
                    <a:pt x="275" y="246"/>
                  </a:lnTo>
                  <a:lnTo>
                    <a:pt x="280" y="242"/>
                  </a:lnTo>
                  <a:lnTo>
                    <a:pt x="284" y="236"/>
                  </a:lnTo>
                  <a:lnTo>
                    <a:pt x="287" y="233"/>
                  </a:lnTo>
                  <a:lnTo>
                    <a:pt x="288" y="229"/>
                  </a:lnTo>
                  <a:lnTo>
                    <a:pt x="291" y="226"/>
                  </a:lnTo>
                  <a:lnTo>
                    <a:pt x="294" y="222"/>
                  </a:lnTo>
                  <a:lnTo>
                    <a:pt x="296" y="219"/>
                  </a:lnTo>
                  <a:lnTo>
                    <a:pt x="297" y="215"/>
                  </a:lnTo>
                  <a:lnTo>
                    <a:pt x="298" y="210"/>
                  </a:lnTo>
                  <a:lnTo>
                    <a:pt x="300" y="206"/>
                  </a:lnTo>
                  <a:lnTo>
                    <a:pt x="303" y="199"/>
                  </a:lnTo>
                  <a:lnTo>
                    <a:pt x="304" y="192"/>
                  </a:lnTo>
                  <a:lnTo>
                    <a:pt x="306" y="184"/>
                  </a:lnTo>
                  <a:lnTo>
                    <a:pt x="306" y="177"/>
                  </a:lnTo>
                  <a:lnTo>
                    <a:pt x="306" y="169"/>
                  </a:lnTo>
                  <a:lnTo>
                    <a:pt x="307" y="161"/>
                  </a:lnTo>
                  <a:lnTo>
                    <a:pt x="307" y="153"/>
                  </a:lnTo>
                  <a:lnTo>
                    <a:pt x="307" y="144"/>
                  </a:lnTo>
                  <a:lnTo>
                    <a:pt x="307" y="140"/>
                  </a:lnTo>
                  <a:lnTo>
                    <a:pt x="307" y="135"/>
                  </a:lnTo>
                  <a:lnTo>
                    <a:pt x="307" y="131"/>
                  </a:lnTo>
                  <a:lnTo>
                    <a:pt x="307" y="127"/>
                  </a:lnTo>
                  <a:lnTo>
                    <a:pt x="307" y="121"/>
                  </a:lnTo>
                  <a:lnTo>
                    <a:pt x="307" y="117"/>
                  </a:lnTo>
                  <a:lnTo>
                    <a:pt x="307" y="112"/>
                  </a:lnTo>
                  <a:lnTo>
                    <a:pt x="307" y="108"/>
                  </a:lnTo>
                  <a:lnTo>
                    <a:pt x="307" y="94"/>
                  </a:lnTo>
                  <a:lnTo>
                    <a:pt x="307" y="76"/>
                  </a:lnTo>
                  <a:lnTo>
                    <a:pt x="307" y="58"/>
                  </a:lnTo>
                  <a:lnTo>
                    <a:pt x="307" y="40"/>
                  </a:lnTo>
                  <a:lnTo>
                    <a:pt x="307" y="24"/>
                  </a:lnTo>
                  <a:lnTo>
                    <a:pt x="307" y="11"/>
                  </a:lnTo>
                  <a:lnTo>
                    <a:pt x="307" y="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6"/>
            <p:cNvSpPr>
              <a:spLocks noChangeAspect="1"/>
            </p:cNvSpPr>
            <p:nvPr userDrawn="1"/>
          </p:nvSpPr>
          <p:spPr bwMode="auto">
            <a:xfrm>
              <a:off x="2824" y="4148"/>
              <a:ext cx="109" cy="93"/>
            </a:xfrm>
            <a:custGeom>
              <a:avLst/>
              <a:gdLst>
                <a:gd name="T0" fmla="*/ 0 w 348"/>
                <a:gd name="T1" fmla="*/ 0 h 295"/>
                <a:gd name="T2" fmla="*/ 0 w 348"/>
                <a:gd name="T3" fmla="*/ 0 h 295"/>
                <a:gd name="T4" fmla="*/ 0 w 348"/>
                <a:gd name="T5" fmla="*/ 0 h 295"/>
                <a:gd name="T6" fmla="*/ 0 w 348"/>
                <a:gd name="T7" fmla="*/ 0 h 295"/>
                <a:gd name="T8" fmla="*/ 0 w 348"/>
                <a:gd name="T9" fmla="*/ 0 h 295"/>
                <a:gd name="T10" fmla="*/ 0 w 348"/>
                <a:gd name="T11" fmla="*/ 0 h 295"/>
                <a:gd name="T12" fmla="*/ 0 w 348"/>
                <a:gd name="T13" fmla="*/ 0 h 295"/>
                <a:gd name="T14" fmla="*/ 0 w 348"/>
                <a:gd name="T15" fmla="*/ 0 h 295"/>
                <a:gd name="T16" fmla="*/ 0 w 348"/>
                <a:gd name="T17" fmla="*/ 0 h 295"/>
                <a:gd name="T18" fmla="*/ 0 w 348"/>
                <a:gd name="T19" fmla="*/ 0 h 295"/>
                <a:gd name="T20" fmla="*/ 0 w 348"/>
                <a:gd name="T21" fmla="*/ 0 h 295"/>
                <a:gd name="T22" fmla="*/ 0 w 348"/>
                <a:gd name="T23" fmla="*/ 0 h 295"/>
                <a:gd name="T24" fmla="*/ 0 w 348"/>
                <a:gd name="T25" fmla="*/ 0 h 295"/>
                <a:gd name="T26" fmla="*/ 0 w 348"/>
                <a:gd name="T27" fmla="*/ 0 h 295"/>
                <a:gd name="T28" fmla="*/ 0 w 348"/>
                <a:gd name="T29" fmla="*/ 0 h 295"/>
                <a:gd name="T30" fmla="*/ 0 w 348"/>
                <a:gd name="T31" fmla="*/ 0 h 295"/>
                <a:gd name="T32" fmla="*/ 0 w 348"/>
                <a:gd name="T33" fmla="*/ 0 h 295"/>
                <a:gd name="T34" fmla="*/ 0 w 348"/>
                <a:gd name="T35" fmla="*/ 0 h 295"/>
                <a:gd name="T36" fmla="*/ 0 w 348"/>
                <a:gd name="T37" fmla="*/ 0 h 295"/>
                <a:gd name="T38" fmla="*/ 0 w 348"/>
                <a:gd name="T39" fmla="*/ 0 h 295"/>
                <a:gd name="T40" fmla="*/ 0 w 348"/>
                <a:gd name="T41" fmla="*/ 0 h 295"/>
                <a:gd name="T42" fmla="*/ 0 w 348"/>
                <a:gd name="T43" fmla="*/ 0 h 295"/>
                <a:gd name="T44" fmla="*/ 0 w 348"/>
                <a:gd name="T45" fmla="*/ 0 h 295"/>
                <a:gd name="T46" fmla="*/ 0 w 348"/>
                <a:gd name="T47" fmla="*/ 0 h 295"/>
                <a:gd name="T48" fmla="*/ 0 w 348"/>
                <a:gd name="T49" fmla="*/ 0 h 295"/>
                <a:gd name="T50" fmla="*/ 0 w 348"/>
                <a:gd name="T51" fmla="*/ 0 h 295"/>
                <a:gd name="T52" fmla="*/ 0 w 348"/>
                <a:gd name="T53" fmla="*/ 0 h 295"/>
                <a:gd name="T54" fmla="*/ 0 w 348"/>
                <a:gd name="T55" fmla="*/ 0 h 295"/>
                <a:gd name="T56" fmla="*/ 0 w 348"/>
                <a:gd name="T57" fmla="*/ 0 h 295"/>
                <a:gd name="T58" fmla="*/ 0 w 348"/>
                <a:gd name="T59" fmla="*/ 0 h 295"/>
                <a:gd name="T60" fmla="*/ 0 w 348"/>
                <a:gd name="T61" fmla="*/ 0 h 295"/>
                <a:gd name="T62" fmla="*/ 0 w 348"/>
                <a:gd name="T63" fmla="*/ 0 h 295"/>
                <a:gd name="T64" fmla="*/ 0 w 348"/>
                <a:gd name="T65" fmla="*/ 0 h 295"/>
                <a:gd name="T66" fmla="*/ 0 w 348"/>
                <a:gd name="T67" fmla="*/ 0 h 295"/>
                <a:gd name="T68" fmla="*/ 0 w 348"/>
                <a:gd name="T69" fmla="*/ 0 h 295"/>
                <a:gd name="T70" fmla="*/ 0 w 348"/>
                <a:gd name="T71" fmla="*/ 0 h 295"/>
                <a:gd name="T72" fmla="*/ 0 w 348"/>
                <a:gd name="T73" fmla="*/ 0 h 295"/>
                <a:gd name="T74" fmla="*/ 0 w 348"/>
                <a:gd name="T75" fmla="*/ 0 h 295"/>
                <a:gd name="T76" fmla="*/ 0 w 348"/>
                <a:gd name="T77" fmla="*/ 0 h 295"/>
                <a:gd name="T78" fmla="*/ 0 w 348"/>
                <a:gd name="T79" fmla="*/ 0 h 295"/>
                <a:gd name="T80" fmla="*/ 0 w 348"/>
                <a:gd name="T81" fmla="*/ 0 h 295"/>
                <a:gd name="T82" fmla="*/ 0 w 348"/>
                <a:gd name="T83" fmla="*/ 0 h 295"/>
                <a:gd name="T84" fmla="*/ 0 w 348"/>
                <a:gd name="T85" fmla="*/ 0 h 295"/>
                <a:gd name="T86" fmla="*/ 0 w 348"/>
                <a:gd name="T87" fmla="*/ 0 h 295"/>
                <a:gd name="T88" fmla="*/ 0 w 348"/>
                <a:gd name="T89" fmla="*/ 0 h 295"/>
                <a:gd name="T90" fmla="*/ 0 w 348"/>
                <a:gd name="T91" fmla="*/ 0 h 295"/>
                <a:gd name="T92" fmla="*/ 0 w 348"/>
                <a:gd name="T93" fmla="*/ 0 h 295"/>
                <a:gd name="T94" fmla="*/ 0 w 348"/>
                <a:gd name="T95" fmla="*/ 0 h 295"/>
                <a:gd name="T96" fmla="*/ 0 w 348"/>
                <a:gd name="T97" fmla="*/ 0 h 295"/>
                <a:gd name="T98" fmla="*/ 0 w 348"/>
                <a:gd name="T99" fmla="*/ 0 h 295"/>
                <a:gd name="T100" fmla="*/ 0 w 348"/>
                <a:gd name="T101" fmla="*/ 0 h 295"/>
                <a:gd name="T102" fmla="*/ 0 w 348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48" h="295">
                  <a:moveTo>
                    <a:pt x="305" y="0"/>
                  </a:moveTo>
                  <a:lnTo>
                    <a:pt x="308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4" y="1"/>
                  </a:lnTo>
                  <a:lnTo>
                    <a:pt x="317" y="1"/>
                  </a:lnTo>
                  <a:lnTo>
                    <a:pt x="319" y="1"/>
                  </a:lnTo>
                  <a:lnTo>
                    <a:pt x="324" y="1"/>
                  </a:lnTo>
                  <a:lnTo>
                    <a:pt x="328" y="1"/>
                  </a:lnTo>
                  <a:lnTo>
                    <a:pt x="332" y="1"/>
                  </a:lnTo>
                  <a:lnTo>
                    <a:pt x="335" y="1"/>
                  </a:lnTo>
                  <a:lnTo>
                    <a:pt x="340" y="1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8" y="42"/>
                  </a:lnTo>
                  <a:lnTo>
                    <a:pt x="348" y="88"/>
                  </a:lnTo>
                  <a:lnTo>
                    <a:pt x="348" y="137"/>
                  </a:lnTo>
                  <a:lnTo>
                    <a:pt x="348" y="184"/>
                  </a:lnTo>
                  <a:lnTo>
                    <a:pt x="348" y="228"/>
                  </a:lnTo>
                  <a:lnTo>
                    <a:pt x="348" y="264"/>
                  </a:lnTo>
                  <a:lnTo>
                    <a:pt x="348" y="287"/>
                  </a:lnTo>
                  <a:lnTo>
                    <a:pt x="348" y="295"/>
                  </a:lnTo>
                  <a:lnTo>
                    <a:pt x="318" y="295"/>
                  </a:lnTo>
                  <a:lnTo>
                    <a:pt x="317" y="295"/>
                  </a:lnTo>
                  <a:lnTo>
                    <a:pt x="317" y="294"/>
                  </a:lnTo>
                  <a:lnTo>
                    <a:pt x="315" y="293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1" y="290"/>
                  </a:lnTo>
                  <a:lnTo>
                    <a:pt x="309" y="288"/>
                  </a:lnTo>
                  <a:lnTo>
                    <a:pt x="308" y="287"/>
                  </a:lnTo>
                  <a:lnTo>
                    <a:pt x="306" y="285"/>
                  </a:lnTo>
                  <a:lnTo>
                    <a:pt x="305" y="284"/>
                  </a:lnTo>
                  <a:lnTo>
                    <a:pt x="304" y="284"/>
                  </a:lnTo>
                  <a:lnTo>
                    <a:pt x="302" y="283"/>
                  </a:lnTo>
                  <a:lnTo>
                    <a:pt x="301" y="281"/>
                  </a:lnTo>
                  <a:lnTo>
                    <a:pt x="299" y="280"/>
                  </a:lnTo>
                  <a:lnTo>
                    <a:pt x="298" y="278"/>
                  </a:lnTo>
                  <a:lnTo>
                    <a:pt x="296" y="278"/>
                  </a:lnTo>
                  <a:lnTo>
                    <a:pt x="295" y="277"/>
                  </a:lnTo>
                  <a:lnTo>
                    <a:pt x="294" y="275"/>
                  </a:lnTo>
                  <a:lnTo>
                    <a:pt x="291" y="272"/>
                  </a:lnTo>
                  <a:lnTo>
                    <a:pt x="286" y="270"/>
                  </a:lnTo>
                  <a:lnTo>
                    <a:pt x="282" y="267"/>
                  </a:lnTo>
                  <a:lnTo>
                    <a:pt x="279" y="264"/>
                  </a:lnTo>
                  <a:lnTo>
                    <a:pt x="275" y="261"/>
                  </a:lnTo>
                  <a:lnTo>
                    <a:pt x="272" y="258"/>
                  </a:lnTo>
                  <a:lnTo>
                    <a:pt x="268" y="255"/>
                  </a:lnTo>
                  <a:lnTo>
                    <a:pt x="263" y="252"/>
                  </a:lnTo>
                  <a:lnTo>
                    <a:pt x="245" y="236"/>
                  </a:lnTo>
                  <a:lnTo>
                    <a:pt x="226" y="222"/>
                  </a:lnTo>
                  <a:lnTo>
                    <a:pt x="206" y="206"/>
                  </a:lnTo>
                  <a:lnTo>
                    <a:pt x="187" y="192"/>
                  </a:lnTo>
                  <a:lnTo>
                    <a:pt x="168" y="176"/>
                  </a:lnTo>
                  <a:lnTo>
                    <a:pt x="148" y="161"/>
                  </a:lnTo>
                  <a:lnTo>
                    <a:pt x="129" y="147"/>
                  </a:lnTo>
                  <a:lnTo>
                    <a:pt x="111" y="131"/>
                  </a:lnTo>
                  <a:lnTo>
                    <a:pt x="103" y="127"/>
                  </a:lnTo>
                  <a:lnTo>
                    <a:pt x="98" y="121"/>
                  </a:lnTo>
                  <a:lnTo>
                    <a:pt x="92" y="117"/>
                  </a:lnTo>
                  <a:lnTo>
                    <a:pt x="85" y="112"/>
                  </a:lnTo>
                  <a:lnTo>
                    <a:pt x="79" y="107"/>
                  </a:lnTo>
                  <a:lnTo>
                    <a:pt x="73" y="102"/>
                  </a:lnTo>
                  <a:lnTo>
                    <a:pt x="66" y="96"/>
                  </a:lnTo>
                  <a:lnTo>
                    <a:pt x="60" y="92"/>
                  </a:lnTo>
                  <a:lnTo>
                    <a:pt x="59" y="91"/>
                  </a:lnTo>
                  <a:lnTo>
                    <a:pt x="56" y="89"/>
                  </a:lnTo>
                  <a:lnTo>
                    <a:pt x="54" y="88"/>
                  </a:lnTo>
                  <a:lnTo>
                    <a:pt x="53" y="86"/>
                  </a:lnTo>
                  <a:lnTo>
                    <a:pt x="50" y="85"/>
                  </a:lnTo>
                  <a:lnTo>
                    <a:pt x="49" y="83"/>
                  </a:lnTo>
                  <a:lnTo>
                    <a:pt x="47" y="82"/>
                  </a:lnTo>
                  <a:lnTo>
                    <a:pt x="46" y="81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1" y="78"/>
                  </a:lnTo>
                  <a:lnTo>
                    <a:pt x="41" y="108"/>
                  </a:lnTo>
                  <a:lnTo>
                    <a:pt x="41" y="143"/>
                  </a:lnTo>
                  <a:lnTo>
                    <a:pt x="41" y="179"/>
                  </a:lnTo>
                  <a:lnTo>
                    <a:pt x="41" y="215"/>
                  </a:lnTo>
                  <a:lnTo>
                    <a:pt x="41" y="246"/>
                  </a:lnTo>
                  <a:lnTo>
                    <a:pt x="41" y="272"/>
                  </a:lnTo>
                  <a:lnTo>
                    <a:pt x="41" y="290"/>
                  </a:lnTo>
                  <a:lnTo>
                    <a:pt x="41" y="295"/>
                  </a:lnTo>
                  <a:lnTo>
                    <a:pt x="40" y="295"/>
                  </a:lnTo>
                  <a:lnTo>
                    <a:pt x="39" y="295"/>
                  </a:lnTo>
                  <a:lnTo>
                    <a:pt x="36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6" y="294"/>
                  </a:lnTo>
                  <a:lnTo>
                    <a:pt x="21" y="294"/>
                  </a:lnTo>
                  <a:lnTo>
                    <a:pt x="17" y="294"/>
                  </a:lnTo>
                  <a:lnTo>
                    <a:pt x="14" y="295"/>
                  </a:lnTo>
                  <a:lnTo>
                    <a:pt x="10" y="295"/>
                  </a:lnTo>
                  <a:lnTo>
                    <a:pt x="7" y="295"/>
                  </a:lnTo>
                  <a:lnTo>
                    <a:pt x="4" y="295"/>
                  </a:lnTo>
                  <a:lnTo>
                    <a:pt x="1" y="295"/>
                  </a:lnTo>
                  <a:lnTo>
                    <a:pt x="0" y="295"/>
                  </a:lnTo>
                  <a:lnTo>
                    <a:pt x="0" y="268"/>
                  </a:lnTo>
                  <a:lnTo>
                    <a:pt x="0" y="239"/>
                  </a:lnTo>
                  <a:lnTo>
                    <a:pt x="0" y="212"/>
                  </a:lnTo>
                  <a:lnTo>
                    <a:pt x="0" y="183"/>
                  </a:lnTo>
                  <a:lnTo>
                    <a:pt x="0" y="156"/>
                  </a:lnTo>
                  <a:lnTo>
                    <a:pt x="0" y="127"/>
                  </a:lnTo>
                  <a:lnTo>
                    <a:pt x="0" y="99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6" y="10"/>
                  </a:lnTo>
                  <a:lnTo>
                    <a:pt x="47" y="11"/>
                  </a:lnTo>
                  <a:lnTo>
                    <a:pt x="49" y="13"/>
                  </a:lnTo>
                  <a:lnTo>
                    <a:pt x="54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2" y="30"/>
                  </a:lnTo>
                  <a:lnTo>
                    <a:pt x="77" y="34"/>
                  </a:lnTo>
                  <a:lnTo>
                    <a:pt x="83" y="39"/>
                  </a:lnTo>
                  <a:lnTo>
                    <a:pt x="89" y="43"/>
                  </a:lnTo>
                  <a:lnTo>
                    <a:pt x="95" y="47"/>
                  </a:lnTo>
                  <a:lnTo>
                    <a:pt x="112" y="62"/>
                  </a:lnTo>
                  <a:lnTo>
                    <a:pt x="131" y="76"/>
                  </a:lnTo>
                  <a:lnTo>
                    <a:pt x="148" y="89"/>
                  </a:lnTo>
                  <a:lnTo>
                    <a:pt x="165" y="104"/>
                  </a:lnTo>
                  <a:lnTo>
                    <a:pt x="184" y="117"/>
                  </a:lnTo>
                  <a:lnTo>
                    <a:pt x="201" y="131"/>
                  </a:lnTo>
                  <a:lnTo>
                    <a:pt x="220" y="146"/>
                  </a:lnTo>
                  <a:lnTo>
                    <a:pt x="237" y="158"/>
                  </a:lnTo>
                  <a:lnTo>
                    <a:pt x="243" y="164"/>
                  </a:lnTo>
                  <a:lnTo>
                    <a:pt x="250" y="169"/>
                  </a:lnTo>
                  <a:lnTo>
                    <a:pt x="256" y="174"/>
                  </a:lnTo>
                  <a:lnTo>
                    <a:pt x="263" y="179"/>
                  </a:lnTo>
                  <a:lnTo>
                    <a:pt x="269" y="184"/>
                  </a:lnTo>
                  <a:lnTo>
                    <a:pt x="276" y="189"/>
                  </a:lnTo>
                  <a:lnTo>
                    <a:pt x="282" y="195"/>
                  </a:lnTo>
                  <a:lnTo>
                    <a:pt x="289" y="199"/>
                  </a:lnTo>
                  <a:lnTo>
                    <a:pt x="289" y="200"/>
                  </a:lnTo>
                  <a:lnTo>
                    <a:pt x="292" y="202"/>
                  </a:lnTo>
                  <a:lnTo>
                    <a:pt x="295" y="203"/>
                  </a:lnTo>
                  <a:lnTo>
                    <a:pt x="298" y="206"/>
                  </a:lnTo>
                  <a:lnTo>
                    <a:pt x="301" y="209"/>
                  </a:lnTo>
                  <a:lnTo>
                    <a:pt x="304" y="210"/>
                  </a:lnTo>
                  <a:lnTo>
                    <a:pt x="305" y="212"/>
                  </a:lnTo>
                  <a:lnTo>
                    <a:pt x="305" y="186"/>
                  </a:lnTo>
                  <a:lnTo>
                    <a:pt x="305" y="160"/>
                  </a:lnTo>
                  <a:lnTo>
                    <a:pt x="305" y="133"/>
                  </a:lnTo>
                  <a:lnTo>
                    <a:pt x="305" y="107"/>
                  </a:lnTo>
                  <a:lnTo>
                    <a:pt x="305" y="79"/>
                  </a:lnTo>
                  <a:lnTo>
                    <a:pt x="305" y="53"/>
                  </a:lnTo>
                  <a:lnTo>
                    <a:pt x="305" y="2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7"/>
            <p:cNvSpPr>
              <a:spLocks noChangeAspect="1"/>
            </p:cNvSpPr>
            <p:nvPr userDrawn="1"/>
          </p:nvSpPr>
          <p:spPr bwMode="auto">
            <a:xfrm>
              <a:off x="3089" y="4148"/>
              <a:ext cx="95" cy="93"/>
            </a:xfrm>
            <a:custGeom>
              <a:avLst/>
              <a:gdLst>
                <a:gd name="T0" fmla="*/ 0 w 301"/>
                <a:gd name="T1" fmla="*/ 0 h 295"/>
                <a:gd name="T2" fmla="*/ 0 w 301"/>
                <a:gd name="T3" fmla="*/ 0 h 295"/>
                <a:gd name="T4" fmla="*/ 0 w 301"/>
                <a:gd name="T5" fmla="*/ 0 h 295"/>
                <a:gd name="T6" fmla="*/ 0 w 301"/>
                <a:gd name="T7" fmla="*/ 0 h 295"/>
                <a:gd name="T8" fmla="*/ 0 w 301"/>
                <a:gd name="T9" fmla="*/ 0 h 295"/>
                <a:gd name="T10" fmla="*/ 0 w 301"/>
                <a:gd name="T11" fmla="*/ 0 h 295"/>
                <a:gd name="T12" fmla="*/ 0 w 301"/>
                <a:gd name="T13" fmla="*/ 0 h 295"/>
                <a:gd name="T14" fmla="*/ 0 w 301"/>
                <a:gd name="T15" fmla="*/ 0 h 295"/>
                <a:gd name="T16" fmla="*/ 0 w 301"/>
                <a:gd name="T17" fmla="*/ 0 h 295"/>
                <a:gd name="T18" fmla="*/ 0 w 301"/>
                <a:gd name="T19" fmla="*/ 0 h 295"/>
                <a:gd name="T20" fmla="*/ 0 w 301"/>
                <a:gd name="T21" fmla="*/ 0 h 295"/>
                <a:gd name="T22" fmla="*/ 0 w 301"/>
                <a:gd name="T23" fmla="*/ 0 h 295"/>
                <a:gd name="T24" fmla="*/ 0 w 301"/>
                <a:gd name="T25" fmla="*/ 0 h 295"/>
                <a:gd name="T26" fmla="*/ 0 w 301"/>
                <a:gd name="T27" fmla="*/ 0 h 295"/>
                <a:gd name="T28" fmla="*/ 0 w 301"/>
                <a:gd name="T29" fmla="*/ 0 h 295"/>
                <a:gd name="T30" fmla="*/ 0 w 301"/>
                <a:gd name="T31" fmla="*/ 0 h 295"/>
                <a:gd name="T32" fmla="*/ 0 w 301"/>
                <a:gd name="T33" fmla="*/ 0 h 295"/>
                <a:gd name="T34" fmla="*/ 0 w 301"/>
                <a:gd name="T35" fmla="*/ 0 h 295"/>
                <a:gd name="T36" fmla="*/ 0 w 301"/>
                <a:gd name="T37" fmla="*/ 0 h 295"/>
                <a:gd name="T38" fmla="*/ 0 w 301"/>
                <a:gd name="T39" fmla="*/ 0 h 295"/>
                <a:gd name="T40" fmla="*/ 0 w 301"/>
                <a:gd name="T41" fmla="*/ 0 h 295"/>
                <a:gd name="T42" fmla="*/ 0 w 301"/>
                <a:gd name="T43" fmla="*/ 0 h 295"/>
                <a:gd name="T44" fmla="*/ 0 w 301"/>
                <a:gd name="T45" fmla="*/ 0 h 295"/>
                <a:gd name="T46" fmla="*/ 0 w 301"/>
                <a:gd name="T47" fmla="*/ 0 h 295"/>
                <a:gd name="T48" fmla="*/ 0 w 301"/>
                <a:gd name="T49" fmla="*/ 0 h 295"/>
                <a:gd name="T50" fmla="*/ 0 w 301"/>
                <a:gd name="T51" fmla="*/ 0 h 295"/>
                <a:gd name="T52" fmla="*/ 0 w 301"/>
                <a:gd name="T53" fmla="*/ 0 h 295"/>
                <a:gd name="T54" fmla="*/ 0 w 301"/>
                <a:gd name="T55" fmla="*/ 0 h 295"/>
                <a:gd name="T56" fmla="*/ 0 w 301"/>
                <a:gd name="T57" fmla="*/ 0 h 295"/>
                <a:gd name="T58" fmla="*/ 0 w 301"/>
                <a:gd name="T59" fmla="*/ 0 h 295"/>
                <a:gd name="T60" fmla="*/ 0 w 301"/>
                <a:gd name="T61" fmla="*/ 0 h 295"/>
                <a:gd name="T62" fmla="*/ 0 w 301"/>
                <a:gd name="T63" fmla="*/ 0 h 295"/>
                <a:gd name="T64" fmla="*/ 0 w 301"/>
                <a:gd name="T65" fmla="*/ 0 h 295"/>
                <a:gd name="T66" fmla="*/ 0 w 301"/>
                <a:gd name="T67" fmla="*/ 0 h 295"/>
                <a:gd name="T68" fmla="*/ 0 w 301"/>
                <a:gd name="T69" fmla="*/ 0 h 295"/>
                <a:gd name="T70" fmla="*/ 0 w 301"/>
                <a:gd name="T71" fmla="*/ 0 h 295"/>
                <a:gd name="T72" fmla="*/ 0 w 301"/>
                <a:gd name="T73" fmla="*/ 0 h 295"/>
                <a:gd name="T74" fmla="*/ 0 w 301"/>
                <a:gd name="T75" fmla="*/ 0 h 295"/>
                <a:gd name="T76" fmla="*/ 0 w 301"/>
                <a:gd name="T77" fmla="*/ 0 h 295"/>
                <a:gd name="T78" fmla="*/ 0 w 301"/>
                <a:gd name="T79" fmla="*/ 0 h 295"/>
                <a:gd name="T80" fmla="*/ 0 w 301"/>
                <a:gd name="T81" fmla="*/ 0 h 295"/>
                <a:gd name="T82" fmla="*/ 0 w 301"/>
                <a:gd name="T83" fmla="*/ 0 h 295"/>
                <a:gd name="T84" fmla="*/ 0 w 301"/>
                <a:gd name="T85" fmla="*/ 0 h 295"/>
                <a:gd name="T86" fmla="*/ 0 w 301"/>
                <a:gd name="T87" fmla="*/ 0 h 295"/>
                <a:gd name="T88" fmla="*/ 0 w 301"/>
                <a:gd name="T89" fmla="*/ 0 h 295"/>
                <a:gd name="T90" fmla="*/ 0 w 301"/>
                <a:gd name="T91" fmla="*/ 0 h 295"/>
                <a:gd name="T92" fmla="*/ 0 w 301"/>
                <a:gd name="T93" fmla="*/ 0 h 295"/>
                <a:gd name="T94" fmla="*/ 0 w 301"/>
                <a:gd name="T95" fmla="*/ 0 h 295"/>
                <a:gd name="T96" fmla="*/ 0 w 301"/>
                <a:gd name="T97" fmla="*/ 0 h 295"/>
                <a:gd name="T98" fmla="*/ 0 w 301"/>
                <a:gd name="T99" fmla="*/ 0 h 295"/>
                <a:gd name="T100" fmla="*/ 0 w 301"/>
                <a:gd name="T101" fmla="*/ 0 h 295"/>
                <a:gd name="T102" fmla="*/ 0 w 301"/>
                <a:gd name="T103" fmla="*/ 0 h 295"/>
                <a:gd name="T104" fmla="*/ 0 w 301"/>
                <a:gd name="T105" fmla="*/ 0 h 295"/>
                <a:gd name="T106" fmla="*/ 0 w 301"/>
                <a:gd name="T107" fmla="*/ 0 h 2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295">
                  <a:moveTo>
                    <a:pt x="0" y="0"/>
                  </a:moveTo>
                  <a:lnTo>
                    <a:pt x="37" y="0"/>
                  </a:lnTo>
                  <a:lnTo>
                    <a:pt x="75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86" y="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8" y="4"/>
                  </a:lnTo>
                  <a:lnTo>
                    <a:pt x="296" y="7"/>
                  </a:lnTo>
                  <a:lnTo>
                    <a:pt x="296" y="9"/>
                  </a:lnTo>
                  <a:lnTo>
                    <a:pt x="296" y="11"/>
                  </a:lnTo>
                  <a:lnTo>
                    <a:pt x="296" y="13"/>
                  </a:lnTo>
                  <a:lnTo>
                    <a:pt x="296" y="16"/>
                  </a:lnTo>
                  <a:lnTo>
                    <a:pt x="296" y="19"/>
                  </a:lnTo>
                  <a:lnTo>
                    <a:pt x="296" y="21"/>
                  </a:lnTo>
                  <a:lnTo>
                    <a:pt x="296" y="24"/>
                  </a:lnTo>
                  <a:lnTo>
                    <a:pt x="296" y="27"/>
                  </a:lnTo>
                  <a:lnTo>
                    <a:pt x="296" y="30"/>
                  </a:lnTo>
                  <a:lnTo>
                    <a:pt x="298" y="32"/>
                  </a:lnTo>
                  <a:lnTo>
                    <a:pt x="298" y="34"/>
                  </a:lnTo>
                  <a:lnTo>
                    <a:pt x="298" y="36"/>
                  </a:lnTo>
                  <a:lnTo>
                    <a:pt x="296" y="36"/>
                  </a:lnTo>
                  <a:lnTo>
                    <a:pt x="294" y="36"/>
                  </a:lnTo>
                  <a:lnTo>
                    <a:pt x="291" y="36"/>
                  </a:lnTo>
                  <a:lnTo>
                    <a:pt x="289" y="34"/>
                  </a:lnTo>
                  <a:lnTo>
                    <a:pt x="286" y="34"/>
                  </a:lnTo>
                  <a:lnTo>
                    <a:pt x="284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2" y="33"/>
                  </a:lnTo>
                  <a:lnTo>
                    <a:pt x="263" y="33"/>
                  </a:lnTo>
                  <a:lnTo>
                    <a:pt x="256" y="32"/>
                  </a:lnTo>
                  <a:lnTo>
                    <a:pt x="249" y="32"/>
                  </a:lnTo>
                  <a:lnTo>
                    <a:pt x="243" y="32"/>
                  </a:lnTo>
                  <a:lnTo>
                    <a:pt x="237" y="32"/>
                  </a:lnTo>
                  <a:lnTo>
                    <a:pt x="233" y="32"/>
                  </a:lnTo>
                  <a:lnTo>
                    <a:pt x="230" y="32"/>
                  </a:lnTo>
                  <a:lnTo>
                    <a:pt x="224" y="30"/>
                  </a:lnTo>
                  <a:lnTo>
                    <a:pt x="219" y="30"/>
                  </a:lnTo>
                  <a:lnTo>
                    <a:pt x="213" y="30"/>
                  </a:lnTo>
                  <a:lnTo>
                    <a:pt x="207" y="30"/>
                  </a:lnTo>
                  <a:lnTo>
                    <a:pt x="201" y="30"/>
                  </a:lnTo>
                  <a:lnTo>
                    <a:pt x="196" y="30"/>
                  </a:lnTo>
                  <a:lnTo>
                    <a:pt x="190" y="30"/>
                  </a:lnTo>
                  <a:lnTo>
                    <a:pt x="184" y="30"/>
                  </a:lnTo>
                  <a:lnTo>
                    <a:pt x="183" y="30"/>
                  </a:lnTo>
                  <a:lnTo>
                    <a:pt x="181" y="30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0"/>
                  </a:lnTo>
                  <a:lnTo>
                    <a:pt x="154" y="30"/>
                  </a:lnTo>
                  <a:lnTo>
                    <a:pt x="148" y="30"/>
                  </a:lnTo>
                  <a:lnTo>
                    <a:pt x="142" y="30"/>
                  </a:lnTo>
                  <a:lnTo>
                    <a:pt x="137" y="30"/>
                  </a:lnTo>
                  <a:lnTo>
                    <a:pt x="131" y="30"/>
                  </a:lnTo>
                  <a:lnTo>
                    <a:pt x="122" y="30"/>
                  </a:lnTo>
                  <a:lnTo>
                    <a:pt x="113" y="30"/>
                  </a:lnTo>
                  <a:lnTo>
                    <a:pt x="105" y="30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77" y="30"/>
                  </a:lnTo>
                  <a:lnTo>
                    <a:pt x="69" y="30"/>
                  </a:lnTo>
                  <a:lnTo>
                    <a:pt x="60" y="30"/>
                  </a:lnTo>
                  <a:lnTo>
                    <a:pt x="60" y="42"/>
                  </a:lnTo>
                  <a:lnTo>
                    <a:pt x="60" y="53"/>
                  </a:lnTo>
                  <a:lnTo>
                    <a:pt x="60" y="65"/>
                  </a:lnTo>
                  <a:lnTo>
                    <a:pt x="60" y="76"/>
                  </a:lnTo>
                  <a:lnTo>
                    <a:pt x="60" y="88"/>
                  </a:lnTo>
                  <a:lnTo>
                    <a:pt x="60" y="99"/>
                  </a:lnTo>
                  <a:lnTo>
                    <a:pt x="60" y="111"/>
                  </a:lnTo>
                  <a:lnTo>
                    <a:pt x="60" y="122"/>
                  </a:lnTo>
                  <a:lnTo>
                    <a:pt x="82" y="122"/>
                  </a:lnTo>
                  <a:lnTo>
                    <a:pt x="103" y="122"/>
                  </a:lnTo>
                  <a:lnTo>
                    <a:pt x="126" y="122"/>
                  </a:lnTo>
                  <a:lnTo>
                    <a:pt x="148" y="122"/>
                  </a:lnTo>
                  <a:lnTo>
                    <a:pt x="170" y="122"/>
                  </a:lnTo>
                  <a:lnTo>
                    <a:pt x="191" y="122"/>
                  </a:lnTo>
                  <a:lnTo>
                    <a:pt x="213" y="122"/>
                  </a:lnTo>
                  <a:lnTo>
                    <a:pt x="235" y="122"/>
                  </a:lnTo>
                  <a:lnTo>
                    <a:pt x="236" y="122"/>
                  </a:lnTo>
                  <a:lnTo>
                    <a:pt x="239" y="122"/>
                  </a:lnTo>
                  <a:lnTo>
                    <a:pt x="242" y="122"/>
                  </a:lnTo>
                  <a:lnTo>
                    <a:pt x="245" y="122"/>
                  </a:lnTo>
                  <a:lnTo>
                    <a:pt x="246" y="122"/>
                  </a:lnTo>
                  <a:lnTo>
                    <a:pt x="249" y="122"/>
                  </a:lnTo>
                  <a:lnTo>
                    <a:pt x="252" y="122"/>
                  </a:lnTo>
                  <a:lnTo>
                    <a:pt x="255" y="122"/>
                  </a:lnTo>
                  <a:lnTo>
                    <a:pt x="258" y="122"/>
                  </a:lnTo>
                  <a:lnTo>
                    <a:pt x="263" y="122"/>
                  </a:lnTo>
                  <a:lnTo>
                    <a:pt x="269" y="121"/>
                  </a:lnTo>
                  <a:lnTo>
                    <a:pt x="273" y="121"/>
                  </a:lnTo>
                  <a:lnTo>
                    <a:pt x="279" y="121"/>
                  </a:lnTo>
                  <a:lnTo>
                    <a:pt x="284" y="121"/>
                  </a:lnTo>
                  <a:lnTo>
                    <a:pt x="285" y="121"/>
                  </a:lnTo>
                  <a:lnTo>
                    <a:pt x="285" y="122"/>
                  </a:lnTo>
                  <a:lnTo>
                    <a:pt x="285" y="124"/>
                  </a:lnTo>
                  <a:lnTo>
                    <a:pt x="284" y="125"/>
                  </a:lnTo>
                  <a:lnTo>
                    <a:pt x="284" y="127"/>
                  </a:lnTo>
                  <a:lnTo>
                    <a:pt x="284" y="130"/>
                  </a:lnTo>
                  <a:lnTo>
                    <a:pt x="284" y="131"/>
                  </a:lnTo>
                  <a:lnTo>
                    <a:pt x="284" y="134"/>
                  </a:lnTo>
                  <a:lnTo>
                    <a:pt x="284" y="137"/>
                  </a:lnTo>
                  <a:lnTo>
                    <a:pt x="284" y="140"/>
                  </a:lnTo>
                  <a:lnTo>
                    <a:pt x="284" y="141"/>
                  </a:lnTo>
                  <a:lnTo>
                    <a:pt x="284" y="144"/>
                  </a:lnTo>
                  <a:lnTo>
                    <a:pt x="284" y="146"/>
                  </a:lnTo>
                  <a:lnTo>
                    <a:pt x="284" y="147"/>
                  </a:lnTo>
                  <a:lnTo>
                    <a:pt x="284" y="150"/>
                  </a:lnTo>
                  <a:lnTo>
                    <a:pt x="285" y="151"/>
                  </a:lnTo>
                  <a:lnTo>
                    <a:pt x="285" y="153"/>
                  </a:lnTo>
                  <a:lnTo>
                    <a:pt x="282" y="153"/>
                  </a:lnTo>
                  <a:lnTo>
                    <a:pt x="281" y="153"/>
                  </a:lnTo>
                  <a:lnTo>
                    <a:pt x="278" y="153"/>
                  </a:lnTo>
                  <a:lnTo>
                    <a:pt x="276" y="153"/>
                  </a:lnTo>
                  <a:lnTo>
                    <a:pt x="275" y="153"/>
                  </a:lnTo>
                  <a:lnTo>
                    <a:pt x="272" y="153"/>
                  </a:lnTo>
                  <a:lnTo>
                    <a:pt x="271" y="153"/>
                  </a:lnTo>
                  <a:lnTo>
                    <a:pt x="268" y="153"/>
                  </a:lnTo>
                  <a:lnTo>
                    <a:pt x="265" y="153"/>
                  </a:lnTo>
                  <a:lnTo>
                    <a:pt x="260" y="151"/>
                  </a:lnTo>
                  <a:lnTo>
                    <a:pt x="258" y="151"/>
                  </a:lnTo>
                  <a:lnTo>
                    <a:pt x="253" y="151"/>
                  </a:lnTo>
                  <a:lnTo>
                    <a:pt x="250" y="151"/>
                  </a:lnTo>
                  <a:lnTo>
                    <a:pt x="246" y="151"/>
                  </a:lnTo>
                  <a:lnTo>
                    <a:pt x="242" y="151"/>
                  </a:lnTo>
                  <a:lnTo>
                    <a:pt x="237" y="151"/>
                  </a:lnTo>
                  <a:lnTo>
                    <a:pt x="232" y="151"/>
                  </a:lnTo>
                  <a:lnTo>
                    <a:pt x="227" y="151"/>
                  </a:lnTo>
                  <a:lnTo>
                    <a:pt x="222" y="151"/>
                  </a:lnTo>
                  <a:lnTo>
                    <a:pt x="216" y="151"/>
                  </a:lnTo>
                  <a:lnTo>
                    <a:pt x="210" y="151"/>
                  </a:lnTo>
                  <a:lnTo>
                    <a:pt x="204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77" y="151"/>
                  </a:lnTo>
                  <a:lnTo>
                    <a:pt x="160" y="151"/>
                  </a:lnTo>
                  <a:lnTo>
                    <a:pt x="144" y="151"/>
                  </a:lnTo>
                  <a:lnTo>
                    <a:pt x="126" y="151"/>
                  </a:lnTo>
                  <a:lnTo>
                    <a:pt x="111" y="151"/>
                  </a:lnTo>
                  <a:lnTo>
                    <a:pt x="93" y="151"/>
                  </a:lnTo>
                  <a:lnTo>
                    <a:pt x="77" y="151"/>
                  </a:lnTo>
                  <a:lnTo>
                    <a:pt x="60" y="151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0" y="223"/>
                  </a:lnTo>
                  <a:lnTo>
                    <a:pt x="60" y="238"/>
                  </a:lnTo>
                  <a:lnTo>
                    <a:pt x="60" y="252"/>
                  </a:lnTo>
                  <a:lnTo>
                    <a:pt x="60" y="265"/>
                  </a:lnTo>
                  <a:lnTo>
                    <a:pt x="69" y="265"/>
                  </a:lnTo>
                  <a:lnTo>
                    <a:pt x="77" y="265"/>
                  </a:lnTo>
                  <a:lnTo>
                    <a:pt x="86" y="265"/>
                  </a:lnTo>
                  <a:lnTo>
                    <a:pt x="95" y="265"/>
                  </a:lnTo>
                  <a:lnTo>
                    <a:pt x="103" y="265"/>
                  </a:lnTo>
                  <a:lnTo>
                    <a:pt x="112" y="265"/>
                  </a:lnTo>
                  <a:lnTo>
                    <a:pt x="121" y="265"/>
                  </a:lnTo>
                  <a:lnTo>
                    <a:pt x="128" y="265"/>
                  </a:lnTo>
                  <a:lnTo>
                    <a:pt x="131" y="265"/>
                  </a:lnTo>
                  <a:lnTo>
                    <a:pt x="135" y="265"/>
                  </a:lnTo>
                  <a:lnTo>
                    <a:pt x="138" y="265"/>
                  </a:lnTo>
                  <a:lnTo>
                    <a:pt x="142" y="265"/>
                  </a:lnTo>
                  <a:lnTo>
                    <a:pt x="145" y="265"/>
                  </a:lnTo>
                  <a:lnTo>
                    <a:pt x="150" y="265"/>
                  </a:lnTo>
                  <a:lnTo>
                    <a:pt x="152" y="265"/>
                  </a:lnTo>
                  <a:lnTo>
                    <a:pt x="155" y="265"/>
                  </a:lnTo>
                  <a:lnTo>
                    <a:pt x="158" y="265"/>
                  </a:lnTo>
                  <a:lnTo>
                    <a:pt x="161" y="265"/>
                  </a:lnTo>
                  <a:lnTo>
                    <a:pt x="164" y="265"/>
                  </a:lnTo>
                  <a:lnTo>
                    <a:pt x="167" y="265"/>
                  </a:lnTo>
                  <a:lnTo>
                    <a:pt x="170" y="265"/>
                  </a:lnTo>
                  <a:lnTo>
                    <a:pt x="173" y="265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80" y="265"/>
                  </a:lnTo>
                  <a:lnTo>
                    <a:pt x="183" y="265"/>
                  </a:lnTo>
                  <a:lnTo>
                    <a:pt x="186" y="265"/>
                  </a:lnTo>
                  <a:lnTo>
                    <a:pt x="188" y="265"/>
                  </a:lnTo>
                  <a:lnTo>
                    <a:pt x="190" y="265"/>
                  </a:lnTo>
                  <a:lnTo>
                    <a:pt x="193" y="265"/>
                  </a:lnTo>
                  <a:lnTo>
                    <a:pt x="194" y="265"/>
                  </a:lnTo>
                  <a:lnTo>
                    <a:pt x="197" y="265"/>
                  </a:lnTo>
                  <a:lnTo>
                    <a:pt x="199" y="265"/>
                  </a:lnTo>
                  <a:lnTo>
                    <a:pt x="201" y="265"/>
                  </a:lnTo>
                  <a:lnTo>
                    <a:pt x="204" y="265"/>
                  </a:lnTo>
                  <a:lnTo>
                    <a:pt x="206" y="265"/>
                  </a:lnTo>
                  <a:lnTo>
                    <a:pt x="209" y="265"/>
                  </a:lnTo>
                  <a:lnTo>
                    <a:pt x="210" y="265"/>
                  </a:lnTo>
                  <a:lnTo>
                    <a:pt x="211" y="265"/>
                  </a:lnTo>
                  <a:lnTo>
                    <a:pt x="213" y="265"/>
                  </a:lnTo>
                  <a:lnTo>
                    <a:pt x="216" y="265"/>
                  </a:lnTo>
                  <a:lnTo>
                    <a:pt x="219" y="265"/>
                  </a:lnTo>
                  <a:lnTo>
                    <a:pt x="223" y="264"/>
                  </a:lnTo>
                  <a:lnTo>
                    <a:pt x="227" y="264"/>
                  </a:lnTo>
                  <a:lnTo>
                    <a:pt x="232" y="264"/>
                  </a:lnTo>
                  <a:lnTo>
                    <a:pt x="236" y="264"/>
                  </a:lnTo>
                  <a:lnTo>
                    <a:pt x="239" y="264"/>
                  </a:lnTo>
                  <a:lnTo>
                    <a:pt x="242" y="264"/>
                  </a:lnTo>
                  <a:lnTo>
                    <a:pt x="243" y="264"/>
                  </a:lnTo>
                  <a:lnTo>
                    <a:pt x="245" y="264"/>
                  </a:lnTo>
                  <a:lnTo>
                    <a:pt x="246" y="264"/>
                  </a:lnTo>
                  <a:lnTo>
                    <a:pt x="247" y="264"/>
                  </a:lnTo>
                  <a:lnTo>
                    <a:pt x="249" y="264"/>
                  </a:lnTo>
                  <a:lnTo>
                    <a:pt x="250" y="264"/>
                  </a:lnTo>
                  <a:lnTo>
                    <a:pt x="252" y="264"/>
                  </a:lnTo>
                  <a:lnTo>
                    <a:pt x="255" y="264"/>
                  </a:lnTo>
                  <a:lnTo>
                    <a:pt x="258" y="264"/>
                  </a:lnTo>
                  <a:lnTo>
                    <a:pt x="262" y="264"/>
                  </a:lnTo>
                  <a:lnTo>
                    <a:pt x="265" y="264"/>
                  </a:lnTo>
                  <a:lnTo>
                    <a:pt x="269" y="262"/>
                  </a:lnTo>
                  <a:lnTo>
                    <a:pt x="272" y="262"/>
                  </a:lnTo>
                  <a:lnTo>
                    <a:pt x="275" y="262"/>
                  </a:lnTo>
                  <a:lnTo>
                    <a:pt x="278" y="262"/>
                  </a:lnTo>
                  <a:lnTo>
                    <a:pt x="281" y="262"/>
                  </a:lnTo>
                  <a:lnTo>
                    <a:pt x="285" y="261"/>
                  </a:lnTo>
                  <a:lnTo>
                    <a:pt x="289" y="261"/>
                  </a:lnTo>
                  <a:lnTo>
                    <a:pt x="292" y="261"/>
                  </a:lnTo>
                  <a:lnTo>
                    <a:pt x="296" y="259"/>
                  </a:lnTo>
                  <a:lnTo>
                    <a:pt x="298" y="259"/>
                  </a:lnTo>
                  <a:lnTo>
                    <a:pt x="299" y="259"/>
                  </a:lnTo>
                  <a:lnTo>
                    <a:pt x="301" y="259"/>
                  </a:lnTo>
                  <a:lnTo>
                    <a:pt x="301" y="261"/>
                  </a:lnTo>
                  <a:lnTo>
                    <a:pt x="301" y="262"/>
                  </a:lnTo>
                  <a:lnTo>
                    <a:pt x="301" y="265"/>
                  </a:lnTo>
                  <a:lnTo>
                    <a:pt x="301" y="267"/>
                  </a:lnTo>
                  <a:lnTo>
                    <a:pt x="299" y="270"/>
                  </a:lnTo>
                  <a:lnTo>
                    <a:pt x="299" y="272"/>
                  </a:lnTo>
                  <a:lnTo>
                    <a:pt x="299" y="275"/>
                  </a:lnTo>
                  <a:lnTo>
                    <a:pt x="299" y="278"/>
                  </a:lnTo>
                  <a:lnTo>
                    <a:pt x="299" y="283"/>
                  </a:lnTo>
                  <a:lnTo>
                    <a:pt x="299" y="284"/>
                  </a:lnTo>
                  <a:lnTo>
                    <a:pt x="299" y="287"/>
                  </a:lnTo>
                  <a:lnTo>
                    <a:pt x="301" y="288"/>
                  </a:lnTo>
                  <a:lnTo>
                    <a:pt x="301" y="290"/>
                  </a:lnTo>
                  <a:lnTo>
                    <a:pt x="301" y="291"/>
                  </a:lnTo>
                  <a:lnTo>
                    <a:pt x="301" y="294"/>
                  </a:lnTo>
                  <a:lnTo>
                    <a:pt x="301" y="295"/>
                  </a:lnTo>
                  <a:lnTo>
                    <a:pt x="263" y="295"/>
                  </a:lnTo>
                  <a:lnTo>
                    <a:pt x="226" y="295"/>
                  </a:lnTo>
                  <a:lnTo>
                    <a:pt x="188" y="295"/>
                  </a:lnTo>
                  <a:lnTo>
                    <a:pt x="151" y="295"/>
                  </a:lnTo>
                  <a:lnTo>
                    <a:pt x="112" y="295"/>
                  </a:lnTo>
                  <a:lnTo>
                    <a:pt x="75" y="295"/>
                  </a:lnTo>
                  <a:lnTo>
                    <a:pt x="37" y="295"/>
                  </a:lnTo>
                  <a:lnTo>
                    <a:pt x="0" y="295"/>
                  </a:lnTo>
                  <a:lnTo>
                    <a:pt x="0" y="258"/>
                  </a:lnTo>
                  <a:lnTo>
                    <a:pt x="0" y="222"/>
                  </a:lnTo>
                  <a:lnTo>
                    <a:pt x="0" y="184"/>
                  </a:lnTo>
                  <a:lnTo>
                    <a:pt x="0" y="148"/>
                  </a:lnTo>
                  <a:lnTo>
                    <a:pt x="0" y="111"/>
                  </a:lnTo>
                  <a:lnTo>
                    <a:pt x="0" y="73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8"/>
            <p:cNvSpPr>
              <a:spLocks noChangeAspect="1" noEditPoints="1"/>
            </p:cNvSpPr>
            <p:nvPr userDrawn="1"/>
          </p:nvSpPr>
          <p:spPr bwMode="auto">
            <a:xfrm>
              <a:off x="2573" y="4148"/>
              <a:ext cx="104" cy="93"/>
            </a:xfrm>
            <a:custGeom>
              <a:avLst/>
              <a:gdLst>
                <a:gd name="T0" fmla="*/ 0 w 333"/>
                <a:gd name="T1" fmla="*/ 0 h 295"/>
                <a:gd name="T2" fmla="*/ 0 w 333"/>
                <a:gd name="T3" fmla="*/ 0 h 295"/>
                <a:gd name="T4" fmla="*/ 0 w 333"/>
                <a:gd name="T5" fmla="*/ 0 h 295"/>
                <a:gd name="T6" fmla="*/ 0 w 333"/>
                <a:gd name="T7" fmla="*/ 0 h 295"/>
                <a:gd name="T8" fmla="*/ 0 w 333"/>
                <a:gd name="T9" fmla="*/ 0 h 295"/>
                <a:gd name="T10" fmla="*/ 0 w 333"/>
                <a:gd name="T11" fmla="*/ 0 h 295"/>
                <a:gd name="T12" fmla="*/ 0 w 333"/>
                <a:gd name="T13" fmla="*/ 0 h 295"/>
                <a:gd name="T14" fmla="*/ 0 w 333"/>
                <a:gd name="T15" fmla="*/ 0 h 295"/>
                <a:gd name="T16" fmla="*/ 0 w 333"/>
                <a:gd name="T17" fmla="*/ 0 h 295"/>
                <a:gd name="T18" fmla="*/ 0 w 333"/>
                <a:gd name="T19" fmla="*/ 0 h 295"/>
                <a:gd name="T20" fmla="*/ 0 w 333"/>
                <a:gd name="T21" fmla="*/ 0 h 295"/>
                <a:gd name="T22" fmla="*/ 0 w 333"/>
                <a:gd name="T23" fmla="*/ 0 h 295"/>
                <a:gd name="T24" fmla="*/ 0 w 333"/>
                <a:gd name="T25" fmla="*/ 0 h 295"/>
                <a:gd name="T26" fmla="*/ 0 w 333"/>
                <a:gd name="T27" fmla="*/ 0 h 295"/>
                <a:gd name="T28" fmla="*/ 0 w 333"/>
                <a:gd name="T29" fmla="*/ 0 h 295"/>
                <a:gd name="T30" fmla="*/ 0 w 333"/>
                <a:gd name="T31" fmla="*/ 0 h 295"/>
                <a:gd name="T32" fmla="*/ 0 w 333"/>
                <a:gd name="T33" fmla="*/ 0 h 295"/>
                <a:gd name="T34" fmla="*/ 0 w 333"/>
                <a:gd name="T35" fmla="*/ 0 h 295"/>
                <a:gd name="T36" fmla="*/ 0 w 333"/>
                <a:gd name="T37" fmla="*/ 0 h 295"/>
                <a:gd name="T38" fmla="*/ 0 w 333"/>
                <a:gd name="T39" fmla="*/ 0 h 295"/>
                <a:gd name="T40" fmla="*/ 0 w 333"/>
                <a:gd name="T41" fmla="*/ 0 h 295"/>
                <a:gd name="T42" fmla="*/ 0 w 333"/>
                <a:gd name="T43" fmla="*/ 0 h 295"/>
                <a:gd name="T44" fmla="*/ 0 w 333"/>
                <a:gd name="T45" fmla="*/ 0 h 295"/>
                <a:gd name="T46" fmla="*/ 0 w 333"/>
                <a:gd name="T47" fmla="*/ 0 h 295"/>
                <a:gd name="T48" fmla="*/ 0 w 333"/>
                <a:gd name="T49" fmla="*/ 0 h 295"/>
                <a:gd name="T50" fmla="*/ 0 w 333"/>
                <a:gd name="T51" fmla="*/ 0 h 295"/>
                <a:gd name="T52" fmla="*/ 0 w 333"/>
                <a:gd name="T53" fmla="*/ 0 h 295"/>
                <a:gd name="T54" fmla="*/ 0 w 333"/>
                <a:gd name="T55" fmla="*/ 0 h 295"/>
                <a:gd name="T56" fmla="*/ 0 w 333"/>
                <a:gd name="T57" fmla="*/ 0 h 295"/>
                <a:gd name="T58" fmla="*/ 0 w 333"/>
                <a:gd name="T59" fmla="*/ 0 h 295"/>
                <a:gd name="T60" fmla="*/ 0 w 333"/>
                <a:gd name="T61" fmla="*/ 0 h 295"/>
                <a:gd name="T62" fmla="*/ 0 w 333"/>
                <a:gd name="T63" fmla="*/ 0 h 295"/>
                <a:gd name="T64" fmla="*/ 0 w 333"/>
                <a:gd name="T65" fmla="*/ 0 h 295"/>
                <a:gd name="T66" fmla="*/ 0 w 333"/>
                <a:gd name="T67" fmla="*/ 0 h 295"/>
                <a:gd name="T68" fmla="*/ 0 w 333"/>
                <a:gd name="T69" fmla="*/ 0 h 295"/>
                <a:gd name="T70" fmla="*/ 0 w 333"/>
                <a:gd name="T71" fmla="*/ 0 h 295"/>
                <a:gd name="T72" fmla="*/ 0 w 333"/>
                <a:gd name="T73" fmla="*/ 0 h 295"/>
                <a:gd name="T74" fmla="*/ 0 w 333"/>
                <a:gd name="T75" fmla="*/ 0 h 295"/>
                <a:gd name="T76" fmla="*/ 0 w 333"/>
                <a:gd name="T77" fmla="*/ 0 h 295"/>
                <a:gd name="T78" fmla="*/ 0 w 333"/>
                <a:gd name="T79" fmla="*/ 0 h 295"/>
                <a:gd name="T80" fmla="*/ 0 w 333"/>
                <a:gd name="T81" fmla="*/ 0 h 295"/>
                <a:gd name="T82" fmla="*/ 0 w 333"/>
                <a:gd name="T83" fmla="*/ 0 h 295"/>
                <a:gd name="T84" fmla="*/ 0 w 333"/>
                <a:gd name="T85" fmla="*/ 0 h 295"/>
                <a:gd name="T86" fmla="*/ 0 w 333"/>
                <a:gd name="T87" fmla="*/ 0 h 295"/>
                <a:gd name="T88" fmla="*/ 0 w 333"/>
                <a:gd name="T89" fmla="*/ 0 h 295"/>
                <a:gd name="T90" fmla="*/ 0 w 333"/>
                <a:gd name="T91" fmla="*/ 0 h 295"/>
                <a:gd name="T92" fmla="*/ 0 w 333"/>
                <a:gd name="T93" fmla="*/ 0 h 295"/>
                <a:gd name="T94" fmla="*/ 0 w 333"/>
                <a:gd name="T95" fmla="*/ 0 h 295"/>
                <a:gd name="T96" fmla="*/ 0 w 333"/>
                <a:gd name="T97" fmla="*/ 0 h 295"/>
                <a:gd name="T98" fmla="*/ 0 w 333"/>
                <a:gd name="T99" fmla="*/ 0 h 295"/>
                <a:gd name="T100" fmla="*/ 0 w 333"/>
                <a:gd name="T101" fmla="*/ 0 h 295"/>
                <a:gd name="T102" fmla="*/ 0 w 333"/>
                <a:gd name="T103" fmla="*/ 0 h 295"/>
                <a:gd name="T104" fmla="*/ 0 w 333"/>
                <a:gd name="T105" fmla="*/ 0 h 295"/>
                <a:gd name="T106" fmla="*/ 0 w 333"/>
                <a:gd name="T107" fmla="*/ 0 h 295"/>
                <a:gd name="T108" fmla="*/ 0 w 333"/>
                <a:gd name="T109" fmla="*/ 0 h 295"/>
                <a:gd name="T110" fmla="*/ 0 w 333"/>
                <a:gd name="T111" fmla="*/ 0 h 295"/>
                <a:gd name="T112" fmla="*/ 0 w 333"/>
                <a:gd name="T113" fmla="*/ 0 h 295"/>
                <a:gd name="T114" fmla="*/ 0 w 333"/>
                <a:gd name="T115" fmla="*/ 0 h 295"/>
                <a:gd name="T116" fmla="*/ 0 w 333"/>
                <a:gd name="T117" fmla="*/ 0 h 295"/>
                <a:gd name="T118" fmla="*/ 0 w 333"/>
                <a:gd name="T119" fmla="*/ 0 h 295"/>
                <a:gd name="T120" fmla="*/ 0 w 333"/>
                <a:gd name="T121" fmla="*/ 0 h 295"/>
                <a:gd name="T122" fmla="*/ 0 w 333"/>
                <a:gd name="T123" fmla="*/ 0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3" h="295">
                  <a:moveTo>
                    <a:pt x="0" y="0"/>
                  </a:moveTo>
                  <a:lnTo>
                    <a:pt x="7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97" y="0"/>
                  </a:lnTo>
                  <a:lnTo>
                    <a:pt x="133" y="0"/>
                  </a:lnTo>
                  <a:lnTo>
                    <a:pt x="164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9" y="0"/>
                  </a:lnTo>
                  <a:lnTo>
                    <a:pt x="221" y="1"/>
                  </a:lnTo>
                  <a:lnTo>
                    <a:pt x="234" y="3"/>
                  </a:lnTo>
                  <a:lnTo>
                    <a:pt x="245" y="4"/>
                  </a:lnTo>
                  <a:lnTo>
                    <a:pt x="257" y="6"/>
                  </a:lnTo>
                  <a:lnTo>
                    <a:pt x="268" y="9"/>
                  </a:lnTo>
                  <a:lnTo>
                    <a:pt x="278" y="13"/>
                  </a:lnTo>
                  <a:lnTo>
                    <a:pt x="288" y="17"/>
                  </a:lnTo>
                  <a:lnTo>
                    <a:pt x="291" y="19"/>
                  </a:lnTo>
                  <a:lnTo>
                    <a:pt x="294" y="21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3" y="29"/>
                  </a:lnTo>
                  <a:lnTo>
                    <a:pt x="306" y="32"/>
                  </a:lnTo>
                  <a:lnTo>
                    <a:pt x="309" y="36"/>
                  </a:lnTo>
                  <a:lnTo>
                    <a:pt x="310" y="39"/>
                  </a:lnTo>
                  <a:lnTo>
                    <a:pt x="313" y="46"/>
                  </a:lnTo>
                  <a:lnTo>
                    <a:pt x="314" y="53"/>
                  </a:lnTo>
                  <a:lnTo>
                    <a:pt x="316" y="60"/>
                  </a:lnTo>
                  <a:lnTo>
                    <a:pt x="316" y="69"/>
                  </a:lnTo>
                  <a:lnTo>
                    <a:pt x="314" y="76"/>
                  </a:lnTo>
                  <a:lnTo>
                    <a:pt x="311" y="83"/>
                  </a:lnTo>
                  <a:lnTo>
                    <a:pt x="309" y="91"/>
                  </a:lnTo>
                  <a:lnTo>
                    <a:pt x="304" y="96"/>
                  </a:lnTo>
                  <a:lnTo>
                    <a:pt x="301" y="102"/>
                  </a:lnTo>
                  <a:lnTo>
                    <a:pt x="297" y="107"/>
                  </a:lnTo>
                  <a:lnTo>
                    <a:pt x="293" y="109"/>
                  </a:lnTo>
                  <a:lnTo>
                    <a:pt x="287" y="114"/>
                  </a:lnTo>
                  <a:lnTo>
                    <a:pt x="283" y="117"/>
                  </a:lnTo>
                  <a:lnTo>
                    <a:pt x="277" y="121"/>
                  </a:lnTo>
                  <a:lnTo>
                    <a:pt x="273" y="124"/>
                  </a:lnTo>
                  <a:lnTo>
                    <a:pt x="267" y="125"/>
                  </a:lnTo>
                  <a:lnTo>
                    <a:pt x="265" y="127"/>
                  </a:lnTo>
                  <a:lnTo>
                    <a:pt x="262" y="128"/>
                  </a:lnTo>
                  <a:lnTo>
                    <a:pt x="260" y="128"/>
                  </a:lnTo>
                  <a:lnTo>
                    <a:pt x="258" y="130"/>
                  </a:lnTo>
                  <a:lnTo>
                    <a:pt x="255" y="131"/>
                  </a:lnTo>
                  <a:lnTo>
                    <a:pt x="252" y="131"/>
                  </a:lnTo>
                  <a:lnTo>
                    <a:pt x="251" y="133"/>
                  </a:lnTo>
                  <a:lnTo>
                    <a:pt x="248" y="134"/>
                  </a:lnTo>
                  <a:lnTo>
                    <a:pt x="247" y="134"/>
                  </a:lnTo>
                  <a:lnTo>
                    <a:pt x="245" y="134"/>
                  </a:lnTo>
                  <a:lnTo>
                    <a:pt x="244" y="134"/>
                  </a:lnTo>
                  <a:lnTo>
                    <a:pt x="244" y="135"/>
                  </a:lnTo>
                  <a:lnTo>
                    <a:pt x="242" y="135"/>
                  </a:lnTo>
                  <a:lnTo>
                    <a:pt x="244" y="135"/>
                  </a:lnTo>
                  <a:lnTo>
                    <a:pt x="245" y="135"/>
                  </a:lnTo>
                  <a:lnTo>
                    <a:pt x="247" y="135"/>
                  </a:lnTo>
                  <a:lnTo>
                    <a:pt x="248" y="135"/>
                  </a:lnTo>
                  <a:lnTo>
                    <a:pt x="249" y="137"/>
                  </a:lnTo>
                  <a:lnTo>
                    <a:pt x="252" y="137"/>
                  </a:lnTo>
                  <a:lnTo>
                    <a:pt x="255" y="137"/>
                  </a:lnTo>
                  <a:lnTo>
                    <a:pt x="258" y="138"/>
                  </a:lnTo>
                  <a:lnTo>
                    <a:pt x="261" y="138"/>
                  </a:lnTo>
                  <a:lnTo>
                    <a:pt x="264" y="138"/>
                  </a:lnTo>
                  <a:lnTo>
                    <a:pt x="267" y="140"/>
                  </a:lnTo>
                  <a:lnTo>
                    <a:pt x="270" y="140"/>
                  </a:lnTo>
                  <a:lnTo>
                    <a:pt x="273" y="140"/>
                  </a:lnTo>
                  <a:lnTo>
                    <a:pt x="283" y="144"/>
                  </a:lnTo>
                  <a:lnTo>
                    <a:pt x="294" y="148"/>
                  </a:lnTo>
                  <a:lnTo>
                    <a:pt x="304" y="154"/>
                  </a:lnTo>
                  <a:lnTo>
                    <a:pt x="313" y="161"/>
                  </a:lnTo>
                  <a:lnTo>
                    <a:pt x="322" y="170"/>
                  </a:lnTo>
                  <a:lnTo>
                    <a:pt x="327" y="180"/>
                  </a:lnTo>
                  <a:lnTo>
                    <a:pt x="330" y="186"/>
                  </a:lnTo>
                  <a:lnTo>
                    <a:pt x="332" y="193"/>
                  </a:lnTo>
                  <a:lnTo>
                    <a:pt x="333" y="200"/>
                  </a:lnTo>
                  <a:lnTo>
                    <a:pt x="333" y="208"/>
                  </a:lnTo>
                  <a:lnTo>
                    <a:pt x="333" y="213"/>
                  </a:lnTo>
                  <a:lnTo>
                    <a:pt x="332" y="219"/>
                  </a:lnTo>
                  <a:lnTo>
                    <a:pt x="332" y="225"/>
                  </a:lnTo>
                  <a:lnTo>
                    <a:pt x="330" y="229"/>
                  </a:lnTo>
                  <a:lnTo>
                    <a:pt x="329" y="233"/>
                  </a:lnTo>
                  <a:lnTo>
                    <a:pt x="327" y="238"/>
                  </a:lnTo>
                  <a:lnTo>
                    <a:pt x="326" y="242"/>
                  </a:lnTo>
                  <a:lnTo>
                    <a:pt x="324" y="245"/>
                  </a:lnTo>
                  <a:lnTo>
                    <a:pt x="322" y="249"/>
                  </a:lnTo>
                  <a:lnTo>
                    <a:pt x="317" y="255"/>
                  </a:lnTo>
                  <a:lnTo>
                    <a:pt x="314" y="259"/>
                  </a:lnTo>
                  <a:lnTo>
                    <a:pt x="310" y="264"/>
                  </a:lnTo>
                  <a:lnTo>
                    <a:pt x="304" y="268"/>
                  </a:lnTo>
                  <a:lnTo>
                    <a:pt x="298" y="271"/>
                  </a:lnTo>
                  <a:lnTo>
                    <a:pt x="293" y="275"/>
                  </a:lnTo>
                  <a:lnTo>
                    <a:pt x="285" y="280"/>
                  </a:lnTo>
                  <a:lnTo>
                    <a:pt x="271" y="285"/>
                  </a:lnTo>
                  <a:lnTo>
                    <a:pt x="252" y="290"/>
                  </a:lnTo>
                  <a:lnTo>
                    <a:pt x="232" y="293"/>
                  </a:lnTo>
                  <a:lnTo>
                    <a:pt x="212" y="294"/>
                  </a:lnTo>
                  <a:lnTo>
                    <a:pt x="189" y="295"/>
                  </a:lnTo>
                  <a:lnTo>
                    <a:pt x="167" y="295"/>
                  </a:lnTo>
                  <a:lnTo>
                    <a:pt x="144" y="295"/>
                  </a:lnTo>
                  <a:lnTo>
                    <a:pt x="123" y="295"/>
                  </a:lnTo>
                  <a:lnTo>
                    <a:pt x="108" y="295"/>
                  </a:lnTo>
                  <a:lnTo>
                    <a:pt x="92" y="295"/>
                  </a:lnTo>
                  <a:lnTo>
                    <a:pt x="77" y="295"/>
                  </a:lnTo>
                  <a:lnTo>
                    <a:pt x="61" y="295"/>
                  </a:lnTo>
                  <a:lnTo>
                    <a:pt x="46" y="295"/>
                  </a:lnTo>
                  <a:lnTo>
                    <a:pt x="30" y="295"/>
                  </a:lnTo>
                  <a:lnTo>
                    <a:pt x="15" y="295"/>
                  </a:lnTo>
                  <a:lnTo>
                    <a:pt x="0" y="295"/>
                  </a:lnTo>
                  <a:lnTo>
                    <a:pt x="0" y="255"/>
                  </a:lnTo>
                  <a:lnTo>
                    <a:pt x="0" y="209"/>
                  </a:lnTo>
                  <a:lnTo>
                    <a:pt x="0" y="160"/>
                  </a:lnTo>
                  <a:lnTo>
                    <a:pt x="0" y="111"/>
                  </a:lnTo>
                  <a:lnTo>
                    <a:pt x="0" y="68"/>
                  </a:lnTo>
                  <a:lnTo>
                    <a:pt x="0" y="33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69" y="29"/>
                  </a:moveTo>
                  <a:lnTo>
                    <a:pt x="69" y="43"/>
                  </a:lnTo>
                  <a:lnTo>
                    <a:pt x="69" y="58"/>
                  </a:lnTo>
                  <a:lnTo>
                    <a:pt x="69" y="73"/>
                  </a:lnTo>
                  <a:lnTo>
                    <a:pt x="69" y="88"/>
                  </a:lnTo>
                  <a:lnTo>
                    <a:pt x="69" y="102"/>
                  </a:lnTo>
                  <a:lnTo>
                    <a:pt x="69" y="112"/>
                  </a:lnTo>
                  <a:lnTo>
                    <a:pt x="69" y="121"/>
                  </a:lnTo>
                  <a:lnTo>
                    <a:pt x="69" y="122"/>
                  </a:lnTo>
                  <a:lnTo>
                    <a:pt x="115" y="122"/>
                  </a:lnTo>
                  <a:lnTo>
                    <a:pt x="117" y="122"/>
                  </a:lnTo>
                  <a:lnTo>
                    <a:pt x="118" y="122"/>
                  </a:lnTo>
                  <a:lnTo>
                    <a:pt x="121" y="122"/>
                  </a:lnTo>
                  <a:lnTo>
                    <a:pt x="124" y="122"/>
                  </a:lnTo>
                  <a:lnTo>
                    <a:pt x="127" y="122"/>
                  </a:lnTo>
                  <a:lnTo>
                    <a:pt x="130" y="122"/>
                  </a:lnTo>
                  <a:lnTo>
                    <a:pt x="133" y="122"/>
                  </a:lnTo>
                  <a:lnTo>
                    <a:pt x="134" y="122"/>
                  </a:lnTo>
                  <a:lnTo>
                    <a:pt x="141" y="122"/>
                  </a:lnTo>
                  <a:lnTo>
                    <a:pt x="147" y="122"/>
                  </a:lnTo>
                  <a:lnTo>
                    <a:pt x="153" y="122"/>
                  </a:lnTo>
                  <a:lnTo>
                    <a:pt x="160" y="122"/>
                  </a:lnTo>
                  <a:lnTo>
                    <a:pt x="166" y="121"/>
                  </a:lnTo>
                  <a:lnTo>
                    <a:pt x="172" y="121"/>
                  </a:lnTo>
                  <a:lnTo>
                    <a:pt x="177" y="121"/>
                  </a:lnTo>
                  <a:lnTo>
                    <a:pt x="182" y="121"/>
                  </a:lnTo>
                  <a:lnTo>
                    <a:pt x="186" y="120"/>
                  </a:lnTo>
                  <a:lnTo>
                    <a:pt x="190" y="120"/>
                  </a:lnTo>
                  <a:lnTo>
                    <a:pt x="195" y="120"/>
                  </a:lnTo>
                  <a:lnTo>
                    <a:pt x="199" y="118"/>
                  </a:lnTo>
                  <a:lnTo>
                    <a:pt x="203" y="118"/>
                  </a:lnTo>
                  <a:lnTo>
                    <a:pt x="208" y="117"/>
                  </a:lnTo>
                  <a:lnTo>
                    <a:pt x="212" y="115"/>
                  </a:lnTo>
                  <a:lnTo>
                    <a:pt x="218" y="114"/>
                  </a:lnTo>
                  <a:lnTo>
                    <a:pt x="221" y="114"/>
                  </a:lnTo>
                  <a:lnTo>
                    <a:pt x="224" y="112"/>
                  </a:lnTo>
                  <a:lnTo>
                    <a:pt x="226" y="111"/>
                  </a:lnTo>
                  <a:lnTo>
                    <a:pt x="229" y="109"/>
                  </a:lnTo>
                  <a:lnTo>
                    <a:pt x="232" y="108"/>
                  </a:lnTo>
                  <a:lnTo>
                    <a:pt x="236" y="107"/>
                  </a:lnTo>
                  <a:lnTo>
                    <a:pt x="239" y="105"/>
                  </a:lnTo>
                  <a:lnTo>
                    <a:pt x="241" y="102"/>
                  </a:lnTo>
                  <a:lnTo>
                    <a:pt x="245" y="99"/>
                  </a:lnTo>
                  <a:lnTo>
                    <a:pt x="249" y="95"/>
                  </a:lnTo>
                  <a:lnTo>
                    <a:pt x="252" y="92"/>
                  </a:lnTo>
                  <a:lnTo>
                    <a:pt x="255" y="88"/>
                  </a:lnTo>
                  <a:lnTo>
                    <a:pt x="258" y="83"/>
                  </a:lnTo>
                  <a:lnTo>
                    <a:pt x="260" y="78"/>
                  </a:lnTo>
                  <a:lnTo>
                    <a:pt x="260" y="72"/>
                  </a:lnTo>
                  <a:lnTo>
                    <a:pt x="260" y="66"/>
                  </a:lnTo>
                  <a:lnTo>
                    <a:pt x="260" y="63"/>
                  </a:lnTo>
                  <a:lnTo>
                    <a:pt x="260" y="60"/>
                  </a:lnTo>
                  <a:lnTo>
                    <a:pt x="260" y="59"/>
                  </a:lnTo>
                  <a:lnTo>
                    <a:pt x="258" y="56"/>
                  </a:lnTo>
                  <a:lnTo>
                    <a:pt x="257" y="53"/>
                  </a:lnTo>
                  <a:lnTo>
                    <a:pt x="255" y="52"/>
                  </a:lnTo>
                  <a:lnTo>
                    <a:pt x="254" y="49"/>
                  </a:lnTo>
                  <a:lnTo>
                    <a:pt x="252" y="46"/>
                  </a:lnTo>
                  <a:lnTo>
                    <a:pt x="251" y="45"/>
                  </a:lnTo>
                  <a:lnTo>
                    <a:pt x="249" y="43"/>
                  </a:lnTo>
                  <a:lnTo>
                    <a:pt x="248" y="42"/>
                  </a:lnTo>
                  <a:lnTo>
                    <a:pt x="245" y="40"/>
                  </a:lnTo>
                  <a:lnTo>
                    <a:pt x="244" y="39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6" y="36"/>
                  </a:lnTo>
                  <a:lnTo>
                    <a:pt x="231" y="34"/>
                  </a:lnTo>
                  <a:lnTo>
                    <a:pt x="224" y="33"/>
                  </a:lnTo>
                  <a:lnTo>
                    <a:pt x="215" y="32"/>
                  </a:lnTo>
                  <a:lnTo>
                    <a:pt x="208" y="30"/>
                  </a:lnTo>
                  <a:lnTo>
                    <a:pt x="199" y="30"/>
                  </a:lnTo>
                  <a:lnTo>
                    <a:pt x="190" y="29"/>
                  </a:lnTo>
                  <a:lnTo>
                    <a:pt x="182" y="29"/>
                  </a:lnTo>
                  <a:lnTo>
                    <a:pt x="173" y="29"/>
                  </a:lnTo>
                  <a:lnTo>
                    <a:pt x="169" y="29"/>
                  </a:lnTo>
                  <a:lnTo>
                    <a:pt x="164" y="29"/>
                  </a:lnTo>
                  <a:lnTo>
                    <a:pt x="159" y="29"/>
                  </a:lnTo>
                  <a:lnTo>
                    <a:pt x="154" y="29"/>
                  </a:lnTo>
                  <a:lnTo>
                    <a:pt x="150" y="29"/>
                  </a:lnTo>
                  <a:lnTo>
                    <a:pt x="146" y="29"/>
                  </a:lnTo>
                  <a:lnTo>
                    <a:pt x="140" y="2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20" y="29"/>
                  </a:lnTo>
                  <a:lnTo>
                    <a:pt x="111" y="29"/>
                  </a:lnTo>
                  <a:lnTo>
                    <a:pt x="103" y="29"/>
                  </a:lnTo>
                  <a:lnTo>
                    <a:pt x="94" y="29"/>
                  </a:lnTo>
                  <a:lnTo>
                    <a:pt x="87" y="29"/>
                  </a:lnTo>
                  <a:lnTo>
                    <a:pt x="78" y="29"/>
                  </a:lnTo>
                  <a:lnTo>
                    <a:pt x="69" y="29"/>
                  </a:lnTo>
                  <a:close/>
                  <a:moveTo>
                    <a:pt x="69" y="150"/>
                  </a:moveTo>
                  <a:lnTo>
                    <a:pt x="69" y="164"/>
                  </a:lnTo>
                  <a:lnTo>
                    <a:pt x="69" y="179"/>
                  </a:lnTo>
                  <a:lnTo>
                    <a:pt x="69" y="193"/>
                  </a:lnTo>
                  <a:lnTo>
                    <a:pt x="69" y="208"/>
                  </a:lnTo>
                  <a:lnTo>
                    <a:pt x="69" y="222"/>
                  </a:lnTo>
                  <a:lnTo>
                    <a:pt x="69" y="238"/>
                  </a:lnTo>
                  <a:lnTo>
                    <a:pt x="69" y="252"/>
                  </a:lnTo>
                  <a:lnTo>
                    <a:pt x="69" y="267"/>
                  </a:lnTo>
                  <a:lnTo>
                    <a:pt x="84" y="267"/>
                  </a:lnTo>
                  <a:lnTo>
                    <a:pt x="100" y="267"/>
                  </a:lnTo>
                  <a:lnTo>
                    <a:pt x="114" y="267"/>
                  </a:lnTo>
                  <a:lnTo>
                    <a:pt x="128" y="267"/>
                  </a:lnTo>
                  <a:lnTo>
                    <a:pt x="143" y="267"/>
                  </a:lnTo>
                  <a:lnTo>
                    <a:pt x="157" y="267"/>
                  </a:lnTo>
                  <a:lnTo>
                    <a:pt x="173" y="267"/>
                  </a:lnTo>
                  <a:lnTo>
                    <a:pt x="188" y="267"/>
                  </a:lnTo>
                  <a:lnTo>
                    <a:pt x="193" y="265"/>
                  </a:lnTo>
                  <a:lnTo>
                    <a:pt x="199" y="265"/>
                  </a:lnTo>
                  <a:lnTo>
                    <a:pt x="203" y="265"/>
                  </a:lnTo>
                  <a:lnTo>
                    <a:pt x="209" y="264"/>
                  </a:lnTo>
                  <a:lnTo>
                    <a:pt x="212" y="264"/>
                  </a:lnTo>
                  <a:lnTo>
                    <a:pt x="216" y="262"/>
                  </a:lnTo>
                  <a:lnTo>
                    <a:pt x="221" y="261"/>
                  </a:lnTo>
                  <a:lnTo>
                    <a:pt x="224" y="261"/>
                  </a:lnTo>
                  <a:lnTo>
                    <a:pt x="228" y="259"/>
                  </a:lnTo>
                  <a:lnTo>
                    <a:pt x="231" y="258"/>
                  </a:lnTo>
                  <a:lnTo>
                    <a:pt x="234" y="257"/>
                  </a:lnTo>
                  <a:lnTo>
                    <a:pt x="236" y="255"/>
                  </a:lnTo>
                  <a:lnTo>
                    <a:pt x="241" y="254"/>
                  </a:lnTo>
                  <a:lnTo>
                    <a:pt x="244" y="252"/>
                  </a:lnTo>
                  <a:lnTo>
                    <a:pt x="248" y="249"/>
                  </a:lnTo>
                  <a:lnTo>
                    <a:pt x="252" y="246"/>
                  </a:lnTo>
                  <a:lnTo>
                    <a:pt x="255" y="244"/>
                  </a:lnTo>
                  <a:lnTo>
                    <a:pt x="257" y="242"/>
                  </a:lnTo>
                  <a:lnTo>
                    <a:pt x="260" y="239"/>
                  </a:lnTo>
                  <a:lnTo>
                    <a:pt x="262" y="235"/>
                  </a:lnTo>
                  <a:lnTo>
                    <a:pt x="264" y="232"/>
                  </a:lnTo>
                  <a:lnTo>
                    <a:pt x="267" y="229"/>
                  </a:lnTo>
                  <a:lnTo>
                    <a:pt x="268" y="226"/>
                  </a:lnTo>
                  <a:lnTo>
                    <a:pt x="270" y="222"/>
                  </a:lnTo>
                  <a:lnTo>
                    <a:pt x="271" y="216"/>
                  </a:lnTo>
                  <a:lnTo>
                    <a:pt x="271" y="212"/>
                  </a:lnTo>
                  <a:lnTo>
                    <a:pt x="271" y="205"/>
                  </a:lnTo>
                  <a:lnTo>
                    <a:pt x="271" y="199"/>
                  </a:lnTo>
                  <a:lnTo>
                    <a:pt x="270" y="193"/>
                  </a:lnTo>
                  <a:lnTo>
                    <a:pt x="268" y="189"/>
                  </a:lnTo>
                  <a:lnTo>
                    <a:pt x="265" y="183"/>
                  </a:lnTo>
                  <a:lnTo>
                    <a:pt x="264" y="179"/>
                  </a:lnTo>
                  <a:lnTo>
                    <a:pt x="261" y="177"/>
                  </a:lnTo>
                  <a:lnTo>
                    <a:pt x="260" y="174"/>
                  </a:lnTo>
                  <a:lnTo>
                    <a:pt x="258" y="173"/>
                  </a:lnTo>
                  <a:lnTo>
                    <a:pt x="255" y="170"/>
                  </a:lnTo>
                  <a:lnTo>
                    <a:pt x="254" y="169"/>
                  </a:lnTo>
                  <a:lnTo>
                    <a:pt x="251" y="167"/>
                  </a:lnTo>
                  <a:lnTo>
                    <a:pt x="248" y="166"/>
                  </a:lnTo>
                  <a:lnTo>
                    <a:pt x="247" y="164"/>
                  </a:lnTo>
                  <a:lnTo>
                    <a:pt x="242" y="163"/>
                  </a:lnTo>
                  <a:lnTo>
                    <a:pt x="239" y="161"/>
                  </a:lnTo>
                  <a:lnTo>
                    <a:pt x="236" y="160"/>
                  </a:lnTo>
                  <a:lnTo>
                    <a:pt x="232" y="158"/>
                  </a:lnTo>
                  <a:lnTo>
                    <a:pt x="229" y="157"/>
                  </a:lnTo>
                  <a:lnTo>
                    <a:pt x="225" y="157"/>
                  </a:lnTo>
                  <a:lnTo>
                    <a:pt x="222" y="156"/>
                  </a:lnTo>
                  <a:lnTo>
                    <a:pt x="218" y="154"/>
                  </a:lnTo>
                  <a:lnTo>
                    <a:pt x="215" y="154"/>
                  </a:lnTo>
                  <a:lnTo>
                    <a:pt x="212" y="154"/>
                  </a:lnTo>
                  <a:lnTo>
                    <a:pt x="209" y="153"/>
                  </a:lnTo>
                  <a:lnTo>
                    <a:pt x="206" y="153"/>
                  </a:lnTo>
                  <a:lnTo>
                    <a:pt x="203" y="153"/>
                  </a:lnTo>
                  <a:lnTo>
                    <a:pt x="199" y="151"/>
                  </a:lnTo>
                  <a:lnTo>
                    <a:pt x="196" y="151"/>
                  </a:lnTo>
                  <a:lnTo>
                    <a:pt x="193" y="151"/>
                  </a:lnTo>
                  <a:lnTo>
                    <a:pt x="188" y="151"/>
                  </a:lnTo>
                  <a:lnTo>
                    <a:pt x="180" y="151"/>
                  </a:lnTo>
                  <a:lnTo>
                    <a:pt x="175" y="150"/>
                  </a:lnTo>
                  <a:lnTo>
                    <a:pt x="169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49" y="150"/>
                  </a:lnTo>
                  <a:lnTo>
                    <a:pt x="143" y="150"/>
                  </a:lnTo>
                  <a:lnTo>
                    <a:pt x="133" y="150"/>
                  </a:lnTo>
                  <a:lnTo>
                    <a:pt x="124" y="150"/>
                  </a:lnTo>
                  <a:lnTo>
                    <a:pt x="115" y="150"/>
                  </a:lnTo>
                  <a:lnTo>
                    <a:pt x="105" y="150"/>
                  </a:lnTo>
                  <a:lnTo>
                    <a:pt x="97" y="150"/>
                  </a:lnTo>
                  <a:lnTo>
                    <a:pt x="88" y="150"/>
                  </a:lnTo>
                  <a:lnTo>
                    <a:pt x="78" y="150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2719" y="4148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0" y="0"/>
                  </a:moveTo>
                  <a:lnTo>
                    <a:pt x="2" y="3"/>
                  </a:lnTo>
                  <a:lnTo>
                    <a:pt x="3" y="6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8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3" y="24"/>
                  </a:lnTo>
                  <a:lnTo>
                    <a:pt x="195" y="24"/>
                  </a:lnTo>
                  <a:lnTo>
                    <a:pt x="198" y="21"/>
                  </a:lnTo>
                  <a:lnTo>
                    <a:pt x="199" y="19"/>
                  </a:lnTo>
                  <a:lnTo>
                    <a:pt x="201" y="16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5" y="6"/>
                  </a:lnTo>
                  <a:lnTo>
                    <a:pt x="206" y="3"/>
                  </a:lnTo>
                  <a:lnTo>
                    <a:pt x="2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2730" y="4164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0" y="0"/>
                  </a:moveTo>
                  <a:lnTo>
                    <a:pt x="7" y="6"/>
                  </a:lnTo>
                  <a:lnTo>
                    <a:pt x="16" y="10"/>
                  </a:lnTo>
                  <a:lnTo>
                    <a:pt x="23" y="14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50" y="23"/>
                  </a:lnTo>
                  <a:lnTo>
                    <a:pt x="59" y="23"/>
                  </a:lnTo>
                  <a:lnTo>
                    <a:pt x="69" y="24"/>
                  </a:lnTo>
                  <a:lnTo>
                    <a:pt x="79" y="23"/>
                  </a:lnTo>
                  <a:lnTo>
                    <a:pt x="88" y="23"/>
                  </a:lnTo>
                  <a:lnTo>
                    <a:pt x="98" y="20"/>
                  </a:lnTo>
                  <a:lnTo>
                    <a:pt x="107" y="17"/>
                  </a:lnTo>
                  <a:lnTo>
                    <a:pt x="115" y="14"/>
                  </a:lnTo>
                  <a:lnTo>
                    <a:pt x="124" y="10"/>
                  </a:lnTo>
                  <a:lnTo>
                    <a:pt x="131" y="6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2718" y="4133"/>
              <a:ext cx="68" cy="9"/>
            </a:xfrm>
            <a:custGeom>
              <a:avLst/>
              <a:gdLst>
                <a:gd name="T0" fmla="*/ 0 w 219"/>
                <a:gd name="T1" fmla="*/ 0 h 24"/>
                <a:gd name="T2" fmla="*/ 0 w 219"/>
                <a:gd name="T3" fmla="*/ 0 h 24"/>
                <a:gd name="T4" fmla="*/ 0 w 219"/>
                <a:gd name="T5" fmla="*/ 0 h 24"/>
                <a:gd name="T6" fmla="*/ 0 w 219"/>
                <a:gd name="T7" fmla="*/ 0 h 24"/>
                <a:gd name="T8" fmla="*/ 0 w 219"/>
                <a:gd name="T9" fmla="*/ 0 h 24"/>
                <a:gd name="T10" fmla="*/ 0 w 219"/>
                <a:gd name="T11" fmla="*/ 0 h 24"/>
                <a:gd name="T12" fmla="*/ 0 w 219"/>
                <a:gd name="T13" fmla="*/ 0 h 24"/>
                <a:gd name="T14" fmla="*/ 0 w 219"/>
                <a:gd name="T15" fmla="*/ 0 h 24"/>
                <a:gd name="T16" fmla="*/ 0 w 219"/>
                <a:gd name="T17" fmla="*/ 0 h 24"/>
                <a:gd name="T18" fmla="*/ 0 w 219"/>
                <a:gd name="T19" fmla="*/ 0 h 24"/>
                <a:gd name="T20" fmla="*/ 0 w 219"/>
                <a:gd name="T21" fmla="*/ 0 h 24"/>
                <a:gd name="T22" fmla="*/ 0 w 219"/>
                <a:gd name="T23" fmla="*/ 0 h 24"/>
                <a:gd name="T24" fmla="*/ 0 w 219"/>
                <a:gd name="T25" fmla="*/ 0 h 24"/>
                <a:gd name="T26" fmla="*/ 0 w 219"/>
                <a:gd name="T27" fmla="*/ 0 h 24"/>
                <a:gd name="T28" fmla="*/ 0 w 219"/>
                <a:gd name="T29" fmla="*/ 0 h 24"/>
                <a:gd name="T30" fmla="*/ 0 w 219"/>
                <a:gd name="T31" fmla="*/ 0 h 24"/>
                <a:gd name="T32" fmla="*/ 0 w 219"/>
                <a:gd name="T33" fmla="*/ 0 h 24"/>
                <a:gd name="T34" fmla="*/ 0 w 219"/>
                <a:gd name="T35" fmla="*/ 0 h 24"/>
                <a:gd name="T36" fmla="*/ 0 w 219"/>
                <a:gd name="T37" fmla="*/ 0 h 24"/>
                <a:gd name="T38" fmla="*/ 0 w 219"/>
                <a:gd name="T39" fmla="*/ 0 h 24"/>
                <a:gd name="T40" fmla="*/ 0 w 219"/>
                <a:gd name="T41" fmla="*/ 0 h 24"/>
                <a:gd name="T42" fmla="*/ 0 w 219"/>
                <a:gd name="T43" fmla="*/ 0 h 24"/>
                <a:gd name="T44" fmla="*/ 0 w 219"/>
                <a:gd name="T45" fmla="*/ 0 h 24"/>
                <a:gd name="T46" fmla="*/ 0 w 219"/>
                <a:gd name="T47" fmla="*/ 0 h 24"/>
                <a:gd name="T48" fmla="*/ 0 w 219"/>
                <a:gd name="T49" fmla="*/ 0 h 24"/>
                <a:gd name="T50" fmla="*/ 0 w 219"/>
                <a:gd name="T51" fmla="*/ 0 h 24"/>
                <a:gd name="T52" fmla="*/ 0 w 219"/>
                <a:gd name="T53" fmla="*/ 0 h 24"/>
                <a:gd name="T54" fmla="*/ 0 w 219"/>
                <a:gd name="T55" fmla="*/ 0 h 24"/>
                <a:gd name="T56" fmla="*/ 0 w 219"/>
                <a:gd name="T57" fmla="*/ 0 h 24"/>
                <a:gd name="T58" fmla="*/ 0 w 219"/>
                <a:gd name="T59" fmla="*/ 0 h 24"/>
                <a:gd name="T60" fmla="*/ 0 w 219"/>
                <a:gd name="T61" fmla="*/ 0 h 24"/>
                <a:gd name="T62" fmla="*/ 0 w 219"/>
                <a:gd name="T63" fmla="*/ 0 h 24"/>
                <a:gd name="T64" fmla="*/ 0 w 219"/>
                <a:gd name="T65" fmla="*/ 0 h 24"/>
                <a:gd name="T66" fmla="*/ 0 w 219"/>
                <a:gd name="T67" fmla="*/ 0 h 24"/>
                <a:gd name="T68" fmla="*/ 0 w 219"/>
                <a:gd name="T69" fmla="*/ 0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9" h="24">
                  <a:moveTo>
                    <a:pt x="0" y="13"/>
                  </a:moveTo>
                  <a:lnTo>
                    <a:pt x="0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19" y="24"/>
                  </a:lnTo>
                  <a:lnTo>
                    <a:pt x="219" y="23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9" y="19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4"/>
                  </a:lnTo>
                  <a:lnTo>
                    <a:pt x="219" y="13"/>
                  </a:lnTo>
                  <a:lnTo>
                    <a:pt x="219" y="11"/>
                  </a:lnTo>
                  <a:lnTo>
                    <a:pt x="219" y="8"/>
                  </a:lnTo>
                  <a:lnTo>
                    <a:pt x="219" y="7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19" y="3"/>
                  </a:lnTo>
                  <a:lnTo>
                    <a:pt x="219" y="1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719" y="4117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13" y="0"/>
                  </a:moveTo>
                  <a:lnTo>
                    <a:pt x="11" y="3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6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08" y="24"/>
                  </a:lnTo>
                  <a:lnTo>
                    <a:pt x="206" y="21"/>
                  </a:lnTo>
                  <a:lnTo>
                    <a:pt x="205" y="19"/>
                  </a:lnTo>
                  <a:lnTo>
                    <a:pt x="204" y="16"/>
                  </a:lnTo>
                  <a:lnTo>
                    <a:pt x="202" y="11"/>
                  </a:lnTo>
                  <a:lnTo>
                    <a:pt x="201" y="8"/>
                  </a:lnTo>
                  <a:lnTo>
                    <a:pt x="199" y="6"/>
                  </a:lnTo>
                  <a:lnTo>
                    <a:pt x="198" y="3"/>
                  </a:lnTo>
                  <a:lnTo>
                    <a:pt x="19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730" y="4102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138" y="24"/>
                  </a:moveTo>
                  <a:lnTo>
                    <a:pt x="131" y="20"/>
                  </a:lnTo>
                  <a:lnTo>
                    <a:pt x="124" y="14"/>
                  </a:lnTo>
                  <a:lnTo>
                    <a:pt x="115" y="10"/>
                  </a:lnTo>
                  <a:lnTo>
                    <a:pt x="107" y="7"/>
                  </a:lnTo>
                  <a:lnTo>
                    <a:pt x="98" y="4"/>
                  </a:lnTo>
                  <a:lnTo>
                    <a:pt x="88" y="3"/>
                  </a:lnTo>
                  <a:lnTo>
                    <a:pt x="79" y="1"/>
                  </a:lnTo>
                  <a:lnTo>
                    <a:pt x="69" y="0"/>
                  </a:lnTo>
                  <a:lnTo>
                    <a:pt x="59" y="1"/>
                  </a:lnTo>
                  <a:lnTo>
                    <a:pt x="50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7" y="20"/>
                  </a:lnTo>
                  <a:lnTo>
                    <a:pt x="0" y="24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Text Box 15"/>
          <p:cNvSpPr txBox="1">
            <a:spLocks noChangeArrowheads="1"/>
          </p:cNvSpPr>
          <p:nvPr userDrawn="1"/>
        </p:nvSpPr>
        <p:spPr bwMode="auto">
          <a:xfrm>
            <a:off x="23824" y="6577014"/>
            <a:ext cx="1601035" cy="2750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513" tIns="44745" rIns="89513" bIns="44745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89511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t-BR" sz="1200" b="1" smtClean="0">
                <a:solidFill>
                  <a:srgbClr val="FFFFFF"/>
                </a:solidFill>
                <a:latin typeface="Arial" pitchFamily="34" charset="0"/>
              </a:rPr>
              <a:t>Bunge Fertilizantes</a:t>
            </a:r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17463" y="714375"/>
          <a:ext cx="3575050" cy="5543550"/>
        </p:xfrm>
        <a:graphic>
          <a:graphicData uri="http://schemas.openxmlformats.org/presentationml/2006/ole">
            <p:oleObj spid="_x0000_s875807" name="CorelDRAW" r:id="rId3" imgW="2578608" imgH="3877056" progId="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  <a:prstGeom prst="rect">
            <a:avLst/>
          </a:prstGeom>
        </p:spPr>
        <p:txBody>
          <a:bodyPr lIns="89513" tIns="44745" rIns="89513" bIns="44745"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  <a:prstGeom prst="rect">
            <a:avLst/>
          </a:prstGeom>
        </p:spPr>
        <p:txBody>
          <a:bodyPr lIns="89513" tIns="44745" rIns="89513" bIns="44745" anchor="b"/>
          <a:lstStyle>
            <a:lvl1pPr marL="0" indent="0">
              <a:buNone/>
              <a:defRPr sz="2000"/>
            </a:lvl1pPr>
            <a:lvl2pPr marL="447548" indent="0">
              <a:buNone/>
              <a:defRPr sz="1800"/>
            </a:lvl2pPr>
            <a:lvl3pPr marL="895110" indent="0">
              <a:buNone/>
              <a:defRPr sz="1600"/>
            </a:lvl3pPr>
            <a:lvl4pPr marL="1342658" indent="0">
              <a:buNone/>
              <a:defRPr sz="1400"/>
            </a:lvl4pPr>
            <a:lvl5pPr marL="1790213" indent="0">
              <a:buNone/>
              <a:defRPr sz="1400"/>
            </a:lvl5pPr>
            <a:lvl6pPr marL="2237767" indent="0">
              <a:buNone/>
              <a:defRPr sz="1400"/>
            </a:lvl6pPr>
            <a:lvl7pPr marL="2685315" indent="0">
              <a:buNone/>
              <a:defRPr sz="1400"/>
            </a:lvl7pPr>
            <a:lvl8pPr marL="3132874" indent="0">
              <a:buNone/>
              <a:defRPr sz="1400"/>
            </a:lvl8pPr>
            <a:lvl9pPr marL="3580427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fld id="{0028F162-342F-41B0-BEFC-8CEAF27BCD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896252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6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17694" y="3284987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40" name="Conector reto 39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272884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0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6" y="3284987"/>
            <a:ext cx="6768751" cy="2952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17" name="Conector reto 16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9885907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6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2" y="2276875"/>
            <a:ext cx="8136904" cy="576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</p:spTree>
    <p:extLst>
      <p:ext uri="{BB962C8B-B14F-4D97-AF65-F5344CB8AC3E}">
        <p14:creationId xmlns="" xmlns:p14="http://schemas.microsoft.com/office/powerpoint/2010/main" val="164173623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 userDrawn="1"/>
        </p:nvSpPr>
        <p:spPr>
          <a:xfrm>
            <a:off x="-154136" y="1916834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0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Subtítulo com duas linhas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0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707904" y="3068960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</p:spTree>
    <p:extLst>
      <p:ext uri="{BB962C8B-B14F-4D97-AF65-F5344CB8AC3E}">
        <p14:creationId xmlns="" xmlns:p14="http://schemas.microsoft.com/office/powerpoint/2010/main" val="206917514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4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027456" y="5517232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09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0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pic>
        <p:nvPicPr>
          <p:cNvPr id="27" name="Imagem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356" y="3331306"/>
            <a:ext cx="949772" cy="85619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042" y="4697200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50899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5508105" y="1039415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169" y="183215"/>
            <a:ext cx="949772" cy="8561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009" y="4643549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517564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938" y="-27382"/>
            <a:ext cx="9232451" cy="7416439"/>
          </a:xfrm>
          <a:prstGeom prst="rect">
            <a:avLst/>
          </a:prstGeom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437828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“Citação que compõem com a foto, normalmente são mais interessantes”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18705" y="3848559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</p:spTree>
    <p:extLst>
      <p:ext uri="{BB962C8B-B14F-4D97-AF65-F5344CB8AC3E}">
        <p14:creationId xmlns="" xmlns:p14="http://schemas.microsoft.com/office/powerpoint/2010/main" val="335319863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32" y="5301208"/>
            <a:ext cx="7620000" cy="1295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5304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33218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955" y="5498399"/>
            <a:ext cx="6970517" cy="1008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894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828" y="5532522"/>
            <a:ext cx="6912768" cy="9124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221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6577031"/>
            <a:ext cx="9144000" cy="280987"/>
          </a:xfrm>
          <a:prstGeom prst="rect">
            <a:avLst/>
          </a:prstGeom>
          <a:solidFill>
            <a:srgbClr val="333399"/>
          </a:solidFill>
          <a:ln w="15875">
            <a:solidFill>
              <a:srgbClr val="075791"/>
            </a:solidFill>
            <a:miter lim="800000"/>
            <a:headEnd/>
            <a:tailEnd/>
          </a:ln>
        </p:spPr>
        <p:txBody>
          <a:bodyPr wrap="none" lIns="89513" tIns="44745" rIns="89513" bIns="44745" anchor="ctr"/>
          <a:lstStyle/>
          <a:p>
            <a:pPr algn="ctr" defTabSz="893763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" name="Group 3"/>
          <p:cNvGrpSpPr>
            <a:grpSpLocks/>
          </p:cNvGrpSpPr>
          <p:nvPr userDrawn="1"/>
        </p:nvGrpSpPr>
        <p:grpSpPr bwMode="auto">
          <a:xfrm>
            <a:off x="4084639" y="6600825"/>
            <a:ext cx="969962" cy="223838"/>
            <a:chOff x="2573" y="4102"/>
            <a:chExt cx="611" cy="141"/>
          </a:xfrm>
        </p:grpSpPr>
        <p:sp>
          <p:nvSpPr>
            <p:cNvPr id="7" name="Freeform 4"/>
            <p:cNvSpPr>
              <a:spLocks noChangeAspect="1"/>
            </p:cNvSpPr>
            <p:nvPr userDrawn="1"/>
          </p:nvSpPr>
          <p:spPr bwMode="auto">
            <a:xfrm>
              <a:off x="2951" y="4146"/>
              <a:ext cx="122" cy="97"/>
            </a:xfrm>
            <a:custGeom>
              <a:avLst/>
              <a:gdLst>
                <a:gd name="T0" fmla="*/ 0 w 391"/>
                <a:gd name="T1" fmla="*/ 0 h 307"/>
                <a:gd name="T2" fmla="*/ 0 w 391"/>
                <a:gd name="T3" fmla="*/ 0 h 307"/>
                <a:gd name="T4" fmla="*/ 0 w 391"/>
                <a:gd name="T5" fmla="*/ 0 h 307"/>
                <a:gd name="T6" fmla="*/ 0 w 391"/>
                <a:gd name="T7" fmla="*/ 0 h 307"/>
                <a:gd name="T8" fmla="*/ 0 w 391"/>
                <a:gd name="T9" fmla="*/ 0 h 307"/>
                <a:gd name="T10" fmla="*/ 0 w 391"/>
                <a:gd name="T11" fmla="*/ 0 h 307"/>
                <a:gd name="T12" fmla="*/ 0 w 391"/>
                <a:gd name="T13" fmla="*/ 0 h 307"/>
                <a:gd name="T14" fmla="*/ 0 w 391"/>
                <a:gd name="T15" fmla="*/ 0 h 307"/>
                <a:gd name="T16" fmla="*/ 0 w 391"/>
                <a:gd name="T17" fmla="*/ 0 h 307"/>
                <a:gd name="T18" fmla="*/ 0 w 391"/>
                <a:gd name="T19" fmla="*/ 0 h 307"/>
                <a:gd name="T20" fmla="*/ 0 w 391"/>
                <a:gd name="T21" fmla="*/ 0 h 307"/>
                <a:gd name="T22" fmla="*/ 0 w 391"/>
                <a:gd name="T23" fmla="*/ 0 h 307"/>
                <a:gd name="T24" fmla="*/ 0 w 391"/>
                <a:gd name="T25" fmla="*/ 0 h 307"/>
                <a:gd name="T26" fmla="*/ 0 w 391"/>
                <a:gd name="T27" fmla="*/ 0 h 307"/>
                <a:gd name="T28" fmla="*/ 0 w 391"/>
                <a:gd name="T29" fmla="*/ 0 h 307"/>
                <a:gd name="T30" fmla="*/ 0 w 391"/>
                <a:gd name="T31" fmla="*/ 0 h 307"/>
                <a:gd name="T32" fmla="*/ 0 w 391"/>
                <a:gd name="T33" fmla="*/ 0 h 307"/>
                <a:gd name="T34" fmla="*/ 0 w 391"/>
                <a:gd name="T35" fmla="*/ 0 h 307"/>
                <a:gd name="T36" fmla="*/ 0 w 391"/>
                <a:gd name="T37" fmla="*/ 0 h 307"/>
                <a:gd name="T38" fmla="*/ 0 w 391"/>
                <a:gd name="T39" fmla="*/ 0 h 307"/>
                <a:gd name="T40" fmla="*/ 0 w 391"/>
                <a:gd name="T41" fmla="*/ 0 h 307"/>
                <a:gd name="T42" fmla="*/ 0 w 391"/>
                <a:gd name="T43" fmla="*/ 0 h 307"/>
                <a:gd name="T44" fmla="*/ 0 w 391"/>
                <a:gd name="T45" fmla="*/ 0 h 307"/>
                <a:gd name="T46" fmla="*/ 0 w 391"/>
                <a:gd name="T47" fmla="*/ 0 h 307"/>
                <a:gd name="T48" fmla="*/ 0 w 391"/>
                <a:gd name="T49" fmla="*/ 0 h 307"/>
                <a:gd name="T50" fmla="*/ 0 w 391"/>
                <a:gd name="T51" fmla="*/ 0 h 307"/>
                <a:gd name="T52" fmla="*/ 0 w 391"/>
                <a:gd name="T53" fmla="*/ 0 h 307"/>
                <a:gd name="T54" fmla="*/ 0 w 391"/>
                <a:gd name="T55" fmla="*/ 0 h 307"/>
                <a:gd name="T56" fmla="*/ 0 w 391"/>
                <a:gd name="T57" fmla="*/ 0 h 307"/>
                <a:gd name="T58" fmla="*/ 0 w 391"/>
                <a:gd name="T59" fmla="*/ 0 h 307"/>
                <a:gd name="T60" fmla="*/ 0 w 391"/>
                <a:gd name="T61" fmla="*/ 0 h 307"/>
                <a:gd name="T62" fmla="*/ 0 w 391"/>
                <a:gd name="T63" fmla="*/ 0 h 307"/>
                <a:gd name="T64" fmla="*/ 0 w 391"/>
                <a:gd name="T65" fmla="*/ 0 h 307"/>
                <a:gd name="T66" fmla="*/ 0 w 391"/>
                <a:gd name="T67" fmla="*/ 0 h 307"/>
                <a:gd name="T68" fmla="*/ 0 w 391"/>
                <a:gd name="T69" fmla="*/ 0 h 307"/>
                <a:gd name="T70" fmla="*/ 0 w 391"/>
                <a:gd name="T71" fmla="*/ 0 h 307"/>
                <a:gd name="T72" fmla="*/ 0 w 391"/>
                <a:gd name="T73" fmla="*/ 0 h 307"/>
                <a:gd name="T74" fmla="*/ 0 w 391"/>
                <a:gd name="T75" fmla="*/ 0 h 307"/>
                <a:gd name="T76" fmla="*/ 0 w 391"/>
                <a:gd name="T77" fmla="*/ 0 h 307"/>
                <a:gd name="T78" fmla="*/ 0 w 391"/>
                <a:gd name="T79" fmla="*/ 0 h 307"/>
                <a:gd name="T80" fmla="*/ 0 w 391"/>
                <a:gd name="T81" fmla="*/ 0 h 307"/>
                <a:gd name="T82" fmla="*/ 0 w 391"/>
                <a:gd name="T83" fmla="*/ 0 h 307"/>
                <a:gd name="T84" fmla="*/ 0 w 391"/>
                <a:gd name="T85" fmla="*/ 0 h 307"/>
                <a:gd name="T86" fmla="*/ 0 w 391"/>
                <a:gd name="T87" fmla="*/ 0 h 307"/>
                <a:gd name="T88" fmla="*/ 0 w 391"/>
                <a:gd name="T89" fmla="*/ 0 h 307"/>
                <a:gd name="T90" fmla="*/ 0 w 391"/>
                <a:gd name="T91" fmla="*/ 0 h 307"/>
                <a:gd name="T92" fmla="*/ 0 w 391"/>
                <a:gd name="T93" fmla="*/ 0 h 307"/>
                <a:gd name="T94" fmla="*/ 0 w 391"/>
                <a:gd name="T95" fmla="*/ 0 h 307"/>
                <a:gd name="T96" fmla="*/ 0 w 391"/>
                <a:gd name="T97" fmla="*/ 0 h 307"/>
                <a:gd name="T98" fmla="*/ 0 w 391"/>
                <a:gd name="T99" fmla="*/ 0 h 307"/>
                <a:gd name="T100" fmla="*/ 0 w 391"/>
                <a:gd name="T101" fmla="*/ 0 h 307"/>
                <a:gd name="T102" fmla="*/ 0 w 391"/>
                <a:gd name="T103" fmla="*/ 0 h 307"/>
                <a:gd name="T104" fmla="*/ 0 w 391"/>
                <a:gd name="T105" fmla="*/ 0 h 307"/>
                <a:gd name="T106" fmla="*/ 0 w 391"/>
                <a:gd name="T107" fmla="*/ 0 h 307"/>
                <a:gd name="T108" fmla="*/ 0 w 391"/>
                <a:gd name="T109" fmla="*/ 0 h 307"/>
                <a:gd name="T110" fmla="*/ 0 w 391"/>
                <a:gd name="T111" fmla="*/ 0 h 307"/>
                <a:gd name="T112" fmla="*/ 0 w 391"/>
                <a:gd name="T113" fmla="*/ 0 h 307"/>
                <a:gd name="T114" fmla="*/ 0 w 391"/>
                <a:gd name="T115" fmla="*/ 0 h 3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1" h="307">
                  <a:moveTo>
                    <a:pt x="222" y="0"/>
                  </a:moveTo>
                  <a:lnTo>
                    <a:pt x="227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0" y="2"/>
                  </a:lnTo>
                  <a:lnTo>
                    <a:pt x="274" y="2"/>
                  </a:lnTo>
                  <a:lnTo>
                    <a:pt x="277" y="2"/>
                  </a:lnTo>
                  <a:lnTo>
                    <a:pt x="280" y="2"/>
                  </a:lnTo>
                  <a:lnTo>
                    <a:pt x="284" y="2"/>
                  </a:lnTo>
                  <a:lnTo>
                    <a:pt x="287" y="3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7" y="3"/>
                  </a:lnTo>
                  <a:lnTo>
                    <a:pt x="300" y="3"/>
                  </a:lnTo>
                  <a:lnTo>
                    <a:pt x="303" y="4"/>
                  </a:lnTo>
                  <a:lnTo>
                    <a:pt x="306" y="4"/>
                  </a:lnTo>
                  <a:lnTo>
                    <a:pt x="309" y="4"/>
                  </a:lnTo>
                  <a:lnTo>
                    <a:pt x="312" y="6"/>
                  </a:lnTo>
                  <a:lnTo>
                    <a:pt x="315" y="6"/>
                  </a:lnTo>
                  <a:lnTo>
                    <a:pt x="317" y="6"/>
                  </a:lnTo>
                  <a:lnTo>
                    <a:pt x="320" y="7"/>
                  </a:lnTo>
                  <a:lnTo>
                    <a:pt x="323" y="7"/>
                  </a:lnTo>
                  <a:lnTo>
                    <a:pt x="326" y="7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10"/>
                  </a:lnTo>
                  <a:lnTo>
                    <a:pt x="342" y="12"/>
                  </a:lnTo>
                  <a:lnTo>
                    <a:pt x="346" y="12"/>
                  </a:lnTo>
                  <a:lnTo>
                    <a:pt x="352" y="13"/>
                  </a:lnTo>
                  <a:lnTo>
                    <a:pt x="356" y="15"/>
                  </a:lnTo>
                  <a:lnTo>
                    <a:pt x="361" y="16"/>
                  </a:lnTo>
                  <a:lnTo>
                    <a:pt x="365" y="17"/>
                  </a:lnTo>
                  <a:lnTo>
                    <a:pt x="369" y="19"/>
                  </a:lnTo>
                  <a:lnTo>
                    <a:pt x="374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8" y="22"/>
                  </a:lnTo>
                  <a:lnTo>
                    <a:pt x="381" y="22"/>
                  </a:lnTo>
                  <a:lnTo>
                    <a:pt x="382" y="23"/>
                  </a:lnTo>
                  <a:lnTo>
                    <a:pt x="384" y="23"/>
                  </a:lnTo>
                  <a:lnTo>
                    <a:pt x="385" y="25"/>
                  </a:lnTo>
                  <a:lnTo>
                    <a:pt x="387" y="25"/>
                  </a:lnTo>
                  <a:lnTo>
                    <a:pt x="388" y="26"/>
                  </a:lnTo>
                  <a:lnTo>
                    <a:pt x="389" y="26"/>
                  </a:lnTo>
                  <a:lnTo>
                    <a:pt x="391" y="26"/>
                  </a:lnTo>
                  <a:lnTo>
                    <a:pt x="389" y="27"/>
                  </a:lnTo>
                  <a:lnTo>
                    <a:pt x="389" y="29"/>
                  </a:lnTo>
                  <a:lnTo>
                    <a:pt x="388" y="30"/>
                  </a:lnTo>
                  <a:lnTo>
                    <a:pt x="388" y="32"/>
                  </a:lnTo>
                  <a:lnTo>
                    <a:pt x="387" y="33"/>
                  </a:lnTo>
                  <a:lnTo>
                    <a:pt x="387" y="35"/>
                  </a:lnTo>
                  <a:lnTo>
                    <a:pt x="385" y="36"/>
                  </a:lnTo>
                  <a:lnTo>
                    <a:pt x="385" y="38"/>
                  </a:lnTo>
                  <a:lnTo>
                    <a:pt x="384" y="40"/>
                  </a:lnTo>
                  <a:lnTo>
                    <a:pt x="382" y="43"/>
                  </a:lnTo>
                  <a:lnTo>
                    <a:pt x="381" y="46"/>
                  </a:lnTo>
                  <a:lnTo>
                    <a:pt x="379" y="49"/>
                  </a:lnTo>
                  <a:lnTo>
                    <a:pt x="378" y="53"/>
                  </a:lnTo>
                  <a:lnTo>
                    <a:pt x="377" y="56"/>
                  </a:lnTo>
                  <a:lnTo>
                    <a:pt x="377" y="59"/>
                  </a:lnTo>
                  <a:lnTo>
                    <a:pt x="375" y="62"/>
                  </a:lnTo>
                  <a:lnTo>
                    <a:pt x="374" y="64"/>
                  </a:lnTo>
                  <a:lnTo>
                    <a:pt x="374" y="65"/>
                  </a:lnTo>
                  <a:lnTo>
                    <a:pt x="374" y="66"/>
                  </a:lnTo>
                  <a:lnTo>
                    <a:pt x="372" y="68"/>
                  </a:lnTo>
                  <a:lnTo>
                    <a:pt x="372" y="69"/>
                  </a:lnTo>
                  <a:lnTo>
                    <a:pt x="371" y="71"/>
                  </a:lnTo>
                  <a:lnTo>
                    <a:pt x="371" y="72"/>
                  </a:lnTo>
                  <a:lnTo>
                    <a:pt x="369" y="71"/>
                  </a:lnTo>
                  <a:lnTo>
                    <a:pt x="368" y="71"/>
                  </a:lnTo>
                  <a:lnTo>
                    <a:pt x="366" y="69"/>
                  </a:lnTo>
                  <a:lnTo>
                    <a:pt x="365" y="68"/>
                  </a:lnTo>
                  <a:lnTo>
                    <a:pt x="364" y="66"/>
                  </a:lnTo>
                  <a:lnTo>
                    <a:pt x="362" y="65"/>
                  </a:lnTo>
                  <a:lnTo>
                    <a:pt x="361" y="65"/>
                  </a:lnTo>
                  <a:lnTo>
                    <a:pt x="359" y="64"/>
                  </a:lnTo>
                  <a:lnTo>
                    <a:pt x="358" y="62"/>
                  </a:lnTo>
                  <a:lnTo>
                    <a:pt x="356" y="61"/>
                  </a:lnTo>
                  <a:lnTo>
                    <a:pt x="355" y="61"/>
                  </a:lnTo>
                  <a:lnTo>
                    <a:pt x="353" y="59"/>
                  </a:lnTo>
                  <a:lnTo>
                    <a:pt x="349" y="56"/>
                  </a:lnTo>
                  <a:lnTo>
                    <a:pt x="345" y="53"/>
                  </a:lnTo>
                  <a:lnTo>
                    <a:pt x="339" y="51"/>
                  </a:lnTo>
                  <a:lnTo>
                    <a:pt x="335" y="48"/>
                  </a:lnTo>
                  <a:lnTo>
                    <a:pt x="329" y="45"/>
                  </a:lnTo>
                  <a:lnTo>
                    <a:pt x="325" y="42"/>
                  </a:lnTo>
                  <a:lnTo>
                    <a:pt x="319" y="40"/>
                  </a:lnTo>
                  <a:lnTo>
                    <a:pt x="313" y="39"/>
                  </a:lnTo>
                  <a:lnTo>
                    <a:pt x="309" y="38"/>
                  </a:lnTo>
                  <a:lnTo>
                    <a:pt x="304" y="36"/>
                  </a:lnTo>
                  <a:lnTo>
                    <a:pt x="300" y="35"/>
                  </a:lnTo>
                  <a:lnTo>
                    <a:pt x="296" y="33"/>
                  </a:lnTo>
                  <a:lnTo>
                    <a:pt x="292" y="32"/>
                  </a:lnTo>
                  <a:lnTo>
                    <a:pt x="287" y="30"/>
                  </a:lnTo>
                  <a:lnTo>
                    <a:pt x="283" y="30"/>
                  </a:lnTo>
                  <a:lnTo>
                    <a:pt x="279" y="29"/>
                  </a:lnTo>
                  <a:lnTo>
                    <a:pt x="251" y="26"/>
                  </a:lnTo>
                  <a:lnTo>
                    <a:pt x="224" y="25"/>
                  </a:lnTo>
                  <a:lnTo>
                    <a:pt x="211" y="26"/>
                  </a:lnTo>
                  <a:lnTo>
                    <a:pt x="196" y="27"/>
                  </a:lnTo>
                  <a:lnTo>
                    <a:pt x="183" y="29"/>
                  </a:lnTo>
                  <a:lnTo>
                    <a:pt x="170" y="32"/>
                  </a:lnTo>
                  <a:lnTo>
                    <a:pt x="158" y="36"/>
                  </a:lnTo>
                  <a:lnTo>
                    <a:pt x="145" y="40"/>
                  </a:lnTo>
                  <a:lnTo>
                    <a:pt x="133" y="45"/>
                  </a:lnTo>
                  <a:lnTo>
                    <a:pt x="121" y="52"/>
                  </a:lnTo>
                  <a:lnTo>
                    <a:pt x="111" y="59"/>
                  </a:lnTo>
                  <a:lnTo>
                    <a:pt x="101" y="68"/>
                  </a:lnTo>
                  <a:lnTo>
                    <a:pt x="93" y="77"/>
                  </a:lnTo>
                  <a:lnTo>
                    <a:pt x="85" y="87"/>
                  </a:lnTo>
                  <a:lnTo>
                    <a:pt x="83" y="91"/>
                  </a:lnTo>
                  <a:lnTo>
                    <a:pt x="81" y="95"/>
                  </a:lnTo>
                  <a:lnTo>
                    <a:pt x="78" y="98"/>
                  </a:lnTo>
                  <a:lnTo>
                    <a:pt x="77" y="102"/>
                  </a:lnTo>
                  <a:lnTo>
                    <a:pt x="75" y="107"/>
                  </a:lnTo>
                  <a:lnTo>
                    <a:pt x="74" y="111"/>
                  </a:lnTo>
                  <a:lnTo>
                    <a:pt x="73" y="115"/>
                  </a:lnTo>
                  <a:lnTo>
                    <a:pt x="71" y="120"/>
                  </a:lnTo>
                  <a:lnTo>
                    <a:pt x="71" y="121"/>
                  </a:lnTo>
                  <a:lnTo>
                    <a:pt x="71" y="123"/>
                  </a:lnTo>
                  <a:lnTo>
                    <a:pt x="70" y="124"/>
                  </a:lnTo>
                  <a:lnTo>
                    <a:pt x="70" y="126"/>
                  </a:lnTo>
                  <a:lnTo>
                    <a:pt x="70" y="127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70" y="131"/>
                  </a:lnTo>
                  <a:lnTo>
                    <a:pt x="68" y="134"/>
                  </a:lnTo>
                  <a:lnTo>
                    <a:pt x="68" y="137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7" y="146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7" y="156"/>
                  </a:lnTo>
                  <a:lnTo>
                    <a:pt x="68" y="163"/>
                  </a:lnTo>
                  <a:lnTo>
                    <a:pt x="68" y="169"/>
                  </a:lnTo>
                  <a:lnTo>
                    <a:pt x="68" y="175"/>
                  </a:lnTo>
                  <a:lnTo>
                    <a:pt x="70" y="180"/>
                  </a:lnTo>
                  <a:lnTo>
                    <a:pt x="71" y="188"/>
                  </a:lnTo>
                  <a:lnTo>
                    <a:pt x="73" y="193"/>
                  </a:lnTo>
                  <a:lnTo>
                    <a:pt x="75" y="199"/>
                  </a:lnTo>
                  <a:lnTo>
                    <a:pt x="77" y="203"/>
                  </a:lnTo>
                  <a:lnTo>
                    <a:pt x="80" y="209"/>
                  </a:lnTo>
                  <a:lnTo>
                    <a:pt x="81" y="214"/>
                  </a:lnTo>
                  <a:lnTo>
                    <a:pt x="84" y="218"/>
                  </a:lnTo>
                  <a:lnTo>
                    <a:pt x="87" y="222"/>
                  </a:lnTo>
                  <a:lnTo>
                    <a:pt x="90" y="226"/>
                  </a:lnTo>
                  <a:lnTo>
                    <a:pt x="93" y="231"/>
                  </a:lnTo>
                  <a:lnTo>
                    <a:pt x="97" y="235"/>
                  </a:lnTo>
                  <a:lnTo>
                    <a:pt x="100" y="238"/>
                  </a:lnTo>
                  <a:lnTo>
                    <a:pt x="107" y="245"/>
                  </a:lnTo>
                  <a:lnTo>
                    <a:pt x="114" y="251"/>
                  </a:lnTo>
                  <a:lnTo>
                    <a:pt x="121" y="255"/>
                  </a:lnTo>
                  <a:lnTo>
                    <a:pt x="130" y="260"/>
                  </a:lnTo>
                  <a:lnTo>
                    <a:pt x="139" y="264"/>
                  </a:lnTo>
                  <a:lnTo>
                    <a:pt x="147" y="268"/>
                  </a:lnTo>
                  <a:lnTo>
                    <a:pt x="156" y="271"/>
                  </a:lnTo>
                  <a:lnTo>
                    <a:pt x="165" y="274"/>
                  </a:lnTo>
                  <a:lnTo>
                    <a:pt x="173" y="276"/>
                  </a:lnTo>
                  <a:lnTo>
                    <a:pt x="183" y="278"/>
                  </a:lnTo>
                  <a:lnTo>
                    <a:pt x="192" y="280"/>
                  </a:lnTo>
                  <a:lnTo>
                    <a:pt x="202" y="281"/>
                  </a:lnTo>
                  <a:lnTo>
                    <a:pt x="212" y="281"/>
                  </a:lnTo>
                  <a:lnTo>
                    <a:pt x="224" y="283"/>
                  </a:lnTo>
                  <a:lnTo>
                    <a:pt x="234" y="283"/>
                  </a:lnTo>
                  <a:lnTo>
                    <a:pt x="244" y="283"/>
                  </a:lnTo>
                  <a:lnTo>
                    <a:pt x="248" y="283"/>
                  </a:lnTo>
                  <a:lnTo>
                    <a:pt x="253" y="283"/>
                  </a:lnTo>
                  <a:lnTo>
                    <a:pt x="257" y="283"/>
                  </a:lnTo>
                  <a:lnTo>
                    <a:pt x="261" y="281"/>
                  </a:lnTo>
                  <a:lnTo>
                    <a:pt x="264" y="281"/>
                  </a:lnTo>
                  <a:lnTo>
                    <a:pt x="267" y="281"/>
                  </a:lnTo>
                  <a:lnTo>
                    <a:pt x="270" y="281"/>
                  </a:lnTo>
                  <a:lnTo>
                    <a:pt x="273" y="281"/>
                  </a:lnTo>
                  <a:lnTo>
                    <a:pt x="276" y="281"/>
                  </a:lnTo>
                  <a:lnTo>
                    <a:pt x="277" y="280"/>
                  </a:lnTo>
                  <a:lnTo>
                    <a:pt x="281" y="280"/>
                  </a:lnTo>
                  <a:lnTo>
                    <a:pt x="284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6" y="277"/>
                  </a:lnTo>
                  <a:lnTo>
                    <a:pt x="297" y="277"/>
                  </a:lnTo>
                  <a:lnTo>
                    <a:pt x="299" y="277"/>
                  </a:lnTo>
                  <a:lnTo>
                    <a:pt x="300" y="277"/>
                  </a:lnTo>
                  <a:lnTo>
                    <a:pt x="302" y="277"/>
                  </a:lnTo>
                  <a:lnTo>
                    <a:pt x="303" y="276"/>
                  </a:lnTo>
                  <a:lnTo>
                    <a:pt x="304" y="276"/>
                  </a:lnTo>
                  <a:lnTo>
                    <a:pt x="306" y="276"/>
                  </a:lnTo>
                  <a:lnTo>
                    <a:pt x="307" y="276"/>
                  </a:lnTo>
                  <a:lnTo>
                    <a:pt x="309" y="274"/>
                  </a:lnTo>
                  <a:lnTo>
                    <a:pt x="312" y="274"/>
                  </a:lnTo>
                  <a:lnTo>
                    <a:pt x="313" y="274"/>
                  </a:lnTo>
                  <a:lnTo>
                    <a:pt x="315" y="273"/>
                  </a:lnTo>
                  <a:lnTo>
                    <a:pt x="317" y="273"/>
                  </a:lnTo>
                  <a:lnTo>
                    <a:pt x="319" y="271"/>
                  </a:lnTo>
                  <a:lnTo>
                    <a:pt x="320" y="271"/>
                  </a:lnTo>
                  <a:lnTo>
                    <a:pt x="322" y="271"/>
                  </a:lnTo>
                  <a:lnTo>
                    <a:pt x="323" y="271"/>
                  </a:lnTo>
                  <a:lnTo>
                    <a:pt x="323" y="270"/>
                  </a:lnTo>
                  <a:lnTo>
                    <a:pt x="325" y="270"/>
                  </a:lnTo>
                  <a:lnTo>
                    <a:pt x="326" y="270"/>
                  </a:lnTo>
                  <a:lnTo>
                    <a:pt x="326" y="268"/>
                  </a:lnTo>
                  <a:lnTo>
                    <a:pt x="326" y="267"/>
                  </a:lnTo>
                  <a:lnTo>
                    <a:pt x="326" y="265"/>
                  </a:lnTo>
                  <a:lnTo>
                    <a:pt x="326" y="264"/>
                  </a:lnTo>
                  <a:lnTo>
                    <a:pt x="326" y="261"/>
                  </a:lnTo>
                  <a:lnTo>
                    <a:pt x="326" y="260"/>
                  </a:lnTo>
                  <a:lnTo>
                    <a:pt x="326" y="257"/>
                  </a:lnTo>
                  <a:lnTo>
                    <a:pt x="326" y="255"/>
                  </a:lnTo>
                  <a:lnTo>
                    <a:pt x="326" y="252"/>
                  </a:lnTo>
                  <a:lnTo>
                    <a:pt x="326" y="251"/>
                  </a:lnTo>
                  <a:lnTo>
                    <a:pt x="326" y="248"/>
                  </a:lnTo>
                  <a:lnTo>
                    <a:pt x="326" y="247"/>
                  </a:lnTo>
                  <a:lnTo>
                    <a:pt x="326" y="238"/>
                  </a:lnTo>
                  <a:lnTo>
                    <a:pt x="326" y="231"/>
                  </a:lnTo>
                  <a:lnTo>
                    <a:pt x="326" y="222"/>
                  </a:lnTo>
                  <a:lnTo>
                    <a:pt x="326" y="214"/>
                  </a:lnTo>
                  <a:lnTo>
                    <a:pt x="326" y="206"/>
                  </a:lnTo>
                  <a:lnTo>
                    <a:pt x="326" y="198"/>
                  </a:lnTo>
                  <a:lnTo>
                    <a:pt x="326" y="190"/>
                  </a:lnTo>
                  <a:lnTo>
                    <a:pt x="326" y="182"/>
                  </a:lnTo>
                  <a:lnTo>
                    <a:pt x="323" y="182"/>
                  </a:lnTo>
                  <a:lnTo>
                    <a:pt x="322" y="182"/>
                  </a:lnTo>
                  <a:lnTo>
                    <a:pt x="319" y="182"/>
                  </a:lnTo>
                  <a:lnTo>
                    <a:pt x="317" y="182"/>
                  </a:lnTo>
                  <a:lnTo>
                    <a:pt x="315" y="182"/>
                  </a:lnTo>
                  <a:lnTo>
                    <a:pt x="313" y="182"/>
                  </a:lnTo>
                  <a:lnTo>
                    <a:pt x="310" y="182"/>
                  </a:lnTo>
                  <a:lnTo>
                    <a:pt x="309" y="183"/>
                  </a:lnTo>
                  <a:lnTo>
                    <a:pt x="307" y="183"/>
                  </a:lnTo>
                  <a:lnTo>
                    <a:pt x="306" y="183"/>
                  </a:lnTo>
                  <a:lnTo>
                    <a:pt x="304" y="183"/>
                  </a:lnTo>
                  <a:lnTo>
                    <a:pt x="303" y="183"/>
                  </a:lnTo>
                  <a:lnTo>
                    <a:pt x="302" y="183"/>
                  </a:lnTo>
                  <a:lnTo>
                    <a:pt x="300" y="183"/>
                  </a:lnTo>
                  <a:lnTo>
                    <a:pt x="299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3" y="183"/>
                  </a:lnTo>
                  <a:lnTo>
                    <a:pt x="290" y="183"/>
                  </a:lnTo>
                  <a:lnTo>
                    <a:pt x="289" y="185"/>
                  </a:lnTo>
                  <a:lnTo>
                    <a:pt x="287" y="185"/>
                  </a:lnTo>
                  <a:lnTo>
                    <a:pt x="284" y="185"/>
                  </a:lnTo>
                  <a:lnTo>
                    <a:pt x="281" y="185"/>
                  </a:lnTo>
                  <a:lnTo>
                    <a:pt x="283" y="183"/>
                  </a:lnTo>
                  <a:lnTo>
                    <a:pt x="283" y="182"/>
                  </a:lnTo>
                  <a:lnTo>
                    <a:pt x="283" y="180"/>
                  </a:lnTo>
                  <a:lnTo>
                    <a:pt x="283" y="179"/>
                  </a:lnTo>
                  <a:lnTo>
                    <a:pt x="283" y="176"/>
                  </a:lnTo>
                  <a:lnTo>
                    <a:pt x="283" y="175"/>
                  </a:lnTo>
                  <a:lnTo>
                    <a:pt x="284" y="172"/>
                  </a:lnTo>
                  <a:lnTo>
                    <a:pt x="284" y="169"/>
                  </a:lnTo>
                  <a:lnTo>
                    <a:pt x="284" y="166"/>
                  </a:lnTo>
                  <a:lnTo>
                    <a:pt x="283" y="163"/>
                  </a:lnTo>
                  <a:lnTo>
                    <a:pt x="283" y="160"/>
                  </a:lnTo>
                  <a:lnTo>
                    <a:pt x="283" y="157"/>
                  </a:lnTo>
                  <a:lnTo>
                    <a:pt x="283" y="156"/>
                  </a:lnTo>
                  <a:lnTo>
                    <a:pt x="281" y="154"/>
                  </a:lnTo>
                  <a:lnTo>
                    <a:pt x="281" y="153"/>
                  </a:lnTo>
                  <a:lnTo>
                    <a:pt x="283" y="153"/>
                  </a:lnTo>
                  <a:lnTo>
                    <a:pt x="284" y="153"/>
                  </a:lnTo>
                  <a:lnTo>
                    <a:pt x="286" y="153"/>
                  </a:lnTo>
                  <a:lnTo>
                    <a:pt x="287" y="153"/>
                  </a:lnTo>
                  <a:lnTo>
                    <a:pt x="290" y="153"/>
                  </a:lnTo>
                  <a:lnTo>
                    <a:pt x="292" y="153"/>
                  </a:lnTo>
                  <a:lnTo>
                    <a:pt x="293" y="154"/>
                  </a:lnTo>
                  <a:lnTo>
                    <a:pt x="294" y="154"/>
                  </a:lnTo>
                  <a:lnTo>
                    <a:pt x="296" y="154"/>
                  </a:lnTo>
                  <a:lnTo>
                    <a:pt x="299" y="154"/>
                  </a:lnTo>
                  <a:lnTo>
                    <a:pt x="300" y="154"/>
                  </a:lnTo>
                  <a:lnTo>
                    <a:pt x="302" y="154"/>
                  </a:lnTo>
                  <a:lnTo>
                    <a:pt x="303" y="154"/>
                  </a:lnTo>
                  <a:lnTo>
                    <a:pt x="306" y="154"/>
                  </a:lnTo>
                  <a:lnTo>
                    <a:pt x="307" y="154"/>
                  </a:lnTo>
                  <a:lnTo>
                    <a:pt x="310" y="154"/>
                  </a:lnTo>
                  <a:lnTo>
                    <a:pt x="313" y="154"/>
                  </a:lnTo>
                  <a:lnTo>
                    <a:pt x="316" y="156"/>
                  </a:lnTo>
                  <a:lnTo>
                    <a:pt x="317" y="156"/>
                  </a:lnTo>
                  <a:lnTo>
                    <a:pt x="320" y="156"/>
                  </a:lnTo>
                  <a:lnTo>
                    <a:pt x="323" y="156"/>
                  </a:lnTo>
                  <a:lnTo>
                    <a:pt x="326" y="156"/>
                  </a:lnTo>
                  <a:lnTo>
                    <a:pt x="329" y="156"/>
                  </a:lnTo>
                  <a:lnTo>
                    <a:pt x="336" y="156"/>
                  </a:lnTo>
                  <a:lnTo>
                    <a:pt x="343" y="156"/>
                  </a:lnTo>
                  <a:lnTo>
                    <a:pt x="351" y="156"/>
                  </a:lnTo>
                  <a:lnTo>
                    <a:pt x="358" y="156"/>
                  </a:lnTo>
                  <a:lnTo>
                    <a:pt x="365" y="156"/>
                  </a:lnTo>
                  <a:lnTo>
                    <a:pt x="372" y="156"/>
                  </a:lnTo>
                  <a:lnTo>
                    <a:pt x="379" y="156"/>
                  </a:lnTo>
                  <a:lnTo>
                    <a:pt x="387" y="156"/>
                  </a:lnTo>
                  <a:lnTo>
                    <a:pt x="387" y="167"/>
                  </a:lnTo>
                  <a:lnTo>
                    <a:pt x="387" y="180"/>
                  </a:lnTo>
                  <a:lnTo>
                    <a:pt x="387" y="192"/>
                  </a:lnTo>
                  <a:lnTo>
                    <a:pt x="387" y="205"/>
                  </a:lnTo>
                  <a:lnTo>
                    <a:pt x="387" y="216"/>
                  </a:lnTo>
                  <a:lnTo>
                    <a:pt x="387" y="229"/>
                  </a:lnTo>
                  <a:lnTo>
                    <a:pt x="387" y="241"/>
                  </a:lnTo>
                  <a:lnTo>
                    <a:pt x="387" y="254"/>
                  </a:lnTo>
                  <a:lnTo>
                    <a:pt x="387" y="257"/>
                  </a:lnTo>
                  <a:lnTo>
                    <a:pt x="387" y="260"/>
                  </a:lnTo>
                  <a:lnTo>
                    <a:pt x="387" y="264"/>
                  </a:lnTo>
                  <a:lnTo>
                    <a:pt x="387" y="267"/>
                  </a:lnTo>
                  <a:lnTo>
                    <a:pt x="387" y="270"/>
                  </a:lnTo>
                  <a:lnTo>
                    <a:pt x="387" y="274"/>
                  </a:lnTo>
                  <a:lnTo>
                    <a:pt x="387" y="277"/>
                  </a:lnTo>
                  <a:lnTo>
                    <a:pt x="387" y="280"/>
                  </a:lnTo>
                  <a:lnTo>
                    <a:pt x="387" y="281"/>
                  </a:lnTo>
                  <a:lnTo>
                    <a:pt x="387" y="283"/>
                  </a:lnTo>
                  <a:lnTo>
                    <a:pt x="387" y="284"/>
                  </a:lnTo>
                  <a:lnTo>
                    <a:pt x="387" y="286"/>
                  </a:lnTo>
                  <a:lnTo>
                    <a:pt x="387" y="287"/>
                  </a:lnTo>
                  <a:lnTo>
                    <a:pt x="385" y="287"/>
                  </a:lnTo>
                  <a:lnTo>
                    <a:pt x="384" y="287"/>
                  </a:lnTo>
                  <a:lnTo>
                    <a:pt x="384" y="289"/>
                  </a:lnTo>
                  <a:lnTo>
                    <a:pt x="382" y="289"/>
                  </a:lnTo>
                  <a:lnTo>
                    <a:pt x="381" y="289"/>
                  </a:lnTo>
                  <a:lnTo>
                    <a:pt x="379" y="289"/>
                  </a:lnTo>
                  <a:lnTo>
                    <a:pt x="377" y="290"/>
                  </a:lnTo>
                  <a:lnTo>
                    <a:pt x="375" y="290"/>
                  </a:lnTo>
                  <a:lnTo>
                    <a:pt x="374" y="290"/>
                  </a:lnTo>
                  <a:lnTo>
                    <a:pt x="371" y="291"/>
                  </a:lnTo>
                  <a:lnTo>
                    <a:pt x="369" y="291"/>
                  </a:lnTo>
                  <a:lnTo>
                    <a:pt x="368" y="291"/>
                  </a:lnTo>
                  <a:lnTo>
                    <a:pt x="365" y="293"/>
                  </a:lnTo>
                  <a:lnTo>
                    <a:pt x="358" y="294"/>
                  </a:lnTo>
                  <a:lnTo>
                    <a:pt x="351" y="296"/>
                  </a:lnTo>
                  <a:lnTo>
                    <a:pt x="343" y="297"/>
                  </a:lnTo>
                  <a:lnTo>
                    <a:pt x="335" y="299"/>
                  </a:lnTo>
                  <a:lnTo>
                    <a:pt x="328" y="299"/>
                  </a:lnTo>
                  <a:lnTo>
                    <a:pt x="320" y="300"/>
                  </a:lnTo>
                  <a:lnTo>
                    <a:pt x="312" y="301"/>
                  </a:lnTo>
                  <a:lnTo>
                    <a:pt x="304" y="303"/>
                  </a:lnTo>
                  <a:lnTo>
                    <a:pt x="294" y="304"/>
                  </a:lnTo>
                  <a:lnTo>
                    <a:pt x="284" y="304"/>
                  </a:lnTo>
                  <a:lnTo>
                    <a:pt x="274" y="306"/>
                  </a:lnTo>
                  <a:lnTo>
                    <a:pt x="266" y="306"/>
                  </a:lnTo>
                  <a:lnTo>
                    <a:pt x="255" y="307"/>
                  </a:lnTo>
                  <a:lnTo>
                    <a:pt x="245" y="307"/>
                  </a:lnTo>
                  <a:lnTo>
                    <a:pt x="234" y="307"/>
                  </a:lnTo>
                  <a:lnTo>
                    <a:pt x="224" y="307"/>
                  </a:lnTo>
                  <a:lnTo>
                    <a:pt x="215" y="307"/>
                  </a:lnTo>
                  <a:lnTo>
                    <a:pt x="205" y="307"/>
                  </a:lnTo>
                  <a:lnTo>
                    <a:pt x="196" y="307"/>
                  </a:lnTo>
                  <a:lnTo>
                    <a:pt x="188" y="306"/>
                  </a:lnTo>
                  <a:lnTo>
                    <a:pt x="179" y="306"/>
                  </a:lnTo>
                  <a:lnTo>
                    <a:pt x="170" y="304"/>
                  </a:lnTo>
                  <a:lnTo>
                    <a:pt x="162" y="303"/>
                  </a:lnTo>
                  <a:lnTo>
                    <a:pt x="153" y="301"/>
                  </a:lnTo>
                  <a:lnTo>
                    <a:pt x="149" y="301"/>
                  </a:lnTo>
                  <a:lnTo>
                    <a:pt x="145" y="300"/>
                  </a:lnTo>
                  <a:lnTo>
                    <a:pt x="140" y="300"/>
                  </a:lnTo>
                  <a:lnTo>
                    <a:pt x="137" y="299"/>
                  </a:lnTo>
                  <a:lnTo>
                    <a:pt x="133" y="299"/>
                  </a:lnTo>
                  <a:lnTo>
                    <a:pt x="129" y="297"/>
                  </a:lnTo>
                  <a:lnTo>
                    <a:pt x="126" y="297"/>
                  </a:lnTo>
                  <a:lnTo>
                    <a:pt x="121" y="296"/>
                  </a:lnTo>
                  <a:lnTo>
                    <a:pt x="116" y="294"/>
                  </a:lnTo>
                  <a:lnTo>
                    <a:pt x="111" y="293"/>
                  </a:lnTo>
                  <a:lnTo>
                    <a:pt x="106" y="290"/>
                  </a:lnTo>
                  <a:lnTo>
                    <a:pt x="101" y="289"/>
                  </a:lnTo>
                  <a:lnTo>
                    <a:pt x="97" y="287"/>
                  </a:lnTo>
                  <a:lnTo>
                    <a:pt x="91" y="286"/>
                  </a:lnTo>
                  <a:lnTo>
                    <a:pt x="87" y="283"/>
                  </a:lnTo>
                  <a:lnTo>
                    <a:pt x="83" y="281"/>
                  </a:lnTo>
                  <a:lnTo>
                    <a:pt x="75" y="277"/>
                  </a:lnTo>
                  <a:lnTo>
                    <a:pt x="70" y="274"/>
                  </a:lnTo>
                  <a:lnTo>
                    <a:pt x="64" y="270"/>
                  </a:lnTo>
                  <a:lnTo>
                    <a:pt x="58" y="267"/>
                  </a:lnTo>
                  <a:lnTo>
                    <a:pt x="52" y="263"/>
                  </a:lnTo>
                  <a:lnTo>
                    <a:pt x="47" y="257"/>
                  </a:lnTo>
                  <a:lnTo>
                    <a:pt x="41" y="252"/>
                  </a:lnTo>
                  <a:lnTo>
                    <a:pt x="36" y="247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4" y="231"/>
                  </a:lnTo>
                  <a:lnTo>
                    <a:pt x="19" y="226"/>
                  </a:lnTo>
                  <a:lnTo>
                    <a:pt x="16" y="221"/>
                  </a:lnTo>
                  <a:lnTo>
                    <a:pt x="13" y="215"/>
                  </a:lnTo>
                  <a:lnTo>
                    <a:pt x="11" y="208"/>
                  </a:lnTo>
                  <a:lnTo>
                    <a:pt x="9" y="202"/>
                  </a:lnTo>
                  <a:lnTo>
                    <a:pt x="6" y="196"/>
                  </a:lnTo>
                  <a:lnTo>
                    <a:pt x="5" y="190"/>
                  </a:lnTo>
                  <a:lnTo>
                    <a:pt x="3" y="183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2" y="134"/>
                  </a:lnTo>
                  <a:lnTo>
                    <a:pt x="3" y="130"/>
                  </a:lnTo>
                  <a:lnTo>
                    <a:pt x="3" y="126"/>
                  </a:lnTo>
                  <a:lnTo>
                    <a:pt x="5" y="121"/>
                  </a:lnTo>
                  <a:lnTo>
                    <a:pt x="6" y="117"/>
                  </a:lnTo>
                  <a:lnTo>
                    <a:pt x="8" y="113"/>
                  </a:lnTo>
                  <a:lnTo>
                    <a:pt x="8" y="110"/>
                  </a:lnTo>
                  <a:lnTo>
                    <a:pt x="9" y="108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2"/>
                  </a:lnTo>
                  <a:lnTo>
                    <a:pt x="12" y="100"/>
                  </a:lnTo>
                  <a:lnTo>
                    <a:pt x="13" y="98"/>
                  </a:lnTo>
                  <a:lnTo>
                    <a:pt x="13" y="97"/>
                  </a:lnTo>
                  <a:lnTo>
                    <a:pt x="22" y="82"/>
                  </a:lnTo>
                  <a:lnTo>
                    <a:pt x="32" y="69"/>
                  </a:lnTo>
                  <a:lnTo>
                    <a:pt x="42" y="58"/>
                  </a:lnTo>
                  <a:lnTo>
                    <a:pt x="55" y="48"/>
                  </a:lnTo>
                  <a:lnTo>
                    <a:pt x="68" y="39"/>
                  </a:lnTo>
                  <a:lnTo>
                    <a:pt x="81" y="32"/>
                  </a:lnTo>
                  <a:lnTo>
                    <a:pt x="96" y="25"/>
                  </a:lnTo>
                  <a:lnTo>
                    <a:pt x="110" y="19"/>
                  </a:lnTo>
                  <a:lnTo>
                    <a:pt x="114" y="17"/>
                  </a:lnTo>
                  <a:lnTo>
                    <a:pt x="119" y="16"/>
                  </a:lnTo>
                  <a:lnTo>
                    <a:pt x="123" y="15"/>
                  </a:lnTo>
                  <a:lnTo>
                    <a:pt x="127" y="13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10"/>
                  </a:lnTo>
                  <a:lnTo>
                    <a:pt x="145" y="9"/>
                  </a:lnTo>
                  <a:lnTo>
                    <a:pt x="149" y="9"/>
                  </a:lnTo>
                  <a:lnTo>
                    <a:pt x="152" y="7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6" y="6"/>
                  </a:lnTo>
                  <a:lnTo>
                    <a:pt x="172" y="4"/>
                  </a:lnTo>
                  <a:lnTo>
                    <a:pt x="178" y="3"/>
                  </a:lnTo>
                  <a:lnTo>
                    <a:pt x="182" y="3"/>
                  </a:lnTo>
                  <a:lnTo>
                    <a:pt x="188" y="3"/>
                  </a:lnTo>
                  <a:lnTo>
                    <a:pt x="192" y="2"/>
                  </a:lnTo>
                  <a:lnTo>
                    <a:pt x="199" y="2"/>
                  </a:lnTo>
                  <a:lnTo>
                    <a:pt x="205" y="2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5"/>
            <p:cNvSpPr>
              <a:spLocks noChangeAspect="1"/>
            </p:cNvSpPr>
            <p:nvPr userDrawn="1"/>
          </p:nvSpPr>
          <p:spPr bwMode="auto">
            <a:xfrm>
              <a:off x="2694" y="4148"/>
              <a:ext cx="109" cy="95"/>
            </a:xfrm>
            <a:custGeom>
              <a:avLst/>
              <a:gdLst>
                <a:gd name="T0" fmla="*/ 0 w 349"/>
                <a:gd name="T1" fmla="*/ 0 h 301"/>
                <a:gd name="T2" fmla="*/ 0 w 349"/>
                <a:gd name="T3" fmla="*/ 0 h 301"/>
                <a:gd name="T4" fmla="*/ 0 w 349"/>
                <a:gd name="T5" fmla="*/ 0 h 301"/>
                <a:gd name="T6" fmla="*/ 0 w 349"/>
                <a:gd name="T7" fmla="*/ 0 h 301"/>
                <a:gd name="T8" fmla="*/ 0 w 349"/>
                <a:gd name="T9" fmla="*/ 0 h 301"/>
                <a:gd name="T10" fmla="*/ 0 w 349"/>
                <a:gd name="T11" fmla="*/ 0 h 301"/>
                <a:gd name="T12" fmla="*/ 0 w 349"/>
                <a:gd name="T13" fmla="*/ 0 h 301"/>
                <a:gd name="T14" fmla="*/ 0 w 349"/>
                <a:gd name="T15" fmla="*/ 0 h 301"/>
                <a:gd name="T16" fmla="*/ 0 w 349"/>
                <a:gd name="T17" fmla="*/ 0 h 301"/>
                <a:gd name="T18" fmla="*/ 0 w 349"/>
                <a:gd name="T19" fmla="*/ 0 h 301"/>
                <a:gd name="T20" fmla="*/ 0 w 349"/>
                <a:gd name="T21" fmla="*/ 0 h 301"/>
                <a:gd name="T22" fmla="*/ 0 w 349"/>
                <a:gd name="T23" fmla="*/ 0 h 301"/>
                <a:gd name="T24" fmla="*/ 0 w 349"/>
                <a:gd name="T25" fmla="*/ 0 h 301"/>
                <a:gd name="T26" fmla="*/ 0 w 349"/>
                <a:gd name="T27" fmla="*/ 0 h 301"/>
                <a:gd name="T28" fmla="*/ 0 w 349"/>
                <a:gd name="T29" fmla="*/ 0 h 301"/>
                <a:gd name="T30" fmla="*/ 0 w 349"/>
                <a:gd name="T31" fmla="*/ 0 h 301"/>
                <a:gd name="T32" fmla="*/ 0 w 349"/>
                <a:gd name="T33" fmla="*/ 0 h 301"/>
                <a:gd name="T34" fmla="*/ 0 w 349"/>
                <a:gd name="T35" fmla="*/ 0 h 301"/>
                <a:gd name="T36" fmla="*/ 0 w 349"/>
                <a:gd name="T37" fmla="*/ 0 h 301"/>
                <a:gd name="T38" fmla="*/ 0 w 349"/>
                <a:gd name="T39" fmla="*/ 0 h 301"/>
                <a:gd name="T40" fmla="*/ 0 w 349"/>
                <a:gd name="T41" fmla="*/ 0 h 301"/>
                <a:gd name="T42" fmla="*/ 0 w 349"/>
                <a:gd name="T43" fmla="*/ 0 h 301"/>
                <a:gd name="T44" fmla="*/ 0 w 349"/>
                <a:gd name="T45" fmla="*/ 0 h 301"/>
                <a:gd name="T46" fmla="*/ 0 w 349"/>
                <a:gd name="T47" fmla="*/ 0 h 301"/>
                <a:gd name="T48" fmla="*/ 0 w 349"/>
                <a:gd name="T49" fmla="*/ 0 h 301"/>
                <a:gd name="T50" fmla="*/ 0 w 349"/>
                <a:gd name="T51" fmla="*/ 0 h 301"/>
                <a:gd name="T52" fmla="*/ 0 w 349"/>
                <a:gd name="T53" fmla="*/ 0 h 301"/>
                <a:gd name="T54" fmla="*/ 0 w 349"/>
                <a:gd name="T55" fmla="*/ 0 h 301"/>
                <a:gd name="T56" fmla="*/ 0 w 349"/>
                <a:gd name="T57" fmla="*/ 0 h 301"/>
                <a:gd name="T58" fmla="*/ 0 w 349"/>
                <a:gd name="T59" fmla="*/ 0 h 301"/>
                <a:gd name="T60" fmla="*/ 0 w 349"/>
                <a:gd name="T61" fmla="*/ 0 h 301"/>
                <a:gd name="T62" fmla="*/ 0 w 349"/>
                <a:gd name="T63" fmla="*/ 0 h 301"/>
                <a:gd name="T64" fmla="*/ 0 w 349"/>
                <a:gd name="T65" fmla="*/ 0 h 301"/>
                <a:gd name="T66" fmla="*/ 0 w 349"/>
                <a:gd name="T67" fmla="*/ 0 h 301"/>
                <a:gd name="T68" fmla="*/ 0 w 349"/>
                <a:gd name="T69" fmla="*/ 0 h 301"/>
                <a:gd name="T70" fmla="*/ 0 w 349"/>
                <a:gd name="T71" fmla="*/ 0 h 301"/>
                <a:gd name="T72" fmla="*/ 0 w 349"/>
                <a:gd name="T73" fmla="*/ 0 h 301"/>
                <a:gd name="T74" fmla="*/ 0 w 349"/>
                <a:gd name="T75" fmla="*/ 0 h 301"/>
                <a:gd name="T76" fmla="*/ 0 w 349"/>
                <a:gd name="T77" fmla="*/ 0 h 301"/>
                <a:gd name="T78" fmla="*/ 0 w 349"/>
                <a:gd name="T79" fmla="*/ 0 h 301"/>
                <a:gd name="T80" fmla="*/ 0 w 349"/>
                <a:gd name="T81" fmla="*/ 0 h 301"/>
                <a:gd name="T82" fmla="*/ 0 w 349"/>
                <a:gd name="T83" fmla="*/ 0 h 301"/>
                <a:gd name="T84" fmla="*/ 0 w 349"/>
                <a:gd name="T85" fmla="*/ 0 h 301"/>
                <a:gd name="T86" fmla="*/ 0 w 349"/>
                <a:gd name="T87" fmla="*/ 0 h 301"/>
                <a:gd name="T88" fmla="*/ 0 w 349"/>
                <a:gd name="T89" fmla="*/ 0 h 301"/>
                <a:gd name="T90" fmla="*/ 0 w 349"/>
                <a:gd name="T91" fmla="*/ 0 h 301"/>
                <a:gd name="T92" fmla="*/ 0 w 349"/>
                <a:gd name="T93" fmla="*/ 0 h 301"/>
                <a:gd name="T94" fmla="*/ 0 w 349"/>
                <a:gd name="T95" fmla="*/ 0 h 301"/>
                <a:gd name="T96" fmla="*/ 0 w 349"/>
                <a:gd name="T97" fmla="*/ 0 h 301"/>
                <a:gd name="T98" fmla="*/ 0 w 349"/>
                <a:gd name="T99" fmla="*/ 0 h 301"/>
                <a:gd name="T100" fmla="*/ 0 w 349"/>
                <a:gd name="T101" fmla="*/ 0 h 301"/>
                <a:gd name="T102" fmla="*/ 0 w 349"/>
                <a:gd name="T103" fmla="*/ 0 h 301"/>
                <a:gd name="T104" fmla="*/ 0 w 349"/>
                <a:gd name="T105" fmla="*/ 0 h 3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9" h="301">
                  <a:moveTo>
                    <a:pt x="307" y="0"/>
                  </a:moveTo>
                  <a:lnTo>
                    <a:pt x="307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7" y="1"/>
                  </a:lnTo>
                  <a:lnTo>
                    <a:pt x="320" y="1"/>
                  </a:lnTo>
                  <a:lnTo>
                    <a:pt x="324" y="1"/>
                  </a:lnTo>
                  <a:lnTo>
                    <a:pt x="329" y="1"/>
                  </a:lnTo>
                  <a:lnTo>
                    <a:pt x="333" y="1"/>
                  </a:lnTo>
                  <a:lnTo>
                    <a:pt x="337" y="1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49" y="3"/>
                  </a:lnTo>
                  <a:lnTo>
                    <a:pt x="349" y="11"/>
                  </a:lnTo>
                  <a:lnTo>
                    <a:pt x="349" y="26"/>
                  </a:lnTo>
                  <a:lnTo>
                    <a:pt x="349" y="43"/>
                  </a:lnTo>
                  <a:lnTo>
                    <a:pt x="349" y="60"/>
                  </a:lnTo>
                  <a:lnTo>
                    <a:pt x="349" y="81"/>
                  </a:lnTo>
                  <a:lnTo>
                    <a:pt x="349" y="98"/>
                  </a:lnTo>
                  <a:lnTo>
                    <a:pt x="349" y="114"/>
                  </a:lnTo>
                  <a:lnTo>
                    <a:pt x="349" y="120"/>
                  </a:lnTo>
                  <a:lnTo>
                    <a:pt x="349" y="125"/>
                  </a:lnTo>
                  <a:lnTo>
                    <a:pt x="349" y="130"/>
                  </a:lnTo>
                  <a:lnTo>
                    <a:pt x="349" y="135"/>
                  </a:lnTo>
                  <a:lnTo>
                    <a:pt x="349" y="141"/>
                  </a:lnTo>
                  <a:lnTo>
                    <a:pt x="349" y="147"/>
                  </a:lnTo>
                  <a:lnTo>
                    <a:pt x="349" y="153"/>
                  </a:lnTo>
                  <a:lnTo>
                    <a:pt x="349" y="157"/>
                  </a:lnTo>
                  <a:lnTo>
                    <a:pt x="349" y="163"/>
                  </a:lnTo>
                  <a:lnTo>
                    <a:pt x="349" y="169"/>
                  </a:lnTo>
                  <a:lnTo>
                    <a:pt x="349" y="173"/>
                  </a:lnTo>
                  <a:lnTo>
                    <a:pt x="349" y="179"/>
                  </a:lnTo>
                  <a:lnTo>
                    <a:pt x="349" y="183"/>
                  </a:lnTo>
                  <a:lnTo>
                    <a:pt x="347" y="187"/>
                  </a:lnTo>
                  <a:lnTo>
                    <a:pt x="347" y="193"/>
                  </a:lnTo>
                  <a:lnTo>
                    <a:pt x="347" y="197"/>
                  </a:lnTo>
                  <a:lnTo>
                    <a:pt x="346" y="202"/>
                  </a:lnTo>
                  <a:lnTo>
                    <a:pt x="345" y="206"/>
                  </a:lnTo>
                  <a:lnTo>
                    <a:pt x="343" y="210"/>
                  </a:lnTo>
                  <a:lnTo>
                    <a:pt x="342" y="215"/>
                  </a:lnTo>
                  <a:lnTo>
                    <a:pt x="340" y="219"/>
                  </a:lnTo>
                  <a:lnTo>
                    <a:pt x="339" y="223"/>
                  </a:lnTo>
                  <a:lnTo>
                    <a:pt x="337" y="228"/>
                  </a:lnTo>
                  <a:lnTo>
                    <a:pt x="334" y="231"/>
                  </a:lnTo>
                  <a:lnTo>
                    <a:pt x="333" y="235"/>
                  </a:lnTo>
                  <a:lnTo>
                    <a:pt x="330" y="238"/>
                  </a:lnTo>
                  <a:lnTo>
                    <a:pt x="329" y="242"/>
                  </a:lnTo>
                  <a:lnTo>
                    <a:pt x="326" y="245"/>
                  </a:lnTo>
                  <a:lnTo>
                    <a:pt x="323" y="248"/>
                  </a:lnTo>
                  <a:lnTo>
                    <a:pt x="320" y="252"/>
                  </a:lnTo>
                  <a:lnTo>
                    <a:pt x="317" y="255"/>
                  </a:lnTo>
                  <a:lnTo>
                    <a:pt x="314" y="258"/>
                  </a:lnTo>
                  <a:lnTo>
                    <a:pt x="310" y="262"/>
                  </a:lnTo>
                  <a:lnTo>
                    <a:pt x="306" y="265"/>
                  </a:lnTo>
                  <a:lnTo>
                    <a:pt x="301" y="268"/>
                  </a:lnTo>
                  <a:lnTo>
                    <a:pt x="297" y="272"/>
                  </a:lnTo>
                  <a:lnTo>
                    <a:pt x="291" y="275"/>
                  </a:lnTo>
                  <a:lnTo>
                    <a:pt x="287" y="277"/>
                  </a:lnTo>
                  <a:lnTo>
                    <a:pt x="283" y="280"/>
                  </a:lnTo>
                  <a:lnTo>
                    <a:pt x="277" y="283"/>
                  </a:lnTo>
                  <a:lnTo>
                    <a:pt x="274" y="284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2" y="288"/>
                  </a:lnTo>
                  <a:lnTo>
                    <a:pt x="260" y="290"/>
                  </a:lnTo>
                  <a:lnTo>
                    <a:pt x="255" y="291"/>
                  </a:lnTo>
                  <a:lnTo>
                    <a:pt x="251" y="293"/>
                  </a:lnTo>
                  <a:lnTo>
                    <a:pt x="248" y="293"/>
                  </a:lnTo>
                  <a:lnTo>
                    <a:pt x="241" y="294"/>
                  </a:lnTo>
                  <a:lnTo>
                    <a:pt x="232" y="297"/>
                  </a:lnTo>
                  <a:lnTo>
                    <a:pt x="225" y="297"/>
                  </a:lnTo>
                  <a:lnTo>
                    <a:pt x="218" y="298"/>
                  </a:lnTo>
                  <a:lnTo>
                    <a:pt x="209" y="300"/>
                  </a:lnTo>
                  <a:lnTo>
                    <a:pt x="202" y="301"/>
                  </a:lnTo>
                  <a:lnTo>
                    <a:pt x="193" y="301"/>
                  </a:lnTo>
                  <a:lnTo>
                    <a:pt x="185" y="301"/>
                  </a:lnTo>
                  <a:lnTo>
                    <a:pt x="182" y="301"/>
                  </a:lnTo>
                  <a:lnTo>
                    <a:pt x="177" y="301"/>
                  </a:lnTo>
                  <a:lnTo>
                    <a:pt x="175" y="301"/>
                  </a:lnTo>
                  <a:lnTo>
                    <a:pt x="170" y="301"/>
                  </a:lnTo>
                  <a:lnTo>
                    <a:pt x="167" y="301"/>
                  </a:lnTo>
                  <a:lnTo>
                    <a:pt x="163" y="301"/>
                  </a:lnTo>
                  <a:lnTo>
                    <a:pt x="160" y="301"/>
                  </a:lnTo>
                  <a:lnTo>
                    <a:pt x="157" y="301"/>
                  </a:lnTo>
                  <a:lnTo>
                    <a:pt x="146" y="301"/>
                  </a:lnTo>
                  <a:lnTo>
                    <a:pt x="136" y="300"/>
                  </a:lnTo>
                  <a:lnTo>
                    <a:pt x="124" y="298"/>
                  </a:lnTo>
                  <a:lnTo>
                    <a:pt x="114" y="297"/>
                  </a:lnTo>
                  <a:lnTo>
                    <a:pt x="104" y="295"/>
                  </a:lnTo>
                  <a:lnTo>
                    <a:pt x="94" y="293"/>
                  </a:lnTo>
                  <a:lnTo>
                    <a:pt x="84" y="291"/>
                  </a:lnTo>
                  <a:lnTo>
                    <a:pt x="75" y="287"/>
                  </a:lnTo>
                  <a:lnTo>
                    <a:pt x="72" y="287"/>
                  </a:lnTo>
                  <a:lnTo>
                    <a:pt x="69" y="285"/>
                  </a:lnTo>
                  <a:lnTo>
                    <a:pt x="66" y="284"/>
                  </a:lnTo>
                  <a:lnTo>
                    <a:pt x="65" y="283"/>
                  </a:lnTo>
                  <a:lnTo>
                    <a:pt x="62" y="281"/>
                  </a:lnTo>
                  <a:lnTo>
                    <a:pt x="59" y="281"/>
                  </a:lnTo>
                  <a:lnTo>
                    <a:pt x="58" y="280"/>
                  </a:lnTo>
                  <a:lnTo>
                    <a:pt x="55" y="278"/>
                  </a:lnTo>
                  <a:lnTo>
                    <a:pt x="52" y="277"/>
                  </a:lnTo>
                  <a:lnTo>
                    <a:pt x="48" y="274"/>
                  </a:lnTo>
                  <a:lnTo>
                    <a:pt x="45" y="272"/>
                  </a:lnTo>
                  <a:lnTo>
                    <a:pt x="42" y="271"/>
                  </a:lnTo>
                  <a:lnTo>
                    <a:pt x="39" y="268"/>
                  </a:lnTo>
                  <a:lnTo>
                    <a:pt x="36" y="267"/>
                  </a:lnTo>
                  <a:lnTo>
                    <a:pt x="33" y="264"/>
                  </a:lnTo>
                  <a:lnTo>
                    <a:pt x="30" y="261"/>
                  </a:lnTo>
                  <a:lnTo>
                    <a:pt x="23" y="254"/>
                  </a:lnTo>
                  <a:lnTo>
                    <a:pt x="16" y="244"/>
                  </a:lnTo>
                  <a:lnTo>
                    <a:pt x="12" y="235"/>
                  </a:lnTo>
                  <a:lnTo>
                    <a:pt x="7" y="225"/>
                  </a:lnTo>
                  <a:lnTo>
                    <a:pt x="5" y="213"/>
                  </a:lnTo>
                  <a:lnTo>
                    <a:pt x="2" y="203"/>
                  </a:lnTo>
                  <a:lnTo>
                    <a:pt x="0" y="192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6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9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19"/>
                  </a:lnTo>
                  <a:lnTo>
                    <a:pt x="61" y="36"/>
                  </a:lnTo>
                  <a:lnTo>
                    <a:pt x="61" y="55"/>
                  </a:lnTo>
                  <a:lnTo>
                    <a:pt x="61" y="73"/>
                  </a:lnTo>
                  <a:lnTo>
                    <a:pt x="61" y="92"/>
                  </a:lnTo>
                  <a:lnTo>
                    <a:pt x="61" y="111"/>
                  </a:lnTo>
                  <a:lnTo>
                    <a:pt x="61" y="130"/>
                  </a:lnTo>
                  <a:lnTo>
                    <a:pt x="61" y="147"/>
                  </a:lnTo>
                  <a:lnTo>
                    <a:pt x="61" y="151"/>
                  </a:lnTo>
                  <a:lnTo>
                    <a:pt x="61" y="154"/>
                  </a:lnTo>
                  <a:lnTo>
                    <a:pt x="61" y="157"/>
                  </a:lnTo>
                  <a:lnTo>
                    <a:pt x="61" y="161"/>
                  </a:lnTo>
                  <a:lnTo>
                    <a:pt x="61" y="164"/>
                  </a:lnTo>
                  <a:lnTo>
                    <a:pt x="61" y="167"/>
                  </a:lnTo>
                  <a:lnTo>
                    <a:pt x="61" y="170"/>
                  </a:lnTo>
                  <a:lnTo>
                    <a:pt x="61" y="174"/>
                  </a:lnTo>
                  <a:lnTo>
                    <a:pt x="61" y="184"/>
                  </a:lnTo>
                  <a:lnTo>
                    <a:pt x="62" y="193"/>
                  </a:lnTo>
                  <a:lnTo>
                    <a:pt x="64" y="203"/>
                  </a:lnTo>
                  <a:lnTo>
                    <a:pt x="66" y="213"/>
                  </a:lnTo>
                  <a:lnTo>
                    <a:pt x="69" y="222"/>
                  </a:lnTo>
                  <a:lnTo>
                    <a:pt x="74" y="231"/>
                  </a:lnTo>
                  <a:lnTo>
                    <a:pt x="79" y="238"/>
                  </a:lnTo>
                  <a:lnTo>
                    <a:pt x="85" y="245"/>
                  </a:lnTo>
                  <a:lnTo>
                    <a:pt x="95" y="254"/>
                  </a:lnTo>
                  <a:lnTo>
                    <a:pt x="107" y="259"/>
                  </a:lnTo>
                  <a:lnTo>
                    <a:pt x="120" y="264"/>
                  </a:lnTo>
                  <a:lnTo>
                    <a:pt x="133" y="268"/>
                  </a:lnTo>
                  <a:lnTo>
                    <a:pt x="146" y="271"/>
                  </a:lnTo>
                  <a:lnTo>
                    <a:pt x="160" y="272"/>
                  </a:lnTo>
                  <a:lnTo>
                    <a:pt x="175" y="272"/>
                  </a:lnTo>
                  <a:lnTo>
                    <a:pt x="189" y="272"/>
                  </a:lnTo>
                  <a:lnTo>
                    <a:pt x="190" y="272"/>
                  </a:lnTo>
                  <a:lnTo>
                    <a:pt x="193" y="272"/>
                  </a:lnTo>
                  <a:lnTo>
                    <a:pt x="196" y="272"/>
                  </a:lnTo>
                  <a:lnTo>
                    <a:pt x="199" y="272"/>
                  </a:lnTo>
                  <a:lnTo>
                    <a:pt x="203" y="272"/>
                  </a:lnTo>
                  <a:lnTo>
                    <a:pt x="206" y="272"/>
                  </a:lnTo>
                  <a:lnTo>
                    <a:pt x="211" y="271"/>
                  </a:lnTo>
                  <a:lnTo>
                    <a:pt x="213" y="271"/>
                  </a:lnTo>
                  <a:lnTo>
                    <a:pt x="218" y="271"/>
                  </a:lnTo>
                  <a:lnTo>
                    <a:pt x="222" y="270"/>
                  </a:lnTo>
                  <a:lnTo>
                    <a:pt x="225" y="270"/>
                  </a:lnTo>
                  <a:lnTo>
                    <a:pt x="229" y="268"/>
                  </a:lnTo>
                  <a:lnTo>
                    <a:pt x="234" y="267"/>
                  </a:lnTo>
                  <a:lnTo>
                    <a:pt x="237" y="267"/>
                  </a:lnTo>
                  <a:lnTo>
                    <a:pt x="239" y="265"/>
                  </a:lnTo>
                  <a:lnTo>
                    <a:pt x="241" y="265"/>
                  </a:lnTo>
                  <a:lnTo>
                    <a:pt x="247" y="262"/>
                  </a:lnTo>
                  <a:lnTo>
                    <a:pt x="252" y="259"/>
                  </a:lnTo>
                  <a:lnTo>
                    <a:pt x="258" y="257"/>
                  </a:lnTo>
                  <a:lnTo>
                    <a:pt x="264" y="254"/>
                  </a:lnTo>
                  <a:lnTo>
                    <a:pt x="270" y="251"/>
                  </a:lnTo>
                  <a:lnTo>
                    <a:pt x="275" y="246"/>
                  </a:lnTo>
                  <a:lnTo>
                    <a:pt x="280" y="242"/>
                  </a:lnTo>
                  <a:lnTo>
                    <a:pt x="284" y="236"/>
                  </a:lnTo>
                  <a:lnTo>
                    <a:pt x="287" y="233"/>
                  </a:lnTo>
                  <a:lnTo>
                    <a:pt x="288" y="229"/>
                  </a:lnTo>
                  <a:lnTo>
                    <a:pt x="291" y="226"/>
                  </a:lnTo>
                  <a:lnTo>
                    <a:pt x="294" y="222"/>
                  </a:lnTo>
                  <a:lnTo>
                    <a:pt x="296" y="219"/>
                  </a:lnTo>
                  <a:lnTo>
                    <a:pt x="297" y="215"/>
                  </a:lnTo>
                  <a:lnTo>
                    <a:pt x="298" y="210"/>
                  </a:lnTo>
                  <a:lnTo>
                    <a:pt x="300" y="206"/>
                  </a:lnTo>
                  <a:lnTo>
                    <a:pt x="303" y="199"/>
                  </a:lnTo>
                  <a:lnTo>
                    <a:pt x="304" y="192"/>
                  </a:lnTo>
                  <a:lnTo>
                    <a:pt x="306" y="184"/>
                  </a:lnTo>
                  <a:lnTo>
                    <a:pt x="306" y="177"/>
                  </a:lnTo>
                  <a:lnTo>
                    <a:pt x="306" y="169"/>
                  </a:lnTo>
                  <a:lnTo>
                    <a:pt x="307" y="161"/>
                  </a:lnTo>
                  <a:lnTo>
                    <a:pt x="307" y="153"/>
                  </a:lnTo>
                  <a:lnTo>
                    <a:pt x="307" y="144"/>
                  </a:lnTo>
                  <a:lnTo>
                    <a:pt x="307" y="140"/>
                  </a:lnTo>
                  <a:lnTo>
                    <a:pt x="307" y="135"/>
                  </a:lnTo>
                  <a:lnTo>
                    <a:pt x="307" y="131"/>
                  </a:lnTo>
                  <a:lnTo>
                    <a:pt x="307" y="127"/>
                  </a:lnTo>
                  <a:lnTo>
                    <a:pt x="307" y="121"/>
                  </a:lnTo>
                  <a:lnTo>
                    <a:pt x="307" y="117"/>
                  </a:lnTo>
                  <a:lnTo>
                    <a:pt x="307" y="112"/>
                  </a:lnTo>
                  <a:lnTo>
                    <a:pt x="307" y="108"/>
                  </a:lnTo>
                  <a:lnTo>
                    <a:pt x="307" y="94"/>
                  </a:lnTo>
                  <a:lnTo>
                    <a:pt x="307" y="76"/>
                  </a:lnTo>
                  <a:lnTo>
                    <a:pt x="307" y="58"/>
                  </a:lnTo>
                  <a:lnTo>
                    <a:pt x="307" y="40"/>
                  </a:lnTo>
                  <a:lnTo>
                    <a:pt x="307" y="24"/>
                  </a:lnTo>
                  <a:lnTo>
                    <a:pt x="307" y="11"/>
                  </a:lnTo>
                  <a:lnTo>
                    <a:pt x="307" y="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6"/>
            <p:cNvSpPr>
              <a:spLocks noChangeAspect="1"/>
            </p:cNvSpPr>
            <p:nvPr userDrawn="1"/>
          </p:nvSpPr>
          <p:spPr bwMode="auto">
            <a:xfrm>
              <a:off x="2824" y="4148"/>
              <a:ext cx="109" cy="93"/>
            </a:xfrm>
            <a:custGeom>
              <a:avLst/>
              <a:gdLst>
                <a:gd name="T0" fmla="*/ 0 w 348"/>
                <a:gd name="T1" fmla="*/ 0 h 295"/>
                <a:gd name="T2" fmla="*/ 0 w 348"/>
                <a:gd name="T3" fmla="*/ 0 h 295"/>
                <a:gd name="T4" fmla="*/ 0 w 348"/>
                <a:gd name="T5" fmla="*/ 0 h 295"/>
                <a:gd name="T6" fmla="*/ 0 w 348"/>
                <a:gd name="T7" fmla="*/ 0 h 295"/>
                <a:gd name="T8" fmla="*/ 0 w 348"/>
                <a:gd name="T9" fmla="*/ 0 h 295"/>
                <a:gd name="T10" fmla="*/ 0 w 348"/>
                <a:gd name="T11" fmla="*/ 0 h 295"/>
                <a:gd name="T12" fmla="*/ 0 w 348"/>
                <a:gd name="T13" fmla="*/ 0 h 295"/>
                <a:gd name="T14" fmla="*/ 0 w 348"/>
                <a:gd name="T15" fmla="*/ 0 h 295"/>
                <a:gd name="T16" fmla="*/ 0 w 348"/>
                <a:gd name="T17" fmla="*/ 0 h 295"/>
                <a:gd name="T18" fmla="*/ 0 w 348"/>
                <a:gd name="T19" fmla="*/ 0 h 295"/>
                <a:gd name="T20" fmla="*/ 0 w 348"/>
                <a:gd name="T21" fmla="*/ 0 h 295"/>
                <a:gd name="T22" fmla="*/ 0 w 348"/>
                <a:gd name="T23" fmla="*/ 0 h 295"/>
                <a:gd name="T24" fmla="*/ 0 w 348"/>
                <a:gd name="T25" fmla="*/ 0 h 295"/>
                <a:gd name="T26" fmla="*/ 0 w 348"/>
                <a:gd name="T27" fmla="*/ 0 h 295"/>
                <a:gd name="T28" fmla="*/ 0 w 348"/>
                <a:gd name="T29" fmla="*/ 0 h 295"/>
                <a:gd name="T30" fmla="*/ 0 w 348"/>
                <a:gd name="T31" fmla="*/ 0 h 295"/>
                <a:gd name="T32" fmla="*/ 0 w 348"/>
                <a:gd name="T33" fmla="*/ 0 h 295"/>
                <a:gd name="T34" fmla="*/ 0 w 348"/>
                <a:gd name="T35" fmla="*/ 0 h 295"/>
                <a:gd name="T36" fmla="*/ 0 w 348"/>
                <a:gd name="T37" fmla="*/ 0 h 295"/>
                <a:gd name="T38" fmla="*/ 0 w 348"/>
                <a:gd name="T39" fmla="*/ 0 h 295"/>
                <a:gd name="T40" fmla="*/ 0 w 348"/>
                <a:gd name="T41" fmla="*/ 0 h 295"/>
                <a:gd name="T42" fmla="*/ 0 w 348"/>
                <a:gd name="T43" fmla="*/ 0 h 295"/>
                <a:gd name="T44" fmla="*/ 0 w 348"/>
                <a:gd name="T45" fmla="*/ 0 h 295"/>
                <a:gd name="T46" fmla="*/ 0 w 348"/>
                <a:gd name="T47" fmla="*/ 0 h 295"/>
                <a:gd name="T48" fmla="*/ 0 w 348"/>
                <a:gd name="T49" fmla="*/ 0 h 295"/>
                <a:gd name="T50" fmla="*/ 0 w 348"/>
                <a:gd name="T51" fmla="*/ 0 h 295"/>
                <a:gd name="T52" fmla="*/ 0 w 348"/>
                <a:gd name="T53" fmla="*/ 0 h 295"/>
                <a:gd name="T54" fmla="*/ 0 w 348"/>
                <a:gd name="T55" fmla="*/ 0 h 295"/>
                <a:gd name="T56" fmla="*/ 0 w 348"/>
                <a:gd name="T57" fmla="*/ 0 h 295"/>
                <a:gd name="T58" fmla="*/ 0 w 348"/>
                <a:gd name="T59" fmla="*/ 0 h 295"/>
                <a:gd name="T60" fmla="*/ 0 w 348"/>
                <a:gd name="T61" fmla="*/ 0 h 295"/>
                <a:gd name="T62" fmla="*/ 0 w 348"/>
                <a:gd name="T63" fmla="*/ 0 h 295"/>
                <a:gd name="T64" fmla="*/ 0 w 348"/>
                <a:gd name="T65" fmla="*/ 0 h 295"/>
                <a:gd name="T66" fmla="*/ 0 w 348"/>
                <a:gd name="T67" fmla="*/ 0 h 295"/>
                <a:gd name="T68" fmla="*/ 0 w 348"/>
                <a:gd name="T69" fmla="*/ 0 h 295"/>
                <a:gd name="T70" fmla="*/ 0 w 348"/>
                <a:gd name="T71" fmla="*/ 0 h 295"/>
                <a:gd name="T72" fmla="*/ 0 w 348"/>
                <a:gd name="T73" fmla="*/ 0 h 295"/>
                <a:gd name="T74" fmla="*/ 0 w 348"/>
                <a:gd name="T75" fmla="*/ 0 h 295"/>
                <a:gd name="T76" fmla="*/ 0 w 348"/>
                <a:gd name="T77" fmla="*/ 0 h 295"/>
                <a:gd name="T78" fmla="*/ 0 w 348"/>
                <a:gd name="T79" fmla="*/ 0 h 295"/>
                <a:gd name="T80" fmla="*/ 0 w 348"/>
                <a:gd name="T81" fmla="*/ 0 h 295"/>
                <a:gd name="T82" fmla="*/ 0 w 348"/>
                <a:gd name="T83" fmla="*/ 0 h 295"/>
                <a:gd name="T84" fmla="*/ 0 w 348"/>
                <a:gd name="T85" fmla="*/ 0 h 295"/>
                <a:gd name="T86" fmla="*/ 0 w 348"/>
                <a:gd name="T87" fmla="*/ 0 h 295"/>
                <a:gd name="T88" fmla="*/ 0 w 348"/>
                <a:gd name="T89" fmla="*/ 0 h 295"/>
                <a:gd name="T90" fmla="*/ 0 w 348"/>
                <a:gd name="T91" fmla="*/ 0 h 295"/>
                <a:gd name="T92" fmla="*/ 0 w 348"/>
                <a:gd name="T93" fmla="*/ 0 h 295"/>
                <a:gd name="T94" fmla="*/ 0 w 348"/>
                <a:gd name="T95" fmla="*/ 0 h 295"/>
                <a:gd name="T96" fmla="*/ 0 w 348"/>
                <a:gd name="T97" fmla="*/ 0 h 295"/>
                <a:gd name="T98" fmla="*/ 0 w 348"/>
                <a:gd name="T99" fmla="*/ 0 h 295"/>
                <a:gd name="T100" fmla="*/ 0 w 348"/>
                <a:gd name="T101" fmla="*/ 0 h 295"/>
                <a:gd name="T102" fmla="*/ 0 w 348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48" h="295">
                  <a:moveTo>
                    <a:pt x="305" y="0"/>
                  </a:moveTo>
                  <a:lnTo>
                    <a:pt x="308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4" y="1"/>
                  </a:lnTo>
                  <a:lnTo>
                    <a:pt x="317" y="1"/>
                  </a:lnTo>
                  <a:lnTo>
                    <a:pt x="319" y="1"/>
                  </a:lnTo>
                  <a:lnTo>
                    <a:pt x="324" y="1"/>
                  </a:lnTo>
                  <a:lnTo>
                    <a:pt x="328" y="1"/>
                  </a:lnTo>
                  <a:lnTo>
                    <a:pt x="332" y="1"/>
                  </a:lnTo>
                  <a:lnTo>
                    <a:pt x="335" y="1"/>
                  </a:lnTo>
                  <a:lnTo>
                    <a:pt x="340" y="1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8" y="42"/>
                  </a:lnTo>
                  <a:lnTo>
                    <a:pt x="348" y="88"/>
                  </a:lnTo>
                  <a:lnTo>
                    <a:pt x="348" y="137"/>
                  </a:lnTo>
                  <a:lnTo>
                    <a:pt x="348" y="184"/>
                  </a:lnTo>
                  <a:lnTo>
                    <a:pt x="348" y="228"/>
                  </a:lnTo>
                  <a:lnTo>
                    <a:pt x="348" y="264"/>
                  </a:lnTo>
                  <a:lnTo>
                    <a:pt x="348" y="287"/>
                  </a:lnTo>
                  <a:lnTo>
                    <a:pt x="348" y="295"/>
                  </a:lnTo>
                  <a:lnTo>
                    <a:pt x="318" y="295"/>
                  </a:lnTo>
                  <a:lnTo>
                    <a:pt x="317" y="295"/>
                  </a:lnTo>
                  <a:lnTo>
                    <a:pt x="317" y="294"/>
                  </a:lnTo>
                  <a:lnTo>
                    <a:pt x="315" y="293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1" y="290"/>
                  </a:lnTo>
                  <a:lnTo>
                    <a:pt x="309" y="288"/>
                  </a:lnTo>
                  <a:lnTo>
                    <a:pt x="308" y="287"/>
                  </a:lnTo>
                  <a:lnTo>
                    <a:pt x="306" y="285"/>
                  </a:lnTo>
                  <a:lnTo>
                    <a:pt x="305" y="284"/>
                  </a:lnTo>
                  <a:lnTo>
                    <a:pt x="304" y="284"/>
                  </a:lnTo>
                  <a:lnTo>
                    <a:pt x="302" y="283"/>
                  </a:lnTo>
                  <a:lnTo>
                    <a:pt x="301" y="281"/>
                  </a:lnTo>
                  <a:lnTo>
                    <a:pt x="299" y="280"/>
                  </a:lnTo>
                  <a:lnTo>
                    <a:pt x="298" y="278"/>
                  </a:lnTo>
                  <a:lnTo>
                    <a:pt x="296" y="278"/>
                  </a:lnTo>
                  <a:lnTo>
                    <a:pt x="295" y="277"/>
                  </a:lnTo>
                  <a:lnTo>
                    <a:pt x="294" y="275"/>
                  </a:lnTo>
                  <a:lnTo>
                    <a:pt x="291" y="272"/>
                  </a:lnTo>
                  <a:lnTo>
                    <a:pt x="286" y="270"/>
                  </a:lnTo>
                  <a:lnTo>
                    <a:pt x="282" y="267"/>
                  </a:lnTo>
                  <a:lnTo>
                    <a:pt x="279" y="264"/>
                  </a:lnTo>
                  <a:lnTo>
                    <a:pt x="275" y="261"/>
                  </a:lnTo>
                  <a:lnTo>
                    <a:pt x="272" y="258"/>
                  </a:lnTo>
                  <a:lnTo>
                    <a:pt x="268" y="255"/>
                  </a:lnTo>
                  <a:lnTo>
                    <a:pt x="263" y="252"/>
                  </a:lnTo>
                  <a:lnTo>
                    <a:pt x="245" y="236"/>
                  </a:lnTo>
                  <a:lnTo>
                    <a:pt x="226" y="222"/>
                  </a:lnTo>
                  <a:lnTo>
                    <a:pt x="206" y="206"/>
                  </a:lnTo>
                  <a:lnTo>
                    <a:pt x="187" y="192"/>
                  </a:lnTo>
                  <a:lnTo>
                    <a:pt x="168" y="176"/>
                  </a:lnTo>
                  <a:lnTo>
                    <a:pt x="148" y="161"/>
                  </a:lnTo>
                  <a:lnTo>
                    <a:pt x="129" y="147"/>
                  </a:lnTo>
                  <a:lnTo>
                    <a:pt x="111" y="131"/>
                  </a:lnTo>
                  <a:lnTo>
                    <a:pt x="103" y="127"/>
                  </a:lnTo>
                  <a:lnTo>
                    <a:pt x="98" y="121"/>
                  </a:lnTo>
                  <a:lnTo>
                    <a:pt x="92" y="117"/>
                  </a:lnTo>
                  <a:lnTo>
                    <a:pt x="85" y="112"/>
                  </a:lnTo>
                  <a:lnTo>
                    <a:pt x="79" y="107"/>
                  </a:lnTo>
                  <a:lnTo>
                    <a:pt x="73" y="102"/>
                  </a:lnTo>
                  <a:lnTo>
                    <a:pt x="66" y="96"/>
                  </a:lnTo>
                  <a:lnTo>
                    <a:pt x="60" y="92"/>
                  </a:lnTo>
                  <a:lnTo>
                    <a:pt x="59" y="91"/>
                  </a:lnTo>
                  <a:lnTo>
                    <a:pt x="56" y="89"/>
                  </a:lnTo>
                  <a:lnTo>
                    <a:pt x="54" y="88"/>
                  </a:lnTo>
                  <a:lnTo>
                    <a:pt x="53" y="86"/>
                  </a:lnTo>
                  <a:lnTo>
                    <a:pt x="50" y="85"/>
                  </a:lnTo>
                  <a:lnTo>
                    <a:pt x="49" y="83"/>
                  </a:lnTo>
                  <a:lnTo>
                    <a:pt x="47" y="82"/>
                  </a:lnTo>
                  <a:lnTo>
                    <a:pt x="46" y="81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1" y="78"/>
                  </a:lnTo>
                  <a:lnTo>
                    <a:pt x="41" y="108"/>
                  </a:lnTo>
                  <a:lnTo>
                    <a:pt x="41" y="143"/>
                  </a:lnTo>
                  <a:lnTo>
                    <a:pt x="41" y="179"/>
                  </a:lnTo>
                  <a:lnTo>
                    <a:pt x="41" y="215"/>
                  </a:lnTo>
                  <a:lnTo>
                    <a:pt x="41" y="246"/>
                  </a:lnTo>
                  <a:lnTo>
                    <a:pt x="41" y="272"/>
                  </a:lnTo>
                  <a:lnTo>
                    <a:pt x="41" y="290"/>
                  </a:lnTo>
                  <a:lnTo>
                    <a:pt x="41" y="295"/>
                  </a:lnTo>
                  <a:lnTo>
                    <a:pt x="40" y="295"/>
                  </a:lnTo>
                  <a:lnTo>
                    <a:pt x="39" y="295"/>
                  </a:lnTo>
                  <a:lnTo>
                    <a:pt x="36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6" y="294"/>
                  </a:lnTo>
                  <a:lnTo>
                    <a:pt x="21" y="294"/>
                  </a:lnTo>
                  <a:lnTo>
                    <a:pt x="17" y="294"/>
                  </a:lnTo>
                  <a:lnTo>
                    <a:pt x="14" y="295"/>
                  </a:lnTo>
                  <a:lnTo>
                    <a:pt x="10" y="295"/>
                  </a:lnTo>
                  <a:lnTo>
                    <a:pt x="7" y="295"/>
                  </a:lnTo>
                  <a:lnTo>
                    <a:pt x="4" y="295"/>
                  </a:lnTo>
                  <a:lnTo>
                    <a:pt x="1" y="295"/>
                  </a:lnTo>
                  <a:lnTo>
                    <a:pt x="0" y="295"/>
                  </a:lnTo>
                  <a:lnTo>
                    <a:pt x="0" y="268"/>
                  </a:lnTo>
                  <a:lnTo>
                    <a:pt x="0" y="239"/>
                  </a:lnTo>
                  <a:lnTo>
                    <a:pt x="0" y="212"/>
                  </a:lnTo>
                  <a:lnTo>
                    <a:pt x="0" y="183"/>
                  </a:lnTo>
                  <a:lnTo>
                    <a:pt x="0" y="156"/>
                  </a:lnTo>
                  <a:lnTo>
                    <a:pt x="0" y="127"/>
                  </a:lnTo>
                  <a:lnTo>
                    <a:pt x="0" y="99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6" y="10"/>
                  </a:lnTo>
                  <a:lnTo>
                    <a:pt x="47" y="11"/>
                  </a:lnTo>
                  <a:lnTo>
                    <a:pt x="49" y="13"/>
                  </a:lnTo>
                  <a:lnTo>
                    <a:pt x="54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2" y="30"/>
                  </a:lnTo>
                  <a:lnTo>
                    <a:pt x="77" y="34"/>
                  </a:lnTo>
                  <a:lnTo>
                    <a:pt x="83" y="39"/>
                  </a:lnTo>
                  <a:lnTo>
                    <a:pt x="89" y="43"/>
                  </a:lnTo>
                  <a:lnTo>
                    <a:pt x="95" y="47"/>
                  </a:lnTo>
                  <a:lnTo>
                    <a:pt x="112" y="62"/>
                  </a:lnTo>
                  <a:lnTo>
                    <a:pt x="131" y="76"/>
                  </a:lnTo>
                  <a:lnTo>
                    <a:pt x="148" y="89"/>
                  </a:lnTo>
                  <a:lnTo>
                    <a:pt x="165" y="104"/>
                  </a:lnTo>
                  <a:lnTo>
                    <a:pt x="184" y="117"/>
                  </a:lnTo>
                  <a:lnTo>
                    <a:pt x="201" y="131"/>
                  </a:lnTo>
                  <a:lnTo>
                    <a:pt x="220" y="146"/>
                  </a:lnTo>
                  <a:lnTo>
                    <a:pt x="237" y="158"/>
                  </a:lnTo>
                  <a:lnTo>
                    <a:pt x="243" y="164"/>
                  </a:lnTo>
                  <a:lnTo>
                    <a:pt x="250" y="169"/>
                  </a:lnTo>
                  <a:lnTo>
                    <a:pt x="256" y="174"/>
                  </a:lnTo>
                  <a:lnTo>
                    <a:pt x="263" y="179"/>
                  </a:lnTo>
                  <a:lnTo>
                    <a:pt x="269" y="184"/>
                  </a:lnTo>
                  <a:lnTo>
                    <a:pt x="276" y="189"/>
                  </a:lnTo>
                  <a:lnTo>
                    <a:pt x="282" y="195"/>
                  </a:lnTo>
                  <a:lnTo>
                    <a:pt x="289" y="199"/>
                  </a:lnTo>
                  <a:lnTo>
                    <a:pt x="289" y="200"/>
                  </a:lnTo>
                  <a:lnTo>
                    <a:pt x="292" y="202"/>
                  </a:lnTo>
                  <a:lnTo>
                    <a:pt x="295" y="203"/>
                  </a:lnTo>
                  <a:lnTo>
                    <a:pt x="298" y="206"/>
                  </a:lnTo>
                  <a:lnTo>
                    <a:pt x="301" y="209"/>
                  </a:lnTo>
                  <a:lnTo>
                    <a:pt x="304" y="210"/>
                  </a:lnTo>
                  <a:lnTo>
                    <a:pt x="305" y="212"/>
                  </a:lnTo>
                  <a:lnTo>
                    <a:pt x="305" y="186"/>
                  </a:lnTo>
                  <a:lnTo>
                    <a:pt x="305" y="160"/>
                  </a:lnTo>
                  <a:lnTo>
                    <a:pt x="305" y="133"/>
                  </a:lnTo>
                  <a:lnTo>
                    <a:pt x="305" y="107"/>
                  </a:lnTo>
                  <a:lnTo>
                    <a:pt x="305" y="79"/>
                  </a:lnTo>
                  <a:lnTo>
                    <a:pt x="305" y="53"/>
                  </a:lnTo>
                  <a:lnTo>
                    <a:pt x="305" y="2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7"/>
            <p:cNvSpPr>
              <a:spLocks noChangeAspect="1"/>
            </p:cNvSpPr>
            <p:nvPr userDrawn="1"/>
          </p:nvSpPr>
          <p:spPr bwMode="auto">
            <a:xfrm>
              <a:off x="3089" y="4148"/>
              <a:ext cx="95" cy="93"/>
            </a:xfrm>
            <a:custGeom>
              <a:avLst/>
              <a:gdLst>
                <a:gd name="T0" fmla="*/ 0 w 301"/>
                <a:gd name="T1" fmla="*/ 0 h 295"/>
                <a:gd name="T2" fmla="*/ 0 w 301"/>
                <a:gd name="T3" fmla="*/ 0 h 295"/>
                <a:gd name="T4" fmla="*/ 0 w 301"/>
                <a:gd name="T5" fmla="*/ 0 h 295"/>
                <a:gd name="T6" fmla="*/ 0 w 301"/>
                <a:gd name="T7" fmla="*/ 0 h 295"/>
                <a:gd name="T8" fmla="*/ 0 w 301"/>
                <a:gd name="T9" fmla="*/ 0 h 295"/>
                <a:gd name="T10" fmla="*/ 0 w 301"/>
                <a:gd name="T11" fmla="*/ 0 h 295"/>
                <a:gd name="T12" fmla="*/ 0 w 301"/>
                <a:gd name="T13" fmla="*/ 0 h 295"/>
                <a:gd name="T14" fmla="*/ 0 w 301"/>
                <a:gd name="T15" fmla="*/ 0 h 295"/>
                <a:gd name="T16" fmla="*/ 0 w 301"/>
                <a:gd name="T17" fmla="*/ 0 h 295"/>
                <a:gd name="T18" fmla="*/ 0 w 301"/>
                <a:gd name="T19" fmla="*/ 0 h 295"/>
                <a:gd name="T20" fmla="*/ 0 w 301"/>
                <a:gd name="T21" fmla="*/ 0 h 295"/>
                <a:gd name="T22" fmla="*/ 0 w 301"/>
                <a:gd name="T23" fmla="*/ 0 h 295"/>
                <a:gd name="T24" fmla="*/ 0 w 301"/>
                <a:gd name="T25" fmla="*/ 0 h 295"/>
                <a:gd name="T26" fmla="*/ 0 w 301"/>
                <a:gd name="T27" fmla="*/ 0 h 295"/>
                <a:gd name="T28" fmla="*/ 0 w 301"/>
                <a:gd name="T29" fmla="*/ 0 h 295"/>
                <a:gd name="T30" fmla="*/ 0 w 301"/>
                <a:gd name="T31" fmla="*/ 0 h 295"/>
                <a:gd name="T32" fmla="*/ 0 w 301"/>
                <a:gd name="T33" fmla="*/ 0 h 295"/>
                <a:gd name="T34" fmla="*/ 0 w 301"/>
                <a:gd name="T35" fmla="*/ 0 h 295"/>
                <a:gd name="T36" fmla="*/ 0 w 301"/>
                <a:gd name="T37" fmla="*/ 0 h 295"/>
                <a:gd name="T38" fmla="*/ 0 w 301"/>
                <a:gd name="T39" fmla="*/ 0 h 295"/>
                <a:gd name="T40" fmla="*/ 0 w 301"/>
                <a:gd name="T41" fmla="*/ 0 h 295"/>
                <a:gd name="T42" fmla="*/ 0 w 301"/>
                <a:gd name="T43" fmla="*/ 0 h 295"/>
                <a:gd name="T44" fmla="*/ 0 w 301"/>
                <a:gd name="T45" fmla="*/ 0 h 295"/>
                <a:gd name="T46" fmla="*/ 0 w 301"/>
                <a:gd name="T47" fmla="*/ 0 h 295"/>
                <a:gd name="T48" fmla="*/ 0 w 301"/>
                <a:gd name="T49" fmla="*/ 0 h 295"/>
                <a:gd name="T50" fmla="*/ 0 w 301"/>
                <a:gd name="T51" fmla="*/ 0 h 295"/>
                <a:gd name="T52" fmla="*/ 0 w 301"/>
                <a:gd name="T53" fmla="*/ 0 h 295"/>
                <a:gd name="T54" fmla="*/ 0 w 301"/>
                <a:gd name="T55" fmla="*/ 0 h 295"/>
                <a:gd name="T56" fmla="*/ 0 w 301"/>
                <a:gd name="T57" fmla="*/ 0 h 295"/>
                <a:gd name="T58" fmla="*/ 0 w 301"/>
                <a:gd name="T59" fmla="*/ 0 h 295"/>
                <a:gd name="T60" fmla="*/ 0 w 301"/>
                <a:gd name="T61" fmla="*/ 0 h 295"/>
                <a:gd name="T62" fmla="*/ 0 w 301"/>
                <a:gd name="T63" fmla="*/ 0 h 295"/>
                <a:gd name="T64" fmla="*/ 0 w 301"/>
                <a:gd name="T65" fmla="*/ 0 h 295"/>
                <a:gd name="T66" fmla="*/ 0 w 301"/>
                <a:gd name="T67" fmla="*/ 0 h 295"/>
                <a:gd name="T68" fmla="*/ 0 w 301"/>
                <a:gd name="T69" fmla="*/ 0 h 295"/>
                <a:gd name="T70" fmla="*/ 0 w 301"/>
                <a:gd name="T71" fmla="*/ 0 h 295"/>
                <a:gd name="T72" fmla="*/ 0 w 301"/>
                <a:gd name="T73" fmla="*/ 0 h 295"/>
                <a:gd name="T74" fmla="*/ 0 w 301"/>
                <a:gd name="T75" fmla="*/ 0 h 295"/>
                <a:gd name="T76" fmla="*/ 0 w 301"/>
                <a:gd name="T77" fmla="*/ 0 h 295"/>
                <a:gd name="T78" fmla="*/ 0 w 301"/>
                <a:gd name="T79" fmla="*/ 0 h 295"/>
                <a:gd name="T80" fmla="*/ 0 w 301"/>
                <a:gd name="T81" fmla="*/ 0 h 295"/>
                <a:gd name="T82" fmla="*/ 0 w 301"/>
                <a:gd name="T83" fmla="*/ 0 h 295"/>
                <a:gd name="T84" fmla="*/ 0 w 301"/>
                <a:gd name="T85" fmla="*/ 0 h 295"/>
                <a:gd name="T86" fmla="*/ 0 w 301"/>
                <a:gd name="T87" fmla="*/ 0 h 295"/>
                <a:gd name="T88" fmla="*/ 0 w 301"/>
                <a:gd name="T89" fmla="*/ 0 h 295"/>
                <a:gd name="T90" fmla="*/ 0 w 301"/>
                <a:gd name="T91" fmla="*/ 0 h 295"/>
                <a:gd name="T92" fmla="*/ 0 w 301"/>
                <a:gd name="T93" fmla="*/ 0 h 295"/>
                <a:gd name="T94" fmla="*/ 0 w 301"/>
                <a:gd name="T95" fmla="*/ 0 h 295"/>
                <a:gd name="T96" fmla="*/ 0 w 301"/>
                <a:gd name="T97" fmla="*/ 0 h 295"/>
                <a:gd name="T98" fmla="*/ 0 w 301"/>
                <a:gd name="T99" fmla="*/ 0 h 295"/>
                <a:gd name="T100" fmla="*/ 0 w 301"/>
                <a:gd name="T101" fmla="*/ 0 h 295"/>
                <a:gd name="T102" fmla="*/ 0 w 301"/>
                <a:gd name="T103" fmla="*/ 0 h 295"/>
                <a:gd name="T104" fmla="*/ 0 w 301"/>
                <a:gd name="T105" fmla="*/ 0 h 295"/>
                <a:gd name="T106" fmla="*/ 0 w 301"/>
                <a:gd name="T107" fmla="*/ 0 h 2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295">
                  <a:moveTo>
                    <a:pt x="0" y="0"/>
                  </a:moveTo>
                  <a:lnTo>
                    <a:pt x="37" y="0"/>
                  </a:lnTo>
                  <a:lnTo>
                    <a:pt x="75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86" y="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8" y="4"/>
                  </a:lnTo>
                  <a:lnTo>
                    <a:pt x="296" y="7"/>
                  </a:lnTo>
                  <a:lnTo>
                    <a:pt x="296" y="9"/>
                  </a:lnTo>
                  <a:lnTo>
                    <a:pt x="296" y="11"/>
                  </a:lnTo>
                  <a:lnTo>
                    <a:pt x="296" y="13"/>
                  </a:lnTo>
                  <a:lnTo>
                    <a:pt x="296" y="16"/>
                  </a:lnTo>
                  <a:lnTo>
                    <a:pt x="296" y="19"/>
                  </a:lnTo>
                  <a:lnTo>
                    <a:pt x="296" y="21"/>
                  </a:lnTo>
                  <a:lnTo>
                    <a:pt x="296" y="24"/>
                  </a:lnTo>
                  <a:lnTo>
                    <a:pt x="296" y="27"/>
                  </a:lnTo>
                  <a:lnTo>
                    <a:pt x="296" y="30"/>
                  </a:lnTo>
                  <a:lnTo>
                    <a:pt x="298" y="32"/>
                  </a:lnTo>
                  <a:lnTo>
                    <a:pt x="298" y="34"/>
                  </a:lnTo>
                  <a:lnTo>
                    <a:pt x="298" y="36"/>
                  </a:lnTo>
                  <a:lnTo>
                    <a:pt x="296" y="36"/>
                  </a:lnTo>
                  <a:lnTo>
                    <a:pt x="294" y="36"/>
                  </a:lnTo>
                  <a:lnTo>
                    <a:pt x="291" y="36"/>
                  </a:lnTo>
                  <a:lnTo>
                    <a:pt x="289" y="34"/>
                  </a:lnTo>
                  <a:lnTo>
                    <a:pt x="286" y="34"/>
                  </a:lnTo>
                  <a:lnTo>
                    <a:pt x="284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2" y="33"/>
                  </a:lnTo>
                  <a:lnTo>
                    <a:pt x="263" y="33"/>
                  </a:lnTo>
                  <a:lnTo>
                    <a:pt x="256" y="32"/>
                  </a:lnTo>
                  <a:lnTo>
                    <a:pt x="249" y="32"/>
                  </a:lnTo>
                  <a:lnTo>
                    <a:pt x="243" y="32"/>
                  </a:lnTo>
                  <a:lnTo>
                    <a:pt x="237" y="32"/>
                  </a:lnTo>
                  <a:lnTo>
                    <a:pt x="233" y="32"/>
                  </a:lnTo>
                  <a:lnTo>
                    <a:pt x="230" y="32"/>
                  </a:lnTo>
                  <a:lnTo>
                    <a:pt x="224" y="30"/>
                  </a:lnTo>
                  <a:lnTo>
                    <a:pt x="219" y="30"/>
                  </a:lnTo>
                  <a:lnTo>
                    <a:pt x="213" y="30"/>
                  </a:lnTo>
                  <a:lnTo>
                    <a:pt x="207" y="30"/>
                  </a:lnTo>
                  <a:lnTo>
                    <a:pt x="201" y="30"/>
                  </a:lnTo>
                  <a:lnTo>
                    <a:pt x="196" y="30"/>
                  </a:lnTo>
                  <a:lnTo>
                    <a:pt x="190" y="30"/>
                  </a:lnTo>
                  <a:lnTo>
                    <a:pt x="184" y="30"/>
                  </a:lnTo>
                  <a:lnTo>
                    <a:pt x="183" y="30"/>
                  </a:lnTo>
                  <a:lnTo>
                    <a:pt x="181" y="30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0"/>
                  </a:lnTo>
                  <a:lnTo>
                    <a:pt x="154" y="30"/>
                  </a:lnTo>
                  <a:lnTo>
                    <a:pt x="148" y="30"/>
                  </a:lnTo>
                  <a:lnTo>
                    <a:pt x="142" y="30"/>
                  </a:lnTo>
                  <a:lnTo>
                    <a:pt x="137" y="30"/>
                  </a:lnTo>
                  <a:lnTo>
                    <a:pt x="131" y="30"/>
                  </a:lnTo>
                  <a:lnTo>
                    <a:pt x="122" y="30"/>
                  </a:lnTo>
                  <a:lnTo>
                    <a:pt x="113" y="30"/>
                  </a:lnTo>
                  <a:lnTo>
                    <a:pt x="105" y="30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77" y="30"/>
                  </a:lnTo>
                  <a:lnTo>
                    <a:pt x="69" y="30"/>
                  </a:lnTo>
                  <a:lnTo>
                    <a:pt x="60" y="30"/>
                  </a:lnTo>
                  <a:lnTo>
                    <a:pt x="60" y="42"/>
                  </a:lnTo>
                  <a:lnTo>
                    <a:pt x="60" y="53"/>
                  </a:lnTo>
                  <a:lnTo>
                    <a:pt x="60" y="65"/>
                  </a:lnTo>
                  <a:lnTo>
                    <a:pt x="60" y="76"/>
                  </a:lnTo>
                  <a:lnTo>
                    <a:pt x="60" y="88"/>
                  </a:lnTo>
                  <a:lnTo>
                    <a:pt x="60" y="99"/>
                  </a:lnTo>
                  <a:lnTo>
                    <a:pt x="60" y="111"/>
                  </a:lnTo>
                  <a:lnTo>
                    <a:pt x="60" y="122"/>
                  </a:lnTo>
                  <a:lnTo>
                    <a:pt x="82" y="122"/>
                  </a:lnTo>
                  <a:lnTo>
                    <a:pt x="103" y="122"/>
                  </a:lnTo>
                  <a:lnTo>
                    <a:pt x="126" y="122"/>
                  </a:lnTo>
                  <a:lnTo>
                    <a:pt x="148" y="122"/>
                  </a:lnTo>
                  <a:lnTo>
                    <a:pt x="170" y="122"/>
                  </a:lnTo>
                  <a:lnTo>
                    <a:pt x="191" y="122"/>
                  </a:lnTo>
                  <a:lnTo>
                    <a:pt x="213" y="122"/>
                  </a:lnTo>
                  <a:lnTo>
                    <a:pt x="235" y="122"/>
                  </a:lnTo>
                  <a:lnTo>
                    <a:pt x="236" y="122"/>
                  </a:lnTo>
                  <a:lnTo>
                    <a:pt x="239" y="122"/>
                  </a:lnTo>
                  <a:lnTo>
                    <a:pt x="242" y="122"/>
                  </a:lnTo>
                  <a:lnTo>
                    <a:pt x="245" y="122"/>
                  </a:lnTo>
                  <a:lnTo>
                    <a:pt x="246" y="122"/>
                  </a:lnTo>
                  <a:lnTo>
                    <a:pt x="249" y="122"/>
                  </a:lnTo>
                  <a:lnTo>
                    <a:pt x="252" y="122"/>
                  </a:lnTo>
                  <a:lnTo>
                    <a:pt x="255" y="122"/>
                  </a:lnTo>
                  <a:lnTo>
                    <a:pt x="258" y="122"/>
                  </a:lnTo>
                  <a:lnTo>
                    <a:pt x="263" y="122"/>
                  </a:lnTo>
                  <a:lnTo>
                    <a:pt x="269" y="121"/>
                  </a:lnTo>
                  <a:lnTo>
                    <a:pt x="273" y="121"/>
                  </a:lnTo>
                  <a:lnTo>
                    <a:pt x="279" y="121"/>
                  </a:lnTo>
                  <a:lnTo>
                    <a:pt x="284" y="121"/>
                  </a:lnTo>
                  <a:lnTo>
                    <a:pt x="285" y="121"/>
                  </a:lnTo>
                  <a:lnTo>
                    <a:pt x="285" y="122"/>
                  </a:lnTo>
                  <a:lnTo>
                    <a:pt x="285" y="124"/>
                  </a:lnTo>
                  <a:lnTo>
                    <a:pt x="284" y="125"/>
                  </a:lnTo>
                  <a:lnTo>
                    <a:pt x="284" y="127"/>
                  </a:lnTo>
                  <a:lnTo>
                    <a:pt x="284" y="130"/>
                  </a:lnTo>
                  <a:lnTo>
                    <a:pt x="284" y="131"/>
                  </a:lnTo>
                  <a:lnTo>
                    <a:pt x="284" y="134"/>
                  </a:lnTo>
                  <a:lnTo>
                    <a:pt x="284" y="137"/>
                  </a:lnTo>
                  <a:lnTo>
                    <a:pt x="284" y="140"/>
                  </a:lnTo>
                  <a:lnTo>
                    <a:pt x="284" y="141"/>
                  </a:lnTo>
                  <a:lnTo>
                    <a:pt x="284" y="144"/>
                  </a:lnTo>
                  <a:lnTo>
                    <a:pt x="284" y="146"/>
                  </a:lnTo>
                  <a:lnTo>
                    <a:pt x="284" y="147"/>
                  </a:lnTo>
                  <a:lnTo>
                    <a:pt x="284" y="150"/>
                  </a:lnTo>
                  <a:lnTo>
                    <a:pt x="285" y="151"/>
                  </a:lnTo>
                  <a:lnTo>
                    <a:pt x="285" y="153"/>
                  </a:lnTo>
                  <a:lnTo>
                    <a:pt x="282" y="153"/>
                  </a:lnTo>
                  <a:lnTo>
                    <a:pt x="281" y="153"/>
                  </a:lnTo>
                  <a:lnTo>
                    <a:pt x="278" y="153"/>
                  </a:lnTo>
                  <a:lnTo>
                    <a:pt x="276" y="153"/>
                  </a:lnTo>
                  <a:lnTo>
                    <a:pt x="275" y="153"/>
                  </a:lnTo>
                  <a:lnTo>
                    <a:pt x="272" y="153"/>
                  </a:lnTo>
                  <a:lnTo>
                    <a:pt x="271" y="153"/>
                  </a:lnTo>
                  <a:lnTo>
                    <a:pt x="268" y="153"/>
                  </a:lnTo>
                  <a:lnTo>
                    <a:pt x="265" y="153"/>
                  </a:lnTo>
                  <a:lnTo>
                    <a:pt x="260" y="151"/>
                  </a:lnTo>
                  <a:lnTo>
                    <a:pt x="258" y="151"/>
                  </a:lnTo>
                  <a:lnTo>
                    <a:pt x="253" y="151"/>
                  </a:lnTo>
                  <a:lnTo>
                    <a:pt x="250" y="151"/>
                  </a:lnTo>
                  <a:lnTo>
                    <a:pt x="246" y="151"/>
                  </a:lnTo>
                  <a:lnTo>
                    <a:pt x="242" y="151"/>
                  </a:lnTo>
                  <a:lnTo>
                    <a:pt x="237" y="151"/>
                  </a:lnTo>
                  <a:lnTo>
                    <a:pt x="232" y="151"/>
                  </a:lnTo>
                  <a:lnTo>
                    <a:pt x="227" y="151"/>
                  </a:lnTo>
                  <a:lnTo>
                    <a:pt x="222" y="151"/>
                  </a:lnTo>
                  <a:lnTo>
                    <a:pt x="216" y="151"/>
                  </a:lnTo>
                  <a:lnTo>
                    <a:pt x="210" y="151"/>
                  </a:lnTo>
                  <a:lnTo>
                    <a:pt x="204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77" y="151"/>
                  </a:lnTo>
                  <a:lnTo>
                    <a:pt x="160" y="151"/>
                  </a:lnTo>
                  <a:lnTo>
                    <a:pt x="144" y="151"/>
                  </a:lnTo>
                  <a:lnTo>
                    <a:pt x="126" y="151"/>
                  </a:lnTo>
                  <a:lnTo>
                    <a:pt x="111" y="151"/>
                  </a:lnTo>
                  <a:lnTo>
                    <a:pt x="93" y="151"/>
                  </a:lnTo>
                  <a:lnTo>
                    <a:pt x="77" y="151"/>
                  </a:lnTo>
                  <a:lnTo>
                    <a:pt x="60" y="151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0" y="223"/>
                  </a:lnTo>
                  <a:lnTo>
                    <a:pt x="60" y="238"/>
                  </a:lnTo>
                  <a:lnTo>
                    <a:pt x="60" y="252"/>
                  </a:lnTo>
                  <a:lnTo>
                    <a:pt x="60" y="265"/>
                  </a:lnTo>
                  <a:lnTo>
                    <a:pt x="69" y="265"/>
                  </a:lnTo>
                  <a:lnTo>
                    <a:pt x="77" y="265"/>
                  </a:lnTo>
                  <a:lnTo>
                    <a:pt x="86" y="265"/>
                  </a:lnTo>
                  <a:lnTo>
                    <a:pt x="95" y="265"/>
                  </a:lnTo>
                  <a:lnTo>
                    <a:pt x="103" y="265"/>
                  </a:lnTo>
                  <a:lnTo>
                    <a:pt x="112" y="265"/>
                  </a:lnTo>
                  <a:lnTo>
                    <a:pt x="121" y="265"/>
                  </a:lnTo>
                  <a:lnTo>
                    <a:pt x="128" y="265"/>
                  </a:lnTo>
                  <a:lnTo>
                    <a:pt x="131" y="265"/>
                  </a:lnTo>
                  <a:lnTo>
                    <a:pt x="135" y="265"/>
                  </a:lnTo>
                  <a:lnTo>
                    <a:pt x="138" y="265"/>
                  </a:lnTo>
                  <a:lnTo>
                    <a:pt x="142" y="265"/>
                  </a:lnTo>
                  <a:lnTo>
                    <a:pt x="145" y="265"/>
                  </a:lnTo>
                  <a:lnTo>
                    <a:pt x="150" y="265"/>
                  </a:lnTo>
                  <a:lnTo>
                    <a:pt x="152" y="265"/>
                  </a:lnTo>
                  <a:lnTo>
                    <a:pt x="155" y="265"/>
                  </a:lnTo>
                  <a:lnTo>
                    <a:pt x="158" y="265"/>
                  </a:lnTo>
                  <a:lnTo>
                    <a:pt x="161" y="265"/>
                  </a:lnTo>
                  <a:lnTo>
                    <a:pt x="164" y="265"/>
                  </a:lnTo>
                  <a:lnTo>
                    <a:pt x="167" y="265"/>
                  </a:lnTo>
                  <a:lnTo>
                    <a:pt x="170" y="265"/>
                  </a:lnTo>
                  <a:lnTo>
                    <a:pt x="173" y="265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80" y="265"/>
                  </a:lnTo>
                  <a:lnTo>
                    <a:pt x="183" y="265"/>
                  </a:lnTo>
                  <a:lnTo>
                    <a:pt x="186" y="265"/>
                  </a:lnTo>
                  <a:lnTo>
                    <a:pt x="188" y="265"/>
                  </a:lnTo>
                  <a:lnTo>
                    <a:pt x="190" y="265"/>
                  </a:lnTo>
                  <a:lnTo>
                    <a:pt x="193" y="265"/>
                  </a:lnTo>
                  <a:lnTo>
                    <a:pt x="194" y="265"/>
                  </a:lnTo>
                  <a:lnTo>
                    <a:pt x="197" y="265"/>
                  </a:lnTo>
                  <a:lnTo>
                    <a:pt x="199" y="265"/>
                  </a:lnTo>
                  <a:lnTo>
                    <a:pt x="201" y="265"/>
                  </a:lnTo>
                  <a:lnTo>
                    <a:pt x="204" y="265"/>
                  </a:lnTo>
                  <a:lnTo>
                    <a:pt x="206" y="265"/>
                  </a:lnTo>
                  <a:lnTo>
                    <a:pt x="209" y="265"/>
                  </a:lnTo>
                  <a:lnTo>
                    <a:pt x="210" y="265"/>
                  </a:lnTo>
                  <a:lnTo>
                    <a:pt x="211" y="265"/>
                  </a:lnTo>
                  <a:lnTo>
                    <a:pt x="213" y="265"/>
                  </a:lnTo>
                  <a:lnTo>
                    <a:pt x="216" y="265"/>
                  </a:lnTo>
                  <a:lnTo>
                    <a:pt x="219" y="265"/>
                  </a:lnTo>
                  <a:lnTo>
                    <a:pt x="223" y="264"/>
                  </a:lnTo>
                  <a:lnTo>
                    <a:pt x="227" y="264"/>
                  </a:lnTo>
                  <a:lnTo>
                    <a:pt x="232" y="264"/>
                  </a:lnTo>
                  <a:lnTo>
                    <a:pt x="236" y="264"/>
                  </a:lnTo>
                  <a:lnTo>
                    <a:pt x="239" y="264"/>
                  </a:lnTo>
                  <a:lnTo>
                    <a:pt x="242" y="264"/>
                  </a:lnTo>
                  <a:lnTo>
                    <a:pt x="243" y="264"/>
                  </a:lnTo>
                  <a:lnTo>
                    <a:pt x="245" y="264"/>
                  </a:lnTo>
                  <a:lnTo>
                    <a:pt x="246" y="264"/>
                  </a:lnTo>
                  <a:lnTo>
                    <a:pt x="247" y="264"/>
                  </a:lnTo>
                  <a:lnTo>
                    <a:pt x="249" y="264"/>
                  </a:lnTo>
                  <a:lnTo>
                    <a:pt x="250" y="264"/>
                  </a:lnTo>
                  <a:lnTo>
                    <a:pt x="252" y="264"/>
                  </a:lnTo>
                  <a:lnTo>
                    <a:pt x="255" y="264"/>
                  </a:lnTo>
                  <a:lnTo>
                    <a:pt x="258" y="264"/>
                  </a:lnTo>
                  <a:lnTo>
                    <a:pt x="262" y="264"/>
                  </a:lnTo>
                  <a:lnTo>
                    <a:pt x="265" y="264"/>
                  </a:lnTo>
                  <a:lnTo>
                    <a:pt x="269" y="262"/>
                  </a:lnTo>
                  <a:lnTo>
                    <a:pt x="272" y="262"/>
                  </a:lnTo>
                  <a:lnTo>
                    <a:pt x="275" y="262"/>
                  </a:lnTo>
                  <a:lnTo>
                    <a:pt x="278" y="262"/>
                  </a:lnTo>
                  <a:lnTo>
                    <a:pt x="281" y="262"/>
                  </a:lnTo>
                  <a:lnTo>
                    <a:pt x="285" y="261"/>
                  </a:lnTo>
                  <a:lnTo>
                    <a:pt x="289" y="261"/>
                  </a:lnTo>
                  <a:lnTo>
                    <a:pt x="292" y="261"/>
                  </a:lnTo>
                  <a:lnTo>
                    <a:pt x="296" y="259"/>
                  </a:lnTo>
                  <a:lnTo>
                    <a:pt x="298" y="259"/>
                  </a:lnTo>
                  <a:lnTo>
                    <a:pt x="299" y="259"/>
                  </a:lnTo>
                  <a:lnTo>
                    <a:pt x="301" y="259"/>
                  </a:lnTo>
                  <a:lnTo>
                    <a:pt x="301" y="261"/>
                  </a:lnTo>
                  <a:lnTo>
                    <a:pt x="301" y="262"/>
                  </a:lnTo>
                  <a:lnTo>
                    <a:pt x="301" y="265"/>
                  </a:lnTo>
                  <a:lnTo>
                    <a:pt x="301" y="267"/>
                  </a:lnTo>
                  <a:lnTo>
                    <a:pt x="299" y="270"/>
                  </a:lnTo>
                  <a:lnTo>
                    <a:pt x="299" y="272"/>
                  </a:lnTo>
                  <a:lnTo>
                    <a:pt x="299" y="275"/>
                  </a:lnTo>
                  <a:lnTo>
                    <a:pt x="299" y="278"/>
                  </a:lnTo>
                  <a:lnTo>
                    <a:pt x="299" y="283"/>
                  </a:lnTo>
                  <a:lnTo>
                    <a:pt x="299" y="284"/>
                  </a:lnTo>
                  <a:lnTo>
                    <a:pt x="299" y="287"/>
                  </a:lnTo>
                  <a:lnTo>
                    <a:pt x="301" y="288"/>
                  </a:lnTo>
                  <a:lnTo>
                    <a:pt x="301" y="290"/>
                  </a:lnTo>
                  <a:lnTo>
                    <a:pt x="301" y="291"/>
                  </a:lnTo>
                  <a:lnTo>
                    <a:pt x="301" y="294"/>
                  </a:lnTo>
                  <a:lnTo>
                    <a:pt x="301" y="295"/>
                  </a:lnTo>
                  <a:lnTo>
                    <a:pt x="263" y="295"/>
                  </a:lnTo>
                  <a:lnTo>
                    <a:pt x="226" y="295"/>
                  </a:lnTo>
                  <a:lnTo>
                    <a:pt x="188" y="295"/>
                  </a:lnTo>
                  <a:lnTo>
                    <a:pt x="151" y="295"/>
                  </a:lnTo>
                  <a:lnTo>
                    <a:pt x="112" y="295"/>
                  </a:lnTo>
                  <a:lnTo>
                    <a:pt x="75" y="295"/>
                  </a:lnTo>
                  <a:lnTo>
                    <a:pt x="37" y="295"/>
                  </a:lnTo>
                  <a:lnTo>
                    <a:pt x="0" y="295"/>
                  </a:lnTo>
                  <a:lnTo>
                    <a:pt x="0" y="258"/>
                  </a:lnTo>
                  <a:lnTo>
                    <a:pt x="0" y="222"/>
                  </a:lnTo>
                  <a:lnTo>
                    <a:pt x="0" y="184"/>
                  </a:lnTo>
                  <a:lnTo>
                    <a:pt x="0" y="148"/>
                  </a:lnTo>
                  <a:lnTo>
                    <a:pt x="0" y="111"/>
                  </a:lnTo>
                  <a:lnTo>
                    <a:pt x="0" y="73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8"/>
            <p:cNvSpPr>
              <a:spLocks noChangeAspect="1" noEditPoints="1"/>
            </p:cNvSpPr>
            <p:nvPr userDrawn="1"/>
          </p:nvSpPr>
          <p:spPr bwMode="auto">
            <a:xfrm>
              <a:off x="2573" y="4148"/>
              <a:ext cx="104" cy="93"/>
            </a:xfrm>
            <a:custGeom>
              <a:avLst/>
              <a:gdLst>
                <a:gd name="T0" fmla="*/ 0 w 333"/>
                <a:gd name="T1" fmla="*/ 0 h 295"/>
                <a:gd name="T2" fmla="*/ 0 w 333"/>
                <a:gd name="T3" fmla="*/ 0 h 295"/>
                <a:gd name="T4" fmla="*/ 0 w 333"/>
                <a:gd name="T5" fmla="*/ 0 h 295"/>
                <a:gd name="T6" fmla="*/ 0 w 333"/>
                <a:gd name="T7" fmla="*/ 0 h 295"/>
                <a:gd name="T8" fmla="*/ 0 w 333"/>
                <a:gd name="T9" fmla="*/ 0 h 295"/>
                <a:gd name="T10" fmla="*/ 0 w 333"/>
                <a:gd name="T11" fmla="*/ 0 h 295"/>
                <a:gd name="T12" fmla="*/ 0 w 333"/>
                <a:gd name="T13" fmla="*/ 0 h 295"/>
                <a:gd name="T14" fmla="*/ 0 w 333"/>
                <a:gd name="T15" fmla="*/ 0 h 295"/>
                <a:gd name="T16" fmla="*/ 0 w 333"/>
                <a:gd name="T17" fmla="*/ 0 h 295"/>
                <a:gd name="T18" fmla="*/ 0 w 333"/>
                <a:gd name="T19" fmla="*/ 0 h 295"/>
                <a:gd name="T20" fmla="*/ 0 w 333"/>
                <a:gd name="T21" fmla="*/ 0 h 295"/>
                <a:gd name="T22" fmla="*/ 0 w 333"/>
                <a:gd name="T23" fmla="*/ 0 h 295"/>
                <a:gd name="T24" fmla="*/ 0 w 333"/>
                <a:gd name="T25" fmla="*/ 0 h 295"/>
                <a:gd name="T26" fmla="*/ 0 w 333"/>
                <a:gd name="T27" fmla="*/ 0 h 295"/>
                <a:gd name="T28" fmla="*/ 0 w 333"/>
                <a:gd name="T29" fmla="*/ 0 h 295"/>
                <a:gd name="T30" fmla="*/ 0 w 333"/>
                <a:gd name="T31" fmla="*/ 0 h 295"/>
                <a:gd name="T32" fmla="*/ 0 w 333"/>
                <a:gd name="T33" fmla="*/ 0 h 295"/>
                <a:gd name="T34" fmla="*/ 0 w 333"/>
                <a:gd name="T35" fmla="*/ 0 h 295"/>
                <a:gd name="T36" fmla="*/ 0 w 333"/>
                <a:gd name="T37" fmla="*/ 0 h 295"/>
                <a:gd name="T38" fmla="*/ 0 w 333"/>
                <a:gd name="T39" fmla="*/ 0 h 295"/>
                <a:gd name="T40" fmla="*/ 0 w 333"/>
                <a:gd name="T41" fmla="*/ 0 h 295"/>
                <a:gd name="T42" fmla="*/ 0 w 333"/>
                <a:gd name="T43" fmla="*/ 0 h 295"/>
                <a:gd name="T44" fmla="*/ 0 w 333"/>
                <a:gd name="T45" fmla="*/ 0 h 295"/>
                <a:gd name="T46" fmla="*/ 0 w 333"/>
                <a:gd name="T47" fmla="*/ 0 h 295"/>
                <a:gd name="T48" fmla="*/ 0 w 333"/>
                <a:gd name="T49" fmla="*/ 0 h 295"/>
                <a:gd name="T50" fmla="*/ 0 w 333"/>
                <a:gd name="T51" fmla="*/ 0 h 295"/>
                <a:gd name="T52" fmla="*/ 0 w 333"/>
                <a:gd name="T53" fmla="*/ 0 h 295"/>
                <a:gd name="T54" fmla="*/ 0 w 333"/>
                <a:gd name="T55" fmla="*/ 0 h 295"/>
                <a:gd name="T56" fmla="*/ 0 w 333"/>
                <a:gd name="T57" fmla="*/ 0 h 295"/>
                <a:gd name="T58" fmla="*/ 0 w 333"/>
                <a:gd name="T59" fmla="*/ 0 h 295"/>
                <a:gd name="T60" fmla="*/ 0 w 333"/>
                <a:gd name="T61" fmla="*/ 0 h 295"/>
                <a:gd name="T62" fmla="*/ 0 w 333"/>
                <a:gd name="T63" fmla="*/ 0 h 295"/>
                <a:gd name="T64" fmla="*/ 0 w 333"/>
                <a:gd name="T65" fmla="*/ 0 h 295"/>
                <a:gd name="T66" fmla="*/ 0 w 333"/>
                <a:gd name="T67" fmla="*/ 0 h 295"/>
                <a:gd name="T68" fmla="*/ 0 w 333"/>
                <a:gd name="T69" fmla="*/ 0 h 295"/>
                <a:gd name="T70" fmla="*/ 0 w 333"/>
                <a:gd name="T71" fmla="*/ 0 h 295"/>
                <a:gd name="T72" fmla="*/ 0 w 333"/>
                <a:gd name="T73" fmla="*/ 0 h 295"/>
                <a:gd name="T74" fmla="*/ 0 w 333"/>
                <a:gd name="T75" fmla="*/ 0 h 295"/>
                <a:gd name="T76" fmla="*/ 0 w 333"/>
                <a:gd name="T77" fmla="*/ 0 h 295"/>
                <a:gd name="T78" fmla="*/ 0 w 333"/>
                <a:gd name="T79" fmla="*/ 0 h 295"/>
                <a:gd name="T80" fmla="*/ 0 w 333"/>
                <a:gd name="T81" fmla="*/ 0 h 295"/>
                <a:gd name="T82" fmla="*/ 0 w 333"/>
                <a:gd name="T83" fmla="*/ 0 h 295"/>
                <a:gd name="T84" fmla="*/ 0 w 333"/>
                <a:gd name="T85" fmla="*/ 0 h 295"/>
                <a:gd name="T86" fmla="*/ 0 w 333"/>
                <a:gd name="T87" fmla="*/ 0 h 295"/>
                <a:gd name="T88" fmla="*/ 0 w 333"/>
                <a:gd name="T89" fmla="*/ 0 h 295"/>
                <a:gd name="T90" fmla="*/ 0 w 333"/>
                <a:gd name="T91" fmla="*/ 0 h 295"/>
                <a:gd name="T92" fmla="*/ 0 w 333"/>
                <a:gd name="T93" fmla="*/ 0 h 295"/>
                <a:gd name="T94" fmla="*/ 0 w 333"/>
                <a:gd name="T95" fmla="*/ 0 h 295"/>
                <a:gd name="T96" fmla="*/ 0 w 333"/>
                <a:gd name="T97" fmla="*/ 0 h 295"/>
                <a:gd name="T98" fmla="*/ 0 w 333"/>
                <a:gd name="T99" fmla="*/ 0 h 295"/>
                <a:gd name="T100" fmla="*/ 0 w 333"/>
                <a:gd name="T101" fmla="*/ 0 h 295"/>
                <a:gd name="T102" fmla="*/ 0 w 333"/>
                <a:gd name="T103" fmla="*/ 0 h 295"/>
                <a:gd name="T104" fmla="*/ 0 w 333"/>
                <a:gd name="T105" fmla="*/ 0 h 295"/>
                <a:gd name="T106" fmla="*/ 0 w 333"/>
                <a:gd name="T107" fmla="*/ 0 h 295"/>
                <a:gd name="T108" fmla="*/ 0 w 333"/>
                <a:gd name="T109" fmla="*/ 0 h 295"/>
                <a:gd name="T110" fmla="*/ 0 w 333"/>
                <a:gd name="T111" fmla="*/ 0 h 295"/>
                <a:gd name="T112" fmla="*/ 0 w 333"/>
                <a:gd name="T113" fmla="*/ 0 h 295"/>
                <a:gd name="T114" fmla="*/ 0 w 333"/>
                <a:gd name="T115" fmla="*/ 0 h 295"/>
                <a:gd name="T116" fmla="*/ 0 w 333"/>
                <a:gd name="T117" fmla="*/ 0 h 295"/>
                <a:gd name="T118" fmla="*/ 0 w 333"/>
                <a:gd name="T119" fmla="*/ 0 h 295"/>
                <a:gd name="T120" fmla="*/ 0 w 333"/>
                <a:gd name="T121" fmla="*/ 0 h 295"/>
                <a:gd name="T122" fmla="*/ 0 w 333"/>
                <a:gd name="T123" fmla="*/ 0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3" h="295">
                  <a:moveTo>
                    <a:pt x="0" y="0"/>
                  </a:moveTo>
                  <a:lnTo>
                    <a:pt x="7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97" y="0"/>
                  </a:lnTo>
                  <a:lnTo>
                    <a:pt x="133" y="0"/>
                  </a:lnTo>
                  <a:lnTo>
                    <a:pt x="164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9" y="0"/>
                  </a:lnTo>
                  <a:lnTo>
                    <a:pt x="221" y="1"/>
                  </a:lnTo>
                  <a:lnTo>
                    <a:pt x="234" y="3"/>
                  </a:lnTo>
                  <a:lnTo>
                    <a:pt x="245" y="4"/>
                  </a:lnTo>
                  <a:lnTo>
                    <a:pt x="257" y="6"/>
                  </a:lnTo>
                  <a:lnTo>
                    <a:pt x="268" y="9"/>
                  </a:lnTo>
                  <a:lnTo>
                    <a:pt x="278" y="13"/>
                  </a:lnTo>
                  <a:lnTo>
                    <a:pt x="288" y="17"/>
                  </a:lnTo>
                  <a:lnTo>
                    <a:pt x="291" y="19"/>
                  </a:lnTo>
                  <a:lnTo>
                    <a:pt x="294" y="21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3" y="29"/>
                  </a:lnTo>
                  <a:lnTo>
                    <a:pt x="306" y="32"/>
                  </a:lnTo>
                  <a:lnTo>
                    <a:pt x="309" y="36"/>
                  </a:lnTo>
                  <a:lnTo>
                    <a:pt x="310" y="39"/>
                  </a:lnTo>
                  <a:lnTo>
                    <a:pt x="313" y="46"/>
                  </a:lnTo>
                  <a:lnTo>
                    <a:pt x="314" y="53"/>
                  </a:lnTo>
                  <a:lnTo>
                    <a:pt x="316" y="60"/>
                  </a:lnTo>
                  <a:lnTo>
                    <a:pt x="316" y="69"/>
                  </a:lnTo>
                  <a:lnTo>
                    <a:pt x="314" y="76"/>
                  </a:lnTo>
                  <a:lnTo>
                    <a:pt x="311" y="83"/>
                  </a:lnTo>
                  <a:lnTo>
                    <a:pt x="309" y="91"/>
                  </a:lnTo>
                  <a:lnTo>
                    <a:pt x="304" y="96"/>
                  </a:lnTo>
                  <a:lnTo>
                    <a:pt x="301" y="102"/>
                  </a:lnTo>
                  <a:lnTo>
                    <a:pt x="297" y="107"/>
                  </a:lnTo>
                  <a:lnTo>
                    <a:pt x="293" y="109"/>
                  </a:lnTo>
                  <a:lnTo>
                    <a:pt x="287" y="114"/>
                  </a:lnTo>
                  <a:lnTo>
                    <a:pt x="283" y="117"/>
                  </a:lnTo>
                  <a:lnTo>
                    <a:pt x="277" y="121"/>
                  </a:lnTo>
                  <a:lnTo>
                    <a:pt x="273" y="124"/>
                  </a:lnTo>
                  <a:lnTo>
                    <a:pt x="267" y="125"/>
                  </a:lnTo>
                  <a:lnTo>
                    <a:pt x="265" y="127"/>
                  </a:lnTo>
                  <a:lnTo>
                    <a:pt x="262" y="128"/>
                  </a:lnTo>
                  <a:lnTo>
                    <a:pt x="260" y="128"/>
                  </a:lnTo>
                  <a:lnTo>
                    <a:pt x="258" y="130"/>
                  </a:lnTo>
                  <a:lnTo>
                    <a:pt x="255" y="131"/>
                  </a:lnTo>
                  <a:lnTo>
                    <a:pt x="252" y="131"/>
                  </a:lnTo>
                  <a:lnTo>
                    <a:pt x="251" y="133"/>
                  </a:lnTo>
                  <a:lnTo>
                    <a:pt x="248" y="134"/>
                  </a:lnTo>
                  <a:lnTo>
                    <a:pt x="247" y="134"/>
                  </a:lnTo>
                  <a:lnTo>
                    <a:pt x="245" y="134"/>
                  </a:lnTo>
                  <a:lnTo>
                    <a:pt x="244" y="134"/>
                  </a:lnTo>
                  <a:lnTo>
                    <a:pt x="244" y="135"/>
                  </a:lnTo>
                  <a:lnTo>
                    <a:pt x="242" y="135"/>
                  </a:lnTo>
                  <a:lnTo>
                    <a:pt x="244" y="135"/>
                  </a:lnTo>
                  <a:lnTo>
                    <a:pt x="245" y="135"/>
                  </a:lnTo>
                  <a:lnTo>
                    <a:pt x="247" y="135"/>
                  </a:lnTo>
                  <a:lnTo>
                    <a:pt x="248" y="135"/>
                  </a:lnTo>
                  <a:lnTo>
                    <a:pt x="249" y="137"/>
                  </a:lnTo>
                  <a:lnTo>
                    <a:pt x="252" y="137"/>
                  </a:lnTo>
                  <a:lnTo>
                    <a:pt x="255" y="137"/>
                  </a:lnTo>
                  <a:lnTo>
                    <a:pt x="258" y="138"/>
                  </a:lnTo>
                  <a:lnTo>
                    <a:pt x="261" y="138"/>
                  </a:lnTo>
                  <a:lnTo>
                    <a:pt x="264" y="138"/>
                  </a:lnTo>
                  <a:lnTo>
                    <a:pt x="267" y="140"/>
                  </a:lnTo>
                  <a:lnTo>
                    <a:pt x="270" y="140"/>
                  </a:lnTo>
                  <a:lnTo>
                    <a:pt x="273" y="140"/>
                  </a:lnTo>
                  <a:lnTo>
                    <a:pt x="283" y="144"/>
                  </a:lnTo>
                  <a:lnTo>
                    <a:pt x="294" y="148"/>
                  </a:lnTo>
                  <a:lnTo>
                    <a:pt x="304" y="154"/>
                  </a:lnTo>
                  <a:lnTo>
                    <a:pt x="313" y="161"/>
                  </a:lnTo>
                  <a:lnTo>
                    <a:pt x="322" y="170"/>
                  </a:lnTo>
                  <a:lnTo>
                    <a:pt x="327" y="180"/>
                  </a:lnTo>
                  <a:lnTo>
                    <a:pt x="330" y="186"/>
                  </a:lnTo>
                  <a:lnTo>
                    <a:pt x="332" y="193"/>
                  </a:lnTo>
                  <a:lnTo>
                    <a:pt x="333" y="200"/>
                  </a:lnTo>
                  <a:lnTo>
                    <a:pt x="333" y="208"/>
                  </a:lnTo>
                  <a:lnTo>
                    <a:pt x="333" y="213"/>
                  </a:lnTo>
                  <a:lnTo>
                    <a:pt x="332" y="219"/>
                  </a:lnTo>
                  <a:lnTo>
                    <a:pt x="332" y="225"/>
                  </a:lnTo>
                  <a:lnTo>
                    <a:pt x="330" y="229"/>
                  </a:lnTo>
                  <a:lnTo>
                    <a:pt x="329" y="233"/>
                  </a:lnTo>
                  <a:lnTo>
                    <a:pt x="327" y="238"/>
                  </a:lnTo>
                  <a:lnTo>
                    <a:pt x="326" y="242"/>
                  </a:lnTo>
                  <a:lnTo>
                    <a:pt x="324" y="245"/>
                  </a:lnTo>
                  <a:lnTo>
                    <a:pt x="322" y="249"/>
                  </a:lnTo>
                  <a:lnTo>
                    <a:pt x="317" y="255"/>
                  </a:lnTo>
                  <a:lnTo>
                    <a:pt x="314" y="259"/>
                  </a:lnTo>
                  <a:lnTo>
                    <a:pt x="310" y="264"/>
                  </a:lnTo>
                  <a:lnTo>
                    <a:pt x="304" y="268"/>
                  </a:lnTo>
                  <a:lnTo>
                    <a:pt x="298" y="271"/>
                  </a:lnTo>
                  <a:lnTo>
                    <a:pt x="293" y="275"/>
                  </a:lnTo>
                  <a:lnTo>
                    <a:pt x="285" y="280"/>
                  </a:lnTo>
                  <a:lnTo>
                    <a:pt x="271" y="285"/>
                  </a:lnTo>
                  <a:lnTo>
                    <a:pt x="252" y="290"/>
                  </a:lnTo>
                  <a:lnTo>
                    <a:pt x="232" y="293"/>
                  </a:lnTo>
                  <a:lnTo>
                    <a:pt x="212" y="294"/>
                  </a:lnTo>
                  <a:lnTo>
                    <a:pt x="189" y="295"/>
                  </a:lnTo>
                  <a:lnTo>
                    <a:pt x="167" y="295"/>
                  </a:lnTo>
                  <a:lnTo>
                    <a:pt x="144" y="295"/>
                  </a:lnTo>
                  <a:lnTo>
                    <a:pt x="123" y="295"/>
                  </a:lnTo>
                  <a:lnTo>
                    <a:pt x="108" y="295"/>
                  </a:lnTo>
                  <a:lnTo>
                    <a:pt x="92" y="295"/>
                  </a:lnTo>
                  <a:lnTo>
                    <a:pt x="77" y="295"/>
                  </a:lnTo>
                  <a:lnTo>
                    <a:pt x="61" y="295"/>
                  </a:lnTo>
                  <a:lnTo>
                    <a:pt x="46" y="295"/>
                  </a:lnTo>
                  <a:lnTo>
                    <a:pt x="30" y="295"/>
                  </a:lnTo>
                  <a:lnTo>
                    <a:pt x="15" y="295"/>
                  </a:lnTo>
                  <a:lnTo>
                    <a:pt x="0" y="295"/>
                  </a:lnTo>
                  <a:lnTo>
                    <a:pt x="0" y="255"/>
                  </a:lnTo>
                  <a:lnTo>
                    <a:pt x="0" y="209"/>
                  </a:lnTo>
                  <a:lnTo>
                    <a:pt x="0" y="160"/>
                  </a:lnTo>
                  <a:lnTo>
                    <a:pt x="0" y="111"/>
                  </a:lnTo>
                  <a:lnTo>
                    <a:pt x="0" y="68"/>
                  </a:lnTo>
                  <a:lnTo>
                    <a:pt x="0" y="33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69" y="29"/>
                  </a:moveTo>
                  <a:lnTo>
                    <a:pt x="69" y="43"/>
                  </a:lnTo>
                  <a:lnTo>
                    <a:pt x="69" y="58"/>
                  </a:lnTo>
                  <a:lnTo>
                    <a:pt x="69" y="73"/>
                  </a:lnTo>
                  <a:lnTo>
                    <a:pt x="69" y="88"/>
                  </a:lnTo>
                  <a:lnTo>
                    <a:pt x="69" y="102"/>
                  </a:lnTo>
                  <a:lnTo>
                    <a:pt x="69" y="112"/>
                  </a:lnTo>
                  <a:lnTo>
                    <a:pt x="69" y="121"/>
                  </a:lnTo>
                  <a:lnTo>
                    <a:pt x="69" y="122"/>
                  </a:lnTo>
                  <a:lnTo>
                    <a:pt x="115" y="122"/>
                  </a:lnTo>
                  <a:lnTo>
                    <a:pt x="117" y="122"/>
                  </a:lnTo>
                  <a:lnTo>
                    <a:pt x="118" y="122"/>
                  </a:lnTo>
                  <a:lnTo>
                    <a:pt x="121" y="122"/>
                  </a:lnTo>
                  <a:lnTo>
                    <a:pt x="124" y="122"/>
                  </a:lnTo>
                  <a:lnTo>
                    <a:pt x="127" y="122"/>
                  </a:lnTo>
                  <a:lnTo>
                    <a:pt x="130" y="122"/>
                  </a:lnTo>
                  <a:lnTo>
                    <a:pt x="133" y="122"/>
                  </a:lnTo>
                  <a:lnTo>
                    <a:pt x="134" y="122"/>
                  </a:lnTo>
                  <a:lnTo>
                    <a:pt x="141" y="122"/>
                  </a:lnTo>
                  <a:lnTo>
                    <a:pt x="147" y="122"/>
                  </a:lnTo>
                  <a:lnTo>
                    <a:pt x="153" y="122"/>
                  </a:lnTo>
                  <a:lnTo>
                    <a:pt x="160" y="122"/>
                  </a:lnTo>
                  <a:lnTo>
                    <a:pt x="166" y="121"/>
                  </a:lnTo>
                  <a:lnTo>
                    <a:pt x="172" y="121"/>
                  </a:lnTo>
                  <a:lnTo>
                    <a:pt x="177" y="121"/>
                  </a:lnTo>
                  <a:lnTo>
                    <a:pt x="182" y="121"/>
                  </a:lnTo>
                  <a:lnTo>
                    <a:pt x="186" y="120"/>
                  </a:lnTo>
                  <a:lnTo>
                    <a:pt x="190" y="120"/>
                  </a:lnTo>
                  <a:lnTo>
                    <a:pt x="195" y="120"/>
                  </a:lnTo>
                  <a:lnTo>
                    <a:pt x="199" y="118"/>
                  </a:lnTo>
                  <a:lnTo>
                    <a:pt x="203" y="118"/>
                  </a:lnTo>
                  <a:lnTo>
                    <a:pt x="208" y="117"/>
                  </a:lnTo>
                  <a:lnTo>
                    <a:pt x="212" y="115"/>
                  </a:lnTo>
                  <a:lnTo>
                    <a:pt x="218" y="114"/>
                  </a:lnTo>
                  <a:lnTo>
                    <a:pt x="221" y="114"/>
                  </a:lnTo>
                  <a:lnTo>
                    <a:pt x="224" y="112"/>
                  </a:lnTo>
                  <a:lnTo>
                    <a:pt x="226" y="111"/>
                  </a:lnTo>
                  <a:lnTo>
                    <a:pt x="229" y="109"/>
                  </a:lnTo>
                  <a:lnTo>
                    <a:pt x="232" y="108"/>
                  </a:lnTo>
                  <a:lnTo>
                    <a:pt x="236" y="107"/>
                  </a:lnTo>
                  <a:lnTo>
                    <a:pt x="239" y="105"/>
                  </a:lnTo>
                  <a:lnTo>
                    <a:pt x="241" y="102"/>
                  </a:lnTo>
                  <a:lnTo>
                    <a:pt x="245" y="99"/>
                  </a:lnTo>
                  <a:lnTo>
                    <a:pt x="249" y="95"/>
                  </a:lnTo>
                  <a:lnTo>
                    <a:pt x="252" y="92"/>
                  </a:lnTo>
                  <a:lnTo>
                    <a:pt x="255" y="88"/>
                  </a:lnTo>
                  <a:lnTo>
                    <a:pt x="258" y="83"/>
                  </a:lnTo>
                  <a:lnTo>
                    <a:pt x="260" y="78"/>
                  </a:lnTo>
                  <a:lnTo>
                    <a:pt x="260" y="72"/>
                  </a:lnTo>
                  <a:lnTo>
                    <a:pt x="260" y="66"/>
                  </a:lnTo>
                  <a:lnTo>
                    <a:pt x="260" y="63"/>
                  </a:lnTo>
                  <a:lnTo>
                    <a:pt x="260" y="60"/>
                  </a:lnTo>
                  <a:lnTo>
                    <a:pt x="260" y="59"/>
                  </a:lnTo>
                  <a:lnTo>
                    <a:pt x="258" y="56"/>
                  </a:lnTo>
                  <a:lnTo>
                    <a:pt x="257" y="53"/>
                  </a:lnTo>
                  <a:lnTo>
                    <a:pt x="255" y="52"/>
                  </a:lnTo>
                  <a:lnTo>
                    <a:pt x="254" y="49"/>
                  </a:lnTo>
                  <a:lnTo>
                    <a:pt x="252" y="46"/>
                  </a:lnTo>
                  <a:lnTo>
                    <a:pt x="251" y="45"/>
                  </a:lnTo>
                  <a:lnTo>
                    <a:pt x="249" y="43"/>
                  </a:lnTo>
                  <a:lnTo>
                    <a:pt x="248" y="42"/>
                  </a:lnTo>
                  <a:lnTo>
                    <a:pt x="245" y="40"/>
                  </a:lnTo>
                  <a:lnTo>
                    <a:pt x="244" y="39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6" y="36"/>
                  </a:lnTo>
                  <a:lnTo>
                    <a:pt x="231" y="34"/>
                  </a:lnTo>
                  <a:lnTo>
                    <a:pt x="224" y="33"/>
                  </a:lnTo>
                  <a:lnTo>
                    <a:pt x="215" y="32"/>
                  </a:lnTo>
                  <a:lnTo>
                    <a:pt x="208" y="30"/>
                  </a:lnTo>
                  <a:lnTo>
                    <a:pt x="199" y="30"/>
                  </a:lnTo>
                  <a:lnTo>
                    <a:pt x="190" y="29"/>
                  </a:lnTo>
                  <a:lnTo>
                    <a:pt x="182" y="29"/>
                  </a:lnTo>
                  <a:lnTo>
                    <a:pt x="173" y="29"/>
                  </a:lnTo>
                  <a:lnTo>
                    <a:pt x="169" y="29"/>
                  </a:lnTo>
                  <a:lnTo>
                    <a:pt x="164" y="29"/>
                  </a:lnTo>
                  <a:lnTo>
                    <a:pt x="159" y="29"/>
                  </a:lnTo>
                  <a:lnTo>
                    <a:pt x="154" y="29"/>
                  </a:lnTo>
                  <a:lnTo>
                    <a:pt x="150" y="29"/>
                  </a:lnTo>
                  <a:lnTo>
                    <a:pt x="146" y="29"/>
                  </a:lnTo>
                  <a:lnTo>
                    <a:pt x="140" y="2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20" y="29"/>
                  </a:lnTo>
                  <a:lnTo>
                    <a:pt x="111" y="29"/>
                  </a:lnTo>
                  <a:lnTo>
                    <a:pt x="103" y="29"/>
                  </a:lnTo>
                  <a:lnTo>
                    <a:pt x="94" y="29"/>
                  </a:lnTo>
                  <a:lnTo>
                    <a:pt x="87" y="29"/>
                  </a:lnTo>
                  <a:lnTo>
                    <a:pt x="78" y="29"/>
                  </a:lnTo>
                  <a:lnTo>
                    <a:pt x="69" y="29"/>
                  </a:lnTo>
                  <a:close/>
                  <a:moveTo>
                    <a:pt x="69" y="150"/>
                  </a:moveTo>
                  <a:lnTo>
                    <a:pt x="69" y="164"/>
                  </a:lnTo>
                  <a:lnTo>
                    <a:pt x="69" y="179"/>
                  </a:lnTo>
                  <a:lnTo>
                    <a:pt x="69" y="193"/>
                  </a:lnTo>
                  <a:lnTo>
                    <a:pt x="69" y="208"/>
                  </a:lnTo>
                  <a:lnTo>
                    <a:pt x="69" y="222"/>
                  </a:lnTo>
                  <a:lnTo>
                    <a:pt x="69" y="238"/>
                  </a:lnTo>
                  <a:lnTo>
                    <a:pt x="69" y="252"/>
                  </a:lnTo>
                  <a:lnTo>
                    <a:pt x="69" y="267"/>
                  </a:lnTo>
                  <a:lnTo>
                    <a:pt x="84" y="267"/>
                  </a:lnTo>
                  <a:lnTo>
                    <a:pt x="100" y="267"/>
                  </a:lnTo>
                  <a:lnTo>
                    <a:pt x="114" y="267"/>
                  </a:lnTo>
                  <a:lnTo>
                    <a:pt x="128" y="267"/>
                  </a:lnTo>
                  <a:lnTo>
                    <a:pt x="143" y="267"/>
                  </a:lnTo>
                  <a:lnTo>
                    <a:pt x="157" y="267"/>
                  </a:lnTo>
                  <a:lnTo>
                    <a:pt x="173" y="267"/>
                  </a:lnTo>
                  <a:lnTo>
                    <a:pt x="188" y="267"/>
                  </a:lnTo>
                  <a:lnTo>
                    <a:pt x="193" y="265"/>
                  </a:lnTo>
                  <a:lnTo>
                    <a:pt x="199" y="265"/>
                  </a:lnTo>
                  <a:lnTo>
                    <a:pt x="203" y="265"/>
                  </a:lnTo>
                  <a:lnTo>
                    <a:pt x="209" y="264"/>
                  </a:lnTo>
                  <a:lnTo>
                    <a:pt x="212" y="264"/>
                  </a:lnTo>
                  <a:lnTo>
                    <a:pt x="216" y="262"/>
                  </a:lnTo>
                  <a:lnTo>
                    <a:pt x="221" y="261"/>
                  </a:lnTo>
                  <a:lnTo>
                    <a:pt x="224" y="261"/>
                  </a:lnTo>
                  <a:lnTo>
                    <a:pt x="228" y="259"/>
                  </a:lnTo>
                  <a:lnTo>
                    <a:pt x="231" y="258"/>
                  </a:lnTo>
                  <a:lnTo>
                    <a:pt x="234" y="257"/>
                  </a:lnTo>
                  <a:lnTo>
                    <a:pt x="236" y="255"/>
                  </a:lnTo>
                  <a:lnTo>
                    <a:pt x="241" y="254"/>
                  </a:lnTo>
                  <a:lnTo>
                    <a:pt x="244" y="252"/>
                  </a:lnTo>
                  <a:lnTo>
                    <a:pt x="248" y="249"/>
                  </a:lnTo>
                  <a:lnTo>
                    <a:pt x="252" y="246"/>
                  </a:lnTo>
                  <a:lnTo>
                    <a:pt x="255" y="244"/>
                  </a:lnTo>
                  <a:lnTo>
                    <a:pt x="257" y="242"/>
                  </a:lnTo>
                  <a:lnTo>
                    <a:pt x="260" y="239"/>
                  </a:lnTo>
                  <a:lnTo>
                    <a:pt x="262" y="235"/>
                  </a:lnTo>
                  <a:lnTo>
                    <a:pt x="264" y="232"/>
                  </a:lnTo>
                  <a:lnTo>
                    <a:pt x="267" y="229"/>
                  </a:lnTo>
                  <a:lnTo>
                    <a:pt x="268" y="226"/>
                  </a:lnTo>
                  <a:lnTo>
                    <a:pt x="270" y="222"/>
                  </a:lnTo>
                  <a:lnTo>
                    <a:pt x="271" y="216"/>
                  </a:lnTo>
                  <a:lnTo>
                    <a:pt x="271" y="212"/>
                  </a:lnTo>
                  <a:lnTo>
                    <a:pt x="271" y="205"/>
                  </a:lnTo>
                  <a:lnTo>
                    <a:pt x="271" y="199"/>
                  </a:lnTo>
                  <a:lnTo>
                    <a:pt x="270" y="193"/>
                  </a:lnTo>
                  <a:lnTo>
                    <a:pt x="268" y="189"/>
                  </a:lnTo>
                  <a:lnTo>
                    <a:pt x="265" y="183"/>
                  </a:lnTo>
                  <a:lnTo>
                    <a:pt x="264" y="179"/>
                  </a:lnTo>
                  <a:lnTo>
                    <a:pt x="261" y="177"/>
                  </a:lnTo>
                  <a:lnTo>
                    <a:pt x="260" y="174"/>
                  </a:lnTo>
                  <a:lnTo>
                    <a:pt x="258" y="173"/>
                  </a:lnTo>
                  <a:lnTo>
                    <a:pt x="255" y="170"/>
                  </a:lnTo>
                  <a:lnTo>
                    <a:pt x="254" y="169"/>
                  </a:lnTo>
                  <a:lnTo>
                    <a:pt x="251" y="167"/>
                  </a:lnTo>
                  <a:lnTo>
                    <a:pt x="248" y="166"/>
                  </a:lnTo>
                  <a:lnTo>
                    <a:pt x="247" y="164"/>
                  </a:lnTo>
                  <a:lnTo>
                    <a:pt x="242" y="163"/>
                  </a:lnTo>
                  <a:lnTo>
                    <a:pt x="239" y="161"/>
                  </a:lnTo>
                  <a:lnTo>
                    <a:pt x="236" y="160"/>
                  </a:lnTo>
                  <a:lnTo>
                    <a:pt x="232" y="158"/>
                  </a:lnTo>
                  <a:lnTo>
                    <a:pt x="229" y="157"/>
                  </a:lnTo>
                  <a:lnTo>
                    <a:pt x="225" y="157"/>
                  </a:lnTo>
                  <a:lnTo>
                    <a:pt x="222" y="156"/>
                  </a:lnTo>
                  <a:lnTo>
                    <a:pt x="218" y="154"/>
                  </a:lnTo>
                  <a:lnTo>
                    <a:pt x="215" y="154"/>
                  </a:lnTo>
                  <a:lnTo>
                    <a:pt x="212" y="154"/>
                  </a:lnTo>
                  <a:lnTo>
                    <a:pt x="209" y="153"/>
                  </a:lnTo>
                  <a:lnTo>
                    <a:pt x="206" y="153"/>
                  </a:lnTo>
                  <a:lnTo>
                    <a:pt x="203" y="153"/>
                  </a:lnTo>
                  <a:lnTo>
                    <a:pt x="199" y="151"/>
                  </a:lnTo>
                  <a:lnTo>
                    <a:pt x="196" y="151"/>
                  </a:lnTo>
                  <a:lnTo>
                    <a:pt x="193" y="151"/>
                  </a:lnTo>
                  <a:lnTo>
                    <a:pt x="188" y="151"/>
                  </a:lnTo>
                  <a:lnTo>
                    <a:pt x="180" y="151"/>
                  </a:lnTo>
                  <a:lnTo>
                    <a:pt x="175" y="150"/>
                  </a:lnTo>
                  <a:lnTo>
                    <a:pt x="169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49" y="150"/>
                  </a:lnTo>
                  <a:lnTo>
                    <a:pt x="143" y="150"/>
                  </a:lnTo>
                  <a:lnTo>
                    <a:pt x="133" y="150"/>
                  </a:lnTo>
                  <a:lnTo>
                    <a:pt x="124" y="150"/>
                  </a:lnTo>
                  <a:lnTo>
                    <a:pt x="115" y="150"/>
                  </a:lnTo>
                  <a:lnTo>
                    <a:pt x="105" y="150"/>
                  </a:lnTo>
                  <a:lnTo>
                    <a:pt x="97" y="150"/>
                  </a:lnTo>
                  <a:lnTo>
                    <a:pt x="88" y="150"/>
                  </a:lnTo>
                  <a:lnTo>
                    <a:pt x="78" y="150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2719" y="4148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0" y="0"/>
                  </a:moveTo>
                  <a:lnTo>
                    <a:pt x="2" y="3"/>
                  </a:lnTo>
                  <a:lnTo>
                    <a:pt x="3" y="6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8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3" y="24"/>
                  </a:lnTo>
                  <a:lnTo>
                    <a:pt x="195" y="24"/>
                  </a:lnTo>
                  <a:lnTo>
                    <a:pt x="198" y="21"/>
                  </a:lnTo>
                  <a:lnTo>
                    <a:pt x="199" y="19"/>
                  </a:lnTo>
                  <a:lnTo>
                    <a:pt x="201" y="16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5" y="6"/>
                  </a:lnTo>
                  <a:lnTo>
                    <a:pt x="206" y="3"/>
                  </a:lnTo>
                  <a:lnTo>
                    <a:pt x="2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2730" y="4164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0" y="0"/>
                  </a:moveTo>
                  <a:lnTo>
                    <a:pt x="7" y="6"/>
                  </a:lnTo>
                  <a:lnTo>
                    <a:pt x="16" y="10"/>
                  </a:lnTo>
                  <a:lnTo>
                    <a:pt x="23" y="14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50" y="23"/>
                  </a:lnTo>
                  <a:lnTo>
                    <a:pt x="59" y="23"/>
                  </a:lnTo>
                  <a:lnTo>
                    <a:pt x="69" y="24"/>
                  </a:lnTo>
                  <a:lnTo>
                    <a:pt x="79" y="23"/>
                  </a:lnTo>
                  <a:lnTo>
                    <a:pt x="88" y="23"/>
                  </a:lnTo>
                  <a:lnTo>
                    <a:pt x="98" y="20"/>
                  </a:lnTo>
                  <a:lnTo>
                    <a:pt x="107" y="17"/>
                  </a:lnTo>
                  <a:lnTo>
                    <a:pt x="115" y="14"/>
                  </a:lnTo>
                  <a:lnTo>
                    <a:pt x="124" y="10"/>
                  </a:lnTo>
                  <a:lnTo>
                    <a:pt x="131" y="6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2718" y="4133"/>
              <a:ext cx="68" cy="9"/>
            </a:xfrm>
            <a:custGeom>
              <a:avLst/>
              <a:gdLst>
                <a:gd name="T0" fmla="*/ 0 w 219"/>
                <a:gd name="T1" fmla="*/ 0 h 24"/>
                <a:gd name="T2" fmla="*/ 0 w 219"/>
                <a:gd name="T3" fmla="*/ 0 h 24"/>
                <a:gd name="T4" fmla="*/ 0 w 219"/>
                <a:gd name="T5" fmla="*/ 0 h 24"/>
                <a:gd name="T6" fmla="*/ 0 w 219"/>
                <a:gd name="T7" fmla="*/ 0 h 24"/>
                <a:gd name="T8" fmla="*/ 0 w 219"/>
                <a:gd name="T9" fmla="*/ 0 h 24"/>
                <a:gd name="T10" fmla="*/ 0 w 219"/>
                <a:gd name="T11" fmla="*/ 0 h 24"/>
                <a:gd name="T12" fmla="*/ 0 w 219"/>
                <a:gd name="T13" fmla="*/ 0 h 24"/>
                <a:gd name="T14" fmla="*/ 0 w 219"/>
                <a:gd name="T15" fmla="*/ 0 h 24"/>
                <a:gd name="T16" fmla="*/ 0 w 219"/>
                <a:gd name="T17" fmla="*/ 0 h 24"/>
                <a:gd name="T18" fmla="*/ 0 w 219"/>
                <a:gd name="T19" fmla="*/ 0 h 24"/>
                <a:gd name="T20" fmla="*/ 0 w 219"/>
                <a:gd name="T21" fmla="*/ 0 h 24"/>
                <a:gd name="T22" fmla="*/ 0 w 219"/>
                <a:gd name="T23" fmla="*/ 0 h 24"/>
                <a:gd name="T24" fmla="*/ 0 w 219"/>
                <a:gd name="T25" fmla="*/ 0 h 24"/>
                <a:gd name="T26" fmla="*/ 0 w 219"/>
                <a:gd name="T27" fmla="*/ 0 h 24"/>
                <a:gd name="T28" fmla="*/ 0 w 219"/>
                <a:gd name="T29" fmla="*/ 0 h 24"/>
                <a:gd name="T30" fmla="*/ 0 w 219"/>
                <a:gd name="T31" fmla="*/ 0 h 24"/>
                <a:gd name="T32" fmla="*/ 0 w 219"/>
                <a:gd name="T33" fmla="*/ 0 h 24"/>
                <a:gd name="T34" fmla="*/ 0 w 219"/>
                <a:gd name="T35" fmla="*/ 0 h 24"/>
                <a:gd name="T36" fmla="*/ 0 w 219"/>
                <a:gd name="T37" fmla="*/ 0 h 24"/>
                <a:gd name="T38" fmla="*/ 0 w 219"/>
                <a:gd name="T39" fmla="*/ 0 h 24"/>
                <a:gd name="T40" fmla="*/ 0 w 219"/>
                <a:gd name="T41" fmla="*/ 0 h 24"/>
                <a:gd name="T42" fmla="*/ 0 w 219"/>
                <a:gd name="T43" fmla="*/ 0 h 24"/>
                <a:gd name="T44" fmla="*/ 0 w 219"/>
                <a:gd name="T45" fmla="*/ 0 h 24"/>
                <a:gd name="T46" fmla="*/ 0 w 219"/>
                <a:gd name="T47" fmla="*/ 0 h 24"/>
                <a:gd name="T48" fmla="*/ 0 w 219"/>
                <a:gd name="T49" fmla="*/ 0 h 24"/>
                <a:gd name="T50" fmla="*/ 0 w 219"/>
                <a:gd name="T51" fmla="*/ 0 h 24"/>
                <a:gd name="T52" fmla="*/ 0 w 219"/>
                <a:gd name="T53" fmla="*/ 0 h 24"/>
                <a:gd name="T54" fmla="*/ 0 w 219"/>
                <a:gd name="T55" fmla="*/ 0 h 24"/>
                <a:gd name="T56" fmla="*/ 0 w 219"/>
                <a:gd name="T57" fmla="*/ 0 h 24"/>
                <a:gd name="T58" fmla="*/ 0 w 219"/>
                <a:gd name="T59" fmla="*/ 0 h 24"/>
                <a:gd name="T60" fmla="*/ 0 w 219"/>
                <a:gd name="T61" fmla="*/ 0 h 24"/>
                <a:gd name="T62" fmla="*/ 0 w 219"/>
                <a:gd name="T63" fmla="*/ 0 h 24"/>
                <a:gd name="T64" fmla="*/ 0 w 219"/>
                <a:gd name="T65" fmla="*/ 0 h 24"/>
                <a:gd name="T66" fmla="*/ 0 w 219"/>
                <a:gd name="T67" fmla="*/ 0 h 24"/>
                <a:gd name="T68" fmla="*/ 0 w 219"/>
                <a:gd name="T69" fmla="*/ 0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9" h="24">
                  <a:moveTo>
                    <a:pt x="0" y="13"/>
                  </a:moveTo>
                  <a:lnTo>
                    <a:pt x="0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19" y="24"/>
                  </a:lnTo>
                  <a:lnTo>
                    <a:pt x="219" y="23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9" y="19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4"/>
                  </a:lnTo>
                  <a:lnTo>
                    <a:pt x="219" y="13"/>
                  </a:lnTo>
                  <a:lnTo>
                    <a:pt x="219" y="11"/>
                  </a:lnTo>
                  <a:lnTo>
                    <a:pt x="219" y="8"/>
                  </a:lnTo>
                  <a:lnTo>
                    <a:pt x="219" y="7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19" y="3"/>
                  </a:lnTo>
                  <a:lnTo>
                    <a:pt x="219" y="1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2719" y="4117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13" y="0"/>
                  </a:moveTo>
                  <a:lnTo>
                    <a:pt x="11" y="3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6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08" y="24"/>
                  </a:lnTo>
                  <a:lnTo>
                    <a:pt x="206" y="21"/>
                  </a:lnTo>
                  <a:lnTo>
                    <a:pt x="205" y="19"/>
                  </a:lnTo>
                  <a:lnTo>
                    <a:pt x="204" y="16"/>
                  </a:lnTo>
                  <a:lnTo>
                    <a:pt x="202" y="11"/>
                  </a:lnTo>
                  <a:lnTo>
                    <a:pt x="201" y="8"/>
                  </a:lnTo>
                  <a:lnTo>
                    <a:pt x="199" y="6"/>
                  </a:lnTo>
                  <a:lnTo>
                    <a:pt x="198" y="3"/>
                  </a:lnTo>
                  <a:lnTo>
                    <a:pt x="19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3"/>
            <p:cNvSpPr>
              <a:spLocks/>
            </p:cNvSpPr>
            <p:nvPr userDrawn="1"/>
          </p:nvSpPr>
          <p:spPr bwMode="auto">
            <a:xfrm>
              <a:off x="2730" y="4102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138" y="24"/>
                  </a:moveTo>
                  <a:lnTo>
                    <a:pt x="131" y="20"/>
                  </a:lnTo>
                  <a:lnTo>
                    <a:pt x="124" y="14"/>
                  </a:lnTo>
                  <a:lnTo>
                    <a:pt x="115" y="10"/>
                  </a:lnTo>
                  <a:lnTo>
                    <a:pt x="107" y="7"/>
                  </a:lnTo>
                  <a:lnTo>
                    <a:pt x="98" y="4"/>
                  </a:lnTo>
                  <a:lnTo>
                    <a:pt x="88" y="3"/>
                  </a:lnTo>
                  <a:lnTo>
                    <a:pt x="79" y="1"/>
                  </a:lnTo>
                  <a:lnTo>
                    <a:pt x="69" y="0"/>
                  </a:lnTo>
                  <a:lnTo>
                    <a:pt x="59" y="1"/>
                  </a:lnTo>
                  <a:lnTo>
                    <a:pt x="50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7" y="20"/>
                  </a:lnTo>
                  <a:lnTo>
                    <a:pt x="0" y="24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Text Box 15"/>
          <p:cNvSpPr txBox="1">
            <a:spLocks noChangeArrowheads="1"/>
          </p:cNvSpPr>
          <p:nvPr userDrawn="1"/>
        </p:nvSpPr>
        <p:spPr bwMode="auto">
          <a:xfrm>
            <a:off x="23824" y="6577014"/>
            <a:ext cx="1601035" cy="2750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513" tIns="44745" rIns="89513" bIns="44745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89511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t-BR" sz="1200" b="1" smtClean="0">
                <a:solidFill>
                  <a:srgbClr val="FFFFFF"/>
                </a:solidFill>
                <a:latin typeface="Arial" pitchFamily="34" charset="0"/>
              </a:rPr>
              <a:t>Bunge Fertilizantes</a:t>
            </a: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17463" y="714375"/>
          <a:ext cx="3575050" cy="5543550"/>
        </p:xfrm>
        <a:graphic>
          <a:graphicData uri="http://schemas.openxmlformats.org/presentationml/2006/ole">
            <p:oleObj spid="_x0000_s876831" name="CorelDRAW" r:id="rId3" imgW="2578608" imgH="3877056" progId="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89513" tIns="44745" rIns="89513" bIns="44745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75"/>
            <a:ext cx="4038600" cy="4525963"/>
          </a:xfrm>
          <a:prstGeom prst="rect">
            <a:avLst/>
          </a:prstGeom>
        </p:spPr>
        <p:txBody>
          <a:bodyPr lIns="89513" tIns="44745" rIns="89513" bIns="4474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75"/>
            <a:ext cx="4038600" cy="4525963"/>
          </a:xfrm>
          <a:prstGeom prst="rect">
            <a:avLst/>
          </a:prstGeom>
        </p:spPr>
        <p:txBody>
          <a:bodyPr lIns="89513" tIns="44745" rIns="89513" bIns="4474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9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fld id="{8E05A109-C4EE-43A7-8860-52F12DBC92C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391300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020" y="5530548"/>
            <a:ext cx="7024384" cy="9227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5154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0" y="5467790"/>
            <a:ext cx="7269804" cy="10419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5204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139950"/>
            <a:ext cx="7766050" cy="14287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4963"/>
            <a:ext cx="8223250" cy="452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3D29A-B3E3-418D-A502-1427DC7EC61A}" type="slidenum">
              <a:rPr lang="en-GB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662111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261F4-AD5C-482D-A9C1-754937922324}" type="slidenum">
              <a:rPr lang="en-GB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47479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CDE5EC8-6BF2-4465-9155-9262DF674EA2}" type="datetimeFigureOut">
              <a:rPr lang="pt-BR" smtClean="0">
                <a:solidFill>
                  <a:prstClr val="white"/>
                </a:solidFill>
              </a:rPr>
              <a:pPr/>
              <a:t>14/05/2014</a:t>
            </a:fld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8539425-51EB-42E9-B233-E45622C10121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2927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6577031"/>
            <a:ext cx="9144000" cy="280987"/>
          </a:xfrm>
          <a:prstGeom prst="rect">
            <a:avLst/>
          </a:prstGeom>
          <a:solidFill>
            <a:srgbClr val="333399"/>
          </a:solidFill>
          <a:ln w="15875">
            <a:solidFill>
              <a:srgbClr val="075791"/>
            </a:solidFill>
            <a:miter lim="800000"/>
            <a:headEnd/>
            <a:tailEnd/>
          </a:ln>
        </p:spPr>
        <p:txBody>
          <a:bodyPr wrap="none" lIns="89513" tIns="44745" rIns="89513" bIns="44745" anchor="ctr"/>
          <a:lstStyle/>
          <a:p>
            <a:pPr algn="ctr" defTabSz="893763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8" name="Group 3"/>
          <p:cNvGrpSpPr>
            <a:grpSpLocks/>
          </p:cNvGrpSpPr>
          <p:nvPr userDrawn="1"/>
        </p:nvGrpSpPr>
        <p:grpSpPr bwMode="auto">
          <a:xfrm>
            <a:off x="4084639" y="6600825"/>
            <a:ext cx="969962" cy="223838"/>
            <a:chOff x="2573" y="4102"/>
            <a:chExt cx="611" cy="141"/>
          </a:xfrm>
        </p:grpSpPr>
        <p:sp>
          <p:nvSpPr>
            <p:cNvPr id="9" name="Freeform 4"/>
            <p:cNvSpPr>
              <a:spLocks noChangeAspect="1"/>
            </p:cNvSpPr>
            <p:nvPr userDrawn="1"/>
          </p:nvSpPr>
          <p:spPr bwMode="auto">
            <a:xfrm>
              <a:off x="2951" y="4146"/>
              <a:ext cx="122" cy="97"/>
            </a:xfrm>
            <a:custGeom>
              <a:avLst/>
              <a:gdLst>
                <a:gd name="T0" fmla="*/ 0 w 391"/>
                <a:gd name="T1" fmla="*/ 0 h 307"/>
                <a:gd name="T2" fmla="*/ 0 w 391"/>
                <a:gd name="T3" fmla="*/ 0 h 307"/>
                <a:gd name="T4" fmla="*/ 0 w 391"/>
                <a:gd name="T5" fmla="*/ 0 h 307"/>
                <a:gd name="T6" fmla="*/ 0 w 391"/>
                <a:gd name="T7" fmla="*/ 0 h 307"/>
                <a:gd name="T8" fmla="*/ 0 w 391"/>
                <a:gd name="T9" fmla="*/ 0 h 307"/>
                <a:gd name="T10" fmla="*/ 0 w 391"/>
                <a:gd name="T11" fmla="*/ 0 h 307"/>
                <a:gd name="T12" fmla="*/ 0 w 391"/>
                <a:gd name="T13" fmla="*/ 0 h 307"/>
                <a:gd name="T14" fmla="*/ 0 w 391"/>
                <a:gd name="T15" fmla="*/ 0 h 307"/>
                <a:gd name="T16" fmla="*/ 0 w 391"/>
                <a:gd name="T17" fmla="*/ 0 h 307"/>
                <a:gd name="T18" fmla="*/ 0 w 391"/>
                <a:gd name="T19" fmla="*/ 0 h 307"/>
                <a:gd name="T20" fmla="*/ 0 w 391"/>
                <a:gd name="T21" fmla="*/ 0 h 307"/>
                <a:gd name="T22" fmla="*/ 0 w 391"/>
                <a:gd name="T23" fmla="*/ 0 h 307"/>
                <a:gd name="T24" fmla="*/ 0 w 391"/>
                <a:gd name="T25" fmla="*/ 0 h 307"/>
                <a:gd name="T26" fmla="*/ 0 w 391"/>
                <a:gd name="T27" fmla="*/ 0 h 307"/>
                <a:gd name="T28" fmla="*/ 0 w 391"/>
                <a:gd name="T29" fmla="*/ 0 h 307"/>
                <a:gd name="T30" fmla="*/ 0 w 391"/>
                <a:gd name="T31" fmla="*/ 0 h 307"/>
                <a:gd name="T32" fmla="*/ 0 w 391"/>
                <a:gd name="T33" fmla="*/ 0 h 307"/>
                <a:gd name="T34" fmla="*/ 0 w 391"/>
                <a:gd name="T35" fmla="*/ 0 h 307"/>
                <a:gd name="T36" fmla="*/ 0 w 391"/>
                <a:gd name="T37" fmla="*/ 0 h 307"/>
                <a:gd name="T38" fmla="*/ 0 w 391"/>
                <a:gd name="T39" fmla="*/ 0 h 307"/>
                <a:gd name="T40" fmla="*/ 0 w 391"/>
                <a:gd name="T41" fmla="*/ 0 h 307"/>
                <a:gd name="T42" fmla="*/ 0 w 391"/>
                <a:gd name="T43" fmla="*/ 0 h 307"/>
                <a:gd name="T44" fmla="*/ 0 w 391"/>
                <a:gd name="T45" fmla="*/ 0 h 307"/>
                <a:gd name="T46" fmla="*/ 0 w 391"/>
                <a:gd name="T47" fmla="*/ 0 h 307"/>
                <a:gd name="T48" fmla="*/ 0 w 391"/>
                <a:gd name="T49" fmla="*/ 0 h 307"/>
                <a:gd name="T50" fmla="*/ 0 w 391"/>
                <a:gd name="T51" fmla="*/ 0 h 307"/>
                <a:gd name="T52" fmla="*/ 0 w 391"/>
                <a:gd name="T53" fmla="*/ 0 h 307"/>
                <a:gd name="T54" fmla="*/ 0 w 391"/>
                <a:gd name="T55" fmla="*/ 0 h 307"/>
                <a:gd name="T56" fmla="*/ 0 w 391"/>
                <a:gd name="T57" fmla="*/ 0 h 307"/>
                <a:gd name="T58" fmla="*/ 0 w 391"/>
                <a:gd name="T59" fmla="*/ 0 h 307"/>
                <a:gd name="T60" fmla="*/ 0 w 391"/>
                <a:gd name="T61" fmla="*/ 0 h 307"/>
                <a:gd name="T62" fmla="*/ 0 w 391"/>
                <a:gd name="T63" fmla="*/ 0 h 307"/>
                <a:gd name="T64" fmla="*/ 0 w 391"/>
                <a:gd name="T65" fmla="*/ 0 h 307"/>
                <a:gd name="T66" fmla="*/ 0 w 391"/>
                <a:gd name="T67" fmla="*/ 0 h 307"/>
                <a:gd name="T68" fmla="*/ 0 w 391"/>
                <a:gd name="T69" fmla="*/ 0 h 307"/>
                <a:gd name="T70" fmla="*/ 0 w 391"/>
                <a:gd name="T71" fmla="*/ 0 h 307"/>
                <a:gd name="T72" fmla="*/ 0 w 391"/>
                <a:gd name="T73" fmla="*/ 0 h 307"/>
                <a:gd name="T74" fmla="*/ 0 w 391"/>
                <a:gd name="T75" fmla="*/ 0 h 307"/>
                <a:gd name="T76" fmla="*/ 0 w 391"/>
                <a:gd name="T77" fmla="*/ 0 h 307"/>
                <a:gd name="T78" fmla="*/ 0 w 391"/>
                <a:gd name="T79" fmla="*/ 0 h 307"/>
                <a:gd name="T80" fmla="*/ 0 w 391"/>
                <a:gd name="T81" fmla="*/ 0 h 307"/>
                <a:gd name="T82" fmla="*/ 0 w 391"/>
                <a:gd name="T83" fmla="*/ 0 h 307"/>
                <a:gd name="T84" fmla="*/ 0 w 391"/>
                <a:gd name="T85" fmla="*/ 0 h 307"/>
                <a:gd name="T86" fmla="*/ 0 w 391"/>
                <a:gd name="T87" fmla="*/ 0 h 307"/>
                <a:gd name="T88" fmla="*/ 0 w 391"/>
                <a:gd name="T89" fmla="*/ 0 h 307"/>
                <a:gd name="T90" fmla="*/ 0 w 391"/>
                <a:gd name="T91" fmla="*/ 0 h 307"/>
                <a:gd name="T92" fmla="*/ 0 w 391"/>
                <a:gd name="T93" fmla="*/ 0 h 307"/>
                <a:gd name="T94" fmla="*/ 0 w 391"/>
                <a:gd name="T95" fmla="*/ 0 h 307"/>
                <a:gd name="T96" fmla="*/ 0 w 391"/>
                <a:gd name="T97" fmla="*/ 0 h 307"/>
                <a:gd name="T98" fmla="*/ 0 w 391"/>
                <a:gd name="T99" fmla="*/ 0 h 307"/>
                <a:gd name="T100" fmla="*/ 0 w 391"/>
                <a:gd name="T101" fmla="*/ 0 h 307"/>
                <a:gd name="T102" fmla="*/ 0 w 391"/>
                <a:gd name="T103" fmla="*/ 0 h 307"/>
                <a:gd name="T104" fmla="*/ 0 w 391"/>
                <a:gd name="T105" fmla="*/ 0 h 307"/>
                <a:gd name="T106" fmla="*/ 0 w 391"/>
                <a:gd name="T107" fmla="*/ 0 h 307"/>
                <a:gd name="T108" fmla="*/ 0 w 391"/>
                <a:gd name="T109" fmla="*/ 0 h 307"/>
                <a:gd name="T110" fmla="*/ 0 w 391"/>
                <a:gd name="T111" fmla="*/ 0 h 307"/>
                <a:gd name="T112" fmla="*/ 0 w 391"/>
                <a:gd name="T113" fmla="*/ 0 h 307"/>
                <a:gd name="T114" fmla="*/ 0 w 391"/>
                <a:gd name="T115" fmla="*/ 0 h 3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1" h="307">
                  <a:moveTo>
                    <a:pt x="222" y="0"/>
                  </a:moveTo>
                  <a:lnTo>
                    <a:pt x="227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0" y="2"/>
                  </a:lnTo>
                  <a:lnTo>
                    <a:pt x="274" y="2"/>
                  </a:lnTo>
                  <a:lnTo>
                    <a:pt x="277" y="2"/>
                  </a:lnTo>
                  <a:lnTo>
                    <a:pt x="280" y="2"/>
                  </a:lnTo>
                  <a:lnTo>
                    <a:pt x="284" y="2"/>
                  </a:lnTo>
                  <a:lnTo>
                    <a:pt x="287" y="3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7" y="3"/>
                  </a:lnTo>
                  <a:lnTo>
                    <a:pt x="300" y="3"/>
                  </a:lnTo>
                  <a:lnTo>
                    <a:pt x="303" y="4"/>
                  </a:lnTo>
                  <a:lnTo>
                    <a:pt x="306" y="4"/>
                  </a:lnTo>
                  <a:lnTo>
                    <a:pt x="309" y="4"/>
                  </a:lnTo>
                  <a:lnTo>
                    <a:pt x="312" y="6"/>
                  </a:lnTo>
                  <a:lnTo>
                    <a:pt x="315" y="6"/>
                  </a:lnTo>
                  <a:lnTo>
                    <a:pt x="317" y="6"/>
                  </a:lnTo>
                  <a:lnTo>
                    <a:pt x="320" y="7"/>
                  </a:lnTo>
                  <a:lnTo>
                    <a:pt x="323" y="7"/>
                  </a:lnTo>
                  <a:lnTo>
                    <a:pt x="326" y="7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10"/>
                  </a:lnTo>
                  <a:lnTo>
                    <a:pt x="342" y="12"/>
                  </a:lnTo>
                  <a:lnTo>
                    <a:pt x="346" y="12"/>
                  </a:lnTo>
                  <a:lnTo>
                    <a:pt x="352" y="13"/>
                  </a:lnTo>
                  <a:lnTo>
                    <a:pt x="356" y="15"/>
                  </a:lnTo>
                  <a:lnTo>
                    <a:pt x="361" y="16"/>
                  </a:lnTo>
                  <a:lnTo>
                    <a:pt x="365" y="17"/>
                  </a:lnTo>
                  <a:lnTo>
                    <a:pt x="369" y="19"/>
                  </a:lnTo>
                  <a:lnTo>
                    <a:pt x="374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8" y="22"/>
                  </a:lnTo>
                  <a:lnTo>
                    <a:pt x="381" y="22"/>
                  </a:lnTo>
                  <a:lnTo>
                    <a:pt x="382" y="23"/>
                  </a:lnTo>
                  <a:lnTo>
                    <a:pt x="384" y="23"/>
                  </a:lnTo>
                  <a:lnTo>
                    <a:pt x="385" y="25"/>
                  </a:lnTo>
                  <a:lnTo>
                    <a:pt x="387" y="25"/>
                  </a:lnTo>
                  <a:lnTo>
                    <a:pt x="388" y="26"/>
                  </a:lnTo>
                  <a:lnTo>
                    <a:pt x="389" y="26"/>
                  </a:lnTo>
                  <a:lnTo>
                    <a:pt x="391" y="26"/>
                  </a:lnTo>
                  <a:lnTo>
                    <a:pt x="389" y="27"/>
                  </a:lnTo>
                  <a:lnTo>
                    <a:pt x="389" y="29"/>
                  </a:lnTo>
                  <a:lnTo>
                    <a:pt x="388" y="30"/>
                  </a:lnTo>
                  <a:lnTo>
                    <a:pt x="388" y="32"/>
                  </a:lnTo>
                  <a:lnTo>
                    <a:pt x="387" y="33"/>
                  </a:lnTo>
                  <a:lnTo>
                    <a:pt x="387" y="35"/>
                  </a:lnTo>
                  <a:lnTo>
                    <a:pt x="385" y="36"/>
                  </a:lnTo>
                  <a:lnTo>
                    <a:pt x="385" y="38"/>
                  </a:lnTo>
                  <a:lnTo>
                    <a:pt x="384" y="40"/>
                  </a:lnTo>
                  <a:lnTo>
                    <a:pt x="382" y="43"/>
                  </a:lnTo>
                  <a:lnTo>
                    <a:pt x="381" y="46"/>
                  </a:lnTo>
                  <a:lnTo>
                    <a:pt x="379" y="49"/>
                  </a:lnTo>
                  <a:lnTo>
                    <a:pt x="378" y="53"/>
                  </a:lnTo>
                  <a:lnTo>
                    <a:pt x="377" y="56"/>
                  </a:lnTo>
                  <a:lnTo>
                    <a:pt x="377" y="59"/>
                  </a:lnTo>
                  <a:lnTo>
                    <a:pt x="375" y="62"/>
                  </a:lnTo>
                  <a:lnTo>
                    <a:pt x="374" y="64"/>
                  </a:lnTo>
                  <a:lnTo>
                    <a:pt x="374" y="65"/>
                  </a:lnTo>
                  <a:lnTo>
                    <a:pt x="374" y="66"/>
                  </a:lnTo>
                  <a:lnTo>
                    <a:pt x="372" y="68"/>
                  </a:lnTo>
                  <a:lnTo>
                    <a:pt x="372" y="69"/>
                  </a:lnTo>
                  <a:lnTo>
                    <a:pt x="371" y="71"/>
                  </a:lnTo>
                  <a:lnTo>
                    <a:pt x="371" y="72"/>
                  </a:lnTo>
                  <a:lnTo>
                    <a:pt x="369" y="71"/>
                  </a:lnTo>
                  <a:lnTo>
                    <a:pt x="368" y="71"/>
                  </a:lnTo>
                  <a:lnTo>
                    <a:pt x="366" y="69"/>
                  </a:lnTo>
                  <a:lnTo>
                    <a:pt x="365" y="68"/>
                  </a:lnTo>
                  <a:lnTo>
                    <a:pt x="364" y="66"/>
                  </a:lnTo>
                  <a:lnTo>
                    <a:pt x="362" y="65"/>
                  </a:lnTo>
                  <a:lnTo>
                    <a:pt x="361" y="65"/>
                  </a:lnTo>
                  <a:lnTo>
                    <a:pt x="359" y="64"/>
                  </a:lnTo>
                  <a:lnTo>
                    <a:pt x="358" y="62"/>
                  </a:lnTo>
                  <a:lnTo>
                    <a:pt x="356" y="61"/>
                  </a:lnTo>
                  <a:lnTo>
                    <a:pt x="355" y="61"/>
                  </a:lnTo>
                  <a:lnTo>
                    <a:pt x="353" y="59"/>
                  </a:lnTo>
                  <a:lnTo>
                    <a:pt x="349" y="56"/>
                  </a:lnTo>
                  <a:lnTo>
                    <a:pt x="345" y="53"/>
                  </a:lnTo>
                  <a:lnTo>
                    <a:pt x="339" y="51"/>
                  </a:lnTo>
                  <a:lnTo>
                    <a:pt x="335" y="48"/>
                  </a:lnTo>
                  <a:lnTo>
                    <a:pt x="329" y="45"/>
                  </a:lnTo>
                  <a:lnTo>
                    <a:pt x="325" y="42"/>
                  </a:lnTo>
                  <a:lnTo>
                    <a:pt x="319" y="40"/>
                  </a:lnTo>
                  <a:lnTo>
                    <a:pt x="313" y="39"/>
                  </a:lnTo>
                  <a:lnTo>
                    <a:pt x="309" y="38"/>
                  </a:lnTo>
                  <a:lnTo>
                    <a:pt x="304" y="36"/>
                  </a:lnTo>
                  <a:lnTo>
                    <a:pt x="300" y="35"/>
                  </a:lnTo>
                  <a:lnTo>
                    <a:pt x="296" y="33"/>
                  </a:lnTo>
                  <a:lnTo>
                    <a:pt x="292" y="32"/>
                  </a:lnTo>
                  <a:lnTo>
                    <a:pt x="287" y="30"/>
                  </a:lnTo>
                  <a:lnTo>
                    <a:pt x="283" y="30"/>
                  </a:lnTo>
                  <a:lnTo>
                    <a:pt x="279" y="29"/>
                  </a:lnTo>
                  <a:lnTo>
                    <a:pt x="251" y="26"/>
                  </a:lnTo>
                  <a:lnTo>
                    <a:pt x="224" y="25"/>
                  </a:lnTo>
                  <a:lnTo>
                    <a:pt x="211" y="26"/>
                  </a:lnTo>
                  <a:lnTo>
                    <a:pt x="196" y="27"/>
                  </a:lnTo>
                  <a:lnTo>
                    <a:pt x="183" y="29"/>
                  </a:lnTo>
                  <a:lnTo>
                    <a:pt x="170" y="32"/>
                  </a:lnTo>
                  <a:lnTo>
                    <a:pt x="158" y="36"/>
                  </a:lnTo>
                  <a:lnTo>
                    <a:pt x="145" y="40"/>
                  </a:lnTo>
                  <a:lnTo>
                    <a:pt x="133" y="45"/>
                  </a:lnTo>
                  <a:lnTo>
                    <a:pt x="121" y="52"/>
                  </a:lnTo>
                  <a:lnTo>
                    <a:pt x="111" y="59"/>
                  </a:lnTo>
                  <a:lnTo>
                    <a:pt x="101" y="68"/>
                  </a:lnTo>
                  <a:lnTo>
                    <a:pt x="93" y="77"/>
                  </a:lnTo>
                  <a:lnTo>
                    <a:pt x="85" y="87"/>
                  </a:lnTo>
                  <a:lnTo>
                    <a:pt x="83" y="91"/>
                  </a:lnTo>
                  <a:lnTo>
                    <a:pt x="81" y="95"/>
                  </a:lnTo>
                  <a:lnTo>
                    <a:pt x="78" y="98"/>
                  </a:lnTo>
                  <a:lnTo>
                    <a:pt x="77" y="102"/>
                  </a:lnTo>
                  <a:lnTo>
                    <a:pt x="75" y="107"/>
                  </a:lnTo>
                  <a:lnTo>
                    <a:pt x="74" y="111"/>
                  </a:lnTo>
                  <a:lnTo>
                    <a:pt x="73" y="115"/>
                  </a:lnTo>
                  <a:lnTo>
                    <a:pt x="71" y="120"/>
                  </a:lnTo>
                  <a:lnTo>
                    <a:pt x="71" y="121"/>
                  </a:lnTo>
                  <a:lnTo>
                    <a:pt x="71" y="123"/>
                  </a:lnTo>
                  <a:lnTo>
                    <a:pt x="70" y="124"/>
                  </a:lnTo>
                  <a:lnTo>
                    <a:pt x="70" y="126"/>
                  </a:lnTo>
                  <a:lnTo>
                    <a:pt x="70" y="127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70" y="131"/>
                  </a:lnTo>
                  <a:lnTo>
                    <a:pt x="68" y="134"/>
                  </a:lnTo>
                  <a:lnTo>
                    <a:pt x="68" y="137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7" y="146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7" y="156"/>
                  </a:lnTo>
                  <a:lnTo>
                    <a:pt x="68" y="163"/>
                  </a:lnTo>
                  <a:lnTo>
                    <a:pt x="68" y="169"/>
                  </a:lnTo>
                  <a:lnTo>
                    <a:pt x="68" y="175"/>
                  </a:lnTo>
                  <a:lnTo>
                    <a:pt x="70" y="180"/>
                  </a:lnTo>
                  <a:lnTo>
                    <a:pt x="71" y="188"/>
                  </a:lnTo>
                  <a:lnTo>
                    <a:pt x="73" y="193"/>
                  </a:lnTo>
                  <a:lnTo>
                    <a:pt x="75" y="199"/>
                  </a:lnTo>
                  <a:lnTo>
                    <a:pt x="77" y="203"/>
                  </a:lnTo>
                  <a:lnTo>
                    <a:pt x="80" y="209"/>
                  </a:lnTo>
                  <a:lnTo>
                    <a:pt x="81" y="214"/>
                  </a:lnTo>
                  <a:lnTo>
                    <a:pt x="84" y="218"/>
                  </a:lnTo>
                  <a:lnTo>
                    <a:pt x="87" y="222"/>
                  </a:lnTo>
                  <a:lnTo>
                    <a:pt x="90" y="226"/>
                  </a:lnTo>
                  <a:lnTo>
                    <a:pt x="93" y="231"/>
                  </a:lnTo>
                  <a:lnTo>
                    <a:pt x="97" y="235"/>
                  </a:lnTo>
                  <a:lnTo>
                    <a:pt x="100" y="238"/>
                  </a:lnTo>
                  <a:lnTo>
                    <a:pt x="107" y="245"/>
                  </a:lnTo>
                  <a:lnTo>
                    <a:pt x="114" y="251"/>
                  </a:lnTo>
                  <a:lnTo>
                    <a:pt x="121" y="255"/>
                  </a:lnTo>
                  <a:lnTo>
                    <a:pt x="130" y="260"/>
                  </a:lnTo>
                  <a:lnTo>
                    <a:pt x="139" y="264"/>
                  </a:lnTo>
                  <a:lnTo>
                    <a:pt x="147" y="268"/>
                  </a:lnTo>
                  <a:lnTo>
                    <a:pt x="156" y="271"/>
                  </a:lnTo>
                  <a:lnTo>
                    <a:pt x="165" y="274"/>
                  </a:lnTo>
                  <a:lnTo>
                    <a:pt x="173" y="276"/>
                  </a:lnTo>
                  <a:lnTo>
                    <a:pt x="183" y="278"/>
                  </a:lnTo>
                  <a:lnTo>
                    <a:pt x="192" y="280"/>
                  </a:lnTo>
                  <a:lnTo>
                    <a:pt x="202" y="281"/>
                  </a:lnTo>
                  <a:lnTo>
                    <a:pt x="212" y="281"/>
                  </a:lnTo>
                  <a:lnTo>
                    <a:pt x="224" y="283"/>
                  </a:lnTo>
                  <a:lnTo>
                    <a:pt x="234" y="283"/>
                  </a:lnTo>
                  <a:lnTo>
                    <a:pt x="244" y="283"/>
                  </a:lnTo>
                  <a:lnTo>
                    <a:pt x="248" y="283"/>
                  </a:lnTo>
                  <a:lnTo>
                    <a:pt x="253" y="283"/>
                  </a:lnTo>
                  <a:lnTo>
                    <a:pt x="257" y="283"/>
                  </a:lnTo>
                  <a:lnTo>
                    <a:pt x="261" y="281"/>
                  </a:lnTo>
                  <a:lnTo>
                    <a:pt x="264" y="281"/>
                  </a:lnTo>
                  <a:lnTo>
                    <a:pt x="267" y="281"/>
                  </a:lnTo>
                  <a:lnTo>
                    <a:pt x="270" y="281"/>
                  </a:lnTo>
                  <a:lnTo>
                    <a:pt x="273" y="281"/>
                  </a:lnTo>
                  <a:lnTo>
                    <a:pt x="276" y="281"/>
                  </a:lnTo>
                  <a:lnTo>
                    <a:pt x="277" y="280"/>
                  </a:lnTo>
                  <a:lnTo>
                    <a:pt x="281" y="280"/>
                  </a:lnTo>
                  <a:lnTo>
                    <a:pt x="284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6" y="277"/>
                  </a:lnTo>
                  <a:lnTo>
                    <a:pt x="297" y="277"/>
                  </a:lnTo>
                  <a:lnTo>
                    <a:pt x="299" y="277"/>
                  </a:lnTo>
                  <a:lnTo>
                    <a:pt x="300" y="277"/>
                  </a:lnTo>
                  <a:lnTo>
                    <a:pt x="302" y="277"/>
                  </a:lnTo>
                  <a:lnTo>
                    <a:pt x="303" y="276"/>
                  </a:lnTo>
                  <a:lnTo>
                    <a:pt x="304" y="276"/>
                  </a:lnTo>
                  <a:lnTo>
                    <a:pt x="306" y="276"/>
                  </a:lnTo>
                  <a:lnTo>
                    <a:pt x="307" y="276"/>
                  </a:lnTo>
                  <a:lnTo>
                    <a:pt x="309" y="274"/>
                  </a:lnTo>
                  <a:lnTo>
                    <a:pt x="312" y="274"/>
                  </a:lnTo>
                  <a:lnTo>
                    <a:pt x="313" y="274"/>
                  </a:lnTo>
                  <a:lnTo>
                    <a:pt x="315" y="273"/>
                  </a:lnTo>
                  <a:lnTo>
                    <a:pt x="317" y="273"/>
                  </a:lnTo>
                  <a:lnTo>
                    <a:pt x="319" y="271"/>
                  </a:lnTo>
                  <a:lnTo>
                    <a:pt x="320" y="271"/>
                  </a:lnTo>
                  <a:lnTo>
                    <a:pt x="322" y="271"/>
                  </a:lnTo>
                  <a:lnTo>
                    <a:pt x="323" y="271"/>
                  </a:lnTo>
                  <a:lnTo>
                    <a:pt x="323" y="270"/>
                  </a:lnTo>
                  <a:lnTo>
                    <a:pt x="325" y="270"/>
                  </a:lnTo>
                  <a:lnTo>
                    <a:pt x="326" y="270"/>
                  </a:lnTo>
                  <a:lnTo>
                    <a:pt x="326" y="268"/>
                  </a:lnTo>
                  <a:lnTo>
                    <a:pt x="326" y="267"/>
                  </a:lnTo>
                  <a:lnTo>
                    <a:pt x="326" y="265"/>
                  </a:lnTo>
                  <a:lnTo>
                    <a:pt x="326" y="264"/>
                  </a:lnTo>
                  <a:lnTo>
                    <a:pt x="326" y="261"/>
                  </a:lnTo>
                  <a:lnTo>
                    <a:pt x="326" y="260"/>
                  </a:lnTo>
                  <a:lnTo>
                    <a:pt x="326" y="257"/>
                  </a:lnTo>
                  <a:lnTo>
                    <a:pt x="326" y="255"/>
                  </a:lnTo>
                  <a:lnTo>
                    <a:pt x="326" y="252"/>
                  </a:lnTo>
                  <a:lnTo>
                    <a:pt x="326" y="251"/>
                  </a:lnTo>
                  <a:lnTo>
                    <a:pt x="326" y="248"/>
                  </a:lnTo>
                  <a:lnTo>
                    <a:pt x="326" y="247"/>
                  </a:lnTo>
                  <a:lnTo>
                    <a:pt x="326" y="238"/>
                  </a:lnTo>
                  <a:lnTo>
                    <a:pt x="326" y="231"/>
                  </a:lnTo>
                  <a:lnTo>
                    <a:pt x="326" y="222"/>
                  </a:lnTo>
                  <a:lnTo>
                    <a:pt x="326" y="214"/>
                  </a:lnTo>
                  <a:lnTo>
                    <a:pt x="326" y="206"/>
                  </a:lnTo>
                  <a:lnTo>
                    <a:pt x="326" y="198"/>
                  </a:lnTo>
                  <a:lnTo>
                    <a:pt x="326" y="190"/>
                  </a:lnTo>
                  <a:lnTo>
                    <a:pt x="326" y="182"/>
                  </a:lnTo>
                  <a:lnTo>
                    <a:pt x="323" y="182"/>
                  </a:lnTo>
                  <a:lnTo>
                    <a:pt x="322" y="182"/>
                  </a:lnTo>
                  <a:lnTo>
                    <a:pt x="319" y="182"/>
                  </a:lnTo>
                  <a:lnTo>
                    <a:pt x="317" y="182"/>
                  </a:lnTo>
                  <a:lnTo>
                    <a:pt x="315" y="182"/>
                  </a:lnTo>
                  <a:lnTo>
                    <a:pt x="313" y="182"/>
                  </a:lnTo>
                  <a:lnTo>
                    <a:pt x="310" y="182"/>
                  </a:lnTo>
                  <a:lnTo>
                    <a:pt x="309" y="183"/>
                  </a:lnTo>
                  <a:lnTo>
                    <a:pt x="307" y="183"/>
                  </a:lnTo>
                  <a:lnTo>
                    <a:pt x="306" y="183"/>
                  </a:lnTo>
                  <a:lnTo>
                    <a:pt x="304" y="183"/>
                  </a:lnTo>
                  <a:lnTo>
                    <a:pt x="303" y="183"/>
                  </a:lnTo>
                  <a:lnTo>
                    <a:pt x="302" y="183"/>
                  </a:lnTo>
                  <a:lnTo>
                    <a:pt x="300" y="183"/>
                  </a:lnTo>
                  <a:lnTo>
                    <a:pt x="299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3" y="183"/>
                  </a:lnTo>
                  <a:lnTo>
                    <a:pt x="290" y="183"/>
                  </a:lnTo>
                  <a:lnTo>
                    <a:pt x="289" y="185"/>
                  </a:lnTo>
                  <a:lnTo>
                    <a:pt x="287" y="185"/>
                  </a:lnTo>
                  <a:lnTo>
                    <a:pt x="284" y="185"/>
                  </a:lnTo>
                  <a:lnTo>
                    <a:pt x="281" y="185"/>
                  </a:lnTo>
                  <a:lnTo>
                    <a:pt x="283" y="183"/>
                  </a:lnTo>
                  <a:lnTo>
                    <a:pt x="283" y="182"/>
                  </a:lnTo>
                  <a:lnTo>
                    <a:pt x="283" y="180"/>
                  </a:lnTo>
                  <a:lnTo>
                    <a:pt x="283" y="179"/>
                  </a:lnTo>
                  <a:lnTo>
                    <a:pt x="283" y="176"/>
                  </a:lnTo>
                  <a:lnTo>
                    <a:pt x="283" y="175"/>
                  </a:lnTo>
                  <a:lnTo>
                    <a:pt x="284" y="172"/>
                  </a:lnTo>
                  <a:lnTo>
                    <a:pt x="284" y="169"/>
                  </a:lnTo>
                  <a:lnTo>
                    <a:pt x="284" y="166"/>
                  </a:lnTo>
                  <a:lnTo>
                    <a:pt x="283" y="163"/>
                  </a:lnTo>
                  <a:lnTo>
                    <a:pt x="283" y="160"/>
                  </a:lnTo>
                  <a:lnTo>
                    <a:pt x="283" y="157"/>
                  </a:lnTo>
                  <a:lnTo>
                    <a:pt x="283" y="156"/>
                  </a:lnTo>
                  <a:lnTo>
                    <a:pt x="281" y="154"/>
                  </a:lnTo>
                  <a:lnTo>
                    <a:pt x="281" y="153"/>
                  </a:lnTo>
                  <a:lnTo>
                    <a:pt x="283" y="153"/>
                  </a:lnTo>
                  <a:lnTo>
                    <a:pt x="284" y="153"/>
                  </a:lnTo>
                  <a:lnTo>
                    <a:pt x="286" y="153"/>
                  </a:lnTo>
                  <a:lnTo>
                    <a:pt x="287" y="153"/>
                  </a:lnTo>
                  <a:lnTo>
                    <a:pt x="290" y="153"/>
                  </a:lnTo>
                  <a:lnTo>
                    <a:pt x="292" y="153"/>
                  </a:lnTo>
                  <a:lnTo>
                    <a:pt x="293" y="154"/>
                  </a:lnTo>
                  <a:lnTo>
                    <a:pt x="294" y="154"/>
                  </a:lnTo>
                  <a:lnTo>
                    <a:pt x="296" y="154"/>
                  </a:lnTo>
                  <a:lnTo>
                    <a:pt x="299" y="154"/>
                  </a:lnTo>
                  <a:lnTo>
                    <a:pt x="300" y="154"/>
                  </a:lnTo>
                  <a:lnTo>
                    <a:pt x="302" y="154"/>
                  </a:lnTo>
                  <a:lnTo>
                    <a:pt x="303" y="154"/>
                  </a:lnTo>
                  <a:lnTo>
                    <a:pt x="306" y="154"/>
                  </a:lnTo>
                  <a:lnTo>
                    <a:pt x="307" y="154"/>
                  </a:lnTo>
                  <a:lnTo>
                    <a:pt x="310" y="154"/>
                  </a:lnTo>
                  <a:lnTo>
                    <a:pt x="313" y="154"/>
                  </a:lnTo>
                  <a:lnTo>
                    <a:pt x="316" y="156"/>
                  </a:lnTo>
                  <a:lnTo>
                    <a:pt x="317" y="156"/>
                  </a:lnTo>
                  <a:lnTo>
                    <a:pt x="320" y="156"/>
                  </a:lnTo>
                  <a:lnTo>
                    <a:pt x="323" y="156"/>
                  </a:lnTo>
                  <a:lnTo>
                    <a:pt x="326" y="156"/>
                  </a:lnTo>
                  <a:lnTo>
                    <a:pt x="329" y="156"/>
                  </a:lnTo>
                  <a:lnTo>
                    <a:pt x="336" y="156"/>
                  </a:lnTo>
                  <a:lnTo>
                    <a:pt x="343" y="156"/>
                  </a:lnTo>
                  <a:lnTo>
                    <a:pt x="351" y="156"/>
                  </a:lnTo>
                  <a:lnTo>
                    <a:pt x="358" y="156"/>
                  </a:lnTo>
                  <a:lnTo>
                    <a:pt x="365" y="156"/>
                  </a:lnTo>
                  <a:lnTo>
                    <a:pt x="372" y="156"/>
                  </a:lnTo>
                  <a:lnTo>
                    <a:pt x="379" y="156"/>
                  </a:lnTo>
                  <a:lnTo>
                    <a:pt x="387" y="156"/>
                  </a:lnTo>
                  <a:lnTo>
                    <a:pt x="387" y="167"/>
                  </a:lnTo>
                  <a:lnTo>
                    <a:pt x="387" y="180"/>
                  </a:lnTo>
                  <a:lnTo>
                    <a:pt x="387" y="192"/>
                  </a:lnTo>
                  <a:lnTo>
                    <a:pt x="387" y="205"/>
                  </a:lnTo>
                  <a:lnTo>
                    <a:pt x="387" y="216"/>
                  </a:lnTo>
                  <a:lnTo>
                    <a:pt x="387" y="229"/>
                  </a:lnTo>
                  <a:lnTo>
                    <a:pt x="387" y="241"/>
                  </a:lnTo>
                  <a:lnTo>
                    <a:pt x="387" y="254"/>
                  </a:lnTo>
                  <a:lnTo>
                    <a:pt x="387" y="257"/>
                  </a:lnTo>
                  <a:lnTo>
                    <a:pt x="387" y="260"/>
                  </a:lnTo>
                  <a:lnTo>
                    <a:pt x="387" y="264"/>
                  </a:lnTo>
                  <a:lnTo>
                    <a:pt x="387" y="267"/>
                  </a:lnTo>
                  <a:lnTo>
                    <a:pt x="387" y="270"/>
                  </a:lnTo>
                  <a:lnTo>
                    <a:pt x="387" y="274"/>
                  </a:lnTo>
                  <a:lnTo>
                    <a:pt x="387" y="277"/>
                  </a:lnTo>
                  <a:lnTo>
                    <a:pt x="387" y="280"/>
                  </a:lnTo>
                  <a:lnTo>
                    <a:pt x="387" y="281"/>
                  </a:lnTo>
                  <a:lnTo>
                    <a:pt x="387" y="283"/>
                  </a:lnTo>
                  <a:lnTo>
                    <a:pt x="387" y="284"/>
                  </a:lnTo>
                  <a:lnTo>
                    <a:pt x="387" y="286"/>
                  </a:lnTo>
                  <a:lnTo>
                    <a:pt x="387" y="287"/>
                  </a:lnTo>
                  <a:lnTo>
                    <a:pt x="385" y="287"/>
                  </a:lnTo>
                  <a:lnTo>
                    <a:pt x="384" y="287"/>
                  </a:lnTo>
                  <a:lnTo>
                    <a:pt x="384" y="289"/>
                  </a:lnTo>
                  <a:lnTo>
                    <a:pt x="382" y="289"/>
                  </a:lnTo>
                  <a:lnTo>
                    <a:pt x="381" y="289"/>
                  </a:lnTo>
                  <a:lnTo>
                    <a:pt x="379" y="289"/>
                  </a:lnTo>
                  <a:lnTo>
                    <a:pt x="377" y="290"/>
                  </a:lnTo>
                  <a:lnTo>
                    <a:pt x="375" y="290"/>
                  </a:lnTo>
                  <a:lnTo>
                    <a:pt x="374" y="290"/>
                  </a:lnTo>
                  <a:lnTo>
                    <a:pt x="371" y="291"/>
                  </a:lnTo>
                  <a:lnTo>
                    <a:pt x="369" y="291"/>
                  </a:lnTo>
                  <a:lnTo>
                    <a:pt x="368" y="291"/>
                  </a:lnTo>
                  <a:lnTo>
                    <a:pt x="365" y="293"/>
                  </a:lnTo>
                  <a:lnTo>
                    <a:pt x="358" y="294"/>
                  </a:lnTo>
                  <a:lnTo>
                    <a:pt x="351" y="296"/>
                  </a:lnTo>
                  <a:lnTo>
                    <a:pt x="343" y="297"/>
                  </a:lnTo>
                  <a:lnTo>
                    <a:pt x="335" y="299"/>
                  </a:lnTo>
                  <a:lnTo>
                    <a:pt x="328" y="299"/>
                  </a:lnTo>
                  <a:lnTo>
                    <a:pt x="320" y="300"/>
                  </a:lnTo>
                  <a:lnTo>
                    <a:pt x="312" y="301"/>
                  </a:lnTo>
                  <a:lnTo>
                    <a:pt x="304" y="303"/>
                  </a:lnTo>
                  <a:lnTo>
                    <a:pt x="294" y="304"/>
                  </a:lnTo>
                  <a:lnTo>
                    <a:pt x="284" y="304"/>
                  </a:lnTo>
                  <a:lnTo>
                    <a:pt x="274" y="306"/>
                  </a:lnTo>
                  <a:lnTo>
                    <a:pt x="266" y="306"/>
                  </a:lnTo>
                  <a:lnTo>
                    <a:pt x="255" y="307"/>
                  </a:lnTo>
                  <a:lnTo>
                    <a:pt x="245" y="307"/>
                  </a:lnTo>
                  <a:lnTo>
                    <a:pt x="234" y="307"/>
                  </a:lnTo>
                  <a:lnTo>
                    <a:pt x="224" y="307"/>
                  </a:lnTo>
                  <a:lnTo>
                    <a:pt x="215" y="307"/>
                  </a:lnTo>
                  <a:lnTo>
                    <a:pt x="205" y="307"/>
                  </a:lnTo>
                  <a:lnTo>
                    <a:pt x="196" y="307"/>
                  </a:lnTo>
                  <a:lnTo>
                    <a:pt x="188" y="306"/>
                  </a:lnTo>
                  <a:lnTo>
                    <a:pt x="179" y="306"/>
                  </a:lnTo>
                  <a:lnTo>
                    <a:pt x="170" y="304"/>
                  </a:lnTo>
                  <a:lnTo>
                    <a:pt x="162" y="303"/>
                  </a:lnTo>
                  <a:lnTo>
                    <a:pt x="153" y="301"/>
                  </a:lnTo>
                  <a:lnTo>
                    <a:pt x="149" y="301"/>
                  </a:lnTo>
                  <a:lnTo>
                    <a:pt x="145" y="300"/>
                  </a:lnTo>
                  <a:lnTo>
                    <a:pt x="140" y="300"/>
                  </a:lnTo>
                  <a:lnTo>
                    <a:pt x="137" y="299"/>
                  </a:lnTo>
                  <a:lnTo>
                    <a:pt x="133" y="299"/>
                  </a:lnTo>
                  <a:lnTo>
                    <a:pt x="129" y="297"/>
                  </a:lnTo>
                  <a:lnTo>
                    <a:pt x="126" y="297"/>
                  </a:lnTo>
                  <a:lnTo>
                    <a:pt x="121" y="296"/>
                  </a:lnTo>
                  <a:lnTo>
                    <a:pt x="116" y="294"/>
                  </a:lnTo>
                  <a:lnTo>
                    <a:pt x="111" y="293"/>
                  </a:lnTo>
                  <a:lnTo>
                    <a:pt x="106" y="290"/>
                  </a:lnTo>
                  <a:lnTo>
                    <a:pt x="101" y="289"/>
                  </a:lnTo>
                  <a:lnTo>
                    <a:pt x="97" y="287"/>
                  </a:lnTo>
                  <a:lnTo>
                    <a:pt x="91" y="286"/>
                  </a:lnTo>
                  <a:lnTo>
                    <a:pt x="87" y="283"/>
                  </a:lnTo>
                  <a:lnTo>
                    <a:pt x="83" y="281"/>
                  </a:lnTo>
                  <a:lnTo>
                    <a:pt x="75" y="277"/>
                  </a:lnTo>
                  <a:lnTo>
                    <a:pt x="70" y="274"/>
                  </a:lnTo>
                  <a:lnTo>
                    <a:pt x="64" y="270"/>
                  </a:lnTo>
                  <a:lnTo>
                    <a:pt x="58" y="267"/>
                  </a:lnTo>
                  <a:lnTo>
                    <a:pt x="52" y="263"/>
                  </a:lnTo>
                  <a:lnTo>
                    <a:pt x="47" y="257"/>
                  </a:lnTo>
                  <a:lnTo>
                    <a:pt x="41" y="252"/>
                  </a:lnTo>
                  <a:lnTo>
                    <a:pt x="36" y="247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4" y="231"/>
                  </a:lnTo>
                  <a:lnTo>
                    <a:pt x="19" y="226"/>
                  </a:lnTo>
                  <a:lnTo>
                    <a:pt x="16" y="221"/>
                  </a:lnTo>
                  <a:lnTo>
                    <a:pt x="13" y="215"/>
                  </a:lnTo>
                  <a:lnTo>
                    <a:pt x="11" y="208"/>
                  </a:lnTo>
                  <a:lnTo>
                    <a:pt x="9" y="202"/>
                  </a:lnTo>
                  <a:lnTo>
                    <a:pt x="6" y="196"/>
                  </a:lnTo>
                  <a:lnTo>
                    <a:pt x="5" y="190"/>
                  </a:lnTo>
                  <a:lnTo>
                    <a:pt x="3" y="183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2" y="134"/>
                  </a:lnTo>
                  <a:lnTo>
                    <a:pt x="3" y="130"/>
                  </a:lnTo>
                  <a:lnTo>
                    <a:pt x="3" y="126"/>
                  </a:lnTo>
                  <a:lnTo>
                    <a:pt x="5" y="121"/>
                  </a:lnTo>
                  <a:lnTo>
                    <a:pt x="6" y="117"/>
                  </a:lnTo>
                  <a:lnTo>
                    <a:pt x="8" y="113"/>
                  </a:lnTo>
                  <a:lnTo>
                    <a:pt x="8" y="110"/>
                  </a:lnTo>
                  <a:lnTo>
                    <a:pt x="9" y="108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2"/>
                  </a:lnTo>
                  <a:lnTo>
                    <a:pt x="12" y="100"/>
                  </a:lnTo>
                  <a:lnTo>
                    <a:pt x="13" y="98"/>
                  </a:lnTo>
                  <a:lnTo>
                    <a:pt x="13" y="97"/>
                  </a:lnTo>
                  <a:lnTo>
                    <a:pt x="22" y="82"/>
                  </a:lnTo>
                  <a:lnTo>
                    <a:pt x="32" y="69"/>
                  </a:lnTo>
                  <a:lnTo>
                    <a:pt x="42" y="58"/>
                  </a:lnTo>
                  <a:lnTo>
                    <a:pt x="55" y="48"/>
                  </a:lnTo>
                  <a:lnTo>
                    <a:pt x="68" y="39"/>
                  </a:lnTo>
                  <a:lnTo>
                    <a:pt x="81" y="32"/>
                  </a:lnTo>
                  <a:lnTo>
                    <a:pt x="96" y="25"/>
                  </a:lnTo>
                  <a:lnTo>
                    <a:pt x="110" y="19"/>
                  </a:lnTo>
                  <a:lnTo>
                    <a:pt x="114" y="17"/>
                  </a:lnTo>
                  <a:lnTo>
                    <a:pt x="119" y="16"/>
                  </a:lnTo>
                  <a:lnTo>
                    <a:pt x="123" y="15"/>
                  </a:lnTo>
                  <a:lnTo>
                    <a:pt x="127" y="13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10"/>
                  </a:lnTo>
                  <a:lnTo>
                    <a:pt x="145" y="9"/>
                  </a:lnTo>
                  <a:lnTo>
                    <a:pt x="149" y="9"/>
                  </a:lnTo>
                  <a:lnTo>
                    <a:pt x="152" y="7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6" y="6"/>
                  </a:lnTo>
                  <a:lnTo>
                    <a:pt x="172" y="4"/>
                  </a:lnTo>
                  <a:lnTo>
                    <a:pt x="178" y="3"/>
                  </a:lnTo>
                  <a:lnTo>
                    <a:pt x="182" y="3"/>
                  </a:lnTo>
                  <a:lnTo>
                    <a:pt x="188" y="3"/>
                  </a:lnTo>
                  <a:lnTo>
                    <a:pt x="192" y="2"/>
                  </a:lnTo>
                  <a:lnTo>
                    <a:pt x="199" y="2"/>
                  </a:lnTo>
                  <a:lnTo>
                    <a:pt x="205" y="2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5"/>
            <p:cNvSpPr>
              <a:spLocks noChangeAspect="1"/>
            </p:cNvSpPr>
            <p:nvPr userDrawn="1"/>
          </p:nvSpPr>
          <p:spPr bwMode="auto">
            <a:xfrm>
              <a:off x="2694" y="4148"/>
              <a:ext cx="109" cy="95"/>
            </a:xfrm>
            <a:custGeom>
              <a:avLst/>
              <a:gdLst>
                <a:gd name="T0" fmla="*/ 0 w 349"/>
                <a:gd name="T1" fmla="*/ 0 h 301"/>
                <a:gd name="T2" fmla="*/ 0 w 349"/>
                <a:gd name="T3" fmla="*/ 0 h 301"/>
                <a:gd name="T4" fmla="*/ 0 w 349"/>
                <a:gd name="T5" fmla="*/ 0 h 301"/>
                <a:gd name="T6" fmla="*/ 0 w 349"/>
                <a:gd name="T7" fmla="*/ 0 h 301"/>
                <a:gd name="T8" fmla="*/ 0 w 349"/>
                <a:gd name="T9" fmla="*/ 0 h 301"/>
                <a:gd name="T10" fmla="*/ 0 w 349"/>
                <a:gd name="T11" fmla="*/ 0 h 301"/>
                <a:gd name="T12" fmla="*/ 0 w 349"/>
                <a:gd name="T13" fmla="*/ 0 h 301"/>
                <a:gd name="T14" fmla="*/ 0 w 349"/>
                <a:gd name="T15" fmla="*/ 0 h 301"/>
                <a:gd name="T16" fmla="*/ 0 w 349"/>
                <a:gd name="T17" fmla="*/ 0 h 301"/>
                <a:gd name="T18" fmla="*/ 0 w 349"/>
                <a:gd name="T19" fmla="*/ 0 h 301"/>
                <a:gd name="T20" fmla="*/ 0 w 349"/>
                <a:gd name="T21" fmla="*/ 0 h 301"/>
                <a:gd name="T22" fmla="*/ 0 w 349"/>
                <a:gd name="T23" fmla="*/ 0 h 301"/>
                <a:gd name="T24" fmla="*/ 0 w 349"/>
                <a:gd name="T25" fmla="*/ 0 h 301"/>
                <a:gd name="T26" fmla="*/ 0 w 349"/>
                <a:gd name="T27" fmla="*/ 0 h 301"/>
                <a:gd name="T28" fmla="*/ 0 w 349"/>
                <a:gd name="T29" fmla="*/ 0 h 301"/>
                <a:gd name="T30" fmla="*/ 0 w 349"/>
                <a:gd name="T31" fmla="*/ 0 h 301"/>
                <a:gd name="T32" fmla="*/ 0 w 349"/>
                <a:gd name="T33" fmla="*/ 0 h 301"/>
                <a:gd name="T34" fmla="*/ 0 w 349"/>
                <a:gd name="T35" fmla="*/ 0 h 301"/>
                <a:gd name="T36" fmla="*/ 0 w 349"/>
                <a:gd name="T37" fmla="*/ 0 h 301"/>
                <a:gd name="T38" fmla="*/ 0 w 349"/>
                <a:gd name="T39" fmla="*/ 0 h 301"/>
                <a:gd name="T40" fmla="*/ 0 w 349"/>
                <a:gd name="T41" fmla="*/ 0 h 301"/>
                <a:gd name="T42" fmla="*/ 0 w 349"/>
                <a:gd name="T43" fmla="*/ 0 h 301"/>
                <a:gd name="T44" fmla="*/ 0 w 349"/>
                <a:gd name="T45" fmla="*/ 0 h 301"/>
                <a:gd name="T46" fmla="*/ 0 w 349"/>
                <a:gd name="T47" fmla="*/ 0 h 301"/>
                <a:gd name="T48" fmla="*/ 0 w 349"/>
                <a:gd name="T49" fmla="*/ 0 h 301"/>
                <a:gd name="T50" fmla="*/ 0 w 349"/>
                <a:gd name="T51" fmla="*/ 0 h 301"/>
                <a:gd name="T52" fmla="*/ 0 w 349"/>
                <a:gd name="T53" fmla="*/ 0 h 301"/>
                <a:gd name="T54" fmla="*/ 0 w 349"/>
                <a:gd name="T55" fmla="*/ 0 h 301"/>
                <a:gd name="T56" fmla="*/ 0 w 349"/>
                <a:gd name="T57" fmla="*/ 0 h 301"/>
                <a:gd name="T58" fmla="*/ 0 w 349"/>
                <a:gd name="T59" fmla="*/ 0 h 301"/>
                <a:gd name="T60" fmla="*/ 0 w 349"/>
                <a:gd name="T61" fmla="*/ 0 h 301"/>
                <a:gd name="T62" fmla="*/ 0 w 349"/>
                <a:gd name="T63" fmla="*/ 0 h 301"/>
                <a:gd name="T64" fmla="*/ 0 w 349"/>
                <a:gd name="T65" fmla="*/ 0 h 301"/>
                <a:gd name="T66" fmla="*/ 0 w 349"/>
                <a:gd name="T67" fmla="*/ 0 h 301"/>
                <a:gd name="T68" fmla="*/ 0 w 349"/>
                <a:gd name="T69" fmla="*/ 0 h 301"/>
                <a:gd name="T70" fmla="*/ 0 w 349"/>
                <a:gd name="T71" fmla="*/ 0 h 301"/>
                <a:gd name="T72" fmla="*/ 0 w 349"/>
                <a:gd name="T73" fmla="*/ 0 h 301"/>
                <a:gd name="T74" fmla="*/ 0 w 349"/>
                <a:gd name="T75" fmla="*/ 0 h 301"/>
                <a:gd name="T76" fmla="*/ 0 w 349"/>
                <a:gd name="T77" fmla="*/ 0 h 301"/>
                <a:gd name="T78" fmla="*/ 0 w 349"/>
                <a:gd name="T79" fmla="*/ 0 h 301"/>
                <a:gd name="T80" fmla="*/ 0 w 349"/>
                <a:gd name="T81" fmla="*/ 0 h 301"/>
                <a:gd name="T82" fmla="*/ 0 w 349"/>
                <a:gd name="T83" fmla="*/ 0 h 301"/>
                <a:gd name="T84" fmla="*/ 0 w 349"/>
                <a:gd name="T85" fmla="*/ 0 h 301"/>
                <a:gd name="T86" fmla="*/ 0 w 349"/>
                <a:gd name="T87" fmla="*/ 0 h 301"/>
                <a:gd name="T88" fmla="*/ 0 w 349"/>
                <a:gd name="T89" fmla="*/ 0 h 301"/>
                <a:gd name="T90" fmla="*/ 0 w 349"/>
                <a:gd name="T91" fmla="*/ 0 h 301"/>
                <a:gd name="T92" fmla="*/ 0 w 349"/>
                <a:gd name="T93" fmla="*/ 0 h 301"/>
                <a:gd name="T94" fmla="*/ 0 w 349"/>
                <a:gd name="T95" fmla="*/ 0 h 301"/>
                <a:gd name="T96" fmla="*/ 0 w 349"/>
                <a:gd name="T97" fmla="*/ 0 h 301"/>
                <a:gd name="T98" fmla="*/ 0 w 349"/>
                <a:gd name="T99" fmla="*/ 0 h 301"/>
                <a:gd name="T100" fmla="*/ 0 w 349"/>
                <a:gd name="T101" fmla="*/ 0 h 301"/>
                <a:gd name="T102" fmla="*/ 0 w 349"/>
                <a:gd name="T103" fmla="*/ 0 h 301"/>
                <a:gd name="T104" fmla="*/ 0 w 349"/>
                <a:gd name="T105" fmla="*/ 0 h 3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9" h="301">
                  <a:moveTo>
                    <a:pt x="307" y="0"/>
                  </a:moveTo>
                  <a:lnTo>
                    <a:pt x="307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7" y="1"/>
                  </a:lnTo>
                  <a:lnTo>
                    <a:pt x="320" y="1"/>
                  </a:lnTo>
                  <a:lnTo>
                    <a:pt x="324" y="1"/>
                  </a:lnTo>
                  <a:lnTo>
                    <a:pt x="329" y="1"/>
                  </a:lnTo>
                  <a:lnTo>
                    <a:pt x="333" y="1"/>
                  </a:lnTo>
                  <a:lnTo>
                    <a:pt x="337" y="1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49" y="3"/>
                  </a:lnTo>
                  <a:lnTo>
                    <a:pt x="349" y="11"/>
                  </a:lnTo>
                  <a:lnTo>
                    <a:pt x="349" y="26"/>
                  </a:lnTo>
                  <a:lnTo>
                    <a:pt x="349" y="43"/>
                  </a:lnTo>
                  <a:lnTo>
                    <a:pt x="349" y="60"/>
                  </a:lnTo>
                  <a:lnTo>
                    <a:pt x="349" y="81"/>
                  </a:lnTo>
                  <a:lnTo>
                    <a:pt x="349" y="98"/>
                  </a:lnTo>
                  <a:lnTo>
                    <a:pt x="349" y="114"/>
                  </a:lnTo>
                  <a:lnTo>
                    <a:pt x="349" y="120"/>
                  </a:lnTo>
                  <a:lnTo>
                    <a:pt x="349" y="125"/>
                  </a:lnTo>
                  <a:lnTo>
                    <a:pt x="349" y="130"/>
                  </a:lnTo>
                  <a:lnTo>
                    <a:pt x="349" y="135"/>
                  </a:lnTo>
                  <a:lnTo>
                    <a:pt x="349" y="141"/>
                  </a:lnTo>
                  <a:lnTo>
                    <a:pt x="349" y="147"/>
                  </a:lnTo>
                  <a:lnTo>
                    <a:pt x="349" y="153"/>
                  </a:lnTo>
                  <a:lnTo>
                    <a:pt x="349" y="157"/>
                  </a:lnTo>
                  <a:lnTo>
                    <a:pt x="349" y="163"/>
                  </a:lnTo>
                  <a:lnTo>
                    <a:pt x="349" y="169"/>
                  </a:lnTo>
                  <a:lnTo>
                    <a:pt x="349" y="173"/>
                  </a:lnTo>
                  <a:lnTo>
                    <a:pt x="349" y="179"/>
                  </a:lnTo>
                  <a:lnTo>
                    <a:pt x="349" y="183"/>
                  </a:lnTo>
                  <a:lnTo>
                    <a:pt x="347" y="187"/>
                  </a:lnTo>
                  <a:lnTo>
                    <a:pt x="347" y="193"/>
                  </a:lnTo>
                  <a:lnTo>
                    <a:pt x="347" y="197"/>
                  </a:lnTo>
                  <a:lnTo>
                    <a:pt x="346" y="202"/>
                  </a:lnTo>
                  <a:lnTo>
                    <a:pt x="345" y="206"/>
                  </a:lnTo>
                  <a:lnTo>
                    <a:pt x="343" y="210"/>
                  </a:lnTo>
                  <a:lnTo>
                    <a:pt x="342" y="215"/>
                  </a:lnTo>
                  <a:lnTo>
                    <a:pt x="340" y="219"/>
                  </a:lnTo>
                  <a:lnTo>
                    <a:pt x="339" y="223"/>
                  </a:lnTo>
                  <a:lnTo>
                    <a:pt x="337" y="228"/>
                  </a:lnTo>
                  <a:lnTo>
                    <a:pt x="334" y="231"/>
                  </a:lnTo>
                  <a:lnTo>
                    <a:pt x="333" y="235"/>
                  </a:lnTo>
                  <a:lnTo>
                    <a:pt x="330" y="238"/>
                  </a:lnTo>
                  <a:lnTo>
                    <a:pt x="329" y="242"/>
                  </a:lnTo>
                  <a:lnTo>
                    <a:pt x="326" y="245"/>
                  </a:lnTo>
                  <a:lnTo>
                    <a:pt x="323" y="248"/>
                  </a:lnTo>
                  <a:lnTo>
                    <a:pt x="320" y="252"/>
                  </a:lnTo>
                  <a:lnTo>
                    <a:pt x="317" y="255"/>
                  </a:lnTo>
                  <a:lnTo>
                    <a:pt x="314" y="258"/>
                  </a:lnTo>
                  <a:lnTo>
                    <a:pt x="310" y="262"/>
                  </a:lnTo>
                  <a:lnTo>
                    <a:pt x="306" y="265"/>
                  </a:lnTo>
                  <a:lnTo>
                    <a:pt x="301" y="268"/>
                  </a:lnTo>
                  <a:lnTo>
                    <a:pt x="297" y="272"/>
                  </a:lnTo>
                  <a:lnTo>
                    <a:pt x="291" y="275"/>
                  </a:lnTo>
                  <a:lnTo>
                    <a:pt x="287" y="277"/>
                  </a:lnTo>
                  <a:lnTo>
                    <a:pt x="283" y="280"/>
                  </a:lnTo>
                  <a:lnTo>
                    <a:pt x="277" y="283"/>
                  </a:lnTo>
                  <a:lnTo>
                    <a:pt x="274" y="284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2" y="288"/>
                  </a:lnTo>
                  <a:lnTo>
                    <a:pt x="260" y="290"/>
                  </a:lnTo>
                  <a:lnTo>
                    <a:pt x="255" y="291"/>
                  </a:lnTo>
                  <a:lnTo>
                    <a:pt x="251" y="293"/>
                  </a:lnTo>
                  <a:lnTo>
                    <a:pt x="248" y="293"/>
                  </a:lnTo>
                  <a:lnTo>
                    <a:pt x="241" y="294"/>
                  </a:lnTo>
                  <a:lnTo>
                    <a:pt x="232" y="297"/>
                  </a:lnTo>
                  <a:lnTo>
                    <a:pt x="225" y="297"/>
                  </a:lnTo>
                  <a:lnTo>
                    <a:pt x="218" y="298"/>
                  </a:lnTo>
                  <a:lnTo>
                    <a:pt x="209" y="300"/>
                  </a:lnTo>
                  <a:lnTo>
                    <a:pt x="202" y="301"/>
                  </a:lnTo>
                  <a:lnTo>
                    <a:pt x="193" y="301"/>
                  </a:lnTo>
                  <a:lnTo>
                    <a:pt x="185" y="301"/>
                  </a:lnTo>
                  <a:lnTo>
                    <a:pt x="182" y="301"/>
                  </a:lnTo>
                  <a:lnTo>
                    <a:pt x="177" y="301"/>
                  </a:lnTo>
                  <a:lnTo>
                    <a:pt x="175" y="301"/>
                  </a:lnTo>
                  <a:lnTo>
                    <a:pt x="170" y="301"/>
                  </a:lnTo>
                  <a:lnTo>
                    <a:pt x="167" y="301"/>
                  </a:lnTo>
                  <a:lnTo>
                    <a:pt x="163" y="301"/>
                  </a:lnTo>
                  <a:lnTo>
                    <a:pt x="160" y="301"/>
                  </a:lnTo>
                  <a:lnTo>
                    <a:pt x="157" y="301"/>
                  </a:lnTo>
                  <a:lnTo>
                    <a:pt x="146" y="301"/>
                  </a:lnTo>
                  <a:lnTo>
                    <a:pt x="136" y="300"/>
                  </a:lnTo>
                  <a:lnTo>
                    <a:pt x="124" y="298"/>
                  </a:lnTo>
                  <a:lnTo>
                    <a:pt x="114" y="297"/>
                  </a:lnTo>
                  <a:lnTo>
                    <a:pt x="104" y="295"/>
                  </a:lnTo>
                  <a:lnTo>
                    <a:pt x="94" y="293"/>
                  </a:lnTo>
                  <a:lnTo>
                    <a:pt x="84" y="291"/>
                  </a:lnTo>
                  <a:lnTo>
                    <a:pt x="75" y="287"/>
                  </a:lnTo>
                  <a:lnTo>
                    <a:pt x="72" y="287"/>
                  </a:lnTo>
                  <a:lnTo>
                    <a:pt x="69" y="285"/>
                  </a:lnTo>
                  <a:lnTo>
                    <a:pt x="66" y="284"/>
                  </a:lnTo>
                  <a:lnTo>
                    <a:pt x="65" y="283"/>
                  </a:lnTo>
                  <a:lnTo>
                    <a:pt x="62" y="281"/>
                  </a:lnTo>
                  <a:lnTo>
                    <a:pt x="59" y="281"/>
                  </a:lnTo>
                  <a:lnTo>
                    <a:pt x="58" y="280"/>
                  </a:lnTo>
                  <a:lnTo>
                    <a:pt x="55" y="278"/>
                  </a:lnTo>
                  <a:lnTo>
                    <a:pt x="52" y="277"/>
                  </a:lnTo>
                  <a:lnTo>
                    <a:pt x="48" y="274"/>
                  </a:lnTo>
                  <a:lnTo>
                    <a:pt x="45" y="272"/>
                  </a:lnTo>
                  <a:lnTo>
                    <a:pt x="42" y="271"/>
                  </a:lnTo>
                  <a:lnTo>
                    <a:pt x="39" y="268"/>
                  </a:lnTo>
                  <a:lnTo>
                    <a:pt x="36" y="267"/>
                  </a:lnTo>
                  <a:lnTo>
                    <a:pt x="33" y="264"/>
                  </a:lnTo>
                  <a:lnTo>
                    <a:pt x="30" y="261"/>
                  </a:lnTo>
                  <a:lnTo>
                    <a:pt x="23" y="254"/>
                  </a:lnTo>
                  <a:lnTo>
                    <a:pt x="16" y="244"/>
                  </a:lnTo>
                  <a:lnTo>
                    <a:pt x="12" y="235"/>
                  </a:lnTo>
                  <a:lnTo>
                    <a:pt x="7" y="225"/>
                  </a:lnTo>
                  <a:lnTo>
                    <a:pt x="5" y="213"/>
                  </a:lnTo>
                  <a:lnTo>
                    <a:pt x="2" y="203"/>
                  </a:lnTo>
                  <a:lnTo>
                    <a:pt x="0" y="192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6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9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19"/>
                  </a:lnTo>
                  <a:lnTo>
                    <a:pt x="61" y="36"/>
                  </a:lnTo>
                  <a:lnTo>
                    <a:pt x="61" y="55"/>
                  </a:lnTo>
                  <a:lnTo>
                    <a:pt x="61" y="73"/>
                  </a:lnTo>
                  <a:lnTo>
                    <a:pt x="61" y="92"/>
                  </a:lnTo>
                  <a:lnTo>
                    <a:pt x="61" y="111"/>
                  </a:lnTo>
                  <a:lnTo>
                    <a:pt x="61" y="130"/>
                  </a:lnTo>
                  <a:lnTo>
                    <a:pt x="61" y="147"/>
                  </a:lnTo>
                  <a:lnTo>
                    <a:pt x="61" y="151"/>
                  </a:lnTo>
                  <a:lnTo>
                    <a:pt x="61" y="154"/>
                  </a:lnTo>
                  <a:lnTo>
                    <a:pt x="61" y="157"/>
                  </a:lnTo>
                  <a:lnTo>
                    <a:pt x="61" y="161"/>
                  </a:lnTo>
                  <a:lnTo>
                    <a:pt x="61" y="164"/>
                  </a:lnTo>
                  <a:lnTo>
                    <a:pt x="61" y="167"/>
                  </a:lnTo>
                  <a:lnTo>
                    <a:pt x="61" y="170"/>
                  </a:lnTo>
                  <a:lnTo>
                    <a:pt x="61" y="174"/>
                  </a:lnTo>
                  <a:lnTo>
                    <a:pt x="61" y="184"/>
                  </a:lnTo>
                  <a:lnTo>
                    <a:pt x="62" y="193"/>
                  </a:lnTo>
                  <a:lnTo>
                    <a:pt x="64" y="203"/>
                  </a:lnTo>
                  <a:lnTo>
                    <a:pt x="66" y="213"/>
                  </a:lnTo>
                  <a:lnTo>
                    <a:pt x="69" y="222"/>
                  </a:lnTo>
                  <a:lnTo>
                    <a:pt x="74" y="231"/>
                  </a:lnTo>
                  <a:lnTo>
                    <a:pt x="79" y="238"/>
                  </a:lnTo>
                  <a:lnTo>
                    <a:pt x="85" y="245"/>
                  </a:lnTo>
                  <a:lnTo>
                    <a:pt x="95" y="254"/>
                  </a:lnTo>
                  <a:lnTo>
                    <a:pt x="107" y="259"/>
                  </a:lnTo>
                  <a:lnTo>
                    <a:pt x="120" y="264"/>
                  </a:lnTo>
                  <a:lnTo>
                    <a:pt x="133" y="268"/>
                  </a:lnTo>
                  <a:lnTo>
                    <a:pt x="146" y="271"/>
                  </a:lnTo>
                  <a:lnTo>
                    <a:pt x="160" y="272"/>
                  </a:lnTo>
                  <a:lnTo>
                    <a:pt x="175" y="272"/>
                  </a:lnTo>
                  <a:lnTo>
                    <a:pt x="189" y="272"/>
                  </a:lnTo>
                  <a:lnTo>
                    <a:pt x="190" y="272"/>
                  </a:lnTo>
                  <a:lnTo>
                    <a:pt x="193" y="272"/>
                  </a:lnTo>
                  <a:lnTo>
                    <a:pt x="196" y="272"/>
                  </a:lnTo>
                  <a:lnTo>
                    <a:pt x="199" y="272"/>
                  </a:lnTo>
                  <a:lnTo>
                    <a:pt x="203" y="272"/>
                  </a:lnTo>
                  <a:lnTo>
                    <a:pt x="206" y="272"/>
                  </a:lnTo>
                  <a:lnTo>
                    <a:pt x="211" y="271"/>
                  </a:lnTo>
                  <a:lnTo>
                    <a:pt x="213" y="271"/>
                  </a:lnTo>
                  <a:lnTo>
                    <a:pt x="218" y="271"/>
                  </a:lnTo>
                  <a:lnTo>
                    <a:pt x="222" y="270"/>
                  </a:lnTo>
                  <a:lnTo>
                    <a:pt x="225" y="270"/>
                  </a:lnTo>
                  <a:lnTo>
                    <a:pt x="229" y="268"/>
                  </a:lnTo>
                  <a:lnTo>
                    <a:pt x="234" y="267"/>
                  </a:lnTo>
                  <a:lnTo>
                    <a:pt x="237" y="267"/>
                  </a:lnTo>
                  <a:lnTo>
                    <a:pt x="239" y="265"/>
                  </a:lnTo>
                  <a:lnTo>
                    <a:pt x="241" y="265"/>
                  </a:lnTo>
                  <a:lnTo>
                    <a:pt x="247" y="262"/>
                  </a:lnTo>
                  <a:lnTo>
                    <a:pt x="252" y="259"/>
                  </a:lnTo>
                  <a:lnTo>
                    <a:pt x="258" y="257"/>
                  </a:lnTo>
                  <a:lnTo>
                    <a:pt x="264" y="254"/>
                  </a:lnTo>
                  <a:lnTo>
                    <a:pt x="270" y="251"/>
                  </a:lnTo>
                  <a:lnTo>
                    <a:pt x="275" y="246"/>
                  </a:lnTo>
                  <a:lnTo>
                    <a:pt x="280" y="242"/>
                  </a:lnTo>
                  <a:lnTo>
                    <a:pt x="284" y="236"/>
                  </a:lnTo>
                  <a:lnTo>
                    <a:pt x="287" y="233"/>
                  </a:lnTo>
                  <a:lnTo>
                    <a:pt x="288" y="229"/>
                  </a:lnTo>
                  <a:lnTo>
                    <a:pt x="291" y="226"/>
                  </a:lnTo>
                  <a:lnTo>
                    <a:pt x="294" y="222"/>
                  </a:lnTo>
                  <a:lnTo>
                    <a:pt x="296" y="219"/>
                  </a:lnTo>
                  <a:lnTo>
                    <a:pt x="297" y="215"/>
                  </a:lnTo>
                  <a:lnTo>
                    <a:pt x="298" y="210"/>
                  </a:lnTo>
                  <a:lnTo>
                    <a:pt x="300" y="206"/>
                  </a:lnTo>
                  <a:lnTo>
                    <a:pt x="303" y="199"/>
                  </a:lnTo>
                  <a:lnTo>
                    <a:pt x="304" y="192"/>
                  </a:lnTo>
                  <a:lnTo>
                    <a:pt x="306" y="184"/>
                  </a:lnTo>
                  <a:lnTo>
                    <a:pt x="306" y="177"/>
                  </a:lnTo>
                  <a:lnTo>
                    <a:pt x="306" y="169"/>
                  </a:lnTo>
                  <a:lnTo>
                    <a:pt x="307" y="161"/>
                  </a:lnTo>
                  <a:lnTo>
                    <a:pt x="307" y="153"/>
                  </a:lnTo>
                  <a:lnTo>
                    <a:pt x="307" y="144"/>
                  </a:lnTo>
                  <a:lnTo>
                    <a:pt x="307" y="140"/>
                  </a:lnTo>
                  <a:lnTo>
                    <a:pt x="307" y="135"/>
                  </a:lnTo>
                  <a:lnTo>
                    <a:pt x="307" y="131"/>
                  </a:lnTo>
                  <a:lnTo>
                    <a:pt x="307" y="127"/>
                  </a:lnTo>
                  <a:lnTo>
                    <a:pt x="307" y="121"/>
                  </a:lnTo>
                  <a:lnTo>
                    <a:pt x="307" y="117"/>
                  </a:lnTo>
                  <a:lnTo>
                    <a:pt x="307" y="112"/>
                  </a:lnTo>
                  <a:lnTo>
                    <a:pt x="307" y="108"/>
                  </a:lnTo>
                  <a:lnTo>
                    <a:pt x="307" y="94"/>
                  </a:lnTo>
                  <a:lnTo>
                    <a:pt x="307" y="76"/>
                  </a:lnTo>
                  <a:lnTo>
                    <a:pt x="307" y="58"/>
                  </a:lnTo>
                  <a:lnTo>
                    <a:pt x="307" y="40"/>
                  </a:lnTo>
                  <a:lnTo>
                    <a:pt x="307" y="24"/>
                  </a:lnTo>
                  <a:lnTo>
                    <a:pt x="307" y="11"/>
                  </a:lnTo>
                  <a:lnTo>
                    <a:pt x="307" y="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6"/>
            <p:cNvSpPr>
              <a:spLocks noChangeAspect="1"/>
            </p:cNvSpPr>
            <p:nvPr userDrawn="1"/>
          </p:nvSpPr>
          <p:spPr bwMode="auto">
            <a:xfrm>
              <a:off x="2824" y="4148"/>
              <a:ext cx="109" cy="93"/>
            </a:xfrm>
            <a:custGeom>
              <a:avLst/>
              <a:gdLst>
                <a:gd name="T0" fmla="*/ 0 w 348"/>
                <a:gd name="T1" fmla="*/ 0 h 295"/>
                <a:gd name="T2" fmla="*/ 0 w 348"/>
                <a:gd name="T3" fmla="*/ 0 h 295"/>
                <a:gd name="T4" fmla="*/ 0 w 348"/>
                <a:gd name="T5" fmla="*/ 0 h 295"/>
                <a:gd name="T6" fmla="*/ 0 w 348"/>
                <a:gd name="T7" fmla="*/ 0 h 295"/>
                <a:gd name="T8" fmla="*/ 0 w 348"/>
                <a:gd name="T9" fmla="*/ 0 h 295"/>
                <a:gd name="T10" fmla="*/ 0 w 348"/>
                <a:gd name="T11" fmla="*/ 0 h 295"/>
                <a:gd name="T12" fmla="*/ 0 w 348"/>
                <a:gd name="T13" fmla="*/ 0 h 295"/>
                <a:gd name="T14" fmla="*/ 0 w 348"/>
                <a:gd name="T15" fmla="*/ 0 h 295"/>
                <a:gd name="T16" fmla="*/ 0 w 348"/>
                <a:gd name="T17" fmla="*/ 0 h 295"/>
                <a:gd name="T18" fmla="*/ 0 w 348"/>
                <a:gd name="T19" fmla="*/ 0 h 295"/>
                <a:gd name="T20" fmla="*/ 0 w 348"/>
                <a:gd name="T21" fmla="*/ 0 h 295"/>
                <a:gd name="T22" fmla="*/ 0 w 348"/>
                <a:gd name="T23" fmla="*/ 0 h 295"/>
                <a:gd name="T24" fmla="*/ 0 w 348"/>
                <a:gd name="T25" fmla="*/ 0 h 295"/>
                <a:gd name="T26" fmla="*/ 0 w 348"/>
                <a:gd name="T27" fmla="*/ 0 h 295"/>
                <a:gd name="T28" fmla="*/ 0 w 348"/>
                <a:gd name="T29" fmla="*/ 0 h 295"/>
                <a:gd name="T30" fmla="*/ 0 w 348"/>
                <a:gd name="T31" fmla="*/ 0 h 295"/>
                <a:gd name="T32" fmla="*/ 0 w 348"/>
                <a:gd name="T33" fmla="*/ 0 h 295"/>
                <a:gd name="T34" fmla="*/ 0 w 348"/>
                <a:gd name="T35" fmla="*/ 0 h 295"/>
                <a:gd name="T36" fmla="*/ 0 w 348"/>
                <a:gd name="T37" fmla="*/ 0 h 295"/>
                <a:gd name="T38" fmla="*/ 0 w 348"/>
                <a:gd name="T39" fmla="*/ 0 h 295"/>
                <a:gd name="T40" fmla="*/ 0 w 348"/>
                <a:gd name="T41" fmla="*/ 0 h 295"/>
                <a:gd name="T42" fmla="*/ 0 w 348"/>
                <a:gd name="T43" fmla="*/ 0 h 295"/>
                <a:gd name="T44" fmla="*/ 0 w 348"/>
                <a:gd name="T45" fmla="*/ 0 h 295"/>
                <a:gd name="T46" fmla="*/ 0 w 348"/>
                <a:gd name="T47" fmla="*/ 0 h 295"/>
                <a:gd name="T48" fmla="*/ 0 w 348"/>
                <a:gd name="T49" fmla="*/ 0 h 295"/>
                <a:gd name="T50" fmla="*/ 0 w 348"/>
                <a:gd name="T51" fmla="*/ 0 h 295"/>
                <a:gd name="T52" fmla="*/ 0 w 348"/>
                <a:gd name="T53" fmla="*/ 0 h 295"/>
                <a:gd name="T54" fmla="*/ 0 w 348"/>
                <a:gd name="T55" fmla="*/ 0 h 295"/>
                <a:gd name="T56" fmla="*/ 0 w 348"/>
                <a:gd name="T57" fmla="*/ 0 h 295"/>
                <a:gd name="T58" fmla="*/ 0 w 348"/>
                <a:gd name="T59" fmla="*/ 0 h 295"/>
                <a:gd name="T60" fmla="*/ 0 w 348"/>
                <a:gd name="T61" fmla="*/ 0 h 295"/>
                <a:gd name="T62" fmla="*/ 0 w 348"/>
                <a:gd name="T63" fmla="*/ 0 h 295"/>
                <a:gd name="T64" fmla="*/ 0 w 348"/>
                <a:gd name="T65" fmla="*/ 0 h 295"/>
                <a:gd name="T66" fmla="*/ 0 w 348"/>
                <a:gd name="T67" fmla="*/ 0 h 295"/>
                <a:gd name="T68" fmla="*/ 0 w 348"/>
                <a:gd name="T69" fmla="*/ 0 h 295"/>
                <a:gd name="T70" fmla="*/ 0 w 348"/>
                <a:gd name="T71" fmla="*/ 0 h 295"/>
                <a:gd name="T72" fmla="*/ 0 w 348"/>
                <a:gd name="T73" fmla="*/ 0 h 295"/>
                <a:gd name="T74" fmla="*/ 0 w 348"/>
                <a:gd name="T75" fmla="*/ 0 h 295"/>
                <a:gd name="T76" fmla="*/ 0 w 348"/>
                <a:gd name="T77" fmla="*/ 0 h 295"/>
                <a:gd name="T78" fmla="*/ 0 w 348"/>
                <a:gd name="T79" fmla="*/ 0 h 295"/>
                <a:gd name="T80" fmla="*/ 0 w 348"/>
                <a:gd name="T81" fmla="*/ 0 h 295"/>
                <a:gd name="T82" fmla="*/ 0 w 348"/>
                <a:gd name="T83" fmla="*/ 0 h 295"/>
                <a:gd name="T84" fmla="*/ 0 w 348"/>
                <a:gd name="T85" fmla="*/ 0 h 295"/>
                <a:gd name="T86" fmla="*/ 0 w 348"/>
                <a:gd name="T87" fmla="*/ 0 h 295"/>
                <a:gd name="T88" fmla="*/ 0 w 348"/>
                <a:gd name="T89" fmla="*/ 0 h 295"/>
                <a:gd name="T90" fmla="*/ 0 w 348"/>
                <a:gd name="T91" fmla="*/ 0 h 295"/>
                <a:gd name="T92" fmla="*/ 0 w 348"/>
                <a:gd name="T93" fmla="*/ 0 h 295"/>
                <a:gd name="T94" fmla="*/ 0 w 348"/>
                <a:gd name="T95" fmla="*/ 0 h 295"/>
                <a:gd name="T96" fmla="*/ 0 w 348"/>
                <a:gd name="T97" fmla="*/ 0 h 295"/>
                <a:gd name="T98" fmla="*/ 0 w 348"/>
                <a:gd name="T99" fmla="*/ 0 h 295"/>
                <a:gd name="T100" fmla="*/ 0 w 348"/>
                <a:gd name="T101" fmla="*/ 0 h 295"/>
                <a:gd name="T102" fmla="*/ 0 w 348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48" h="295">
                  <a:moveTo>
                    <a:pt x="305" y="0"/>
                  </a:moveTo>
                  <a:lnTo>
                    <a:pt x="308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4" y="1"/>
                  </a:lnTo>
                  <a:lnTo>
                    <a:pt x="317" y="1"/>
                  </a:lnTo>
                  <a:lnTo>
                    <a:pt x="319" y="1"/>
                  </a:lnTo>
                  <a:lnTo>
                    <a:pt x="324" y="1"/>
                  </a:lnTo>
                  <a:lnTo>
                    <a:pt x="328" y="1"/>
                  </a:lnTo>
                  <a:lnTo>
                    <a:pt x="332" y="1"/>
                  </a:lnTo>
                  <a:lnTo>
                    <a:pt x="335" y="1"/>
                  </a:lnTo>
                  <a:lnTo>
                    <a:pt x="340" y="1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8" y="42"/>
                  </a:lnTo>
                  <a:lnTo>
                    <a:pt x="348" y="88"/>
                  </a:lnTo>
                  <a:lnTo>
                    <a:pt x="348" y="137"/>
                  </a:lnTo>
                  <a:lnTo>
                    <a:pt x="348" y="184"/>
                  </a:lnTo>
                  <a:lnTo>
                    <a:pt x="348" y="228"/>
                  </a:lnTo>
                  <a:lnTo>
                    <a:pt x="348" y="264"/>
                  </a:lnTo>
                  <a:lnTo>
                    <a:pt x="348" y="287"/>
                  </a:lnTo>
                  <a:lnTo>
                    <a:pt x="348" y="295"/>
                  </a:lnTo>
                  <a:lnTo>
                    <a:pt x="318" y="295"/>
                  </a:lnTo>
                  <a:lnTo>
                    <a:pt x="317" y="295"/>
                  </a:lnTo>
                  <a:lnTo>
                    <a:pt x="317" y="294"/>
                  </a:lnTo>
                  <a:lnTo>
                    <a:pt x="315" y="293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1" y="290"/>
                  </a:lnTo>
                  <a:lnTo>
                    <a:pt x="309" y="288"/>
                  </a:lnTo>
                  <a:lnTo>
                    <a:pt x="308" y="287"/>
                  </a:lnTo>
                  <a:lnTo>
                    <a:pt x="306" y="285"/>
                  </a:lnTo>
                  <a:lnTo>
                    <a:pt x="305" y="284"/>
                  </a:lnTo>
                  <a:lnTo>
                    <a:pt x="304" y="284"/>
                  </a:lnTo>
                  <a:lnTo>
                    <a:pt x="302" y="283"/>
                  </a:lnTo>
                  <a:lnTo>
                    <a:pt x="301" y="281"/>
                  </a:lnTo>
                  <a:lnTo>
                    <a:pt x="299" y="280"/>
                  </a:lnTo>
                  <a:lnTo>
                    <a:pt x="298" y="278"/>
                  </a:lnTo>
                  <a:lnTo>
                    <a:pt x="296" y="278"/>
                  </a:lnTo>
                  <a:lnTo>
                    <a:pt x="295" y="277"/>
                  </a:lnTo>
                  <a:lnTo>
                    <a:pt x="294" y="275"/>
                  </a:lnTo>
                  <a:lnTo>
                    <a:pt x="291" y="272"/>
                  </a:lnTo>
                  <a:lnTo>
                    <a:pt x="286" y="270"/>
                  </a:lnTo>
                  <a:lnTo>
                    <a:pt x="282" y="267"/>
                  </a:lnTo>
                  <a:lnTo>
                    <a:pt x="279" y="264"/>
                  </a:lnTo>
                  <a:lnTo>
                    <a:pt x="275" y="261"/>
                  </a:lnTo>
                  <a:lnTo>
                    <a:pt x="272" y="258"/>
                  </a:lnTo>
                  <a:lnTo>
                    <a:pt x="268" y="255"/>
                  </a:lnTo>
                  <a:lnTo>
                    <a:pt x="263" y="252"/>
                  </a:lnTo>
                  <a:lnTo>
                    <a:pt x="245" y="236"/>
                  </a:lnTo>
                  <a:lnTo>
                    <a:pt x="226" y="222"/>
                  </a:lnTo>
                  <a:lnTo>
                    <a:pt x="206" y="206"/>
                  </a:lnTo>
                  <a:lnTo>
                    <a:pt x="187" y="192"/>
                  </a:lnTo>
                  <a:lnTo>
                    <a:pt x="168" y="176"/>
                  </a:lnTo>
                  <a:lnTo>
                    <a:pt x="148" y="161"/>
                  </a:lnTo>
                  <a:lnTo>
                    <a:pt x="129" y="147"/>
                  </a:lnTo>
                  <a:lnTo>
                    <a:pt x="111" y="131"/>
                  </a:lnTo>
                  <a:lnTo>
                    <a:pt x="103" y="127"/>
                  </a:lnTo>
                  <a:lnTo>
                    <a:pt x="98" y="121"/>
                  </a:lnTo>
                  <a:lnTo>
                    <a:pt x="92" y="117"/>
                  </a:lnTo>
                  <a:lnTo>
                    <a:pt x="85" y="112"/>
                  </a:lnTo>
                  <a:lnTo>
                    <a:pt x="79" y="107"/>
                  </a:lnTo>
                  <a:lnTo>
                    <a:pt x="73" y="102"/>
                  </a:lnTo>
                  <a:lnTo>
                    <a:pt x="66" y="96"/>
                  </a:lnTo>
                  <a:lnTo>
                    <a:pt x="60" y="92"/>
                  </a:lnTo>
                  <a:lnTo>
                    <a:pt x="59" y="91"/>
                  </a:lnTo>
                  <a:lnTo>
                    <a:pt x="56" y="89"/>
                  </a:lnTo>
                  <a:lnTo>
                    <a:pt x="54" y="88"/>
                  </a:lnTo>
                  <a:lnTo>
                    <a:pt x="53" y="86"/>
                  </a:lnTo>
                  <a:lnTo>
                    <a:pt x="50" y="85"/>
                  </a:lnTo>
                  <a:lnTo>
                    <a:pt x="49" y="83"/>
                  </a:lnTo>
                  <a:lnTo>
                    <a:pt x="47" y="82"/>
                  </a:lnTo>
                  <a:lnTo>
                    <a:pt x="46" y="81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1" y="78"/>
                  </a:lnTo>
                  <a:lnTo>
                    <a:pt x="41" y="108"/>
                  </a:lnTo>
                  <a:lnTo>
                    <a:pt x="41" y="143"/>
                  </a:lnTo>
                  <a:lnTo>
                    <a:pt x="41" y="179"/>
                  </a:lnTo>
                  <a:lnTo>
                    <a:pt x="41" y="215"/>
                  </a:lnTo>
                  <a:lnTo>
                    <a:pt x="41" y="246"/>
                  </a:lnTo>
                  <a:lnTo>
                    <a:pt x="41" y="272"/>
                  </a:lnTo>
                  <a:lnTo>
                    <a:pt x="41" y="290"/>
                  </a:lnTo>
                  <a:lnTo>
                    <a:pt x="41" y="295"/>
                  </a:lnTo>
                  <a:lnTo>
                    <a:pt x="40" y="295"/>
                  </a:lnTo>
                  <a:lnTo>
                    <a:pt x="39" y="295"/>
                  </a:lnTo>
                  <a:lnTo>
                    <a:pt x="36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6" y="294"/>
                  </a:lnTo>
                  <a:lnTo>
                    <a:pt x="21" y="294"/>
                  </a:lnTo>
                  <a:lnTo>
                    <a:pt x="17" y="294"/>
                  </a:lnTo>
                  <a:lnTo>
                    <a:pt x="14" y="295"/>
                  </a:lnTo>
                  <a:lnTo>
                    <a:pt x="10" y="295"/>
                  </a:lnTo>
                  <a:lnTo>
                    <a:pt x="7" y="295"/>
                  </a:lnTo>
                  <a:lnTo>
                    <a:pt x="4" y="295"/>
                  </a:lnTo>
                  <a:lnTo>
                    <a:pt x="1" y="295"/>
                  </a:lnTo>
                  <a:lnTo>
                    <a:pt x="0" y="295"/>
                  </a:lnTo>
                  <a:lnTo>
                    <a:pt x="0" y="268"/>
                  </a:lnTo>
                  <a:lnTo>
                    <a:pt x="0" y="239"/>
                  </a:lnTo>
                  <a:lnTo>
                    <a:pt x="0" y="212"/>
                  </a:lnTo>
                  <a:lnTo>
                    <a:pt x="0" y="183"/>
                  </a:lnTo>
                  <a:lnTo>
                    <a:pt x="0" y="156"/>
                  </a:lnTo>
                  <a:lnTo>
                    <a:pt x="0" y="127"/>
                  </a:lnTo>
                  <a:lnTo>
                    <a:pt x="0" y="99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6" y="10"/>
                  </a:lnTo>
                  <a:lnTo>
                    <a:pt x="47" y="11"/>
                  </a:lnTo>
                  <a:lnTo>
                    <a:pt x="49" y="13"/>
                  </a:lnTo>
                  <a:lnTo>
                    <a:pt x="54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2" y="30"/>
                  </a:lnTo>
                  <a:lnTo>
                    <a:pt x="77" y="34"/>
                  </a:lnTo>
                  <a:lnTo>
                    <a:pt x="83" y="39"/>
                  </a:lnTo>
                  <a:lnTo>
                    <a:pt x="89" y="43"/>
                  </a:lnTo>
                  <a:lnTo>
                    <a:pt x="95" y="47"/>
                  </a:lnTo>
                  <a:lnTo>
                    <a:pt x="112" y="62"/>
                  </a:lnTo>
                  <a:lnTo>
                    <a:pt x="131" y="76"/>
                  </a:lnTo>
                  <a:lnTo>
                    <a:pt x="148" y="89"/>
                  </a:lnTo>
                  <a:lnTo>
                    <a:pt x="165" y="104"/>
                  </a:lnTo>
                  <a:lnTo>
                    <a:pt x="184" y="117"/>
                  </a:lnTo>
                  <a:lnTo>
                    <a:pt x="201" y="131"/>
                  </a:lnTo>
                  <a:lnTo>
                    <a:pt x="220" y="146"/>
                  </a:lnTo>
                  <a:lnTo>
                    <a:pt x="237" y="158"/>
                  </a:lnTo>
                  <a:lnTo>
                    <a:pt x="243" y="164"/>
                  </a:lnTo>
                  <a:lnTo>
                    <a:pt x="250" y="169"/>
                  </a:lnTo>
                  <a:lnTo>
                    <a:pt x="256" y="174"/>
                  </a:lnTo>
                  <a:lnTo>
                    <a:pt x="263" y="179"/>
                  </a:lnTo>
                  <a:lnTo>
                    <a:pt x="269" y="184"/>
                  </a:lnTo>
                  <a:lnTo>
                    <a:pt x="276" y="189"/>
                  </a:lnTo>
                  <a:lnTo>
                    <a:pt x="282" y="195"/>
                  </a:lnTo>
                  <a:lnTo>
                    <a:pt x="289" y="199"/>
                  </a:lnTo>
                  <a:lnTo>
                    <a:pt x="289" y="200"/>
                  </a:lnTo>
                  <a:lnTo>
                    <a:pt x="292" y="202"/>
                  </a:lnTo>
                  <a:lnTo>
                    <a:pt x="295" y="203"/>
                  </a:lnTo>
                  <a:lnTo>
                    <a:pt x="298" y="206"/>
                  </a:lnTo>
                  <a:lnTo>
                    <a:pt x="301" y="209"/>
                  </a:lnTo>
                  <a:lnTo>
                    <a:pt x="304" y="210"/>
                  </a:lnTo>
                  <a:lnTo>
                    <a:pt x="305" y="212"/>
                  </a:lnTo>
                  <a:lnTo>
                    <a:pt x="305" y="186"/>
                  </a:lnTo>
                  <a:lnTo>
                    <a:pt x="305" y="160"/>
                  </a:lnTo>
                  <a:lnTo>
                    <a:pt x="305" y="133"/>
                  </a:lnTo>
                  <a:lnTo>
                    <a:pt x="305" y="107"/>
                  </a:lnTo>
                  <a:lnTo>
                    <a:pt x="305" y="79"/>
                  </a:lnTo>
                  <a:lnTo>
                    <a:pt x="305" y="53"/>
                  </a:lnTo>
                  <a:lnTo>
                    <a:pt x="305" y="2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7"/>
            <p:cNvSpPr>
              <a:spLocks noChangeAspect="1"/>
            </p:cNvSpPr>
            <p:nvPr userDrawn="1"/>
          </p:nvSpPr>
          <p:spPr bwMode="auto">
            <a:xfrm>
              <a:off x="3089" y="4148"/>
              <a:ext cx="95" cy="93"/>
            </a:xfrm>
            <a:custGeom>
              <a:avLst/>
              <a:gdLst>
                <a:gd name="T0" fmla="*/ 0 w 301"/>
                <a:gd name="T1" fmla="*/ 0 h 295"/>
                <a:gd name="T2" fmla="*/ 0 w 301"/>
                <a:gd name="T3" fmla="*/ 0 h 295"/>
                <a:gd name="T4" fmla="*/ 0 w 301"/>
                <a:gd name="T5" fmla="*/ 0 h 295"/>
                <a:gd name="T6" fmla="*/ 0 w 301"/>
                <a:gd name="T7" fmla="*/ 0 h 295"/>
                <a:gd name="T8" fmla="*/ 0 w 301"/>
                <a:gd name="T9" fmla="*/ 0 h 295"/>
                <a:gd name="T10" fmla="*/ 0 w 301"/>
                <a:gd name="T11" fmla="*/ 0 h 295"/>
                <a:gd name="T12" fmla="*/ 0 w 301"/>
                <a:gd name="T13" fmla="*/ 0 h 295"/>
                <a:gd name="T14" fmla="*/ 0 w 301"/>
                <a:gd name="T15" fmla="*/ 0 h 295"/>
                <a:gd name="T16" fmla="*/ 0 w 301"/>
                <a:gd name="T17" fmla="*/ 0 h 295"/>
                <a:gd name="T18" fmla="*/ 0 w 301"/>
                <a:gd name="T19" fmla="*/ 0 h 295"/>
                <a:gd name="T20" fmla="*/ 0 w 301"/>
                <a:gd name="T21" fmla="*/ 0 h 295"/>
                <a:gd name="T22" fmla="*/ 0 w 301"/>
                <a:gd name="T23" fmla="*/ 0 h 295"/>
                <a:gd name="T24" fmla="*/ 0 w 301"/>
                <a:gd name="T25" fmla="*/ 0 h 295"/>
                <a:gd name="T26" fmla="*/ 0 w 301"/>
                <a:gd name="T27" fmla="*/ 0 h 295"/>
                <a:gd name="T28" fmla="*/ 0 w 301"/>
                <a:gd name="T29" fmla="*/ 0 h 295"/>
                <a:gd name="T30" fmla="*/ 0 w 301"/>
                <a:gd name="T31" fmla="*/ 0 h 295"/>
                <a:gd name="T32" fmla="*/ 0 w 301"/>
                <a:gd name="T33" fmla="*/ 0 h 295"/>
                <a:gd name="T34" fmla="*/ 0 w 301"/>
                <a:gd name="T35" fmla="*/ 0 h 295"/>
                <a:gd name="T36" fmla="*/ 0 w 301"/>
                <a:gd name="T37" fmla="*/ 0 h 295"/>
                <a:gd name="T38" fmla="*/ 0 w 301"/>
                <a:gd name="T39" fmla="*/ 0 h 295"/>
                <a:gd name="T40" fmla="*/ 0 w 301"/>
                <a:gd name="T41" fmla="*/ 0 h 295"/>
                <a:gd name="T42" fmla="*/ 0 w 301"/>
                <a:gd name="T43" fmla="*/ 0 h 295"/>
                <a:gd name="T44" fmla="*/ 0 w 301"/>
                <a:gd name="T45" fmla="*/ 0 h 295"/>
                <a:gd name="T46" fmla="*/ 0 w 301"/>
                <a:gd name="T47" fmla="*/ 0 h 295"/>
                <a:gd name="T48" fmla="*/ 0 w 301"/>
                <a:gd name="T49" fmla="*/ 0 h 295"/>
                <a:gd name="T50" fmla="*/ 0 w 301"/>
                <a:gd name="T51" fmla="*/ 0 h 295"/>
                <a:gd name="T52" fmla="*/ 0 w 301"/>
                <a:gd name="T53" fmla="*/ 0 h 295"/>
                <a:gd name="T54" fmla="*/ 0 w 301"/>
                <a:gd name="T55" fmla="*/ 0 h 295"/>
                <a:gd name="T56" fmla="*/ 0 w 301"/>
                <a:gd name="T57" fmla="*/ 0 h 295"/>
                <a:gd name="T58" fmla="*/ 0 w 301"/>
                <a:gd name="T59" fmla="*/ 0 h 295"/>
                <a:gd name="T60" fmla="*/ 0 w 301"/>
                <a:gd name="T61" fmla="*/ 0 h 295"/>
                <a:gd name="T62" fmla="*/ 0 w 301"/>
                <a:gd name="T63" fmla="*/ 0 h 295"/>
                <a:gd name="T64" fmla="*/ 0 w 301"/>
                <a:gd name="T65" fmla="*/ 0 h 295"/>
                <a:gd name="T66" fmla="*/ 0 w 301"/>
                <a:gd name="T67" fmla="*/ 0 h 295"/>
                <a:gd name="T68" fmla="*/ 0 w 301"/>
                <a:gd name="T69" fmla="*/ 0 h 295"/>
                <a:gd name="T70" fmla="*/ 0 w 301"/>
                <a:gd name="T71" fmla="*/ 0 h 295"/>
                <a:gd name="T72" fmla="*/ 0 w 301"/>
                <a:gd name="T73" fmla="*/ 0 h 295"/>
                <a:gd name="T74" fmla="*/ 0 w 301"/>
                <a:gd name="T75" fmla="*/ 0 h 295"/>
                <a:gd name="T76" fmla="*/ 0 w 301"/>
                <a:gd name="T77" fmla="*/ 0 h 295"/>
                <a:gd name="T78" fmla="*/ 0 w 301"/>
                <a:gd name="T79" fmla="*/ 0 h 295"/>
                <a:gd name="T80" fmla="*/ 0 w 301"/>
                <a:gd name="T81" fmla="*/ 0 h 295"/>
                <a:gd name="T82" fmla="*/ 0 w 301"/>
                <a:gd name="T83" fmla="*/ 0 h 295"/>
                <a:gd name="T84" fmla="*/ 0 w 301"/>
                <a:gd name="T85" fmla="*/ 0 h 295"/>
                <a:gd name="T86" fmla="*/ 0 w 301"/>
                <a:gd name="T87" fmla="*/ 0 h 295"/>
                <a:gd name="T88" fmla="*/ 0 w 301"/>
                <a:gd name="T89" fmla="*/ 0 h 295"/>
                <a:gd name="T90" fmla="*/ 0 w 301"/>
                <a:gd name="T91" fmla="*/ 0 h 295"/>
                <a:gd name="T92" fmla="*/ 0 w 301"/>
                <a:gd name="T93" fmla="*/ 0 h 295"/>
                <a:gd name="T94" fmla="*/ 0 w 301"/>
                <a:gd name="T95" fmla="*/ 0 h 295"/>
                <a:gd name="T96" fmla="*/ 0 w 301"/>
                <a:gd name="T97" fmla="*/ 0 h 295"/>
                <a:gd name="T98" fmla="*/ 0 w 301"/>
                <a:gd name="T99" fmla="*/ 0 h 295"/>
                <a:gd name="T100" fmla="*/ 0 w 301"/>
                <a:gd name="T101" fmla="*/ 0 h 295"/>
                <a:gd name="T102" fmla="*/ 0 w 301"/>
                <a:gd name="T103" fmla="*/ 0 h 295"/>
                <a:gd name="T104" fmla="*/ 0 w 301"/>
                <a:gd name="T105" fmla="*/ 0 h 295"/>
                <a:gd name="T106" fmla="*/ 0 w 301"/>
                <a:gd name="T107" fmla="*/ 0 h 2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295">
                  <a:moveTo>
                    <a:pt x="0" y="0"/>
                  </a:moveTo>
                  <a:lnTo>
                    <a:pt x="37" y="0"/>
                  </a:lnTo>
                  <a:lnTo>
                    <a:pt x="75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86" y="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8" y="4"/>
                  </a:lnTo>
                  <a:lnTo>
                    <a:pt x="296" y="7"/>
                  </a:lnTo>
                  <a:lnTo>
                    <a:pt x="296" y="9"/>
                  </a:lnTo>
                  <a:lnTo>
                    <a:pt x="296" y="11"/>
                  </a:lnTo>
                  <a:lnTo>
                    <a:pt x="296" y="13"/>
                  </a:lnTo>
                  <a:lnTo>
                    <a:pt x="296" y="16"/>
                  </a:lnTo>
                  <a:lnTo>
                    <a:pt x="296" y="19"/>
                  </a:lnTo>
                  <a:lnTo>
                    <a:pt x="296" y="21"/>
                  </a:lnTo>
                  <a:lnTo>
                    <a:pt x="296" y="24"/>
                  </a:lnTo>
                  <a:lnTo>
                    <a:pt x="296" y="27"/>
                  </a:lnTo>
                  <a:lnTo>
                    <a:pt x="296" y="30"/>
                  </a:lnTo>
                  <a:lnTo>
                    <a:pt x="298" y="32"/>
                  </a:lnTo>
                  <a:lnTo>
                    <a:pt x="298" y="34"/>
                  </a:lnTo>
                  <a:lnTo>
                    <a:pt x="298" y="36"/>
                  </a:lnTo>
                  <a:lnTo>
                    <a:pt x="296" y="36"/>
                  </a:lnTo>
                  <a:lnTo>
                    <a:pt x="294" y="36"/>
                  </a:lnTo>
                  <a:lnTo>
                    <a:pt x="291" y="36"/>
                  </a:lnTo>
                  <a:lnTo>
                    <a:pt x="289" y="34"/>
                  </a:lnTo>
                  <a:lnTo>
                    <a:pt x="286" y="34"/>
                  </a:lnTo>
                  <a:lnTo>
                    <a:pt x="284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2" y="33"/>
                  </a:lnTo>
                  <a:lnTo>
                    <a:pt x="263" y="33"/>
                  </a:lnTo>
                  <a:lnTo>
                    <a:pt x="256" y="32"/>
                  </a:lnTo>
                  <a:lnTo>
                    <a:pt x="249" y="32"/>
                  </a:lnTo>
                  <a:lnTo>
                    <a:pt x="243" y="32"/>
                  </a:lnTo>
                  <a:lnTo>
                    <a:pt x="237" y="32"/>
                  </a:lnTo>
                  <a:lnTo>
                    <a:pt x="233" y="32"/>
                  </a:lnTo>
                  <a:lnTo>
                    <a:pt x="230" y="32"/>
                  </a:lnTo>
                  <a:lnTo>
                    <a:pt x="224" y="30"/>
                  </a:lnTo>
                  <a:lnTo>
                    <a:pt x="219" y="30"/>
                  </a:lnTo>
                  <a:lnTo>
                    <a:pt x="213" y="30"/>
                  </a:lnTo>
                  <a:lnTo>
                    <a:pt x="207" y="30"/>
                  </a:lnTo>
                  <a:lnTo>
                    <a:pt x="201" y="30"/>
                  </a:lnTo>
                  <a:lnTo>
                    <a:pt x="196" y="30"/>
                  </a:lnTo>
                  <a:lnTo>
                    <a:pt x="190" y="30"/>
                  </a:lnTo>
                  <a:lnTo>
                    <a:pt x="184" y="30"/>
                  </a:lnTo>
                  <a:lnTo>
                    <a:pt x="183" y="30"/>
                  </a:lnTo>
                  <a:lnTo>
                    <a:pt x="181" y="30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0"/>
                  </a:lnTo>
                  <a:lnTo>
                    <a:pt x="154" y="30"/>
                  </a:lnTo>
                  <a:lnTo>
                    <a:pt x="148" y="30"/>
                  </a:lnTo>
                  <a:lnTo>
                    <a:pt x="142" y="30"/>
                  </a:lnTo>
                  <a:lnTo>
                    <a:pt x="137" y="30"/>
                  </a:lnTo>
                  <a:lnTo>
                    <a:pt x="131" y="30"/>
                  </a:lnTo>
                  <a:lnTo>
                    <a:pt x="122" y="30"/>
                  </a:lnTo>
                  <a:lnTo>
                    <a:pt x="113" y="30"/>
                  </a:lnTo>
                  <a:lnTo>
                    <a:pt x="105" y="30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77" y="30"/>
                  </a:lnTo>
                  <a:lnTo>
                    <a:pt x="69" y="30"/>
                  </a:lnTo>
                  <a:lnTo>
                    <a:pt x="60" y="30"/>
                  </a:lnTo>
                  <a:lnTo>
                    <a:pt x="60" y="42"/>
                  </a:lnTo>
                  <a:lnTo>
                    <a:pt x="60" y="53"/>
                  </a:lnTo>
                  <a:lnTo>
                    <a:pt x="60" y="65"/>
                  </a:lnTo>
                  <a:lnTo>
                    <a:pt x="60" y="76"/>
                  </a:lnTo>
                  <a:lnTo>
                    <a:pt x="60" y="88"/>
                  </a:lnTo>
                  <a:lnTo>
                    <a:pt x="60" y="99"/>
                  </a:lnTo>
                  <a:lnTo>
                    <a:pt x="60" y="111"/>
                  </a:lnTo>
                  <a:lnTo>
                    <a:pt x="60" y="122"/>
                  </a:lnTo>
                  <a:lnTo>
                    <a:pt x="82" y="122"/>
                  </a:lnTo>
                  <a:lnTo>
                    <a:pt x="103" y="122"/>
                  </a:lnTo>
                  <a:lnTo>
                    <a:pt x="126" y="122"/>
                  </a:lnTo>
                  <a:lnTo>
                    <a:pt x="148" y="122"/>
                  </a:lnTo>
                  <a:lnTo>
                    <a:pt x="170" y="122"/>
                  </a:lnTo>
                  <a:lnTo>
                    <a:pt x="191" y="122"/>
                  </a:lnTo>
                  <a:lnTo>
                    <a:pt x="213" y="122"/>
                  </a:lnTo>
                  <a:lnTo>
                    <a:pt x="235" y="122"/>
                  </a:lnTo>
                  <a:lnTo>
                    <a:pt x="236" y="122"/>
                  </a:lnTo>
                  <a:lnTo>
                    <a:pt x="239" y="122"/>
                  </a:lnTo>
                  <a:lnTo>
                    <a:pt x="242" y="122"/>
                  </a:lnTo>
                  <a:lnTo>
                    <a:pt x="245" y="122"/>
                  </a:lnTo>
                  <a:lnTo>
                    <a:pt x="246" y="122"/>
                  </a:lnTo>
                  <a:lnTo>
                    <a:pt x="249" y="122"/>
                  </a:lnTo>
                  <a:lnTo>
                    <a:pt x="252" y="122"/>
                  </a:lnTo>
                  <a:lnTo>
                    <a:pt x="255" y="122"/>
                  </a:lnTo>
                  <a:lnTo>
                    <a:pt x="258" y="122"/>
                  </a:lnTo>
                  <a:lnTo>
                    <a:pt x="263" y="122"/>
                  </a:lnTo>
                  <a:lnTo>
                    <a:pt x="269" y="121"/>
                  </a:lnTo>
                  <a:lnTo>
                    <a:pt x="273" y="121"/>
                  </a:lnTo>
                  <a:lnTo>
                    <a:pt x="279" y="121"/>
                  </a:lnTo>
                  <a:lnTo>
                    <a:pt x="284" y="121"/>
                  </a:lnTo>
                  <a:lnTo>
                    <a:pt x="285" y="121"/>
                  </a:lnTo>
                  <a:lnTo>
                    <a:pt x="285" y="122"/>
                  </a:lnTo>
                  <a:lnTo>
                    <a:pt x="285" y="124"/>
                  </a:lnTo>
                  <a:lnTo>
                    <a:pt x="284" y="125"/>
                  </a:lnTo>
                  <a:lnTo>
                    <a:pt x="284" y="127"/>
                  </a:lnTo>
                  <a:lnTo>
                    <a:pt x="284" y="130"/>
                  </a:lnTo>
                  <a:lnTo>
                    <a:pt x="284" y="131"/>
                  </a:lnTo>
                  <a:lnTo>
                    <a:pt x="284" y="134"/>
                  </a:lnTo>
                  <a:lnTo>
                    <a:pt x="284" y="137"/>
                  </a:lnTo>
                  <a:lnTo>
                    <a:pt x="284" y="140"/>
                  </a:lnTo>
                  <a:lnTo>
                    <a:pt x="284" y="141"/>
                  </a:lnTo>
                  <a:lnTo>
                    <a:pt x="284" y="144"/>
                  </a:lnTo>
                  <a:lnTo>
                    <a:pt x="284" y="146"/>
                  </a:lnTo>
                  <a:lnTo>
                    <a:pt x="284" y="147"/>
                  </a:lnTo>
                  <a:lnTo>
                    <a:pt x="284" y="150"/>
                  </a:lnTo>
                  <a:lnTo>
                    <a:pt x="285" y="151"/>
                  </a:lnTo>
                  <a:lnTo>
                    <a:pt x="285" y="153"/>
                  </a:lnTo>
                  <a:lnTo>
                    <a:pt x="282" y="153"/>
                  </a:lnTo>
                  <a:lnTo>
                    <a:pt x="281" y="153"/>
                  </a:lnTo>
                  <a:lnTo>
                    <a:pt x="278" y="153"/>
                  </a:lnTo>
                  <a:lnTo>
                    <a:pt x="276" y="153"/>
                  </a:lnTo>
                  <a:lnTo>
                    <a:pt x="275" y="153"/>
                  </a:lnTo>
                  <a:lnTo>
                    <a:pt x="272" y="153"/>
                  </a:lnTo>
                  <a:lnTo>
                    <a:pt x="271" y="153"/>
                  </a:lnTo>
                  <a:lnTo>
                    <a:pt x="268" y="153"/>
                  </a:lnTo>
                  <a:lnTo>
                    <a:pt x="265" y="153"/>
                  </a:lnTo>
                  <a:lnTo>
                    <a:pt x="260" y="151"/>
                  </a:lnTo>
                  <a:lnTo>
                    <a:pt x="258" y="151"/>
                  </a:lnTo>
                  <a:lnTo>
                    <a:pt x="253" y="151"/>
                  </a:lnTo>
                  <a:lnTo>
                    <a:pt x="250" y="151"/>
                  </a:lnTo>
                  <a:lnTo>
                    <a:pt x="246" y="151"/>
                  </a:lnTo>
                  <a:lnTo>
                    <a:pt x="242" y="151"/>
                  </a:lnTo>
                  <a:lnTo>
                    <a:pt x="237" y="151"/>
                  </a:lnTo>
                  <a:lnTo>
                    <a:pt x="232" y="151"/>
                  </a:lnTo>
                  <a:lnTo>
                    <a:pt x="227" y="151"/>
                  </a:lnTo>
                  <a:lnTo>
                    <a:pt x="222" y="151"/>
                  </a:lnTo>
                  <a:lnTo>
                    <a:pt x="216" y="151"/>
                  </a:lnTo>
                  <a:lnTo>
                    <a:pt x="210" y="151"/>
                  </a:lnTo>
                  <a:lnTo>
                    <a:pt x="204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77" y="151"/>
                  </a:lnTo>
                  <a:lnTo>
                    <a:pt x="160" y="151"/>
                  </a:lnTo>
                  <a:lnTo>
                    <a:pt x="144" y="151"/>
                  </a:lnTo>
                  <a:lnTo>
                    <a:pt x="126" y="151"/>
                  </a:lnTo>
                  <a:lnTo>
                    <a:pt x="111" y="151"/>
                  </a:lnTo>
                  <a:lnTo>
                    <a:pt x="93" y="151"/>
                  </a:lnTo>
                  <a:lnTo>
                    <a:pt x="77" y="151"/>
                  </a:lnTo>
                  <a:lnTo>
                    <a:pt x="60" y="151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0" y="223"/>
                  </a:lnTo>
                  <a:lnTo>
                    <a:pt x="60" y="238"/>
                  </a:lnTo>
                  <a:lnTo>
                    <a:pt x="60" y="252"/>
                  </a:lnTo>
                  <a:lnTo>
                    <a:pt x="60" y="265"/>
                  </a:lnTo>
                  <a:lnTo>
                    <a:pt x="69" y="265"/>
                  </a:lnTo>
                  <a:lnTo>
                    <a:pt x="77" y="265"/>
                  </a:lnTo>
                  <a:lnTo>
                    <a:pt x="86" y="265"/>
                  </a:lnTo>
                  <a:lnTo>
                    <a:pt x="95" y="265"/>
                  </a:lnTo>
                  <a:lnTo>
                    <a:pt x="103" y="265"/>
                  </a:lnTo>
                  <a:lnTo>
                    <a:pt x="112" y="265"/>
                  </a:lnTo>
                  <a:lnTo>
                    <a:pt x="121" y="265"/>
                  </a:lnTo>
                  <a:lnTo>
                    <a:pt x="128" y="265"/>
                  </a:lnTo>
                  <a:lnTo>
                    <a:pt x="131" y="265"/>
                  </a:lnTo>
                  <a:lnTo>
                    <a:pt x="135" y="265"/>
                  </a:lnTo>
                  <a:lnTo>
                    <a:pt x="138" y="265"/>
                  </a:lnTo>
                  <a:lnTo>
                    <a:pt x="142" y="265"/>
                  </a:lnTo>
                  <a:lnTo>
                    <a:pt x="145" y="265"/>
                  </a:lnTo>
                  <a:lnTo>
                    <a:pt x="150" y="265"/>
                  </a:lnTo>
                  <a:lnTo>
                    <a:pt x="152" y="265"/>
                  </a:lnTo>
                  <a:lnTo>
                    <a:pt x="155" y="265"/>
                  </a:lnTo>
                  <a:lnTo>
                    <a:pt x="158" y="265"/>
                  </a:lnTo>
                  <a:lnTo>
                    <a:pt x="161" y="265"/>
                  </a:lnTo>
                  <a:lnTo>
                    <a:pt x="164" y="265"/>
                  </a:lnTo>
                  <a:lnTo>
                    <a:pt x="167" y="265"/>
                  </a:lnTo>
                  <a:lnTo>
                    <a:pt x="170" y="265"/>
                  </a:lnTo>
                  <a:lnTo>
                    <a:pt x="173" y="265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80" y="265"/>
                  </a:lnTo>
                  <a:lnTo>
                    <a:pt x="183" y="265"/>
                  </a:lnTo>
                  <a:lnTo>
                    <a:pt x="186" y="265"/>
                  </a:lnTo>
                  <a:lnTo>
                    <a:pt x="188" y="265"/>
                  </a:lnTo>
                  <a:lnTo>
                    <a:pt x="190" y="265"/>
                  </a:lnTo>
                  <a:lnTo>
                    <a:pt x="193" y="265"/>
                  </a:lnTo>
                  <a:lnTo>
                    <a:pt x="194" y="265"/>
                  </a:lnTo>
                  <a:lnTo>
                    <a:pt x="197" y="265"/>
                  </a:lnTo>
                  <a:lnTo>
                    <a:pt x="199" y="265"/>
                  </a:lnTo>
                  <a:lnTo>
                    <a:pt x="201" y="265"/>
                  </a:lnTo>
                  <a:lnTo>
                    <a:pt x="204" y="265"/>
                  </a:lnTo>
                  <a:lnTo>
                    <a:pt x="206" y="265"/>
                  </a:lnTo>
                  <a:lnTo>
                    <a:pt x="209" y="265"/>
                  </a:lnTo>
                  <a:lnTo>
                    <a:pt x="210" y="265"/>
                  </a:lnTo>
                  <a:lnTo>
                    <a:pt x="211" y="265"/>
                  </a:lnTo>
                  <a:lnTo>
                    <a:pt x="213" y="265"/>
                  </a:lnTo>
                  <a:lnTo>
                    <a:pt x="216" y="265"/>
                  </a:lnTo>
                  <a:lnTo>
                    <a:pt x="219" y="265"/>
                  </a:lnTo>
                  <a:lnTo>
                    <a:pt x="223" y="264"/>
                  </a:lnTo>
                  <a:lnTo>
                    <a:pt x="227" y="264"/>
                  </a:lnTo>
                  <a:lnTo>
                    <a:pt x="232" y="264"/>
                  </a:lnTo>
                  <a:lnTo>
                    <a:pt x="236" y="264"/>
                  </a:lnTo>
                  <a:lnTo>
                    <a:pt x="239" y="264"/>
                  </a:lnTo>
                  <a:lnTo>
                    <a:pt x="242" y="264"/>
                  </a:lnTo>
                  <a:lnTo>
                    <a:pt x="243" y="264"/>
                  </a:lnTo>
                  <a:lnTo>
                    <a:pt x="245" y="264"/>
                  </a:lnTo>
                  <a:lnTo>
                    <a:pt x="246" y="264"/>
                  </a:lnTo>
                  <a:lnTo>
                    <a:pt x="247" y="264"/>
                  </a:lnTo>
                  <a:lnTo>
                    <a:pt x="249" y="264"/>
                  </a:lnTo>
                  <a:lnTo>
                    <a:pt x="250" y="264"/>
                  </a:lnTo>
                  <a:lnTo>
                    <a:pt x="252" y="264"/>
                  </a:lnTo>
                  <a:lnTo>
                    <a:pt x="255" y="264"/>
                  </a:lnTo>
                  <a:lnTo>
                    <a:pt x="258" y="264"/>
                  </a:lnTo>
                  <a:lnTo>
                    <a:pt x="262" y="264"/>
                  </a:lnTo>
                  <a:lnTo>
                    <a:pt x="265" y="264"/>
                  </a:lnTo>
                  <a:lnTo>
                    <a:pt x="269" y="262"/>
                  </a:lnTo>
                  <a:lnTo>
                    <a:pt x="272" y="262"/>
                  </a:lnTo>
                  <a:lnTo>
                    <a:pt x="275" y="262"/>
                  </a:lnTo>
                  <a:lnTo>
                    <a:pt x="278" y="262"/>
                  </a:lnTo>
                  <a:lnTo>
                    <a:pt x="281" y="262"/>
                  </a:lnTo>
                  <a:lnTo>
                    <a:pt x="285" y="261"/>
                  </a:lnTo>
                  <a:lnTo>
                    <a:pt x="289" y="261"/>
                  </a:lnTo>
                  <a:lnTo>
                    <a:pt x="292" y="261"/>
                  </a:lnTo>
                  <a:lnTo>
                    <a:pt x="296" y="259"/>
                  </a:lnTo>
                  <a:lnTo>
                    <a:pt x="298" y="259"/>
                  </a:lnTo>
                  <a:lnTo>
                    <a:pt x="299" y="259"/>
                  </a:lnTo>
                  <a:lnTo>
                    <a:pt x="301" y="259"/>
                  </a:lnTo>
                  <a:lnTo>
                    <a:pt x="301" y="261"/>
                  </a:lnTo>
                  <a:lnTo>
                    <a:pt x="301" y="262"/>
                  </a:lnTo>
                  <a:lnTo>
                    <a:pt x="301" y="265"/>
                  </a:lnTo>
                  <a:lnTo>
                    <a:pt x="301" y="267"/>
                  </a:lnTo>
                  <a:lnTo>
                    <a:pt x="299" y="270"/>
                  </a:lnTo>
                  <a:lnTo>
                    <a:pt x="299" y="272"/>
                  </a:lnTo>
                  <a:lnTo>
                    <a:pt x="299" y="275"/>
                  </a:lnTo>
                  <a:lnTo>
                    <a:pt x="299" y="278"/>
                  </a:lnTo>
                  <a:lnTo>
                    <a:pt x="299" y="283"/>
                  </a:lnTo>
                  <a:lnTo>
                    <a:pt x="299" y="284"/>
                  </a:lnTo>
                  <a:lnTo>
                    <a:pt x="299" y="287"/>
                  </a:lnTo>
                  <a:lnTo>
                    <a:pt x="301" y="288"/>
                  </a:lnTo>
                  <a:lnTo>
                    <a:pt x="301" y="290"/>
                  </a:lnTo>
                  <a:lnTo>
                    <a:pt x="301" y="291"/>
                  </a:lnTo>
                  <a:lnTo>
                    <a:pt x="301" y="294"/>
                  </a:lnTo>
                  <a:lnTo>
                    <a:pt x="301" y="295"/>
                  </a:lnTo>
                  <a:lnTo>
                    <a:pt x="263" y="295"/>
                  </a:lnTo>
                  <a:lnTo>
                    <a:pt x="226" y="295"/>
                  </a:lnTo>
                  <a:lnTo>
                    <a:pt x="188" y="295"/>
                  </a:lnTo>
                  <a:lnTo>
                    <a:pt x="151" y="295"/>
                  </a:lnTo>
                  <a:lnTo>
                    <a:pt x="112" y="295"/>
                  </a:lnTo>
                  <a:lnTo>
                    <a:pt x="75" y="295"/>
                  </a:lnTo>
                  <a:lnTo>
                    <a:pt x="37" y="295"/>
                  </a:lnTo>
                  <a:lnTo>
                    <a:pt x="0" y="295"/>
                  </a:lnTo>
                  <a:lnTo>
                    <a:pt x="0" y="258"/>
                  </a:lnTo>
                  <a:lnTo>
                    <a:pt x="0" y="222"/>
                  </a:lnTo>
                  <a:lnTo>
                    <a:pt x="0" y="184"/>
                  </a:lnTo>
                  <a:lnTo>
                    <a:pt x="0" y="148"/>
                  </a:lnTo>
                  <a:lnTo>
                    <a:pt x="0" y="111"/>
                  </a:lnTo>
                  <a:lnTo>
                    <a:pt x="0" y="73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8"/>
            <p:cNvSpPr>
              <a:spLocks noChangeAspect="1" noEditPoints="1"/>
            </p:cNvSpPr>
            <p:nvPr userDrawn="1"/>
          </p:nvSpPr>
          <p:spPr bwMode="auto">
            <a:xfrm>
              <a:off x="2573" y="4148"/>
              <a:ext cx="104" cy="93"/>
            </a:xfrm>
            <a:custGeom>
              <a:avLst/>
              <a:gdLst>
                <a:gd name="T0" fmla="*/ 0 w 333"/>
                <a:gd name="T1" fmla="*/ 0 h 295"/>
                <a:gd name="T2" fmla="*/ 0 w 333"/>
                <a:gd name="T3" fmla="*/ 0 h 295"/>
                <a:gd name="T4" fmla="*/ 0 w 333"/>
                <a:gd name="T5" fmla="*/ 0 h 295"/>
                <a:gd name="T6" fmla="*/ 0 w 333"/>
                <a:gd name="T7" fmla="*/ 0 h 295"/>
                <a:gd name="T8" fmla="*/ 0 w 333"/>
                <a:gd name="T9" fmla="*/ 0 h 295"/>
                <a:gd name="T10" fmla="*/ 0 w 333"/>
                <a:gd name="T11" fmla="*/ 0 h 295"/>
                <a:gd name="T12" fmla="*/ 0 w 333"/>
                <a:gd name="T13" fmla="*/ 0 h 295"/>
                <a:gd name="T14" fmla="*/ 0 w 333"/>
                <a:gd name="T15" fmla="*/ 0 h 295"/>
                <a:gd name="T16" fmla="*/ 0 w 333"/>
                <a:gd name="T17" fmla="*/ 0 h 295"/>
                <a:gd name="T18" fmla="*/ 0 w 333"/>
                <a:gd name="T19" fmla="*/ 0 h 295"/>
                <a:gd name="T20" fmla="*/ 0 w 333"/>
                <a:gd name="T21" fmla="*/ 0 h 295"/>
                <a:gd name="T22" fmla="*/ 0 w 333"/>
                <a:gd name="T23" fmla="*/ 0 h 295"/>
                <a:gd name="T24" fmla="*/ 0 w 333"/>
                <a:gd name="T25" fmla="*/ 0 h 295"/>
                <a:gd name="T26" fmla="*/ 0 w 333"/>
                <a:gd name="T27" fmla="*/ 0 h 295"/>
                <a:gd name="T28" fmla="*/ 0 w 333"/>
                <a:gd name="T29" fmla="*/ 0 h 295"/>
                <a:gd name="T30" fmla="*/ 0 w 333"/>
                <a:gd name="T31" fmla="*/ 0 h 295"/>
                <a:gd name="T32" fmla="*/ 0 w 333"/>
                <a:gd name="T33" fmla="*/ 0 h 295"/>
                <a:gd name="T34" fmla="*/ 0 w 333"/>
                <a:gd name="T35" fmla="*/ 0 h 295"/>
                <a:gd name="T36" fmla="*/ 0 w 333"/>
                <a:gd name="T37" fmla="*/ 0 h 295"/>
                <a:gd name="T38" fmla="*/ 0 w 333"/>
                <a:gd name="T39" fmla="*/ 0 h 295"/>
                <a:gd name="T40" fmla="*/ 0 w 333"/>
                <a:gd name="T41" fmla="*/ 0 h 295"/>
                <a:gd name="T42" fmla="*/ 0 w 333"/>
                <a:gd name="T43" fmla="*/ 0 h 295"/>
                <a:gd name="T44" fmla="*/ 0 w 333"/>
                <a:gd name="T45" fmla="*/ 0 h 295"/>
                <a:gd name="T46" fmla="*/ 0 w 333"/>
                <a:gd name="T47" fmla="*/ 0 h 295"/>
                <a:gd name="T48" fmla="*/ 0 w 333"/>
                <a:gd name="T49" fmla="*/ 0 h 295"/>
                <a:gd name="T50" fmla="*/ 0 w 333"/>
                <a:gd name="T51" fmla="*/ 0 h 295"/>
                <a:gd name="T52" fmla="*/ 0 w 333"/>
                <a:gd name="T53" fmla="*/ 0 h 295"/>
                <a:gd name="T54" fmla="*/ 0 w 333"/>
                <a:gd name="T55" fmla="*/ 0 h 295"/>
                <a:gd name="T56" fmla="*/ 0 w 333"/>
                <a:gd name="T57" fmla="*/ 0 h 295"/>
                <a:gd name="T58" fmla="*/ 0 w 333"/>
                <a:gd name="T59" fmla="*/ 0 h 295"/>
                <a:gd name="T60" fmla="*/ 0 w 333"/>
                <a:gd name="T61" fmla="*/ 0 h 295"/>
                <a:gd name="T62" fmla="*/ 0 w 333"/>
                <a:gd name="T63" fmla="*/ 0 h 295"/>
                <a:gd name="T64" fmla="*/ 0 w 333"/>
                <a:gd name="T65" fmla="*/ 0 h 295"/>
                <a:gd name="T66" fmla="*/ 0 w 333"/>
                <a:gd name="T67" fmla="*/ 0 h 295"/>
                <a:gd name="T68" fmla="*/ 0 w 333"/>
                <a:gd name="T69" fmla="*/ 0 h 295"/>
                <a:gd name="T70" fmla="*/ 0 w 333"/>
                <a:gd name="T71" fmla="*/ 0 h 295"/>
                <a:gd name="T72" fmla="*/ 0 w 333"/>
                <a:gd name="T73" fmla="*/ 0 h 295"/>
                <a:gd name="T74" fmla="*/ 0 w 333"/>
                <a:gd name="T75" fmla="*/ 0 h 295"/>
                <a:gd name="T76" fmla="*/ 0 w 333"/>
                <a:gd name="T77" fmla="*/ 0 h 295"/>
                <a:gd name="T78" fmla="*/ 0 w 333"/>
                <a:gd name="T79" fmla="*/ 0 h 295"/>
                <a:gd name="T80" fmla="*/ 0 w 333"/>
                <a:gd name="T81" fmla="*/ 0 h 295"/>
                <a:gd name="T82" fmla="*/ 0 w 333"/>
                <a:gd name="T83" fmla="*/ 0 h 295"/>
                <a:gd name="T84" fmla="*/ 0 w 333"/>
                <a:gd name="T85" fmla="*/ 0 h 295"/>
                <a:gd name="T86" fmla="*/ 0 w 333"/>
                <a:gd name="T87" fmla="*/ 0 h 295"/>
                <a:gd name="T88" fmla="*/ 0 w 333"/>
                <a:gd name="T89" fmla="*/ 0 h 295"/>
                <a:gd name="T90" fmla="*/ 0 w 333"/>
                <a:gd name="T91" fmla="*/ 0 h 295"/>
                <a:gd name="T92" fmla="*/ 0 w 333"/>
                <a:gd name="T93" fmla="*/ 0 h 295"/>
                <a:gd name="T94" fmla="*/ 0 w 333"/>
                <a:gd name="T95" fmla="*/ 0 h 295"/>
                <a:gd name="T96" fmla="*/ 0 w 333"/>
                <a:gd name="T97" fmla="*/ 0 h 295"/>
                <a:gd name="T98" fmla="*/ 0 w 333"/>
                <a:gd name="T99" fmla="*/ 0 h 295"/>
                <a:gd name="T100" fmla="*/ 0 w 333"/>
                <a:gd name="T101" fmla="*/ 0 h 295"/>
                <a:gd name="T102" fmla="*/ 0 w 333"/>
                <a:gd name="T103" fmla="*/ 0 h 295"/>
                <a:gd name="T104" fmla="*/ 0 w 333"/>
                <a:gd name="T105" fmla="*/ 0 h 295"/>
                <a:gd name="T106" fmla="*/ 0 w 333"/>
                <a:gd name="T107" fmla="*/ 0 h 295"/>
                <a:gd name="T108" fmla="*/ 0 w 333"/>
                <a:gd name="T109" fmla="*/ 0 h 295"/>
                <a:gd name="T110" fmla="*/ 0 w 333"/>
                <a:gd name="T111" fmla="*/ 0 h 295"/>
                <a:gd name="T112" fmla="*/ 0 w 333"/>
                <a:gd name="T113" fmla="*/ 0 h 295"/>
                <a:gd name="T114" fmla="*/ 0 w 333"/>
                <a:gd name="T115" fmla="*/ 0 h 295"/>
                <a:gd name="T116" fmla="*/ 0 w 333"/>
                <a:gd name="T117" fmla="*/ 0 h 295"/>
                <a:gd name="T118" fmla="*/ 0 w 333"/>
                <a:gd name="T119" fmla="*/ 0 h 295"/>
                <a:gd name="T120" fmla="*/ 0 w 333"/>
                <a:gd name="T121" fmla="*/ 0 h 295"/>
                <a:gd name="T122" fmla="*/ 0 w 333"/>
                <a:gd name="T123" fmla="*/ 0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3" h="295">
                  <a:moveTo>
                    <a:pt x="0" y="0"/>
                  </a:moveTo>
                  <a:lnTo>
                    <a:pt x="7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97" y="0"/>
                  </a:lnTo>
                  <a:lnTo>
                    <a:pt x="133" y="0"/>
                  </a:lnTo>
                  <a:lnTo>
                    <a:pt x="164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9" y="0"/>
                  </a:lnTo>
                  <a:lnTo>
                    <a:pt x="221" y="1"/>
                  </a:lnTo>
                  <a:lnTo>
                    <a:pt x="234" y="3"/>
                  </a:lnTo>
                  <a:lnTo>
                    <a:pt x="245" y="4"/>
                  </a:lnTo>
                  <a:lnTo>
                    <a:pt x="257" y="6"/>
                  </a:lnTo>
                  <a:lnTo>
                    <a:pt x="268" y="9"/>
                  </a:lnTo>
                  <a:lnTo>
                    <a:pt x="278" y="13"/>
                  </a:lnTo>
                  <a:lnTo>
                    <a:pt x="288" y="17"/>
                  </a:lnTo>
                  <a:lnTo>
                    <a:pt x="291" y="19"/>
                  </a:lnTo>
                  <a:lnTo>
                    <a:pt x="294" y="21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3" y="29"/>
                  </a:lnTo>
                  <a:lnTo>
                    <a:pt x="306" y="32"/>
                  </a:lnTo>
                  <a:lnTo>
                    <a:pt x="309" y="36"/>
                  </a:lnTo>
                  <a:lnTo>
                    <a:pt x="310" y="39"/>
                  </a:lnTo>
                  <a:lnTo>
                    <a:pt x="313" y="46"/>
                  </a:lnTo>
                  <a:lnTo>
                    <a:pt x="314" y="53"/>
                  </a:lnTo>
                  <a:lnTo>
                    <a:pt x="316" y="60"/>
                  </a:lnTo>
                  <a:lnTo>
                    <a:pt x="316" y="69"/>
                  </a:lnTo>
                  <a:lnTo>
                    <a:pt x="314" y="76"/>
                  </a:lnTo>
                  <a:lnTo>
                    <a:pt x="311" y="83"/>
                  </a:lnTo>
                  <a:lnTo>
                    <a:pt x="309" y="91"/>
                  </a:lnTo>
                  <a:lnTo>
                    <a:pt x="304" y="96"/>
                  </a:lnTo>
                  <a:lnTo>
                    <a:pt x="301" y="102"/>
                  </a:lnTo>
                  <a:lnTo>
                    <a:pt x="297" y="107"/>
                  </a:lnTo>
                  <a:lnTo>
                    <a:pt x="293" y="109"/>
                  </a:lnTo>
                  <a:lnTo>
                    <a:pt x="287" y="114"/>
                  </a:lnTo>
                  <a:lnTo>
                    <a:pt x="283" y="117"/>
                  </a:lnTo>
                  <a:lnTo>
                    <a:pt x="277" y="121"/>
                  </a:lnTo>
                  <a:lnTo>
                    <a:pt x="273" y="124"/>
                  </a:lnTo>
                  <a:lnTo>
                    <a:pt x="267" y="125"/>
                  </a:lnTo>
                  <a:lnTo>
                    <a:pt x="265" y="127"/>
                  </a:lnTo>
                  <a:lnTo>
                    <a:pt x="262" y="128"/>
                  </a:lnTo>
                  <a:lnTo>
                    <a:pt x="260" y="128"/>
                  </a:lnTo>
                  <a:lnTo>
                    <a:pt x="258" y="130"/>
                  </a:lnTo>
                  <a:lnTo>
                    <a:pt x="255" y="131"/>
                  </a:lnTo>
                  <a:lnTo>
                    <a:pt x="252" y="131"/>
                  </a:lnTo>
                  <a:lnTo>
                    <a:pt x="251" y="133"/>
                  </a:lnTo>
                  <a:lnTo>
                    <a:pt x="248" y="134"/>
                  </a:lnTo>
                  <a:lnTo>
                    <a:pt x="247" y="134"/>
                  </a:lnTo>
                  <a:lnTo>
                    <a:pt x="245" y="134"/>
                  </a:lnTo>
                  <a:lnTo>
                    <a:pt x="244" y="134"/>
                  </a:lnTo>
                  <a:lnTo>
                    <a:pt x="244" y="135"/>
                  </a:lnTo>
                  <a:lnTo>
                    <a:pt x="242" y="135"/>
                  </a:lnTo>
                  <a:lnTo>
                    <a:pt x="244" y="135"/>
                  </a:lnTo>
                  <a:lnTo>
                    <a:pt x="245" y="135"/>
                  </a:lnTo>
                  <a:lnTo>
                    <a:pt x="247" y="135"/>
                  </a:lnTo>
                  <a:lnTo>
                    <a:pt x="248" y="135"/>
                  </a:lnTo>
                  <a:lnTo>
                    <a:pt x="249" y="137"/>
                  </a:lnTo>
                  <a:lnTo>
                    <a:pt x="252" y="137"/>
                  </a:lnTo>
                  <a:lnTo>
                    <a:pt x="255" y="137"/>
                  </a:lnTo>
                  <a:lnTo>
                    <a:pt x="258" y="138"/>
                  </a:lnTo>
                  <a:lnTo>
                    <a:pt x="261" y="138"/>
                  </a:lnTo>
                  <a:lnTo>
                    <a:pt x="264" y="138"/>
                  </a:lnTo>
                  <a:lnTo>
                    <a:pt x="267" y="140"/>
                  </a:lnTo>
                  <a:lnTo>
                    <a:pt x="270" y="140"/>
                  </a:lnTo>
                  <a:lnTo>
                    <a:pt x="273" y="140"/>
                  </a:lnTo>
                  <a:lnTo>
                    <a:pt x="283" y="144"/>
                  </a:lnTo>
                  <a:lnTo>
                    <a:pt x="294" y="148"/>
                  </a:lnTo>
                  <a:lnTo>
                    <a:pt x="304" y="154"/>
                  </a:lnTo>
                  <a:lnTo>
                    <a:pt x="313" y="161"/>
                  </a:lnTo>
                  <a:lnTo>
                    <a:pt x="322" y="170"/>
                  </a:lnTo>
                  <a:lnTo>
                    <a:pt x="327" y="180"/>
                  </a:lnTo>
                  <a:lnTo>
                    <a:pt x="330" y="186"/>
                  </a:lnTo>
                  <a:lnTo>
                    <a:pt x="332" y="193"/>
                  </a:lnTo>
                  <a:lnTo>
                    <a:pt x="333" y="200"/>
                  </a:lnTo>
                  <a:lnTo>
                    <a:pt x="333" y="208"/>
                  </a:lnTo>
                  <a:lnTo>
                    <a:pt x="333" y="213"/>
                  </a:lnTo>
                  <a:lnTo>
                    <a:pt x="332" y="219"/>
                  </a:lnTo>
                  <a:lnTo>
                    <a:pt x="332" y="225"/>
                  </a:lnTo>
                  <a:lnTo>
                    <a:pt x="330" y="229"/>
                  </a:lnTo>
                  <a:lnTo>
                    <a:pt x="329" y="233"/>
                  </a:lnTo>
                  <a:lnTo>
                    <a:pt x="327" y="238"/>
                  </a:lnTo>
                  <a:lnTo>
                    <a:pt x="326" y="242"/>
                  </a:lnTo>
                  <a:lnTo>
                    <a:pt x="324" y="245"/>
                  </a:lnTo>
                  <a:lnTo>
                    <a:pt x="322" y="249"/>
                  </a:lnTo>
                  <a:lnTo>
                    <a:pt x="317" y="255"/>
                  </a:lnTo>
                  <a:lnTo>
                    <a:pt x="314" y="259"/>
                  </a:lnTo>
                  <a:lnTo>
                    <a:pt x="310" y="264"/>
                  </a:lnTo>
                  <a:lnTo>
                    <a:pt x="304" y="268"/>
                  </a:lnTo>
                  <a:lnTo>
                    <a:pt x="298" y="271"/>
                  </a:lnTo>
                  <a:lnTo>
                    <a:pt x="293" y="275"/>
                  </a:lnTo>
                  <a:lnTo>
                    <a:pt x="285" y="280"/>
                  </a:lnTo>
                  <a:lnTo>
                    <a:pt x="271" y="285"/>
                  </a:lnTo>
                  <a:lnTo>
                    <a:pt x="252" y="290"/>
                  </a:lnTo>
                  <a:lnTo>
                    <a:pt x="232" y="293"/>
                  </a:lnTo>
                  <a:lnTo>
                    <a:pt x="212" y="294"/>
                  </a:lnTo>
                  <a:lnTo>
                    <a:pt x="189" y="295"/>
                  </a:lnTo>
                  <a:lnTo>
                    <a:pt x="167" y="295"/>
                  </a:lnTo>
                  <a:lnTo>
                    <a:pt x="144" y="295"/>
                  </a:lnTo>
                  <a:lnTo>
                    <a:pt x="123" y="295"/>
                  </a:lnTo>
                  <a:lnTo>
                    <a:pt x="108" y="295"/>
                  </a:lnTo>
                  <a:lnTo>
                    <a:pt x="92" y="295"/>
                  </a:lnTo>
                  <a:lnTo>
                    <a:pt x="77" y="295"/>
                  </a:lnTo>
                  <a:lnTo>
                    <a:pt x="61" y="295"/>
                  </a:lnTo>
                  <a:lnTo>
                    <a:pt x="46" y="295"/>
                  </a:lnTo>
                  <a:lnTo>
                    <a:pt x="30" y="295"/>
                  </a:lnTo>
                  <a:lnTo>
                    <a:pt x="15" y="295"/>
                  </a:lnTo>
                  <a:lnTo>
                    <a:pt x="0" y="295"/>
                  </a:lnTo>
                  <a:lnTo>
                    <a:pt x="0" y="255"/>
                  </a:lnTo>
                  <a:lnTo>
                    <a:pt x="0" y="209"/>
                  </a:lnTo>
                  <a:lnTo>
                    <a:pt x="0" y="160"/>
                  </a:lnTo>
                  <a:lnTo>
                    <a:pt x="0" y="111"/>
                  </a:lnTo>
                  <a:lnTo>
                    <a:pt x="0" y="68"/>
                  </a:lnTo>
                  <a:lnTo>
                    <a:pt x="0" y="33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69" y="29"/>
                  </a:moveTo>
                  <a:lnTo>
                    <a:pt x="69" y="43"/>
                  </a:lnTo>
                  <a:lnTo>
                    <a:pt x="69" y="58"/>
                  </a:lnTo>
                  <a:lnTo>
                    <a:pt x="69" y="73"/>
                  </a:lnTo>
                  <a:lnTo>
                    <a:pt x="69" y="88"/>
                  </a:lnTo>
                  <a:lnTo>
                    <a:pt x="69" y="102"/>
                  </a:lnTo>
                  <a:lnTo>
                    <a:pt x="69" y="112"/>
                  </a:lnTo>
                  <a:lnTo>
                    <a:pt x="69" y="121"/>
                  </a:lnTo>
                  <a:lnTo>
                    <a:pt x="69" y="122"/>
                  </a:lnTo>
                  <a:lnTo>
                    <a:pt x="115" y="122"/>
                  </a:lnTo>
                  <a:lnTo>
                    <a:pt x="117" y="122"/>
                  </a:lnTo>
                  <a:lnTo>
                    <a:pt x="118" y="122"/>
                  </a:lnTo>
                  <a:lnTo>
                    <a:pt x="121" y="122"/>
                  </a:lnTo>
                  <a:lnTo>
                    <a:pt x="124" y="122"/>
                  </a:lnTo>
                  <a:lnTo>
                    <a:pt x="127" y="122"/>
                  </a:lnTo>
                  <a:lnTo>
                    <a:pt x="130" y="122"/>
                  </a:lnTo>
                  <a:lnTo>
                    <a:pt x="133" y="122"/>
                  </a:lnTo>
                  <a:lnTo>
                    <a:pt x="134" y="122"/>
                  </a:lnTo>
                  <a:lnTo>
                    <a:pt x="141" y="122"/>
                  </a:lnTo>
                  <a:lnTo>
                    <a:pt x="147" y="122"/>
                  </a:lnTo>
                  <a:lnTo>
                    <a:pt x="153" y="122"/>
                  </a:lnTo>
                  <a:lnTo>
                    <a:pt x="160" y="122"/>
                  </a:lnTo>
                  <a:lnTo>
                    <a:pt x="166" y="121"/>
                  </a:lnTo>
                  <a:lnTo>
                    <a:pt x="172" y="121"/>
                  </a:lnTo>
                  <a:lnTo>
                    <a:pt x="177" y="121"/>
                  </a:lnTo>
                  <a:lnTo>
                    <a:pt x="182" y="121"/>
                  </a:lnTo>
                  <a:lnTo>
                    <a:pt x="186" y="120"/>
                  </a:lnTo>
                  <a:lnTo>
                    <a:pt x="190" y="120"/>
                  </a:lnTo>
                  <a:lnTo>
                    <a:pt x="195" y="120"/>
                  </a:lnTo>
                  <a:lnTo>
                    <a:pt x="199" y="118"/>
                  </a:lnTo>
                  <a:lnTo>
                    <a:pt x="203" y="118"/>
                  </a:lnTo>
                  <a:lnTo>
                    <a:pt x="208" y="117"/>
                  </a:lnTo>
                  <a:lnTo>
                    <a:pt x="212" y="115"/>
                  </a:lnTo>
                  <a:lnTo>
                    <a:pt x="218" y="114"/>
                  </a:lnTo>
                  <a:lnTo>
                    <a:pt x="221" y="114"/>
                  </a:lnTo>
                  <a:lnTo>
                    <a:pt x="224" y="112"/>
                  </a:lnTo>
                  <a:lnTo>
                    <a:pt x="226" y="111"/>
                  </a:lnTo>
                  <a:lnTo>
                    <a:pt x="229" y="109"/>
                  </a:lnTo>
                  <a:lnTo>
                    <a:pt x="232" y="108"/>
                  </a:lnTo>
                  <a:lnTo>
                    <a:pt x="236" y="107"/>
                  </a:lnTo>
                  <a:lnTo>
                    <a:pt x="239" y="105"/>
                  </a:lnTo>
                  <a:lnTo>
                    <a:pt x="241" y="102"/>
                  </a:lnTo>
                  <a:lnTo>
                    <a:pt x="245" y="99"/>
                  </a:lnTo>
                  <a:lnTo>
                    <a:pt x="249" y="95"/>
                  </a:lnTo>
                  <a:lnTo>
                    <a:pt x="252" y="92"/>
                  </a:lnTo>
                  <a:lnTo>
                    <a:pt x="255" y="88"/>
                  </a:lnTo>
                  <a:lnTo>
                    <a:pt x="258" y="83"/>
                  </a:lnTo>
                  <a:lnTo>
                    <a:pt x="260" y="78"/>
                  </a:lnTo>
                  <a:lnTo>
                    <a:pt x="260" y="72"/>
                  </a:lnTo>
                  <a:lnTo>
                    <a:pt x="260" y="66"/>
                  </a:lnTo>
                  <a:lnTo>
                    <a:pt x="260" y="63"/>
                  </a:lnTo>
                  <a:lnTo>
                    <a:pt x="260" y="60"/>
                  </a:lnTo>
                  <a:lnTo>
                    <a:pt x="260" y="59"/>
                  </a:lnTo>
                  <a:lnTo>
                    <a:pt x="258" y="56"/>
                  </a:lnTo>
                  <a:lnTo>
                    <a:pt x="257" y="53"/>
                  </a:lnTo>
                  <a:lnTo>
                    <a:pt x="255" y="52"/>
                  </a:lnTo>
                  <a:lnTo>
                    <a:pt x="254" y="49"/>
                  </a:lnTo>
                  <a:lnTo>
                    <a:pt x="252" y="46"/>
                  </a:lnTo>
                  <a:lnTo>
                    <a:pt x="251" y="45"/>
                  </a:lnTo>
                  <a:lnTo>
                    <a:pt x="249" y="43"/>
                  </a:lnTo>
                  <a:lnTo>
                    <a:pt x="248" y="42"/>
                  </a:lnTo>
                  <a:lnTo>
                    <a:pt x="245" y="40"/>
                  </a:lnTo>
                  <a:lnTo>
                    <a:pt x="244" y="39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6" y="36"/>
                  </a:lnTo>
                  <a:lnTo>
                    <a:pt x="231" y="34"/>
                  </a:lnTo>
                  <a:lnTo>
                    <a:pt x="224" y="33"/>
                  </a:lnTo>
                  <a:lnTo>
                    <a:pt x="215" y="32"/>
                  </a:lnTo>
                  <a:lnTo>
                    <a:pt x="208" y="30"/>
                  </a:lnTo>
                  <a:lnTo>
                    <a:pt x="199" y="30"/>
                  </a:lnTo>
                  <a:lnTo>
                    <a:pt x="190" y="29"/>
                  </a:lnTo>
                  <a:lnTo>
                    <a:pt x="182" y="29"/>
                  </a:lnTo>
                  <a:lnTo>
                    <a:pt x="173" y="29"/>
                  </a:lnTo>
                  <a:lnTo>
                    <a:pt x="169" y="29"/>
                  </a:lnTo>
                  <a:lnTo>
                    <a:pt x="164" y="29"/>
                  </a:lnTo>
                  <a:lnTo>
                    <a:pt x="159" y="29"/>
                  </a:lnTo>
                  <a:lnTo>
                    <a:pt x="154" y="29"/>
                  </a:lnTo>
                  <a:lnTo>
                    <a:pt x="150" y="29"/>
                  </a:lnTo>
                  <a:lnTo>
                    <a:pt x="146" y="29"/>
                  </a:lnTo>
                  <a:lnTo>
                    <a:pt x="140" y="2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20" y="29"/>
                  </a:lnTo>
                  <a:lnTo>
                    <a:pt x="111" y="29"/>
                  </a:lnTo>
                  <a:lnTo>
                    <a:pt x="103" y="29"/>
                  </a:lnTo>
                  <a:lnTo>
                    <a:pt x="94" y="29"/>
                  </a:lnTo>
                  <a:lnTo>
                    <a:pt x="87" y="29"/>
                  </a:lnTo>
                  <a:lnTo>
                    <a:pt x="78" y="29"/>
                  </a:lnTo>
                  <a:lnTo>
                    <a:pt x="69" y="29"/>
                  </a:lnTo>
                  <a:close/>
                  <a:moveTo>
                    <a:pt x="69" y="150"/>
                  </a:moveTo>
                  <a:lnTo>
                    <a:pt x="69" y="164"/>
                  </a:lnTo>
                  <a:lnTo>
                    <a:pt x="69" y="179"/>
                  </a:lnTo>
                  <a:lnTo>
                    <a:pt x="69" y="193"/>
                  </a:lnTo>
                  <a:lnTo>
                    <a:pt x="69" y="208"/>
                  </a:lnTo>
                  <a:lnTo>
                    <a:pt x="69" y="222"/>
                  </a:lnTo>
                  <a:lnTo>
                    <a:pt x="69" y="238"/>
                  </a:lnTo>
                  <a:lnTo>
                    <a:pt x="69" y="252"/>
                  </a:lnTo>
                  <a:lnTo>
                    <a:pt x="69" y="267"/>
                  </a:lnTo>
                  <a:lnTo>
                    <a:pt x="84" y="267"/>
                  </a:lnTo>
                  <a:lnTo>
                    <a:pt x="100" y="267"/>
                  </a:lnTo>
                  <a:lnTo>
                    <a:pt x="114" y="267"/>
                  </a:lnTo>
                  <a:lnTo>
                    <a:pt x="128" y="267"/>
                  </a:lnTo>
                  <a:lnTo>
                    <a:pt x="143" y="267"/>
                  </a:lnTo>
                  <a:lnTo>
                    <a:pt x="157" y="267"/>
                  </a:lnTo>
                  <a:lnTo>
                    <a:pt x="173" y="267"/>
                  </a:lnTo>
                  <a:lnTo>
                    <a:pt x="188" y="267"/>
                  </a:lnTo>
                  <a:lnTo>
                    <a:pt x="193" y="265"/>
                  </a:lnTo>
                  <a:lnTo>
                    <a:pt x="199" y="265"/>
                  </a:lnTo>
                  <a:lnTo>
                    <a:pt x="203" y="265"/>
                  </a:lnTo>
                  <a:lnTo>
                    <a:pt x="209" y="264"/>
                  </a:lnTo>
                  <a:lnTo>
                    <a:pt x="212" y="264"/>
                  </a:lnTo>
                  <a:lnTo>
                    <a:pt x="216" y="262"/>
                  </a:lnTo>
                  <a:lnTo>
                    <a:pt x="221" y="261"/>
                  </a:lnTo>
                  <a:lnTo>
                    <a:pt x="224" y="261"/>
                  </a:lnTo>
                  <a:lnTo>
                    <a:pt x="228" y="259"/>
                  </a:lnTo>
                  <a:lnTo>
                    <a:pt x="231" y="258"/>
                  </a:lnTo>
                  <a:lnTo>
                    <a:pt x="234" y="257"/>
                  </a:lnTo>
                  <a:lnTo>
                    <a:pt x="236" y="255"/>
                  </a:lnTo>
                  <a:lnTo>
                    <a:pt x="241" y="254"/>
                  </a:lnTo>
                  <a:lnTo>
                    <a:pt x="244" y="252"/>
                  </a:lnTo>
                  <a:lnTo>
                    <a:pt x="248" y="249"/>
                  </a:lnTo>
                  <a:lnTo>
                    <a:pt x="252" y="246"/>
                  </a:lnTo>
                  <a:lnTo>
                    <a:pt x="255" y="244"/>
                  </a:lnTo>
                  <a:lnTo>
                    <a:pt x="257" y="242"/>
                  </a:lnTo>
                  <a:lnTo>
                    <a:pt x="260" y="239"/>
                  </a:lnTo>
                  <a:lnTo>
                    <a:pt x="262" y="235"/>
                  </a:lnTo>
                  <a:lnTo>
                    <a:pt x="264" y="232"/>
                  </a:lnTo>
                  <a:lnTo>
                    <a:pt x="267" y="229"/>
                  </a:lnTo>
                  <a:lnTo>
                    <a:pt x="268" y="226"/>
                  </a:lnTo>
                  <a:lnTo>
                    <a:pt x="270" y="222"/>
                  </a:lnTo>
                  <a:lnTo>
                    <a:pt x="271" y="216"/>
                  </a:lnTo>
                  <a:lnTo>
                    <a:pt x="271" y="212"/>
                  </a:lnTo>
                  <a:lnTo>
                    <a:pt x="271" y="205"/>
                  </a:lnTo>
                  <a:lnTo>
                    <a:pt x="271" y="199"/>
                  </a:lnTo>
                  <a:lnTo>
                    <a:pt x="270" y="193"/>
                  </a:lnTo>
                  <a:lnTo>
                    <a:pt x="268" y="189"/>
                  </a:lnTo>
                  <a:lnTo>
                    <a:pt x="265" y="183"/>
                  </a:lnTo>
                  <a:lnTo>
                    <a:pt x="264" y="179"/>
                  </a:lnTo>
                  <a:lnTo>
                    <a:pt x="261" y="177"/>
                  </a:lnTo>
                  <a:lnTo>
                    <a:pt x="260" y="174"/>
                  </a:lnTo>
                  <a:lnTo>
                    <a:pt x="258" y="173"/>
                  </a:lnTo>
                  <a:lnTo>
                    <a:pt x="255" y="170"/>
                  </a:lnTo>
                  <a:lnTo>
                    <a:pt x="254" y="169"/>
                  </a:lnTo>
                  <a:lnTo>
                    <a:pt x="251" y="167"/>
                  </a:lnTo>
                  <a:lnTo>
                    <a:pt x="248" y="166"/>
                  </a:lnTo>
                  <a:lnTo>
                    <a:pt x="247" y="164"/>
                  </a:lnTo>
                  <a:lnTo>
                    <a:pt x="242" y="163"/>
                  </a:lnTo>
                  <a:lnTo>
                    <a:pt x="239" y="161"/>
                  </a:lnTo>
                  <a:lnTo>
                    <a:pt x="236" y="160"/>
                  </a:lnTo>
                  <a:lnTo>
                    <a:pt x="232" y="158"/>
                  </a:lnTo>
                  <a:lnTo>
                    <a:pt x="229" y="157"/>
                  </a:lnTo>
                  <a:lnTo>
                    <a:pt x="225" y="157"/>
                  </a:lnTo>
                  <a:lnTo>
                    <a:pt x="222" y="156"/>
                  </a:lnTo>
                  <a:lnTo>
                    <a:pt x="218" y="154"/>
                  </a:lnTo>
                  <a:lnTo>
                    <a:pt x="215" y="154"/>
                  </a:lnTo>
                  <a:lnTo>
                    <a:pt x="212" y="154"/>
                  </a:lnTo>
                  <a:lnTo>
                    <a:pt x="209" y="153"/>
                  </a:lnTo>
                  <a:lnTo>
                    <a:pt x="206" y="153"/>
                  </a:lnTo>
                  <a:lnTo>
                    <a:pt x="203" y="153"/>
                  </a:lnTo>
                  <a:lnTo>
                    <a:pt x="199" y="151"/>
                  </a:lnTo>
                  <a:lnTo>
                    <a:pt x="196" y="151"/>
                  </a:lnTo>
                  <a:lnTo>
                    <a:pt x="193" y="151"/>
                  </a:lnTo>
                  <a:lnTo>
                    <a:pt x="188" y="151"/>
                  </a:lnTo>
                  <a:lnTo>
                    <a:pt x="180" y="151"/>
                  </a:lnTo>
                  <a:lnTo>
                    <a:pt x="175" y="150"/>
                  </a:lnTo>
                  <a:lnTo>
                    <a:pt x="169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49" y="150"/>
                  </a:lnTo>
                  <a:lnTo>
                    <a:pt x="143" y="150"/>
                  </a:lnTo>
                  <a:lnTo>
                    <a:pt x="133" y="150"/>
                  </a:lnTo>
                  <a:lnTo>
                    <a:pt x="124" y="150"/>
                  </a:lnTo>
                  <a:lnTo>
                    <a:pt x="115" y="150"/>
                  </a:lnTo>
                  <a:lnTo>
                    <a:pt x="105" y="150"/>
                  </a:lnTo>
                  <a:lnTo>
                    <a:pt x="97" y="150"/>
                  </a:lnTo>
                  <a:lnTo>
                    <a:pt x="88" y="150"/>
                  </a:lnTo>
                  <a:lnTo>
                    <a:pt x="78" y="150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2719" y="4148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0" y="0"/>
                  </a:moveTo>
                  <a:lnTo>
                    <a:pt x="2" y="3"/>
                  </a:lnTo>
                  <a:lnTo>
                    <a:pt x="3" y="6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8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3" y="24"/>
                  </a:lnTo>
                  <a:lnTo>
                    <a:pt x="195" y="24"/>
                  </a:lnTo>
                  <a:lnTo>
                    <a:pt x="198" y="21"/>
                  </a:lnTo>
                  <a:lnTo>
                    <a:pt x="199" y="19"/>
                  </a:lnTo>
                  <a:lnTo>
                    <a:pt x="201" y="16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5" y="6"/>
                  </a:lnTo>
                  <a:lnTo>
                    <a:pt x="206" y="3"/>
                  </a:lnTo>
                  <a:lnTo>
                    <a:pt x="2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2730" y="4164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0" y="0"/>
                  </a:moveTo>
                  <a:lnTo>
                    <a:pt x="7" y="6"/>
                  </a:lnTo>
                  <a:lnTo>
                    <a:pt x="16" y="10"/>
                  </a:lnTo>
                  <a:lnTo>
                    <a:pt x="23" y="14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50" y="23"/>
                  </a:lnTo>
                  <a:lnTo>
                    <a:pt x="59" y="23"/>
                  </a:lnTo>
                  <a:lnTo>
                    <a:pt x="69" y="24"/>
                  </a:lnTo>
                  <a:lnTo>
                    <a:pt x="79" y="23"/>
                  </a:lnTo>
                  <a:lnTo>
                    <a:pt x="88" y="23"/>
                  </a:lnTo>
                  <a:lnTo>
                    <a:pt x="98" y="20"/>
                  </a:lnTo>
                  <a:lnTo>
                    <a:pt x="107" y="17"/>
                  </a:lnTo>
                  <a:lnTo>
                    <a:pt x="115" y="14"/>
                  </a:lnTo>
                  <a:lnTo>
                    <a:pt x="124" y="10"/>
                  </a:lnTo>
                  <a:lnTo>
                    <a:pt x="131" y="6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2718" y="4133"/>
              <a:ext cx="68" cy="9"/>
            </a:xfrm>
            <a:custGeom>
              <a:avLst/>
              <a:gdLst>
                <a:gd name="T0" fmla="*/ 0 w 219"/>
                <a:gd name="T1" fmla="*/ 0 h 24"/>
                <a:gd name="T2" fmla="*/ 0 w 219"/>
                <a:gd name="T3" fmla="*/ 0 h 24"/>
                <a:gd name="T4" fmla="*/ 0 w 219"/>
                <a:gd name="T5" fmla="*/ 0 h 24"/>
                <a:gd name="T6" fmla="*/ 0 w 219"/>
                <a:gd name="T7" fmla="*/ 0 h 24"/>
                <a:gd name="T8" fmla="*/ 0 w 219"/>
                <a:gd name="T9" fmla="*/ 0 h 24"/>
                <a:gd name="T10" fmla="*/ 0 w 219"/>
                <a:gd name="T11" fmla="*/ 0 h 24"/>
                <a:gd name="T12" fmla="*/ 0 w 219"/>
                <a:gd name="T13" fmla="*/ 0 h 24"/>
                <a:gd name="T14" fmla="*/ 0 w 219"/>
                <a:gd name="T15" fmla="*/ 0 h 24"/>
                <a:gd name="T16" fmla="*/ 0 w 219"/>
                <a:gd name="T17" fmla="*/ 0 h 24"/>
                <a:gd name="T18" fmla="*/ 0 w 219"/>
                <a:gd name="T19" fmla="*/ 0 h 24"/>
                <a:gd name="T20" fmla="*/ 0 w 219"/>
                <a:gd name="T21" fmla="*/ 0 h 24"/>
                <a:gd name="T22" fmla="*/ 0 w 219"/>
                <a:gd name="T23" fmla="*/ 0 h 24"/>
                <a:gd name="T24" fmla="*/ 0 w 219"/>
                <a:gd name="T25" fmla="*/ 0 h 24"/>
                <a:gd name="T26" fmla="*/ 0 w 219"/>
                <a:gd name="T27" fmla="*/ 0 h 24"/>
                <a:gd name="T28" fmla="*/ 0 w 219"/>
                <a:gd name="T29" fmla="*/ 0 h 24"/>
                <a:gd name="T30" fmla="*/ 0 w 219"/>
                <a:gd name="T31" fmla="*/ 0 h 24"/>
                <a:gd name="T32" fmla="*/ 0 w 219"/>
                <a:gd name="T33" fmla="*/ 0 h 24"/>
                <a:gd name="T34" fmla="*/ 0 w 219"/>
                <a:gd name="T35" fmla="*/ 0 h 24"/>
                <a:gd name="T36" fmla="*/ 0 w 219"/>
                <a:gd name="T37" fmla="*/ 0 h 24"/>
                <a:gd name="T38" fmla="*/ 0 w 219"/>
                <a:gd name="T39" fmla="*/ 0 h 24"/>
                <a:gd name="T40" fmla="*/ 0 w 219"/>
                <a:gd name="T41" fmla="*/ 0 h 24"/>
                <a:gd name="T42" fmla="*/ 0 w 219"/>
                <a:gd name="T43" fmla="*/ 0 h 24"/>
                <a:gd name="T44" fmla="*/ 0 w 219"/>
                <a:gd name="T45" fmla="*/ 0 h 24"/>
                <a:gd name="T46" fmla="*/ 0 w 219"/>
                <a:gd name="T47" fmla="*/ 0 h 24"/>
                <a:gd name="T48" fmla="*/ 0 w 219"/>
                <a:gd name="T49" fmla="*/ 0 h 24"/>
                <a:gd name="T50" fmla="*/ 0 w 219"/>
                <a:gd name="T51" fmla="*/ 0 h 24"/>
                <a:gd name="T52" fmla="*/ 0 w 219"/>
                <a:gd name="T53" fmla="*/ 0 h 24"/>
                <a:gd name="T54" fmla="*/ 0 w 219"/>
                <a:gd name="T55" fmla="*/ 0 h 24"/>
                <a:gd name="T56" fmla="*/ 0 w 219"/>
                <a:gd name="T57" fmla="*/ 0 h 24"/>
                <a:gd name="T58" fmla="*/ 0 w 219"/>
                <a:gd name="T59" fmla="*/ 0 h 24"/>
                <a:gd name="T60" fmla="*/ 0 w 219"/>
                <a:gd name="T61" fmla="*/ 0 h 24"/>
                <a:gd name="T62" fmla="*/ 0 w 219"/>
                <a:gd name="T63" fmla="*/ 0 h 24"/>
                <a:gd name="T64" fmla="*/ 0 w 219"/>
                <a:gd name="T65" fmla="*/ 0 h 24"/>
                <a:gd name="T66" fmla="*/ 0 w 219"/>
                <a:gd name="T67" fmla="*/ 0 h 24"/>
                <a:gd name="T68" fmla="*/ 0 w 219"/>
                <a:gd name="T69" fmla="*/ 0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9" h="24">
                  <a:moveTo>
                    <a:pt x="0" y="13"/>
                  </a:moveTo>
                  <a:lnTo>
                    <a:pt x="0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19" y="24"/>
                  </a:lnTo>
                  <a:lnTo>
                    <a:pt x="219" y="23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9" y="19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4"/>
                  </a:lnTo>
                  <a:lnTo>
                    <a:pt x="219" y="13"/>
                  </a:lnTo>
                  <a:lnTo>
                    <a:pt x="219" y="11"/>
                  </a:lnTo>
                  <a:lnTo>
                    <a:pt x="219" y="8"/>
                  </a:lnTo>
                  <a:lnTo>
                    <a:pt x="219" y="7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19" y="3"/>
                  </a:lnTo>
                  <a:lnTo>
                    <a:pt x="219" y="1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2719" y="4117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13" y="0"/>
                  </a:moveTo>
                  <a:lnTo>
                    <a:pt x="11" y="3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6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08" y="24"/>
                  </a:lnTo>
                  <a:lnTo>
                    <a:pt x="206" y="21"/>
                  </a:lnTo>
                  <a:lnTo>
                    <a:pt x="205" y="19"/>
                  </a:lnTo>
                  <a:lnTo>
                    <a:pt x="204" y="16"/>
                  </a:lnTo>
                  <a:lnTo>
                    <a:pt x="202" y="11"/>
                  </a:lnTo>
                  <a:lnTo>
                    <a:pt x="201" y="8"/>
                  </a:lnTo>
                  <a:lnTo>
                    <a:pt x="199" y="6"/>
                  </a:lnTo>
                  <a:lnTo>
                    <a:pt x="198" y="3"/>
                  </a:lnTo>
                  <a:lnTo>
                    <a:pt x="19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2730" y="4102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138" y="24"/>
                  </a:moveTo>
                  <a:lnTo>
                    <a:pt x="131" y="20"/>
                  </a:lnTo>
                  <a:lnTo>
                    <a:pt x="124" y="14"/>
                  </a:lnTo>
                  <a:lnTo>
                    <a:pt x="115" y="10"/>
                  </a:lnTo>
                  <a:lnTo>
                    <a:pt x="107" y="7"/>
                  </a:lnTo>
                  <a:lnTo>
                    <a:pt x="98" y="4"/>
                  </a:lnTo>
                  <a:lnTo>
                    <a:pt x="88" y="3"/>
                  </a:lnTo>
                  <a:lnTo>
                    <a:pt x="79" y="1"/>
                  </a:lnTo>
                  <a:lnTo>
                    <a:pt x="69" y="0"/>
                  </a:lnTo>
                  <a:lnTo>
                    <a:pt x="59" y="1"/>
                  </a:lnTo>
                  <a:lnTo>
                    <a:pt x="50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7" y="20"/>
                  </a:lnTo>
                  <a:lnTo>
                    <a:pt x="0" y="24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Text Box 15"/>
          <p:cNvSpPr txBox="1">
            <a:spLocks noChangeArrowheads="1"/>
          </p:cNvSpPr>
          <p:nvPr userDrawn="1"/>
        </p:nvSpPr>
        <p:spPr bwMode="auto">
          <a:xfrm>
            <a:off x="23824" y="6577014"/>
            <a:ext cx="1601035" cy="2750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513" tIns="44745" rIns="89513" bIns="44745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89511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t-BR" sz="1200" b="1" smtClean="0">
                <a:solidFill>
                  <a:srgbClr val="FFFFFF"/>
                </a:solidFill>
                <a:latin typeface="Arial" pitchFamily="34" charset="0"/>
              </a:rPr>
              <a:t>Bunge Fertilizantes</a:t>
            </a: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17463" y="714375"/>
          <a:ext cx="3575050" cy="5543550"/>
        </p:xfrm>
        <a:graphic>
          <a:graphicData uri="http://schemas.openxmlformats.org/presentationml/2006/ole">
            <p:oleObj spid="_x0000_s877855" name="CorelDRAW" r:id="rId3" imgW="2578608" imgH="3877056" progId="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89513" tIns="44745" rIns="89513" bIns="44745"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89513" tIns="44745" rIns="89513" bIns="44745" anchor="b"/>
          <a:lstStyle>
            <a:lvl1pPr marL="0" indent="0">
              <a:buNone/>
              <a:defRPr sz="2400" b="1"/>
            </a:lvl1pPr>
            <a:lvl2pPr marL="447548" indent="0">
              <a:buNone/>
              <a:defRPr sz="2000" b="1"/>
            </a:lvl2pPr>
            <a:lvl3pPr marL="895110" indent="0">
              <a:buNone/>
              <a:defRPr sz="1800" b="1"/>
            </a:lvl3pPr>
            <a:lvl4pPr marL="1342658" indent="0">
              <a:buNone/>
              <a:defRPr sz="1600" b="1"/>
            </a:lvl4pPr>
            <a:lvl5pPr marL="1790213" indent="0">
              <a:buNone/>
              <a:defRPr sz="1600" b="1"/>
            </a:lvl5pPr>
            <a:lvl6pPr marL="2237767" indent="0">
              <a:buNone/>
              <a:defRPr sz="1600" b="1"/>
            </a:lvl6pPr>
            <a:lvl7pPr marL="2685315" indent="0">
              <a:buNone/>
              <a:defRPr sz="1600" b="1"/>
            </a:lvl7pPr>
            <a:lvl8pPr marL="3132874" indent="0">
              <a:buNone/>
              <a:defRPr sz="1600" b="1"/>
            </a:lvl8pPr>
            <a:lvl9pPr marL="3580427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89513" tIns="44745" rIns="89513" bIns="4474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  <a:prstGeom prst="rect">
            <a:avLst/>
          </a:prstGeom>
        </p:spPr>
        <p:txBody>
          <a:bodyPr lIns="89513" tIns="44745" rIns="89513" bIns="44745" anchor="b"/>
          <a:lstStyle>
            <a:lvl1pPr marL="0" indent="0">
              <a:buNone/>
              <a:defRPr sz="2400" b="1"/>
            </a:lvl1pPr>
            <a:lvl2pPr marL="447548" indent="0">
              <a:buNone/>
              <a:defRPr sz="2000" b="1"/>
            </a:lvl2pPr>
            <a:lvl3pPr marL="895110" indent="0">
              <a:buNone/>
              <a:defRPr sz="1800" b="1"/>
            </a:lvl3pPr>
            <a:lvl4pPr marL="1342658" indent="0">
              <a:buNone/>
              <a:defRPr sz="1600" b="1"/>
            </a:lvl4pPr>
            <a:lvl5pPr marL="1790213" indent="0">
              <a:buNone/>
              <a:defRPr sz="1600" b="1"/>
            </a:lvl5pPr>
            <a:lvl6pPr marL="2237767" indent="0">
              <a:buNone/>
              <a:defRPr sz="1600" b="1"/>
            </a:lvl6pPr>
            <a:lvl7pPr marL="2685315" indent="0">
              <a:buNone/>
              <a:defRPr sz="1600" b="1"/>
            </a:lvl7pPr>
            <a:lvl8pPr marL="3132874" indent="0">
              <a:buNone/>
              <a:defRPr sz="1600" b="1"/>
            </a:lvl8pPr>
            <a:lvl9pPr marL="3580427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  <a:prstGeom prst="rect">
            <a:avLst/>
          </a:prstGeom>
        </p:spPr>
        <p:txBody>
          <a:bodyPr lIns="89513" tIns="44745" rIns="89513" bIns="4474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21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fld id="{279DB374-B3C7-45F5-B379-652DA7F818A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63508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6577031"/>
            <a:ext cx="9144000" cy="280987"/>
          </a:xfrm>
          <a:prstGeom prst="rect">
            <a:avLst/>
          </a:prstGeom>
          <a:solidFill>
            <a:srgbClr val="333399"/>
          </a:solidFill>
          <a:ln w="15875">
            <a:solidFill>
              <a:srgbClr val="075791"/>
            </a:solidFill>
            <a:miter lim="800000"/>
            <a:headEnd/>
            <a:tailEnd/>
          </a:ln>
        </p:spPr>
        <p:txBody>
          <a:bodyPr wrap="none" lIns="89513" tIns="44745" rIns="89513" bIns="44745" anchor="ctr"/>
          <a:lstStyle/>
          <a:p>
            <a:pPr algn="ctr" defTabSz="893763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" name="Group 3"/>
          <p:cNvGrpSpPr>
            <a:grpSpLocks/>
          </p:cNvGrpSpPr>
          <p:nvPr userDrawn="1"/>
        </p:nvGrpSpPr>
        <p:grpSpPr bwMode="auto">
          <a:xfrm>
            <a:off x="4084639" y="6600825"/>
            <a:ext cx="969962" cy="223838"/>
            <a:chOff x="2573" y="4102"/>
            <a:chExt cx="611" cy="141"/>
          </a:xfrm>
        </p:grpSpPr>
        <p:sp>
          <p:nvSpPr>
            <p:cNvPr id="5" name="Freeform 4"/>
            <p:cNvSpPr>
              <a:spLocks noChangeAspect="1"/>
            </p:cNvSpPr>
            <p:nvPr userDrawn="1"/>
          </p:nvSpPr>
          <p:spPr bwMode="auto">
            <a:xfrm>
              <a:off x="2951" y="4146"/>
              <a:ext cx="122" cy="97"/>
            </a:xfrm>
            <a:custGeom>
              <a:avLst/>
              <a:gdLst>
                <a:gd name="T0" fmla="*/ 0 w 391"/>
                <a:gd name="T1" fmla="*/ 0 h 307"/>
                <a:gd name="T2" fmla="*/ 0 w 391"/>
                <a:gd name="T3" fmla="*/ 0 h 307"/>
                <a:gd name="T4" fmla="*/ 0 w 391"/>
                <a:gd name="T5" fmla="*/ 0 h 307"/>
                <a:gd name="T6" fmla="*/ 0 w 391"/>
                <a:gd name="T7" fmla="*/ 0 h 307"/>
                <a:gd name="T8" fmla="*/ 0 w 391"/>
                <a:gd name="T9" fmla="*/ 0 h 307"/>
                <a:gd name="T10" fmla="*/ 0 w 391"/>
                <a:gd name="T11" fmla="*/ 0 h 307"/>
                <a:gd name="T12" fmla="*/ 0 w 391"/>
                <a:gd name="T13" fmla="*/ 0 h 307"/>
                <a:gd name="T14" fmla="*/ 0 w 391"/>
                <a:gd name="T15" fmla="*/ 0 h 307"/>
                <a:gd name="T16" fmla="*/ 0 w 391"/>
                <a:gd name="T17" fmla="*/ 0 h 307"/>
                <a:gd name="T18" fmla="*/ 0 w 391"/>
                <a:gd name="T19" fmla="*/ 0 h 307"/>
                <a:gd name="T20" fmla="*/ 0 w 391"/>
                <a:gd name="T21" fmla="*/ 0 h 307"/>
                <a:gd name="T22" fmla="*/ 0 w 391"/>
                <a:gd name="T23" fmla="*/ 0 h 307"/>
                <a:gd name="T24" fmla="*/ 0 w 391"/>
                <a:gd name="T25" fmla="*/ 0 h 307"/>
                <a:gd name="T26" fmla="*/ 0 w 391"/>
                <a:gd name="T27" fmla="*/ 0 h 307"/>
                <a:gd name="T28" fmla="*/ 0 w 391"/>
                <a:gd name="T29" fmla="*/ 0 h 307"/>
                <a:gd name="T30" fmla="*/ 0 w 391"/>
                <a:gd name="T31" fmla="*/ 0 h 307"/>
                <a:gd name="T32" fmla="*/ 0 w 391"/>
                <a:gd name="T33" fmla="*/ 0 h 307"/>
                <a:gd name="T34" fmla="*/ 0 w 391"/>
                <a:gd name="T35" fmla="*/ 0 h 307"/>
                <a:gd name="T36" fmla="*/ 0 w 391"/>
                <a:gd name="T37" fmla="*/ 0 h 307"/>
                <a:gd name="T38" fmla="*/ 0 w 391"/>
                <a:gd name="T39" fmla="*/ 0 h 307"/>
                <a:gd name="T40" fmla="*/ 0 w 391"/>
                <a:gd name="T41" fmla="*/ 0 h 307"/>
                <a:gd name="T42" fmla="*/ 0 w 391"/>
                <a:gd name="T43" fmla="*/ 0 h 307"/>
                <a:gd name="T44" fmla="*/ 0 w 391"/>
                <a:gd name="T45" fmla="*/ 0 h 307"/>
                <a:gd name="T46" fmla="*/ 0 w 391"/>
                <a:gd name="T47" fmla="*/ 0 h 307"/>
                <a:gd name="T48" fmla="*/ 0 w 391"/>
                <a:gd name="T49" fmla="*/ 0 h 307"/>
                <a:gd name="T50" fmla="*/ 0 w 391"/>
                <a:gd name="T51" fmla="*/ 0 h 307"/>
                <a:gd name="T52" fmla="*/ 0 w 391"/>
                <a:gd name="T53" fmla="*/ 0 h 307"/>
                <a:gd name="T54" fmla="*/ 0 w 391"/>
                <a:gd name="T55" fmla="*/ 0 h 307"/>
                <a:gd name="T56" fmla="*/ 0 w 391"/>
                <a:gd name="T57" fmla="*/ 0 h 307"/>
                <a:gd name="T58" fmla="*/ 0 w 391"/>
                <a:gd name="T59" fmla="*/ 0 h 307"/>
                <a:gd name="T60" fmla="*/ 0 w 391"/>
                <a:gd name="T61" fmla="*/ 0 h 307"/>
                <a:gd name="T62" fmla="*/ 0 w 391"/>
                <a:gd name="T63" fmla="*/ 0 h 307"/>
                <a:gd name="T64" fmla="*/ 0 w 391"/>
                <a:gd name="T65" fmla="*/ 0 h 307"/>
                <a:gd name="T66" fmla="*/ 0 w 391"/>
                <a:gd name="T67" fmla="*/ 0 h 307"/>
                <a:gd name="T68" fmla="*/ 0 w 391"/>
                <a:gd name="T69" fmla="*/ 0 h 307"/>
                <a:gd name="T70" fmla="*/ 0 w 391"/>
                <a:gd name="T71" fmla="*/ 0 h 307"/>
                <a:gd name="T72" fmla="*/ 0 w 391"/>
                <a:gd name="T73" fmla="*/ 0 h 307"/>
                <a:gd name="T74" fmla="*/ 0 w 391"/>
                <a:gd name="T75" fmla="*/ 0 h 307"/>
                <a:gd name="T76" fmla="*/ 0 w 391"/>
                <a:gd name="T77" fmla="*/ 0 h 307"/>
                <a:gd name="T78" fmla="*/ 0 w 391"/>
                <a:gd name="T79" fmla="*/ 0 h 307"/>
                <a:gd name="T80" fmla="*/ 0 w 391"/>
                <a:gd name="T81" fmla="*/ 0 h 307"/>
                <a:gd name="T82" fmla="*/ 0 w 391"/>
                <a:gd name="T83" fmla="*/ 0 h 307"/>
                <a:gd name="T84" fmla="*/ 0 w 391"/>
                <a:gd name="T85" fmla="*/ 0 h 307"/>
                <a:gd name="T86" fmla="*/ 0 w 391"/>
                <a:gd name="T87" fmla="*/ 0 h 307"/>
                <a:gd name="T88" fmla="*/ 0 w 391"/>
                <a:gd name="T89" fmla="*/ 0 h 307"/>
                <a:gd name="T90" fmla="*/ 0 w 391"/>
                <a:gd name="T91" fmla="*/ 0 h 307"/>
                <a:gd name="T92" fmla="*/ 0 w 391"/>
                <a:gd name="T93" fmla="*/ 0 h 307"/>
                <a:gd name="T94" fmla="*/ 0 w 391"/>
                <a:gd name="T95" fmla="*/ 0 h 307"/>
                <a:gd name="T96" fmla="*/ 0 w 391"/>
                <a:gd name="T97" fmla="*/ 0 h 307"/>
                <a:gd name="T98" fmla="*/ 0 w 391"/>
                <a:gd name="T99" fmla="*/ 0 h 307"/>
                <a:gd name="T100" fmla="*/ 0 w 391"/>
                <a:gd name="T101" fmla="*/ 0 h 307"/>
                <a:gd name="T102" fmla="*/ 0 w 391"/>
                <a:gd name="T103" fmla="*/ 0 h 307"/>
                <a:gd name="T104" fmla="*/ 0 w 391"/>
                <a:gd name="T105" fmla="*/ 0 h 307"/>
                <a:gd name="T106" fmla="*/ 0 w 391"/>
                <a:gd name="T107" fmla="*/ 0 h 307"/>
                <a:gd name="T108" fmla="*/ 0 w 391"/>
                <a:gd name="T109" fmla="*/ 0 h 307"/>
                <a:gd name="T110" fmla="*/ 0 w 391"/>
                <a:gd name="T111" fmla="*/ 0 h 307"/>
                <a:gd name="T112" fmla="*/ 0 w 391"/>
                <a:gd name="T113" fmla="*/ 0 h 307"/>
                <a:gd name="T114" fmla="*/ 0 w 391"/>
                <a:gd name="T115" fmla="*/ 0 h 3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1" h="307">
                  <a:moveTo>
                    <a:pt x="222" y="0"/>
                  </a:moveTo>
                  <a:lnTo>
                    <a:pt x="227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0" y="2"/>
                  </a:lnTo>
                  <a:lnTo>
                    <a:pt x="274" y="2"/>
                  </a:lnTo>
                  <a:lnTo>
                    <a:pt x="277" y="2"/>
                  </a:lnTo>
                  <a:lnTo>
                    <a:pt x="280" y="2"/>
                  </a:lnTo>
                  <a:lnTo>
                    <a:pt x="284" y="2"/>
                  </a:lnTo>
                  <a:lnTo>
                    <a:pt x="287" y="3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7" y="3"/>
                  </a:lnTo>
                  <a:lnTo>
                    <a:pt x="300" y="3"/>
                  </a:lnTo>
                  <a:lnTo>
                    <a:pt x="303" y="4"/>
                  </a:lnTo>
                  <a:lnTo>
                    <a:pt x="306" y="4"/>
                  </a:lnTo>
                  <a:lnTo>
                    <a:pt x="309" y="4"/>
                  </a:lnTo>
                  <a:lnTo>
                    <a:pt x="312" y="6"/>
                  </a:lnTo>
                  <a:lnTo>
                    <a:pt x="315" y="6"/>
                  </a:lnTo>
                  <a:lnTo>
                    <a:pt x="317" y="6"/>
                  </a:lnTo>
                  <a:lnTo>
                    <a:pt x="320" y="7"/>
                  </a:lnTo>
                  <a:lnTo>
                    <a:pt x="323" y="7"/>
                  </a:lnTo>
                  <a:lnTo>
                    <a:pt x="326" y="7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10"/>
                  </a:lnTo>
                  <a:lnTo>
                    <a:pt x="342" y="12"/>
                  </a:lnTo>
                  <a:lnTo>
                    <a:pt x="346" y="12"/>
                  </a:lnTo>
                  <a:lnTo>
                    <a:pt x="352" y="13"/>
                  </a:lnTo>
                  <a:lnTo>
                    <a:pt x="356" y="15"/>
                  </a:lnTo>
                  <a:lnTo>
                    <a:pt x="361" y="16"/>
                  </a:lnTo>
                  <a:lnTo>
                    <a:pt x="365" y="17"/>
                  </a:lnTo>
                  <a:lnTo>
                    <a:pt x="369" y="19"/>
                  </a:lnTo>
                  <a:lnTo>
                    <a:pt x="374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8" y="22"/>
                  </a:lnTo>
                  <a:lnTo>
                    <a:pt x="381" y="22"/>
                  </a:lnTo>
                  <a:lnTo>
                    <a:pt x="382" y="23"/>
                  </a:lnTo>
                  <a:lnTo>
                    <a:pt x="384" y="23"/>
                  </a:lnTo>
                  <a:lnTo>
                    <a:pt x="385" y="25"/>
                  </a:lnTo>
                  <a:lnTo>
                    <a:pt x="387" y="25"/>
                  </a:lnTo>
                  <a:lnTo>
                    <a:pt x="388" y="26"/>
                  </a:lnTo>
                  <a:lnTo>
                    <a:pt x="389" y="26"/>
                  </a:lnTo>
                  <a:lnTo>
                    <a:pt x="391" y="26"/>
                  </a:lnTo>
                  <a:lnTo>
                    <a:pt x="389" y="27"/>
                  </a:lnTo>
                  <a:lnTo>
                    <a:pt x="389" y="29"/>
                  </a:lnTo>
                  <a:lnTo>
                    <a:pt x="388" y="30"/>
                  </a:lnTo>
                  <a:lnTo>
                    <a:pt x="388" y="32"/>
                  </a:lnTo>
                  <a:lnTo>
                    <a:pt x="387" y="33"/>
                  </a:lnTo>
                  <a:lnTo>
                    <a:pt x="387" y="35"/>
                  </a:lnTo>
                  <a:lnTo>
                    <a:pt x="385" y="36"/>
                  </a:lnTo>
                  <a:lnTo>
                    <a:pt x="385" y="38"/>
                  </a:lnTo>
                  <a:lnTo>
                    <a:pt x="384" y="40"/>
                  </a:lnTo>
                  <a:lnTo>
                    <a:pt x="382" y="43"/>
                  </a:lnTo>
                  <a:lnTo>
                    <a:pt x="381" y="46"/>
                  </a:lnTo>
                  <a:lnTo>
                    <a:pt x="379" y="49"/>
                  </a:lnTo>
                  <a:lnTo>
                    <a:pt x="378" y="53"/>
                  </a:lnTo>
                  <a:lnTo>
                    <a:pt x="377" y="56"/>
                  </a:lnTo>
                  <a:lnTo>
                    <a:pt x="377" y="59"/>
                  </a:lnTo>
                  <a:lnTo>
                    <a:pt x="375" y="62"/>
                  </a:lnTo>
                  <a:lnTo>
                    <a:pt x="374" y="64"/>
                  </a:lnTo>
                  <a:lnTo>
                    <a:pt x="374" y="65"/>
                  </a:lnTo>
                  <a:lnTo>
                    <a:pt x="374" y="66"/>
                  </a:lnTo>
                  <a:lnTo>
                    <a:pt x="372" y="68"/>
                  </a:lnTo>
                  <a:lnTo>
                    <a:pt x="372" y="69"/>
                  </a:lnTo>
                  <a:lnTo>
                    <a:pt x="371" y="71"/>
                  </a:lnTo>
                  <a:lnTo>
                    <a:pt x="371" y="72"/>
                  </a:lnTo>
                  <a:lnTo>
                    <a:pt x="369" y="71"/>
                  </a:lnTo>
                  <a:lnTo>
                    <a:pt x="368" y="71"/>
                  </a:lnTo>
                  <a:lnTo>
                    <a:pt x="366" y="69"/>
                  </a:lnTo>
                  <a:lnTo>
                    <a:pt x="365" y="68"/>
                  </a:lnTo>
                  <a:lnTo>
                    <a:pt x="364" y="66"/>
                  </a:lnTo>
                  <a:lnTo>
                    <a:pt x="362" y="65"/>
                  </a:lnTo>
                  <a:lnTo>
                    <a:pt x="361" y="65"/>
                  </a:lnTo>
                  <a:lnTo>
                    <a:pt x="359" y="64"/>
                  </a:lnTo>
                  <a:lnTo>
                    <a:pt x="358" y="62"/>
                  </a:lnTo>
                  <a:lnTo>
                    <a:pt x="356" y="61"/>
                  </a:lnTo>
                  <a:lnTo>
                    <a:pt x="355" y="61"/>
                  </a:lnTo>
                  <a:lnTo>
                    <a:pt x="353" y="59"/>
                  </a:lnTo>
                  <a:lnTo>
                    <a:pt x="349" y="56"/>
                  </a:lnTo>
                  <a:lnTo>
                    <a:pt x="345" y="53"/>
                  </a:lnTo>
                  <a:lnTo>
                    <a:pt x="339" y="51"/>
                  </a:lnTo>
                  <a:lnTo>
                    <a:pt x="335" y="48"/>
                  </a:lnTo>
                  <a:lnTo>
                    <a:pt x="329" y="45"/>
                  </a:lnTo>
                  <a:lnTo>
                    <a:pt x="325" y="42"/>
                  </a:lnTo>
                  <a:lnTo>
                    <a:pt x="319" y="40"/>
                  </a:lnTo>
                  <a:lnTo>
                    <a:pt x="313" y="39"/>
                  </a:lnTo>
                  <a:lnTo>
                    <a:pt x="309" y="38"/>
                  </a:lnTo>
                  <a:lnTo>
                    <a:pt x="304" y="36"/>
                  </a:lnTo>
                  <a:lnTo>
                    <a:pt x="300" y="35"/>
                  </a:lnTo>
                  <a:lnTo>
                    <a:pt x="296" y="33"/>
                  </a:lnTo>
                  <a:lnTo>
                    <a:pt x="292" y="32"/>
                  </a:lnTo>
                  <a:lnTo>
                    <a:pt x="287" y="30"/>
                  </a:lnTo>
                  <a:lnTo>
                    <a:pt x="283" y="30"/>
                  </a:lnTo>
                  <a:lnTo>
                    <a:pt x="279" y="29"/>
                  </a:lnTo>
                  <a:lnTo>
                    <a:pt x="251" y="26"/>
                  </a:lnTo>
                  <a:lnTo>
                    <a:pt x="224" y="25"/>
                  </a:lnTo>
                  <a:lnTo>
                    <a:pt x="211" y="26"/>
                  </a:lnTo>
                  <a:lnTo>
                    <a:pt x="196" y="27"/>
                  </a:lnTo>
                  <a:lnTo>
                    <a:pt x="183" y="29"/>
                  </a:lnTo>
                  <a:lnTo>
                    <a:pt x="170" y="32"/>
                  </a:lnTo>
                  <a:lnTo>
                    <a:pt x="158" y="36"/>
                  </a:lnTo>
                  <a:lnTo>
                    <a:pt x="145" y="40"/>
                  </a:lnTo>
                  <a:lnTo>
                    <a:pt x="133" y="45"/>
                  </a:lnTo>
                  <a:lnTo>
                    <a:pt x="121" y="52"/>
                  </a:lnTo>
                  <a:lnTo>
                    <a:pt x="111" y="59"/>
                  </a:lnTo>
                  <a:lnTo>
                    <a:pt x="101" y="68"/>
                  </a:lnTo>
                  <a:lnTo>
                    <a:pt x="93" y="77"/>
                  </a:lnTo>
                  <a:lnTo>
                    <a:pt x="85" y="87"/>
                  </a:lnTo>
                  <a:lnTo>
                    <a:pt x="83" y="91"/>
                  </a:lnTo>
                  <a:lnTo>
                    <a:pt x="81" y="95"/>
                  </a:lnTo>
                  <a:lnTo>
                    <a:pt x="78" y="98"/>
                  </a:lnTo>
                  <a:lnTo>
                    <a:pt x="77" y="102"/>
                  </a:lnTo>
                  <a:lnTo>
                    <a:pt x="75" y="107"/>
                  </a:lnTo>
                  <a:lnTo>
                    <a:pt x="74" y="111"/>
                  </a:lnTo>
                  <a:lnTo>
                    <a:pt x="73" y="115"/>
                  </a:lnTo>
                  <a:lnTo>
                    <a:pt x="71" y="120"/>
                  </a:lnTo>
                  <a:lnTo>
                    <a:pt x="71" y="121"/>
                  </a:lnTo>
                  <a:lnTo>
                    <a:pt x="71" y="123"/>
                  </a:lnTo>
                  <a:lnTo>
                    <a:pt x="70" y="124"/>
                  </a:lnTo>
                  <a:lnTo>
                    <a:pt x="70" y="126"/>
                  </a:lnTo>
                  <a:lnTo>
                    <a:pt x="70" y="127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70" y="131"/>
                  </a:lnTo>
                  <a:lnTo>
                    <a:pt x="68" y="134"/>
                  </a:lnTo>
                  <a:lnTo>
                    <a:pt x="68" y="137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7" y="146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7" y="156"/>
                  </a:lnTo>
                  <a:lnTo>
                    <a:pt x="68" y="163"/>
                  </a:lnTo>
                  <a:lnTo>
                    <a:pt x="68" y="169"/>
                  </a:lnTo>
                  <a:lnTo>
                    <a:pt x="68" y="175"/>
                  </a:lnTo>
                  <a:lnTo>
                    <a:pt x="70" y="180"/>
                  </a:lnTo>
                  <a:lnTo>
                    <a:pt x="71" y="188"/>
                  </a:lnTo>
                  <a:lnTo>
                    <a:pt x="73" y="193"/>
                  </a:lnTo>
                  <a:lnTo>
                    <a:pt x="75" y="199"/>
                  </a:lnTo>
                  <a:lnTo>
                    <a:pt x="77" y="203"/>
                  </a:lnTo>
                  <a:lnTo>
                    <a:pt x="80" y="209"/>
                  </a:lnTo>
                  <a:lnTo>
                    <a:pt x="81" y="214"/>
                  </a:lnTo>
                  <a:lnTo>
                    <a:pt x="84" y="218"/>
                  </a:lnTo>
                  <a:lnTo>
                    <a:pt x="87" y="222"/>
                  </a:lnTo>
                  <a:lnTo>
                    <a:pt x="90" y="226"/>
                  </a:lnTo>
                  <a:lnTo>
                    <a:pt x="93" y="231"/>
                  </a:lnTo>
                  <a:lnTo>
                    <a:pt x="97" y="235"/>
                  </a:lnTo>
                  <a:lnTo>
                    <a:pt x="100" y="238"/>
                  </a:lnTo>
                  <a:lnTo>
                    <a:pt x="107" y="245"/>
                  </a:lnTo>
                  <a:lnTo>
                    <a:pt x="114" y="251"/>
                  </a:lnTo>
                  <a:lnTo>
                    <a:pt x="121" y="255"/>
                  </a:lnTo>
                  <a:lnTo>
                    <a:pt x="130" y="260"/>
                  </a:lnTo>
                  <a:lnTo>
                    <a:pt x="139" y="264"/>
                  </a:lnTo>
                  <a:lnTo>
                    <a:pt x="147" y="268"/>
                  </a:lnTo>
                  <a:lnTo>
                    <a:pt x="156" y="271"/>
                  </a:lnTo>
                  <a:lnTo>
                    <a:pt x="165" y="274"/>
                  </a:lnTo>
                  <a:lnTo>
                    <a:pt x="173" y="276"/>
                  </a:lnTo>
                  <a:lnTo>
                    <a:pt x="183" y="278"/>
                  </a:lnTo>
                  <a:lnTo>
                    <a:pt x="192" y="280"/>
                  </a:lnTo>
                  <a:lnTo>
                    <a:pt x="202" y="281"/>
                  </a:lnTo>
                  <a:lnTo>
                    <a:pt x="212" y="281"/>
                  </a:lnTo>
                  <a:lnTo>
                    <a:pt x="224" y="283"/>
                  </a:lnTo>
                  <a:lnTo>
                    <a:pt x="234" y="283"/>
                  </a:lnTo>
                  <a:lnTo>
                    <a:pt x="244" y="283"/>
                  </a:lnTo>
                  <a:lnTo>
                    <a:pt x="248" y="283"/>
                  </a:lnTo>
                  <a:lnTo>
                    <a:pt x="253" y="283"/>
                  </a:lnTo>
                  <a:lnTo>
                    <a:pt x="257" y="283"/>
                  </a:lnTo>
                  <a:lnTo>
                    <a:pt x="261" y="281"/>
                  </a:lnTo>
                  <a:lnTo>
                    <a:pt x="264" y="281"/>
                  </a:lnTo>
                  <a:lnTo>
                    <a:pt x="267" y="281"/>
                  </a:lnTo>
                  <a:lnTo>
                    <a:pt x="270" y="281"/>
                  </a:lnTo>
                  <a:lnTo>
                    <a:pt x="273" y="281"/>
                  </a:lnTo>
                  <a:lnTo>
                    <a:pt x="276" y="281"/>
                  </a:lnTo>
                  <a:lnTo>
                    <a:pt x="277" y="280"/>
                  </a:lnTo>
                  <a:lnTo>
                    <a:pt x="281" y="280"/>
                  </a:lnTo>
                  <a:lnTo>
                    <a:pt x="284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6" y="277"/>
                  </a:lnTo>
                  <a:lnTo>
                    <a:pt x="297" y="277"/>
                  </a:lnTo>
                  <a:lnTo>
                    <a:pt x="299" y="277"/>
                  </a:lnTo>
                  <a:lnTo>
                    <a:pt x="300" y="277"/>
                  </a:lnTo>
                  <a:lnTo>
                    <a:pt x="302" y="277"/>
                  </a:lnTo>
                  <a:lnTo>
                    <a:pt x="303" y="276"/>
                  </a:lnTo>
                  <a:lnTo>
                    <a:pt x="304" y="276"/>
                  </a:lnTo>
                  <a:lnTo>
                    <a:pt x="306" y="276"/>
                  </a:lnTo>
                  <a:lnTo>
                    <a:pt x="307" y="276"/>
                  </a:lnTo>
                  <a:lnTo>
                    <a:pt x="309" y="274"/>
                  </a:lnTo>
                  <a:lnTo>
                    <a:pt x="312" y="274"/>
                  </a:lnTo>
                  <a:lnTo>
                    <a:pt x="313" y="274"/>
                  </a:lnTo>
                  <a:lnTo>
                    <a:pt x="315" y="273"/>
                  </a:lnTo>
                  <a:lnTo>
                    <a:pt x="317" y="273"/>
                  </a:lnTo>
                  <a:lnTo>
                    <a:pt x="319" y="271"/>
                  </a:lnTo>
                  <a:lnTo>
                    <a:pt x="320" y="271"/>
                  </a:lnTo>
                  <a:lnTo>
                    <a:pt x="322" y="271"/>
                  </a:lnTo>
                  <a:lnTo>
                    <a:pt x="323" y="271"/>
                  </a:lnTo>
                  <a:lnTo>
                    <a:pt x="323" y="270"/>
                  </a:lnTo>
                  <a:lnTo>
                    <a:pt x="325" y="270"/>
                  </a:lnTo>
                  <a:lnTo>
                    <a:pt x="326" y="270"/>
                  </a:lnTo>
                  <a:lnTo>
                    <a:pt x="326" y="268"/>
                  </a:lnTo>
                  <a:lnTo>
                    <a:pt x="326" y="267"/>
                  </a:lnTo>
                  <a:lnTo>
                    <a:pt x="326" y="265"/>
                  </a:lnTo>
                  <a:lnTo>
                    <a:pt x="326" y="264"/>
                  </a:lnTo>
                  <a:lnTo>
                    <a:pt x="326" y="261"/>
                  </a:lnTo>
                  <a:lnTo>
                    <a:pt x="326" y="260"/>
                  </a:lnTo>
                  <a:lnTo>
                    <a:pt x="326" y="257"/>
                  </a:lnTo>
                  <a:lnTo>
                    <a:pt x="326" y="255"/>
                  </a:lnTo>
                  <a:lnTo>
                    <a:pt x="326" y="252"/>
                  </a:lnTo>
                  <a:lnTo>
                    <a:pt x="326" y="251"/>
                  </a:lnTo>
                  <a:lnTo>
                    <a:pt x="326" y="248"/>
                  </a:lnTo>
                  <a:lnTo>
                    <a:pt x="326" y="247"/>
                  </a:lnTo>
                  <a:lnTo>
                    <a:pt x="326" y="238"/>
                  </a:lnTo>
                  <a:lnTo>
                    <a:pt x="326" y="231"/>
                  </a:lnTo>
                  <a:lnTo>
                    <a:pt x="326" y="222"/>
                  </a:lnTo>
                  <a:lnTo>
                    <a:pt x="326" y="214"/>
                  </a:lnTo>
                  <a:lnTo>
                    <a:pt x="326" y="206"/>
                  </a:lnTo>
                  <a:lnTo>
                    <a:pt x="326" y="198"/>
                  </a:lnTo>
                  <a:lnTo>
                    <a:pt x="326" y="190"/>
                  </a:lnTo>
                  <a:lnTo>
                    <a:pt x="326" y="182"/>
                  </a:lnTo>
                  <a:lnTo>
                    <a:pt x="323" y="182"/>
                  </a:lnTo>
                  <a:lnTo>
                    <a:pt x="322" y="182"/>
                  </a:lnTo>
                  <a:lnTo>
                    <a:pt x="319" y="182"/>
                  </a:lnTo>
                  <a:lnTo>
                    <a:pt x="317" y="182"/>
                  </a:lnTo>
                  <a:lnTo>
                    <a:pt x="315" y="182"/>
                  </a:lnTo>
                  <a:lnTo>
                    <a:pt x="313" y="182"/>
                  </a:lnTo>
                  <a:lnTo>
                    <a:pt x="310" y="182"/>
                  </a:lnTo>
                  <a:lnTo>
                    <a:pt x="309" y="183"/>
                  </a:lnTo>
                  <a:lnTo>
                    <a:pt x="307" y="183"/>
                  </a:lnTo>
                  <a:lnTo>
                    <a:pt x="306" y="183"/>
                  </a:lnTo>
                  <a:lnTo>
                    <a:pt x="304" y="183"/>
                  </a:lnTo>
                  <a:lnTo>
                    <a:pt x="303" y="183"/>
                  </a:lnTo>
                  <a:lnTo>
                    <a:pt x="302" y="183"/>
                  </a:lnTo>
                  <a:lnTo>
                    <a:pt x="300" y="183"/>
                  </a:lnTo>
                  <a:lnTo>
                    <a:pt x="299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3" y="183"/>
                  </a:lnTo>
                  <a:lnTo>
                    <a:pt x="290" y="183"/>
                  </a:lnTo>
                  <a:lnTo>
                    <a:pt x="289" y="185"/>
                  </a:lnTo>
                  <a:lnTo>
                    <a:pt x="287" y="185"/>
                  </a:lnTo>
                  <a:lnTo>
                    <a:pt x="284" y="185"/>
                  </a:lnTo>
                  <a:lnTo>
                    <a:pt x="281" y="185"/>
                  </a:lnTo>
                  <a:lnTo>
                    <a:pt x="283" y="183"/>
                  </a:lnTo>
                  <a:lnTo>
                    <a:pt x="283" y="182"/>
                  </a:lnTo>
                  <a:lnTo>
                    <a:pt x="283" y="180"/>
                  </a:lnTo>
                  <a:lnTo>
                    <a:pt x="283" y="179"/>
                  </a:lnTo>
                  <a:lnTo>
                    <a:pt x="283" y="176"/>
                  </a:lnTo>
                  <a:lnTo>
                    <a:pt x="283" y="175"/>
                  </a:lnTo>
                  <a:lnTo>
                    <a:pt x="284" y="172"/>
                  </a:lnTo>
                  <a:lnTo>
                    <a:pt x="284" y="169"/>
                  </a:lnTo>
                  <a:lnTo>
                    <a:pt x="284" y="166"/>
                  </a:lnTo>
                  <a:lnTo>
                    <a:pt x="283" y="163"/>
                  </a:lnTo>
                  <a:lnTo>
                    <a:pt x="283" y="160"/>
                  </a:lnTo>
                  <a:lnTo>
                    <a:pt x="283" y="157"/>
                  </a:lnTo>
                  <a:lnTo>
                    <a:pt x="283" y="156"/>
                  </a:lnTo>
                  <a:lnTo>
                    <a:pt x="281" y="154"/>
                  </a:lnTo>
                  <a:lnTo>
                    <a:pt x="281" y="153"/>
                  </a:lnTo>
                  <a:lnTo>
                    <a:pt x="283" y="153"/>
                  </a:lnTo>
                  <a:lnTo>
                    <a:pt x="284" y="153"/>
                  </a:lnTo>
                  <a:lnTo>
                    <a:pt x="286" y="153"/>
                  </a:lnTo>
                  <a:lnTo>
                    <a:pt x="287" y="153"/>
                  </a:lnTo>
                  <a:lnTo>
                    <a:pt x="290" y="153"/>
                  </a:lnTo>
                  <a:lnTo>
                    <a:pt x="292" y="153"/>
                  </a:lnTo>
                  <a:lnTo>
                    <a:pt x="293" y="154"/>
                  </a:lnTo>
                  <a:lnTo>
                    <a:pt x="294" y="154"/>
                  </a:lnTo>
                  <a:lnTo>
                    <a:pt x="296" y="154"/>
                  </a:lnTo>
                  <a:lnTo>
                    <a:pt x="299" y="154"/>
                  </a:lnTo>
                  <a:lnTo>
                    <a:pt x="300" y="154"/>
                  </a:lnTo>
                  <a:lnTo>
                    <a:pt x="302" y="154"/>
                  </a:lnTo>
                  <a:lnTo>
                    <a:pt x="303" y="154"/>
                  </a:lnTo>
                  <a:lnTo>
                    <a:pt x="306" y="154"/>
                  </a:lnTo>
                  <a:lnTo>
                    <a:pt x="307" y="154"/>
                  </a:lnTo>
                  <a:lnTo>
                    <a:pt x="310" y="154"/>
                  </a:lnTo>
                  <a:lnTo>
                    <a:pt x="313" y="154"/>
                  </a:lnTo>
                  <a:lnTo>
                    <a:pt x="316" y="156"/>
                  </a:lnTo>
                  <a:lnTo>
                    <a:pt x="317" y="156"/>
                  </a:lnTo>
                  <a:lnTo>
                    <a:pt x="320" y="156"/>
                  </a:lnTo>
                  <a:lnTo>
                    <a:pt x="323" y="156"/>
                  </a:lnTo>
                  <a:lnTo>
                    <a:pt x="326" y="156"/>
                  </a:lnTo>
                  <a:lnTo>
                    <a:pt x="329" y="156"/>
                  </a:lnTo>
                  <a:lnTo>
                    <a:pt x="336" y="156"/>
                  </a:lnTo>
                  <a:lnTo>
                    <a:pt x="343" y="156"/>
                  </a:lnTo>
                  <a:lnTo>
                    <a:pt x="351" y="156"/>
                  </a:lnTo>
                  <a:lnTo>
                    <a:pt x="358" y="156"/>
                  </a:lnTo>
                  <a:lnTo>
                    <a:pt x="365" y="156"/>
                  </a:lnTo>
                  <a:lnTo>
                    <a:pt x="372" y="156"/>
                  </a:lnTo>
                  <a:lnTo>
                    <a:pt x="379" y="156"/>
                  </a:lnTo>
                  <a:lnTo>
                    <a:pt x="387" y="156"/>
                  </a:lnTo>
                  <a:lnTo>
                    <a:pt x="387" y="167"/>
                  </a:lnTo>
                  <a:lnTo>
                    <a:pt x="387" y="180"/>
                  </a:lnTo>
                  <a:lnTo>
                    <a:pt x="387" y="192"/>
                  </a:lnTo>
                  <a:lnTo>
                    <a:pt x="387" y="205"/>
                  </a:lnTo>
                  <a:lnTo>
                    <a:pt x="387" y="216"/>
                  </a:lnTo>
                  <a:lnTo>
                    <a:pt x="387" y="229"/>
                  </a:lnTo>
                  <a:lnTo>
                    <a:pt x="387" y="241"/>
                  </a:lnTo>
                  <a:lnTo>
                    <a:pt x="387" y="254"/>
                  </a:lnTo>
                  <a:lnTo>
                    <a:pt x="387" y="257"/>
                  </a:lnTo>
                  <a:lnTo>
                    <a:pt x="387" y="260"/>
                  </a:lnTo>
                  <a:lnTo>
                    <a:pt x="387" y="264"/>
                  </a:lnTo>
                  <a:lnTo>
                    <a:pt x="387" y="267"/>
                  </a:lnTo>
                  <a:lnTo>
                    <a:pt x="387" y="270"/>
                  </a:lnTo>
                  <a:lnTo>
                    <a:pt x="387" y="274"/>
                  </a:lnTo>
                  <a:lnTo>
                    <a:pt x="387" y="277"/>
                  </a:lnTo>
                  <a:lnTo>
                    <a:pt x="387" y="280"/>
                  </a:lnTo>
                  <a:lnTo>
                    <a:pt x="387" y="281"/>
                  </a:lnTo>
                  <a:lnTo>
                    <a:pt x="387" y="283"/>
                  </a:lnTo>
                  <a:lnTo>
                    <a:pt x="387" y="284"/>
                  </a:lnTo>
                  <a:lnTo>
                    <a:pt x="387" y="286"/>
                  </a:lnTo>
                  <a:lnTo>
                    <a:pt x="387" y="287"/>
                  </a:lnTo>
                  <a:lnTo>
                    <a:pt x="385" y="287"/>
                  </a:lnTo>
                  <a:lnTo>
                    <a:pt x="384" y="287"/>
                  </a:lnTo>
                  <a:lnTo>
                    <a:pt x="384" y="289"/>
                  </a:lnTo>
                  <a:lnTo>
                    <a:pt x="382" y="289"/>
                  </a:lnTo>
                  <a:lnTo>
                    <a:pt x="381" y="289"/>
                  </a:lnTo>
                  <a:lnTo>
                    <a:pt x="379" y="289"/>
                  </a:lnTo>
                  <a:lnTo>
                    <a:pt x="377" y="290"/>
                  </a:lnTo>
                  <a:lnTo>
                    <a:pt x="375" y="290"/>
                  </a:lnTo>
                  <a:lnTo>
                    <a:pt x="374" y="290"/>
                  </a:lnTo>
                  <a:lnTo>
                    <a:pt x="371" y="291"/>
                  </a:lnTo>
                  <a:lnTo>
                    <a:pt x="369" y="291"/>
                  </a:lnTo>
                  <a:lnTo>
                    <a:pt x="368" y="291"/>
                  </a:lnTo>
                  <a:lnTo>
                    <a:pt x="365" y="293"/>
                  </a:lnTo>
                  <a:lnTo>
                    <a:pt x="358" y="294"/>
                  </a:lnTo>
                  <a:lnTo>
                    <a:pt x="351" y="296"/>
                  </a:lnTo>
                  <a:lnTo>
                    <a:pt x="343" y="297"/>
                  </a:lnTo>
                  <a:lnTo>
                    <a:pt x="335" y="299"/>
                  </a:lnTo>
                  <a:lnTo>
                    <a:pt x="328" y="299"/>
                  </a:lnTo>
                  <a:lnTo>
                    <a:pt x="320" y="300"/>
                  </a:lnTo>
                  <a:lnTo>
                    <a:pt x="312" y="301"/>
                  </a:lnTo>
                  <a:lnTo>
                    <a:pt x="304" y="303"/>
                  </a:lnTo>
                  <a:lnTo>
                    <a:pt x="294" y="304"/>
                  </a:lnTo>
                  <a:lnTo>
                    <a:pt x="284" y="304"/>
                  </a:lnTo>
                  <a:lnTo>
                    <a:pt x="274" y="306"/>
                  </a:lnTo>
                  <a:lnTo>
                    <a:pt x="266" y="306"/>
                  </a:lnTo>
                  <a:lnTo>
                    <a:pt x="255" y="307"/>
                  </a:lnTo>
                  <a:lnTo>
                    <a:pt x="245" y="307"/>
                  </a:lnTo>
                  <a:lnTo>
                    <a:pt x="234" y="307"/>
                  </a:lnTo>
                  <a:lnTo>
                    <a:pt x="224" y="307"/>
                  </a:lnTo>
                  <a:lnTo>
                    <a:pt x="215" y="307"/>
                  </a:lnTo>
                  <a:lnTo>
                    <a:pt x="205" y="307"/>
                  </a:lnTo>
                  <a:lnTo>
                    <a:pt x="196" y="307"/>
                  </a:lnTo>
                  <a:lnTo>
                    <a:pt x="188" y="306"/>
                  </a:lnTo>
                  <a:lnTo>
                    <a:pt x="179" y="306"/>
                  </a:lnTo>
                  <a:lnTo>
                    <a:pt x="170" y="304"/>
                  </a:lnTo>
                  <a:lnTo>
                    <a:pt x="162" y="303"/>
                  </a:lnTo>
                  <a:lnTo>
                    <a:pt x="153" y="301"/>
                  </a:lnTo>
                  <a:lnTo>
                    <a:pt x="149" y="301"/>
                  </a:lnTo>
                  <a:lnTo>
                    <a:pt x="145" y="300"/>
                  </a:lnTo>
                  <a:lnTo>
                    <a:pt x="140" y="300"/>
                  </a:lnTo>
                  <a:lnTo>
                    <a:pt x="137" y="299"/>
                  </a:lnTo>
                  <a:lnTo>
                    <a:pt x="133" y="299"/>
                  </a:lnTo>
                  <a:lnTo>
                    <a:pt x="129" y="297"/>
                  </a:lnTo>
                  <a:lnTo>
                    <a:pt x="126" y="297"/>
                  </a:lnTo>
                  <a:lnTo>
                    <a:pt x="121" y="296"/>
                  </a:lnTo>
                  <a:lnTo>
                    <a:pt x="116" y="294"/>
                  </a:lnTo>
                  <a:lnTo>
                    <a:pt x="111" y="293"/>
                  </a:lnTo>
                  <a:lnTo>
                    <a:pt x="106" y="290"/>
                  </a:lnTo>
                  <a:lnTo>
                    <a:pt x="101" y="289"/>
                  </a:lnTo>
                  <a:lnTo>
                    <a:pt x="97" y="287"/>
                  </a:lnTo>
                  <a:lnTo>
                    <a:pt x="91" y="286"/>
                  </a:lnTo>
                  <a:lnTo>
                    <a:pt x="87" y="283"/>
                  </a:lnTo>
                  <a:lnTo>
                    <a:pt x="83" y="281"/>
                  </a:lnTo>
                  <a:lnTo>
                    <a:pt x="75" y="277"/>
                  </a:lnTo>
                  <a:lnTo>
                    <a:pt x="70" y="274"/>
                  </a:lnTo>
                  <a:lnTo>
                    <a:pt x="64" y="270"/>
                  </a:lnTo>
                  <a:lnTo>
                    <a:pt x="58" y="267"/>
                  </a:lnTo>
                  <a:lnTo>
                    <a:pt x="52" y="263"/>
                  </a:lnTo>
                  <a:lnTo>
                    <a:pt x="47" y="257"/>
                  </a:lnTo>
                  <a:lnTo>
                    <a:pt x="41" y="252"/>
                  </a:lnTo>
                  <a:lnTo>
                    <a:pt x="36" y="247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4" y="231"/>
                  </a:lnTo>
                  <a:lnTo>
                    <a:pt x="19" y="226"/>
                  </a:lnTo>
                  <a:lnTo>
                    <a:pt x="16" y="221"/>
                  </a:lnTo>
                  <a:lnTo>
                    <a:pt x="13" y="215"/>
                  </a:lnTo>
                  <a:lnTo>
                    <a:pt x="11" y="208"/>
                  </a:lnTo>
                  <a:lnTo>
                    <a:pt x="9" y="202"/>
                  </a:lnTo>
                  <a:lnTo>
                    <a:pt x="6" y="196"/>
                  </a:lnTo>
                  <a:lnTo>
                    <a:pt x="5" y="190"/>
                  </a:lnTo>
                  <a:lnTo>
                    <a:pt x="3" y="183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2" y="134"/>
                  </a:lnTo>
                  <a:lnTo>
                    <a:pt x="3" y="130"/>
                  </a:lnTo>
                  <a:lnTo>
                    <a:pt x="3" y="126"/>
                  </a:lnTo>
                  <a:lnTo>
                    <a:pt x="5" y="121"/>
                  </a:lnTo>
                  <a:lnTo>
                    <a:pt x="6" y="117"/>
                  </a:lnTo>
                  <a:lnTo>
                    <a:pt x="8" y="113"/>
                  </a:lnTo>
                  <a:lnTo>
                    <a:pt x="8" y="110"/>
                  </a:lnTo>
                  <a:lnTo>
                    <a:pt x="9" y="108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2"/>
                  </a:lnTo>
                  <a:lnTo>
                    <a:pt x="12" y="100"/>
                  </a:lnTo>
                  <a:lnTo>
                    <a:pt x="13" y="98"/>
                  </a:lnTo>
                  <a:lnTo>
                    <a:pt x="13" y="97"/>
                  </a:lnTo>
                  <a:lnTo>
                    <a:pt x="22" y="82"/>
                  </a:lnTo>
                  <a:lnTo>
                    <a:pt x="32" y="69"/>
                  </a:lnTo>
                  <a:lnTo>
                    <a:pt x="42" y="58"/>
                  </a:lnTo>
                  <a:lnTo>
                    <a:pt x="55" y="48"/>
                  </a:lnTo>
                  <a:lnTo>
                    <a:pt x="68" y="39"/>
                  </a:lnTo>
                  <a:lnTo>
                    <a:pt x="81" y="32"/>
                  </a:lnTo>
                  <a:lnTo>
                    <a:pt x="96" y="25"/>
                  </a:lnTo>
                  <a:lnTo>
                    <a:pt x="110" y="19"/>
                  </a:lnTo>
                  <a:lnTo>
                    <a:pt x="114" y="17"/>
                  </a:lnTo>
                  <a:lnTo>
                    <a:pt x="119" y="16"/>
                  </a:lnTo>
                  <a:lnTo>
                    <a:pt x="123" y="15"/>
                  </a:lnTo>
                  <a:lnTo>
                    <a:pt x="127" y="13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10"/>
                  </a:lnTo>
                  <a:lnTo>
                    <a:pt x="145" y="9"/>
                  </a:lnTo>
                  <a:lnTo>
                    <a:pt x="149" y="9"/>
                  </a:lnTo>
                  <a:lnTo>
                    <a:pt x="152" y="7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6" y="6"/>
                  </a:lnTo>
                  <a:lnTo>
                    <a:pt x="172" y="4"/>
                  </a:lnTo>
                  <a:lnTo>
                    <a:pt x="178" y="3"/>
                  </a:lnTo>
                  <a:lnTo>
                    <a:pt x="182" y="3"/>
                  </a:lnTo>
                  <a:lnTo>
                    <a:pt x="188" y="3"/>
                  </a:lnTo>
                  <a:lnTo>
                    <a:pt x="192" y="2"/>
                  </a:lnTo>
                  <a:lnTo>
                    <a:pt x="199" y="2"/>
                  </a:lnTo>
                  <a:lnTo>
                    <a:pt x="205" y="2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5"/>
            <p:cNvSpPr>
              <a:spLocks noChangeAspect="1"/>
            </p:cNvSpPr>
            <p:nvPr userDrawn="1"/>
          </p:nvSpPr>
          <p:spPr bwMode="auto">
            <a:xfrm>
              <a:off x="2694" y="4148"/>
              <a:ext cx="109" cy="95"/>
            </a:xfrm>
            <a:custGeom>
              <a:avLst/>
              <a:gdLst>
                <a:gd name="T0" fmla="*/ 0 w 349"/>
                <a:gd name="T1" fmla="*/ 0 h 301"/>
                <a:gd name="T2" fmla="*/ 0 w 349"/>
                <a:gd name="T3" fmla="*/ 0 h 301"/>
                <a:gd name="T4" fmla="*/ 0 w 349"/>
                <a:gd name="T5" fmla="*/ 0 h 301"/>
                <a:gd name="T6" fmla="*/ 0 w 349"/>
                <a:gd name="T7" fmla="*/ 0 h 301"/>
                <a:gd name="T8" fmla="*/ 0 w 349"/>
                <a:gd name="T9" fmla="*/ 0 h 301"/>
                <a:gd name="T10" fmla="*/ 0 w 349"/>
                <a:gd name="T11" fmla="*/ 0 h 301"/>
                <a:gd name="T12" fmla="*/ 0 w 349"/>
                <a:gd name="T13" fmla="*/ 0 h 301"/>
                <a:gd name="T14" fmla="*/ 0 w 349"/>
                <a:gd name="T15" fmla="*/ 0 h 301"/>
                <a:gd name="T16" fmla="*/ 0 w 349"/>
                <a:gd name="T17" fmla="*/ 0 h 301"/>
                <a:gd name="T18" fmla="*/ 0 w 349"/>
                <a:gd name="T19" fmla="*/ 0 h 301"/>
                <a:gd name="T20" fmla="*/ 0 w 349"/>
                <a:gd name="T21" fmla="*/ 0 h 301"/>
                <a:gd name="T22" fmla="*/ 0 w 349"/>
                <a:gd name="T23" fmla="*/ 0 h 301"/>
                <a:gd name="T24" fmla="*/ 0 w 349"/>
                <a:gd name="T25" fmla="*/ 0 h 301"/>
                <a:gd name="T26" fmla="*/ 0 w 349"/>
                <a:gd name="T27" fmla="*/ 0 h 301"/>
                <a:gd name="T28" fmla="*/ 0 w 349"/>
                <a:gd name="T29" fmla="*/ 0 h 301"/>
                <a:gd name="T30" fmla="*/ 0 w 349"/>
                <a:gd name="T31" fmla="*/ 0 h 301"/>
                <a:gd name="T32" fmla="*/ 0 w 349"/>
                <a:gd name="T33" fmla="*/ 0 h 301"/>
                <a:gd name="T34" fmla="*/ 0 w 349"/>
                <a:gd name="T35" fmla="*/ 0 h 301"/>
                <a:gd name="T36" fmla="*/ 0 w 349"/>
                <a:gd name="T37" fmla="*/ 0 h 301"/>
                <a:gd name="T38" fmla="*/ 0 w 349"/>
                <a:gd name="T39" fmla="*/ 0 h 301"/>
                <a:gd name="T40" fmla="*/ 0 w 349"/>
                <a:gd name="T41" fmla="*/ 0 h 301"/>
                <a:gd name="T42" fmla="*/ 0 w 349"/>
                <a:gd name="T43" fmla="*/ 0 h 301"/>
                <a:gd name="T44" fmla="*/ 0 w 349"/>
                <a:gd name="T45" fmla="*/ 0 h 301"/>
                <a:gd name="T46" fmla="*/ 0 w 349"/>
                <a:gd name="T47" fmla="*/ 0 h 301"/>
                <a:gd name="T48" fmla="*/ 0 w 349"/>
                <a:gd name="T49" fmla="*/ 0 h 301"/>
                <a:gd name="T50" fmla="*/ 0 w 349"/>
                <a:gd name="T51" fmla="*/ 0 h 301"/>
                <a:gd name="T52" fmla="*/ 0 w 349"/>
                <a:gd name="T53" fmla="*/ 0 h 301"/>
                <a:gd name="T54" fmla="*/ 0 w 349"/>
                <a:gd name="T55" fmla="*/ 0 h 301"/>
                <a:gd name="T56" fmla="*/ 0 w 349"/>
                <a:gd name="T57" fmla="*/ 0 h 301"/>
                <a:gd name="T58" fmla="*/ 0 w 349"/>
                <a:gd name="T59" fmla="*/ 0 h 301"/>
                <a:gd name="T60" fmla="*/ 0 w 349"/>
                <a:gd name="T61" fmla="*/ 0 h 301"/>
                <a:gd name="T62" fmla="*/ 0 w 349"/>
                <a:gd name="T63" fmla="*/ 0 h 301"/>
                <a:gd name="T64" fmla="*/ 0 w 349"/>
                <a:gd name="T65" fmla="*/ 0 h 301"/>
                <a:gd name="T66" fmla="*/ 0 w 349"/>
                <a:gd name="T67" fmla="*/ 0 h 301"/>
                <a:gd name="T68" fmla="*/ 0 w 349"/>
                <a:gd name="T69" fmla="*/ 0 h 301"/>
                <a:gd name="T70" fmla="*/ 0 w 349"/>
                <a:gd name="T71" fmla="*/ 0 h 301"/>
                <a:gd name="T72" fmla="*/ 0 w 349"/>
                <a:gd name="T73" fmla="*/ 0 h 301"/>
                <a:gd name="T74" fmla="*/ 0 w 349"/>
                <a:gd name="T75" fmla="*/ 0 h 301"/>
                <a:gd name="T76" fmla="*/ 0 w 349"/>
                <a:gd name="T77" fmla="*/ 0 h 301"/>
                <a:gd name="T78" fmla="*/ 0 w 349"/>
                <a:gd name="T79" fmla="*/ 0 h 301"/>
                <a:gd name="T80" fmla="*/ 0 w 349"/>
                <a:gd name="T81" fmla="*/ 0 h 301"/>
                <a:gd name="T82" fmla="*/ 0 w 349"/>
                <a:gd name="T83" fmla="*/ 0 h 301"/>
                <a:gd name="T84" fmla="*/ 0 w 349"/>
                <a:gd name="T85" fmla="*/ 0 h 301"/>
                <a:gd name="T86" fmla="*/ 0 w 349"/>
                <a:gd name="T87" fmla="*/ 0 h 301"/>
                <a:gd name="T88" fmla="*/ 0 w 349"/>
                <a:gd name="T89" fmla="*/ 0 h 301"/>
                <a:gd name="T90" fmla="*/ 0 w 349"/>
                <a:gd name="T91" fmla="*/ 0 h 301"/>
                <a:gd name="T92" fmla="*/ 0 w 349"/>
                <a:gd name="T93" fmla="*/ 0 h 301"/>
                <a:gd name="T94" fmla="*/ 0 w 349"/>
                <a:gd name="T95" fmla="*/ 0 h 301"/>
                <a:gd name="T96" fmla="*/ 0 w 349"/>
                <a:gd name="T97" fmla="*/ 0 h 301"/>
                <a:gd name="T98" fmla="*/ 0 w 349"/>
                <a:gd name="T99" fmla="*/ 0 h 301"/>
                <a:gd name="T100" fmla="*/ 0 w 349"/>
                <a:gd name="T101" fmla="*/ 0 h 301"/>
                <a:gd name="T102" fmla="*/ 0 w 349"/>
                <a:gd name="T103" fmla="*/ 0 h 301"/>
                <a:gd name="T104" fmla="*/ 0 w 349"/>
                <a:gd name="T105" fmla="*/ 0 h 3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9" h="301">
                  <a:moveTo>
                    <a:pt x="307" y="0"/>
                  </a:moveTo>
                  <a:lnTo>
                    <a:pt x="307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7" y="1"/>
                  </a:lnTo>
                  <a:lnTo>
                    <a:pt x="320" y="1"/>
                  </a:lnTo>
                  <a:lnTo>
                    <a:pt x="324" y="1"/>
                  </a:lnTo>
                  <a:lnTo>
                    <a:pt x="329" y="1"/>
                  </a:lnTo>
                  <a:lnTo>
                    <a:pt x="333" y="1"/>
                  </a:lnTo>
                  <a:lnTo>
                    <a:pt x="337" y="1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49" y="3"/>
                  </a:lnTo>
                  <a:lnTo>
                    <a:pt x="349" y="11"/>
                  </a:lnTo>
                  <a:lnTo>
                    <a:pt x="349" y="26"/>
                  </a:lnTo>
                  <a:lnTo>
                    <a:pt x="349" y="43"/>
                  </a:lnTo>
                  <a:lnTo>
                    <a:pt x="349" y="60"/>
                  </a:lnTo>
                  <a:lnTo>
                    <a:pt x="349" y="81"/>
                  </a:lnTo>
                  <a:lnTo>
                    <a:pt x="349" y="98"/>
                  </a:lnTo>
                  <a:lnTo>
                    <a:pt x="349" y="114"/>
                  </a:lnTo>
                  <a:lnTo>
                    <a:pt x="349" y="120"/>
                  </a:lnTo>
                  <a:lnTo>
                    <a:pt x="349" y="125"/>
                  </a:lnTo>
                  <a:lnTo>
                    <a:pt x="349" y="130"/>
                  </a:lnTo>
                  <a:lnTo>
                    <a:pt x="349" y="135"/>
                  </a:lnTo>
                  <a:lnTo>
                    <a:pt x="349" y="141"/>
                  </a:lnTo>
                  <a:lnTo>
                    <a:pt x="349" y="147"/>
                  </a:lnTo>
                  <a:lnTo>
                    <a:pt x="349" y="153"/>
                  </a:lnTo>
                  <a:lnTo>
                    <a:pt x="349" y="157"/>
                  </a:lnTo>
                  <a:lnTo>
                    <a:pt x="349" y="163"/>
                  </a:lnTo>
                  <a:lnTo>
                    <a:pt x="349" y="169"/>
                  </a:lnTo>
                  <a:lnTo>
                    <a:pt x="349" y="173"/>
                  </a:lnTo>
                  <a:lnTo>
                    <a:pt x="349" y="179"/>
                  </a:lnTo>
                  <a:lnTo>
                    <a:pt x="349" y="183"/>
                  </a:lnTo>
                  <a:lnTo>
                    <a:pt x="347" y="187"/>
                  </a:lnTo>
                  <a:lnTo>
                    <a:pt x="347" y="193"/>
                  </a:lnTo>
                  <a:lnTo>
                    <a:pt x="347" y="197"/>
                  </a:lnTo>
                  <a:lnTo>
                    <a:pt x="346" y="202"/>
                  </a:lnTo>
                  <a:lnTo>
                    <a:pt x="345" y="206"/>
                  </a:lnTo>
                  <a:lnTo>
                    <a:pt x="343" y="210"/>
                  </a:lnTo>
                  <a:lnTo>
                    <a:pt x="342" y="215"/>
                  </a:lnTo>
                  <a:lnTo>
                    <a:pt x="340" y="219"/>
                  </a:lnTo>
                  <a:lnTo>
                    <a:pt x="339" y="223"/>
                  </a:lnTo>
                  <a:lnTo>
                    <a:pt x="337" y="228"/>
                  </a:lnTo>
                  <a:lnTo>
                    <a:pt x="334" y="231"/>
                  </a:lnTo>
                  <a:lnTo>
                    <a:pt x="333" y="235"/>
                  </a:lnTo>
                  <a:lnTo>
                    <a:pt x="330" y="238"/>
                  </a:lnTo>
                  <a:lnTo>
                    <a:pt x="329" y="242"/>
                  </a:lnTo>
                  <a:lnTo>
                    <a:pt x="326" y="245"/>
                  </a:lnTo>
                  <a:lnTo>
                    <a:pt x="323" y="248"/>
                  </a:lnTo>
                  <a:lnTo>
                    <a:pt x="320" y="252"/>
                  </a:lnTo>
                  <a:lnTo>
                    <a:pt x="317" y="255"/>
                  </a:lnTo>
                  <a:lnTo>
                    <a:pt x="314" y="258"/>
                  </a:lnTo>
                  <a:lnTo>
                    <a:pt x="310" y="262"/>
                  </a:lnTo>
                  <a:lnTo>
                    <a:pt x="306" y="265"/>
                  </a:lnTo>
                  <a:lnTo>
                    <a:pt x="301" y="268"/>
                  </a:lnTo>
                  <a:lnTo>
                    <a:pt x="297" y="272"/>
                  </a:lnTo>
                  <a:lnTo>
                    <a:pt x="291" y="275"/>
                  </a:lnTo>
                  <a:lnTo>
                    <a:pt x="287" y="277"/>
                  </a:lnTo>
                  <a:lnTo>
                    <a:pt x="283" y="280"/>
                  </a:lnTo>
                  <a:lnTo>
                    <a:pt x="277" y="283"/>
                  </a:lnTo>
                  <a:lnTo>
                    <a:pt x="274" y="284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2" y="288"/>
                  </a:lnTo>
                  <a:lnTo>
                    <a:pt x="260" y="290"/>
                  </a:lnTo>
                  <a:lnTo>
                    <a:pt x="255" y="291"/>
                  </a:lnTo>
                  <a:lnTo>
                    <a:pt x="251" y="293"/>
                  </a:lnTo>
                  <a:lnTo>
                    <a:pt x="248" y="293"/>
                  </a:lnTo>
                  <a:lnTo>
                    <a:pt x="241" y="294"/>
                  </a:lnTo>
                  <a:lnTo>
                    <a:pt x="232" y="297"/>
                  </a:lnTo>
                  <a:lnTo>
                    <a:pt x="225" y="297"/>
                  </a:lnTo>
                  <a:lnTo>
                    <a:pt x="218" y="298"/>
                  </a:lnTo>
                  <a:lnTo>
                    <a:pt x="209" y="300"/>
                  </a:lnTo>
                  <a:lnTo>
                    <a:pt x="202" y="301"/>
                  </a:lnTo>
                  <a:lnTo>
                    <a:pt x="193" y="301"/>
                  </a:lnTo>
                  <a:lnTo>
                    <a:pt x="185" y="301"/>
                  </a:lnTo>
                  <a:lnTo>
                    <a:pt x="182" y="301"/>
                  </a:lnTo>
                  <a:lnTo>
                    <a:pt x="177" y="301"/>
                  </a:lnTo>
                  <a:lnTo>
                    <a:pt x="175" y="301"/>
                  </a:lnTo>
                  <a:lnTo>
                    <a:pt x="170" y="301"/>
                  </a:lnTo>
                  <a:lnTo>
                    <a:pt x="167" y="301"/>
                  </a:lnTo>
                  <a:lnTo>
                    <a:pt x="163" y="301"/>
                  </a:lnTo>
                  <a:lnTo>
                    <a:pt x="160" y="301"/>
                  </a:lnTo>
                  <a:lnTo>
                    <a:pt x="157" y="301"/>
                  </a:lnTo>
                  <a:lnTo>
                    <a:pt x="146" y="301"/>
                  </a:lnTo>
                  <a:lnTo>
                    <a:pt x="136" y="300"/>
                  </a:lnTo>
                  <a:lnTo>
                    <a:pt x="124" y="298"/>
                  </a:lnTo>
                  <a:lnTo>
                    <a:pt x="114" y="297"/>
                  </a:lnTo>
                  <a:lnTo>
                    <a:pt x="104" y="295"/>
                  </a:lnTo>
                  <a:lnTo>
                    <a:pt x="94" y="293"/>
                  </a:lnTo>
                  <a:lnTo>
                    <a:pt x="84" y="291"/>
                  </a:lnTo>
                  <a:lnTo>
                    <a:pt x="75" y="287"/>
                  </a:lnTo>
                  <a:lnTo>
                    <a:pt x="72" y="287"/>
                  </a:lnTo>
                  <a:lnTo>
                    <a:pt x="69" y="285"/>
                  </a:lnTo>
                  <a:lnTo>
                    <a:pt x="66" y="284"/>
                  </a:lnTo>
                  <a:lnTo>
                    <a:pt x="65" y="283"/>
                  </a:lnTo>
                  <a:lnTo>
                    <a:pt x="62" y="281"/>
                  </a:lnTo>
                  <a:lnTo>
                    <a:pt x="59" y="281"/>
                  </a:lnTo>
                  <a:lnTo>
                    <a:pt x="58" y="280"/>
                  </a:lnTo>
                  <a:lnTo>
                    <a:pt x="55" y="278"/>
                  </a:lnTo>
                  <a:lnTo>
                    <a:pt x="52" y="277"/>
                  </a:lnTo>
                  <a:lnTo>
                    <a:pt x="48" y="274"/>
                  </a:lnTo>
                  <a:lnTo>
                    <a:pt x="45" y="272"/>
                  </a:lnTo>
                  <a:lnTo>
                    <a:pt x="42" y="271"/>
                  </a:lnTo>
                  <a:lnTo>
                    <a:pt x="39" y="268"/>
                  </a:lnTo>
                  <a:lnTo>
                    <a:pt x="36" y="267"/>
                  </a:lnTo>
                  <a:lnTo>
                    <a:pt x="33" y="264"/>
                  </a:lnTo>
                  <a:lnTo>
                    <a:pt x="30" y="261"/>
                  </a:lnTo>
                  <a:lnTo>
                    <a:pt x="23" y="254"/>
                  </a:lnTo>
                  <a:lnTo>
                    <a:pt x="16" y="244"/>
                  </a:lnTo>
                  <a:lnTo>
                    <a:pt x="12" y="235"/>
                  </a:lnTo>
                  <a:lnTo>
                    <a:pt x="7" y="225"/>
                  </a:lnTo>
                  <a:lnTo>
                    <a:pt x="5" y="213"/>
                  </a:lnTo>
                  <a:lnTo>
                    <a:pt x="2" y="203"/>
                  </a:lnTo>
                  <a:lnTo>
                    <a:pt x="0" y="192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6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9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19"/>
                  </a:lnTo>
                  <a:lnTo>
                    <a:pt x="61" y="36"/>
                  </a:lnTo>
                  <a:lnTo>
                    <a:pt x="61" y="55"/>
                  </a:lnTo>
                  <a:lnTo>
                    <a:pt x="61" y="73"/>
                  </a:lnTo>
                  <a:lnTo>
                    <a:pt x="61" y="92"/>
                  </a:lnTo>
                  <a:lnTo>
                    <a:pt x="61" y="111"/>
                  </a:lnTo>
                  <a:lnTo>
                    <a:pt x="61" y="130"/>
                  </a:lnTo>
                  <a:lnTo>
                    <a:pt x="61" y="147"/>
                  </a:lnTo>
                  <a:lnTo>
                    <a:pt x="61" y="151"/>
                  </a:lnTo>
                  <a:lnTo>
                    <a:pt x="61" y="154"/>
                  </a:lnTo>
                  <a:lnTo>
                    <a:pt x="61" y="157"/>
                  </a:lnTo>
                  <a:lnTo>
                    <a:pt x="61" y="161"/>
                  </a:lnTo>
                  <a:lnTo>
                    <a:pt x="61" y="164"/>
                  </a:lnTo>
                  <a:lnTo>
                    <a:pt x="61" y="167"/>
                  </a:lnTo>
                  <a:lnTo>
                    <a:pt x="61" y="170"/>
                  </a:lnTo>
                  <a:lnTo>
                    <a:pt x="61" y="174"/>
                  </a:lnTo>
                  <a:lnTo>
                    <a:pt x="61" y="184"/>
                  </a:lnTo>
                  <a:lnTo>
                    <a:pt x="62" y="193"/>
                  </a:lnTo>
                  <a:lnTo>
                    <a:pt x="64" y="203"/>
                  </a:lnTo>
                  <a:lnTo>
                    <a:pt x="66" y="213"/>
                  </a:lnTo>
                  <a:lnTo>
                    <a:pt x="69" y="222"/>
                  </a:lnTo>
                  <a:lnTo>
                    <a:pt x="74" y="231"/>
                  </a:lnTo>
                  <a:lnTo>
                    <a:pt x="79" y="238"/>
                  </a:lnTo>
                  <a:lnTo>
                    <a:pt x="85" y="245"/>
                  </a:lnTo>
                  <a:lnTo>
                    <a:pt x="95" y="254"/>
                  </a:lnTo>
                  <a:lnTo>
                    <a:pt x="107" y="259"/>
                  </a:lnTo>
                  <a:lnTo>
                    <a:pt x="120" y="264"/>
                  </a:lnTo>
                  <a:lnTo>
                    <a:pt x="133" y="268"/>
                  </a:lnTo>
                  <a:lnTo>
                    <a:pt x="146" y="271"/>
                  </a:lnTo>
                  <a:lnTo>
                    <a:pt x="160" y="272"/>
                  </a:lnTo>
                  <a:lnTo>
                    <a:pt x="175" y="272"/>
                  </a:lnTo>
                  <a:lnTo>
                    <a:pt x="189" y="272"/>
                  </a:lnTo>
                  <a:lnTo>
                    <a:pt x="190" y="272"/>
                  </a:lnTo>
                  <a:lnTo>
                    <a:pt x="193" y="272"/>
                  </a:lnTo>
                  <a:lnTo>
                    <a:pt x="196" y="272"/>
                  </a:lnTo>
                  <a:lnTo>
                    <a:pt x="199" y="272"/>
                  </a:lnTo>
                  <a:lnTo>
                    <a:pt x="203" y="272"/>
                  </a:lnTo>
                  <a:lnTo>
                    <a:pt x="206" y="272"/>
                  </a:lnTo>
                  <a:lnTo>
                    <a:pt x="211" y="271"/>
                  </a:lnTo>
                  <a:lnTo>
                    <a:pt x="213" y="271"/>
                  </a:lnTo>
                  <a:lnTo>
                    <a:pt x="218" y="271"/>
                  </a:lnTo>
                  <a:lnTo>
                    <a:pt x="222" y="270"/>
                  </a:lnTo>
                  <a:lnTo>
                    <a:pt x="225" y="270"/>
                  </a:lnTo>
                  <a:lnTo>
                    <a:pt x="229" y="268"/>
                  </a:lnTo>
                  <a:lnTo>
                    <a:pt x="234" y="267"/>
                  </a:lnTo>
                  <a:lnTo>
                    <a:pt x="237" y="267"/>
                  </a:lnTo>
                  <a:lnTo>
                    <a:pt x="239" y="265"/>
                  </a:lnTo>
                  <a:lnTo>
                    <a:pt x="241" y="265"/>
                  </a:lnTo>
                  <a:lnTo>
                    <a:pt x="247" y="262"/>
                  </a:lnTo>
                  <a:lnTo>
                    <a:pt x="252" y="259"/>
                  </a:lnTo>
                  <a:lnTo>
                    <a:pt x="258" y="257"/>
                  </a:lnTo>
                  <a:lnTo>
                    <a:pt x="264" y="254"/>
                  </a:lnTo>
                  <a:lnTo>
                    <a:pt x="270" y="251"/>
                  </a:lnTo>
                  <a:lnTo>
                    <a:pt x="275" y="246"/>
                  </a:lnTo>
                  <a:lnTo>
                    <a:pt x="280" y="242"/>
                  </a:lnTo>
                  <a:lnTo>
                    <a:pt x="284" y="236"/>
                  </a:lnTo>
                  <a:lnTo>
                    <a:pt x="287" y="233"/>
                  </a:lnTo>
                  <a:lnTo>
                    <a:pt x="288" y="229"/>
                  </a:lnTo>
                  <a:lnTo>
                    <a:pt x="291" y="226"/>
                  </a:lnTo>
                  <a:lnTo>
                    <a:pt x="294" y="222"/>
                  </a:lnTo>
                  <a:lnTo>
                    <a:pt x="296" y="219"/>
                  </a:lnTo>
                  <a:lnTo>
                    <a:pt x="297" y="215"/>
                  </a:lnTo>
                  <a:lnTo>
                    <a:pt x="298" y="210"/>
                  </a:lnTo>
                  <a:lnTo>
                    <a:pt x="300" y="206"/>
                  </a:lnTo>
                  <a:lnTo>
                    <a:pt x="303" y="199"/>
                  </a:lnTo>
                  <a:lnTo>
                    <a:pt x="304" y="192"/>
                  </a:lnTo>
                  <a:lnTo>
                    <a:pt x="306" y="184"/>
                  </a:lnTo>
                  <a:lnTo>
                    <a:pt x="306" y="177"/>
                  </a:lnTo>
                  <a:lnTo>
                    <a:pt x="306" y="169"/>
                  </a:lnTo>
                  <a:lnTo>
                    <a:pt x="307" y="161"/>
                  </a:lnTo>
                  <a:lnTo>
                    <a:pt x="307" y="153"/>
                  </a:lnTo>
                  <a:lnTo>
                    <a:pt x="307" y="144"/>
                  </a:lnTo>
                  <a:lnTo>
                    <a:pt x="307" y="140"/>
                  </a:lnTo>
                  <a:lnTo>
                    <a:pt x="307" y="135"/>
                  </a:lnTo>
                  <a:lnTo>
                    <a:pt x="307" y="131"/>
                  </a:lnTo>
                  <a:lnTo>
                    <a:pt x="307" y="127"/>
                  </a:lnTo>
                  <a:lnTo>
                    <a:pt x="307" y="121"/>
                  </a:lnTo>
                  <a:lnTo>
                    <a:pt x="307" y="117"/>
                  </a:lnTo>
                  <a:lnTo>
                    <a:pt x="307" y="112"/>
                  </a:lnTo>
                  <a:lnTo>
                    <a:pt x="307" y="108"/>
                  </a:lnTo>
                  <a:lnTo>
                    <a:pt x="307" y="94"/>
                  </a:lnTo>
                  <a:lnTo>
                    <a:pt x="307" y="76"/>
                  </a:lnTo>
                  <a:lnTo>
                    <a:pt x="307" y="58"/>
                  </a:lnTo>
                  <a:lnTo>
                    <a:pt x="307" y="40"/>
                  </a:lnTo>
                  <a:lnTo>
                    <a:pt x="307" y="24"/>
                  </a:lnTo>
                  <a:lnTo>
                    <a:pt x="307" y="11"/>
                  </a:lnTo>
                  <a:lnTo>
                    <a:pt x="307" y="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6"/>
            <p:cNvSpPr>
              <a:spLocks noChangeAspect="1"/>
            </p:cNvSpPr>
            <p:nvPr userDrawn="1"/>
          </p:nvSpPr>
          <p:spPr bwMode="auto">
            <a:xfrm>
              <a:off x="2824" y="4148"/>
              <a:ext cx="109" cy="93"/>
            </a:xfrm>
            <a:custGeom>
              <a:avLst/>
              <a:gdLst>
                <a:gd name="T0" fmla="*/ 0 w 348"/>
                <a:gd name="T1" fmla="*/ 0 h 295"/>
                <a:gd name="T2" fmla="*/ 0 w 348"/>
                <a:gd name="T3" fmla="*/ 0 h 295"/>
                <a:gd name="T4" fmla="*/ 0 w 348"/>
                <a:gd name="T5" fmla="*/ 0 h 295"/>
                <a:gd name="T6" fmla="*/ 0 w 348"/>
                <a:gd name="T7" fmla="*/ 0 h 295"/>
                <a:gd name="T8" fmla="*/ 0 w 348"/>
                <a:gd name="T9" fmla="*/ 0 h 295"/>
                <a:gd name="T10" fmla="*/ 0 w 348"/>
                <a:gd name="T11" fmla="*/ 0 h 295"/>
                <a:gd name="T12" fmla="*/ 0 w 348"/>
                <a:gd name="T13" fmla="*/ 0 h 295"/>
                <a:gd name="T14" fmla="*/ 0 w 348"/>
                <a:gd name="T15" fmla="*/ 0 h 295"/>
                <a:gd name="T16" fmla="*/ 0 w 348"/>
                <a:gd name="T17" fmla="*/ 0 h 295"/>
                <a:gd name="T18" fmla="*/ 0 w 348"/>
                <a:gd name="T19" fmla="*/ 0 h 295"/>
                <a:gd name="T20" fmla="*/ 0 w 348"/>
                <a:gd name="T21" fmla="*/ 0 h 295"/>
                <a:gd name="T22" fmla="*/ 0 w 348"/>
                <a:gd name="T23" fmla="*/ 0 h 295"/>
                <a:gd name="T24" fmla="*/ 0 w 348"/>
                <a:gd name="T25" fmla="*/ 0 h 295"/>
                <a:gd name="T26" fmla="*/ 0 w 348"/>
                <a:gd name="T27" fmla="*/ 0 h 295"/>
                <a:gd name="T28" fmla="*/ 0 w 348"/>
                <a:gd name="T29" fmla="*/ 0 h 295"/>
                <a:gd name="T30" fmla="*/ 0 w 348"/>
                <a:gd name="T31" fmla="*/ 0 h 295"/>
                <a:gd name="T32" fmla="*/ 0 w 348"/>
                <a:gd name="T33" fmla="*/ 0 h 295"/>
                <a:gd name="T34" fmla="*/ 0 w 348"/>
                <a:gd name="T35" fmla="*/ 0 h 295"/>
                <a:gd name="T36" fmla="*/ 0 w 348"/>
                <a:gd name="T37" fmla="*/ 0 h 295"/>
                <a:gd name="T38" fmla="*/ 0 w 348"/>
                <a:gd name="T39" fmla="*/ 0 h 295"/>
                <a:gd name="T40" fmla="*/ 0 w 348"/>
                <a:gd name="T41" fmla="*/ 0 h 295"/>
                <a:gd name="T42" fmla="*/ 0 w 348"/>
                <a:gd name="T43" fmla="*/ 0 h 295"/>
                <a:gd name="T44" fmla="*/ 0 w 348"/>
                <a:gd name="T45" fmla="*/ 0 h 295"/>
                <a:gd name="T46" fmla="*/ 0 w 348"/>
                <a:gd name="T47" fmla="*/ 0 h 295"/>
                <a:gd name="T48" fmla="*/ 0 w 348"/>
                <a:gd name="T49" fmla="*/ 0 h 295"/>
                <a:gd name="T50" fmla="*/ 0 w 348"/>
                <a:gd name="T51" fmla="*/ 0 h 295"/>
                <a:gd name="T52" fmla="*/ 0 w 348"/>
                <a:gd name="T53" fmla="*/ 0 h 295"/>
                <a:gd name="T54" fmla="*/ 0 w 348"/>
                <a:gd name="T55" fmla="*/ 0 h 295"/>
                <a:gd name="T56" fmla="*/ 0 w 348"/>
                <a:gd name="T57" fmla="*/ 0 h 295"/>
                <a:gd name="T58" fmla="*/ 0 w 348"/>
                <a:gd name="T59" fmla="*/ 0 h 295"/>
                <a:gd name="T60" fmla="*/ 0 w 348"/>
                <a:gd name="T61" fmla="*/ 0 h 295"/>
                <a:gd name="T62" fmla="*/ 0 w 348"/>
                <a:gd name="T63" fmla="*/ 0 h 295"/>
                <a:gd name="T64" fmla="*/ 0 w 348"/>
                <a:gd name="T65" fmla="*/ 0 h 295"/>
                <a:gd name="T66" fmla="*/ 0 w 348"/>
                <a:gd name="T67" fmla="*/ 0 h 295"/>
                <a:gd name="T68" fmla="*/ 0 w 348"/>
                <a:gd name="T69" fmla="*/ 0 h 295"/>
                <a:gd name="T70" fmla="*/ 0 w 348"/>
                <a:gd name="T71" fmla="*/ 0 h 295"/>
                <a:gd name="T72" fmla="*/ 0 w 348"/>
                <a:gd name="T73" fmla="*/ 0 h 295"/>
                <a:gd name="T74" fmla="*/ 0 w 348"/>
                <a:gd name="T75" fmla="*/ 0 h 295"/>
                <a:gd name="T76" fmla="*/ 0 w 348"/>
                <a:gd name="T77" fmla="*/ 0 h 295"/>
                <a:gd name="T78" fmla="*/ 0 w 348"/>
                <a:gd name="T79" fmla="*/ 0 h 295"/>
                <a:gd name="T80" fmla="*/ 0 w 348"/>
                <a:gd name="T81" fmla="*/ 0 h 295"/>
                <a:gd name="T82" fmla="*/ 0 w 348"/>
                <a:gd name="T83" fmla="*/ 0 h 295"/>
                <a:gd name="T84" fmla="*/ 0 w 348"/>
                <a:gd name="T85" fmla="*/ 0 h 295"/>
                <a:gd name="T86" fmla="*/ 0 w 348"/>
                <a:gd name="T87" fmla="*/ 0 h 295"/>
                <a:gd name="T88" fmla="*/ 0 w 348"/>
                <a:gd name="T89" fmla="*/ 0 h 295"/>
                <a:gd name="T90" fmla="*/ 0 w 348"/>
                <a:gd name="T91" fmla="*/ 0 h 295"/>
                <a:gd name="T92" fmla="*/ 0 w 348"/>
                <a:gd name="T93" fmla="*/ 0 h 295"/>
                <a:gd name="T94" fmla="*/ 0 w 348"/>
                <a:gd name="T95" fmla="*/ 0 h 295"/>
                <a:gd name="T96" fmla="*/ 0 w 348"/>
                <a:gd name="T97" fmla="*/ 0 h 295"/>
                <a:gd name="T98" fmla="*/ 0 w 348"/>
                <a:gd name="T99" fmla="*/ 0 h 295"/>
                <a:gd name="T100" fmla="*/ 0 w 348"/>
                <a:gd name="T101" fmla="*/ 0 h 295"/>
                <a:gd name="T102" fmla="*/ 0 w 348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48" h="295">
                  <a:moveTo>
                    <a:pt x="305" y="0"/>
                  </a:moveTo>
                  <a:lnTo>
                    <a:pt x="308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4" y="1"/>
                  </a:lnTo>
                  <a:lnTo>
                    <a:pt x="317" y="1"/>
                  </a:lnTo>
                  <a:lnTo>
                    <a:pt x="319" y="1"/>
                  </a:lnTo>
                  <a:lnTo>
                    <a:pt x="324" y="1"/>
                  </a:lnTo>
                  <a:lnTo>
                    <a:pt x="328" y="1"/>
                  </a:lnTo>
                  <a:lnTo>
                    <a:pt x="332" y="1"/>
                  </a:lnTo>
                  <a:lnTo>
                    <a:pt x="335" y="1"/>
                  </a:lnTo>
                  <a:lnTo>
                    <a:pt x="340" y="1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8" y="42"/>
                  </a:lnTo>
                  <a:lnTo>
                    <a:pt x="348" y="88"/>
                  </a:lnTo>
                  <a:lnTo>
                    <a:pt x="348" y="137"/>
                  </a:lnTo>
                  <a:lnTo>
                    <a:pt x="348" y="184"/>
                  </a:lnTo>
                  <a:lnTo>
                    <a:pt x="348" y="228"/>
                  </a:lnTo>
                  <a:lnTo>
                    <a:pt x="348" y="264"/>
                  </a:lnTo>
                  <a:lnTo>
                    <a:pt x="348" y="287"/>
                  </a:lnTo>
                  <a:lnTo>
                    <a:pt x="348" y="295"/>
                  </a:lnTo>
                  <a:lnTo>
                    <a:pt x="318" y="295"/>
                  </a:lnTo>
                  <a:lnTo>
                    <a:pt x="317" y="295"/>
                  </a:lnTo>
                  <a:lnTo>
                    <a:pt x="317" y="294"/>
                  </a:lnTo>
                  <a:lnTo>
                    <a:pt x="315" y="293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1" y="290"/>
                  </a:lnTo>
                  <a:lnTo>
                    <a:pt x="309" y="288"/>
                  </a:lnTo>
                  <a:lnTo>
                    <a:pt x="308" y="287"/>
                  </a:lnTo>
                  <a:lnTo>
                    <a:pt x="306" y="285"/>
                  </a:lnTo>
                  <a:lnTo>
                    <a:pt x="305" y="284"/>
                  </a:lnTo>
                  <a:lnTo>
                    <a:pt x="304" y="284"/>
                  </a:lnTo>
                  <a:lnTo>
                    <a:pt x="302" y="283"/>
                  </a:lnTo>
                  <a:lnTo>
                    <a:pt x="301" y="281"/>
                  </a:lnTo>
                  <a:lnTo>
                    <a:pt x="299" y="280"/>
                  </a:lnTo>
                  <a:lnTo>
                    <a:pt x="298" y="278"/>
                  </a:lnTo>
                  <a:lnTo>
                    <a:pt x="296" y="278"/>
                  </a:lnTo>
                  <a:lnTo>
                    <a:pt x="295" y="277"/>
                  </a:lnTo>
                  <a:lnTo>
                    <a:pt x="294" y="275"/>
                  </a:lnTo>
                  <a:lnTo>
                    <a:pt x="291" y="272"/>
                  </a:lnTo>
                  <a:lnTo>
                    <a:pt x="286" y="270"/>
                  </a:lnTo>
                  <a:lnTo>
                    <a:pt x="282" y="267"/>
                  </a:lnTo>
                  <a:lnTo>
                    <a:pt x="279" y="264"/>
                  </a:lnTo>
                  <a:lnTo>
                    <a:pt x="275" y="261"/>
                  </a:lnTo>
                  <a:lnTo>
                    <a:pt x="272" y="258"/>
                  </a:lnTo>
                  <a:lnTo>
                    <a:pt x="268" y="255"/>
                  </a:lnTo>
                  <a:lnTo>
                    <a:pt x="263" y="252"/>
                  </a:lnTo>
                  <a:lnTo>
                    <a:pt x="245" y="236"/>
                  </a:lnTo>
                  <a:lnTo>
                    <a:pt x="226" y="222"/>
                  </a:lnTo>
                  <a:lnTo>
                    <a:pt x="206" y="206"/>
                  </a:lnTo>
                  <a:lnTo>
                    <a:pt x="187" y="192"/>
                  </a:lnTo>
                  <a:lnTo>
                    <a:pt x="168" y="176"/>
                  </a:lnTo>
                  <a:lnTo>
                    <a:pt x="148" y="161"/>
                  </a:lnTo>
                  <a:lnTo>
                    <a:pt x="129" y="147"/>
                  </a:lnTo>
                  <a:lnTo>
                    <a:pt x="111" y="131"/>
                  </a:lnTo>
                  <a:lnTo>
                    <a:pt x="103" y="127"/>
                  </a:lnTo>
                  <a:lnTo>
                    <a:pt x="98" y="121"/>
                  </a:lnTo>
                  <a:lnTo>
                    <a:pt x="92" y="117"/>
                  </a:lnTo>
                  <a:lnTo>
                    <a:pt x="85" y="112"/>
                  </a:lnTo>
                  <a:lnTo>
                    <a:pt x="79" y="107"/>
                  </a:lnTo>
                  <a:lnTo>
                    <a:pt x="73" y="102"/>
                  </a:lnTo>
                  <a:lnTo>
                    <a:pt x="66" y="96"/>
                  </a:lnTo>
                  <a:lnTo>
                    <a:pt x="60" y="92"/>
                  </a:lnTo>
                  <a:lnTo>
                    <a:pt x="59" y="91"/>
                  </a:lnTo>
                  <a:lnTo>
                    <a:pt x="56" y="89"/>
                  </a:lnTo>
                  <a:lnTo>
                    <a:pt x="54" y="88"/>
                  </a:lnTo>
                  <a:lnTo>
                    <a:pt x="53" y="86"/>
                  </a:lnTo>
                  <a:lnTo>
                    <a:pt x="50" y="85"/>
                  </a:lnTo>
                  <a:lnTo>
                    <a:pt x="49" y="83"/>
                  </a:lnTo>
                  <a:lnTo>
                    <a:pt x="47" y="82"/>
                  </a:lnTo>
                  <a:lnTo>
                    <a:pt x="46" y="81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1" y="78"/>
                  </a:lnTo>
                  <a:lnTo>
                    <a:pt x="41" y="108"/>
                  </a:lnTo>
                  <a:lnTo>
                    <a:pt x="41" y="143"/>
                  </a:lnTo>
                  <a:lnTo>
                    <a:pt x="41" y="179"/>
                  </a:lnTo>
                  <a:lnTo>
                    <a:pt x="41" y="215"/>
                  </a:lnTo>
                  <a:lnTo>
                    <a:pt x="41" y="246"/>
                  </a:lnTo>
                  <a:lnTo>
                    <a:pt x="41" y="272"/>
                  </a:lnTo>
                  <a:lnTo>
                    <a:pt x="41" y="290"/>
                  </a:lnTo>
                  <a:lnTo>
                    <a:pt x="41" y="295"/>
                  </a:lnTo>
                  <a:lnTo>
                    <a:pt x="40" y="295"/>
                  </a:lnTo>
                  <a:lnTo>
                    <a:pt x="39" y="295"/>
                  </a:lnTo>
                  <a:lnTo>
                    <a:pt x="36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6" y="294"/>
                  </a:lnTo>
                  <a:lnTo>
                    <a:pt x="21" y="294"/>
                  </a:lnTo>
                  <a:lnTo>
                    <a:pt x="17" y="294"/>
                  </a:lnTo>
                  <a:lnTo>
                    <a:pt x="14" y="295"/>
                  </a:lnTo>
                  <a:lnTo>
                    <a:pt x="10" y="295"/>
                  </a:lnTo>
                  <a:lnTo>
                    <a:pt x="7" y="295"/>
                  </a:lnTo>
                  <a:lnTo>
                    <a:pt x="4" y="295"/>
                  </a:lnTo>
                  <a:lnTo>
                    <a:pt x="1" y="295"/>
                  </a:lnTo>
                  <a:lnTo>
                    <a:pt x="0" y="295"/>
                  </a:lnTo>
                  <a:lnTo>
                    <a:pt x="0" y="268"/>
                  </a:lnTo>
                  <a:lnTo>
                    <a:pt x="0" y="239"/>
                  </a:lnTo>
                  <a:lnTo>
                    <a:pt x="0" y="212"/>
                  </a:lnTo>
                  <a:lnTo>
                    <a:pt x="0" y="183"/>
                  </a:lnTo>
                  <a:lnTo>
                    <a:pt x="0" y="156"/>
                  </a:lnTo>
                  <a:lnTo>
                    <a:pt x="0" y="127"/>
                  </a:lnTo>
                  <a:lnTo>
                    <a:pt x="0" y="99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6" y="10"/>
                  </a:lnTo>
                  <a:lnTo>
                    <a:pt x="47" y="11"/>
                  </a:lnTo>
                  <a:lnTo>
                    <a:pt x="49" y="13"/>
                  </a:lnTo>
                  <a:lnTo>
                    <a:pt x="54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2" y="30"/>
                  </a:lnTo>
                  <a:lnTo>
                    <a:pt x="77" y="34"/>
                  </a:lnTo>
                  <a:lnTo>
                    <a:pt x="83" y="39"/>
                  </a:lnTo>
                  <a:lnTo>
                    <a:pt x="89" y="43"/>
                  </a:lnTo>
                  <a:lnTo>
                    <a:pt x="95" y="47"/>
                  </a:lnTo>
                  <a:lnTo>
                    <a:pt x="112" y="62"/>
                  </a:lnTo>
                  <a:lnTo>
                    <a:pt x="131" y="76"/>
                  </a:lnTo>
                  <a:lnTo>
                    <a:pt x="148" y="89"/>
                  </a:lnTo>
                  <a:lnTo>
                    <a:pt x="165" y="104"/>
                  </a:lnTo>
                  <a:lnTo>
                    <a:pt x="184" y="117"/>
                  </a:lnTo>
                  <a:lnTo>
                    <a:pt x="201" y="131"/>
                  </a:lnTo>
                  <a:lnTo>
                    <a:pt x="220" y="146"/>
                  </a:lnTo>
                  <a:lnTo>
                    <a:pt x="237" y="158"/>
                  </a:lnTo>
                  <a:lnTo>
                    <a:pt x="243" y="164"/>
                  </a:lnTo>
                  <a:lnTo>
                    <a:pt x="250" y="169"/>
                  </a:lnTo>
                  <a:lnTo>
                    <a:pt x="256" y="174"/>
                  </a:lnTo>
                  <a:lnTo>
                    <a:pt x="263" y="179"/>
                  </a:lnTo>
                  <a:lnTo>
                    <a:pt x="269" y="184"/>
                  </a:lnTo>
                  <a:lnTo>
                    <a:pt x="276" y="189"/>
                  </a:lnTo>
                  <a:lnTo>
                    <a:pt x="282" y="195"/>
                  </a:lnTo>
                  <a:lnTo>
                    <a:pt x="289" y="199"/>
                  </a:lnTo>
                  <a:lnTo>
                    <a:pt x="289" y="200"/>
                  </a:lnTo>
                  <a:lnTo>
                    <a:pt x="292" y="202"/>
                  </a:lnTo>
                  <a:lnTo>
                    <a:pt x="295" y="203"/>
                  </a:lnTo>
                  <a:lnTo>
                    <a:pt x="298" y="206"/>
                  </a:lnTo>
                  <a:lnTo>
                    <a:pt x="301" y="209"/>
                  </a:lnTo>
                  <a:lnTo>
                    <a:pt x="304" y="210"/>
                  </a:lnTo>
                  <a:lnTo>
                    <a:pt x="305" y="212"/>
                  </a:lnTo>
                  <a:lnTo>
                    <a:pt x="305" y="186"/>
                  </a:lnTo>
                  <a:lnTo>
                    <a:pt x="305" y="160"/>
                  </a:lnTo>
                  <a:lnTo>
                    <a:pt x="305" y="133"/>
                  </a:lnTo>
                  <a:lnTo>
                    <a:pt x="305" y="107"/>
                  </a:lnTo>
                  <a:lnTo>
                    <a:pt x="305" y="79"/>
                  </a:lnTo>
                  <a:lnTo>
                    <a:pt x="305" y="53"/>
                  </a:lnTo>
                  <a:lnTo>
                    <a:pt x="305" y="2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7"/>
            <p:cNvSpPr>
              <a:spLocks noChangeAspect="1"/>
            </p:cNvSpPr>
            <p:nvPr userDrawn="1"/>
          </p:nvSpPr>
          <p:spPr bwMode="auto">
            <a:xfrm>
              <a:off x="3089" y="4148"/>
              <a:ext cx="95" cy="93"/>
            </a:xfrm>
            <a:custGeom>
              <a:avLst/>
              <a:gdLst>
                <a:gd name="T0" fmla="*/ 0 w 301"/>
                <a:gd name="T1" fmla="*/ 0 h 295"/>
                <a:gd name="T2" fmla="*/ 0 w 301"/>
                <a:gd name="T3" fmla="*/ 0 h 295"/>
                <a:gd name="T4" fmla="*/ 0 w 301"/>
                <a:gd name="T5" fmla="*/ 0 h 295"/>
                <a:gd name="T6" fmla="*/ 0 w 301"/>
                <a:gd name="T7" fmla="*/ 0 h 295"/>
                <a:gd name="T8" fmla="*/ 0 w 301"/>
                <a:gd name="T9" fmla="*/ 0 h 295"/>
                <a:gd name="T10" fmla="*/ 0 w 301"/>
                <a:gd name="T11" fmla="*/ 0 h 295"/>
                <a:gd name="T12" fmla="*/ 0 w 301"/>
                <a:gd name="T13" fmla="*/ 0 h 295"/>
                <a:gd name="T14" fmla="*/ 0 w 301"/>
                <a:gd name="T15" fmla="*/ 0 h 295"/>
                <a:gd name="T16" fmla="*/ 0 w 301"/>
                <a:gd name="T17" fmla="*/ 0 h 295"/>
                <a:gd name="T18" fmla="*/ 0 w 301"/>
                <a:gd name="T19" fmla="*/ 0 h 295"/>
                <a:gd name="T20" fmla="*/ 0 w 301"/>
                <a:gd name="T21" fmla="*/ 0 h 295"/>
                <a:gd name="T22" fmla="*/ 0 w 301"/>
                <a:gd name="T23" fmla="*/ 0 h 295"/>
                <a:gd name="T24" fmla="*/ 0 w 301"/>
                <a:gd name="T25" fmla="*/ 0 h 295"/>
                <a:gd name="T26" fmla="*/ 0 w 301"/>
                <a:gd name="T27" fmla="*/ 0 h 295"/>
                <a:gd name="T28" fmla="*/ 0 w 301"/>
                <a:gd name="T29" fmla="*/ 0 h 295"/>
                <a:gd name="T30" fmla="*/ 0 w 301"/>
                <a:gd name="T31" fmla="*/ 0 h 295"/>
                <a:gd name="T32" fmla="*/ 0 w 301"/>
                <a:gd name="T33" fmla="*/ 0 h 295"/>
                <a:gd name="T34" fmla="*/ 0 w 301"/>
                <a:gd name="T35" fmla="*/ 0 h 295"/>
                <a:gd name="T36" fmla="*/ 0 w 301"/>
                <a:gd name="T37" fmla="*/ 0 h 295"/>
                <a:gd name="T38" fmla="*/ 0 w 301"/>
                <a:gd name="T39" fmla="*/ 0 h 295"/>
                <a:gd name="T40" fmla="*/ 0 w 301"/>
                <a:gd name="T41" fmla="*/ 0 h 295"/>
                <a:gd name="T42" fmla="*/ 0 w 301"/>
                <a:gd name="T43" fmla="*/ 0 h 295"/>
                <a:gd name="T44" fmla="*/ 0 w 301"/>
                <a:gd name="T45" fmla="*/ 0 h 295"/>
                <a:gd name="T46" fmla="*/ 0 w 301"/>
                <a:gd name="T47" fmla="*/ 0 h 295"/>
                <a:gd name="T48" fmla="*/ 0 w 301"/>
                <a:gd name="T49" fmla="*/ 0 h 295"/>
                <a:gd name="T50" fmla="*/ 0 w 301"/>
                <a:gd name="T51" fmla="*/ 0 h 295"/>
                <a:gd name="T52" fmla="*/ 0 w 301"/>
                <a:gd name="T53" fmla="*/ 0 h 295"/>
                <a:gd name="T54" fmla="*/ 0 w 301"/>
                <a:gd name="T55" fmla="*/ 0 h 295"/>
                <a:gd name="T56" fmla="*/ 0 w 301"/>
                <a:gd name="T57" fmla="*/ 0 h 295"/>
                <a:gd name="T58" fmla="*/ 0 w 301"/>
                <a:gd name="T59" fmla="*/ 0 h 295"/>
                <a:gd name="T60" fmla="*/ 0 w 301"/>
                <a:gd name="T61" fmla="*/ 0 h 295"/>
                <a:gd name="T62" fmla="*/ 0 w 301"/>
                <a:gd name="T63" fmla="*/ 0 h 295"/>
                <a:gd name="T64" fmla="*/ 0 w 301"/>
                <a:gd name="T65" fmla="*/ 0 h 295"/>
                <a:gd name="T66" fmla="*/ 0 w 301"/>
                <a:gd name="T67" fmla="*/ 0 h 295"/>
                <a:gd name="T68" fmla="*/ 0 w 301"/>
                <a:gd name="T69" fmla="*/ 0 h 295"/>
                <a:gd name="T70" fmla="*/ 0 w 301"/>
                <a:gd name="T71" fmla="*/ 0 h 295"/>
                <a:gd name="T72" fmla="*/ 0 w 301"/>
                <a:gd name="T73" fmla="*/ 0 h 295"/>
                <a:gd name="T74" fmla="*/ 0 w 301"/>
                <a:gd name="T75" fmla="*/ 0 h 295"/>
                <a:gd name="T76" fmla="*/ 0 w 301"/>
                <a:gd name="T77" fmla="*/ 0 h 295"/>
                <a:gd name="T78" fmla="*/ 0 w 301"/>
                <a:gd name="T79" fmla="*/ 0 h 295"/>
                <a:gd name="T80" fmla="*/ 0 w 301"/>
                <a:gd name="T81" fmla="*/ 0 h 295"/>
                <a:gd name="T82" fmla="*/ 0 w 301"/>
                <a:gd name="T83" fmla="*/ 0 h 295"/>
                <a:gd name="T84" fmla="*/ 0 w 301"/>
                <a:gd name="T85" fmla="*/ 0 h 295"/>
                <a:gd name="T86" fmla="*/ 0 w 301"/>
                <a:gd name="T87" fmla="*/ 0 h 295"/>
                <a:gd name="T88" fmla="*/ 0 w 301"/>
                <a:gd name="T89" fmla="*/ 0 h 295"/>
                <a:gd name="T90" fmla="*/ 0 w 301"/>
                <a:gd name="T91" fmla="*/ 0 h 295"/>
                <a:gd name="T92" fmla="*/ 0 w 301"/>
                <a:gd name="T93" fmla="*/ 0 h 295"/>
                <a:gd name="T94" fmla="*/ 0 w 301"/>
                <a:gd name="T95" fmla="*/ 0 h 295"/>
                <a:gd name="T96" fmla="*/ 0 w 301"/>
                <a:gd name="T97" fmla="*/ 0 h 295"/>
                <a:gd name="T98" fmla="*/ 0 w 301"/>
                <a:gd name="T99" fmla="*/ 0 h 295"/>
                <a:gd name="T100" fmla="*/ 0 w 301"/>
                <a:gd name="T101" fmla="*/ 0 h 295"/>
                <a:gd name="T102" fmla="*/ 0 w 301"/>
                <a:gd name="T103" fmla="*/ 0 h 295"/>
                <a:gd name="T104" fmla="*/ 0 w 301"/>
                <a:gd name="T105" fmla="*/ 0 h 295"/>
                <a:gd name="T106" fmla="*/ 0 w 301"/>
                <a:gd name="T107" fmla="*/ 0 h 2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295">
                  <a:moveTo>
                    <a:pt x="0" y="0"/>
                  </a:moveTo>
                  <a:lnTo>
                    <a:pt x="37" y="0"/>
                  </a:lnTo>
                  <a:lnTo>
                    <a:pt x="75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86" y="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8" y="4"/>
                  </a:lnTo>
                  <a:lnTo>
                    <a:pt x="296" y="7"/>
                  </a:lnTo>
                  <a:lnTo>
                    <a:pt x="296" y="9"/>
                  </a:lnTo>
                  <a:lnTo>
                    <a:pt x="296" y="11"/>
                  </a:lnTo>
                  <a:lnTo>
                    <a:pt x="296" y="13"/>
                  </a:lnTo>
                  <a:lnTo>
                    <a:pt x="296" y="16"/>
                  </a:lnTo>
                  <a:lnTo>
                    <a:pt x="296" y="19"/>
                  </a:lnTo>
                  <a:lnTo>
                    <a:pt x="296" y="21"/>
                  </a:lnTo>
                  <a:lnTo>
                    <a:pt x="296" y="24"/>
                  </a:lnTo>
                  <a:lnTo>
                    <a:pt x="296" y="27"/>
                  </a:lnTo>
                  <a:lnTo>
                    <a:pt x="296" y="30"/>
                  </a:lnTo>
                  <a:lnTo>
                    <a:pt x="298" y="32"/>
                  </a:lnTo>
                  <a:lnTo>
                    <a:pt x="298" y="34"/>
                  </a:lnTo>
                  <a:lnTo>
                    <a:pt x="298" y="36"/>
                  </a:lnTo>
                  <a:lnTo>
                    <a:pt x="296" y="36"/>
                  </a:lnTo>
                  <a:lnTo>
                    <a:pt x="294" y="36"/>
                  </a:lnTo>
                  <a:lnTo>
                    <a:pt x="291" y="36"/>
                  </a:lnTo>
                  <a:lnTo>
                    <a:pt x="289" y="34"/>
                  </a:lnTo>
                  <a:lnTo>
                    <a:pt x="286" y="34"/>
                  </a:lnTo>
                  <a:lnTo>
                    <a:pt x="284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2" y="33"/>
                  </a:lnTo>
                  <a:lnTo>
                    <a:pt x="263" y="33"/>
                  </a:lnTo>
                  <a:lnTo>
                    <a:pt x="256" y="32"/>
                  </a:lnTo>
                  <a:lnTo>
                    <a:pt x="249" y="32"/>
                  </a:lnTo>
                  <a:lnTo>
                    <a:pt x="243" y="32"/>
                  </a:lnTo>
                  <a:lnTo>
                    <a:pt x="237" y="32"/>
                  </a:lnTo>
                  <a:lnTo>
                    <a:pt x="233" y="32"/>
                  </a:lnTo>
                  <a:lnTo>
                    <a:pt x="230" y="32"/>
                  </a:lnTo>
                  <a:lnTo>
                    <a:pt x="224" y="30"/>
                  </a:lnTo>
                  <a:lnTo>
                    <a:pt x="219" y="30"/>
                  </a:lnTo>
                  <a:lnTo>
                    <a:pt x="213" y="30"/>
                  </a:lnTo>
                  <a:lnTo>
                    <a:pt x="207" y="30"/>
                  </a:lnTo>
                  <a:lnTo>
                    <a:pt x="201" y="30"/>
                  </a:lnTo>
                  <a:lnTo>
                    <a:pt x="196" y="30"/>
                  </a:lnTo>
                  <a:lnTo>
                    <a:pt x="190" y="30"/>
                  </a:lnTo>
                  <a:lnTo>
                    <a:pt x="184" y="30"/>
                  </a:lnTo>
                  <a:lnTo>
                    <a:pt x="183" y="30"/>
                  </a:lnTo>
                  <a:lnTo>
                    <a:pt x="181" y="30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0"/>
                  </a:lnTo>
                  <a:lnTo>
                    <a:pt x="154" y="30"/>
                  </a:lnTo>
                  <a:lnTo>
                    <a:pt x="148" y="30"/>
                  </a:lnTo>
                  <a:lnTo>
                    <a:pt x="142" y="30"/>
                  </a:lnTo>
                  <a:lnTo>
                    <a:pt x="137" y="30"/>
                  </a:lnTo>
                  <a:lnTo>
                    <a:pt x="131" y="30"/>
                  </a:lnTo>
                  <a:lnTo>
                    <a:pt x="122" y="30"/>
                  </a:lnTo>
                  <a:lnTo>
                    <a:pt x="113" y="30"/>
                  </a:lnTo>
                  <a:lnTo>
                    <a:pt x="105" y="30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77" y="30"/>
                  </a:lnTo>
                  <a:lnTo>
                    <a:pt x="69" y="30"/>
                  </a:lnTo>
                  <a:lnTo>
                    <a:pt x="60" y="30"/>
                  </a:lnTo>
                  <a:lnTo>
                    <a:pt x="60" y="42"/>
                  </a:lnTo>
                  <a:lnTo>
                    <a:pt x="60" y="53"/>
                  </a:lnTo>
                  <a:lnTo>
                    <a:pt x="60" y="65"/>
                  </a:lnTo>
                  <a:lnTo>
                    <a:pt x="60" y="76"/>
                  </a:lnTo>
                  <a:lnTo>
                    <a:pt x="60" y="88"/>
                  </a:lnTo>
                  <a:lnTo>
                    <a:pt x="60" y="99"/>
                  </a:lnTo>
                  <a:lnTo>
                    <a:pt x="60" y="111"/>
                  </a:lnTo>
                  <a:lnTo>
                    <a:pt x="60" y="122"/>
                  </a:lnTo>
                  <a:lnTo>
                    <a:pt x="82" y="122"/>
                  </a:lnTo>
                  <a:lnTo>
                    <a:pt x="103" y="122"/>
                  </a:lnTo>
                  <a:lnTo>
                    <a:pt x="126" y="122"/>
                  </a:lnTo>
                  <a:lnTo>
                    <a:pt x="148" y="122"/>
                  </a:lnTo>
                  <a:lnTo>
                    <a:pt x="170" y="122"/>
                  </a:lnTo>
                  <a:lnTo>
                    <a:pt x="191" y="122"/>
                  </a:lnTo>
                  <a:lnTo>
                    <a:pt x="213" y="122"/>
                  </a:lnTo>
                  <a:lnTo>
                    <a:pt x="235" y="122"/>
                  </a:lnTo>
                  <a:lnTo>
                    <a:pt x="236" y="122"/>
                  </a:lnTo>
                  <a:lnTo>
                    <a:pt x="239" y="122"/>
                  </a:lnTo>
                  <a:lnTo>
                    <a:pt x="242" y="122"/>
                  </a:lnTo>
                  <a:lnTo>
                    <a:pt x="245" y="122"/>
                  </a:lnTo>
                  <a:lnTo>
                    <a:pt x="246" y="122"/>
                  </a:lnTo>
                  <a:lnTo>
                    <a:pt x="249" y="122"/>
                  </a:lnTo>
                  <a:lnTo>
                    <a:pt x="252" y="122"/>
                  </a:lnTo>
                  <a:lnTo>
                    <a:pt x="255" y="122"/>
                  </a:lnTo>
                  <a:lnTo>
                    <a:pt x="258" y="122"/>
                  </a:lnTo>
                  <a:lnTo>
                    <a:pt x="263" y="122"/>
                  </a:lnTo>
                  <a:lnTo>
                    <a:pt x="269" y="121"/>
                  </a:lnTo>
                  <a:lnTo>
                    <a:pt x="273" y="121"/>
                  </a:lnTo>
                  <a:lnTo>
                    <a:pt x="279" y="121"/>
                  </a:lnTo>
                  <a:lnTo>
                    <a:pt x="284" y="121"/>
                  </a:lnTo>
                  <a:lnTo>
                    <a:pt x="285" y="121"/>
                  </a:lnTo>
                  <a:lnTo>
                    <a:pt x="285" y="122"/>
                  </a:lnTo>
                  <a:lnTo>
                    <a:pt x="285" y="124"/>
                  </a:lnTo>
                  <a:lnTo>
                    <a:pt x="284" y="125"/>
                  </a:lnTo>
                  <a:lnTo>
                    <a:pt x="284" y="127"/>
                  </a:lnTo>
                  <a:lnTo>
                    <a:pt x="284" y="130"/>
                  </a:lnTo>
                  <a:lnTo>
                    <a:pt x="284" y="131"/>
                  </a:lnTo>
                  <a:lnTo>
                    <a:pt x="284" y="134"/>
                  </a:lnTo>
                  <a:lnTo>
                    <a:pt x="284" y="137"/>
                  </a:lnTo>
                  <a:lnTo>
                    <a:pt x="284" y="140"/>
                  </a:lnTo>
                  <a:lnTo>
                    <a:pt x="284" y="141"/>
                  </a:lnTo>
                  <a:lnTo>
                    <a:pt x="284" y="144"/>
                  </a:lnTo>
                  <a:lnTo>
                    <a:pt x="284" y="146"/>
                  </a:lnTo>
                  <a:lnTo>
                    <a:pt x="284" y="147"/>
                  </a:lnTo>
                  <a:lnTo>
                    <a:pt x="284" y="150"/>
                  </a:lnTo>
                  <a:lnTo>
                    <a:pt x="285" y="151"/>
                  </a:lnTo>
                  <a:lnTo>
                    <a:pt x="285" y="153"/>
                  </a:lnTo>
                  <a:lnTo>
                    <a:pt x="282" y="153"/>
                  </a:lnTo>
                  <a:lnTo>
                    <a:pt x="281" y="153"/>
                  </a:lnTo>
                  <a:lnTo>
                    <a:pt x="278" y="153"/>
                  </a:lnTo>
                  <a:lnTo>
                    <a:pt x="276" y="153"/>
                  </a:lnTo>
                  <a:lnTo>
                    <a:pt x="275" y="153"/>
                  </a:lnTo>
                  <a:lnTo>
                    <a:pt x="272" y="153"/>
                  </a:lnTo>
                  <a:lnTo>
                    <a:pt x="271" y="153"/>
                  </a:lnTo>
                  <a:lnTo>
                    <a:pt x="268" y="153"/>
                  </a:lnTo>
                  <a:lnTo>
                    <a:pt x="265" y="153"/>
                  </a:lnTo>
                  <a:lnTo>
                    <a:pt x="260" y="151"/>
                  </a:lnTo>
                  <a:lnTo>
                    <a:pt x="258" y="151"/>
                  </a:lnTo>
                  <a:lnTo>
                    <a:pt x="253" y="151"/>
                  </a:lnTo>
                  <a:lnTo>
                    <a:pt x="250" y="151"/>
                  </a:lnTo>
                  <a:lnTo>
                    <a:pt x="246" y="151"/>
                  </a:lnTo>
                  <a:lnTo>
                    <a:pt x="242" y="151"/>
                  </a:lnTo>
                  <a:lnTo>
                    <a:pt x="237" y="151"/>
                  </a:lnTo>
                  <a:lnTo>
                    <a:pt x="232" y="151"/>
                  </a:lnTo>
                  <a:lnTo>
                    <a:pt x="227" y="151"/>
                  </a:lnTo>
                  <a:lnTo>
                    <a:pt x="222" y="151"/>
                  </a:lnTo>
                  <a:lnTo>
                    <a:pt x="216" y="151"/>
                  </a:lnTo>
                  <a:lnTo>
                    <a:pt x="210" y="151"/>
                  </a:lnTo>
                  <a:lnTo>
                    <a:pt x="204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77" y="151"/>
                  </a:lnTo>
                  <a:lnTo>
                    <a:pt x="160" y="151"/>
                  </a:lnTo>
                  <a:lnTo>
                    <a:pt x="144" y="151"/>
                  </a:lnTo>
                  <a:lnTo>
                    <a:pt x="126" y="151"/>
                  </a:lnTo>
                  <a:lnTo>
                    <a:pt x="111" y="151"/>
                  </a:lnTo>
                  <a:lnTo>
                    <a:pt x="93" y="151"/>
                  </a:lnTo>
                  <a:lnTo>
                    <a:pt x="77" y="151"/>
                  </a:lnTo>
                  <a:lnTo>
                    <a:pt x="60" y="151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0" y="223"/>
                  </a:lnTo>
                  <a:lnTo>
                    <a:pt x="60" y="238"/>
                  </a:lnTo>
                  <a:lnTo>
                    <a:pt x="60" y="252"/>
                  </a:lnTo>
                  <a:lnTo>
                    <a:pt x="60" y="265"/>
                  </a:lnTo>
                  <a:lnTo>
                    <a:pt x="69" y="265"/>
                  </a:lnTo>
                  <a:lnTo>
                    <a:pt x="77" y="265"/>
                  </a:lnTo>
                  <a:lnTo>
                    <a:pt x="86" y="265"/>
                  </a:lnTo>
                  <a:lnTo>
                    <a:pt x="95" y="265"/>
                  </a:lnTo>
                  <a:lnTo>
                    <a:pt x="103" y="265"/>
                  </a:lnTo>
                  <a:lnTo>
                    <a:pt x="112" y="265"/>
                  </a:lnTo>
                  <a:lnTo>
                    <a:pt x="121" y="265"/>
                  </a:lnTo>
                  <a:lnTo>
                    <a:pt x="128" y="265"/>
                  </a:lnTo>
                  <a:lnTo>
                    <a:pt x="131" y="265"/>
                  </a:lnTo>
                  <a:lnTo>
                    <a:pt x="135" y="265"/>
                  </a:lnTo>
                  <a:lnTo>
                    <a:pt x="138" y="265"/>
                  </a:lnTo>
                  <a:lnTo>
                    <a:pt x="142" y="265"/>
                  </a:lnTo>
                  <a:lnTo>
                    <a:pt x="145" y="265"/>
                  </a:lnTo>
                  <a:lnTo>
                    <a:pt x="150" y="265"/>
                  </a:lnTo>
                  <a:lnTo>
                    <a:pt x="152" y="265"/>
                  </a:lnTo>
                  <a:lnTo>
                    <a:pt x="155" y="265"/>
                  </a:lnTo>
                  <a:lnTo>
                    <a:pt x="158" y="265"/>
                  </a:lnTo>
                  <a:lnTo>
                    <a:pt x="161" y="265"/>
                  </a:lnTo>
                  <a:lnTo>
                    <a:pt x="164" y="265"/>
                  </a:lnTo>
                  <a:lnTo>
                    <a:pt x="167" y="265"/>
                  </a:lnTo>
                  <a:lnTo>
                    <a:pt x="170" y="265"/>
                  </a:lnTo>
                  <a:lnTo>
                    <a:pt x="173" y="265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80" y="265"/>
                  </a:lnTo>
                  <a:lnTo>
                    <a:pt x="183" y="265"/>
                  </a:lnTo>
                  <a:lnTo>
                    <a:pt x="186" y="265"/>
                  </a:lnTo>
                  <a:lnTo>
                    <a:pt x="188" y="265"/>
                  </a:lnTo>
                  <a:lnTo>
                    <a:pt x="190" y="265"/>
                  </a:lnTo>
                  <a:lnTo>
                    <a:pt x="193" y="265"/>
                  </a:lnTo>
                  <a:lnTo>
                    <a:pt x="194" y="265"/>
                  </a:lnTo>
                  <a:lnTo>
                    <a:pt x="197" y="265"/>
                  </a:lnTo>
                  <a:lnTo>
                    <a:pt x="199" y="265"/>
                  </a:lnTo>
                  <a:lnTo>
                    <a:pt x="201" y="265"/>
                  </a:lnTo>
                  <a:lnTo>
                    <a:pt x="204" y="265"/>
                  </a:lnTo>
                  <a:lnTo>
                    <a:pt x="206" y="265"/>
                  </a:lnTo>
                  <a:lnTo>
                    <a:pt x="209" y="265"/>
                  </a:lnTo>
                  <a:lnTo>
                    <a:pt x="210" y="265"/>
                  </a:lnTo>
                  <a:lnTo>
                    <a:pt x="211" y="265"/>
                  </a:lnTo>
                  <a:lnTo>
                    <a:pt x="213" y="265"/>
                  </a:lnTo>
                  <a:lnTo>
                    <a:pt x="216" y="265"/>
                  </a:lnTo>
                  <a:lnTo>
                    <a:pt x="219" y="265"/>
                  </a:lnTo>
                  <a:lnTo>
                    <a:pt x="223" y="264"/>
                  </a:lnTo>
                  <a:lnTo>
                    <a:pt x="227" y="264"/>
                  </a:lnTo>
                  <a:lnTo>
                    <a:pt x="232" y="264"/>
                  </a:lnTo>
                  <a:lnTo>
                    <a:pt x="236" y="264"/>
                  </a:lnTo>
                  <a:lnTo>
                    <a:pt x="239" y="264"/>
                  </a:lnTo>
                  <a:lnTo>
                    <a:pt x="242" y="264"/>
                  </a:lnTo>
                  <a:lnTo>
                    <a:pt x="243" y="264"/>
                  </a:lnTo>
                  <a:lnTo>
                    <a:pt x="245" y="264"/>
                  </a:lnTo>
                  <a:lnTo>
                    <a:pt x="246" y="264"/>
                  </a:lnTo>
                  <a:lnTo>
                    <a:pt x="247" y="264"/>
                  </a:lnTo>
                  <a:lnTo>
                    <a:pt x="249" y="264"/>
                  </a:lnTo>
                  <a:lnTo>
                    <a:pt x="250" y="264"/>
                  </a:lnTo>
                  <a:lnTo>
                    <a:pt x="252" y="264"/>
                  </a:lnTo>
                  <a:lnTo>
                    <a:pt x="255" y="264"/>
                  </a:lnTo>
                  <a:lnTo>
                    <a:pt x="258" y="264"/>
                  </a:lnTo>
                  <a:lnTo>
                    <a:pt x="262" y="264"/>
                  </a:lnTo>
                  <a:lnTo>
                    <a:pt x="265" y="264"/>
                  </a:lnTo>
                  <a:lnTo>
                    <a:pt x="269" y="262"/>
                  </a:lnTo>
                  <a:lnTo>
                    <a:pt x="272" y="262"/>
                  </a:lnTo>
                  <a:lnTo>
                    <a:pt x="275" y="262"/>
                  </a:lnTo>
                  <a:lnTo>
                    <a:pt x="278" y="262"/>
                  </a:lnTo>
                  <a:lnTo>
                    <a:pt x="281" y="262"/>
                  </a:lnTo>
                  <a:lnTo>
                    <a:pt x="285" y="261"/>
                  </a:lnTo>
                  <a:lnTo>
                    <a:pt x="289" y="261"/>
                  </a:lnTo>
                  <a:lnTo>
                    <a:pt x="292" y="261"/>
                  </a:lnTo>
                  <a:lnTo>
                    <a:pt x="296" y="259"/>
                  </a:lnTo>
                  <a:lnTo>
                    <a:pt x="298" y="259"/>
                  </a:lnTo>
                  <a:lnTo>
                    <a:pt x="299" y="259"/>
                  </a:lnTo>
                  <a:lnTo>
                    <a:pt x="301" y="259"/>
                  </a:lnTo>
                  <a:lnTo>
                    <a:pt x="301" y="261"/>
                  </a:lnTo>
                  <a:lnTo>
                    <a:pt x="301" y="262"/>
                  </a:lnTo>
                  <a:lnTo>
                    <a:pt x="301" y="265"/>
                  </a:lnTo>
                  <a:lnTo>
                    <a:pt x="301" y="267"/>
                  </a:lnTo>
                  <a:lnTo>
                    <a:pt x="299" y="270"/>
                  </a:lnTo>
                  <a:lnTo>
                    <a:pt x="299" y="272"/>
                  </a:lnTo>
                  <a:lnTo>
                    <a:pt x="299" y="275"/>
                  </a:lnTo>
                  <a:lnTo>
                    <a:pt x="299" y="278"/>
                  </a:lnTo>
                  <a:lnTo>
                    <a:pt x="299" y="283"/>
                  </a:lnTo>
                  <a:lnTo>
                    <a:pt x="299" y="284"/>
                  </a:lnTo>
                  <a:lnTo>
                    <a:pt x="299" y="287"/>
                  </a:lnTo>
                  <a:lnTo>
                    <a:pt x="301" y="288"/>
                  </a:lnTo>
                  <a:lnTo>
                    <a:pt x="301" y="290"/>
                  </a:lnTo>
                  <a:lnTo>
                    <a:pt x="301" y="291"/>
                  </a:lnTo>
                  <a:lnTo>
                    <a:pt x="301" y="294"/>
                  </a:lnTo>
                  <a:lnTo>
                    <a:pt x="301" y="295"/>
                  </a:lnTo>
                  <a:lnTo>
                    <a:pt x="263" y="295"/>
                  </a:lnTo>
                  <a:lnTo>
                    <a:pt x="226" y="295"/>
                  </a:lnTo>
                  <a:lnTo>
                    <a:pt x="188" y="295"/>
                  </a:lnTo>
                  <a:lnTo>
                    <a:pt x="151" y="295"/>
                  </a:lnTo>
                  <a:lnTo>
                    <a:pt x="112" y="295"/>
                  </a:lnTo>
                  <a:lnTo>
                    <a:pt x="75" y="295"/>
                  </a:lnTo>
                  <a:lnTo>
                    <a:pt x="37" y="295"/>
                  </a:lnTo>
                  <a:lnTo>
                    <a:pt x="0" y="295"/>
                  </a:lnTo>
                  <a:lnTo>
                    <a:pt x="0" y="258"/>
                  </a:lnTo>
                  <a:lnTo>
                    <a:pt x="0" y="222"/>
                  </a:lnTo>
                  <a:lnTo>
                    <a:pt x="0" y="184"/>
                  </a:lnTo>
                  <a:lnTo>
                    <a:pt x="0" y="148"/>
                  </a:lnTo>
                  <a:lnTo>
                    <a:pt x="0" y="111"/>
                  </a:lnTo>
                  <a:lnTo>
                    <a:pt x="0" y="73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8"/>
            <p:cNvSpPr>
              <a:spLocks noChangeAspect="1" noEditPoints="1"/>
            </p:cNvSpPr>
            <p:nvPr userDrawn="1"/>
          </p:nvSpPr>
          <p:spPr bwMode="auto">
            <a:xfrm>
              <a:off x="2573" y="4148"/>
              <a:ext cx="104" cy="93"/>
            </a:xfrm>
            <a:custGeom>
              <a:avLst/>
              <a:gdLst>
                <a:gd name="T0" fmla="*/ 0 w 333"/>
                <a:gd name="T1" fmla="*/ 0 h 295"/>
                <a:gd name="T2" fmla="*/ 0 w 333"/>
                <a:gd name="T3" fmla="*/ 0 h 295"/>
                <a:gd name="T4" fmla="*/ 0 w 333"/>
                <a:gd name="T5" fmla="*/ 0 h 295"/>
                <a:gd name="T6" fmla="*/ 0 w 333"/>
                <a:gd name="T7" fmla="*/ 0 h 295"/>
                <a:gd name="T8" fmla="*/ 0 w 333"/>
                <a:gd name="T9" fmla="*/ 0 h 295"/>
                <a:gd name="T10" fmla="*/ 0 w 333"/>
                <a:gd name="T11" fmla="*/ 0 h 295"/>
                <a:gd name="T12" fmla="*/ 0 w 333"/>
                <a:gd name="T13" fmla="*/ 0 h 295"/>
                <a:gd name="T14" fmla="*/ 0 w 333"/>
                <a:gd name="T15" fmla="*/ 0 h 295"/>
                <a:gd name="T16" fmla="*/ 0 w 333"/>
                <a:gd name="T17" fmla="*/ 0 h 295"/>
                <a:gd name="T18" fmla="*/ 0 w 333"/>
                <a:gd name="T19" fmla="*/ 0 h 295"/>
                <a:gd name="T20" fmla="*/ 0 w 333"/>
                <a:gd name="T21" fmla="*/ 0 h 295"/>
                <a:gd name="T22" fmla="*/ 0 w 333"/>
                <a:gd name="T23" fmla="*/ 0 h 295"/>
                <a:gd name="T24" fmla="*/ 0 w 333"/>
                <a:gd name="T25" fmla="*/ 0 h 295"/>
                <a:gd name="T26" fmla="*/ 0 w 333"/>
                <a:gd name="T27" fmla="*/ 0 h 295"/>
                <a:gd name="T28" fmla="*/ 0 w 333"/>
                <a:gd name="T29" fmla="*/ 0 h 295"/>
                <a:gd name="T30" fmla="*/ 0 w 333"/>
                <a:gd name="T31" fmla="*/ 0 h 295"/>
                <a:gd name="T32" fmla="*/ 0 w 333"/>
                <a:gd name="T33" fmla="*/ 0 h 295"/>
                <a:gd name="T34" fmla="*/ 0 w 333"/>
                <a:gd name="T35" fmla="*/ 0 h 295"/>
                <a:gd name="T36" fmla="*/ 0 w 333"/>
                <a:gd name="T37" fmla="*/ 0 h 295"/>
                <a:gd name="T38" fmla="*/ 0 w 333"/>
                <a:gd name="T39" fmla="*/ 0 h 295"/>
                <a:gd name="T40" fmla="*/ 0 w 333"/>
                <a:gd name="T41" fmla="*/ 0 h 295"/>
                <a:gd name="T42" fmla="*/ 0 w 333"/>
                <a:gd name="T43" fmla="*/ 0 h 295"/>
                <a:gd name="T44" fmla="*/ 0 w 333"/>
                <a:gd name="T45" fmla="*/ 0 h 295"/>
                <a:gd name="T46" fmla="*/ 0 w 333"/>
                <a:gd name="T47" fmla="*/ 0 h 295"/>
                <a:gd name="T48" fmla="*/ 0 w 333"/>
                <a:gd name="T49" fmla="*/ 0 h 295"/>
                <a:gd name="T50" fmla="*/ 0 w 333"/>
                <a:gd name="T51" fmla="*/ 0 h 295"/>
                <a:gd name="T52" fmla="*/ 0 w 333"/>
                <a:gd name="T53" fmla="*/ 0 h 295"/>
                <a:gd name="T54" fmla="*/ 0 w 333"/>
                <a:gd name="T55" fmla="*/ 0 h 295"/>
                <a:gd name="T56" fmla="*/ 0 w 333"/>
                <a:gd name="T57" fmla="*/ 0 h 295"/>
                <a:gd name="T58" fmla="*/ 0 w 333"/>
                <a:gd name="T59" fmla="*/ 0 h 295"/>
                <a:gd name="T60" fmla="*/ 0 w 333"/>
                <a:gd name="T61" fmla="*/ 0 h 295"/>
                <a:gd name="T62" fmla="*/ 0 w 333"/>
                <a:gd name="T63" fmla="*/ 0 h 295"/>
                <a:gd name="T64" fmla="*/ 0 w 333"/>
                <a:gd name="T65" fmla="*/ 0 h 295"/>
                <a:gd name="T66" fmla="*/ 0 w 333"/>
                <a:gd name="T67" fmla="*/ 0 h 295"/>
                <a:gd name="T68" fmla="*/ 0 w 333"/>
                <a:gd name="T69" fmla="*/ 0 h 295"/>
                <a:gd name="T70" fmla="*/ 0 w 333"/>
                <a:gd name="T71" fmla="*/ 0 h 295"/>
                <a:gd name="T72" fmla="*/ 0 w 333"/>
                <a:gd name="T73" fmla="*/ 0 h 295"/>
                <a:gd name="T74" fmla="*/ 0 w 333"/>
                <a:gd name="T75" fmla="*/ 0 h 295"/>
                <a:gd name="T76" fmla="*/ 0 w 333"/>
                <a:gd name="T77" fmla="*/ 0 h 295"/>
                <a:gd name="T78" fmla="*/ 0 w 333"/>
                <a:gd name="T79" fmla="*/ 0 h 295"/>
                <a:gd name="T80" fmla="*/ 0 w 333"/>
                <a:gd name="T81" fmla="*/ 0 h 295"/>
                <a:gd name="T82" fmla="*/ 0 w 333"/>
                <a:gd name="T83" fmla="*/ 0 h 295"/>
                <a:gd name="T84" fmla="*/ 0 w 333"/>
                <a:gd name="T85" fmla="*/ 0 h 295"/>
                <a:gd name="T86" fmla="*/ 0 w 333"/>
                <a:gd name="T87" fmla="*/ 0 h 295"/>
                <a:gd name="T88" fmla="*/ 0 w 333"/>
                <a:gd name="T89" fmla="*/ 0 h 295"/>
                <a:gd name="T90" fmla="*/ 0 w 333"/>
                <a:gd name="T91" fmla="*/ 0 h 295"/>
                <a:gd name="T92" fmla="*/ 0 w 333"/>
                <a:gd name="T93" fmla="*/ 0 h 295"/>
                <a:gd name="T94" fmla="*/ 0 w 333"/>
                <a:gd name="T95" fmla="*/ 0 h 295"/>
                <a:gd name="T96" fmla="*/ 0 w 333"/>
                <a:gd name="T97" fmla="*/ 0 h 295"/>
                <a:gd name="T98" fmla="*/ 0 w 333"/>
                <a:gd name="T99" fmla="*/ 0 h 295"/>
                <a:gd name="T100" fmla="*/ 0 w 333"/>
                <a:gd name="T101" fmla="*/ 0 h 295"/>
                <a:gd name="T102" fmla="*/ 0 w 333"/>
                <a:gd name="T103" fmla="*/ 0 h 295"/>
                <a:gd name="T104" fmla="*/ 0 w 333"/>
                <a:gd name="T105" fmla="*/ 0 h 295"/>
                <a:gd name="T106" fmla="*/ 0 w 333"/>
                <a:gd name="T107" fmla="*/ 0 h 295"/>
                <a:gd name="T108" fmla="*/ 0 w 333"/>
                <a:gd name="T109" fmla="*/ 0 h 295"/>
                <a:gd name="T110" fmla="*/ 0 w 333"/>
                <a:gd name="T111" fmla="*/ 0 h 295"/>
                <a:gd name="T112" fmla="*/ 0 w 333"/>
                <a:gd name="T113" fmla="*/ 0 h 295"/>
                <a:gd name="T114" fmla="*/ 0 w 333"/>
                <a:gd name="T115" fmla="*/ 0 h 295"/>
                <a:gd name="T116" fmla="*/ 0 w 333"/>
                <a:gd name="T117" fmla="*/ 0 h 295"/>
                <a:gd name="T118" fmla="*/ 0 w 333"/>
                <a:gd name="T119" fmla="*/ 0 h 295"/>
                <a:gd name="T120" fmla="*/ 0 w 333"/>
                <a:gd name="T121" fmla="*/ 0 h 295"/>
                <a:gd name="T122" fmla="*/ 0 w 333"/>
                <a:gd name="T123" fmla="*/ 0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3" h="295">
                  <a:moveTo>
                    <a:pt x="0" y="0"/>
                  </a:moveTo>
                  <a:lnTo>
                    <a:pt x="7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97" y="0"/>
                  </a:lnTo>
                  <a:lnTo>
                    <a:pt x="133" y="0"/>
                  </a:lnTo>
                  <a:lnTo>
                    <a:pt x="164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9" y="0"/>
                  </a:lnTo>
                  <a:lnTo>
                    <a:pt x="221" y="1"/>
                  </a:lnTo>
                  <a:lnTo>
                    <a:pt x="234" y="3"/>
                  </a:lnTo>
                  <a:lnTo>
                    <a:pt x="245" y="4"/>
                  </a:lnTo>
                  <a:lnTo>
                    <a:pt x="257" y="6"/>
                  </a:lnTo>
                  <a:lnTo>
                    <a:pt x="268" y="9"/>
                  </a:lnTo>
                  <a:lnTo>
                    <a:pt x="278" y="13"/>
                  </a:lnTo>
                  <a:lnTo>
                    <a:pt x="288" y="17"/>
                  </a:lnTo>
                  <a:lnTo>
                    <a:pt x="291" y="19"/>
                  </a:lnTo>
                  <a:lnTo>
                    <a:pt x="294" y="21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3" y="29"/>
                  </a:lnTo>
                  <a:lnTo>
                    <a:pt x="306" y="32"/>
                  </a:lnTo>
                  <a:lnTo>
                    <a:pt x="309" y="36"/>
                  </a:lnTo>
                  <a:lnTo>
                    <a:pt x="310" y="39"/>
                  </a:lnTo>
                  <a:lnTo>
                    <a:pt x="313" y="46"/>
                  </a:lnTo>
                  <a:lnTo>
                    <a:pt x="314" y="53"/>
                  </a:lnTo>
                  <a:lnTo>
                    <a:pt x="316" y="60"/>
                  </a:lnTo>
                  <a:lnTo>
                    <a:pt x="316" y="69"/>
                  </a:lnTo>
                  <a:lnTo>
                    <a:pt x="314" y="76"/>
                  </a:lnTo>
                  <a:lnTo>
                    <a:pt x="311" y="83"/>
                  </a:lnTo>
                  <a:lnTo>
                    <a:pt x="309" y="91"/>
                  </a:lnTo>
                  <a:lnTo>
                    <a:pt x="304" y="96"/>
                  </a:lnTo>
                  <a:lnTo>
                    <a:pt x="301" y="102"/>
                  </a:lnTo>
                  <a:lnTo>
                    <a:pt x="297" y="107"/>
                  </a:lnTo>
                  <a:lnTo>
                    <a:pt x="293" y="109"/>
                  </a:lnTo>
                  <a:lnTo>
                    <a:pt x="287" y="114"/>
                  </a:lnTo>
                  <a:lnTo>
                    <a:pt x="283" y="117"/>
                  </a:lnTo>
                  <a:lnTo>
                    <a:pt x="277" y="121"/>
                  </a:lnTo>
                  <a:lnTo>
                    <a:pt x="273" y="124"/>
                  </a:lnTo>
                  <a:lnTo>
                    <a:pt x="267" y="125"/>
                  </a:lnTo>
                  <a:lnTo>
                    <a:pt x="265" y="127"/>
                  </a:lnTo>
                  <a:lnTo>
                    <a:pt x="262" y="128"/>
                  </a:lnTo>
                  <a:lnTo>
                    <a:pt x="260" y="128"/>
                  </a:lnTo>
                  <a:lnTo>
                    <a:pt x="258" y="130"/>
                  </a:lnTo>
                  <a:lnTo>
                    <a:pt x="255" y="131"/>
                  </a:lnTo>
                  <a:lnTo>
                    <a:pt x="252" y="131"/>
                  </a:lnTo>
                  <a:lnTo>
                    <a:pt x="251" y="133"/>
                  </a:lnTo>
                  <a:lnTo>
                    <a:pt x="248" y="134"/>
                  </a:lnTo>
                  <a:lnTo>
                    <a:pt x="247" y="134"/>
                  </a:lnTo>
                  <a:lnTo>
                    <a:pt x="245" y="134"/>
                  </a:lnTo>
                  <a:lnTo>
                    <a:pt x="244" y="134"/>
                  </a:lnTo>
                  <a:lnTo>
                    <a:pt x="244" y="135"/>
                  </a:lnTo>
                  <a:lnTo>
                    <a:pt x="242" y="135"/>
                  </a:lnTo>
                  <a:lnTo>
                    <a:pt x="244" y="135"/>
                  </a:lnTo>
                  <a:lnTo>
                    <a:pt x="245" y="135"/>
                  </a:lnTo>
                  <a:lnTo>
                    <a:pt x="247" y="135"/>
                  </a:lnTo>
                  <a:lnTo>
                    <a:pt x="248" y="135"/>
                  </a:lnTo>
                  <a:lnTo>
                    <a:pt x="249" y="137"/>
                  </a:lnTo>
                  <a:lnTo>
                    <a:pt x="252" y="137"/>
                  </a:lnTo>
                  <a:lnTo>
                    <a:pt x="255" y="137"/>
                  </a:lnTo>
                  <a:lnTo>
                    <a:pt x="258" y="138"/>
                  </a:lnTo>
                  <a:lnTo>
                    <a:pt x="261" y="138"/>
                  </a:lnTo>
                  <a:lnTo>
                    <a:pt x="264" y="138"/>
                  </a:lnTo>
                  <a:lnTo>
                    <a:pt x="267" y="140"/>
                  </a:lnTo>
                  <a:lnTo>
                    <a:pt x="270" y="140"/>
                  </a:lnTo>
                  <a:lnTo>
                    <a:pt x="273" y="140"/>
                  </a:lnTo>
                  <a:lnTo>
                    <a:pt x="283" y="144"/>
                  </a:lnTo>
                  <a:lnTo>
                    <a:pt x="294" y="148"/>
                  </a:lnTo>
                  <a:lnTo>
                    <a:pt x="304" y="154"/>
                  </a:lnTo>
                  <a:lnTo>
                    <a:pt x="313" y="161"/>
                  </a:lnTo>
                  <a:lnTo>
                    <a:pt x="322" y="170"/>
                  </a:lnTo>
                  <a:lnTo>
                    <a:pt x="327" y="180"/>
                  </a:lnTo>
                  <a:lnTo>
                    <a:pt x="330" y="186"/>
                  </a:lnTo>
                  <a:lnTo>
                    <a:pt x="332" y="193"/>
                  </a:lnTo>
                  <a:lnTo>
                    <a:pt x="333" y="200"/>
                  </a:lnTo>
                  <a:lnTo>
                    <a:pt x="333" y="208"/>
                  </a:lnTo>
                  <a:lnTo>
                    <a:pt x="333" y="213"/>
                  </a:lnTo>
                  <a:lnTo>
                    <a:pt x="332" y="219"/>
                  </a:lnTo>
                  <a:lnTo>
                    <a:pt x="332" y="225"/>
                  </a:lnTo>
                  <a:lnTo>
                    <a:pt x="330" y="229"/>
                  </a:lnTo>
                  <a:lnTo>
                    <a:pt x="329" y="233"/>
                  </a:lnTo>
                  <a:lnTo>
                    <a:pt x="327" y="238"/>
                  </a:lnTo>
                  <a:lnTo>
                    <a:pt x="326" y="242"/>
                  </a:lnTo>
                  <a:lnTo>
                    <a:pt x="324" y="245"/>
                  </a:lnTo>
                  <a:lnTo>
                    <a:pt x="322" y="249"/>
                  </a:lnTo>
                  <a:lnTo>
                    <a:pt x="317" y="255"/>
                  </a:lnTo>
                  <a:lnTo>
                    <a:pt x="314" y="259"/>
                  </a:lnTo>
                  <a:lnTo>
                    <a:pt x="310" y="264"/>
                  </a:lnTo>
                  <a:lnTo>
                    <a:pt x="304" y="268"/>
                  </a:lnTo>
                  <a:lnTo>
                    <a:pt x="298" y="271"/>
                  </a:lnTo>
                  <a:lnTo>
                    <a:pt x="293" y="275"/>
                  </a:lnTo>
                  <a:lnTo>
                    <a:pt x="285" y="280"/>
                  </a:lnTo>
                  <a:lnTo>
                    <a:pt x="271" y="285"/>
                  </a:lnTo>
                  <a:lnTo>
                    <a:pt x="252" y="290"/>
                  </a:lnTo>
                  <a:lnTo>
                    <a:pt x="232" y="293"/>
                  </a:lnTo>
                  <a:lnTo>
                    <a:pt x="212" y="294"/>
                  </a:lnTo>
                  <a:lnTo>
                    <a:pt x="189" y="295"/>
                  </a:lnTo>
                  <a:lnTo>
                    <a:pt x="167" y="295"/>
                  </a:lnTo>
                  <a:lnTo>
                    <a:pt x="144" y="295"/>
                  </a:lnTo>
                  <a:lnTo>
                    <a:pt x="123" y="295"/>
                  </a:lnTo>
                  <a:lnTo>
                    <a:pt x="108" y="295"/>
                  </a:lnTo>
                  <a:lnTo>
                    <a:pt x="92" y="295"/>
                  </a:lnTo>
                  <a:lnTo>
                    <a:pt x="77" y="295"/>
                  </a:lnTo>
                  <a:lnTo>
                    <a:pt x="61" y="295"/>
                  </a:lnTo>
                  <a:lnTo>
                    <a:pt x="46" y="295"/>
                  </a:lnTo>
                  <a:lnTo>
                    <a:pt x="30" y="295"/>
                  </a:lnTo>
                  <a:lnTo>
                    <a:pt x="15" y="295"/>
                  </a:lnTo>
                  <a:lnTo>
                    <a:pt x="0" y="295"/>
                  </a:lnTo>
                  <a:lnTo>
                    <a:pt x="0" y="255"/>
                  </a:lnTo>
                  <a:lnTo>
                    <a:pt x="0" y="209"/>
                  </a:lnTo>
                  <a:lnTo>
                    <a:pt x="0" y="160"/>
                  </a:lnTo>
                  <a:lnTo>
                    <a:pt x="0" y="111"/>
                  </a:lnTo>
                  <a:lnTo>
                    <a:pt x="0" y="68"/>
                  </a:lnTo>
                  <a:lnTo>
                    <a:pt x="0" y="33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69" y="29"/>
                  </a:moveTo>
                  <a:lnTo>
                    <a:pt x="69" y="43"/>
                  </a:lnTo>
                  <a:lnTo>
                    <a:pt x="69" y="58"/>
                  </a:lnTo>
                  <a:lnTo>
                    <a:pt x="69" y="73"/>
                  </a:lnTo>
                  <a:lnTo>
                    <a:pt x="69" y="88"/>
                  </a:lnTo>
                  <a:lnTo>
                    <a:pt x="69" y="102"/>
                  </a:lnTo>
                  <a:lnTo>
                    <a:pt x="69" y="112"/>
                  </a:lnTo>
                  <a:lnTo>
                    <a:pt x="69" y="121"/>
                  </a:lnTo>
                  <a:lnTo>
                    <a:pt x="69" y="122"/>
                  </a:lnTo>
                  <a:lnTo>
                    <a:pt x="115" y="122"/>
                  </a:lnTo>
                  <a:lnTo>
                    <a:pt x="117" y="122"/>
                  </a:lnTo>
                  <a:lnTo>
                    <a:pt x="118" y="122"/>
                  </a:lnTo>
                  <a:lnTo>
                    <a:pt x="121" y="122"/>
                  </a:lnTo>
                  <a:lnTo>
                    <a:pt x="124" y="122"/>
                  </a:lnTo>
                  <a:lnTo>
                    <a:pt x="127" y="122"/>
                  </a:lnTo>
                  <a:lnTo>
                    <a:pt x="130" y="122"/>
                  </a:lnTo>
                  <a:lnTo>
                    <a:pt x="133" y="122"/>
                  </a:lnTo>
                  <a:lnTo>
                    <a:pt x="134" y="122"/>
                  </a:lnTo>
                  <a:lnTo>
                    <a:pt x="141" y="122"/>
                  </a:lnTo>
                  <a:lnTo>
                    <a:pt x="147" y="122"/>
                  </a:lnTo>
                  <a:lnTo>
                    <a:pt x="153" y="122"/>
                  </a:lnTo>
                  <a:lnTo>
                    <a:pt x="160" y="122"/>
                  </a:lnTo>
                  <a:lnTo>
                    <a:pt x="166" y="121"/>
                  </a:lnTo>
                  <a:lnTo>
                    <a:pt x="172" y="121"/>
                  </a:lnTo>
                  <a:lnTo>
                    <a:pt x="177" y="121"/>
                  </a:lnTo>
                  <a:lnTo>
                    <a:pt x="182" y="121"/>
                  </a:lnTo>
                  <a:lnTo>
                    <a:pt x="186" y="120"/>
                  </a:lnTo>
                  <a:lnTo>
                    <a:pt x="190" y="120"/>
                  </a:lnTo>
                  <a:lnTo>
                    <a:pt x="195" y="120"/>
                  </a:lnTo>
                  <a:lnTo>
                    <a:pt x="199" y="118"/>
                  </a:lnTo>
                  <a:lnTo>
                    <a:pt x="203" y="118"/>
                  </a:lnTo>
                  <a:lnTo>
                    <a:pt x="208" y="117"/>
                  </a:lnTo>
                  <a:lnTo>
                    <a:pt x="212" y="115"/>
                  </a:lnTo>
                  <a:lnTo>
                    <a:pt x="218" y="114"/>
                  </a:lnTo>
                  <a:lnTo>
                    <a:pt x="221" y="114"/>
                  </a:lnTo>
                  <a:lnTo>
                    <a:pt x="224" y="112"/>
                  </a:lnTo>
                  <a:lnTo>
                    <a:pt x="226" y="111"/>
                  </a:lnTo>
                  <a:lnTo>
                    <a:pt x="229" y="109"/>
                  </a:lnTo>
                  <a:lnTo>
                    <a:pt x="232" y="108"/>
                  </a:lnTo>
                  <a:lnTo>
                    <a:pt x="236" y="107"/>
                  </a:lnTo>
                  <a:lnTo>
                    <a:pt x="239" y="105"/>
                  </a:lnTo>
                  <a:lnTo>
                    <a:pt x="241" y="102"/>
                  </a:lnTo>
                  <a:lnTo>
                    <a:pt x="245" y="99"/>
                  </a:lnTo>
                  <a:lnTo>
                    <a:pt x="249" y="95"/>
                  </a:lnTo>
                  <a:lnTo>
                    <a:pt x="252" y="92"/>
                  </a:lnTo>
                  <a:lnTo>
                    <a:pt x="255" y="88"/>
                  </a:lnTo>
                  <a:lnTo>
                    <a:pt x="258" y="83"/>
                  </a:lnTo>
                  <a:lnTo>
                    <a:pt x="260" y="78"/>
                  </a:lnTo>
                  <a:lnTo>
                    <a:pt x="260" y="72"/>
                  </a:lnTo>
                  <a:lnTo>
                    <a:pt x="260" y="66"/>
                  </a:lnTo>
                  <a:lnTo>
                    <a:pt x="260" y="63"/>
                  </a:lnTo>
                  <a:lnTo>
                    <a:pt x="260" y="60"/>
                  </a:lnTo>
                  <a:lnTo>
                    <a:pt x="260" y="59"/>
                  </a:lnTo>
                  <a:lnTo>
                    <a:pt x="258" y="56"/>
                  </a:lnTo>
                  <a:lnTo>
                    <a:pt x="257" y="53"/>
                  </a:lnTo>
                  <a:lnTo>
                    <a:pt x="255" y="52"/>
                  </a:lnTo>
                  <a:lnTo>
                    <a:pt x="254" y="49"/>
                  </a:lnTo>
                  <a:lnTo>
                    <a:pt x="252" y="46"/>
                  </a:lnTo>
                  <a:lnTo>
                    <a:pt x="251" y="45"/>
                  </a:lnTo>
                  <a:lnTo>
                    <a:pt x="249" y="43"/>
                  </a:lnTo>
                  <a:lnTo>
                    <a:pt x="248" y="42"/>
                  </a:lnTo>
                  <a:lnTo>
                    <a:pt x="245" y="40"/>
                  </a:lnTo>
                  <a:lnTo>
                    <a:pt x="244" y="39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6" y="36"/>
                  </a:lnTo>
                  <a:lnTo>
                    <a:pt x="231" y="34"/>
                  </a:lnTo>
                  <a:lnTo>
                    <a:pt x="224" y="33"/>
                  </a:lnTo>
                  <a:lnTo>
                    <a:pt x="215" y="32"/>
                  </a:lnTo>
                  <a:lnTo>
                    <a:pt x="208" y="30"/>
                  </a:lnTo>
                  <a:lnTo>
                    <a:pt x="199" y="30"/>
                  </a:lnTo>
                  <a:lnTo>
                    <a:pt x="190" y="29"/>
                  </a:lnTo>
                  <a:lnTo>
                    <a:pt x="182" y="29"/>
                  </a:lnTo>
                  <a:lnTo>
                    <a:pt x="173" y="29"/>
                  </a:lnTo>
                  <a:lnTo>
                    <a:pt x="169" y="29"/>
                  </a:lnTo>
                  <a:lnTo>
                    <a:pt x="164" y="29"/>
                  </a:lnTo>
                  <a:lnTo>
                    <a:pt x="159" y="29"/>
                  </a:lnTo>
                  <a:lnTo>
                    <a:pt x="154" y="29"/>
                  </a:lnTo>
                  <a:lnTo>
                    <a:pt x="150" y="29"/>
                  </a:lnTo>
                  <a:lnTo>
                    <a:pt x="146" y="29"/>
                  </a:lnTo>
                  <a:lnTo>
                    <a:pt x="140" y="2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20" y="29"/>
                  </a:lnTo>
                  <a:lnTo>
                    <a:pt x="111" y="29"/>
                  </a:lnTo>
                  <a:lnTo>
                    <a:pt x="103" y="29"/>
                  </a:lnTo>
                  <a:lnTo>
                    <a:pt x="94" y="29"/>
                  </a:lnTo>
                  <a:lnTo>
                    <a:pt x="87" y="29"/>
                  </a:lnTo>
                  <a:lnTo>
                    <a:pt x="78" y="29"/>
                  </a:lnTo>
                  <a:lnTo>
                    <a:pt x="69" y="29"/>
                  </a:lnTo>
                  <a:close/>
                  <a:moveTo>
                    <a:pt x="69" y="150"/>
                  </a:moveTo>
                  <a:lnTo>
                    <a:pt x="69" y="164"/>
                  </a:lnTo>
                  <a:lnTo>
                    <a:pt x="69" y="179"/>
                  </a:lnTo>
                  <a:lnTo>
                    <a:pt x="69" y="193"/>
                  </a:lnTo>
                  <a:lnTo>
                    <a:pt x="69" y="208"/>
                  </a:lnTo>
                  <a:lnTo>
                    <a:pt x="69" y="222"/>
                  </a:lnTo>
                  <a:lnTo>
                    <a:pt x="69" y="238"/>
                  </a:lnTo>
                  <a:lnTo>
                    <a:pt x="69" y="252"/>
                  </a:lnTo>
                  <a:lnTo>
                    <a:pt x="69" y="267"/>
                  </a:lnTo>
                  <a:lnTo>
                    <a:pt x="84" y="267"/>
                  </a:lnTo>
                  <a:lnTo>
                    <a:pt x="100" y="267"/>
                  </a:lnTo>
                  <a:lnTo>
                    <a:pt x="114" y="267"/>
                  </a:lnTo>
                  <a:lnTo>
                    <a:pt x="128" y="267"/>
                  </a:lnTo>
                  <a:lnTo>
                    <a:pt x="143" y="267"/>
                  </a:lnTo>
                  <a:lnTo>
                    <a:pt x="157" y="267"/>
                  </a:lnTo>
                  <a:lnTo>
                    <a:pt x="173" y="267"/>
                  </a:lnTo>
                  <a:lnTo>
                    <a:pt x="188" y="267"/>
                  </a:lnTo>
                  <a:lnTo>
                    <a:pt x="193" y="265"/>
                  </a:lnTo>
                  <a:lnTo>
                    <a:pt x="199" y="265"/>
                  </a:lnTo>
                  <a:lnTo>
                    <a:pt x="203" y="265"/>
                  </a:lnTo>
                  <a:lnTo>
                    <a:pt x="209" y="264"/>
                  </a:lnTo>
                  <a:lnTo>
                    <a:pt x="212" y="264"/>
                  </a:lnTo>
                  <a:lnTo>
                    <a:pt x="216" y="262"/>
                  </a:lnTo>
                  <a:lnTo>
                    <a:pt x="221" y="261"/>
                  </a:lnTo>
                  <a:lnTo>
                    <a:pt x="224" y="261"/>
                  </a:lnTo>
                  <a:lnTo>
                    <a:pt x="228" y="259"/>
                  </a:lnTo>
                  <a:lnTo>
                    <a:pt x="231" y="258"/>
                  </a:lnTo>
                  <a:lnTo>
                    <a:pt x="234" y="257"/>
                  </a:lnTo>
                  <a:lnTo>
                    <a:pt x="236" y="255"/>
                  </a:lnTo>
                  <a:lnTo>
                    <a:pt x="241" y="254"/>
                  </a:lnTo>
                  <a:lnTo>
                    <a:pt x="244" y="252"/>
                  </a:lnTo>
                  <a:lnTo>
                    <a:pt x="248" y="249"/>
                  </a:lnTo>
                  <a:lnTo>
                    <a:pt x="252" y="246"/>
                  </a:lnTo>
                  <a:lnTo>
                    <a:pt x="255" y="244"/>
                  </a:lnTo>
                  <a:lnTo>
                    <a:pt x="257" y="242"/>
                  </a:lnTo>
                  <a:lnTo>
                    <a:pt x="260" y="239"/>
                  </a:lnTo>
                  <a:lnTo>
                    <a:pt x="262" y="235"/>
                  </a:lnTo>
                  <a:lnTo>
                    <a:pt x="264" y="232"/>
                  </a:lnTo>
                  <a:lnTo>
                    <a:pt x="267" y="229"/>
                  </a:lnTo>
                  <a:lnTo>
                    <a:pt x="268" y="226"/>
                  </a:lnTo>
                  <a:lnTo>
                    <a:pt x="270" y="222"/>
                  </a:lnTo>
                  <a:lnTo>
                    <a:pt x="271" y="216"/>
                  </a:lnTo>
                  <a:lnTo>
                    <a:pt x="271" y="212"/>
                  </a:lnTo>
                  <a:lnTo>
                    <a:pt x="271" y="205"/>
                  </a:lnTo>
                  <a:lnTo>
                    <a:pt x="271" y="199"/>
                  </a:lnTo>
                  <a:lnTo>
                    <a:pt x="270" y="193"/>
                  </a:lnTo>
                  <a:lnTo>
                    <a:pt x="268" y="189"/>
                  </a:lnTo>
                  <a:lnTo>
                    <a:pt x="265" y="183"/>
                  </a:lnTo>
                  <a:lnTo>
                    <a:pt x="264" y="179"/>
                  </a:lnTo>
                  <a:lnTo>
                    <a:pt x="261" y="177"/>
                  </a:lnTo>
                  <a:lnTo>
                    <a:pt x="260" y="174"/>
                  </a:lnTo>
                  <a:lnTo>
                    <a:pt x="258" y="173"/>
                  </a:lnTo>
                  <a:lnTo>
                    <a:pt x="255" y="170"/>
                  </a:lnTo>
                  <a:lnTo>
                    <a:pt x="254" y="169"/>
                  </a:lnTo>
                  <a:lnTo>
                    <a:pt x="251" y="167"/>
                  </a:lnTo>
                  <a:lnTo>
                    <a:pt x="248" y="166"/>
                  </a:lnTo>
                  <a:lnTo>
                    <a:pt x="247" y="164"/>
                  </a:lnTo>
                  <a:lnTo>
                    <a:pt x="242" y="163"/>
                  </a:lnTo>
                  <a:lnTo>
                    <a:pt x="239" y="161"/>
                  </a:lnTo>
                  <a:lnTo>
                    <a:pt x="236" y="160"/>
                  </a:lnTo>
                  <a:lnTo>
                    <a:pt x="232" y="158"/>
                  </a:lnTo>
                  <a:lnTo>
                    <a:pt x="229" y="157"/>
                  </a:lnTo>
                  <a:lnTo>
                    <a:pt x="225" y="157"/>
                  </a:lnTo>
                  <a:lnTo>
                    <a:pt x="222" y="156"/>
                  </a:lnTo>
                  <a:lnTo>
                    <a:pt x="218" y="154"/>
                  </a:lnTo>
                  <a:lnTo>
                    <a:pt x="215" y="154"/>
                  </a:lnTo>
                  <a:lnTo>
                    <a:pt x="212" y="154"/>
                  </a:lnTo>
                  <a:lnTo>
                    <a:pt x="209" y="153"/>
                  </a:lnTo>
                  <a:lnTo>
                    <a:pt x="206" y="153"/>
                  </a:lnTo>
                  <a:lnTo>
                    <a:pt x="203" y="153"/>
                  </a:lnTo>
                  <a:lnTo>
                    <a:pt x="199" y="151"/>
                  </a:lnTo>
                  <a:lnTo>
                    <a:pt x="196" y="151"/>
                  </a:lnTo>
                  <a:lnTo>
                    <a:pt x="193" y="151"/>
                  </a:lnTo>
                  <a:lnTo>
                    <a:pt x="188" y="151"/>
                  </a:lnTo>
                  <a:lnTo>
                    <a:pt x="180" y="151"/>
                  </a:lnTo>
                  <a:lnTo>
                    <a:pt x="175" y="150"/>
                  </a:lnTo>
                  <a:lnTo>
                    <a:pt x="169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49" y="150"/>
                  </a:lnTo>
                  <a:lnTo>
                    <a:pt x="143" y="150"/>
                  </a:lnTo>
                  <a:lnTo>
                    <a:pt x="133" y="150"/>
                  </a:lnTo>
                  <a:lnTo>
                    <a:pt x="124" y="150"/>
                  </a:lnTo>
                  <a:lnTo>
                    <a:pt x="115" y="150"/>
                  </a:lnTo>
                  <a:lnTo>
                    <a:pt x="105" y="150"/>
                  </a:lnTo>
                  <a:lnTo>
                    <a:pt x="97" y="150"/>
                  </a:lnTo>
                  <a:lnTo>
                    <a:pt x="88" y="150"/>
                  </a:lnTo>
                  <a:lnTo>
                    <a:pt x="78" y="150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2719" y="4148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0" y="0"/>
                  </a:moveTo>
                  <a:lnTo>
                    <a:pt x="2" y="3"/>
                  </a:lnTo>
                  <a:lnTo>
                    <a:pt x="3" y="6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8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3" y="24"/>
                  </a:lnTo>
                  <a:lnTo>
                    <a:pt x="195" y="24"/>
                  </a:lnTo>
                  <a:lnTo>
                    <a:pt x="198" y="21"/>
                  </a:lnTo>
                  <a:lnTo>
                    <a:pt x="199" y="19"/>
                  </a:lnTo>
                  <a:lnTo>
                    <a:pt x="201" y="16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5" y="6"/>
                  </a:lnTo>
                  <a:lnTo>
                    <a:pt x="206" y="3"/>
                  </a:lnTo>
                  <a:lnTo>
                    <a:pt x="2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2730" y="4164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0" y="0"/>
                  </a:moveTo>
                  <a:lnTo>
                    <a:pt x="7" y="6"/>
                  </a:lnTo>
                  <a:lnTo>
                    <a:pt x="16" y="10"/>
                  </a:lnTo>
                  <a:lnTo>
                    <a:pt x="23" y="14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50" y="23"/>
                  </a:lnTo>
                  <a:lnTo>
                    <a:pt x="59" y="23"/>
                  </a:lnTo>
                  <a:lnTo>
                    <a:pt x="69" y="24"/>
                  </a:lnTo>
                  <a:lnTo>
                    <a:pt x="79" y="23"/>
                  </a:lnTo>
                  <a:lnTo>
                    <a:pt x="88" y="23"/>
                  </a:lnTo>
                  <a:lnTo>
                    <a:pt x="98" y="20"/>
                  </a:lnTo>
                  <a:lnTo>
                    <a:pt x="107" y="17"/>
                  </a:lnTo>
                  <a:lnTo>
                    <a:pt x="115" y="14"/>
                  </a:lnTo>
                  <a:lnTo>
                    <a:pt x="124" y="10"/>
                  </a:lnTo>
                  <a:lnTo>
                    <a:pt x="131" y="6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2718" y="4133"/>
              <a:ext cx="68" cy="9"/>
            </a:xfrm>
            <a:custGeom>
              <a:avLst/>
              <a:gdLst>
                <a:gd name="T0" fmla="*/ 0 w 219"/>
                <a:gd name="T1" fmla="*/ 0 h 24"/>
                <a:gd name="T2" fmla="*/ 0 w 219"/>
                <a:gd name="T3" fmla="*/ 0 h 24"/>
                <a:gd name="T4" fmla="*/ 0 w 219"/>
                <a:gd name="T5" fmla="*/ 0 h 24"/>
                <a:gd name="T6" fmla="*/ 0 w 219"/>
                <a:gd name="T7" fmla="*/ 0 h 24"/>
                <a:gd name="T8" fmla="*/ 0 w 219"/>
                <a:gd name="T9" fmla="*/ 0 h 24"/>
                <a:gd name="T10" fmla="*/ 0 w 219"/>
                <a:gd name="T11" fmla="*/ 0 h 24"/>
                <a:gd name="T12" fmla="*/ 0 w 219"/>
                <a:gd name="T13" fmla="*/ 0 h 24"/>
                <a:gd name="T14" fmla="*/ 0 w 219"/>
                <a:gd name="T15" fmla="*/ 0 h 24"/>
                <a:gd name="T16" fmla="*/ 0 w 219"/>
                <a:gd name="T17" fmla="*/ 0 h 24"/>
                <a:gd name="T18" fmla="*/ 0 w 219"/>
                <a:gd name="T19" fmla="*/ 0 h 24"/>
                <a:gd name="T20" fmla="*/ 0 w 219"/>
                <a:gd name="T21" fmla="*/ 0 h 24"/>
                <a:gd name="T22" fmla="*/ 0 w 219"/>
                <a:gd name="T23" fmla="*/ 0 h 24"/>
                <a:gd name="T24" fmla="*/ 0 w 219"/>
                <a:gd name="T25" fmla="*/ 0 h 24"/>
                <a:gd name="T26" fmla="*/ 0 w 219"/>
                <a:gd name="T27" fmla="*/ 0 h 24"/>
                <a:gd name="T28" fmla="*/ 0 w 219"/>
                <a:gd name="T29" fmla="*/ 0 h 24"/>
                <a:gd name="T30" fmla="*/ 0 w 219"/>
                <a:gd name="T31" fmla="*/ 0 h 24"/>
                <a:gd name="T32" fmla="*/ 0 w 219"/>
                <a:gd name="T33" fmla="*/ 0 h 24"/>
                <a:gd name="T34" fmla="*/ 0 w 219"/>
                <a:gd name="T35" fmla="*/ 0 h 24"/>
                <a:gd name="T36" fmla="*/ 0 w 219"/>
                <a:gd name="T37" fmla="*/ 0 h 24"/>
                <a:gd name="T38" fmla="*/ 0 w 219"/>
                <a:gd name="T39" fmla="*/ 0 h 24"/>
                <a:gd name="T40" fmla="*/ 0 w 219"/>
                <a:gd name="T41" fmla="*/ 0 h 24"/>
                <a:gd name="T42" fmla="*/ 0 w 219"/>
                <a:gd name="T43" fmla="*/ 0 h 24"/>
                <a:gd name="T44" fmla="*/ 0 w 219"/>
                <a:gd name="T45" fmla="*/ 0 h 24"/>
                <a:gd name="T46" fmla="*/ 0 w 219"/>
                <a:gd name="T47" fmla="*/ 0 h 24"/>
                <a:gd name="T48" fmla="*/ 0 w 219"/>
                <a:gd name="T49" fmla="*/ 0 h 24"/>
                <a:gd name="T50" fmla="*/ 0 w 219"/>
                <a:gd name="T51" fmla="*/ 0 h 24"/>
                <a:gd name="T52" fmla="*/ 0 w 219"/>
                <a:gd name="T53" fmla="*/ 0 h 24"/>
                <a:gd name="T54" fmla="*/ 0 w 219"/>
                <a:gd name="T55" fmla="*/ 0 h 24"/>
                <a:gd name="T56" fmla="*/ 0 w 219"/>
                <a:gd name="T57" fmla="*/ 0 h 24"/>
                <a:gd name="T58" fmla="*/ 0 w 219"/>
                <a:gd name="T59" fmla="*/ 0 h 24"/>
                <a:gd name="T60" fmla="*/ 0 w 219"/>
                <a:gd name="T61" fmla="*/ 0 h 24"/>
                <a:gd name="T62" fmla="*/ 0 w 219"/>
                <a:gd name="T63" fmla="*/ 0 h 24"/>
                <a:gd name="T64" fmla="*/ 0 w 219"/>
                <a:gd name="T65" fmla="*/ 0 h 24"/>
                <a:gd name="T66" fmla="*/ 0 w 219"/>
                <a:gd name="T67" fmla="*/ 0 h 24"/>
                <a:gd name="T68" fmla="*/ 0 w 219"/>
                <a:gd name="T69" fmla="*/ 0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9" h="24">
                  <a:moveTo>
                    <a:pt x="0" y="13"/>
                  </a:moveTo>
                  <a:lnTo>
                    <a:pt x="0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19" y="24"/>
                  </a:lnTo>
                  <a:lnTo>
                    <a:pt x="219" y="23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9" y="19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4"/>
                  </a:lnTo>
                  <a:lnTo>
                    <a:pt x="219" y="13"/>
                  </a:lnTo>
                  <a:lnTo>
                    <a:pt x="219" y="11"/>
                  </a:lnTo>
                  <a:lnTo>
                    <a:pt x="219" y="8"/>
                  </a:lnTo>
                  <a:lnTo>
                    <a:pt x="219" y="7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19" y="3"/>
                  </a:lnTo>
                  <a:lnTo>
                    <a:pt x="219" y="1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2719" y="4117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13" y="0"/>
                  </a:moveTo>
                  <a:lnTo>
                    <a:pt x="11" y="3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6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08" y="24"/>
                  </a:lnTo>
                  <a:lnTo>
                    <a:pt x="206" y="21"/>
                  </a:lnTo>
                  <a:lnTo>
                    <a:pt x="205" y="19"/>
                  </a:lnTo>
                  <a:lnTo>
                    <a:pt x="204" y="16"/>
                  </a:lnTo>
                  <a:lnTo>
                    <a:pt x="202" y="11"/>
                  </a:lnTo>
                  <a:lnTo>
                    <a:pt x="201" y="8"/>
                  </a:lnTo>
                  <a:lnTo>
                    <a:pt x="199" y="6"/>
                  </a:lnTo>
                  <a:lnTo>
                    <a:pt x="198" y="3"/>
                  </a:lnTo>
                  <a:lnTo>
                    <a:pt x="19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2730" y="4102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138" y="24"/>
                  </a:moveTo>
                  <a:lnTo>
                    <a:pt x="131" y="20"/>
                  </a:lnTo>
                  <a:lnTo>
                    <a:pt x="124" y="14"/>
                  </a:lnTo>
                  <a:lnTo>
                    <a:pt x="115" y="10"/>
                  </a:lnTo>
                  <a:lnTo>
                    <a:pt x="107" y="7"/>
                  </a:lnTo>
                  <a:lnTo>
                    <a:pt x="98" y="4"/>
                  </a:lnTo>
                  <a:lnTo>
                    <a:pt x="88" y="3"/>
                  </a:lnTo>
                  <a:lnTo>
                    <a:pt x="79" y="1"/>
                  </a:lnTo>
                  <a:lnTo>
                    <a:pt x="69" y="0"/>
                  </a:lnTo>
                  <a:lnTo>
                    <a:pt x="59" y="1"/>
                  </a:lnTo>
                  <a:lnTo>
                    <a:pt x="50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7" y="20"/>
                  </a:lnTo>
                  <a:lnTo>
                    <a:pt x="0" y="24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Text Box 15"/>
          <p:cNvSpPr txBox="1">
            <a:spLocks noChangeArrowheads="1"/>
          </p:cNvSpPr>
          <p:nvPr userDrawn="1"/>
        </p:nvSpPr>
        <p:spPr bwMode="auto">
          <a:xfrm>
            <a:off x="23824" y="6577014"/>
            <a:ext cx="1601035" cy="2750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513" tIns="44745" rIns="89513" bIns="44745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89511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t-BR" sz="1200" b="1" smtClean="0">
                <a:solidFill>
                  <a:srgbClr val="FFFFFF"/>
                </a:solidFill>
                <a:latin typeface="Arial" pitchFamily="34" charset="0"/>
              </a:rPr>
              <a:t>Bunge Fertilizantes</a:t>
            </a: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17463" y="714375"/>
          <a:ext cx="3575050" cy="5543550"/>
        </p:xfrm>
        <a:graphic>
          <a:graphicData uri="http://schemas.openxmlformats.org/presentationml/2006/ole">
            <p:oleObj spid="_x0000_s878879" name="CorelDRAW" r:id="rId3" imgW="2578608" imgH="3877056" progId="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89513" tIns="44745" rIns="89513" bIns="44745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17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fld id="{E008CF18-6818-414A-A015-2586105385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4174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49454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0" y="6577031"/>
            <a:ext cx="9144000" cy="280987"/>
          </a:xfrm>
          <a:prstGeom prst="rect">
            <a:avLst/>
          </a:prstGeom>
          <a:solidFill>
            <a:srgbClr val="333399"/>
          </a:solidFill>
          <a:ln w="15875">
            <a:solidFill>
              <a:srgbClr val="075791"/>
            </a:solidFill>
            <a:miter lim="800000"/>
            <a:headEnd/>
            <a:tailEnd/>
          </a:ln>
        </p:spPr>
        <p:txBody>
          <a:bodyPr wrap="none" lIns="89513" tIns="44745" rIns="89513" bIns="44745" anchor="ctr"/>
          <a:lstStyle/>
          <a:p>
            <a:pPr algn="ctr" defTabSz="893763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4084639" y="6600825"/>
            <a:ext cx="969962" cy="223838"/>
            <a:chOff x="2573" y="4102"/>
            <a:chExt cx="611" cy="141"/>
          </a:xfrm>
        </p:grpSpPr>
        <p:sp>
          <p:nvSpPr>
            <p:cNvPr id="4" name="Freeform 4"/>
            <p:cNvSpPr>
              <a:spLocks noChangeAspect="1"/>
            </p:cNvSpPr>
            <p:nvPr userDrawn="1"/>
          </p:nvSpPr>
          <p:spPr bwMode="auto">
            <a:xfrm>
              <a:off x="2951" y="4146"/>
              <a:ext cx="122" cy="97"/>
            </a:xfrm>
            <a:custGeom>
              <a:avLst/>
              <a:gdLst>
                <a:gd name="T0" fmla="*/ 0 w 391"/>
                <a:gd name="T1" fmla="*/ 0 h 307"/>
                <a:gd name="T2" fmla="*/ 0 w 391"/>
                <a:gd name="T3" fmla="*/ 0 h 307"/>
                <a:gd name="T4" fmla="*/ 0 w 391"/>
                <a:gd name="T5" fmla="*/ 0 h 307"/>
                <a:gd name="T6" fmla="*/ 0 w 391"/>
                <a:gd name="T7" fmla="*/ 0 h 307"/>
                <a:gd name="T8" fmla="*/ 0 w 391"/>
                <a:gd name="T9" fmla="*/ 0 h 307"/>
                <a:gd name="T10" fmla="*/ 0 w 391"/>
                <a:gd name="T11" fmla="*/ 0 h 307"/>
                <a:gd name="T12" fmla="*/ 0 w 391"/>
                <a:gd name="T13" fmla="*/ 0 h 307"/>
                <a:gd name="T14" fmla="*/ 0 w 391"/>
                <a:gd name="T15" fmla="*/ 0 h 307"/>
                <a:gd name="T16" fmla="*/ 0 w 391"/>
                <a:gd name="T17" fmla="*/ 0 h 307"/>
                <a:gd name="T18" fmla="*/ 0 w 391"/>
                <a:gd name="T19" fmla="*/ 0 h 307"/>
                <a:gd name="T20" fmla="*/ 0 w 391"/>
                <a:gd name="T21" fmla="*/ 0 h 307"/>
                <a:gd name="T22" fmla="*/ 0 w 391"/>
                <a:gd name="T23" fmla="*/ 0 h 307"/>
                <a:gd name="T24" fmla="*/ 0 w 391"/>
                <a:gd name="T25" fmla="*/ 0 h 307"/>
                <a:gd name="T26" fmla="*/ 0 w 391"/>
                <a:gd name="T27" fmla="*/ 0 h 307"/>
                <a:gd name="T28" fmla="*/ 0 w 391"/>
                <a:gd name="T29" fmla="*/ 0 h 307"/>
                <a:gd name="T30" fmla="*/ 0 w 391"/>
                <a:gd name="T31" fmla="*/ 0 h 307"/>
                <a:gd name="T32" fmla="*/ 0 w 391"/>
                <a:gd name="T33" fmla="*/ 0 h 307"/>
                <a:gd name="T34" fmla="*/ 0 w 391"/>
                <a:gd name="T35" fmla="*/ 0 h 307"/>
                <a:gd name="T36" fmla="*/ 0 w 391"/>
                <a:gd name="T37" fmla="*/ 0 h 307"/>
                <a:gd name="T38" fmla="*/ 0 w 391"/>
                <a:gd name="T39" fmla="*/ 0 h 307"/>
                <a:gd name="T40" fmla="*/ 0 w 391"/>
                <a:gd name="T41" fmla="*/ 0 h 307"/>
                <a:gd name="T42" fmla="*/ 0 w 391"/>
                <a:gd name="T43" fmla="*/ 0 h 307"/>
                <a:gd name="T44" fmla="*/ 0 w 391"/>
                <a:gd name="T45" fmla="*/ 0 h 307"/>
                <a:gd name="T46" fmla="*/ 0 w 391"/>
                <a:gd name="T47" fmla="*/ 0 h 307"/>
                <a:gd name="T48" fmla="*/ 0 w 391"/>
                <a:gd name="T49" fmla="*/ 0 h 307"/>
                <a:gd name="T50" fmla="*/ 0 w 391"/>
                <a:gd name="T51" fmla="*/ 0 h 307"/>
                <a:gd name="T52" fmla="*/ 0 w 391"/>
                <a:gd name="T53" fmla="*/ 0 h 307"/>
                <a:gd name="T54" fmla="*/ 0 w 391"/>
                <a:gd name="T55" fmla="*/ 0 h 307"/>
                <a:gd name="T56" fmla="*/ 0 w 391"/>
                <a:gd name="T57" fmla="*/ 0 h 307"/>
                <a:gd name="T58" fmla="*/ 0 w 391"/>
                <a:gd name="T59" fmla="*/ 0 h 307"/>
                <a:gd name="T60" fmla="*/ 0 w 391"/>
                <a:gd name="T61" fmla="*/ 0 h 307"/>
                <a:gd name="T62" fmla="*/ 0 w 391"/>
                <a:gd name="T63" fmla="*/ 0 h 307"/>
                <a:gd name="T64" fmla="*/ 0 w 391"/>
                <a:gd name="T65" fmla="*/ 0 h 307"/>
                <a:gd name="T66" fmla="*/ 0 w 391"/>
                <a:gd name="T67" fmla="*/ 0 h 307"/>
                <a:gd name="T68" fmla="*/ 0 w 391"/>
                <a:gd name="T69" fmla="*/ 0 h 307"/>
                <a:gd name="T70" fmla="*/ 0 w 391"/>
                <a:gd name="T71" fmla="*/ 0 h 307"/>
                <a:gd name="T72" fmla="*/ 0 w 391"/>
                <a:gd name="T73" fmla="*/ 0 h 307"/>
                <a:gd name="T74" fmla="*/ 0 w 391"/>
                <a:gd name="T75" fmla="*/ 0 h 307"/>
                <a:gd name="T76" fmla="*/ 0 w 391"/>
                <a:gd name="T77" fmla="*/ 0 h 307"/>
                <a:gd name="T78" fmla="*/ 0 w 391"/>
                <a:gd name="T79" fmla="*/ 0 h 307"/>
                <a:gd name="T80" fmla="*/ 0 w 391"/>
                <a:gd name="T81" fmla="*/ 0 h 307"/>
                <a:gd name="T82" fmla="*/ 0 w 391"/>
                <a:gd name="T83" fmla="*/ 0 h 307"/>
                <a:gd name="T84" fmla="*/ 0 w 391"/>
                <a:gd name="T85" fmla="*/ 0 h 307"/>
                <a:gd name="T86" fmla="*/ 0 w 391"/>
                <a:gd name="T87" fmla="*/ 0 h 307"/>
                <a:gd name="T88" fmla="*/ 0 w 391"/>
                <a:gd name="T89" fmla="*/ 0 h 307"/>
                <a:gd name="T90" fmla="*/ 0 w 391"/>
                <a:gd name="T91" fmla="*/ 0 h 307"/>
                <a:gd name="T92" fmla="*/ 0 w 391"/>
                <a:gd name="T93" fmla="*/ 0 h 307"/>
                <a:gd name="T94" fmla="*/ 0 w 391"/>
                <a:gd name="T95" fmla="*/ 0 h 307"/>
                <a:gd name="T96" fmla="*/ 0 w 391"/>
                <a:gd name="T97" fmla="*/ 0 h 307"/>
                <a:gd name="T98" fmla="*/ 0 w 391"/>
                <a:gd name="T99" fmla="*/ 0 h 307"/>
                <a:gd name="T100" fmla="*/ 0 w 391"/>
                <a:gd name="T101" fmla="*/ 0 h 307"/>
                <a:gd name="T102" fmla="*/ 0 w 391"/>
                <a:gd name="T103" fmla="*/ 0 h 307"/>
                <a:gd name="T104" fmla="*/ 0 w 391"/>
                <a:gd name="T105" fmla="*/ 0 h 307"/>
                <a:gd name="T106" fmla="*/ 0 w 391"/>
                <a:gd name="T107" fmla="*/ 0 h 307"/>
                <a:gd name="T108" fmla="*/ 0 w 391"/>
                <a:gd name="T109" fmla="*/ 0 h 307"/>
                <a:gd name="T110" fmla="*/ 0 w 391"/>
                <a:gd name="T111" fmla="*/ 0 h 307"/>
                <a:gd name="T112" fmla="*/ 0 w 391"/>
                <a:gd name="T113" fmla="*/ 0 h 307"/>
                <a:gd name="T114" fmla="*/ 0 w 391"/>
                <a:gd name="T115" fmla="*/ 0 h 3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1" h="307">
                  <a:moveTo>
                    <a:pt x="222" y="0"/>
                  </a:moveTo>
                  <a:lnTo>
                    <a:pt x="227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0" y="2"/>
                  </a:lnTo>
                  <a:lnTo>
                    <a:pt x="274" y="2"/>
                  </a:lnTo>
                  <a:lnTo>
                    <a:pt x="277" y="2"/>
                  </a:lnTo>
                  <a:lnTo>
                    <a:pt x="280" y="2"/>
                  </a:lnTo>
                  <a:lnTo>
                    <a:pt x="284" y="2"/>
                  </a:lnTo>
                  <a:lnTo>
                    <a:pt x="287" y="3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7" y="3"/>
                  </a:lnTo>
                  <a:lnTo>
                    <a:pt x="300" y="3"/>
                  </a:lnTo>
                  <a:lnTo>
                    <a:pt x="303" y="4"/>
                  </a:lnTo>
                  <a:lnTo>
                    <a:pt x="306" y="4"/>
                  </a:lnTo>
                  <a:lnTo>
                    <a:pt x="309" y="4"/>
                  </a:lnTo>
                  <a:lnTo>
                    <a:pt x="312" y="6"/>
                  </a:lnTo>
                  <a:lnTo>
                    <a:pt x="315" y="6"/>
                  </a:lnTo>
                  <a:lnTo>
                    <a:pt x="317" y="6"/>
                  </a:lnTo>
                  <a:lnTo>
                    <a:pt x="320" y="7"/>
                  </a:lnTo>
                  <a:lnTo>
                    <a:pt x="323" y="7"/>
                  </a:lnTo>
                  <a:lnTo>
                    <a:pt x="326" y="7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10"/>
                  </a:lnTo>
                  <a:lnTo>
                    <a:pt x="342" y="12"/>
                  </a:lnTo>
                  <a:lnTo>
                    <a:pt x="346" y="12"/>
                  </a:lnTo>
                  <a:lnTo>
                    <a:pt x="352" y="13"/>
                  </a:lnTo>
                  <a:lnTo>
                    <a:pt x="356" y="15"/>
                  </a:lnTo>
                  <a:lnTo>
                    <a:pt x="361" y="16"/>
                  </a:lnTo>
                  <a:lnTo>
                    <a:pt x="365" y="17"/>
                  </a:lnTo>
                  <a:lnTo>
                    <a:pt x="369" y="19"/>
                  </a:lnTo>
                  <a:lnTo>
                    <a:pt x="374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8" y="22"/>
                  </a:lnTo>
                  <a:lnTo>
                    <a:pt x="381" y="22"/>
                  </a:lnTo>
                  <a:lnTo>
                    <a:pt x="382" y="23"/>
                  </a:lnTo>
                  <a:lnTo>
                    <a:pt x="384" y="23"/>
                  </a:lnTo>
                  <a:lnTo>
                    <a:pt x="385" y="25"/>
                  </a:lnTo>
                  <a:lnTo>
                    <a:pt x="387" y="25"/>
                  </a:lnTo>
                  <a:lnTo>
                    <a:pt x="388" y="26"/>
                  </a:lnTo>
                  <a:lnTo>
                    <a:pt x="389" y="26"/>
                  </a:lnTo>
                  <a:lnTo>
                    <a:pt x="391" y="26"/>
                  </a:lnTo>
                  <a:lnTo>
                    <a:pt x="389" y="27"/>
                  </a:lnTo>
                  <a:lnTo>
                    <a:pt x="389" y="29"/>
                  </a:lnTo>
                  <a:lnTo>
                    <a:pt x="388" y="30"/>
                  </a:lnTo>
                  <a:lnTo>
                    <a:pt x="388" y="32"/>
                  </a:lnTo>
                  <a:lnTo>
                    <a:pt x="387" y="33"/>
                  </a:lnTo>
                  <a:lnTo>
                    <a:pt x="387" y="35"/>
                  </a:lnTo>
                  <a:lnTo>
                    <a:pt x="385" y="36"/>
                  </a:lnTo>
                  <a:lnTo>
                    <a:pt x="385" y="38"/>
                  </a:lnTo>
                  <a:lnTo>
                    <a:pt x="384" y="40"/>
                  </a:lnTo>
                  <a:lnTo>
                    <a:pt x="382" y="43"/>
                  </a:lnTo>
                  <a:lnTo>
                    <a:pt x="381" y="46"/>
                  </a:lnTo>
                  <a:lnTo>
                    <a:pt x="379" y="49"/>
                  </a:lnTo>
                  <a:lnTo>
                    <a:pt x="378" y="53"/>
                  </a:lnTo>
                  <a:lnTo>
                    <a:pt x="377" y="56"/>
                  </a:lnTo>
                  <a:lnTo>
                    <a:pt x="377" y="59"/>
                  </a:lnTo>
                  <a:lnTo>
                    <a:pt x="375" y="62"/>
                  </a:lnTo>
                  <a:lnTo>
                    <a:pt x="374" y="64"/>
                  </a:lnTo>
                  <a:lnTo>
                    <a:pt x="374" y="65"/>
                  </a:lnTo>
                  <a:lnTo>
                    <a:pt x="374" y="66"/>
                  </a:lnTo>
                  <a:lnTo>
                    <a:pt x="372" y="68"/>
                  </a:lnTo>
                  <a:lnTo>
                    <a:pt x="372" y="69"/>
                  </a:lnTo>
                  <a:lnTo>
                    <a:pt x="371" y="71"/>
                  </a:lnTo>
                  <a:lnTo>
                    <a:pt x="371" y="72"/>
                  </a:lnTo>
                  <a:lnTo>
                    <a:pt x="369" y="71"/>
                  </a:lnTo>
                  <a:lnTo>
                    <a:pt x="368" y="71"/>
                  </a:lnTo>
                  <a:lnTo>
                    <a:pt x="366" y="69"/>
                  </a:lnTo>
                  <a:lnTo>
                    <a:pt x="365" y="68"/>
                  </a:lnTo>
                  <a:lnTo>
                    <a:pt x="364" y="66"/>
                  </a:lnTo>
                  <a:lnTo>
                    <a:pt x="362" y="65"/>
                  </a:lnTo>
                  <a:lnTo>
                    <a:pt x="361" y="65"/>
                  </a:lnTo>
                  <a:lnTo>
                    <a:pt x="359" y="64"/>
                  </a:lnTo>
                  <a:lnTo>
                    <a:pt x="358" y="62"/>
                  </a:lnTo>
                  <a:lnTo>
                    <a:pt x="356" y="61"/>
                  </a:lnTo>
                  <a:lnTo>
                    <a:pt x="355" y="61"/>
                  </a:lnTo>
                  <a:lnTo>
                    <a:pt x="353" y="59"/>
                  </a:lnTo>
                  <a:lnTo>
                    <a:pt x="349" y="56"/>
                  </a:lnTo>
                  <a:lnTo>
                    <a:pt x="345" y="53"/>
                  </a:lnTo>
                  <a:lnTo>
                    <a:pt x="339" y="51"/>
                  </a:lnTo>
                  <a:lnTo>
                    <a:pt x="335" y="48"/>
                  </a:lnTo>
                  <a:lnTo>
                    <a:pt x="329" y="45"/>
                  </a:lnTo>
                  <a:lnTo>
                    <a:pt x="325" y="42"/>
                  </a:lnTo>
                  <a:lnTo>
                    <a:pt x="319" y="40"/>
                  </a:lnTo>
                  <a:lnTo>
                    <a:pt x="313" y="39"/>
                  </a:lnTo>
                  <a:lnTo>
                    <a:pt x="309" y="38"/>
                  </a:lnTo>
                  <a:lnTo>
                    <a:pt x="304" y="36"/>
                  </a:lnTo>
                  <a:lnTo>
                    <a:pt x="300" y="35"/>
                  </a:lnTo>
                  <a:lnTo>
                    <a:pt x="296" y="33"/>
                  </a:lnTo>
                  <a:lnTo>
                    <a:pt x="292" y="32"/>
                  </a:lnTo>
                  <a:lnTo>
                    <a:pt x="287" y="30"/>
                  </a:lnTo>
                  <a:lnTo>
                    <a:pt x="283" y="30"/>
                  </a:lnTo>
                  <a:lnTo>
                    <a:pt x="279" y="29"/>
                  </a:lnTo>
                  <a:lnTo>
                    <a:pt x="251" y="26"/>
                  </a:lnTo>
                  <a:lnTo>
                    <a:pt x="224" y="25"/>
                  </a:lnTo>
                  <a:lnTo>
                    <a:pt x="211" y="26"/>
                  </a:lnTo>
                  <a:lnTo>
                    <a:pt x="196" y="27"/>
                  </a:lnTo>
                  <a:lnTo>
                    <a:pt x="183" y="29"/>
                  </a:lnTo>
                  <a:lnTo>
                    <a:pt x="170" y="32"/>
                  </a:lnTo>
                  <a:lnTo>
                    <a:pt x="158" y="36"/>
                  </a:lnTo>
                  <a:lnTo>
                    <a:pt x="145" y="40"/>
                  </a:lnTo>
                  <a:lnTo>
                    <a:pt x="133" y="45"/>
                  </a:lnTo>
                  <a:lnTo>
                    <a:pt x="121" y="52"/>
                  </a:lnTo>
                  <a:lnTo>
                    <a:pt x="111" y="59"/>
                  </a:lnTo>
                  <a:lnTo>
                    <a:pt x="101" y="68"/>
                  </a:lnTo>
                  <a:lnTo>
                    <a:pt x="93" y="77"/>
                  </a:lnTo>
                  <a:lnTo>
                    <a:pt x="85" y="87"/>
                  </a:lnTo>
                  <a:lnTo>
                    <a:pt x="83" y="91"/>
                  </a:lnTo>
                  <a:lnTo>
                    <a:pt x="81" y="95"/>
                  </a:lnTo>
                  <a:lnTo>
                    <a:pt x="78" y="98"/>
                  </a:lnTo>
                  <a:lnTo>
                    <a:pt x="77" y="102"/>
                  </a:lnTo>
                  <a:lnTo>
                    <a:pt x="75" y="107"/>
                  </a:lnTo>
                  <a:lnTo>
                    <a:pt x="74" y="111"/>
                  </a:lnTo>
                  <a:lnTo>
                    <a:pt x="73" y="115"/>
                  </a:lnTo>
                  <a:lnTo>
                    <a:pt x="71" y="120"/>
                  </a:lnTo>
                  <a:lnTo>
                    <a:pt x="71" y="121"/>
                  </a:lnTo>
                  <a:lnTo>
                    <a:pt x="71" y="123"/>
                  </a:lnTo>
                  <a:lnTo>
                    <a:pt x="70" y="124"/>
                  </a:lnTo>
                  <a:lnTo>
                    <a:pt x="70" y="126"/>
                  </a:lnTo>
                  <a:lnTo>
                    <a:pt x="70" y="127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70" y="131"/>
                  </a:lnTo>
                  <a:lnTo>
                    <a:pt x="68" y="134"/>
                  </a:lnTo>
                  <a:lnTo>
                    <a:pt x="68" y="137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7" y="146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7" y="156"/>
                  </a:lnTo>
                  <a:lnTo>
                    <a:pt x="68" y="163"/>
                  </a:lnTo>
                  <a:lnTo>
                    <a:pt x="68" y="169"/>
                  </a:lnTo>
                  <a:lnTo>
                    <a:pt x="68" y="175"/>
                  </a:lnTo>
                  <a:lnTo>
                    <a:pt x="70" y="180"/>
                  </a:lnTo>
                  <a:lnTo>
                    <a:pt x="71" y="188"/>
                  </a:lnTo>
                  <a:lnTo>
                    <a:pt x="73" y="193"/>
                  </a:lnTo>
                  <a:lnTo>
                    <a:pt x="75" y="199"/>
                  </a:lnTo>
                  <a:lnTo>
                    <a:pt x="77" y="203"/>
                  </a:lnTo>
                  <a:lnTo>
                    <a:pt x="80" y="209"/>
                  </a:lnTo>
                  <a:lnTo>
                    <a:pt x="81" y="214"/>
                  </a:lnTo>
                  <a:lnTo>
                    <a:pt x="84" y="218"/>
                  </a:lnTo>
                  <a:lnTo>
                    <a:pt x="87" y="222"/>
                  </a:lnTo>
                  <a:lnTo>
                    <a:pt x="90" y="226"/>
                  </a:lnTo>
                  <a:lnTo>
                    <a:pt x="93" y="231"/>
                  </a:lnTo>
                  <a:lnTo>
                    <a:pt x="97" y="235"/>
                  </a:lnTo>
                  <a:lnTo>
                    <a:pt x="100" y="238"/>
                  </a:lnTo>
                  <a:lnTo>
                    <a:pt x="107" y="245"/>
                  </a:lnTo>
                  <a:lnTo>
                    <a:pt x="114" y="251"/>
                  </a:lnTo>
                  <a:lnTo>
                    <a:pt x="121" y="255"/>
                  </a:lnTo>
                  <a:lnTo>
                    <a:pt x="130" y="260"/>
                  </a:lnTo>
                  <a:lnTo>
                    <a:pt x="139" y="264"/>
                  </a:lnTo>
                  <a:lnTo>
                    <a:pt x="147" y="268"/>
                  </a:lnTo>
                  <a:lnTo>
                    <a:pt x="156" y="271"/>
                  </a:lnTo>
                  <a:lnTo>
                    <a:pt x="165" y="274"/>
                  </a:lnTo>
                  <a:lnTo>
                    <a:pt x="173" y="276"/>
                  </a:lnTo>
                  <a:lnTo>
                    <a:pt x="183" y="278"/>
                  </a:lnTo>
                  <a:lnTo>
                    <a:pt x="192" y="280"/>
                  </a:lnTo>
                  <a:lnTo>
                    <a:pt x="202" y="281"/>
                  </a:lnTo>
                  <a:lnTo>
                    <a:pt x="212" y="281"/>
                  </a:lnTo>
                  <a:lnTo>
                    <a:pt x="224" y="283"/>
                  </a:lnTo>
                  <a:lnTo>
                    <a:pt x="234" y="283"/>
                  </a:lnTo>
                  <a:lnTo>
                    <a:pt x="244" y="283"/>
                  </a:lnTo>
                  <a:lnTo>
                    <a:pt x="248" y="283"/>
                  </a:lnTo>
                  <a:lnTo>
                    <a:pt x="253" y="283"/>
                  </a:lnTo>
                  <a:lnTo>
                    <a:pt x="257" y="283"/>
                  </a:lnTo>
                  <a:lnTo>
                    <a:pt x="261" y="281"/>
                  </a:lnTo>
                  <a:lnTo>
                    <a:pt x="264" y="281"/>
                  </a:lnTo>
                  <a:lnTo>
                    <a:pt x="267" y="281"/>
                  </a:lnTo>
                  <a:lnTo>
                    <a:pt x="270" y="281"/>
                  </a:lnTo>
                  <a:lnTo>
                    <a:pt x="273" y="281"/>
                  </a:lnTo>
                  <a:lnTo>
                    <a:pt x="276" y="281"/>
                  </a:lnTo>
                  <a:lnTo>
                    <a:pt x="277" y="280"/>
                  </a:lnTo>
                  <a:lnTo>
                    <a:pt x="281" y="280"/>
                  </a:lnTo>
                  <a:lnTo>
                    <a:pt x="284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6" y="277"/>
                  </a:lnTo>
                  <a:lnTo>
                    <a:pt x="297" y="277"/>
                  </a:lnTo>
                  <a:lnTo>
                    <a:pt x="299" y="277"/>
                  </a:lnTo>
                  <a:lnTo>
                    <a:pt x="300" y="277"/>
                  </a:lnTo>
                  <a:lnTo>
                    <a:pt x="302" y="277"/>
                  </a:lnTo>
                  <a:lnTo>
                    <a:pt x="303" y="276"/>
                  </a:lnTo>
                  <a:lnTo>
                    <a:pt x="304" y="276"/>
                  </a:lnTo>
                  <a:lnTo>
                    <a:pt x="306" y="276"/>
                  </a:lnTo>
                  <a:lnTo>
                    <a:pt x="307" y="276"/>
                  </a:lnTo>
                  <a:lnTo>
                    <a:pt x="309" y="274"/>
                  </a:lnTo>
                  <a:lnTo>
                    <a:pt x="312" y="274"/>
                  </a:lnTo>
                  <a:lnTo>
                    <a:pt x="313" y="274"/>
                  </a:lnTo>
                  <a:lnTo>
                    <a:pt x="315" y="273"/>
                  </a:lnTo>
                  <a:lnTo>
                    <a:pt x="317" y="273"/>
                  </a:lnTo>
                  <a:lnTo>
                    <a:pt x="319" y="271"/>
                  </a:lnTo>
                  <a:lnTo>
                    <a:pt x="320" y="271"/>
                  </a:lnTo>
                  <a:lnTo>
                    <a:pt x="322" y="271"/>
                  </a:lnTo>
                  <a:lnTo>
                    <a:pt x="323" y="271"/>
                  </a:lnTo>
                  <a:lnTo>
                    <a:pt x="323" y="270"/>
                  </a:lnTo>
                  <a:lnTo>
                    <a:pt x="325" y="270"/>
                  </a:lnTo>
                  <a:lnTo>
                    <a:pt x="326" y="270"/>
                  </a:lnTo>
                  <a:lnTo>
                    <a:pt x="326" y="268"/>
                  </a:lnTo>
                  <a:lnTo>
                    <a:pt x="326" y="267"/>
                  </a:lnTo>
                  <a:lnTo>
                    <a:pt x="326" y="265"/>
                  </a:lnTo>
                  <a:lnTo>
                    <a:pt x="326" y="264"/>
                  </a:lnTo>
                  <a:lnTo>
                    <a:pt x="326" y="261"/>
                  </a:lnTo>
                  <a:lnTo>
                    <a:pt x="326" y="260"/>
                  </a:lnTo>
                  <a:lnTo>
                    <a:pt x="326" y="257"/>
                  </a:lnTo>
                  <a:lnTo>
                    <a:pt x="326" y="255"/>
                  </a:lnTo>
                  <a:lnTo>
                    <a:pt x="326" y="252"/>
                  </a:lnTo>
                  <a:lnTo>
                    <a:pt x="326" y="251"/>
                  </a:lnTo>
                  <a:lnTo>
                    <a:pt x="326" y="248"/>
                  </a:lnTo>
                  <a:lnTo>
                    <a:pt x="326" y="247"/>
                  </a:lnTo>
                  <a:lnTo>
                    <a:pt x="326" y="238"/>
                  </a:lnTo>
                  <a:lnTo>
                    <a:pt x="326" y="231"/>
                  </a:lnTo>
                  <a:lnTo>
                    <a:pt x="326" y="222"/>
                  </a:lnTo>
                  <a:lnTo>
                    <a:pt x="326" y="214"/>
                  </a:lnTo>
                  <a:lnTo>
                    <a:pt x="326" y="206"/>
                  </a:lnTo>
                  <a:lnTo>
                    <a:pt x="326" y="198"/>
                  </a:lnTo>
                  <a:lnTo>
                    <a:pt x="326" y="190"/>
                  </a:lnTo>
                  <a:lnTo>
                    <a:pt x="326" y="182"/>
                  </a:lnTo>
                  <a:lnTo>
                    <a:pt x="323" y="182"/>
                  </a:lnTo>
                  <a:lnTo>
                    <a:pt x="322" y="182"/>
                  </a:lnTo>
                  <a:lnTo>
                    <a:pt x="319" y="182"/>
                  </a:lnTo>
                  <a:lnTo>
                    <a:pt x="317" y="182"/>
                  </a:lnTo>
                  <a:lnTo>
                    <a:pt x="315" y="182"/>
                  </a:lnTo>
                  <a:lnTo>
                    <a:pt x="313" y="182"/>
                  </a:lnTo>
                  <a:lnTo>
                    <a:pt x="310" y="182"/>
                  </a:lnTo>
                  <a:lnTo>
                    <a:pt x="309" y="183"/>
                  </a:lnTo>
                  <a:lnTo>
                    <a:pt x="307" y="183"/>
                  </a:lnTo>
                  <a:lnTo>
                    <a:pt x="306" y="183"/>
                  </a:lnTo>
                  <a:lnTo>
                    <a:pt x="304" y="183"/>
                  </a:lnTo>
                  <a:lnTo>
                    <a:pt x="303" y="183"/>
                  </a:lnTo>
                  <a:lnTo>
                    <a:pt x="302" y="183"/>
                  </a:lnTo>
                  <a:lnTo>
                    <a:pt x="300" y="183"/>
                  </a:lnTo>
                  <a:lnTo>
                    <a:pt x="299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3" y="183"/>
                  </a:lnTo>
                  <a:lnTo>
                    <a:pt x="290" y="183"/>
                  </a:lnTo>
                  <a:lnTo>
                    <a:pt x="289" y="185"/>
                  </a:lnTo>
                  <a:lnTo>
                    <a:pt x="287" y="185"/>
                  </a:lnTo>
                  <a:lnTo>
                    <a:pt x="284" y="185"/>
                  </a:lnTo>
                  <a:lnTo>
                    <a:pt x="281" y="185"/>
                  </a:lnTo>
                  <a:lnTo>
                    <a:pt x="283" y="183"/>
                  </a:lnTo>
                  <a:lnTo>
                    <a:pt x="283" y="182"/>
                  </a:lnTo>
                  <a:lnTo>
                    <a:pt x="283" y="180"/>
                  </a:lnTo>
                  <a:lnTo>
                    <a:pt x="283" y="179"/>
                  </a:lnTo>
                  <a:lnTo>
                    <a:pt x="283" y="176"/>
                  </a:lnTo>
                  <a:lnTo>
                    <a:pt x="283" y="175"/>
                  </a:lnTo>
                  <a:lnTo>
                    <a:pt x="284" y="172"/>
                  </a:lnTo>
                  <a:lnTo>
                    <a:pt x="284" y="169"/>
                  </a:lnTo>
                  <a:lnTo>
                    <a:pt x="284" y="166"/>
                  </a:lnTo>
                  <a:lnTo>
                    <a:pt x="283" y="163"/>
                  </a:lnTo>
                  <a:lnTo>
                    <a:pt x="283" y="160"/>
                  </a:lnTo>
                  <a:lnTo>
                    <a:pt x="283" y="157"/>
                  </a:lnTo>
                  <a:lnTo>
                    <a:pt x="283" y="156"/>
                  </a:lnTo>
                  <a:lnTo>
                    <a:pt x="281" y="154"/>
                  </a:lnTo>
                  <a:lnTo>
                    <a:pt x="281" y="153"/>
                  </a:lnTo>
                  <a:lnTo>
                    <a:pt x="283" y="153"/>
                  </a:lnTo>
                  <a:lnTo>
                    <a:pt x="284" y="153"/>
                  </a:lnTo>
                  <a:lnTo>
                    <a:pt x="286" y="153"/>
                  </a:lnTo>
                  <a:lnTo>
                    <a:pt x="287" y="153"/>
                  </a:lnTo>
                  <a:lnTo>
                    <a:pt x="290" y="153"/>
                  </a:lnTo>
                  <a:lnTo>
                    <a:pt x="292" y="153"/>
                  </a:lnTo>
                  <a:lnTo>
                    <a:pt x="293" y="154"/>
                  </a:lnTo>
                  <a:lnTo>
                    <a:pt x="294" y="154"/>
                  </a:lnTo>
                  <a:lnTo>
                    <a:pt x="296" y="154"/>
                  </a:lnTo>
                  <a:lnTo>
                    <a:pt x="299" y="154"/>
                  </a:lnTo>
                  <a:lnTo>
                    <a:pt x="300" y="154"/>
                  </a:lnTo>
                  <a:lnTo>
                    <a:pt x="302" y="154"/>
                  </a:lnTo>
                  <a:lnTo>
                    <a:pt x="303" y="154"/>
                  </a:lnTo>
                  <a:lnTo>
                    <a:pt x="306" y="154"/>
                  </a:lnTo>
                  <a:lnTo>
                    <a:pt x="307" y="154"/>
                  </a:lnTo>
                  <a:lnTo>
                    <a:pt x="310" y="154"/>
                  </a:lnTo>
                  <a:lnTo>
                    <a:pt x="313" y="154"/>
                  </a:lnTo>
                  <a:lnTo>
                    <a:pt x="316" y="156"/>
                  </a:lnTo>
                  <a:lnTo>
                    <a:pt x="317" y="156"/>
                  </a:lnTo>
                  <a:lnTo>
                    <a:pt x="320" y="156"/>
                  </a:lnTo>
                  <a:lnTo>
                    <a:pt x="323" y="156"/>
                  </a:lnTo>
                  <a:lnTo>
                    <a:pt x="326" y="156"/>
                  </a:lnTo>
                  <a:lnTo>
                    <a:pt x="329" y="156"/>
                  </a:lnTo>
                  <a:lnTo>
                    <a:pt x="336" y="156"/>
                  </a:lnTo>
                  <a:lnTo>
                    <a:pt x="343" y="156"/>
                  </a:lnTo>
                  <a:lnTo>
                    <a:pt x="351" y="156"/>
                  </a:lnTo>
                  <a:lnTo>
                    <a:pt x="358" y="156"/>
                  </a:lnTo>
                  <a:lnTo>
                    <a:pt x="365" y="156"/>
                  </a:lnTo>
                  <a:lnTo>
                    <a:pt x="372" y="156"/>
                  </a:lnTo>
                  <a:lnTo>
                    <a:pt x="379" y="156"/>
                  </a:lnTo>
                  <a:lnTo>
                    <a:pt x="387" y="156"/>
                  </a:lnTo>
                  <a:lnTo>
                    <a:pt x="387" y="167"/>
                  </a:lnTo>
                  <a:lnTo>
                    <a:pt x="387" y="180"/>
                  </a:lnTo>
                  <a:lnTo>
                    <a:pt x="387" y="192"/>
                  </a:lnTo>
                  <a:lnTo>
                    <a:pt x="387" y="205"/>
                  </a:lnTo>
                  <a:lnTo>
                    <a:pt x="387" y="216"/>
                  </a:lnTo>
                  <a:lnTo>
                    <a:pt x="387" y="229"/>
                  </a:lnTo>
                  <a:lnTo>
                    <a:pt x="387" y="241"/>
                  </a:lnTo>
                  <a:lnTo>
                    <a:pt x="387" y="254"/>
                  </a:lnTo>
                  <a:lnTo>
                    <a:pt x="387" y="257"/>
                  </a:lnTo>
                  <a:lnTo>
                    <a:pt x="387" y="260"/>
                  </a:lnTo>
                  <a:lnTo>
                    <a:pt x="387" y="264"/>
                  </a:lnTo>
                  <a:lnTo>
                    <a:pt x="387" y="267"/>
                  </a:lnTo>
                  <a:lnTo>
                    <a:pt x="387" y="270"/>
                  </a:lnTo>
                  <a:lnTo>
                    <a:pt x="387" y="274"/>
                  </a:lnTo>
                  <a:lnTo>
                    <a:pt x="387" y="277"/>
                  </a:lnTo>
                  <a:lnTo>
                    <a:pt x="387" y="280"/>
                  </a:lnTo>
                  <a:lnTo>
                    <a:pt x="387" y="281"/>
                  </a:lnTo>
                  <a:lnTo>
                    <a:pt x="387" y="283"/>
                  </a:lnTo>
                  <a:lnTo>
                    <a:pt x="387" y="284"/>
                  </a:lnTo>
                  <a:lnTo>
                    <a:pt x="387" y="286"/>
                  </a:lnTo>
                  <a:lnTo>
                    <a:pt x="387" y="287"/>
                  </a:lnTo>
                  <a:lnTo>
                    <a:pt x="385" y="287"/>
                  </a:lnTo>
                  <a:lnTo>
                    <a:pt x="384" y="287"/>
                  </a:lnTo>
                  <a:lnTo>
                    <a:pt x="384" y="289"/>
                  </a:lnTo>
                  <a:lnTo>
                    <a:pt x="382" y="289"/>
                  </a:lnTo>
                  <a:lnTo>
                    <a:pt x="381" y="289"/>
                  </a:lnTo>
                  <a:lnTo>
                    <a:pt x="379" y="289"/>
                  </a:lnTo>
                  <a:lnTo>
                    <a:pt x="377" y="290"/>
                  </a:lnTo>
                  <a:lnTo>
                    <a:pt x="375" y="290"/>
                  </a:lnTo>
                  <a:lnTo>
                    <a:pt x="374" y="290"/>
                  </a:lnTo>
                  <a:lnTo>
                    <a:pt x="371" y="291"/>
                  </a:lnTo>
                  <a:lnTo>
                    <a:pt x="369" y="291"/>
                  </a:lnTo>
                  <a:lnTo>
                    <a:pt x="368" y="291"/>
                  </a:lnTo>
                  <a:lnTo>
                    <a:pt x="365" y="293"/>
                  </a:lnTo>
                  <a:lnTo>
                    <a:pt x="358" y="294"/>
                  </a:lnTo>
                  <a:lnTo>
                    <a:pt x="351" y="296"/>
                  </a:lnTo>
                  <a:lnTo>
                    <a:pt x="343" y="297"/>
                  </a:lnTo>
                  <a:lnTo>
                    <a:pt x="335" y="299"/>
                  </a:lnTo>
                  <a:lnTo>
                    <a:pt x="328" y="299"/>
                  </a:lnTo>
                  <a:lnTo>
                    <a:pt x="320" y="300"/>
                  </a:lnTo>
                  <a:lnTo>
                    <a:pt x="312" y="301"/>
                  </a:lnTo>
                  <a:lnTo>
                    <a:pt x="304" y="303"/>
                  </a:lnTo>
                  <a:lnTo>
                    <a:pt x="294" y="304"/>
                  </a:lnTo>
                  <a:lnTo>
                    <a:pt x="284" y="304"/>
                  </a:lnTo>
                  <a:lnTo>
                    <a:pt x="274" y="306"/>
                  </a:lnTo>
                  <a:lnTo>
                    <a:pt x="266" y="306"/>
                  </a:lnTo>
                  <a:lnTo>
                    <a:pt x="255" y="307"/>
                  </a:lnTo>
                  <a:lnTo>
                    <a:pt x="245" y="307"/>
                  </a:lnTo>
                  <a:lnTo>
                    <a:pt x="234" y="307"/>
                  </a:lnTo>
                  <a:lnTo>
                    <a:pt x="224" y="307"/>
                  </a:lnTo>
                  <a:lnTo>
                    <a:pt x="215" y="307"/>
                  </a:lnTo>
                  <a:lnTo>
                    <a:pt x="205" y="307"/>
                  </a:lnTo>
                  <a:lnTo>
                    <a:pt x="196" y="307"/>
                  </a:lnTo>
                  <a:lnTo>
                    <a:pt x="188" y="306"/>
                  </a:lnTo>
                  <a:lnTo>
                    <a:pt x="179" y="306"/>
                  </a:lnTo>
                  <a:lnTo>
                    <a:pt x="170" y="304"/>
                  </a:lnTo>
                  <a:lnTo>
                    <a:pt x="162" y="303"/>
                  </a:lnTo>
                  <a:lnTo>
                    <a:pt x="153" y="301"/>
                  </a:lnTo>
                  <a:lnTo>
                    <a:pt x="149" y="301"/>
                  </a:lnTo>
                  <a:lnTo>
                    <a:pt x="145" y="300"/>
                  </a:lnTo>
                  <a:lnTo>
                    <a:pt x="140" y="300"/>
                  </a:lnTo>
                  <a:lnTo>
                    <a:pt x="137" y="299"/>
                  </a:lnTo>
                  <a:lnTo>
                    <a:pt x="133" y="299"/>
                  </a:lnTo>
                  <a:lnTo>
                    <a:pt x="129" y="297"/>
                  </a:lnTo>
                  <a:lnTo>
                    <a:pt x="126" y="297"/>
                  </a:lnTo>
                  <a:lnTo>
                    <a:pt x="121" y="296"/>
                  </a:lnTo>
                  <a:lnTo>
                    <a:pt x="116" y="294"/>
                  </a:lnTo>
                  <a:lnTo>
                    <a:pt x="111" y="293"/>
                  </a:lnTo>
                  <a:lnTo>
                    <a:pt x="106" y="290"/>
                  </a:lnTo>
                  <a:lnTo>
                    <a:pt x="101" y="289"/>
                  </a:lnTo>
                  <a:lnTo>
                    <a:pt x="97" y="287"/>
                  </a:lnTo>
                  <a:lnTo>
                    <a:pt x="91" y="286"/>
                  </a:lnTo>
                  <a:lnTo>
                    <a:pt x="87" y="283"/>
                  </a:lnTo>
                  <a:lnTo>
                    <a:pt x="83" y="281"/>
                  </a:lnTo>
                  <a:lnTo>
                    <a:pt x="75" y="277"/>
                  </a:lnTo>
                  <a:lnTo>
                    <a:pt x="70" y="274"/>
                  </a:lnTo>
                  <a:lnTo>
                    <a:pt x="64" y="270"/>
                  </a:lnTo>
                  <a:lnTo>
                    <a:pt x="58" y="267"/>
                  </a:lnTo>
                  <a:lnTo>
                    <a:pt x="52" y="263"/>
                  </a:lnTo>
                  <a:lnTo>
                    <a:pt x="47" y="257"/>
                  </a:lnTo>
                  <a:lnTo>
                    <a:pt x="41" y="252"/>
                  </a:lnTo>
                  <a:lnTo>
                    <a:pt x="36" y="247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4" y="231"/>
                  </a:lnTo>
                  <a:lnTo>
                    <a:pt x="19" y="226"/>
                  </a:lnTo>
                  <a:lnTo>
                    <a:pt x="16" y="221"/>
                  </a:lnTo>
                  <a:lnTo>
                    <a:pt x="13" y="215"/>
                  </a:lnTo>
                  <a:lnTo>
                    <a:pt x="11" y="208"/>
                  </a:lnTo>
                  <a:lnTo>
                    <a:pt x="9" y="202"/>
                  </a:lnTo>
                  <a:lnTo>
                    <a:pt x="6" y="196"/>
                  </a:lnTo>
                  <a:lnTo>
                    <a:pt x="5" y="190"/>
                  </a:lnTo>
                  <a:lnTo>
                    <a:pt x="3" y="183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2" y="134"/>
                  </a:lnTo>
                  <a:lnTo>
                    <a:pt x="3" y="130"/>
                  </a:lnTo>
                  <a:lnTo>
                    <a:pt x="3" y="126"/>
                  </a:lnTo>
                  <a:lnTo>
                    <a:pt x="5" y="121"/>
                  </a:lnTo>
                  <a:lnTo>
                    <a:pt x="6" y="117"/>
                  </a:lnTo>
                  <a:lnTo>
                    <a:pt x="8" y="113"/>
                  </a:lnTo>
                  <a:lnTo>
                    <a:pt x="8" y="110"/>
                  </a:lnTo>
                  <a:lnTo>
                    <a:pt x="9" y="108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2"/>
                  </a:lnTo>
                  <a:lnTo>
                    <a:pt x="12" y="100"/>
                  </a:lnTo>
                  <a:lnTo>
                    <a:pt x="13" y="98"/>
                  </a:lnTo>
                  <a:lnTo>
                    <a:pt x="13" y="97"/>
                  </a:lnTo>
                  <a:lnTo>
                    <a:pt x="22" y="82"/>
                  </a:lnTo>
                  <a:lnTo>
                    <a:pt x="32" y="69"/>
                  </a:lnTo>
                  <a:lnTo>
                    <a:pt x="42" y="58"/>
                  </a:lnTo>
                  <a:lnTo>
                    <a:pt x="55" y="48"/>
                  </a:lnTo>
                  <a:lnTo>
                    <a:pt x="68" y="39"/>
                  </a:lnTo>
                  <a:lnTo>
                    <a:pt x="81" y="32"/>
                  </a:lnTo>
                  <a:lnTo>
                    <a:pt x="96" y="25"/>
                  </a:lnTo>
                  <a:lnTo>
                    <a:pt x="110" y="19"/>
                  </a:lnTo>
                  <a:lnTo>
                    <a:pt x="114" y="17"/>
                  </a:lnTo>
                  <a:lnTo>
                    <a:pt x="119" y="16"/>
                  </a:lnTo>
                  <a:lnTo>
                    <a:pt x="123" y="15"/>
                  </a:lnTo>
                  <a:lnTo>
                    <a:pt x="127" y="13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10"/>
                  </a:lnTo>
                  <a:lnTo>
                    <a:pt x="145" y="9"/>
                  </a:lnTo>
                  <a:lnTo>
                    <a:pt x="149" y="9"/>
                  </a:lnTo>
                  <a:lnTo>
                    <a:pt x="152" y="7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6" y="6"/>
                  </a:lnTo>
                  <a:lnTo>
                    <a:pt x="172" y="4"/>
                  </a:lnTo>
                  <a:lnTo>
                    <a:pt x="178" y="3"/>
                  </a:lnTo>
                  <a:lnTo>
                    <a:pt x="182" y="3"/>
                  </a:lnTo>
                  <a:lnTo>
                    <a:pt x="188" y="3"/>
                  </a:lnTo>
                  <a:lnTo>
                    <a:pt x="192" y="2"/>
                  </a:lnTo>
                  <a:lnTo>
                    <a:pt x="199" y="2"/>
                  </a:lnTo>
                  <a:lnTo>
                    <a:pt x="205" y="2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>
              <a:spLocks noChangeAspect="1"/>
            </p:cNvSpPr>
            <p:nvPr userDrawn="1"/>
          </p:nvSpPr>
          <p:spPr bwMode="auto">
            <a:xfrm>
              <a:off x="2694" y="4148"/>
              <a:ext cx="109" cy="95"/>
            </a:xfrm>
            <a:custGeom>
              <a:avLst/>
              <a:gdLst>
                <a:gd name="T0" fmla="*/ 0 w 349"/>
                <a:gd name="T1" fmla="*/ 0 h 301"/>
                <a:gd name="T2" fmla="*/ 0 w 349"/>
                <a:gd name="T3" fmla="*/ 0 h 301"/>
                <a:gd name="T4" fmla="*/ 0 w 349"/>
                <a:gd name="T5" fmla="*/ 0 h 301"/>
                <a:gd name="T6" fmla="*/ 0 w 349"/>
                <a:gd name="T7" fmla="*/ 0 h 301"/>
                <a:gd name="T8" fmla="*/ 0 w 349"/>
                <a:gd name="T9" fmla="*/ 0 h 301"/>
                <a:gd name="T10" fmla="*/ 0 w 349"/>
                <a:gd name="T11" fmla="*/ 0 h 301"/>
                <a:gd name="T12" fmla="*/ 0 w 349"/>
                <a:gd name="T13" fmla="*/ 0 h 301"/>
                <a:gd name="T14" fmla="*/ 0 w 349"/>
                <a:gd name="T15" fmla="*/ 0 h 301"/>
                <a:gd name="T16" fmla="*/ 0 w 349"/>
                <a:gd name="T17" fmla="*/ 0 h 301"/>
                <a:gd name="T18" fmla="*/ 0 w 349"/>
                <a:gd name="T19" fmla="*/ 0 h 301"/>
                <a:gd name="T20" fmla="*/ 0 w 349"/>
                <a:gd name="T21" fmla="*/ 0 h 301"/>
                <a:gd name="T22" fmla="*/ 0 w 349"/>
                <a:gd name="T23" fmla="*/ 0 h 301"/>
                <a:gd name="T24" fmla="*/ 0 w 349"/>
                <a:gd name="T25" fmla="*/ 0 h 301"/>
                <a:gd name="T26" fmla="*/ 0 w 349"/>
                <a:gd name="T27" fmla="*/ 0 h 301"/>
                <a:gd name="T28" fmla="*/ 0 w 349"/>
                <a:gd name="T29" fmla="*/ 0 h 301"/>
                <a:gd name="T30" fmla="*/ 0 w 349"/>
                <a:gd name="T31" fmla="*/ 0 h 301"/>
                <a:gd name="T32" fmla="*/ 0 w 349"/>
                <a:gd name="T33" fmla="*/ 0 h 301"/>
                <a:gd name="T34" fmla="*/ 0 w 349"/>
                <a:gd name="T35" fmla="*/ 0 h 301"/>
                <a:gd name="T36" fmla="*/ 0 w 349"/>
                <a:gd name="T37" fmla="*/ 0 h 301"/>
                <a:gd name="T38" fmla="*/ 0 w 349"/>
                <a:gd name="T39" fmla="*/ 0 h 301"/>
                <a:gd name="T40" fmla="*/ 0 w 349"/>
                <a:gd name="T41" fmla="*/ 0 h 301"/>
                <a:gd name="T42" fmla="*/ 0 w 349"/>
                <a:gd name="T43" fmla="*/ 0 h 301"/>
                <a:gd name="T44" fmla="*/ 0 w 349"/>
                <a:gd name="T45" fmla="*/ 0 h 301"/>
                <a:gd name="T46" fmla="*/ 0 w 349"/>
                <a:gd name="T47" fmla="*/ 0 h 301"/>
                <a:gd name="T48" fmla="*/ 0 w 349"/>
                <a:gd name="T49" fmla="*/ 0 h 301"/>
                <a:gd name="T50" fmla="*/ 0 w 349"/>
                <a:gd name="T51" fmla="*/ 0 h 301"/>
                <a:gd name="T52" fmla="*/ 0 w 349"/>
                <a:gd name="T53" fmla="*/ 0 h 301"/>
                <a:gd name="T54" fmla="*/ 0 w 349"/>
                <a:gd name="T55" fmla="*/ 0 h 301"/>
                <a:gd name="T56" fmla="*/ 0 w 349"/>
                <a:gd name="T57" fmla="*/ 0 h 301"/>
                <a:gd name="T58" fmla="*/ 0 w 349"/>
                <a:gd name="T59" fmla="*/ 0 h 301"/>
                <a:gd name="T60" fmla="*/ 0 w 349"/>
                <a:gd name="T61" fmla="*/ 0 h 301"/>
                <a:gd name="T62" fmla="*/ 0 w 349"/>
                <a:gd name="T63" fmla="*/ 0 h 301"/>
                <a:gd name="T64" fmla="*/ 0 w 349"/>
                <a:gd name="T65" fmla="*/ 0 h 301"/>
                <a:gd name="T66" fmla="*/ 0 w 349"/>
                <a:gd name="T67" fmla="*/ 0 h 301"/>
                <a:gd name="T68" fmla="*/ 0 w 349"/>
                <a:gd name="T69" fmla="*/ 0 h 301"/>
                <a:gd name="T70" fmla="*/ 0 w 349"/>
                <a:gd name="T71" fmla="*/ 0 h 301"/>
                <a:gd name="T72" fmla="*/ 0 w 349"/>
                <a:gd name="T73" fmla="*/ 0 h 301"/>
                <a:gd name="T74" fmla="*/ 0 w 349"/>
                <a:gd name="T75" fmla="*/ 0 h 301"/>
                <a:gd name="T76" fmla="*/ 0 w 349"/>
                <a:gd name="T77" fmla="*/ 0 h 301"/>
                <a:gd name="T78" fmla="*/ 0 w 349"/>
                <a:gd name="T79" fmla="*/ 0 h 301"/>
                <a:gd name="T80" fmla="*/ 0 w 349"/>
                <a:gd name="T81" fmla="*/ 0 h 301"/>
                <a:gd name="T82" fmla="*/ 0 w 349"/>
                <a:gd name="T83" fmla="*/ 0 h 301"/>
                <a:gd name="T84" fmla="*/ 0 w 349"/>
                <a:gd name="T85" fmla="*/ 0 h 301"/>
                <a:gd name="T86" fmla="*/ 0 w 349"/>
                <a:gd name="T87" fmla="*/ 0 h 301"/>
                <a:gd name="T88" fmla="*/ 0 w 349"/>
                <a:gd name="T89" fmla="*/ 0 h 301"/>
                <a:gd name="T90" fmla="*/ 0 w 349"/>
                <a:gd name="T91" fmla="*/ 0 h 301"/>
                <a:gd name="T92" fmla="*/ 0 w 349"/>
                <a:gd name="T93" fmla="*/ 0 h 301"/>
                <a:gd name="T94" fmla="*/ 0 w 349"/>
                <a:gd name="T95" fmla="*/ 0 h 301"/>
                <a:gd name="T96" fmla="*/ 0 w 349"/>
                <a:gd name="T97" fmla="*/ 0 h 301"/>
                <a:gd name="T98" fmla="*/ 0 w 349"/>
                <a:gd name="T99" fmla="*/ 0 h 301"/>
                <a:gd name="T100" fmla="*/ 0 w 349"/>
                <a:gd name="T101" fmla="*/ 0 h 301"/>
                <a:gd name="T102" fmla="*/ 0 w 349"/>
                <a:gd name="T103" fmla="*/ 0 h 301"/>
                <a:gd name="T104" fmla="*/ 0 w 349"/>
                <a:gd name="T105" fmla="*/ 0 h 3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9" h="301">
                  <a:moveTo>
                    <a:pt x="307" y="0"/>
                  </a:moveTo>
                  <a:lnTo>
                    <a:pt x="307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7" y="1"/>
                  </a:lnTo>
                  <a:lnTo>
                    <a:pt x="320" y="1"/>
                  </a:lnTo>
                  <a:lnTo>
                    <a:pt x="324" y="1"/>
                  </a:lnTo>
                  <a:lnTo>
                    <a:pt x="329" y="1"/>
                  </a:lnTo>
                  <a:lnTo>
                    <a:pt x="333" y="1"/>
                  </a:lnTo>
                  <a:lnTo>
                    <a:pt x="337" y="1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49" y="3"/>
                  </a:lnTo>
                  <a:lnTo>
                    <a:pt x="349" y="11"/>
                  </a:lnTo>
                  <a:lnTo>
                    <a:pt x="349" y="26"/>
                  </a:lnTo>
                  <a:lnTo>
                    <a:pt x="349" y="43"/>
                  </a:lnTo>
                  <a:lnTo>
                    <a:pt x="349" y="60"/>
                  </a:lnTo>
                  <a:lnTo>
                    <a:pt x="349" y="81"/>
                  </a:lnTo>
                  <a:lnTo>
                    <a:pt x="349" y="98"/>
                  </a:lnTo>
                  <a:lnTo>
                    <a:pt x="349" y="114"/>
                  </a:lnTo>
                  <a:lnTo>
                    <a:pt x="349" y="120"/>
                  </a:lnTo>
                  <a:lnTo>
                    <a:pt x="349" y="125"/>
                  </a:lnTo>
                  <a:lnTo>
                    <a:pt x="349" y="130"/>
                  </a:lnTo>
                  <a:lnTo>
                    <a:pt x="349" y="135"/>
                  </a:lnTo>
                  <a:lnTo>
                    <a:pt x="349" y="141"/>
                  </a:lnTo>
                  <a:lnTo>
                    <a:pt x="349" y="147"/>
                  </a:lnTo>
                  <a:lnTo>
                    <a:pt x="349" y="153"/>
                  </a:lnTo>
                  <a:lnTo>
                    <a:pt x="349" y="157"/>
                  </a:lnTo>
                  <a:lnTo>
                    <a:pt x="349" y="163"/>
                  </a:lnTo>
                  <a:lnTo>
                    <a:pt x="349" y="169"/>
                  </a:lnTo>
                  <a:lnTo>
                    <a:pt x="349" y="173"/>
                  </a:lnTo>
                  <a:lnTo>
                    <a:pt x="349" y="179"/>
                  </a:lnTo>
                  <a:lnTo>
                    <a:pt x="349" y="183"/>
                  </a:lnTo>
                  <a:lnTo>
                    <a:pt x="347" y="187"/>
                  </a:lnTo>
                  <a:lnTo>
                    <a:pt x="347" y="193"/>
                  </a:lnTo>
                  <a:lnTo>
                    <a:pt x="347" y="197"/>
                  </a:lnTo>
                  <a:lnTo>
                    <a:pt x="346" y="202"/>
                  </a:lnTo>
                  <a:lnTo>
                    <a:pt x="345" y="206"/>
                  </a:lnTo>
                  <a:lnTo>
                    <a:pt x="343" y="210"/>
                  </a:lnTo>
                  <a:lnTo>
                    <a:pt x="342" y="215"/>
                  </a:lnTo>
                  <a:lnTo>
                    <a:pt x="340" y="219"/>
                  </a:lnTo>
                  <a:lnTo>
                    <a:pt x="339" y="223"/>
                  </a:lnTo>
                  <a:lnTo>
                    <a:pt x="337" y="228"/>
                  </a:lnTo>
                  <a:lnTo>
                    <a:pt x="334" y="231"/>
                  </a:lnTo>
                  <a:lnTo>
                    <a:pt x="333" y="235"/>
                  </a:lnTo>
                  <a:lnTo>
                    <a:pt x="330" y="238"/>
                  </a:lnTo>
                  <a:lnTo>
                    <a:pt x="329" y="242"/>
                  </a:lnTo>
                  <a:lnTo>
                    <a:pt x="326" y="245"/>
                  </a:lnTo>
                  <a:lnTo>
                    <a:pt x="323" y="248"/>
                  </a:lnTo>
                  <a:lnTo>
                    <a:pt x="320" y="252"/>
                  </a:lnTo>
                  <a:lnTo>
                    <a:pt x="317" y="255"/>
                  </a:lnTo>
                  <a:lnTo>
                    <a:pt x="314" y="258"/>
                  </a:lnTo>
                  <a:lnTo>
                    <a:pt x="310" y="262"/>
                  </a:lnTo>
                  <a:lnTo>
                    <a:pt x="306" y="265"/>
                  </a:lnTo>
                  <a:lnTo>
                    <a:pt x="301" y="268"/>
                  </a:lnTo>
                  <a:lnTo>
                    <a:pt x="297" y="272"/>
                  </a:lnTo>
                  <a:lnTo>
                    <a:pt x="291" y="275"/>
                  </a:lnTo>
                  <a:lnTo>
                    <a:pt x="287" y="277"/>
                  </a:lnTo>
                  <a:lnTo>
                    <a:pt x="283" y="280"/>
                  </a:lnTo>
                  <a:lnTo>
                    <a:pt x="277" y="283"/>
                  </a:lnTo>
                  <a:lnTo>
                    <a:pt x="274" y="284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2" y="288"/>
                  </a:lnTo>
                  <a:lnTo>
                    <a:pt x="260" y="290"/>
                  </a:lnTo>
                  <a:lnTo>
                    <a:pt x="255" y="291"/>
                  </a:lnTo>
                  <a:lnTo>
                    <a:pt x="251" y="293"/>
                  </a:lnTo>
                  <a:lnTo>
                    <a:pt x="248" y="293"/>
                  </a:lnTo>
                  <a:lnTo>
                    <a:pt x="241" y="294"/>
                  </a:lnTo>
                  <a:lnTo>
                    <a:pt x="232" y="297"/>
                  </a:lnTo>
                  <a:lnTo>
                    <a:pt x="225" y="297"/>
                  </a:lnTo>
                  <a:lnTo>
                    <a:pt x="218" y="298"/>
                  </a:lnTo>
                  <a:lnTo>
                    <a:pt x="209" y="300"/>
                  </a:lnTo>
                  <a:lnTo>
                    <a:pt x="202" y="301"/>
                  </a:lnTo>
                  <a:lnTo>
                    <a:pt x="193" y="301"/>
                  </a:lnTo>
                  <a:lnTo>
                    <a:pt x="185" y="301"/>
                  </a:lnTo>
                  <a:lnTo>
                    <a:pt x="182" y="301"/>
                  </a:lnTo>
                  <a:lnTo>
                    <a:pt x="177" y="301"/>
                  </a:lnTo>
                  <a:lnTo>
                    <a:pt x="175" y="301"/>
                  </a:lnTo>
                  <a:lnTo>
                    <a:pt x="170" y="301"/>
                  </a:lnTo>
                  <a:lnTo>
                    <a:pt x="167" y="301"/>
                  </a:lnTo>
                  <a:lnTo>
                    <a:pt x="163" y="301"/>
                  </a:lnTo>
                  <a:lnTo>
                    <a:pt x="160" y="301"/>
                  </a:lnTo>
                  <a:lnTo>
                    <a:pt x="157" y="301"/>
                  </a:lnTo>
                  <a:lnTo>
                    <a:pt x="146" y="301"/>
                  </a:lnTo>
                  <a:lnTo>
                    <a:pt x="136" y="300"/>
                  </a:lnTo>
                  <a:lnTo>
                    <a:pt x="124" y="298"/>
                  </a:lnTo>
                  <a:lnTo>
                    <a:pt x="114" y="297"/>
                  </a:lnTo>
                  <a:lnTo>
                    <a:pt x="104" y="295"/>
                  </a:lnTo>
                  <a:lnTo>
                    <a:pt x="94" y="293"/>
                  </a:lnTo>
                  <a:lnTo>
                    <a:pt x="84" y="291"/>
                  </a:lnTo>
                  <a:lnTo>
                    <a:pt x="75" y="287"/>
                  </a:lnTo>
                  <a:lnTo>
                    <a:pt x="72" y="287"/>
                  </a:lnTo>
                  <a:lnTo>
                    <a:pt x="69" y="285"/>
                  </a:lnTo>
                  <a:lnTo>
                    <a:pt x="66" y="284"/>
                  </a:lnTo>
                  <a:lnTo>
                    <a:pt x="65" y="283"/>
                  </a:lnTo>
                  <a:lnTo>
                    <a:pt x="62" y="281"/>
                  </a:lnTo>
                  <a:lnTo>
                    <a:pt x="59" y="281"/>
                  </a:lnTo>
                  <a:lnTo>
                    <a:pt x="58" y="280"/>
                  </a:lnTo>
                  <a:lnTo>
                    <a:pt x="55" y="278"/>
                  </a:lnTo>
                  <a:lnTo>
                    <a:pt x="52" y="277"/>
                  </a:lnTo>
                  <a:lnTo>
                    <a:pt x="48" y="274"/>
                  </a:lnTo>
                  <a:lnTo>
                    <a:pt x="45" y="272"/>
                  </a:lnTo>
                  <a:lnTo>
                    <a:pt x="42" y="271"/>
                  </a:lnTo>
                  <a:lnTo>
                    <a:pt x="39" y="268"/>
                  </a:lnTo>
                  <a:lnTo>
                    <a:pt x="36" y="267"/>
                  </a:lnTo>
                  <a:lnTo>
                    <a:pt x="33" y="264"/>
                  </a:lnTo>
                  <a:lnTo>
                    <a:pt x="30" y="261"/>
                  </a:lnTo>
                  <a:lnTo>
                    <a:pt x="23" y="254"/>
                  </a:lnTo>
                  <a:lnTo>
                    <a:pt x="16" y="244"/>
                  </a:lnTo>
                  <a:lnTo>
                    <a:pt x="12" y="235"/>
                  </a:lnTo>
                  <a:lnTo>
                    <a:pt x="7" y="225"/>
                  </a:lnTo>
                  <a:lnTo>
                    <a:pt x="5" y="213"/>
                  </a:lnTo>
                  <a:lnTo>
                    <a:pt x="2" y="203"/>
                  </a:lnTo>
                  <a:lnTo>
                    <a:pt x="0" y="192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6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9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19"/>
                  </a:lnTo>
                  <a:lnTo>
                    <a:pt x="61" y="36"/>
                  </a:lnTo>
                  <a:lnTo>
                    <a:pt x="61" y="55"/>
                  </a:lnTo>
                  <a:lnTo>
                    <a:pt x="61" y="73"/>
                  </a:lnTo>
                  <a:lnTo>
                    <a:pt x="61" y="92"/>
                  </a:lnTo>
                  <a:lnTo>
                    <a:pt x="61" y="111"/>
                  </a:lnTo>
                  <a:lnTo>
                    <a:pt x="61" y="130"/>
                  </a:lnTo>
                  <a:lnTo>
                    <a:pt x="61" y="147"/>
                  </a:lnTo>
                  <a:lnTo>
                    <a:pt x="61" y="151"/>
                  </a:lnTo>
                  <a:lnTo>
                    <a:pt x="61" y="154"/>
                  </a:lnTo>
                  <a:lnTo>
                    <a:pt x="61" y="157"/>
                  </a:lnTo>
                  <a:lnTo>
                    <a:pt x="61" y="161"/>
                  </a:lnTo>
                  <a:lnTo>
                    <a:pt x="61" y="164"/>
                  </a:lnTo>
                  <a:lnTo>
                    <a:pt x="61" y="167"/>
                  </a:lnTo>
                  <a:lnTo>
                    <a:pt x="61" y="170"/>
                  </a:lnTo>
                  <a:lnTo>
                    <a:pt x="61" y="174"/>
                  </a:lnTo>
                  <a:lnTo>
                    <a:pt x="61" y="184"/>
                  </a:lnTo>
                  <a:lnTo>
                    <a:pt x="62" y="193"/>
                  </a:lnTo>
                  <a:lnTo>
                    <a:pt x="64" y="203"/>
                  </a:lnTo>
                  <a:lnTo>
                    <a:pt x="66" y="213"/>
                  </a:lnTo>
                  <a:lnTo>
                    <a:pt x="69" y="222"/>
                  </a:lnTo>
                  <a:lnTo>
                    <a:pt x="74" y="231"/>
                  </a:lnTo>
                  <a:lnTo>
                    <a:pt x="79" y="238"/>
                  </a:lnTo>
                  <a:lnTo>
                    <a:pt x="85" y="245"/>
                  </a:lnTo>
                  <a:lnTo>
                    <a:pt x="95" y="254"/>
                  </a:lnTo>
                  <a:lnTo>
                    <a:pt x="107" y="259"/>
                  </a:lnTo>
                  <a:lnTo>
                    <a:pt x="120" y="264"/>
                  </a:lnTo>
                  <a:lnTo>
                    <a:pt x="133" y="268"/>
                  </a:lnTo>
                  <a:lnTo>
                    <a:pt x="146" y="271"/>
                  </a:lnTo>
                  <a:lnTo>
                    <a:pt x="160" y="272"/>
                  </a:lnTo>
                  <a:lnTo>
                    <a:pt x="175" y="272"/>
                  </a:lnTo>
                  <a:lnTo>
                    <a:pt x="189" y="272"/>
                  </a:lnTo>
                  <a:lnTo>
                    <a:pt x="190" y="272"/>
                  </a:lnTo>
                  <a:lnTo>
                    <a:pt x="193" y="272"/>
                  </a:lnTo>
                  <a:lnTo>
                    <a:pt x="196" y="272"/>
                  </a:lnTo>
                  <a:lnTo>
                    <a:pt x="199" y="272"/>
                  </a:lnTo>
                  <a:lnTo>
                    <a:pt x="203" y="272"/>
                  </a:lnTo>
                  <a:lnTo>
                    <a:pt x="206" y="272"/>
                  </a:lnTo>
                  <a:lnTo>
                    <a:pt x="211" y="271"/>
                  </a:lnTo>
                  <a:lnTo>
                    <a:pt x="213" y="271"/>
                  </a:lnTo>
                  <a:lnTo>
                    <a:pt x="218" y="271"/>
                  </a:lnTo>
                  <a:lnTo>
                    <a:pt x="222" y="270"/>
                  </a:lnTo>
                  <a:lnTo>
                    <a:pt x="225" y="270"/>
                  </a:lnTo>
                  <a:lnTo>
                    <a:pt x="229" y="268"/>
                  </a:lnTo>
                  <a:lnTo>
                    <a:pt x="234" y="267"/>
                  </a:lnTo>
                  <a:lnTo>
                    <a:pt x="237" y="267"/>
                  </a:lnTo>
                  <a:lnTo>
                    <a:pt x="239" y="265"/>
                  </a:lnTo>
                  <a:lnTo>
                    <a:pt x="241" y="265"/>
                  </a:lnTo>
                  <a:lnTo>
                    <a:pt x="247" y="262"/>
                  </a:lnTo>
                  <a:lnTo>
                    <a:pt x="252" y="259"/>
                  </a:lnTo>
                  <a:lnTo>
                    <a:pt x="258" y="257"/>
                  </a:lnTo>
                  <a:lnTo>
                    <a:pt x="264" y="254"/>
                  </a:lnTo>
                  <a:lnTo>
                    <a:pt x="270" y="251"/>
                  </a:lnTo>
                  <a:lnTo>
                    <a:pt x="275" y="246"/>
                  </a:lnTo>
                  <a:lnTo>
                    <a:pt x="280" y="242"/>
                  </a:lnTo>
                  <a:lnTo>
                    <a:pt x="284" y="236"/>
                  </a:lnTo>
                  <a:lnTo>
                    <a:pt x="287" y="233"/>
                  </a:lnTo>
                  <a:lnTo>
                    <a:pt x="288" y="229"/>
                  </a:lnTo>
                  <a:lnTo>
                    <a:pt x="291" y="226"/>
                  </a:lnTo>
                  <a:lnTo>
                    <a:pt x="294" y="222"/>
                  </a:lnTo>
                  <a:lnTo>
                    <a:pt x="296" y="219"/>
                  </a:lnTo>
                  <a:lnTo>
                    <a:pt x="297" y="215"/>
                  </a:lnTo>
                  <a:lnTo>
                    <a:pt x="298" y="210"/>
                  </a:lnTo>
                  <a:lnTo>
                    <a:pt x="300" y="206"/>
                  </a:lnTo>
                  <a:lnTo>
                    <a:pt x="303" y="199"/>
                  </a:lnTo>
                  <a:lnTo>
                    <a:pt x="304" y="192"/>
                  </a:lnTo>
                  <a:lnTo>
                    <a:pt x="306" y="184"/>
                  </a:lnTo>
                  <a:lnTo>
                    <a:pt x="306" y="177"/>
                  </a:lnTo>
                  <a:lnTo>
                    <a:pt x="306" y="169"/>
                  </a:lnTo>
                  <a:lnTo>
                    <a:pt x="307" y="161"/>
                  </a:lnTo>
                  <a:lnTo>
                    <a:pt x="307" y="153"/>
                  </a:lnTo>
                  <a:lnTo>
                    <a:pt x="307" y="144"/>
                  </a:lnTo>
                  <a:lnTo>
                    <a:pt x="307" y="140"/>
                  </a:lnTo>
                  <a:lnTo>
                    <a:pt x="307" y="135"/>
                  </a:lnTo>
                  <a:lnTo>
                    <a:pt x="307" y="131"/>
                  </a:lnTo>
                  <a:lnTo>
                    <a:pt x="307" y="127"/>
                  </a:lnTo>
                  <a:lnTo>
                    <a:pt x="307" y="121"/>
                  </a:lnTo>
                  <a:lnTo>
                    <a:pt x="307" y="117"/>
                  </a:lnTo>
                  <a:lnTo>
                    <a:pt x="307" y="112"/>
                  </a:lnTo>
                  <a:lnTo>
                    <a:pt x="307" y="108"/>
                  </a:lnTo>
                  <a:lnTo>
                    <a:pt x="307" y="94"/>
                  </a:lnTo>
                  <a:lnTo>
                    <a:pt x="307" y="76"/>
                  </a:lnTo>
                  <a:lnTo>
                    <a:pt x="307" y="58"/>
                  </a:lnTo>
                  <a:lnTo>
                    <a:pt x="307" y="40"/>
                  </a:lnTo>
                  <a:lnTo>
                    <a:pt x="307" y="24"/>
                  </a:lnTo>
                  <a:lnTo>
                    <a:pt x="307" y="11"/>
                  </a:lnTo>
                  <a:lnTo>
                    <a:pt x="307" y="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>
              <a:spLocks noChangeAspect="1"/>
            </p:cNvSpPr>
            <p:nvPr userDrawn="1"/>
          </p:nvSpPr>
          <p:spPr bwMode="auto">
            <a:xfrm>
              <a:off x="2824" y="4148"/>
              <a:ext cx="109" cy="93"/>
            </a:xfrm>
            <a:custGeom>
              <a:avLst/>
              <a:gdLst>
                <a:gd name="T0" fmla="*/ 0 w 348"/>
                <a:gd name="T1" fmla="*/ 0 h 295"/>
                <a:gd name="T2" fmla="*/ 0 w 348"/>
                <a:gd name="T3" fmla="*/ 0 h 295"/>
                <a:gd name="T4" fmla="*/ 0 w 348"/>
                <a:gd name="T5" fmla="*/ 0 h 295"/>
                <a:gd name="T6" fmla="*/ 0 w 348"/>
                <a:gd name="T7" fmla="*/ 0 h 295"/>
                <a:gd name="T8" fmla="*/ 0 w 348"/>
                <a:gd name="T9" fmla="*/ 0 h 295"/>
                <a:gd name="T10" fmla="*/ 0 w 348"/>
                <a:gd name="T11" fmla="*/ 0 h 295"/>
                <a:gd name="T12" fmla="*/ 0 w 348"/>
                <a:gd name="T13" fmla="*/ 0 h 295"/>
                <a:gd name="T14" fmla="*/ 0 w 348"/>
                <a:gd name="T15" fmla="*/ 0 h 295"/>
                <a:gd name="T16" fmla="*/ 0 w 348"/>
                <a:gd name="T17" fmla="*/ 0 h 295"/>
                <a:gd name="T18" fmla="*/ 0 w 348"/>
                <a:gd name="T19" fmla="*/ 0 h 295"/>
                <a:gd name="T20" fmla="*/ 0 w 348"/>
                <a:gd name="T21" fmla="*/ 0 h 295"/>
                <a:gd name="T22" fmla="*/ 0 w 348"/>
                <a:gd name="T23" fmla="*/ 0 h 295"/>
                <a:gd name="T24" fmla="*/ 0 w 348"/>
                <a:gd name="T25" fmla="*/ 0 h 295"/>
                <a:gd name="T26" fmla="*/ 0 w 348"/>
                <a:gd name="T27" fmla="*/ 0 h 295"/>
                <a:gd name="T28" fmla="*/ 0 w 348"/>
                <a:gd name="T29" fmla="*/ 0 h 295"/>
                <a:gd name="T30" fmla="*/ 0 w 348"/>
                <a:gd name="T31" fmla="*/ 0 h 295"/>
                <a:gd name="T32" fmla="*/ 0 w 348"/>
                <a:gd name="T33" fmla="*/ 0 h 295"/>
                <a:gd name="T34" fmla="*/ 0 w 348"/>
                <a:gd name="T35" fmla="*/ 0 h 295"/>
                <a:gd name="T36" fmla="*/ 0 w 348"/>
                <a:gd name="T37" fmla="*/ 0 h 295"/>
                <a:gd name="T38" fmla="*/ 0 w 348"/>
                <a:gd name="T39" fmla="*/ 0 h 295"/>
                <a:gd name="T40" fmla="*/ 0 w 348"/>
                <a:gd name="T41" fmla="*/ 0 h 295"/>
                <a:gd name="T42" fmla="*/ 0 w 348"/>
                <a:gd name="T43" fmla="*/ 0 h 295"/>
                <a:gd name="T44" fmla="*/ 0 w 348"/>
                <a:gd name="T45" fmla="*/ 0 h 295"/>
                <a:gd name="T46" fmla="*/ 0 w 348"/>
                <a:gd name="T47" fmla="*/ 0 h 295"/>
                <a:gd name="T48" fmla="*/ 0 w 348"/>
                <a:gd name="T49" fmla="*/ 0 h 295"/>
                <a:gd name="T50" fmla="*/ 0 w 348"/>
                <a:gd name="T51" fmla="*/ 0 h 295"/>
                <a:gd name="T52" fmla="*/ 0 w 348"/>
                <a:gd name="T53" fmla="*/ 0 h 295"/>
                <a:gd name="T54" fmla="*/ 0 w 348"/>
                <a:gd name="T55" fmla="*/ 0 h 295"/>
                <a:gd name="T56" fmla="*/ 0 w 348"/>
                <a:gd name="T57" fmla="*/ 0 h 295"/>
                <a:gd name="T58" fmla="*/ 0 w 348"/>
                <a:gd name="T59" fmla="*/ 0 h 295"/>
                <a:gd name="T60" fmla="*/ 0 w 348"/>
                <a:gd name="T61" fmla="*/ 0 h 295"/>
                <a:gd name="T62" fmla="*/ 0 w 348"/>
                <a:gd name="T63" fmla="*/ 0 h 295"/>
                <a:gd name="T64" fmla="*/ 0 w 348"/>
                <a:gd name="T65" fmla="*/ 0 h 295"/>
                <a:gd name="T66" fmla="*/ 0 w 348"/>
                <a:gd name="T67" fmla="*/ 0 h 295"/>
                <a:gd name="T68" fmla="*/ 0 w 348"/>
                <a:gd name="T69" fmla="*/ 0 h 295"/>
                <a:gd name="T70" fmla="*/ 0 w 348"/>
                <a:gd name="T71" fmla="*/ 0 h 295"/>
                <a:gd name="T72" fmla="*/ 0 w 348"/>
                <a:gd name="T73" fmla="*/ 0 h 295"/>
                <a:gd name="T74" fmla="*/ 0 w 348"/>
                <a:gd name="T75" fmla="*/ 0 h 295"/>
                <a:gd name="T76" fmla="*/ 0 w 348"/>
                <a:gd name="T77" fmla="*/ 0 h 295"/>
                <a:gd name="T78" fmla="*/ 0 w 348"/>
                <a:gd name="T79" fmla="*/ 0 h 295"/>
                <a:gd name="T80" fmla="*/ 0 w 348"/>
                <a:gd name="T81" fmla="*/ 0 h 295"/>
                <a:gd name="T82" fmla="*/ 0 w 348"/>
                <a:gd name="T83" fmla="*/ 0 h 295"/>
                <a:gd name="T84" fmla="*/ 0 w 348"/>
                <a:gd name="T85" fmla="*/ 0 h 295"/>
                <a:gd name="T86" fmla="*/ 0 w 348"/>
                <a:gd name="T87" fmla="*/ 0 h 295"/>
                <a:gd name="T88" fmla="*/ 0 w 348"/>
                <a:gd name="T89" fmla="*/ 0 h 295"/>
                <a:gd name="T90" fmla="*/ 0 w 348"/>
                <a:gd name="T91" fmla="*/ 0 h 295"/>
                <a:gd name="T92" fmla="*/ 0 w 348"/>
                <a:gd name="T93" fmla="*/ 0 h 295"/>
                <a:gd name="T94" fmla="*/ 0 w 348"/>
                <a:gd name="T95" fmla="*/ 0 h 295"/>
                <a:gd name="T96" fmla="*/ 0 w 348"/>
                <a:gd name="T97" fmla="*/ 0 h 295"/>
                <a:gd name="T98" fmla="*/ 0 w 348"/>
                <a:gd name="T99" fmla="*/ 0 h 295"/>
                <a:gd name="T100" fmla="*/ 0 w 348"/>
                <a:gd name="T101" fmla="*/ 0 h 295"/>
                <a:gd name="T102" fmla="*/ 0 w 348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48" h="295">
                  <a:moveTo>
                    <a:pt x="305" y="0"/>
                  </a:moveTo>
                  <a:lnTo>
                    <a:pt x="308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4" y="1"/>
                  </a:lnTo>
                  <a:lnTo>
                    <a:pt x="317" y="1"/>
                  </a:lnTo>
                  <a:lnTo>
                    <a:pt x="319" y="1"/>
                  </a:lnTo>
                  <a:lnTo>
                    <a:pt x="324" y="1"/>
                  </a:lnTo>
                  <a:lnTo>
                    <a:pt x="328" y="1"/>
                  </a:lnTo>
                  <a:lnTo>
                    <a:pt x="332" y="1"/>
                  </a:lnTo>
                  <a:lnTo>
                    <a:pt x="335" y="1"/>
                  </a:lnTo>
                  <a:lnTo>
                    <a:pt x="340" y="1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8" y="42"/>
                  </a:lnTo>
                  <a:lnTo>
                    <a:pt x="348" y="88"/>
                  </a:lnTo>
                  <a:lnTo>
                    <a:pt x="348" y="137"/>
                  </a:lnTo>
                  <a:lnTo>
                    <a:pt x="348" y="184"/>
                  </a:lnTo>
                  <a:lnTo>
                    <a:pt x="348" y="228"/>
                  </a:lnTo>
                  <a:lnTo>
                    <a:pt x="348" y="264"/>
                  </a:lnTo>
                  <a:lnTo>
                    <a:pt x="348" y="287"/>
                  </a:lnTo>
                  <a:lnTo>
                    <a:pt x="348" y="295"/>
                  </a:lnTo>
                  <a:lnTo>
                    <a:pt x="318" y="295"/>
                  </a:lnTo>
                  <a:lnTo>
                    <a:pt x="317" y="295"/>
                  </a:lnTo>
                  <a:lnTo>
                    <a:pt x="317" y="294"/>
                  </a:lnTo>
                  <a:lnTo>
                    <a:pt x="315" y="293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1" y="290"/>
                  </a:lnTo>
                  <a:lnTo>
                    <a:pt x="309" y="288"/>
                  </a:lnTo>
                  <a:lnTo>
                    <a:pt x="308" y="287"/>
                  </a:lnTo>
                  <a:lnTo>
                    <a:pt x="306" y="285"/>
                  </a:lnTo>
                  <a:lnTo>
                    <a:pt x="305" y="284"/>
                  </a:lnTo>
                  <a:lnTo>
                    <a:pt x="304" y="284"/>
                  </a:lnTo>
                  <a:lnTo>
                    <a:pt x="302" y="283"/>
                  </a:lnTo>
                  <a:lnTo>
                    <a:pt x="301" y="281"/>
                  </a:lnTo>
                  <a:lnTo>
                    <a:pt x="299" y="280"/>
                  </a:lnTo>
                  <a:lnTo>
                    <a:pt x="298" y="278"/>
                  </a:lnTo>
                  <a:lnTo>
                    <a:pt x="296" y="278"/>
                  </a:lnTo>
                  <a:lnTo>
                    <a:pt x="295" y="277"/>
                  </a:lnTo>
                  <a:lnTo>
                    <a:pt x="294" y="275"/>
                  </a:lnTo>
                  <a:lnTo>
                    <a:pt x="291" y="272"/>
                  </a:lnTo>
                  <a:lnTo>
                    <a:pt x="286" y="270"/>
                  </a:lnTo>
                  <a:lnTo>
                    <a:pt x="282" y="267"/>
                  </a:lnTo>
                  <a:lnTo>
                    <a:pt x="279" y="264"/>
                  </a:lnTo>
                  <a:lnTo>
                    <a:pt x="275" y="261"/>
                  </a:lnTo>
                  <a:lnTo>
                    <a:pt x="272" y="258"/>
                  </a:lnTo>
                  <a:lnTo>
                    <a:pt x="268" y="255"/>
                  </a:lnTo>
                  <a:lnTo>
                    <a:pt x="263" y="252"/>
                  </a:lnTo>
                  <a:lnTo>
                    <a:pt x="245" y="236"/>
                  </a:lnTo>
                  <a:lnTo>
                    <a:pt x="226" y="222"/>
                  </a:lnTo>
                  <a:lnTo>
                    <a:pt x="206" y="206"/>
                  </a:lnTo>
                  <a:lnTo>
                    <a:pt x="187" y="192"/>
                  </a:lnTo>
                  <a:lnTo>
                    <a:pt x="168" y="176"/>
                  </a:lnTo>
                  <a:lnTo>
                    <a:pt x="148" y="161"/>
                  </a:lnTo>
                  <a:lnTo>
                    <a:pt x="129" y="147"/>
                  </a:lnTo>
                  <a:lnTo>
                    <a:pt x="111" y="131"/>
                  </a:lnTo>
                  <a:lnTo>
                    <a:pt x="103" y="127"/>
                  </a:lnTo>
                  <a:lnTo>
                    <a:pt x="98" y="121"/>
                  </a:lnTo>
                  <a:lnTo>
                    <a:pt x="92" y="117"/>
                  </a:lnTo>
                  <a:lnTo>
                    <a:pt x="85" y="112"/>
                  </a:lnTo>
                  <a:lnTo>
                    <a:pt x="79" y="107"/>
                  </a:lnTo>
                  <a:lnTo>
                    <a:pt x="73" y="102"/>
                  </a:lnTo>
                  <a:lnTo>
                    <a:pt x="66" y="96"/>
                  </a:lnTo>
                  <a:lnTo>
                    <a:pt x="60" y="92"/>
                  </a:lnTo>
                  <a:lnTo>
                    <a:pt x="59" y="91"/>
                  </a:lnTo>
                  <a:lnTo>
                    <a:pt x="56" y="89"/>
                  </a:lnTo>
                  <a:lnTo>
                    <a:pt x="54" y="88"/>
                  </a:lnTo>
                  <a:lnTo>
                    <a:pt x="53" y="86"/>
                  </a:lnTo>
                  <a:lnTo>
                    <a:pt x="50" y="85"/>
                  </a:lnTo>
                  <a:lnTo>
                    <a:pt x="49" y="83"/>
                  </a:lnTo>
                  <a:lnTo>
                    <a:pt x="47" y="82"/>
                  </a:lnTo>
                  <a:lnTo>
                    <a:pt x="46" y="81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1" y="78"/>
                  </a:lnTo>
                  <a:lnTo>
                    <a:pt x="41" y="108"/>
                  </a:lnTo>
                  <a:lnTo>
                    <a:pt x="41" y="143"/>
                  </a:lnTo>
                  <a:lnTo>
                    <a:pt x="41" y="179"/>
                  </a:lnTo>
                  <a:lnTo>
                    <a:pt x="41" y="215"/>
                  </a:lnTo>
                  <a:lnTo>
                    <a:pt x="41" y="246"/>
                  </a:lnTo>
                  <a:lnTo>
                    <a:pt x="41" y="272"/>
                  </a:lnTo>
                  <a:lnTo>
                    <a:pt x="41" y="290"/>
                  </a:lnTo>
                  <a:lnTo>
                    <a:pt x="41" y="295"/>
                  </a:lnTo>
                  <a:lnTo>
                    <a:pt x="40" y="295"/>
                  </a:lnTo>
                  <a:lnTo>
                    <a:pt x="39" y="295"/>
                  </a:lnTo>
                  <a:lnTo>
                    <a:pt x="36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6" y="294"/>
                  </a:lnTo>
                  <a:lnTo>
                    <a:pt x="21" y="294"/>
                  </a:lnTo>
                  <a:lnTo>
                    <a:pt x="17" y="294"/>
                  </a:lnTo>
                  <a:lnTo>
                    <a:pt x="14" y="295"/>
                  </a:lnTo>
                  <a:lnTo>
                    <a:pt x="10" y="295"/>
                  </a:lnTo>
                  <a:lnTo>
                    <a:pt x="7" y="295"/>
                  </a:lnTo>
                  <a:lnTo>
                    <a:pt x="4" y="295"/>
                  </a:lnTo>
                  <a:lnTo>
                    <a:pt x="1" y="295"/>
                  </a:lnTo>
                  <a:lnTo>
                    <a:pt x="0" y="295"/>
                  </a:lnTo>
                  <a:lnTo>
                    <a:pt x="0" y="268"/>
                  </a:lnTo>
                  <a:lnTo>
                    <a:pt x="0" y="239"/>
                  </a:lnTo>
                  <a:lnTo>
                    <a:pt x="0" y="212"/>
                  </a:lnTo>
                  <a:lnTo>
                    <a:pt x="0" y="183"/>
                  </a:lnTo>
                  <a:lnTo>
                    <a:pt x="0" y="156"/>
                  </a:lnTo>
                  <a:lnTo>
                    <a:pt x="0" y="127"/>
                  </a:lnTo>
                  <a:lnTo>
                    <a:pt x="0" y="99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6" y="10"/>
                  </a:lnTo>
                  <a:lnTo>
                    <a:pt x="47" y="11"/>
                  </a:lnTo>
                  <a:lnTo>
                    <a:pt x="49" y="13"/>
                  </a:lnTo>
                  <a:lnTo>
                    <a:pt x="54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2" y="30"/>
                  </a:lnTo>
                  <a:lnTo>
                    <a:pt x="77" y="34"/>
                  </a:lnTo>
                  <a:lnTo>
                    <a:pt x="83" y="39"/>
                  </a:lnTo>
                  <a:lnTo>
                    <a:pt x="89" y="43"/>
                  </a:lnTo>
                  <a:lnTo>
                    <a:pt x="95" y="47"/>
                  </a:lnTo>
                  <a:lnTo>
                    <a:pt x="112" y="62"/>
                  </a:lnTo>
                  <a:lnTo>
                    <a:pt x="131" y="76"/>
                  </a:lnTo>
                  <a:lnTo>
                    <a:pt x="148" y="89"/>
                  </a:lnTo>
                  <a:lnTo>
                    <a:pt x="165" y="104"/>
                  </a:lnTo>
                  <a:lnTo>
                    <a:pt x="184" y="117"/>
                  </a:lnTo>
                  <a:lnTo>
                    <a:pt x="201" y="131"/>
                  </a:lnTo>
                  <a:lnTo>
                    <a:pt x="220" y="146"/>
                  </a:lnTo>
                  <a:lnTo>
                    <a:pt x="237" y="158"/>
                  </a:lnTo>
                  <a:lnTo>
                    <a:pt x="243" y="164"/>
                  </a:lnTo>
                  <a:lnTo>
                    <a:pt x="250" y="169"/>
                  </a:lnTo>
                  <a:lnTo>
                    <a:pt x="256" y="174"/>
                  </a:lnTo>
                  <a:lnTo>
                    <a:pt x="263" y="179"/>
                  </a:lnTo>
                  <a:lnTo>
                    <a:pt x="269" y="184"/>
                  </a:lnTo>
                  <a:lnTo>
                    <a:pt x="276" y="189"/>
                  </a:lnTo>
                  <a:lnTo>
                    <a:pt x="282" y="195"/>
                  </a:lnTo>
                  <a:lnTo>
                    <a:pt x="289" y="199"/>
                  </a:lnTo>
                  <a:lnTo>
                    <a:pt x="289" y="200"/>
                  </a:lnTo>
                  <a:lnTo>
                    <a:pt x="292" y="202"/>
                  </a:lnTo>
                  <a:lnTo>
                    <a:pt x="295" y="203"/>
                  </a:lnTo>
                  <a:lnTo>
                    <a:pt x="298" y="206"/>
                  </a:lnTo>
                  <a:lnTo>
                    <a:pt x="301" y="209"/>
                  </a:lnTo>
                  <a:lnTo>
                    <a:pt x="304" y="210"/>
                  </a:lnTo>
                  <a:lnTo>
                    <a:pt x="305" y="212"/>
                  </a:lnTo>
                  <a:lnTo>
                    <a:pt x="305" y="186"/>
                  </a:lnTo>
                  <a:lnTo>
                    <a:pt x="305" y="160"/>
                  </a:lnTo>
                  <a:lnTo>
                    <a:pt x="305" y="133"/>
                  </a:lnTo>
                  <a:lnTo>
                    <a:pt x="305" y="107"/>
                  </a:lnTo>
                  <a:lnTo>
                    <a:pt x="305" y="79"/>
                  </a:lnTo>
                  <a:lnTo>
                    <a:pt x="305" y="53"/>
                  </a:lnTo>
                  <a:lnTo>
                    <a:pt x="305" y="2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>
              <a:spLocks noChangeAspect="1"/>
            </p:cNvSpPr>
            <p:nvPr userDrawn="1"/>
          </p:nvSpPr>
          <p:spPr bwMode="auto">
            <a:xfrm>
              <a:off x="3089" y="4148"/>
              <a:ext cx="95" cy="93"/>
            </a:xfrm>
            <a:custGeom>
              <a:avLst/>
              <a:gdLst>
                <a:gd name="T0" fmla="*/ 0 w 301"/>
                <a:gd name="T1" fmla="*/ 0 h 295"/>
                <a:gd name="T2" fmla="*/ 0 w 301"/>
                <a:gd name="T3" fmla="*/ 0 h 295"/>
                <a:gd name="T4" fmla="*/ 0 w 301"/>
                <a:gd name="T5" fmla="*/ 0 h 295"/>
                <a:gd name="T6" fmla="*/ 0 w 301"/>
                <a:gd name="T7" fmla="*/ 0 h 295"/>
                <a:gd name="T8" fmla="*/ 0 w 301"/>
                <a:gd name="T9" fmla="*/ 0 h 295"/>
                <a:gd name="T10" fmla="*/ 0 w 301"/>
                <a:gd name="T11" fmla="*/ 0 h 295"/>
                <a:gd name="T12" fmla="*/ 0 w 301"/>
                <a:gd name="T13" fmla="*/ 0 h 295"/>
                <a:gd name="T14" fmla="*/ 0 w 301"/>
                <a:gd name="T15" fmla="*/ 0 h 295"/>
                <a:gd name="T16" fmla="*/ 0 w 301"/>
                <a:gd name="T17" fmla="*/ 0 h 295"/>
                <a:gd name="T18" fmla="*/ 0 w 301"/>
                <a:gd name="T19" fmla="*/ 0 h 295"/>
                <a:gd name="T20" fmla="*/ 0 w 301"/>
                <a:gd name="T21" fmla="*/ 0 h 295"/>
                <a:gd name="T22" fmla="*/ 0 w 301"/>
                <a:gd name="T23" fmla="*/ 0 h 295"/>
                <a:gd name="T24" fmla="*/ 0 w 301"/>
                <a:gd name="T25" fmla="*/ 0 h 295"/>
                <a:gd name="T26" fmla="*/ 0 w 301"/>
                <a:gd name="T27" fmla="*/ 0 h 295"/>
                <a:gd name="T28" fmla="*/ 0 w 301"/>
                <a:gd name="T29" fmla="*/ 0 h 295"/>
                <a:gd name="T30" fmla="*/ 0 w 301"/>
                <a:gd name="T31" fmla="*/ 0 h 295"/>
                <a:gd name="T32" fmla="*/ 0 w 301"/>
                <a:gd name="T33" fmla="*/ 0 h 295"/>
                <a:gd name="T34" fmla="*/ 0 w 301"/>
                <a:gd name="T35" fmla="*/ 0 h 295"/>
                <a:gd name="T36" fmla="*/ 0 w 301"/>
                <a:gd name="T37" fmla="*/ 0 h 295"/>
                <a:gd name="T38" fmla="*/ 0 w 301"/>
                <a:gd name="T39" fmla="*/ 0 h 295"/>
                <a:gd name="T40" fmla="*/ 0 w 301"/>
                <a:gd name="T41" fmla="*/ 0 h 295"/>
                <a:gd name="T42" fmla="*/ 0 w 301"/>
                <a:gd name="T43" fmla="*/ 0 h 295"/>
                <a:gd name="T44" fmla="*/ 0 w 301"/>
                <a:gd name="T45" fmla="*/ 0 h 295"/>
                <a:gd name="T46" fmla="*/ 0 w 301"/>
                <a:gd name="T47" fmla="*/ 0 h 295"/>
                <a:gd name="T48" fmla="*/ 0 w 301"/>
                <a:gd name="T49" fmla="*/ 0 h 295"/>
                <a:gd name="T50" fmla="*/ 0 w 301"/>
                <a:gd name="T51" fmla="*/ 0 h 295"/>
                <a:gd name="T52" fmla="*/ 0 w 301"/>
                <a:gd name="T53" fmla="*/ 0 h 295"/>
                <a:gd name="T54" fmla="*/ 0 w 301"/>
                <a:gd name="T55" fmla="*/ 0 h 295"/>
                <a:gd name="T56" fmla="*/ 0 w 301"/>
                <a:gd name="T57" fmla="*/ 0 h 295"/>
                <a:gd name="T58" fmla="*/ 0 w 301"/>
                <a:gd name="T59" fmla="*/ 0 h 295"/>
                <a:gd name="T60" fmla="*/ 0 w 301"/>
                <a:gd name="T61" fmla="*/ 0 h 295"/>
                <a:gd name="T62" fmla="*/ 0 w 301"/>
                <a:gd name="T63" fmla="*/ 0 h 295"/>
                <a:gd name="T64" fmla="*/ 0 w 301"/>
                <a:gd name="T65" fmla="*/ 0 h 295"/>
                <a:gd name="T66" fmla="*/ 0 w 301"/>
                <a:gd name="T67" fmla="*/ 0 h 295"/>
                <a:gd name="T68" fmla="*/ 0 w 301"/>
                <a:gd name="T69" fmla="*/ 0 h 295"/>
                <a:gd name="T70" fmla="*/ 0 w 301"/>
                <a:gd name="T71" fmla="*/ 0 h 295"/>
                <a:gd name="T72" fmla="*/ 0 w 301"/>
                <a:gd name="T73" fmla="*/ 0 h 295"/>
                <a:gd name="T74" fmla="*/ 0 w 301"/>
                <a:gd name="T75" fmla="*/ 0 h 295"/>
                <a:gd name="T76" fmla="*/ 0 w 301"/>
                <a:gd name="T77" fmla="*/ 0 h 295"/>
                <a:gd name="T78" fmla="*/ 0 w 301"/>
                <a:gd name="T79" fmla="*/ 0 h 295"/>
                <a:gd name="T80" fmla="*/ 0 w 301"/>
                <a:gd name="T81" fmla="*/ 0 h 295"/>
                <a:gd name="T82" fmla="*/ 0 w 301"/>
                <a:gd name="T83" fmla="*/ 0 h 295"/>
                <a:gd name="T84" fmla="*/ 0 w 301"/>
                <a:gd name="T85" fmla="*/ 0 h 295"/>
                <a:gd name="T86" fmla="*/ 0 w 301"/>
                <a:gd name="T87" fmla="*/ 0 h 295"/>
                <a:gd name="T88" fmla="*/ 0 w 301"/>
                <a:gd name="T89" fmla="*/ 0 h 295"/>
                <a:gd name="T90" fmla="*/ 0 w 301"/>
                <a:gd name="T91" fmla="*/ 0 h 295"/>
                <a:gd name="T92" fmla="*/ 0 w 301"/>
                <a:gd name="T93" fmla="*/ 0 h 295"/>
                <a:gd name="T94" fmla="*/ 0 w 301"/>
                <a:gd name="T95" fmla="*/ 0 h 295"/>
                <a:gd name="T96" fmla="*/ 0 w 301"/>
                <a:gd name="T97" fmla="*/ 0 h 295"/>
                <a:gd name="T98" fmla="*/ 0 w 301"/>
                <a:gd name="T99" fmla="*/ 0 h 295"/>
                <a:gd name="T100" fmla="*/ 0 w 301"/>
                <a:gd name="T101" fmla="*/ 0 h 295"/>
                <a:gd name="T102" fmla="*/ 0 w 301"/>
                <a:gd name="T103" fmla="*/ 0 h 295"/>
                <a:gd name="T104" fmla="*/ 0 w 301"/>
                <a:gd name="T105" fmla="*/ 0 h 295"/>
                <a:gd name="T106" fmla="*/ 0 w 301"/>
                <a:gd name="T107" fmla="*/ 0 h 2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295">
                  <a:moveTo>
                    <a:pt x="0" y="0"/>
                  </a:moveTo>
                  <a:lnTo>
                    <a:pt x="37" y="0"/>
                  </a:lnTo>
                  <a:lnTo>
                    <a:pt x="75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86" y="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8" y="4"/>
                  </a:lnTo>
                  <a:lnTo>
                    <a:pt x="296" y="7"/>
                  </a:lnTo>
                  <a:lnTo>
                    <a:pt x="296" y="9"/>
                  </a:lnTo>
                  <a:lnTo>
                    <a:pt x="296" y="11"/>
                  </a:lnTo>
                  <a:lnTo>
                    <a:pt x="296" y="13"/>
                  </a:lnTo>
                  <a:lnTo>
                    <a:pt x="296" y="16"/>
                  </a:lnTo>
                  <a:lnTo>
                    <a:pt x="296" y="19"/>
                  </a:lnTo>
                  <a:lnTo>
                    <a:pt x="296" y="21"/>
                  </a:lnTo>
                  <a:lnTo>
                    <a:pt x="296" y="24"/>
                  </a:lnTo>
                  <a:lnTo>
                    <a:pt x="296" y="27"/>
                  </a:lnTo>
                  <a:lnTo>
                    <a:pt x="296" y="30"/>
                  </a:lnTo>
                  <a:lnTo>
                    <a:pt x="298" y="32"/>
                  </a:lnTo>
                  <a:lnTo>
                    <a:pt x="298" y="34"/>
                  </a:lnTo>
                  <a:lnTo>
                    <a:pt x="298" y="36"/>
                  </a:lnTo>
                  <a:lnTo>
                    <a:pt x="296" y="36"/>
                  </a:lnTo>
                  <a:lnTo>
                    <a:pt x="294" y="36"/>
                  </a:lnTo>
                  <a:lnTo>
                    <a:pt x="291" y="36"/>
                  </a:lnTo>
                  <a:lnTo>
                    <a:pt x="289" y="34"/>
                  </a:lnTo>
                  <a:lnTo>
                    <a:pt x="286" y="34"/>
                  </a:lnTo>
                  <a:lnTo>
                    <a:pt x="284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2" y="33"/>
                  </a:lnTo>
                  <a:lnTo>
                    <a:pt x="263" y="33"/>
                  </a:lnTo>
                  <a:lnTo>
                    <a:pt x="256" y="32"/>
                  </a:lnTo>
                  <a:lnTo>
                    <a:pt x="249" y="32"/>
                  </a:lnTo>
                  <a:lnTo>
                    <a:pt x="243" y="32"/>
                  </a:lnTo>
                  <a:lnTo>
                    <a:pt x="237" y="32"/>
                  </a:lnTo>
                  <a:lnTo>
                    <a:pt x="233" y="32"/>
                  </a:lnTo>
                  <a:lnTo>
                    <a:pt x="230" y="32"/>
                  </a:lnTo>
                  <a:lnTo>
                    <a:pt x="224" y="30"/>
                  </a:lnTo>
                  <a:lnTo>
                    <a:pt x="219" y="30"/>
                  </a:lnTo>
                  <a:lnTo>
                    <a:pt x="213" y="30"/>
                  </a:lnTo>
                  <a:lnTo>
                    <a:pt x="207" y="30"/>
                  </a:lnTo>
                  <a:lnTo>
                    <a:pt x="201" y="30"/>
                  </a:lnTo>
                  <a:lnTo>
                    <a:pt x="196" y="30"/>
                  </a:lnTo>
                  <a:lnTo>
                    <a:pt x="190" y="30"/>
                  </a:lnTo>
                  <a:lnTo>
                    <a:pt x="184" y="30"/>
                  </a:lnTo>
                  <a:lnTo>
                    <a:pt x="183" y="30"/>
                  </a:lnTo>
                  <a:lnTo>
                    <a:pt x="181" y="30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0"/>
                  </a:lnTo>
                  <a:lnTo>
                    <a:pt x="154" y="30"/>
                  </a:lnTo>
                  <a:lnTo>
                    <a:pt x="148" y="30"/>
                  </a:lnTo>
                  <a:lnTo>
                    <a:pt x="142" y="30"/>
                  </a:lnTo>
                  <a:lnTo>
                    <a:pt x="137" y="30"/>
                  </a:lnTo>
                  <a:lnTo>
                    <a:pt x="131" y="30"/>
                  </a:lnTo>
                  <a:lnTo>
                    <a:pt x="122" y="30"/>
                  </a:lnTo>
                  <a:lnTo>
                    <a:pt x="113" y="30"/>
                  </a:lnTo>
                  <a:lnTo>
                    <a:pt x="105" y="30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77" y="30"/>
                  </a:lnTo>
                  <a:lnTo>
                    <a:pt x="69" y="30"/>
                  </a:lnTo>
                  <a:lnTo>
                    <a:pt x="60" y="30"/>
                  </a:lnTo>
                  <a:lnTo>
                    <a:pt x="60" y="42"/>
                  </a:lnTo>
                  <a:lnTo>
                    <a:pt x="60" y="53"/>
                  </a:lnTo>
                  <a:lnTo>
                    <a:pt x="60" y="65"/>
                  </a:lnTo>
                  <a:lnTo>
                    <a:pt x="60" y="76"/>
                  </a:lnTo>
                  <a:lnTo>
                    <a:pt x="60" y="88"/>
                  </a:lnTo>
                  <a:lnTo>
                    <a:pt x="60" y="99"/>
                  </a:lnTo>
                  <a:lnTo>
                    <a:pt x="60" y="111"/>
                  </a:lnTo>
                  <a:lnTo>
                    <a:pt x="60" y="122"/>
                  </a:lnTo>
                  <a:lnTo>
                    <a:pt x="82" y="122"/>
                  </a:lnTo>
                  <a:lnTo>
                    <a:pt x="103" y="122"/>
                  </a:lnTo>
                  <a:lnTo>
                    <a:pt x="126" y="122"/>
                  </a:lnTo>
                  <a:lnTo>
                    <a:pt x="148" y="122"/>
                  </a:lnTo>
                  <a:lnTo>
                    <a:pt x="170" y="122"/>
                  </a:lnTo>
                  <a:lnTo>
                    <a:pt x="191" y="122"/>
                  </a:lnTo>
                  <a:lnTo>
                    <a:pt x="213" y="122"/>
                  </a:lnTo>
                  <a:lnTo>
                    <a:pt x="235" y="122"/>
                  </a:lnTo>
                  <a:lnTo>
                    <a:pt x="236" y="122"/>
                  </a:lnTo>
                  <a:lnTo>
                    <a:pt x="239" y="122"/>
                  </a:lnTo>
                  <a:lnTo>
                    <a:pt x="242" y="122"/>
                  </a:lnTo>
                  <a:lnTo>
                    <a:pt x="245" y="122"/>
                  </a:lnTo>
                  <a:lnTo>
                    <a:pt x="246" y="122"/>
                  </a:lnTo>
                  <a:lnTo>
                    <a:pt x="249" y="122"/>
                  </a:lnTo>
                  <a:lnTo>
                    <a:pt x="252" y="122"/>
                  </a:lnTo>
                  <a:lnTo>
                    <a:pt x="255" y="122"/>
                  </a:lnTo>
                  <a:lnTo>
                    <a:pt x="258" y="122"/>
                  </a:lnTo>
                  <a:lnTo>
                    <a:pt x="263" y="122"/>
                  </a:lnTo>
                  <a:lnTo>
                    <a:pt x="269" y="121"/>
                  </a:lnTo>
                  <a:lnTo>
                    <a:pt x="273" y="121"/>
                  </a:lnTo>
                  <a:lnTo>
                    <a:pt x="279" y="121"/>
                  </a:lnTo>
                  <a:lnTo>
                    <a:pt x="284" y="121"/>
                  </a:lnTo>
                  <a:lnTo>
                    <a:pt x="285" y="121"/>
                  </a:lnTo>
                  <a:lnTo>
                    <a:pt x="285" y="122"/>
                  </a:lnTo>
                  <a:lnTo>
                    <a:pt x="285" y="124"/>
                  </a:lnTo>
                  <a:lnTo>
                    <a:pt x="284" y="125"/>
                  </a:lnTo>
                  <a:lnTo>
                    <a:pt x="284" y="127"/>
                  </a:lnTo>
                  <a:lnTo>
                    <a:pt x="284" y="130"/>
                  </a:lnTo>
                  <a:lnTo>
                    <a:pt x="284" y="131"/>
                  </a:lnTo>
                  <a:lnTo>
                    <a:pt x="284" y="134"/>
                  </a:lnTo>
                  <a:lnTo>
                    <a:pt x="284" y="137"/>
                  </a:lnTo>
                  <a:lnTo>
                    <a:pt x="284" y="140"/>
                  </a:lnTo>
                  <a:lnTo>
                    <a:pt x="284" y="141"/>
                  </a:lnTo>
                  <a:lnTo>
                    <a:pt x="284" y="144"/>
                  </a:lnTo>
                  <a:lnTo>
                    <a:pt x="284" y="146"/>
                  </a:lnTo>
                  <a:lnTo>
                    <a:pt x="284" y="147"/>
                  </a:lnTo>
                  <a:lnTo>
                    <a:pt x="284" y="150"/>
                  </a:lnTo>
                  <a:lnTo>
                    <a:pt x="285" y="151"/>
                  </a:lnTo>
                  <a:lnTo>
                    <a:pt x="285" y="153"/>
                  </a:lnTo>
                  <a:lnTo>
                    <a:pt x="282" y="153"/>
                  </a:lnTo>
                  <a:lnTo>
                    <a:pt x="281" y="153"/>
                  </a:lnTo>
                  <a:lnTo>
                    <a:pt x="278" y="153"/>
                  </a:lnTo>
                  <a:lnTo>
                    <a:pt x="276" y="153"/>
                  </a:lnTo>
                  <a:lnTo>
                    <a:pt x="275" y="153"/>
                  </a:lnTo>
                  <a:lnTo>
                    <a:pt x="272" y="153"/>
                  </a:lnTo>
                  <a:lnTo>
                    <a:pt x="271" y="153"/>
                  </a:lnTo>
                  <a:lnTo>
                    <a:pt x="268" y="153"/>
                  </a:lnTo>
                  <a:lnTo>
                    <a:pt x="265" y="153"/>
                  </a:lnTo>
                  <a:lnTo>
                    <a:pt x="260" y="151"/>
                  </a:lnTo>
                  <a:lnTo>
                    <a:pt x="258" y="151"/>
                  </a:lnTo>
                  <a:lnTo>
                    <a:pt x="253" y="151"/>
                  </a:lnTo>
                  <a:lnTo>
                    <a:pt x="250" y="151"/>
                  </a:lnTo>
                  <a:lnTo>
                    <a:pt x="246" y="151"/>
                  </a:lnTo>
                  <a:lnTo>
                    <a:pt x="242" y="151"/>
                  </a:lnTo>
                  <a:lnTo>
                    <a:pt x="237" y="151"/>
                  </a:lnTo>
                  <a:lnTo>
                    <a:pt x="232" y="151"/>
                  </a:lnTo>
                  <a:lnTo>
                    <a:pt x="227" y="151"/>
                  </a:lnTo>
                  <a:lnTo>
                    <a:pt x="222" y="151"/>
                  </a:lnTo>
                  <a:lnTo>
                    <a:pt x="216" y="151"/>
                  </a:lnTo>
                  <a:lnTo>
                    <a:pt x="210" y="151"/>
                  </a:lnTo>
                  <a:lnTo>
                    <a:pt x="204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77" y="151"/>
                  </a:lnTo>
                  <a:lnTo>
                    <a:pt x="160" y="151"/>
                  </a:lnTo>
                  <a:lnTo>
                    <a:pt x="144" y="151"/>
                  </a:lnTo>
                  <a:lnTo>
                    <a:pt x="126" y="151"/>
                  </a:lnTo>
                  <a:lnTo>
                    <a:pt x="111" y="151"/>
                  </a:lnTo>
                  <a:lnTo>
                    <a:pt x="93" y="151"/>
                  </a:lnTo>
                  <a:lnTo>
                    <a:pt x="77" y="151"/>
                  </a:lnTo>
                  <a:lnTo>
                    <a:pt x="60" y="151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0" y="223"/>
                  </a:lnTo>
                  <a:lnTo>
                    <a:pt x="60" y="238"/>
                  </a:lnTo>
                  <a:lnTo>
                    <a:pt x="60" y="252"/>
                  </a:lnTo>
                  <a:lnTo>
                    <a:pt x="60" y="265"/>
                  </a:lnTo>
                  <a:lnTo>
                    <a:pt x="69" y="265"/>
                  </a:lnTo>
                  <a:lnTo>
                    <a:pt x="77" y="265"/>
                  </a:lnTo>
                  <a:lnTo>
                    <a:pt x="86" y="265"/>
                  </a:lnTo>
                  <a:lnTo>
                    <a:pt x="95" y="265"/>
                  </a:lnTo>
                  <a:lnTo>
                    <a:pt x="103" y="265"/>
                  </a:lnTo>
                  <a:lnTo>
                    <a:pt x="112" y="265"/>
                  </a:lnTo>
                  <a:lnTo>
                    <a:pt x="121" y="265"/>
                  </a:lnTo>
                  <a:lnTo>
                    <a:pt x="128" y="265"/>
                  </a:lnTo>
                  <a:lnTo>
                    <a:pt x="131" y="265"/>
                  </a:lnTo>
                  <a:lnTo>
                    <a:pt x="135" y="265"/>
                  </a:lnTo>
                  <a:lnTo>
                    <a:pt x="138" y="265"/>
                  </a:lnTo>
                  <a:lnTo>
                    <a:pt x="142" y="265"/>
                  </a:lnTo>
                  <a:lnTo>
                    <a:pt x="145" y="265"/>
                  </a:lnTo>
                  <a:lnTo>
                    <a:pt x="150" y="265"/>
                  </a:lnTo>
                  <a:lnTo>
                    <a:pt x="152" y="265"/>
                  </a:lnTo>
                  <a:lnTo>
                    <a:pt x="155" y="265"/>
                  </a:lnTo>
                  <a:lnTo>
                    <a:pt x="158" y="265"/>
                  </a:lnTo>
                  <a:lnTo>
                    <a:pt x="161" y="265"/>
                  </a:lnTo>
                  <a:lnTo>
                    <a:pt x="164" y="265"/>
                  </a:lnTo>
                  <a:lnTo>
                    <a:pt x="167" y="265"/>
                  </a:lnTo>
                  <a:lnTo>
                    <a:pt x="170" y="265"/>
                  </a:lnTo>
                  <a:lnTo>
                    <a:pt x="173" y="265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80" y="265"/>
                  </a:lnTo>
                  <a:lnTo>
                    <a:pt x="183" y="265"/>
                  </a:lnTo>
                  <a:lnTo>
                    <a:pt x="186" y="265"/>
                  </a:lnTo>
                  <a:lnTo>
                    <a:pt x="188" y="265"/>
                  </a:lnTo>
                  <a:lnTo>
                    <a:pt x="190" y="265"/>
                  </a:lnTo>
                  <a:lnTo>
                    <a:pt x="193" y="265"/>
                  </a:lnTo>
                  <a:lnTo>
                    <a:pt x="194" y="265"/>
                  </a:lnTo>
                  <a:lnTo>
                    <a:pt x="197" y="265"/>
                  </a:lnTo>
                  <a:lnTo>
                    <a:pt x="199" y="265"/>
                  </a:lnTo>
                  <a:lnTo>
                    <a:pt x="201" y="265"/>
                  </a:lnTo>
                  <a:lnTo>
                    <a:pt x="204" y="265"/>
                  </a:lnTo>
                  <a:lnTo>
                    <a:pt x="206" y="265"/>
                  </a:lnTo>
                  <a:lnTo>
                    <a:pt x="209" y="265"/>
                  </a:lnTo>
                  <a:lnTo>
                    <a:pt x="210" y="265"/>
                  </a:lnTo>
                  <a:lnTo>
                    <a:pt x="211" y="265"/>
                  </a:lnTo>
                  <a:lnTo>
                    <a:pt x="213" y="265"/>
                  </a:lnTo>
                  <a:lnTo>
                    <a:pt x="216" y="265"/>
                  </a:lnTo>
                  <a:lnTo>
                    <a:pt x="219" y="265"/>
                  </a:lnTo>
                  <a:lnTo>
                    <a:pt x="223" y="264"/>
                  </a:lnTo>
                  <a:lnTo>
                    <a:pt x="227" y="264"/>
                  </a:lnTo>
                  <a:lnTo>
                    <a:pt x="232" y="264"/>
                  </a:lnTo>
                  <a:lnTo>
                    <a:pt x="236" y="264"/>
                  </a:lnTo>
                  <a:lnTo>
                    <a:pt x="239" y="264"/>
                  </a:lnTo>
                  <a:lnTo>
                    <a:pt x="242" y="264"/>
                  </a:lnTo>
                  <a:lnTo>
                    <a:pt x="243" y="264"/>
                  </a:lnTo>
                  <a:lnTo>
                    <a:pt x="245" y="264"/>
                  </a:lnTo>
                  <a:lnTo>
                    <a:pt x="246" y="264"/>
                  </a:lnTo>
                  <a:lnTo>
                    <a:pt x="247" y="264"/>
                  </a:lnTo>
                  <a:lnTo>
                    <a:pt x="249" y="264"/>
                  </a:lnTo>
                  <a:lnTo>
                    <a:pt x="250" y="264"/>
                  </a:lnTo>
                  <a:lnTo>
                    <a:pt x="252" y="264"/>
                  </a:lnTo>
                  <a:lnTo>
                    <a:pt x="255" y="264"/>
                  </a:lnTo>
                  <a:lnTo>
                    <a:pt x="258" y="264"/>
                  </a:lnTo>
                  <a:lnTo>
                    <a:pt x="262" y="264"/>
                  </a:lnTo>
                  <a:lnTo>
                    <a:pt x="265" y="264"/>
                  </a:lnTo>
                  <a:lnTo>
                    <a:pt x="269" y="262"/>
                  </a:lnTo>
                  <a:lnTo>
                    <a:pt x="272" y="262"/>
                  </a:lnTo>
                  <a:lnTo>
                    <a:pt x="275" y="262"/>
                  </a:lnTo>
                  <a:lnTo>
                    <a:pt x="278" y="262"/>
                  </a:lnTo>
                  <a:lnTo>
                    <a:pt x="281" y="262"/>
                  </a:lnTo>
                  <a:lnTo>
                    <a:pt x="285" y="261"/>
                  </a:lnTo>
                  <a:lnTo>
                    <a:pt x="289" y="261"/>
                  </a:lnTo>
                  <a:lnTo>
                    <a:pt x="292" y="261"/>
                  </a:lnTo>
                  <a:lnTo>
                    <a:pt x="296" y="259"/>
                  </a:lnTo>
                  <a:lnTo>
                    <a:pt x="298" y="259"/>
                  </a:lnTo>
                  <a:lnTo>
                    <a:pt x="299" y="259"/>
                  </a:lnTo>
                  <a:lnTo>
                    <a:pt x="301" y="259"/>
                  </a:lnTo>
                  <a:lnTo>
                    <a:pt x="301" y="261"/>
                  </a:lnTo>
                  <a:lnTo>
                    <a:pt x="301" y="262"/>
                  </a:lnTo>
                  <a:lnTo>
                    <a:pt x="301" y="265"/>
                  </a:lnTo>
                  <a:lnTo>
                    <a:pt x="301" y="267"/>
                  </a:lnTo>
                  <a:lnTo>
                    <a:pt x="299" y="270"/>
                  </a:lnTo>
                  <a:lnTo>
                    <a:pt x="299" y="272"/>
                  </a:lnTo>
                  <a:lnTo>
                    <a:pt x="299" y="275"/>
                  </a:lnTo>
                  <a:lnTo>
                    <a:pt x="299" y="278"/>
                  </a:lnTo>
                  <a:lnTo>
                    <a:pt x="299" y="283"/>
                  </a:lnTo>
                  <a:lnTo>
                    <a:pt x="299" y="284"/>
                  </a:lnTo>
                  <a:lnTo>
                    <a:pt x="299" y="287"/>
                  </a:lnTo>
                  <a:lnTo>
                    <a:pt x="301" y="288"/>
                  </a:lnTo>
                  <a:lnTo>
                    <a:pt x="301" y="290"/>
                  </a:lnTo>
                  <a:lnTo>
                    <a:pt x="301" y="291"/>
                  </a:lnTo>
                  <a:lnTo>
                    <a:pt x="301" y="294"/>
                  </a:lnTo>
                  <a:lnTo>
                    <a:pt x="301" y="295"/>
                  </a:lnTo>
                  <a:lnTo>
                    <a:pt x="263" y="295"/>
                  </a:lnTo>
                  <a:lnTo>
                    <a:pt x="226" y="295"/>
                  </a:lnTo>
                  <a:lnTo>
                    <a:pt x="188" y="295"/>
                  </a:lnTo>
                  <a:lnTo>
                    <a:pt x="151" y="295"/>
                  </a:lnTo>
                  <a:lnTo>
                    <a:pt x="112" y="295"/>
                  </a:lnTo>
                  <a:lnTo>
                    <a:pt x="75" y="295"/>
                  </a:lnTo>
                  <a:lnTo>
                    <a:pt x="37" y="295"/>
                  </a:lnTo>
                  <a:lnTo>
                    <a:pt x="0" y="295"/>
                  </a:lnTo>
                  <a:lnTo>
                    <a:pt x="0" y="258"/>
                  </a:lnTo>
                  <a:lnTo>
                    <a:pt x="0" y="222"/>
                  </a:lnTo>
                  <a:lnTo>
                    <a:pt x="0" y="184"/>
                  </a:lnTo>
                  <a:lnTo>
                    <a:pt x="0" y="148"/>
                  </a:lnTo>
                  <a:lnTo>
                    <a:pt x="0" y="111"/>
                  </a:lnTo>
                  <a:lnTo>
                    <a:pt x="0" y="73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>
              <a:spLocks noChangeAspect="1" noEditPoints="1"/>
            </p:cNvSpPr>
            <p:nvPr userDrawn="1"/>
          </p:nvSpPr>
          <p:spPr bwMode="auto">
            <a:xfrm>
              <a:off x="2573" y="4148"/>
              <a:ext cx="104" cy="93"/>
            </a:xfrm>
            <a:custGeom>
              <a:avLst/>
              <a:gdLst>
                <a:gd name="T0" fmla="*/ 0 w 333"/>
                <a:gd name="T1" fmla="*/ 0 h 295"/>
                <a:gd name="T2" fmla="*/ 0 w 333"/>
                <a:gd name="T3" fmla="*/ 0 h 295"/>
                <a:gd name="T4" fmla="*/ 0 w 333"/>
                <a:gd name="T5" fmla="*/ 0 h 295"/>
                <a:gd name="T6" fmla="*/ 0 w 333"/>
                <a:gd name="T7" fmla="*/ 0 h 295"/>
                <a:gd name="T8" fmla="*/ 0 w 333"/>
                <a:gd name="T9" fmla="*/ 0 h 295"/>
                <a:gd name="T10" fmla="*/ 0 w 333"/>
                <a:gd name="T11" fmla="*/ 0 h 295"/>
                <a:gd name="T12" fmla="*/ 0 w 333"/>
                <a:gd name="T13" fmla="*/ 0 h 295"/>
                <a:gd name="T14" fmla="*/ 0 w 333"/>
                <a:gd name="T15" fmla="*/ 0 h 295"/>
                <a:gd name="T16" fmla="*/ 0 w 333"/>
                <a:gd name="T17" fmla="*/ 0 h 295"/>
                <a:gd name="T18" fmla="*/ 0 w 333"/>
                <a:gd name="T19" fmla="*/ 0 h 295"/>
                <a:gd name="T20" fmla="*/ 0 w 333"/>
                <a:gd name="T21" fmla="*/ 0 h 295"/>
                <a:gd name="T22" fmla="*/ 0 w 333"/>
                <a:gd name="T23" fmla="*/ 0 h 295"/>
                <a:gd name="T24" fmla="*/ 0 w 333"/>
                <a:gd name="T25" fmla="*/ 0 h 295"/>
                <a:gd name="T26" fmla="*/ 0 w 333"/>
                <a:gd name="T27" fmla="*/ 0 h 295"/>
                <a:gd name="T28" fmla="*/ 0 w 333"/>
                <a:gd name="T29" fmla="*/ 0 h 295"/>
                <a:gd name="T30" fmla="*/ 0 w 333"/>
                <a:gd name="T31" fmla="*/ 0 h 295"/>
                <a:gd name="T32" fmla="*/ 0 w 333"/>
                <a:gd name="T33" fmla="*/ 0 h 295"/>
                <a:gd name="T34" fmla="*/ 0 w 333"/>
                <a:gd name="T35" fmla="*/ 0 h 295"/>
                <a:gd name="T36" fmla="*/ 0 w 333"/>
                <a:gd name="T37" fmla="*/ 0 h 295"/>
                <a:gd name="T38" fmla="*/ 0 w 333"/>
                <a:gd name="T39" fmla="*/ 0 h 295"/>
                <a:gd name="T40" fmla="*/ 0 w 333"/>
                <a:gd name="T41" fmla="*/ 0 h 295"/>
                <a:gd name="T42" fmla="*/ 0 w 333"/>
                <a:gd name="T43" fmla="*/ 0 h 295"/>
                <a:gd name="T44" fmla="*/ 0 w 333"/>
                <a:gd name="T45" fmla="*/ 0 h 295"/>
                <a:gd name="T46" fmla="*/ 0 w 333"/>
                <a:gd name="T47" fmla="*/ 0 h 295"/>
                <a:gd name="T48" fmla="*/ 0 w 333"/>
                <a:gd name="T49" fmla="*/ 0 h 295"/>
                <a:gd name="T50" fmla="*/ 0 w 333"/>
                <a:gd name="T51" fmla="*/ 0 h 295"/>
                <a:gd name="T52" fmla="*/ 0 w 333"/>
                <a:gd name="T53" fmla="*/ 0 h 295"/>
                <a:gd name="T54" fmla="*/ 0 w 333"/>
                <a:gd name="T55" fmla="*/ 0 h 295"/>
                <a:gd name="T56" fmla="*/ 0 w 333"/>
                <a:gd name="T57" fmla="*/ 0 h 295"/>
                <a:gd name="T58" fmla="*/ 0 w 333"/>
                <a:gd name="T59" fmla="*/ 0 h 295"/>
                <a:gd name="T60" fmla="*/ 0 w 333"/>
                <a:gd name="T61" fmla="*/ 0 h 295"/>
                <a:gd name="T62" fmla="*/ 0 w 333"/>
                <a:gd name="T63" fmla="*/ 0 h 295"/>
                <a:gd name="T64" fmla="*/ 0 w 333"/>
                <a:gd name="T65" fmla="*/ 0 h 295"/>
                <a:gd name="T66" fmla="*/ 0 w 333"/>
                <a:gd name="T67" fmla="*/ 0 h 295"/>
                <a:gd name="T68" fmla="*/ 0 w 333"/>
                <a:gd name="T69" fmla="*/ 0 h 295"/>
                <a:gd name="T70" fmla="*/ 0 w 333"/>
                <a:gd name="T71" fmla="*/ 0 h 295"/>
                <a:gd name="T72" fmla="*/ 0 w 333"/>
                <a:gd name="T73" fmla="*/ 0 h 295"/>
                <a:gd name="T74" fmla="*/ 0 w 333"/>
                <a:gd name="T75" fmla="*/ 0 h 295"/>
                <a:gd name="T76" fmla="*/ 0 w 333"/>
                <a:gd name="T77" fmla="*/ 0 h 295"/>
                <a:gd name="T78" fmla="*/ 0 w 333"/>
                <a:gd name="T79" fmla="*/ 0 h 295"/>
                <a:gd name="T80" fmla="*/ 0 w 333"/>
                <a:gd name="T81" fmla="*/ 0 h 295"/>
                <a:gd name="T82" fmla="*/ 0 w 333"/>
                <a:gd name="T83" fmla="*/ 0 h 295"/>
                <a:gd name="T84" fmla="*/ 0 w 333"/>
                <a:gd name="T85" fmla="*/ 0 h 295"/>
                <a:gd name="T86" fmla="*/ 0 w 333"/>
                <a:gd name="T87" fmla="*/ 0 h 295"/>
                <a:gd name="T88" fmla="*/ 0 w 333"/>
                <a:gd name="T89" fmla="*/ 0 h 295"/>
                <a:gd name="T90" fmla="*/ 0 w 333"/>
                <a:gd name="T91" fmla="*/ 0 h 295"/>
                <a:gd name="T92" fmla="*/ 0 w 333"/>
                <a:gd name="T93" fmla="*/ 0 h 295"/>
                <a:gd name="T94" fmla="*/ 0 w 333"/>
                <a:gd name="T95" fmla="*/ 0 h 295"/>
                <a:gd name="T96" fmla="*/ 0 w 333"/>
                <a:gd name="T97" fmla="*/ 0 h 295"/>
                <a:gd name="T98" fmla="*/ 0 w 333"/>
                <a:gd name="T99" fmla="*/ 0 h 295"/>
                <a:gd name="T100" fmla="*/ 0 w 333"/>
                <a:gd name="T101" fmla="*/ 0 h 295"/>
                <a:gd name="T102" fmla="*/ 0 w 333"/>
                <a:gd name="T103" fmla="*/ 0 h 295"/>
                <a:gd name="T104" fmla="*/ 0 w 333"/>
                <a:gd name="T105" fmla="*/ 0 h 295"/>
                <a:gd name="T106" fmla="*/ 0 w 333"/>
                <a:gd name="T107" fmla="*/ 0 h 295"/>
                <a:gd name="T108" fmla="*/ 0 w 333"/>
                <a:gd name="T109" fmla="*/ 0 h 295"/>
                <a:gd name="T110" fmla="*/ 0 w 333"/>
                <a:gd name="T111" fmla="*/ 0 h 295"/>
                <a:gd name="T112" fmla="*/ 0 w 333"/>
                <a:gd name="T113" fmla="*/ 0 h 295"/>
                <a:gd name="T114" fmla="*/ 0 w 333"/>
                <a:gd name="T115" fmla="*/ 0 h 295"/>
                <a:gd name="T116" fmla="*/ 0 w 333"/>
                <a:gd name="T117" fmla="*/ 0 h 295"/>
                <a:gd name="T118" fmla="*/ 0 w 333"/>
                <a:gd name="T119" fmla="*/ 0 h 295"/>
                <a:gd name="T120" fmla="*/ 0 w 333"/>
                <a:gd name="T121" fmla="*/ 0 h 295"/>
                <a:gd name="T122" fmla="*/ 0 w 333"/>
                <a:gd name="T123" fmla="*/ 0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3" h="295">
                  <a:moveTo>
                    <a:pt x="0" y="0"/>
                  </a:moveTo>
                  <a:lnTo>
                    <a:pt x="7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97" y="0"/>
                  </a:lnTo>
                  <a:lnTo>
                    <a:pt x="133" y="0"/>
                  </a:lnTo>
                  <a:lnTo>
                    <a:pt x="164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9" y="0"/>
                  </a:lnTo>
                  <a:lnTo>
                    <a:pt x="221" y="1"/>
                  </a:lnTo>
                  <a:lnTo>
                    <a:pt x="234" y="3"/>
                  </a:lnTo>
                  <a:lnTo>
                    <a:pt x="245" y="4"/>
                  </a:lnTo>
                  <a:lnTo>
                    <a:pt x="257" y="6"/>
                  </a:lnTo>
                  <a:lnTo>
                    <a:pt x="268" y="9"/>
                  </a:lnTo>
                  <a:lnTo>
                    <a:pt x="278" y="13"/>
                  </a:lnTo>
                  <a:lnTo>
                    <a:pt x="288" y="17"/>
                  </a:lnTo>
                  <a:lnTo>
                    <a:pt x="291" y="19"/>
                  </a:lnTo>
                  <a:lnTo>
                    <a:pt x="294" y="21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3" y="29"/>
                  </a:lnTo>
                  <a:lnTo>
                    <a:pt x="306" y="32"/>
                  </a:lnTo>
                  <a:lnTo>
                    <a:pt x="309" y="36"/>
                  </a:lnTo>
                  <a:lnTo>
                    <a:pt x="310" y="39"/>
                  </a:lnTo>
                  <a:lnTo>
                    <a:pt x="313" y="46"/>
                  </a:lnTo>
                  <a:lnTo>
                    <a:pt x="314" y="53"/>
                  </a:lnTo>
                  <a:lnTo>
                    <a:pt x="316" y="60"/>
                  </a:lnTo>
                  <a:lnTo>
                    <a:pt x="316" y="69"/>
                  </a:lnTo>
                  <a:lnTo>
                    <a:pt x="314" y="76"/>
                  </a:lnTo>
                  <a:lnTo>
                    <a:pt x="311" y="83"/>
                  </a:lnTo>
                  <a:lnTo>
                    <a:pt x="309" y="91"/>
                  </a:lnTo>
                  <a:lnTo>
                    <a:pt x="304" y="96"/>
                  </a:lnTo>
                  <a:lnTo>
                    <a:pt x="301" y="102"/>
                  </a:lnTo>
                  <a:lnTo>
                    <a:pt x="297" y="107"/>
                  </a:lnTo>
                  <a:lnTo>
                    <a:pt x="293" y="109"/>
                  </a:lnTo>
                  <a:lnTo>
                    <a:pt x="287" y="114"/>
                  </a:lnTo>
                  <a:lnTo>
                    <a:pt x="283" y="117"/>
                  </a:lnTo>
                  <a:lnTo>
                    <a:pt x="277" y="121"/>
                  </a:lnTo>
                  <a:lnTo>
                    <a:pt x="273" y="124"/>
                  </a:lnTo>
                  <a:lnTo>
                    <a:pt x="267" y="125"/>
                  </a:lnTo>
                  <a:lnTo>
                    <a:pt x="265" y="127"/>
                  </a:lnTo>
                  <a:lnTo>
                    <a:pt x="262" y="128"/>
                  </a:lnTo>
                  <a:lnTo>
                    <a:pt x="260" y="128"/>
                  </a:lnTo>
                  <a:lnTo>
                    <a:pt x="258" y="130"/>
                  </a:lnTo>
                  <a:lnTo>
                    <a:pt x="255" y="131"/>
                  </a:lnTo>
                  <a:lnTo>
                    <a:pt x="252" y="131"/>
                  </a:lnTo>
                  <a:lnTo>
                    <a:pt x="251" y="133"/>
                  </a:lnTo>
                  <a:lnTo>
                    <a:pt x="248" y="134"/>
                  </a:lnTo>
                  <a:lnTo>
                    <a:pt x="247" y="134"/>
                  </a:lnTo>
                  <a:lnTo>
                    <a:pt x="245" y="134"/>
                  </a:lnTo>
                  <a:lnTo>
                    <a:pt x="244" y="134"/>
                  </a:lnTo>
                  <a:lnTo>
                    <a:pt x="244" y="135"/>
                  </a:lnTo>
                  <a:lnTo>
                    <a:pt x="242" y="135"/>
                  </a:lnTo>
                  <a:lnTo>
                    <a:pt x="244" y="135"/>
                  </a:lnTo>
                  <a:lnTo>
                    <a:pt x="245" y="135"/>
                  </a:lnTo>
                  <a:lnTo>
                    <a:pt x="247" y="135"/>
                  </a:lnTo>
                  <a:lnTo>
                    <a:pt x="248" y="135"/>
                  </a:lnTo>
                  <a:lnTo>
                    <a:pt x="249" y="137"/>
                  </a:lnTo>
                  <a:lnTo>
                    <a:pt x="252" y="137"/>
                  </a:lnTo>
                  <a:lnTo>
                    <a:pt x="255" y="137"/>
                  </a:lnTo>
                  <a:lnTo>
                    <a:pt x="258" y="138"/>
                  </a:lnTo>
                  <a:lnTo>
                    <a:pt x="261" y="138"/>
                  </a:lnTo>
                  <a:lnTo>
                    <a:pt x="264" y="138"/>
                  </a:lnTo>
                  <a:lnTo>
                    <a:pt x="267" y="140"/>
                  </a:lnTo>
                  <a:lnTo>
                    <a:pt x="270" y="140"/>
                  </a:lnTo>
                  <a:lnTo>
                    <a:pt x="273" y="140"/>
                  </a:lnTo>
                  <a:lnTo>
                    <a:pt x="283" y="144"/>
                  </a:lnTo>
                  <a:lnTo>
                    <a:pt x="294" y="148"/>
                  </a:lnTo>
                  <a:lnTo>
                    <a:pt x="304" y="154"/>
                  </a:lnTo>
                  <a:lnTo>
                    <a:pt x="313" y="161"/>
                  </a:lnTo>
                  <a:lnTo>
                    <a:pt x="322" y="170"/>
                  </a:lnTo>
                  <a:lnTo>
                    <a:pt x="327" y="180"/>
                  </a:lnTo>
                  <a:lnTo>
                    <a:pt x="330" y="186"/>
                  </a:lnTo>
                  <a:lnTo>
                    <a:pt x="332" y="193"/>
                  </a:lnTo>
                  <a:lnTo>
                    <a:pt x="333" y="200"/>
                  </a:lnTo>
                  <a:lnTo>
                    <a:pt x="333" y="208"/>
                  </a:lnTo>
                  <a:lnTo>
                    <a:pt x="333" y="213"/>
                  </a:lnTo>
                  <a:lnTo>
                    <a:pt x="332" y="219"/>
                  </a:lnTo>
                  <a:lnTo>
                    <a:pt x="332" y="225"/>
                  </a:lnTo>
                  <a:lnTo>
                    <a:pt x="330" y="229"/>
                  </a:lnTo>
                  <a:lnTo>
                    <a:pt x="329" y="233"/>
                  </a:lnTo>
                  <a:lnTo>
                    <a:pt x="327" y="238"/>
                  </a:lnTo>
                  <a:lnTo>
                    <a:pt x="326" y="242"/>
                  </a:lnTo>
                  <a:lnTo>
                    <a:pt x="324" y="245"/>
                  </a:lnTo>
                  <a:lnTo>
                    <a:pt x="322" y="249"/>
                  </a:lnTo>
                  <a:lnTo>
                    <a:pt x="317" y="255"/>
                  </a:lnTo>
                  <a:lnTo>
                    <a:pt x="314" y="259"/>
                  </a:lnTo>
                  <a:lnTo>
                    <a:pt x="310" y="264"/>
                  </a:lnTo>
                  <a:lnTo>
                    <a:pt x="304" y="268"/>
                  </a:lnTo>
                  <a:lnTo>
                    <a:pt x="298" y="271"/>
                  </a:lnTo>
                  <a:lnTo>
                    <a:pt x="293" y="275"/>
                  </a:lnTo>
                  <a:lnTo>
                    <a:pt x="285" y="280"/>
                  </a:lnTo>
                  <a:lnTo>
                    <a:pt x="271" y="285"/>
                  </a:lnTo>
                  <a:lnTo>
                    <a:pt x="252" y="290"/>
                  </a:lnTo>
                  <a:lnTo>
                    <a:pt x="232" y="293"/>
                  </a:lnTo>
                  <a:lnTo>
                    <a:pt x="212" y="294"/>
                  </a:lnTo>
                  <a:lnTo>
                    <a:pt x="189" y="295"/>
                  </a:lnTo>
                  <a:lnTo>
                    <a:pt x="167" y="295"/>
                  </a:lnTo>
                  <a:lnTo>
                    <a:pt x="144" y="295"/>
                  </a:lnTo>
                  <a:lnTo>
                    <a:pt x="123" y="295"/>
                  </a:lnTo>
                  <a:lnTo>
                    <a:pt x="108" y="295"/>
                  </a:lnTo>
                  <a:lnTo>
                    <a:pt x="92" y="295"/>
                  </a:lnTo>
                  <a:lnTo>
                    <a:pt x="77" y="295"/>
                  </a:lnTo>
                  <a:lnTo>
                    <a:pt x="61" y="295"/>
                  </a:lnTo>
                  <a:lnTo>
                    <a:pt x="46" y="295"/>
                  </a:lnTo>
                  <a:lnTo>
                    <a:pt x="30" y="295"/>
                  </a:lnTo>
                  <a:lnTo>
                    <a:pt x="15" y="295"/>
                  </a:lnTo>
                  <a:lnTo>
                    <a:pt x="0" y="295"/>
                  </a:lnTo>
                  <a:lnTo>
                    <a:pt x="0" y="255"/>
                  </a:lnTo>
                  <a:lnTo>
                    <a:pt x="0" y="209"/>
                  </a:lnTo>
                  <a:lnTo>
                    <a:pt x="0" y="160"/>
                  </a:lnTo>
                  <a:lnTo>
                    <a:pt x="0" y="111"/>
                  </a:lnTo>
                  <a:lnTo>
                    <a:pt x="0" y="68"/>
                  </a:lnTo>
                  <a:lnTo>
                    <a:pt x="0" y="33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69" y="29"/>
                  </a:moveTo>
                  <a:lnTo>
                    <a:pt x="69" y="43"/>
                  </a:lnTo>
                  <a:lnTo>
                    <a:pt x="69" y="58"/>
                  </a:lnTo>
                  <a:lnTo>
                    <a:pt x="69" y="73"/>
                  </a:lnTo>
                  <a:lnTo>
                    <a:pt x="69" y="88"/>
                  </a:lnTo>
                  <a:lnTo>
                    <a:pt x="69" y="102"/>
                  </a:lnTo>
                  <a:lnTo>
                    <a:pt x="69" y="112"/>
                  </a:lnTo>
                  <a:lnTo>
                    <a:pt x="69" y="121"/>
                  </a:lnTo>
                  <a:lnTo>
                    <a:pt x="69" y="122"/>
                  </a:lnTo>
                  <a:lnTo>
                    <a:pt x="115" y="122"/>
                  </a:lnTo>
                  <a:lnTo>
                    <a:pt x="117" y="122"/>
                  </a:lnTo>
                  <a:lnTo>
                    <a:pt x="118" y="122"/>
                  </a:lnTo>
                  <a:lnTo>
                    <a:pt x="121" y="122"/>
                  </a:lnTo>
                  <a:lnTo>
                    <a:pt x="124" y="122"/>
                  </a:lnTo>
                  <a:lnTo>
                    <a:pt x="127" y="122"/>
                  </a:lnTo>
                  <a:lnTo>
                    <a:pt x="130" y="122"/>
                  </a:lnTo>
                  <a:lnTo>
                    <a:pt x="133" y="122"/>
                  </a:lnTo>
                  <a:lnTo>
                    <a:pt x="134" y="122"/>
                  </a:lnTo>
                  <a:lnTo>
                    <a:pt x="141" y="122"/>
                  </a:lnTo>
                  <a:lnTo>
                    <a:pt x="147" y="122"/>
                  </a:lnTo>
                  <a:lnTo>
                    <a:pt x="153" y="122"/>
                  </a:lnTo>
                  <a:lnTo>
                    <a:pt x="160" y="122"/>
                  </a:lnTo>
                  <a:lnTo>
                    <a:pt x="166" y="121"/>
                  </a:lnTo>
                  <a:lnTo>
                    <a:pt x="172" y="121"/>
                  </a:lnTo>
                  <a:lnTo>
                    <a:pt x="177" y="121"/>
                  </a:lnTo>
                  <a:lnTo>
                    <a:pt x="182" y="121"/>
                  </a:lnTo>
                  <a:lnTo>
                    <a:pt x="186" y="120"/>
                  </a:lnTo>
                  <a:lnTo>
                    <a:pt x="190" y="120"/>
                  </a:lnTo>
                  <a:lnTo>
                    <a:pt x="195" y="120"/>
                  </a:lnTo>
                  <a:lnTo>
                    <a:pt x="199" y="118"/>
                  </a:lnTo>
                  <a:lnTo>
                    <a:pt x="203" y="118"/>
                  </a:lnTo>
                  <a:lnTo>
                    <a:pt x="208" y="117"/>
                  </a:lnTo>
                  <a:lnTo>
                    <a:pt x="212" y="115"/>
                  </a:lnTo>
                  <a:lnTo>
                    <a:pt x="218" y="114"/>
                  </a:lnTo>
                  <a:lnTo>
                    <a:pt x="221" y="114"/>
                  </a:lnTo>
                  <a:lnTo>
                    <a:pt x="224" y="112"/>
                  </a:lnTo>
                  <a:lnTo>
                    <a:pt x="226" y="111"/>
                  </a:lnTo>
                  <a:lnTo>
                    <a:pt x="229" y="109"/>
                  </a:lnTo>
                  <a:lnTo>
                    <a:pt x="232" y="108"/>
                  </a:lnTo>
                  <a:lnTo>
                    <a:pt x="236" y="107"/>
                  </a:lnTo>
                  <a:lnTo>
                    <a:pt x="239" y="105"/>
                  </a:lnTo>
                  <a:lnTo>
                    <a:pt x="241" y="102"/>
                  </a:lnTo>
                  <a:lnTo>
                    <a:pt x="245" y="99"/>
                  </a:lnTo>
                  <a:lnTo>
                    <a:pt x="249" y="95"/>
                  </a:lnTo>
                  <a:lnTo>
                    <a:pt x="252" y="92"/>
                  </a:lnTo>
                  <a:lnTo>
                    <a:pt x="255" y="88"/>
                  </a:lnTo>
                  <a:lnTo>
                    <a:pt x="258" y="83"/>
                  </a:lnTo>
                  <a:lnTo>
                    <a:pt x="260" y="78"/>
                  </a:lnTo>
                  <a:lnTo>
                    <a:pt x="260" y="72"/>
                  </a:lnTo>
                  <a:lnTo>
                    <a:pt x="260" y="66"/>
                  </a:lnTo>
                  <a:lnTo>
                    <a:pt x="260" y="63"/>
                  </a:lnTo>
                  <a:lnTo>
                    <a:pt x="260" y="60"/>
                  </a:lnTo>
                  <a:lnTo>
                    <a:pt x="260" y="59"/>
                  </a:lnTo>
                  <a:lnTo>
                    <a:pt x="258" y="56"/>
                  </a:lnTo>
                  <a:lnTo>
                    <a:pt x="257" y="53"/>
                  </a:lnTo>
                  <a:lnTo>
                    <a:pt x="255" y="52"/>
                  </a:lnTo>
                  <a:lnTo>
                    <a:pt x="254" y="49"/>
                  </a:lnTo>
                  <a:lnTo>
                    <a:pt x="252" y="46"/>
                  </a:lnTo>
                  <a:lnTo>
                    <a:pt x="251" y="45"/>
                  </a:lnTo>
                  <a:lnTo>
                    <a:pt x="249" y="43"/>
                  </a:lnTo>
                  <a:lnTo>
                    <a:pt x="248" y="42"/>
                  </a:lnTo>
                  <a:lnTo>
                    <a:pt x="245" y="40"/>
                  </a:lnTo>
                  <a:lnTo>
                    <a:pt x="244" y="39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6" y="36"/>
                  </a:lnTo>
                  <a:lnTo>
                    <a:pt x="231" y="34"/>
                  </a:lnTo>
                  <a:lnTo>
                    <a:pt x="224" y="33"/>
                  </a:lnTo>
                  <a:lnTo>
                    <a:pt x="215" y="32"/>
                  </a:lnTo>
                  <a:lnTo>
                    <a:pt x="208" y="30"/>
                  </a:lnTo>
                  <a:lnTo>
                    <a:pt x="199" y="30"/>
                  </a:lnTo>
                  <a:lnTo>
                    <a:pt x="190" y="29"/>
                  </a:lnTo>
                  <a:lnTo>
                    <a:pt x="182" y="29"/>
                  </a:lnTo>
                  <a:lnTo>
                    <a:pt x="173" y="29"/>
                  </a:lnTo>
                  <a:lnTo>
                    <a:pt x="169" y="29"/>
                  </a:lnTo>
                  <a:lnTo>
                    <a:pt x="164" y="29"/>
                  </a:lnTo>
                  <a:lnTo>
                    <a:pt x="159" y="29"/>
                  </a:lnTo>
                  <a:lnTo>
                    <a:pt x="154" y="29"/>
                  </a:lnTo>
                  <a:lnTo>
                    <a:pt x="150" y="29"/>
                  </a:lnTo>
                  <a:lnTo>
                    <a:pt x="146" y="29"/>
                  </a:lnTo>
                  <a:lnTo>
                    <a:pt x="140" y="2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20" y="29"/>
                  </a:lnTo>
                  <a:lnTo>
                    <a:pt x="111" y="29"/>
                  </a:lnTo>
                  <a:lnTo>
                    <a:pt x="103" y="29"/>
                  </a:lnTo>
                  <a:lnTo>
                    <a:pt x="94" y="29"/>
                  </a:lnTo>
                  <a:lnTo>
                    <a:pt x="87" y="29"/>
                  </a:lnTo>
                  <a:lnTo>
                    <a:pt x="78" y="29"/>
                  </a:lnTo>
                  <a:lnTo>
                    <a:pt x="69" y="29"/>
                  </a:lnTo>
                  <a:close/>
                  <a:moveTo>
                    <a:pt x="69" y="150"/>
                  </a:moveTo>
                  <a:lnTo>
                    <a:pt x="69" y="164"/>
                  </a:lnTo>
                  <a:lnTo>
                    <a:pt x="69" y="179"/>
                  </a:lnTo>
                  <a:lnTo>
                    <a:pt x="69" y="193"/>
                  </a:lnTo>
                  <a:lnTo>
                    <a:pt x="69" y="208"/>
                  </a:lnTo>
                  <a:lnTo>
                    <a:pt x="69" y="222"/>
                  </a:lnTo>
                  <a:lnTo>
                    <a:pt x="69" y="238"/>
                  </a:lnTo>
                  <a:lnTo>
                    <a:pt x="69" y="252"/>
                  </a:lnTo>
                  <a:lnTo>
                    <a:pt x="69" y="267"/>
                  </a:lnTo>
                  <a:lnTo>
                    <a:pt x="84" y="267"/>
                  </a:lnTo>
                  <a:lnTo>
                    <a:pt x="100" y="267"/>
                  </a:lnTo>
                  <a:lnTo>
                    <a:pt x="114" y="267"/>
                  </a:lnTo>
                  <a:lnTo>
                    <a:pt x="128" y="267"/>
                  </a:lnTo>
                  <a:lnTo>
                    <a:pt x="143" y="267"/>
                  </a:lnTo>
                  <a:lnTo>
                    <a:pt x="157" y="267"/>
                  </a:lnTo>
                  <a:lnTo>
                    <a:pt x="173" y="267"/>
                  </a:lnTo>
                  <a:lnTo>
                    <a:pt x="188" y="267"/>
                  </a:lnTo>
                  <a:lnTo>
                    <a:pt x="193" y="265"/>
                  </a:lnTo>
                  <a:lnTo>
                    <a:pt x="199" y="265"/>
                  </a:lnTo>
                  <a:lnTo>
                    <a:pt x="203" y="265"/>
                  </a:lnTo>
                  <a:lnTo>
                    <a:pt x="209" y="264"/>
                  </a:lnTo>
                  <a:lnTo>
                    <a:pt x="212" y="264"/>
                  </a:lnTo>
                  <a:lnTo>
                    <a:pt x="216" y="262"/>
                  </a:lnTo>
                  <a:lnTo>
                    <a:pt x="221" y="261"/>
                  </a:lnTo>
                  <a:lnTo>
                    <a:pt x="224" y="261"/>
                  </a:lnTo>
                  <a:lnTo>
                    <a:pt x="228" y="259"/>
                  </a:lnTo>
                  <a:lnTo>
                    <a:pt x="231" y="258"/>
                  </a:lnTo>
                  <a:lnTo>
                    <a:pt x="234" y="257"/>
                  </a:lnTo>
                  <a:lnTo>
                    <a:pt x="236" y="255"/>
                  </a:lnTo>
                  <a:lnTo>
                    <a:pt x="241" y="254"/>
                  </a:lnTo>
                  <a:lnTo>
                    <a:pt x="244" y="252"/>
                  </a:lnTo>
                  <a:lnTo>
                    <a:pt x="248" y="249"/>
                  </a:lnTo>
                  <a:lnTo>
                    <a:pt x="252" y="246"/>
                  </a:lnTo>
                  <a:lnTo>
                    <a:pt x="255" y="244"/>
                  </a:lnTo>
                  <a:lnTo>
                    <a:pt x="257" y="242"/>
                  </a:lnTo>
                  <a:lnTo>
                    <a:pt x="260" y="239"/>
                  </a:lnTo>
                  <a:lnTo>
                    <a:pt x="262" y="235"/>
                  </a:lnTo>
                  <a:lnTo>
                    <a:pt x="264" y="232"/>
                  </a:lnTo>
                  <a:lnTo>
                    <a:pt x="267" y="229"/>
                  </a:lnTo>
                  <a:lnTo>
                    <a:pt x="268" y="226"/>
                  </a:lnTo>
                  <a:lnTo>
                    <a:pt x="270" y="222"/>
                  </a:lnTo>
                  <a:lnTo>
                    <a:pt x="271" y="216"/>
                  </a:lnTo>
                  <a:lnTo>
                    <a:pt x="271" y="212"/>
                  </a:lnTo>
                  <a:lnTo>
                    <a:pt x="271" y="205"/>
                  </a:lnTo>
                  <a:lnTo>
                    <a:pt x="271" y="199"/>
                  </a:lnTo>
                  <a:lnTo>
                    <a:pt x="270" y="193"/>
                  </a:lnTo>
                  <a:lnTo>
                    <a:pt x="268" y="189"/>
                  </a:lnTo>
                  <a:lnTo>
                    <a:pt x="265" y="183"/>
                  </a:lnTo>
                  <a:lnTo>
                    <a:pt x="264" y="179"/>
                  </a:lnTo>
                  <a:lnTo>
                    <a:pt x="261" y="177"/>
                  </a:lnTo>
                  <a:lnTo>
                    <a:pt x="260" y="174"/>
                  </a:lnTo>
                  <a:lnTo>
                    <a:pt x="258" y="173"/>
                  </a:lnTo>
                  <a:lnTo>
                    <a:pt x="255" y="170"/>
                  </a:lnTo>
                  <a:lnTo>
                    <a:pt x="254" y="169"/>
                  </a:lnTo>
                  <a:lnTo>
                    <a:pt x="251" y="167"/>
                  </a:lnTo>
                  <a:lnTo>
                    <a:pt x="248" y="166"/>
                  </a:lnTo>
                  <a:lnTo>
                    <a:pt x="247" y="164"/>
                  </a:lnTo>
                  <a:lnTo>
                    <a:pt x="242" y="163"/>
                  </a:lnTo>
                  <a:lnTo>
                    <a:pt x="239" y="161"/>
                  </a:lnTo>
                  <a:lnTo>
                    <a:pt x="236" y="160"/>
                  </a:lnTo>
                  <a:lnTo>
                    <a:pt x="232" y="158"/>
                  </a:lnTo>
                  <a:lnTo>
                    <a:pt x="229" y="157"/>
                  </a:lnTo>
                  <a:lnTo>
                    <a:pt x="225" y="157"/>
                  </a:lnTo>
                  <a:lnTo>
                    <a:pt x="222" y="156"/>
                  </a:lnTo>
                  <a:lnTo>
                    <a:pt x="218" y="154"/>
                  </a:lnTo>
                  <a:lnTo>
                    <a:pt x="215" y="154"/>
                  </a:lnTo>
                  <a:lnTo>
                    <a:pt x="212" y="154"/>
                  </a:lnTo>
                  <a:lnTo>
                    <a:pt x="209" y="153"/>
                  </a:lnTo>
                  <a:lnTo>
                    <a:pt x="206" y="153"/>
                  </a:lnTo>
                  <a:lnTo>
                    <a:pt x="203" y="153"/>
                  </a:lnTo>
                  <a:lnTo>
                    <a:pt x="199" y="151"/>
                  </a:lnTo>
                  <a:lnTo>
                    <a:pt x="196" y="151"/>
                  </a:lnTo>
                  <a:lnTo>
                    <a:pt x="193" y="151"/>
                  </a:lnTo>
                  <a:lnTo>
                    <a:pt x="188" y="151"/>
                  </a:lnTo>
                  <a:lnTo>
                    <a:pt x="180" y="151"/>
                  </a:lnTo>
                  <a:lnTo>
                    <a:pt x="175" y="150"/>
                  </a:lnTo>
                  <a:lnTo>
                    <a:pt x="169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49" y="150"/>
                  </a:lnTo>
                  <a:lnTo>
                    <a:pt x="143" y="150"/>
                  </a:lnTo>
                  <a:lnTo>
                    <a:pt x="133" y="150"/>
                  </a:lnTo>
                  <a:lnTo>
                    <a:pt x="124" y="150"/>
                  </a:lnTo>
                  <a:lnTo>
                    <a:pt x="115" y="150"/>
                  </a:lnTo>
                  <a:lnTo>
                    <a:pt x="105" y="150"/>
                  </a:lnTo>
                  <a:lnTo>
                    <a:pt x="97" y="150"/>
                  </a:lnTo>
                  <a:lnTo>
                    <a:pt x="88" y="150"/>
                  </a:lnTo>
                  <a:lnTo>
                    <a:pt x="78" y="150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2719" y="4148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0" y="0"/>
                  </a:moveTo>
                  <a:lnTo>
                    <a:pt x="2" y="3"/>
                  </a:lnTo>
                  <a:lnTo>
                    <a:pt x="3" y="6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8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3" y="24"/>
                  </a:lnTo>
                  <a:lnTo>
                    <a:pt x="195" y="24"/>
                  </a:lnTo>
                  <a:lnTo>
                    <a:pt x="198" y="21"/>
                  </a:lnTo>
                  <a:lnTo>
                    <a:pt x="199" y="19"/>
                  </a:lnTo>
                  <a:lnTo>
                    <a:pt x="201" y="16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5" y="6"/>
                  </a:lnTo>
                  <a:lnTo>
                    <a:pt x="206" y="3"/>
                  </a:lnTo>
                  <a:lnTo>
                    <a:pt x="2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2730" y="4164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0" y="0"/>
                  </a:moveTo>
                  <a:lnTo>
                    <a:pt x="7" y="6"/>
                  </a:lnTo>
                  <a:lnTo>
                    <a:pt x="16" y="10"/>
                  </a:lnTo>
                  <a:lnTo>
                    <a:pt x="23" y="14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50" y="23"/>
                  </a:lnTo>
                  <a:lnTo>
                    <a:pt x="59" y="23"/>
                  </a:lnTo>
                  <a:lnTo>
                    <a:pt x="69" y="24"/>
                  </a:lnTo>
                  <a:lnTo>
                    <a:pt x="79" y="23"/>
                  </a:lnTo>
                  <a:lnTo>
                    <a:pt x="88" y="23"/>
                  </a:lnTo>
                  <a:lnTo>
                    <a:pt x="98" y="20"/>
                  </a:lnTo>
                  <a:lnTo>
                    <a:pt x="107" y="17"/>
                  </a:lnTo>
                  <a:lnTo>
                    <a:pt x="115" y="14"/>
                  </a:lnTo>
                  <a:lnTo>
                    <a:pt x="124" y="10"/>
                  </a:lnTo>
                  <a:lnTo>
                    <a:pt x="131" y="6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2718" y="4133"/>
              <a:ext cx="68" cy="9"/>
            </a:xfrm>
            <a:custGeom>
              <a:avLst/>
              <a:gdLst>
                <a:gd name="T0" fmla="*/ 0 w 219"/>
                <a:gd name="T1" fmla="*/ 0 h 24"/>
                <a:gd name="T2" fmla="*/ 0 w 219"/>
                <a:gd name="T3" fmla="*/ 0 h 24"/>
                <a:gd name="T4" fmla="*/ 0 w 219"/>
                <a:gd name="T5" fmla="*/ 0 h 24"/>
                <a:gd name="T6" fmla="*/ 0 w 219"/>
                <a:gd name="T7" fmla="*/ 0 h 24"/>
                <a:gd name="T8" fmla="*/ 0 w 219"/>
                <a:gd name="T9" fmla="*/ 0 h 24"/>
                <a:gd name="T10" fmla="*/ 0 w 219"/>
                <a:gd name="T11" fmla="*/ 0 h 24"/>
                <a:gd name="T12" fmla="*/ 0 w 219"/>
                <a:gd name="T13" fmla="*/ 0 h 24"/>
                <a:gd name="T14" fmla="*/ 0 w 219"/>
                <a:gd name="T15" fmla="*/ 0 h 24"/>
                <a:gd name="T16" fmla="*/ 0 w 219"/>
                <a:gd name="T17" fmla="*/ 0 h 24"/>
                <a:gd name="T18" fmla="*/ 0 w 219"/>
                <a:gd name="T19" fmla="*/ 0 h 24"/>
                <a:gd name="T20" fmla="*/ 0 w 219"/>
                <a:gd name="T21" fmla="*/ 0 h 24"/>
                <a:gd name="T22" fmla="*/ 0 w 219"/>
                <a:gd name="T23" fmla="*/ 0 h 24"/>
                <a:gd name="T24" fmla="*/ 0 w 219"/>
                <a:gd name="T25" fmla="*/ 0 h 24"/>
                <a:gd name="T26" fmla="*/ 0 w 219"/>
                <a:gd name="T27" fmla="*/ 0 h 24"/>
                <a:gd name="T28" fmla="*/ 0 w 219"/>
                <a:gd name="T29" fmla="*/ 0 h 24"/>
                <a:gd name="T30" fmla="*/ 0 w 219"/>
                <a:gd name="T31" fmla="*/ 0 h 24"/>
                <a:gd name="T32" fmla="*/ 0 w 219"/>
                <a:gd name="T33" fmla="*/ 0 h 24"/>
                <a:gd name="T34" fmla="*/ 0 w 219"/>
                <a:gd name="T35" fmla="*/ 0 h 24"/>
                <a:gd name="T36" fmla="*/ 0 w 219"/>
                <a:gd name="T37" fmla="*/ 0 h 24"/>
                <a:gd name="T38" fmla="*/ 0 w 219"/>
                <a:gd name="T39" fmla="*/ 0 h 24"/>
                <a:gd name="T40" fmla="*/ 0 w 219"/>
                <a:gd name="T41" fmla="*/ 0 h 24"/>
                <a:gd name="T42" fmla="*/ 0 w 219"/>
                <a:gd name="T43" fmla="*/ 0 h 24"/>
                <a:gd name="T44" fmla="*/ 0 w 219"/>
                <a:gd name="T45" fmla="*/ 0 h 24"/>
                <a:gd name="T46" fmla="*/ 0 w 219"/>
                <a:gd name="T47" fmla="*/ 0 h 24"/>
                <a:gd name="T48" fmla="*/ 0 w 219"/>
                <a:gd name="T49" fmla="*/ 0 h 24"/>
                <a:gd name="T50" fmla="*/ 0 w 219"/>
                <a:gd name="T51" fmla="*/ 0 h 24"/>
                <a:gd name="T52" fmla="*/ 0 w 219"/>
                <a:gd name="T53" fmla="*/ 0 h 24"/>
                <a:gd name="T54" fmla="*/ 0 w 219"/>
                <a:gd name="T55" fmla="*/ 0 h 24"/>
                <a:gd name="T56" fmla="*/ 0 w 219"/>
                <a:gd name="T57" fmla="*/ 0 h 24"/>
                <a:gd name="T58" fmla="*/ 0 w 219"/>
                <a:gd name="T59" fmla="*/ 0 h 24"/>
                <a:gd name="T60" fmla="*/ 0 w 219"/>
                <a:gd name="T61" fmla="*/ 0 h 24"/>
                <a:gd name="T62" fmla="*/ 0 w 219"/>
                <a:gd name="T63" fmla="*/ 0 h 24"/>
                <a:gd name="T64" fmla="*/ 0 w 219"/>
                <a:gd name="T65" fmla="*/ 0 h 24"/>
                <a:gd name="T66" fmla="*/ 0 w 219"/>
                <a:gd name="T67" fmla="*/ 0 h 24"/>
                <a:gd name="T68" fmla="*/ 0 w 219"/>
                <a:gd name="T69" fmla="*/ 0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9" h="24">
                  <a:moveTo>
                    <a:pt x="0" y="13"/>
                  </a:moveTo>
                  <a:lnTo>
                    <a:pt x="0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19" y="24"/>
                  </a:lnTo>
                  <a:lnTo>
                    <a:pt x="219" y="23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9" y="19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4"/>
                  </a:lnTo>
                  <a:lnTo>
                    <a:pt x="219" y="13"/>
                  </a:lnTo>
                  <a:lnTo>
                    <a:pt x="219" y="11"/>
                  </a:lnTo>
                  <a:lnTo>
                    <a:pt x="219" y="8"/>
                  </a:lnTo>
                  <a:lnTo>
                    <a:pt x="219" y="7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19" y="3"/>
                  </a:lnTo>
                  <a:lnTo>
                    <a:pt x="219" y="1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2719" y="4117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13" y="0"/>
                  </a:moveTo>
                  <a:lnTo>
                    <a:pt x="11" y="3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6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08" y="24"/>
                  </a:lnTo>
                  <a:lnTo>
                    <a:pt x="206" y="21"/>
                  </a:lnTo>
                  <a:lnTo>
                    <a:pt x="205" y="19"/>
                  </a:lnTo>
                  <a:lnTo>
                    <a:pt x="204" y="16"/>
                  </a:lnTo>
                  <a:lnTo>
                    <a:pt x="202" y="11"/>
                  </a:lnTo>
                  <a:lnTo>
                    <a:pt x="201" y="8"/>
                  </a:lnTo>
                  <a:lnTo>
                    <a:pt x="199" y="6"/>
                  </a:lnTo>
                  <a:lnTo>
                    <a:pt x="198" y="3"/>
                  </a:lnTo>
                  <a:lnTo>
                    <a:pt x="19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2730" y="4102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138" y="24"/>
                  </a:moveTo>
                  <a:lnTo>
                    <a:pt x="131" y="20"/>
                  </a:lnTo>
                  <a:lnTo>
                    <a:pt x="124" y="14"/>
                  </a:lnTo>
                  <a:lnTo>
                    <a:pt x="115" y="10"/>
                  </a:lnTo>
                  <a:lnTo>
                    <a:pt x="107" y="7"/>
                  </a:lnTo>
                  <a:lnTo>
                    <a:pt x="98" y="4"/>
                  </a:lnTo>
                  <a:lnTo>
                    <a:pt x="88" y="3"/>
                  </a:lnTo>
                  <a:lnTo>
                    <a:pt x="79" y="1"/>
                  </a:lnTo>
                  <a:lnTo>
                    <a:pt x="69" y="0"/>
                  </a:lnTo>
                  <a:lnTo>
                    <a:pt x="59" y="1"/>
                  </a:lnTo>
                  <a:lnTo>
                    <a:pt x="50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7" y="20"/>
                  </a:lnTo>
                  <a:lnTo>
                    <a:pt x="0" y="24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Text Box 15"/>
          <p:cNvSpPr txBox="1">
            <a:spLocks noChangeArrowheads="1"/>
          </p:cNvSpPr>
          <p:nvPr userDrawn="1"/>
        </p:nvSpPr>
        <p:spPr bwMode="auto">
          <a:xfrm>
            <a:off x="23824" y="6577014"/>
            <a:ext cx="1601035" cy="2750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513" tIns="44745" rIns="89513" bIns="44745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89511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t-BR" sz="1200" b="1" smtClean="0">
                <a:solidFill>
                  <a:srgbClr val="FFFFFF"/>
                </a:solidFill>
                <a:latin typeface="Arial" pitchFamily="34" charset="0"/>
              </a:rPr>
              <a:t>Bunge Fertilizantes</a:t>
            </a:r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17463" y="714375"/>
          <a:ext cx="3575050" cy="5543550"/>
        </p:xfrm>
        <a:graphic>
          <a:graphicData uri="http://schemas.openxmlformats.org/presentationml/2006/ole">
            <p:oleObj spid="_x0000_s879903" name="CorelDRAW" r:id="rId3" imgW="2578608" imgH="3877056" progId="">
              <p:embed/>
            </p:oleObj>
          </a:graphicData>
        </a:graphic>
      </p:graphicFrame>
      <p:sp>
        <p:nvSpPr>
          <p:cNvPr id="16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fld id="{B098EF50-BB5A-47B8-A298-41132DEE9E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03863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6577031"/>
            <a:ext cx="9144000" cy="280987"/>
          </a:xfrm>
          <a:prstGeom prst="rect">
            <a:avLst/>
          </a:prstGeom>
          <a:solidFill>
            <a:srgbClr val="333399"/>
          </a:solidFill>
          <a:ln w="15875">
            <a:solidFill>
              <a:srgbClr val="075791"/>
            </a:solidFill>
            <a:miter lim="800000"/>
            <a:headEnd/>
            <a:tailEnd/>
          </a:ln>
        </p:spPr>
        <p:txBody>
          <a:bodyPr wrap="none" lIns="89513" tIns="44745" rIns="89513" bIns="44745" anchor="ctr"/>
          <a:lstStyle/>
          <a:p>
            <a:pPr algn="ctr" defTabSz="893763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" name="Group 3"/>
          <p:cNvGrpSpPr>
            <a:grpSpLocks/>
          </p:cNvGrpSpPr>
          <p:nvPr userDrawn="1"/>
        </p:nvGrpSpPr>
        <p:grpSpPr bwMode="auto">
          <a:xfrm>
            <a:off x="4084639" y="6600825"/>
            <a:ext cx="969962" cy="223838"/>
            <a:chOff x="2573" y="4102"/>
            <a:chExt cx="611" cy="141"/>
          </a:xfrm>
        </p:grpSpPr>
        <p:sp>
          <p:nvSpPr>
            <p:cNvPr id="7" name="Freeform 4"/>
            <p:cNvSpPr>
              <a:spLocks noChangeAspect="1"/>
            </p:cNvSpPr>
            <p:nvPr userDrawn="1"/>
          </p:nvSpPr>
          <p:spPr bwMode="auto">
            <a:xfrm>
              <a:off x="2951" y="4146"/>
              <a:ext cx="122" cy="97"/>
            </a:xfrm>
            <a:custGeom>
              <a:avLst/>
              <a:gdLst>
                <a:gd name="T0" fmla="*/ 0 w 391"/>
                <a:gd name="T1" fmla="*/ 0 h 307"/>
                <a:gd name="T2" fmla="*/ 0 w 391"/>
                <a:gd name="T3" fmla="*/ 0 h 307"/>
                <a:gd name="T4" fmla="*/ 0 w 391"/>
                <a:gd name="T5" fmla="*/ 0 h 307"/>
                <a:gd name="T6" fmla="*/ 0 w 391"/>
                <a:gd name="T7" fmla="*/ 0 h 307"/>
                <a:gd name="T8" fmla="*/ 0 w 391"/>
                <a:gd name="T9" fmla="*/ 0 h 307"/>
                <a:gd name="T10" fmla="*/ 0 w 391"/>
                <a:gd name="T11" fmla="*/ 0 h 307"/>
                <a:gd name="T12" fmla="*/ 0 w 391"/>
                <a:gd name="T13" fmla="*/ 0 h 307"/>
                <a:gd name="T14" fmla="*/ 0 w 391"/>
                <a:gd name="T15" fmla="*/ 0 h 307"/>
                <a:gd name="T16" fmla="*/ 0 w 391"/>
                <a:gd name="T17" fmla="*/ 0 h 307"/>
                <a:gd name="T18" fmla="*/ 0 w 391"/>
                <a:gd name="T19" fmla="*/ 0 h 307"/>
                <a:gd name="T20" fmla="*/ 0 w 391"/>
                <a:gd name="T21" fmla="*/ 0 h 307"/>
                <a:gd name="T22" fmla="*/ 0 w 391"/>
                <a:gd name="T23" fmla="*/ 0 h 307"/>
                <a:gd name="T24" fmla="*/ 0 w 391"/>
                <a:gd name="T25" fmla="*/ 0 h 307"/>
                <a:gd name="T26" fmla="*/ 0 w 391"/>
                <a:gd name="T27" fmla="*/ 0 h 307"/>
                <a:gd name="T28" fmla="*/ 0 w 391"/>
                <a:gd name="T29" fmla="*/ 0 h 307"/>
                <a:gd name="T30" fmla="*/ 0 w 391"/>
                <a:gd name="T31" fmla="*/ 0 h 307"/>
                <a:gd name="T32" fmla="*/ 0 w 391"/>
                <a:gd name="T33" fmla="*/ 0 h 307"/>
                <a:gd name="T34" fmla="*/ 0 w 391"/>
                <a:gd name="T35" fmla="*/ 0 h 307"/>
                <a:gd name="T36" fmla="*/ 0 w 391"/>
                <a:gd name="T37" fmla="*/ 0 h 307"/>
                <a:gd name="T38" fmla="*/ 0 w 391"/>
                <a:gd name="T39" fmla="*/ 0 h 307"/>
                <a:gd name="T40" fmla="*/ 0 w 391"/>
                <a:gd name="T41" fmla="*/ 0 h 307"/>
                <a:gd name="T42" fmla="*/ 0 w 391"/>
                <a:gd name="T43" fmla="*/ 0 h 307"/>
                <a:gd name="T44" fmla="*/ 0 w 391"/>
                <a:gd name="T45" fmla="*/ 0 h 307"/>
                <a:gd name="T46" fmla="*/ 0 w 391"/>
                <a:gd name="T47" fmla="*/ 0 h 307"/>
                <a:gd name="T48" fmla="*/ 0 w 391"/>
                <a:gd name="T49" fmla="*/ 0 h 307"/>
                <a:gd name="T50" fmla="*/ 0 w 391"/>
                <a:gd name="T51" fmla="*/ 0 h 307"/>
                <a:gd name="T52" fmla="*/ 0 w 391"/>
                <a:gd name="T53" fmla="*/ 0 h 307"/>
                <a:gd name="T54" fmla="*/ 0 w 391"/>
                <a:gd name="T55" fmla="*/ 0 h 307"/>
                <a:gd name="T56" fmla="*/ 0 w 391"/>
                <a:gd name="T57" fmla="*/ 0 h 307"/>
                <a:gd name="T58" fmla="*/ 0 w 391"/>
                <a:gd name="T59" fmla="*/ 0 h 307"/>
                <a:gd name="T60" fmla="*/ 0 w 391"/>
                <a:gd name="T61" fmla="*/ 0 h 307"/>
                <a:gd name="T62" fmla="*/ 0 w 391"/>
                <a:gd name="T63" fmla="*/ 0 h 307"/>
                <a:gd name="T64" fmla="*/ 0 w 391"/>
                <a:gd name="T65" fmla="*/ 0 h 307"/>
                <a:gd name="T66" fmla="*/ 0 w 391"/>
                <a:gd name="T67" fmla="*/ 0 h 307"/>
                <a:gd name="T68" fmla="*/ 0 w 391"/>
                <a:gd name="T69" fmla="*/ 0 h 307"/>
                <a:gd name="T70" fmla="*/ 0 w 391"/>
                <a:gd name="T71" fmla="*/ 0 h 307"/>
                <a:gd name="T72" fmla="*/ 0 w 391"/>
                <a:gd name="T73" fmla="*/ 0 h 307"/>
                <a:gd name="T74" fmla="*/ 0 w 391"/>
                <a:gd name="T75" fmla="*/ 0 h 307"/>
                <a:gd name="T76" fmla="*/ 0 w 391"/>
                <a:gd name="T77" fmla="*/ 0 h 307"/>
                <a:gd name="T78" fmla="*/ 0 w 391"/>
                <a:gd name="T79" fmla="*/ 0 h 307"/>
                <a:gd name="T80" fmla="*/ 0 w 391"/>
                <a:gd name="T81" fmla="*/ 0 h 307"/>
                <a:gd name="T82" fmla="*/ 0 w 391"/>
                <a:gd name="T83" fmla="*/ 0 h 307"/>
                <a:gd name="T84" fmla="*/ 0 w 391"/>
                <a:gd name="T85" fmla="*/ 0 h 307"/>
                <a:gd name="T86" fmla="*/ 0 w 391"/>
                <a:gd name="T87" fmla="*/ 0 h 307"/>
                <a:gd name="T88" fmla="*/ 0 w 391"/>
                <a:gd name="T89" fmla="*/ 0 h 307"/>
                <a:gd name="T90" fmla="*/ 0 w 391"/>
                <a:gd name="T91" fmla="*/ 0 h 307"/>
                <a:gd name="T92" fmla="*/ 0 w 391"/>
                <a:gd name="T93" fmla="*/ 0 h 307"/>
                <a:gd name="T94" fmla="*/ 0 w 391"/>
                <a:gd name="T95" fmla="*/ 0 h 307"/>
                <a:gd name="T96" fmla="*/ 0 w 391"/>
                <a:gd name="T97" fmla="*/ 0 h 307"/>
                <a:gd name="T98" fmla="*/ 0 w 391"/>
                <a:gd name="T99" fmla="*/ 0 h 307"/>
                <a:gd name="T100" fmla="*/ 0 w 391"/>
                <a:gd name="T101" fmla="*/ 0 h 307"/>
                <a:gd name="T102" fmla="*/ 0 w 391"/>
                <a:gd name="T103" fmla="*/ 0 h 307"/>
                <a:gd name="T104" fmla="*/ 0 w 391"/>
                <a:gd name="T105" fmla="*/ 0 h 307"/>
                <a:gd name="T106" fmla="*/ 0 w 391"/>
                <a:gd name="T107" fmla="*/ 0 h 307"/>
                <a:gd name="T108" fmla="*/ 0 w 391"/>
                <a:gd name="T109" fmla="*/ 0 h 307"/>
                <a:gd name="T110" fmla="*/ 0 w 391"/>
                <a:gd name="T111" fmla="*/ 0 h 307"/>
                <a:gd name="T112" fmla="*/ 0 w 391"/>
                <a:gd name="T113" fmla="*/ 0 h 307"/>
                <a:gd name="T114" fmla="*/ 0 w 391"/>
                <a:gd name="T115" fmla="*/ 0 h 3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1" h="307">
                  <a:moveTo>
                    <a:pt x="222" y="0"/>
                  </a:moveTo>
                  <a:lnTo>
                    <a:pt x="227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0" y="2"/>
                  </a:lnTo>
                  <a:lnTo>
                    <a:pt x="274" y="2"/>
                  </a:lnTo>
                  <a:lnTo>
                    <a:pt x="277" y="2"/>
                  </a:lnTo>
                  <a:lnTo>
                    <a:pt x="280" y="2"/>
                  </a:lnTo>
                  <a:lnTo>
                    <a:pt x="284" y="2"/>
                  </a:lnTo>
                  <a:lnTo>
                    <a:pt x="287" y="3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7" y="3"/>
                  </a:lnTo>
                  <a:lnTo>
                    <a:pt x="300" y="3"/>
                  </a:lnTo>
                  <a:lnTo>
                    <a:pt x="303" y="4"/>
                  </a:lnTo>
                  <a:lnTo>
                    <a:pt x="306" y="4"/>
                  </a:lnTo>
                  <a:lnTo>
                    <a:pt x="309" y="4"/>
                  </a:lnTo>
                  <a:lnTo>
                    <a:pt x="312" y="6"/>
                  </a:lnTo>
                  <a:lnTo>
                    <a:pt x="315" y="6"/>
                  </a:lnTo>
                  <a:lnTo>
                    <a:pt x="317" y="6"/>
                  </a:lnTo>
                  <a:lnTo>
                    <a:pt x="320" y="7"/>
                  </a:lnTo>
                  <a:lnTo>
                    <a:pt x="323" y="7"/>
                  </a:lnTo>
                  <a:lnTo>
                    <a:pt x="326" y="7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10"/>
                  </a:lnTo>
                  <a:lnTo>
                    <a:pt x="342" y="12"/>
                  </a:lnTo>
                  <a:lnTo>
                    <a:pt x="346" y="12"/>
                  </a:lnTo>
                  <a:lnTo>
                    <a:pt x="352" y="13"/>
                  </a:lnTo>
                  <a:lnTo>
                    <a:pt x="356" y="15"/>
                  </a:lnTo>
                  <a:lnTo>
                    <a:pt x="361" y="16"/>
                  </a:lnTo>
                  <a:lnTo>
                    <a:pt x="365" y="17"/>
                  </a:lnTo>
                  <a:lnTo>
                    <a:pt x="369" y="19"/>
                  </a:lnTo>
                  <a:lnTo>
                    <a:pt x="374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8" y="22"/>
                  </a:lnTo>
                  <a:lnTo>
                    <a:pt x="381" y="22"/>
                  </a:lnTo>
                  <a:lnTo>
                    <a:pt x="382" y="23"/>
                  </a:lnTo>
                  <a:lnTo>
                    <a:pt x="384" y="23"/>
                  </a:lnTo>
                  <a:lnTo>
                    <a:pt x="385" y="25"/>
                  </a:lnTo>
                  <a:lnTo>
                    <a:pt x="387" y="25"/>
                  </a:lnTo>
                  <a:lnTo>
                    <a:pt x="388" y="26"/>
                  </a:lnTo>
                  <a:lnTo>
                    <a:pt x="389" y="26"/>
                  </a:lnTo>
                  <a:lnTo>
                    <a:pt x="391" y="26"/>
                  </a:lnTo>
                  <a:lnTo>
                    <a:pt x="389" y="27"/>
                  </a:lnTo>
                  <a:lnTo>
                    <a:pt x="389" y="29"/>
                  </a:lnTo>
                  <a:lnTo>
                    <a:pt x="388" y="30"/>
                  </a:lnTo>
                  <a:lnTo>
                    <a:pt x="388" y="32"/>
                  </a:lnTo>
                  <a:lnTo>
                    <a:pt x="387" y="33"/>
                  </a:lnTo>
                  <a:lnTo>
                    <a:pt x="387" y="35"/>
                  </a:lnTo>
                  <a:lnTo>
                    <a:pt x="385" y="36"/>
                  </a:lnTo>
                  <a:lnTo>
                    <a:pt x="385" y="38"/>
                  </a:lnTo>
                  <a:lnTo>
                    <a:pt x="384" y="40"/>
                  </a:lnTo>
                  <a:lnTo>
                    <a:pt x="382" y="43"/>
                  </a:lnTo>
                  <a:lnTo>
                    <a:pt x="381" y="46"/>
                  </a:lnTo>
                  <a:lnTo>
                    <a:pt x="379" y="49"/>
                  </a:lnTo>
                  <a:lnTo>
                    <a:pt x="378" y="53"/>
                  </a:lnTo>
                  <a:lnTo>
                    <a:pt x="377" y="56"/>
                  </a:lnTo>
                  <a:lnTo>
                    <a:pt x="377" y="59"/>
                  </a:lnTo>
                  <a:lnTo>
                    <a:pt x="375" y="62"/>
                  </a:lnTo>
                  <a:lnTo>
                    <a:pt x="374" y="64"/>
                  </a:lnTo>
                  <a:lnTo>
                    <a:pt x="374" y="65"/>
                  </a:lnTo>
                  <a:lnTo>
                    <a:pt x="374" y="66"/>
                  </a:lnTo>
                  <a:lnTo>
                    <a:pt x="372" y="68"/>
                  </a:lnTo>
                  <a:lnTo>
                    <a:pt x="372" y="69"/>
                  </a:lnTo>
                  <a:lnTo>
                    <a:pt x="371" y="71"/>
                  </a:lnTo>
                  <a:lnTo>
                    <a:pt x="371" y="72"/>
                  </a:lnTo>
                  <a:lnTo>
                    <a:pt x="369" y="71"/>
                  </a:lnTo>
                  <a:lnTo>
                    <a:pt x="368" y="71"/>
                  </a:lnTo>
                  <a:lnTo>
                    <a:pt x="366" y="69"/>
                  </a:lnTo>
                  <a:lnTo>
                    <a:pt x="365" y="68"/>
                  </a:lnTo>
                  <a:lnTo>
                    <a:pt x="364" y="66"/>
                  </a:lnTo>
                  <a:lnTo>
                    <a:pt x="362" y="65"/>
                  </a:lnTo>
                  <a:lnTo>
                    <a:pt x="361" y="65"/>
                  </a:lnTo>
                  <a:lnTo>
                    <a:pt x="359" y="64"/>
                  </a:lnTo>
                  <a:lnTo>
                    <a:pt x="358" y="62"/>
                  </a:lnTo>
                  <a:lnTo>
                    <a:pt x="356" y="61"/>
                  </a:lnTo>
                  <a:lnTo>
                    <a:pt x="355" y="61"/>
                  </a:lnTo>
                  <a:lnTo>
                    <a:pt x="353" y="59"/>
                  </a:lnTo>
                  <a:lnTo>
                    <a:pt x="349" y="56"/>
                  </a:lnTo>
                  <a:lnTo>
                    <a:pt x="345" y="53"/>
                  </a:lnTo>
                  <a:lnTo>
                    <a:pt x="339" y="51"/>
                  </a:lnTo>
                  <a:lnTo>
                    <a:pt x="335" y="48"/>
                  </a:lnTo>
                  <a:lnTo>
                    <a:pt x="329" y="45"/>
                  </a:lnTo>
                  <a:lnTo>
                    <a:pt x="325" y="42"/>
                  </a:lnTo>
                  <a:lnTo>
                    <a:pt x="319" y="40"/>
                  </a:lnTo>
                  <a:lnTo>
                    <a:pt x="313" y="39"/>
                  </a:lnTo>
                  <a:lnTo>
                    <a:pt x="309" y="38"/>
                  </a:lnTo>
                  <a:lnTo>
                    <a:pt x="304" y="36"/>
                  </a:lnTo>
                  <a:lnTo>
                    <a:pt x="300" y="35"/>
                  </a:lnTo>
                  <a:lnTo>
                    <a:pt x="296" y="33"/>
                  </a:lnTo>
                  <a:lnTo>
                    <a:pt x="292" y="32"/>
                  </a:lnTo>
                  <a:lnTo>
                    <a:pt x="287" y="30"/>
                  </a:lnTo>
                  <a:lnTo>
                    <a:pt x="283" y="30"/>
                  </a:lnTo>
                  <a:lnTo>
                    <a:pt x="279" y="29"/>
                  </a:lnTo>
                  <a:lnTo>
                    <a:pt x="251" y="26"/>
                  </a:lnTo>
                  <a:lnTo>
                    <a:pt x="224" y="25"/>
                  </a:lnTo>
                  <a:lnTo>
                    <a:pt x="211" y="26"/>
                  </a:lnTo>
                  <a:lnTo>
                    <a:pt x="196" y="27"/>
                  </a:lnTo>
                  <a:lnTo>
                    <a:pt x="183" y="29"/>
                  </a:lnTo>
                  <a:lnTo>
                    <a:pt x="170" y="32"/>
                  </a:lnTo>
                  <a:lnTo>
                    <a:pt x="158" y="36"/>
                  </a:lnTo>
                  <a:lnTo>
                    <a:pt x="145" y="40"/>
                  </a:lnTo>
                  <a:lnTo>
                    <a:pt x="133" y="45"/>
                  </a:lnTo>
                  <a:lnTo>
                    <a:pt x="121" y="52"/>
                  </a:lnTo>
                  <a:lnTo>
                    <a:pt x="111" y="59"/>
                  </a:lnTo>
                  <a:lnTo>
                    <a:pt x="101" y="68"/>
                  </a:lnTo>
                  <a:lnTo>
                    <a:pt x="93" y="77"/>
                  </a:lnTo>
                  <a:lnTo>
                    <a:pt x="85" y="87"/>
                  </a:lnTo>
                  <a:lnTo>
                    <a:pt x="83" y="91"/>
                  </a:lnTo>
                  <a:lnTo>
                    <a:pt x="81" y="95"/>
                  </a:lnTo>
                  <a:lnTo>
                    <a:pt x="78" y="98"/>
                  </a:lnTo>
                  <a:lnTo>
                    <a:pt x="77" y="102"/>
                  </a:lnTo>
                  <a:lnTo>
                    <a:pt x="75" y="107"/>
                  </a:lnTo>
                  <a:lnTo>
                    <a:pt x="74" y="111"/>
                  </a:lnTo>
                  <a:lnTo>
                    <a:pt x="73" y="115"/>
                  </a:lnTo>
                  <a:lnTo>
                    <a:pt x="71" y="120"/>
                  </a:lnTo>
                  <a:lnTo>
                    <a:pt x="71" y="121"/>
                  </a:lnTo>
                  <a:lnTo>
                    <a:pt x="71" y="123"/>
                  </a:lnTo>
                  <a:lnTo>
                    <a:pt x="70" y="124"/>
                  </a:lnTo>
                  <a:lnTo>
                    <a:pt x="70" y="126"/>
                  </a:lnTo>
                  <a:lnTo>
                    <a:pt x="70" y="127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70" y="131"/>
                  </a:lnTo>
                  <a:lnTo>
                    <a:pt x="68" y="134"/>
                  </a:lnTo>
                  <a:lnTo>
                    <a:pt x="68" y="137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7" y="146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7" y="156"/>
                  </a:lnTo>
                  <a:lnTo>
                    <a:pt x="68" y="163"/>
                  </a:lnTo>
                  <a:lnTo>
                    <a:pt x="68" y="169"/>
                  </a:lnTo>
                  <a:lnTo>
                    <a:pt x="68" y="175"/>
                  </a:lnTo>
                  <a:lnTo>
                    <a:pt x="70" y="180"/>
                  </a:lnTo>
                  <a:lnTo>
                    <a:pt x="71" y="188"/>
                  </a:lnTo>
                  <a:lnTo>
                    <a:pt x="73" y="193"/>
                  </a:lnTo>
                  <a:lnTo>
                    <a:pt x="75" y="199"/>
                  </a:lnTo>
                  <a:lnTo>
                    <a:pt x="77" y="203"/>
                  </a:lnTo>
                  <a:lnTo>
                    <a:pt x="80" y="209"/>
                  </a:lnTo>
                  <a:lnTo>
                    <a:pt x="81" y="214"/>
                  </a:lnTo>
                  <a:lnTo>
                    <a:pt x="84" y="218"/>
                  </a:lnTo>
                  <a:lnTo>
                    <a:pt x="87" y="222"/>
                  </a:lnTo>
                  <a:lnTo>
                    <a:pt x="90" y="226"/>
                  </a:lnTo>
                  <a:lnTo>
                    <a:pt x="93" y="231"/>
                  </a:lnTo>
                  <a:lnTo>
                    <a:pt x="97" y="235"/>
                  </a:lnTo>
                  <a:lnTo>
                    <a:pt x="100" y="238"/>
                  </a:lnTo>
                  <a:lnTo>
                    <a:pt x="107" y="245"/>
                  </a:lnTo>
                  <a:lnTo>
                    <a:pt x="114" y="251"/>
                  </a:lnTo>
                  <a:lnTo>
                    <a:pt x="121" y="255"/>
                  </a:lnTo>
                  <a:lnTo>
                    <a:pt x="130" y="260"/>
                  </a:lnTo>
                  <a:lnTo>
                    <a:pt x="139" y="264"/>
                  </a:lnTo>
                  <a:lnTo>
                    <a:pt x="147" y="268"/>
                  </a:lnTo>
                  <a:lnTo>
                    <a:pt x="156" y="271"/>
                  </a:lnTo>
                  <a:lnTo>
                    <a:pt x="165" y="274"/>
                  </a:lnTo>
                  <a:lnTo>
                    <a:pt x="173" y="276"/>
                  </a:lnTo>
                  <a:lnTo>
                    <a:pt x="183" y="278"/>
                  </a:lnTo>
                  <a:lnTo>
                    <a:pt x="192" y="280"/>
                  </a:lnTo>
                  <a:lnTo>
                    <a:pt x="202" y="281"/>
                  </a:lnTo>
                  <a:lnTo>
                    <a:pt x="212" y="281"/>
                  </a:lnTo>
                  <a:lnTo>
                    <a:pt x="224" y="283"/>
                  </a:lnTo>
                  <a:lnTo>
                    <a:pt x="234" y="283"/>
                  </a:lnTo>
                  <a:lnTo>
                    <a:pt x="244" y="283"/>
                  </a:lnTo>
                  <a:lnTo>
                    <a:pt x="248" y="283"/>
                  </a:lnTo>
                  <a:lnTo>
                    <a:pt x="253" y="283"/>
                  </a:lnTo>
                  <a:lnTo>
                    <a:pt x="257" y="283"/>
                  </a:lnTo>
                  <a:lnTo>
                    <a:pt x="261" y="281"/>
                  </a:lnTo>
                  <a:lnTo>
                    <a:pt x="264" y="281"/>
                  </a:lnTo>
                  <a:lnTo>
                    <a:pt x="267" y="281"/>
                  </a:lnTo>
                  <a:lnTo>
                    <a:pt x="270" y="281"/>
                  </a:lnTo>
                  <a:lnTo>
                    <a:pt x="273" y="281"/>
                  </a:lnTo>
                  <a:lnTo>
                    <a:pt x="276" y="281"/>
                  </a:lnTo>
                  <a:lnTo>
                    <a:pt x="277" y="280"/>
                  </a:lnTo>
                  <a:lnTo>
                    <a:pt x="281" y="280"/>
                  </a:lnTo>
                  <a:lnTo>
                    <a:pt x="284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6" y="277"/>
                  </a:lnTo>
                  <a:lnTo>
                    <a:pt x="297" y="277"/>
                  </a:lnTo>
                  <a:lnTo>
                    <a:pt x="299" y="277"/>
                  </a:lnTo>
                  <a:lnTo>
                    <a:pt x="300" y="277"/>
                  </a:lnTo>
                  <a:lnTo>
                    <a:pt x="302" y="277"/>
                  </a:lnTo>
                  <a:lnTo>
                    <a:pt x="303" y="276"/>
                  </a:lnTo>
                  <a:lnTo>
                    <a:pt x="304" y="276"/>
                  </a:lnTo>
                  <a:lnTo>
                    <a:pt x="306" y="276"/>
                  </a:lnTo>
                  <a:lnTo>
                    <a:pt x="307" y="276"/>
                  </a:lnTo>
                  <a:lnTo>
                    <a:pt x="309" y="274"/>
                  </a:lnTo>
                  <a:lnTo>
                    <a:pt x="312" y="274"/>
                  </a:lnTo>
                  <a:lnTo>
                    <a:pt x="313" y="274"/>
                  </a:lnTo>
                  <a:lnTo>
                    <a:pt x="315" y="273"/>
                  </a:lnTo>
                  <a:lnTo>
                    <a:pt x="317" y="273"/>
                  </a:lnTo>
                  <a:lnTo>
                    <a:pt x="319" y="271"/>
                  </a:lnTo>
                  <a:lnTo>
                    <a:pt x="320" y="271"/>
                  </a:lnTo>
                  <a:lnTo>
                    <a:pt x="322" y="271"/>
                  </a:lnTo>
                  <a:lnTo>
                    <a:pt x="323" y="271"/>
                  </a:lnTo>
                  <a:lnTo>
                    <a:pt x="323" y="270"/>
                  </a:lnTo>
                  <a:lnTo>
                    <a:pt x="325" y="270"/>
                  </a:lnTo>
                  <a:lnTo>
                    <a:pt x="326" y="270"/>
                  </a:lnTo>
                  <a:lnTo>
                    <a:pt x="326" y="268"/>
                  </a:lnTo>
                  <a:lnTo>
                    <a:pt x="326" y="267"/>
                  </a:lnTo>
                  <a:lnTo>
                    <a:pt x="326" y="265"/>
                  </a:lnTo>
                  <a:lnTo>
                    <a:pt x="326" y="264"/>
                  </a:lnTo>
                  <a:lnTo>
                    <a:pt x="326" y="261"/>
                  </a:lnTo>
                  <a:lnTo>
                    <a:pt x="326" y="260"/>
                  </a:lnTo>
                  <a:lnTo>
                    <a:pt x="326" y="257"/>
                  </a:lnTo>
                  <a:lnTo>
                    <a:pt x="326" y="255"/>
                  </a:lnTo>
                  <a:lnTo>
                    <a:pt x="326" y="252"/>
                  </a:lnTo>
                  <a:lnTo>
                    <a:pt x="326" y="251"/>
                  </a:lnTo>
                  <a:lnTo>
                    <a:pt x="326" y="248"/>
                  </a:lnTo>
                  <a:lnTo>
                    <a:pt x="326" y="247"/>
                  </a:lnTo>
                  <a:lnTo>
                    <a:pt x="326" y="238"/>
                  </a:lnTo>
                  <a:lnTo>
                    <a:pt x="326" y="231"/>
                  </a:lnTo>
                  <a:lnTo>
                    <a:pt x="326" y="222"/>
                  </a:lnTo>
                  <a:lnTo>
                    <a:pt x="326" y="214"/>
                  </a:lnTo>
                  <a:lnTo>
                    <a:pt x="326" y="206"/>
                  </a:lnTo>
                  <a:lnTo>
                    <a:pt x="326" y="198"/>
                  </a:lnTo>
                  <a:lnTo>
                    <a:pt x="326" y="190"/>
                  </a:lnTo>
                  <a:lnTo>
                    <a:pt x="326" y="182"/>
                  </a:lnTo>
                  <a:lnTo>
                    <a:pt x="323" y="182"/>
                  </a:lnTo>
                  <a:lnTo>
                    <a:pt x="322" y="182"/>
                  </a:lnTo>
                  <a:lnTo>
                    <a:pt x="319" y="182"/>
                  </a:lnTo>
                  <a:lnTo>
                    <a:pt x="317" y="182"/>
                  </a:lnTo>
                  <a:lnTo>
                    <a:pt x="315" y="182"/>
                  </a:lnTo>
                  <a:lnTo>
                    <a:pt x="313" y="182"/>
                  </a:lnTo>
                  <a:lnTo>
                    <a:pt x="310" y="182"/>
                  </a:lnTo>
                  <a:lnTo>
                    <a:pt x="309" y="183"/>
                  </a:lnTo>
                  <a:lnTo>
                    <a:pt x="307" y="183"/>
                  </a:lnTo>
                  <a:lnTo>
                    <a:pt x="306" y="183"/>
                  </a:lnTo>
                  <a:lnTo>
                    <a:pt x="304" y="183"/>
                  </a:lnTo>
                  <a:lnTo>
                    <a:pt x="303" y="183"/>
                  </a:lnTo>
                  <a:lnTo>
                    <a:pt x="302" y="183"/>
                  </a:lnTo>
                  <a:lnTo>
                    <a:pt x="300" y="183"/>
                  </a:lnTo>
                  <a:lnTo>
                    <a:pt x="299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3" y="183"/>
                  </a:lnTo>
                  <a:lnTo>
                    <a:pt x="290" y="183"/>
                  </a:lnTo>
                  <a:lnTo>
                    <a:pt x="289" y="185"/>
                  </a:lnTo>
                  <a:lnTo>
                    <a:pt x="287" y="185"/>
                  </a:lnTo>
                  <a:lnTo>
                    <a:pt x="284" y="185"/>
                  </a:lnTo>
                  <a:lnTo>
                    <a:pt x="281" y="185"/>
                  </a:lnTo>
                  <a:lnTo>
                    <a:pt x="283" y="183"/>
                  </a:lnTo>
                  <a:lnTo>
                    <a:pt x="283" y="182"/>
                  </a:lnTo>
                  <a:lnTo>
                    <a:pt x="283" y="180"/>
                  </a:lnTo>
                  <a:lnTo>
                    <a:pt x="283" y="179"/>
                  </a:lnTo>
                  <a:lnTo>
                    <a:pt x="283" y="176"/>
                  </a:lnTo>
                  <a:lnTo>
                    <a:pt x="283" y="175"/>
                  </a:lnTo>
                  <a:lnTo>
                    <a:pt x="284" y="172"/>
                  </a:lnTo>
                  <a:lnTo>
                    <a:pt x="284" y="169"/>
                  </a:lnTo>
                  <a:lnTo>
                    <a:pt x="284" y="166"/>
                  </a:lnTo>
                  <a:lnTo>
                    <a:pt x="283" y="163"/>
                  </a:lnTo>
                  <a:lnTo>
                    <a:pt x="283" y="160"/>
                  </a:lnTo>
                  <a:lnTo>
                    <a:pt x="283" y="157"/>
                  </a:lnTo>
                  <a:lnTo>
                    <a:pt x="283" y="156"/>
                  </a:lnTo>
                  <a:lnTo>
                    <a:pt x="281" y="154"/>
                  </a:lnTo>
                  <a:lnTo>
                    <a:pt x="281" y="153"/>
                  </a:lnTo>
                  <a:lnTo>
                    <a:pt x="283" y="153"/>
                  </a:lnTo>
                  <a:lnTo>
                    <a:pt x="284" y="153"/>
                  </a:lnTo>
                  <a:lnTo>
                    <a:pt x="286" y="153"/>
                  </a:lnTo>
                  <a:lnTo>
                    <a:pt x="287" y="153"/>
                  </a:lnTo>
                  <a:lnTo>
                    <a:pt x="290" y="153"/>
                  </a:lnTo>
                  <a:lnTo>
                    <a:pt x="292" y="153"/>
                  </a:lnTo>
                  <a:lnTo>
                    <a:pt x="293" y="154"/>
                  </a:lnTo>
                  <a:lnTo>
                    <a:pt x="294" y="154"/>
                  </a:lnTo>
                  <a:lnTo>
                    <a:pt x="296" y="154"/>
                  </a:lnTo>
                  <a:lnTo>
                    <a:pt x="299" y="154"/>
                  </a:lnTo>
                  <a:lnTo>
                    <a:pt x="300" y="154"/>
                  </a:lnTo>
                  <a:lnTo>
                    <a:pt x="302" y="154"/>
                  </a:lnTo>
                  <a:lnTo>
                    <a:pt x="303" y="154"/>
                  </a:lnTo>
                  <a:lnTo>
                    <a:pt x="306" y="154"/>
                  </a:lnTo>
                  <a:lnTo>
                    <a:pt x="307" y="154"/>
                  </a:lnTo>
                  <a:lnTo>
                    <a:pt x="310" y="154"/>
                  </a:lnTo>
                  <a:lnTo>
                    <a:pt x="313" y="154"/>
                  </a:lnTo>
                  <a:lnTo>
                    <a:pt x="316" y="156"/>
                  </a:lnTo>
                  <a:lnTo>
                    <a:pt x="317" y="156"/>
                  </a:lnTo>
                  <a:lnTo>
                    <a:pt x="320" y="156"/>
                  </a:lnTo>
                  <a:lnTo>
                    <a:pt x="323" y="156"/>
                  </a:lnTo>
                  <a:lnTo>
                    <a:pt x="326" y="156"/>
                  </a:lnTo>
                  <a:lnTo>
                    <a:pt x="329" y="156"/>
                  </a:lnTo>
                  <a:lnTo>
                    <a:pt x="336" y="156"/>
                  </a:lnTo>
                  <a:lnTo>
                    <a:pt x="343" y="156"/>
                  </a:lnTo>
                  <a:lnTo>
                    <a:pt x="351" y="156"/>
                  </a:lnTo>
                  <a:lnTo>
                    <a:pt x="358" y="156"/>
                  </a:lnTo>
                  <a:lnTo>
                    <a:pt x="365" y="156"/>
                  </a:lnTo>
                  <a:lnTo>
                    <a:pt x="372" y="156"/>
                  </a:lnTo>
                  <a:lnTo>
                    <a:pt x="379" y="156"/>
                  </a:lnTo>
                  <a:lnTo>
                    <a:pt x="387" y="156"/>
                  </a:lnTo>
                  <a:lnTo>
                    <a:pt x="387" y="167"/>
                  </a:lnTo>
                  <a:lnTo>
                    <a:pt x="387" y="180"/>
                  </a:lnTo>
                  <a:lnTo>
                    <a:pt x="387" y="192"/>
                  </a:lnTo>
                  <a:lnTo>
                    <a:pt x="387" y="205"/>
                  </a:lnTo>
                  <a:lnTo>
                    <a:pt x="387" y="216"/>
                  </a:lnTo>
                  <a:lnTo>
                    <a:pt x="387" y="229"/>
                  </a:lnTo>
                  <a:lnTo>
                    <a:pt x="387" y="241"/>
                  </a:lnTo>
                  <a:lnTo>
                    <a:pt x="387" y="254"/>
                  </a:lnTo>
                  <a:lnTo>
                    <a:pt x="387" y="257"/>
                  </a:lnTo>
                  <a:lnTo>
                    <a:pt x="387" y="260"/>
                  </a:lnTo>
                  <a:lnTo>
                    <a:pt x="387" y="264"/>
                  </a:lnTo>
                  <a:lnTo>
                    <a:pt x="387" y="267"/>
                  </a:lnTo>
                  <a:lnTo>
                    <a:pt x="387" y="270"/>
                  </a:lnTo>
                  <a:lnTo>
                    <a:pt x="387" y="274"/>
                  </a:lnTo>
                  <a:lnTo>
                    <a:pt x="387" y="277"/>
                  </a:lnTo>
                  <a:lnTo>
                    <a:pt x="387" y="280"/>
                  </a:lnTo>
                  <a:lnTo>
                    <a:pt x="387" y="281"/>
                  </a:lnTo>
                  <a:lnTo>
                    <a:pt x="387" y="283"/>
                  </a:lnTo>
                  <a:lnTo>
                    <a:pt x="387" y="284"/>
                  </a:lnTo>
                  <a:lnTo>
                    <a:pt x="387" y="286"/>
                  </a:lnTo>
                  <a:lnTo>
                    <a:pt x="387" y="287"/>
                  </a:lnTo>
                  <a:lnTo>
                    <a:pt x="385" y="287"/>
                  </a:lnTo>
                  <a:lnTo>
                    <a:pt x="384" y="287"/>
                  </a:lnTo>
                  <a:lnTo>
                    <a:pt x="384" y="289"/>
                  </a:lnTo>
                  <a:lnTo>
                    <a:pt x="382" y="289"/>
                  </a:lnTo>
                  <a:lnTo>
                    <a:pt x="381" y="289"/>
                  </a:lnTo>
                  <a:lnTo>
                    <a:pt x="379" y="289"/>
                  </a:lnTo>
                  <a:lnTo>
                    <a:pt x="377" y="290"/>
                  </a:lnTo>
                  <a:lnTo>
                    <a:pt x="375" y="290"/>
                  </a:lnTo>
                  <a:lnTo>
                    <a:pt x="374" y="290"/>
                  </a:lnTo>
                  <a:lnTo>
                    <a:pt x="371" y="291"/>
                  </a:lnTo>
                  <a:lnTo>
                    <a:pt x="369" y="291"/>
                  </a:lnTo>
                  <a:lnTo>
                    <a:pt x="368" y="291"/>
                  </a:lnTo>
                  <a:lnTo>
                    <a:pt x="365" y="293"/>
                  </a:lnTo>
                  <a:lnTo>
                    <a:pt x="358" y="294"/>
                  </a:lnTo>
                  <a:lnTo>
                    <a:pt x="351" y="296"/>
                  </a:lnTo>
                  <a:lnTo>
                    <a:pt x="343" y="297"/>
                  </a:lnTo>
                  <a:lnTo>
                    <a:pt x="335" y="299"/>
                  </a:lnTo>
                  <a:lnTo>
                    <a:pt x="328" y="299"/>
                  </a:lnTo>
                  <a:lnTo>
                    <a:pt x="320" y="300"/>
                  </a:lnTo>
                  <a:lnTo>
                    <a:pt x="312" y="301"/>
                  </a:lnTo>
                  <a:lnTo>
                    <a:pt x="304" y="303"/>
                  </a:lnTo>
                  <a:lnTo>
                    <a:pt x="294" y="304"/>
                  </a:lnTo>
                  <a:lnTo>
                    <a:pt x="284" y="304"/>
                  </a:lnTo>
                  <a:lnTo>
                    <a:pt x="274" y="306"/>
                  </a:lnTo>
                  <a:lnTo>
                    <a:pt x="266" y="306"/>
                  </a:lnTo>
                  <a:lnTo>
                    <a:pt x="255" y="307"/>
                  </a:lnTo>
                  <a:lnTo>
                    <a:pt x="245" y="307"/>
                  </a:lnTo>
                  <a:lnTo>
                    <a:pt x="234" y="307"/>
                  </a:lnTo>
                  <a:lnTo>
                    <a:pt x="224" y="307"/>
                  </a:lnTo>
                  <a:lnTo>
                    <a:pt x="215" y="307"/>
                  </a:lnTo>
                  <a:lnTo>
                    <a:pt x="205" y="307"/>
                  </a:lnTo>
                  <a:lnTo>
                    <a:pt x="196" y="307"/>
                  </a:lnTo>
                  <a:lnTo>
                    <a:pt x="188" y="306"/>
                  </a:lnTo>
                  <a:lnTo>
                    <a:pt x="179" y="306"/>
                  </a:lnTo>
                  <a:lnTo>
                    <a:pt x="170" y="304"/>
                  </a:lnTo>
                  <a:lnTo>
                    <a:pt x="162" y="303"/>
                  </a:lnTo>
                  <a:lnTo>
                    <a:pt x="153" y="301"/>
                  </a:lnTo>
                  <a:lnTo>
                    <a:pt x="149" y="301"/>
                  </a:lnTo>
                  <a:lnTo>
                    <a:pt x="145" y="300"/>
                  </a:lnTo>
                  <a:lnTo>
                    <a:pt x="140" y="300"/>
                  </a:lnTo>
                  <a:lnTo>
                    <a:pt x="137" y="299"/>
                  </a:lnTo>
                  <a:lnTo>
                    <a:pt x="133" y="299"/>
                  </a:lnTo>
                  <a:lnTo>
                    <a:pt x="129" y="297"/>
                  </a:lnTo>
                  <a:lnTo>
                    <a:pt x="126" y="297"/>
                  </a:lnTo>
                  <a:lnTo>
                    <a:pt x="121" y="296"/>
                  </a:lnTo>
                  <a:lnTo>
                    <a:pt x="116" y="294"/>
                  </a:lnTo>
                  <a:lnTo>
                    <a:pt x="111" y="293"/>
                  </a:lnTo>
                  <a:lnTo>
                    <a:pt x="106" y="290"/>
                  </a:lnTo>
                  <a:lnTo>
                    <a:pt x="101" y="289"/>
                  </a:lnTo>
                  <a:lnTo>
                    <a:pt x="97" y="287"/>
                  </a:lnTo>
                  <a:lnTo>
                    <a:pt x="91" y="286"/>
                  </a:lnTo>
                  <a:lnTo>
                    <a:pt x="87" y="283"/>
                  </a:lnTo>
                  <a:lnTo>
                    <a:pt x="83" y="281"/>
                  </a:lnTo>
                  <a:lnTo>
                    <a:pt x="75" y="277"/>
                  </a:lnTo>
                  <a:lnTo>
                    <a:pt x="70" y="274"/>
                  </a:lnTo>
                  <a:lnTo>
                    <a:pt x="64" y="270"/>
                  </a:lnTo>
                  <a:lnTo>
                    <a:pt x="58" y="267"/>
                  </a:lnTo>
                  <a:lnTo>
                    <a:pt x="52" y="263"/>
                  </a:lnTo>
                  <a:lnTo>
                    <a:pt x="47" y="257"/>
                  </a:lnTo>
                  <a:lnTo>
                    <a:pt x="41" y="252"/>
                  </a:lnTo>
                  <a:lnTo>
                    <a:pt x="36" y="247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4" y="231"/>
                  </a:lnTo>
                  <a:lnTo>
                    <a:pt x="19" y="226"/>
                  </a:lnTo>
                  <a:lnTo>
                    <a:pt x="16" y="221"/>
                  </a:lnTo>
                  <a:lnTo>
                    <a:pt x="13" y="215"/>
                  </a:lnTo>
                  <a:lnTo>
                    <a:pt x="11" y="208"/>
                  </a:lnTo>
                  <a:lnTo>
                    <a:pt x="9" y="202"/>
                  </a:lnTo>
                  <a:lnTo>
                    <a:pt x="6" y="196"/>
                  </a:lnTo>
                  <a:lnTo>
                    <a:pt x="5" y="190"/>
                  </a:lnTo>
                  <a:lnTo>
                    <a:pt x="3" y="183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2" y="134"/>
                  </a:lnTo>
                  <a:lnTo>
                    <a:pt x="3" y="130"/>
                  </a:lnTo>
                  <a:lnTo>
                    <a:pt x="3" y="126"/>
                  </a:lnTo>
                  <a:lnTo>
                    <a:pt x="5" y="121"/>
                  </a:lnTo>
                  <a:lnTo>
                    <a:pt x="6" y="117"/>
                  </a:lnTo>
                  <a:lnTo>
                    <a:pt x="8" y="113"/>
                  </a:lnTo>
                  <a:lnTo>
                    <a:pt x="8" y="110"/>
                  </a:lnTo>
                  <a:lnTo>
                    <a:pt x="9" y="108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2"/>
                  </a:lnTo>
                  <a:lnTo>
                    <a:pt x="12" y="100"/>
                  </a:lnTo>
                  <a:lnTo>
                    <a:pt x="13" y="98"/>
                  </a:lnTo>
                  <a:lnTo>
                    <a:pt x="13" y="97"/>
                  </a:lnTo>
                  <a:lnTo>
                    <a:pt x="22" y="82"/>
                  </a:lnTo>
                  <a:lnTo>
                    <a:pt x="32" y="69"/>
                  </a:lnTo>
                  <a:lnTo>
                    <a:pt x="42" y="58"/>
                  </a:lnTo>
                  <a:lnTo>
                    <a:pt x="55" y="48"/>
                  </a:lnTo>
                  <a:lnTo>
                    <a:pt x="68" y="39"/>
                  </a:lnTo>
                  <a:lnTo>
                    <a:pt x="81" y="32"/>
                  </a:lnTo>
                  <a:lnTo>
                    <a:pt x="96" y="25"/>
                  </a:lnTo>
                  <a:lnTo>
                    <a:pt x="110" y="19"/>
                  </a:lnTo>
                  <a:lnTo>
                    <a:pt x="114" y="17"/>
                  </a:lnTo>
                  <a:lnTo>
                    <a:pt x="119" y="16"/>
                  </a:lnTo>
                  <a:lnTo>
                    <a:pt x="123" y="15"/>
                  </a:lnTo>
                  <a:lnTo>
                    <a:pt x="127" y="13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10"/>
                  </a:lnTo>
                  <a:lnTo>
                    <a:pt x="145" y="9"/>
                  </a:lnTo>
                  <a:lnTo>
                    <a:pt x="149" y="9"/>
                  </a:lnTo>
                  <a:lnTo>
                    <a:pt x="152" y="7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6" y="6"/>
                  </a:lnTo>
                  <a:lnTo>
                    <a:pt x="172" y="4"/>
                  </a:lnTo>
                  <a:lnTo>
                    <a:pt x="178" y="3"/>
                  </a:lnTo>
                  <a:lnTo>
                    <a:pt x="182" y="3"/>
                  </a:lnTo>
                  <a:lnTo>
                    <a:pt x="188" y="3"/>
                  </a:lnTo>
                  <a:lnTo>
                    <a:pt x="192" y="2"/>
                  </a:lnTo>
                  <a:lnTo>
                    <a:pt x="199" y="2"/>
                  </a:lnTo>
                  <a:lnTo>
                    <a:pt x="205" y="2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5"/>
            <p:cNvSpPr>
              <a:spLocks noChangeAspect="1"/>
            </p:cNvSpPr>
            <p:nvPr userDrawn="1"/>
          </p:nvSpPr>
          <p:spPr bwMode="auto">
            <a:xfrm>
              <a:off x="2694" y="4148"/>
              <a:ext cx="109" cy="95"/>
            </a:xfrm>
            <a:custGeom>
              <a:avLst/>
              <a:gdLst>
                <a:gd name="T0" fmla="*/ 0 w 349"/>
                <a:gd name="T1" fmla="*/ 0 h 301"/>
                <a:gd name="T2" fmla="*/ 0 w 349"/>
                <a:gd name="T3" fmla="*/ 0 h 301"/>
                <a:gd name="T4" fmla="*/ 0 w 349"/>
                <a:gd name="T5" fmla="*/ 0 h 301"/>
                <a:gd name="T6" fmla="*/ 0 w 349"/>
                <a:gd name="T7" fmla="*/ 0 h 301"/>
                <a:gd name="T8" fmla="*/ 0 w 349"/>
                <a:gd name="T9" fmla="*/ 0 h 301"/>
                <a:gd name="T10" fmla="*/ 0 w 349"/>
                <a:gd name="T11" fmla="*/ 0 h 301"/>
                <a:gd name="T12" fmla="*/ 0 w 349"/>
                <a:gd name="T13" fmla="*/ 0 h 301"/>
                <a:gd name="T14" fmla="*/ 0 w 349"/>
                <a:gd name="T15" fmla="*/ 0 h 301"/>
                <a:gd name="T16" fmla="*/ 0 w 349"/>
                <a:gd name="T17" fmla="*/ 0 h 301"/>
                <a:gd name="T18" fmla="*/ 0 w 349"/>
                <a:gd name="T19" fmla="*/ 0 h 301"/>
                <a:gd name="T20" fmla="*/ 0 w 349"/>
                <a:gd name="T21" fmla="*/ 0 h 301"/>
                <a:gd name="T22" fmla="*/ 0 w 349"/>
                <a:gd name="T23" fmla="*/ 0 h 301"/>
                <a:gd name="T24" fmla="*/ 0 w 349"/>
                <a:gd name="T25" fmla="*/ 0 h 301"/>
                <a:gd name="T26" fmla="*/ 0 w 349"/>
                <a:gd name="T27" fmla="*/ 0 h 301"/>
                <a:gd name="T28" fmla="*/ 0 w 349"/>
                <a:gd name="T29" fmla="*/ 0 h 301"/>
                <a:gd name="T30" fmla="*/ 0 w 349"/>
                <a:gd name="T31" fmla="*/ 0 h 301"/>
                <a:gd name="T32" fmla="*/ 0 w 349"/>
                <a:gd name="T33" fmla="*/ 0 h 301"/>
                <a:gd name="T34" fmla="*/ 0 w 349"/>
                <a:gd name="T35" fmla="*/ 0 h 301"/>
                <a:gd name="T36" fmla="*/ 0 w 349"/>
                <a:gd name="T37" fmla="*/ 0 h 301"/>
                <a:gd name="T38" fmla="*/ 0 w 349"/>
                <a:gd name="T39" fmla="*/ 0 h 301"/>
                <a:gd name="T40" fmla="*/ 0 w 349"/>
                <a:gd name="T41" fmla="*/ 0 h 301"/>
                <a:gd name="T42" fmla="*/ 0 w 349"/>
                <a:gd name="T43" fmla="*/ 0 h 301"/>
                <a:gd name="T44" fmla="*/ 0 w 349"/>
                <a:gd name="T45" fmla="*/ 0 h 301"/>
                <a:gd name="T46" fmla="*/ 0 w 349"/>
                <a:gd name="T47" fmla="*/ 0 h 301"/>
                <a:gd name="T48" fmla="*/ 0 w 349"/>
                <a:gd name="T49" fmla="*/ 0 h 301"/>
                <a:gd name="T50" fmla="*/ 0 w 349"/>
                <a:gd name="T51" fmla="*/ 0 h 301"/>
                <a:gd name="T52" fmla="*/ 0 w 349"/>
                <a:gd name="T53" fmla="*/ 0 h 301"/>
                <a:gd name="T54" fmla="*/ 0 w 349"/>
                <a:gd name="T55" fmla="*/ 0 h 301"/>
                <a:gd name="T56" fmla="*/ 0 w 349"/>
                <a:gd name="T57" fmla="*/ 0 h 301"/>
                <a:gd name="T58" fmla="*/ 0 w 349"/>
                <a:gd name="T59" fmla="*/ 0 h 301"/>
                <a:gd name="T60" fmla="*/ 0 w 349"/>
                <a:gd name="T61" fmla="*/ 0 h 301"/>
                <a:gd name="T62" fmla="*/ 0 w 349"/>
                <a:gd name="T63" fmla="*/ 0 h 301"/>
                <a:gd name="T64" fmla="*/ 0 w 349"/>
                <a:gd name="T65" fmla="*/ 0 h 301"/>
                <a:gd name="T66" fmla="*/ 0 w 349"/>
                <a:gd name="T67" fmla="*/ 0 h 301"/>
                <a:gd name="T68" fmla="*/ 0 w 349"/>
                <a:gd name="T69" fmla="*/ 0 h 301"/>
                <a:gd name="T70" fmla="*/ 0 w 349"/>
                <a:gd name="T71" fmla="*/ 0 h 301"/>
                <a:gd name="T72" fmla="*/ 0 w 349"/>
                <a:gd name="T73" fmla="*/ 0 h 301"/>
                <a:gd name="T74" fmla="*/ 0 w 349"/>
                <a:gd name="T75" fmla="*/ 0 h 301"/>
                <a:gd name="T76" fmla="*/ 0 w 349"/>
                <a:gd name="T77" fmla="*/ 0 h 301"/>
                <a:gd name="T78" fmla="*/ 0 w 349"/>
                <a:gd name="T79" fmla="*/ 0 h 301"/>
                <a:gd name="T80" fmla="*/ 0 w 349"/>
                <a:gd name="T81" fmla="*/ 0 h 301"/>
                <a:gd name="T82" fmla="*/ 0 w 349"/>
                <a:gd name="T83" fmla="*/ 0 h 301"/>
                <a:gd name="T84" fmla="*/ 0 w 349"/>
                <a:gd name="T85" fmla="*/ 0 h 301"/>
                <a:gd name="T86" fmla="*/ 0 w 349"/>
                <a:gd name="T87" fmla="*/ 0 h 301"/>
                <a:gd name="T88" fmla="*/ 0 w 349"/>
                <a:gd name="T89" fmla="*/ 0 h 301"/>
                <a:gd name="T90" fmla="*/ 0 w 349"/>
                <a:gd name="T91" fmla="*/ 0 h 301"/>
                <a:gd name="T92" fmla="*/ 0 w 349"/>
                <a:gd name="T93" fmla="*/ 0 h 301"/>
                <a:gd name="T94" fmla="*/ 0 w 349"/>
                <a:gd name="T95" fmla="*/ 0 h 301"/>
                <a:gd name="T96" fmla="*/ 0 w 349"/>
                <a:gd name="T97" fmla="*/ 0 h 301"/>
                <a:gd name="T98" fmla="*/ 0 w 349"/>
                <a:gd name="T99" fmla="*/ 0 h 301"/>
                <a:gd name="T100" fmla="*/ 0 w 349"/>
                <a:gd name="T101" fmla="*/ 0 h 301"/>
                <a:gd name="T102" fmla="*/ 0 w 349"/>
                <a:gd name="T103" fmla="*/ 0 h 301"/>
                <a:gd name="T104" fmla="*/ 0 w 349"/>
                <a:gd name="T105" fmla="*/ 0 h 3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9" h="301">
                  <a:moveTo>
                    <a:pt x="307" y="0"/>
                  </a:moveTo>
                  <a:lnTo>
                    <a:pt x="307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7" y="1"/>
                  </a:lnTo>
                  <a:lnTo>
                    <a:pt x="320" y="1"/>
                  </a:lnTo>
                  <a:lnTo>
                    <a:pt x="324" y="1"/>
                  </a:lnTo>
                  <a:lnTo>
                    <a:pt x="329" y="1"/>
                  </a:lnTo>
                  <a:lnTo>
                    <a:pt x="333" y="1"/>
                  </a:lnTo>
                  <a:lnTo>
                    <a:pt x="337" y="1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49" y="3"/>
                  </a:lnTo>
                  <a:lnTo>
                    <a:pt x="349" y="11"/>
                  </a:lnTo>
                  <a:lnTo>
                    <a:pt x="349" y="26"/>
                  </a:lnTo>
                  <a:lnTo>
                    <a:pt x="349" y="43"/>
                  </a:lnTo>
                  <a:lnTo>
                    <a:pt x="349" y="60"/>
                  </a:lnTo>
                  <a:lnTo>
                    <a:pt x="349" y="81"/>
                  </a:lnTo>
                  <a:lnTo>
                    <a:pt x="349" y="98"/>
                  </a:lnTo>
                  <a:lnTo>
                    <a:pt x="349" y="114"/>
                  </a:lnTo>
                  <a:lnTo>
                    <a:pt x="349" y="120"/>
                  </a:lnTo>
                  <a:lnTo>
                    <a:pt x="349" y="125"/>
                  </a:lnTo>
                  <a:lnTo>
                    <a:pt x="349" y="130"/>
                  </a:lnTo>
                  <a:lnTo>
                    <a:pt x="349" y="135"/>
                  </a:lnTo>
                  <a:lnTo>
                    <a:pt x="349" y="141"/>
                  </a:lnTo>
                  <a:lnTo>
                    <a:pt x="349" y="147"/>
                  </a:lnTo>
                  <a:lnTo>
                    <a:pt x="349" y="153"/>
                  </a:lnTo>
                  <a:lnTo>
                    <a:pt x="349" y="157"/>
                  </a:lnTo>
                  <a:lnTo>
                    <a:pt x="349" y="163"/>
                  </a:lnTo>
                  <a:lnTo>
                    <a:pt x="349" y="169"/>
                  </a:lnTo>
                  <a:lnTo>
                    <a:pt x="349" y="173"/>
                  </a:lnTo>
                  <a:lnTo>
                    <a:pt x="349" y="179"/>
                  </a:lnTo>
                  <a:lnTo>
                    <a:pt x="349" y="183"/>
                  </a:lnTo>
                  <a:lnTo>
                    <a:pt x="347" y="187"/>
                  </a:lnTo>
                  <a:lnTo>
                    <a:pt x="347" y="193"/>
                  </a:lnTo>
                  <a:lnTo>
                    <a:pt x="347" y="197"/>
                  </a:lnTo>
                  <a:lnTo>
                    <a:pt x="346" y="202"/>
                  </a:lnTo>
                  <a:lnTo>
                    <a:pt x="345" y="206"/>
                  </a:lnTo>
                  <a:lnTo>
                    <a:pt x="343" y="210"/>
                  </a:lnTo>
                  <a:lnTo>
                    <a:pt x="342" y="215"/>
                  </a:lnTo>
                  <a:lnTo>
                    <a:pt x="340" y="219"/>
                  </a:lnTo>
                  <a:lnTo>
                    <a:pt x="339" y="223"/>
                  </a:lnTo>
                  <a:lnTo>
                    <a:pt x="337" y="228"/>
                  </a:lnTo>
                  <a:lnTo>
                    <a:pt x="334" y="231"/>
                  </a:lnTo>
                  <a:lnTo>
                    <a:pt x="333" y="235"/>
                  </a:lnTo>
                  <a:lnTo>
                    <a:pt x="330" y="238"/>
                  </a:lnTo>
                  <a:lnTo>
                    <a:pt x="329" y="242"/>
                  </a:lnTo>
                  <a:lnTo>
                    <a:pt x="326" y="245"/>
                  </a:lnTo>
                  <a:lnTo>
                    <a:pt x="323" y="248"/>
                  </a:lnTo>
                  <a:lnTo>
                    <a:pt x="320" y="252"/>
                  </a:lnTo>
                  <a:lnTo>
                    <a:pt x="317" y="255"/>
                  </a:lnTo>
                  <a:lnTo>
                    <a:pt x="314" y="258"/>
                  </a:lnTo>
                  <a:lnTo>
                    <a:pt x="310" y="262"/>
                  </a:lnTo>
                  <a:lnTo>
                    <a:pt x="306" y="265"/>
                  </a:lnTo>
                  <a:lnTo>
                    <a:pt x="301" y="268"/>
                  </a:lnTo>
                  <a:lnTo>
                    <a:pt x="297" y="272"/>
                  </a:lnTo>
                  <a:lnTo>
                    <a:pt x="291" y="275"/>
                  </a:lnTo>
                  <a:lnTo>
                    <a:pt x="287" y="277"/>
                  </a:lnTo>
                  <a:lnTo>
                    <a:pt x="283" y="280"/>
                  </a:lnTo>
                  <a:lnTo>
                    <a:pt x="277" y="283"/>
                  </a:lnTo>
                  <a:lnTo>
                    <a:pt x="274" y="284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2" y="288"/>
                  </a:lnTo>
                  <a:lnTo>
                    <a:pt x="260" y="290"/>
                  </a:lnTo>
                  <a:lnTo>
                    <a:pt x="255" y="291"/>
                  </a:lnTo>
                  <a:lnTo>
                    <a:pt x="251" y="293"/>
                  </a:lnTo>
                  <a:lnTo>
                    <a:pt x="248" y="293"/>
                  </a:lnTo>
                  <a:lnTo>
                    <a:pt x="241" y="294"/>
                  </a:lnTo>
                  <a:lnTo>
                    <a:pt x="232" y="297"/>
                  </a:lnTo>
                  <a:lnTo>
                    <a:pt x="225" y="297"/>
                  </a:lnTo>
                  <a:lnTo>
                    <a:pt x="218" y="298"/>
                  </a:lnTo>
                  <a:lnTo>
                    <a:pt x="209" y="300"/>
                  </a:lnTo>
                  <a:lnTo>
                    <a:pt x="202" y="301"/>
                  </a:lnTo>
                  <a:lnTo>
                    <a:pt x="193" y="301"/>
                  </a:lnTo>
                  <a:lnTo>
                    <a:pt x="185" y="301"/>
                  </a:lnTo>
                  <a:lnTo>
                    <a:pt x="182" y="301"/>
                  </a:lnTo>
                  <a:lnTo>
                    <a:pt x="177" y="301"/>
                  </a:lnTo>
                  <a:lnTo>
                    <a:pt x="175" y="301"/>
                  </a:lnTo>
                  <a:lnTo>
                    <a:pt x="170" y="301"/>
                  </a:lnTo>
                  <a:lnTo>
                    <a:pt x="167" y="301"/>
                  </a:lnTo>
                  <a:lnTo>
                    <a:pt x="163" y="301"/>
                  </a:lnTo>
                  <a:lnTo>
                    <a:pt x="160" y="301"/>
                  </a:lnTo>
                  <a:lnTo>
                    <a:pt x="157" y="301"/>
                  </a:lnTo>
                  <a:lnTo>
                    <a:pt x="146" y="301"/>
                  </a:lnTo>
                  <a:lnTo>
                    <a:pt x="136" y="300"/>
                  </a:lnTo>
                  <a:lnTo>
                    <a:pt x="124" y="298"/>
                  </a:lnTo>
                  <a:lnTo>
                    <a:pt x="114" y="297"/>
                  </a:lnTo>
                  <a:lnTo>
                    <a:pt x="104" y="295"/>
                  </a:lnTo>
                  <a:lnTo>
                    <a:pt x="94" y="293"/>
                  </a:lnTo>
                  <a:lnTo>
                    <a:pt x="84" y="291"/>
                  </a:lnTo>
                  <a:lnTo>
                    <a:pt x="75" y="287"/>
                  </a:lnTo>
                  <a:lnTo>
                    <a:pt x="72" y="287"/>
                  </a:lnTo>
                  <a:lnTo>
                    <a:pt x="69" y="285"/>
                  </a:lnTo>
                  <a:lnTo>
                    <a:pt x="66" y="284"/>
                  </a:lnTo>
                  <a:lnTo>
                    <a:pt x="65" y="283"/>
                  </a:lnTo>
                  <a:lnTo>
                    <a:pt x="62" y="281"/>
                  </a:lnTo>
                  <a:lnTo>
                    <a:pt x="59" y="281"/>
                  </a:lnTo>
                  <a:lnTo>
                    <a:pt x="58" y="280"/>
                  </a:lnTo>
                  <a:lnTo>
                    <a:pt x="55" y="278"/>
                  </a:lnTo>
                  <a:lnTo>
                    <a:pt x="52" y="277"/>
                  </a:lnTo>
                  <a:lnTo>
                    <a:pt x="48" y="274"/>
                  </a:lnTo>
                  <a:lnTo>
                    <a:pt x="45" y="272"/>
                  </a:lnTo>
                  <a:lnTo>
                    <a:pt x="42" y="271"/>
                  </a:lnTo>
                  <a:lnTo>
                    <a:pt x="39" y="268"/>
                  </a:lnTo>
                  <a:lnTo>
                    <a:pt x="36" y="267"/>
                  </a:lnTo>
                  <a:lnTo>
                    <a:pt x="33" y="264"/>
                  </a:lnTo>
                  <a:lnTo>
                    <a:pt x="30" y="261"/>
                  </a:lnTo>
                  <a:lnTo>
                    <a:pt x="23" y="254"/>
                  </a:lnTo>
                  <a:lnTo>
                    <a:pt x="16" y="244"/>
                  </a:lnTo>
                  <a:lnTo>
                    <a:pt x="12" y="235"/>
                  </a:lnTo>
                  <a:lnTo>
                    <a:pt x="7" y="225"/>
                  </a:lnTo>
                  <a:lnTo>
                    <a:pt x="5" y="213"/>
                  </a:lnTo>
                  <a:lnTo>
                    <a:pt x="2" y="203"/>
                  </a:lnTo>
                  <a:lnTo>
                    <a:pt x="0" y="192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6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9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19"/>
                  </a:lnTo>
                  <a:lnTo>
                    <a:pt x="61" y="36"/>
                  </a:lnTo>
                  <a:lnTo>
                    <a:pt x="61" y="55"/>
                  </a:lnTo>
                  <a:lnTo>
                    <a:pt x="61" y="73"/>
                  </a:lnTo>
                  <a:lnTo>
                    <a:pt x="61" y="92"/>
                  </a:lnTo>
                  <a:lnTo>
                    <a:pt x="61" y="111"/>
                  </a:lnTo>
                  <a:lnTo>
                    <a:pt x="61" y="130"/>
                  </a:lnTo>
                  <a:lnTo>
                    <a:pt x="61" y="147"/>
                  </a:lnTo>
                  <a:lnTo>
                    <a:pt x="61" y="151"/>
                  </a:lnTo>
                  <a:lnTo>
                    <a:pt x="61" y="154"/>
                  </a:lnTo>
                  <a:lnTo>
                    <a:pt x="61" y="157"/>
                  </a:lnTo>
                  <a:lnTo>
                    <a:pt x="61" y="161"/>
                  </a:lnTo>
                  <a:lnTo>
                    <a:pt x="61" y="164"/>
                  </a:lnTo>
                  <a:lnTo>
                    <a:pt x="61" y="167"/>
                  </a:lnTo>
                  <a:lnTo>
                    <a:pt x="61" y="170"/>
                  </a:lnTo>
                  <a:lnTo>
                    <a:pt x="61" y="174"/>
                  </a:lnTo>
                  <a:lnTo>
                    <a:pt x="61" y="184"/>
                  </a:lnTo>
                  <a:lnTo>
                    <a:pt x="62" y="193"/>
                  </a:lnTo>
                  <a:lnTo>
                    <a:pt x="64" y="203"/>
                  </a:lnTo>
                  <a:lnTo>
                    <a:pt x="66" y="213"/>
                  </a:lnTo>
                  <a:lnTo>
                    <a:pt x="69" y="222"/>
                  </a:lnTo>
                  <a:lnTo>
                    <a:pt x="74" y="231"/>
                  </a:lnTo>
                  <a:lnTo>
                    <a:pt x="79" y="238"/>
                  </a:lnTo>
                  <a:lnTo>
                    <a:pt x="85" y="245"/>
                  </a:lnTo>
                  <a:lnTo>
                    <a:pt x="95" y="254"/>
                  </a:lnTo>
                  <a:lnTo>
                    <a:pt x="107" y="259"/>
                  </a:lnTo>
                  <a:lnTo>
                    <a:pt x="120" y="264"/>
                  </a:lnTo>
                  <a:lnTo>
                    <a:pt x="133" y="268"/>
                  </a:lnTo>
                  <a:lnTo>
                    <a:pt x="146" y="271"/>
                  </a:lnTo>
                  <a:lnTo>
                    <a:pt x="160" y="272"/>
                  </a:lnTo>
                  <a:lnTo>
                    <a:pt x="175" y="272"/>
                  </a:lnTo>
                  <a:lnTo>
                    <a:pt x="189" y="272"/>
                  </a:lnTo>
                  <a:lnTo>
                    <a:pt x="190" y="272"/>
                  </a:lnTo>
                  <a:lnTo>
                    <a:pt x="193" y="272"/>
                  </a:lnTo>
                  <a:lnTo>
                    <a:pt x="196" y="272"/>
                  </a:lnTo>
                  <a:lnTo>
                    <a:pt x="199" y="272"/>
                  </a:lnTo>
                  <a:lnTo>
                    <a:pt x="203" y="272"/>
                  </a:lnTo>
                  <a:lnTo>
                    <a:pt x="206" y="272"/>
                  </a:lnTo>
                  <a:lnTo>
                    <a:pt x="211" y="271"/>
                  </a:lnTo>
                  <a:lnTo>
                    <a:pt x="213" y="271"/>
                  </a:lnTo>
                  <a:lnTo>
                    <a:pt x="218" y="271"/>
                  </a:lnTo>
                  <a:lnTo>
                    <a:pt x="222" y="270"/>
                  </a:lnTo>
                  <a:lnTo>
                    <a:pt x="225" y="270"/>
                  </a:lnTo>
                  <a:lnTo>
                    <a:pt x="229" y="268"/>
                  </a:lnTo>
                  <a:lnTo>
                    <a:pt x="234" y="267"/>
                  </a:lnTo>
                  <a:lnTo>
                    <a:pt x="237" y="267"/>
                  </a:lnTo>
                  <a:lnTo>
                    <a:pt x="239" y="265"/>
                  </a:lnTo>
                  <a:lnTo>
                    <a:pt x="241" y="265"/>
                  </a:lnTo>
                  <a:lnTo>
                    <a:pt x="247" y="262"/>
                  </a:lnTo>
                  <a:lnTo>
                    <a:pt x="252" y="259"/>
                  </a:lnTo>
                  <a:lnTo>
                    <a:pt x="258" y="257"/>
                  </a:lnTo>
                  <a:lnTo>
                    <a:pt x="264" y="254"/>
                  </a:lnTo>
                  <a:lnTo>
                    <a:pt x="270" y="251"/>
                  </a:lnTo>
                  <a:lnTo>
                    <a:pt x="275" y="246"/>
                  </a:lnTo>
                  <a:lnTo>
                    <a:pt x="280" y="242"/>
                  </a:lnTo>
                  <a:lnTo>
                    <a:pt x="284" y="236"/>
                  </a:lnTo>
                  <a:lnTo>
                    <a:pt x="287" y="233"/>
                  </a:lnTo>
                  <a:lnTo>
                    <a:pt x="288" y="229"/>
                  </a:lnTo>
                  <a:lnTo>
                    <a:pt x="291" y="226"/>
                  </a:lnTo>
                  <a:lnTo>
                    <a:pt x="294" y="222"/>
                  </a:lnTo>
                  <a:lnTo>
                    <a:pt x="296" y="219"/>
                  </a:lnTo>
                  <a:lnTo>
                    <a:pt x="297" y="215"/>
                  </a:lnTo>
                  <a:lnTo>
                    <a:pt x="298" y="210"/>
                  </a:lnTo>
                  <a:lnTo>
                    <a:pt x="300" y="206"/>
                  </a:lnTo>
                  <a:lnTo>
                    <a:pt x="303" y="199"/>
                  </a:lnTo>
                  <a:lnTo>
                    <a:pt x="304" y="192"/>
                  </a:lnTo>
                  <a:lnTo>
                    <a:pt x="306" y="184"/>
                  </a:lnTo>
                  <a:lnTo>
                    <a:pt x="306" y="177"/>
                  </a:lnTo>
                  <a:lnTo>
                    <a:pt x="306" y="169"/>
                  </a:lnTo>
                  <a:lnTo>
                    <a:pt x="307" y="161"/>
                  </a:lnTo>
                  <a:lnTo>
                    <a:pt x="307" y="153"/>
                  </a:lnTo>
                  <a:lnTo>
                    <a:pt x="307" y="144"/>
                  </a:lnTo>
                  <a:lnTo>
                    <a:pt x="307" y="140"/>
                  </a:lnTo>
                  <a:lnTo>
                    <a:pt x="307" y="135"/>
                  </a:lnTo>
                  <a:lnTo>
                    <a:pt x="307" y="131"/>
                  </a:lnTo>
                  <a:lnTo>
                    <a:pt x="307" y="127"/>
                  </a:lnTo>
                  <a:lnTo>
                    <a:pt x="307" y="121"/>
                  </a:lnTo>
                  <a:lnTo>
                    <a:pt x="307" y="117"/>
                  </a:lnTo>
                  <a:lnTo>
                    <a:pt x="307" y="112"/>
                  </a:lnTo>
                  <a:lnTo>
                    <a:pt x="307" y="108"/>
                  </a:lnTo>
                  <a:lnTo>
                    <a:pt x="307" y="94"/>
                  </a:lnTo>
                  <a:lnTo>
                    <a:pt x="307" y="76"/>
                  </a:lnTo>
                  <a:lnTo>
                    <a:pt x="307" y="58"/>
                  </a:lnTo>
                  <a:lnTo>
                    <a:pt x="307" y="40"/>
                  </a:lnTo>
                  <a:lnTo>
                    <a:pt x="307" y="24"/>
                  </a:lnTo>
                  <a:lnTo>
                    <a:pt x="307" y="11"/>
                  </a:lnTo>
                  <a:lnTo>
                    <a:pt x="307" y="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6"/>
            <p:cNvSpPr>
              <a:spLocks noChangeAspect="1"/>
            </p:cNvSpPr>
            <p:nvPr userDrawn="1"/>
          </p:nvSpPr>
          <p:spPr bwMode="auto">
            <a:xfrm>
              <a:off x="2824" y="4148"/>
              <a:ext cx="109" cy="93"/>
            </a:xfrm>
            <a:custGeom>
              <a:avLst/>
              <a:gdLst>
                <a:gd name="T0" fmla="*/ 0 w 348"/>
                <a:gd name="T1" fmla="*/ 0 h 295"/>
                <a:gd name="T2" fmla="*/ 0 w 348"/>
                <a:gd name="T3" fmla="*/ 0 h 295"/>
                <a:gd name="T4" fmla="*/ 0 w 348"/>
                <a:gd name="T5" fmla="*/ 0 h 295"/>
                <a:gd name="T6" fmla="*/ 0 w 348"/>
                <a:gd name="T7" fmla="*/ 0 h 295"/>
                <a:gd name="T8" fmla="*/ 0 w 348"/>
                <a:gd name="T9" fmla="*/ 0 h 295"/>
                <a:gd name="T10" fmla="*/ 0 w 348"/>
                <a:gd name="T11" fmla="*/ 0 h 295"/>
                <a:gd name="T12" fmla="*/ 0 w 348"/>
                <a:gd name="T13" fmla="*/ 0 h 295"/>
                <a:gd name="T14" fmla="*/ 0 w 348"/>
                <a:gd name="T15" fmla="*/ 0 h 295"/>
                <a:gd name="T16" fmla="*/ 0 w 348"/>
                <a:gd name="T17" fmla="*/ 0 h 295"/>
                <a:gd name="T18" fmla="*/ 0 w 348"/>
                <a:gd name="T19" fmla="*/ 0 h 295"/>
                <a:gd name="T20" fmla="*/ 0 w 348"/>
                <a:gd name="T21" fmla="*/ 0 h 295"/>
                <a:gd name="T22" fmla="*/ 0 w 348"/>
                <a:gd name="T23" fmla="*/ 0 h 295"/>
                <a:gd name="T24" fmla="*/ 0 w 348"/>
                <a:gd name="T25" fmla="*/ 0 h 295"/>
                <a:gd name="T26" fmla="*/ 0 w 348"/>
                <a:gd name="T27" fmla="*/ 0 h 295"/>
                <a:gd name="T28" fmla="*/ 0 w 348"/>
                <a:gd name="T29" fmla="*/ 0 h 295"/>
                <a:gd name="T30" fmla="*/ 0 w 348"/>
                <a:gd name="T31" fmla="*/ 0 h 295"/>
                <a:gd name="T32" fmla="*/ 0 w 348"/>
                <a:gd name="T33" fmla="*/ 0 h 295"/>
                <a:gd name="T34" fmla="*/ 0 w 348"/>
                <a:gd name="T35" fmla="*/ 0 h 295"/>
                <a:gd name="T36" fmla="*/ 0 w 348"/>
                <a:gd name="T37" fmla="*/ 0 h 295"/>
                <a:gd name="T38" fmla="*/ 0 w 348"/>
                <a:gd name="T39" fmla="*/ 0 h 295"/>
                <a:gd name="T40" fmla="*/ 0 w 348"/>
                <a:gd name="T41" fmla="*/ 0 h 295"/>
                <a:gd name="T42" fmla="*/ 0 w 348"/>
                <a:gd name="T43" fmla="*/ 0 h 295"/>
                <a:gd name="T44" fmla="*/ 0 w 348"/>
                <a:gd name="T45" fmla="*/ 0 h 295"/>
                <a:gd name="T46" fmla="*/ 0 w 348"/>
                <a:gd name="T47" fmla="*/ 0 h 295"/>
                <a:gd name="T48" fmla="*/ 0 w 348"/>
                <a:gd name="T49" fmla="*/ 0 h 295"/>
                <a:gd name="T50" fmla="*/ 0 w 348"/>
                <a:gd name="T51" fmla="*/ 0 h 295"/>
                <a:gd name="T52" fmla="*/ 0 w 348"/>
                <a:gd name="T53" fmla="*/ 0 h 295"/>
                <a:gd name="T54" fmla="*/ 0 w 348"/>
                <a:gd name="T55" fmla="*/ 0 h 295"/>
                <a:gd name="T56" fmla="*/ 0 w 348"/>
                <a:gd name="T57" fmla="*/ 0 h 295"/>
                <a:gd name="T58" fmla="*/ 0 w 348"/>
                <a:gd name="T59" fmla="*/ 0 h 295"/>
                <a:gd name="T60" fmla="*/ 0 w 348"/>
                <a:gd name="T61" fmla="*/ 0 h 295"/>
                <a:gd name="T62" fmla="*/ 0 w 348"/>
                <a:gd name="T63" fmla="*/ 0 h 295"/>
                <a:gd name="T64" fmla="*/ 0 w 348"/>
                <a:gd name="T65" fmla="*/ 0 h 295"/>
                <a:gd name="T66" fmla="*/ 0 w 348"/>
                <a:gd name="T67" fmla="*/ 0 h 295"/>
                <a:gd name="T68" fmla="*/ 0 w 348"/>
                <a:gd name="T69" fmla="*/ 0 h 295"/>
                <a:gd name="T70" fmla="*/ 0 w 348"/>
                <a:gd name="T71" fmla="*/ 0 h 295"/>
                <a:gd name="T72" fmla="*/ 0 w 348"/>
                <a:gd name="T73" fmla="*/ 0 h 295"/>
                <a:gd name="T74" fmla="*/ 0 w 348"/>
                <a:gd name="T75" fmla="*/ 0 h 295"/>
                <a:gd name="T76" fmla="*/ 0 w 348"/>
                <a:gd name="T77" fmla="*/ 0 h 295"/>
                <a:gd name="T78" fmla="*/ 0 w 348"/>
                <a:gd name="T79" fmla="*/ 0 h 295"/>
                <a:gd name="T80" fmla="*/ 0 w 348"/>
                <a:gd name="T81" fmla="*/ 0 h 295"/>
                <a:gd name="T82" fmla="*/ 0 w 348"/>
                <a:gd name="T83" fmla="*/ 0 h 295"/>
                <a:gd name="T84" fmla="*/ 0 w 348"/>
                <a:gd name="T85" fmla="*/ 0 h 295"/>
                <a:gd name="T86" fmla="*/ 0 w 348"/>
                <a:gd name="T87" fmla="*/ 0 h 295"/>
                <a:gd name="T88" fmla="*/ 0 w 348"/>
                <a:gd name="T89" fmla="*/ 0 h 295"/>
                <a:gd name="T90" fmla="*/ 0 w 348"/>
                <a:gd name="T91" fmla="*/ 0 h 295"/>
                <a:gd name="T92" fmla="*/ 0 w 348"/>
                <a:gd name="T93" fmla="*/ 0 h 295"/>
                <a:gd name="T94" fmla="*/ 0 w 348"/>
                <a:gd name="T95" fmla="*/ 0 h 295"/>
                <a:gd name="T96" fmla="*/ 0 w 348"/>
                <a:gd name="T97" fmla="*/ 0 h 295"/>
                <a:gd name="T98" fmla="*/ 0 w 348"/>
                <a:gd name="T99" fmla="*/ 0 h 295"/>
                <a:gd name="T100" fmla="*/ 0 w 348"/>
                <a:gd name="T101" fmla="*/ 0 h 295"/>
                <a:gd name="T102" fmla="*/ 0 w 348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48" h="295">
                  <a:moveTo>
                    <a:pt x="305" y="0"/>
                  </a:moveTo>
                  <a:lnTo>
                    <a:pt x="308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4" y="1"/>
                  </a:lnTo>
                  <a:lnTo>
                    <a:pt x="317" y="1"/>
                  </a:lnTo>
                  <a:lnTo>
                    <a:pt x="319" y="1"/>
                  </a:lnTo>
                  <a:lnTo>
                    <a:pt x="324" y="1"/>
                  </a:lnTo>
                  <a:lnTo>
                    <a:pt x="328" y="1"/>
                  </a:lnTo>
                  <a:lnTo>
                    <a:pt x="332" y="1"/>
                  </a:lnTo>
                  <a:lnTo>
                    <a:pt x="335" y="1"/>
                  </a:lnTo>
                  <a:lnTo>
                    <a:pt x="340" y="1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8" y="42"/>
                  </a:lnTo>
                  <a:lnTo>
                    <a:pt x="348" y="88"/>
                  </a:lnTo>
                  <a:lnTo>
                    <a:pt x="348" y="137"/>
                  </a:lnTo>
                  <a:lnTo>
                    <a:pt x="348" y="184"/>
                  </a:lnTo>
                  <a:lnTo>
                    <a:pt x="348" y="228"/>
                  </a:lnTo>
                  <a:lnTo>
                    <a:pt x="348" y="264"/>
                  </a:lnTo>
                  <a:lnTo>
                    <a:pt x="348" y="287"/>
                  </a:lnTo>
                  <a:lnTo>
                    <a:pt x="348" y="295"/>
                  </a:lnTo>
                  <a:lnTo>
                    <a:pt x="318" y="295"/>
                  </a:lnTo>
                  <a:lnTo>
                    <a:pt x="317" y="295"/>
                  </a:lnTo>
                  <a:lnTo>
                    <a:pt x="317" y="294"/>
                  </a:lnTo>
                  <a:lnTo>
                    <a:pt x="315" y="293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1" y="290"/>
                  </a:lnTo>
                  <a:lnTo>
                    <a:pt x="309" y="288"/>
                  </a:lnTo>
                  <a:lnTo>
                    <a:pt x="308" y="287"/>
                  </a:lnTo>
                  <a:lnTo>
                    <a:pt x="306" y="285"/>
                  </a:lnTo>
                  <a:lnTo>
                    <a:pt x="305" y="284"/>
                  </a:lnTo>
                  <a:lnTo>
                    <a:pt x="304" y="284"/>
                  </a:lnTo>
                  <a:lnTo>
                    <a:pt x="302" y="283"/>
                  </a:lnTo>
                  <a:lnTo>
                    <a:pt x="301" y="281"/>
                  </a:lnTo>
                  <a:lnTo>
                    <a:pt x="299" y="280"/>
                  </a:lnTo>
                  <a:lnTo>
                    <a:pt x="298" y="278"/>
                  </a:lnTo>
                  <a:lnTo>
                    <a:pt x="296" y="278"/>
                  </a:lnTo>
                  <a:lnTo>
                    <a:pt x="295" y="277"/>
                  </a:lnTo>
                  <a:lnTo>
                    <a:pt x="294" y="275"/>
                  </a:lnTo>
                  <a:lnTo>
                    <a:pt x="291" y="272"/>
                  </a:lnTo>
                  <a:lnTo>
                    <a:pt x="286" y="270"/>
                  </a:lnTo>
                  <a:lnTo>
                    <a:pt x="282" y="267"/>
                  </a:lnTo>
                  <a:lnTo>
                    <a:pt x="279" y="264"/>
                  </a:lnTo>
                  <a:lnTo>
                    <a:pt x="275" y="261"/>
                  </a:lnTo>
                  <a:lnTo>
                    <a:pt x="272" y="258"/>
                  </a:lnTo>
                  <a:lnTo>
                    <a:pt x="268" y="255"/>
                  </a:lnTo>
                  <a:lnTo>
                    <a:pt x="263" y="252"/>
                  </a:lnTo>
                  <a:lnTo>
                    <a:pt x="245" y="236"/>
                  </a:lnTo>
                  <a:lnTo>
                    <a:pt x="226" y="222"/>
                  </a:lnTo>
                  <a:lnTo>
                    <a:pt x="206" y="206"/>
                  </a:lnTo>
                  <a:lnTo>
                    <a:pt x="187" y="192"/>
                  </a:lnTo>
                  <a:lnTo>
                    <a:pt x="168" y="176"/>
                  </a:lnTo>
                  <a:lnTo>
                    <a:pt x="148" y="161"/>
                  </a:lnTo>
                  <a:lnTo>
                    <a:pt x="129" y="147"/>
                  </a:lnTo>
                  <a:lnTo>
                    <a:pt x="111" y="131"/>
                  </a:lnTo>
                  <a:lnTo>
                    <a:pt x="103" y="127"/>
                  </a:lnTo>
                  <a:lnTo>
                    <a:pt x="98" y="121"/>
                  </a:lnTo>
                  <a:lnTo>
                    <a:pt x="92" y="117"/>
                  </a:lnTo>
                  <a:lnTo>
                    <a:pt x="85" y="112"/>
                  </a:lnTo>
                  <a:lnTo>
                    <a:pt x="79" y="107"/>
                  </a:lnTo>
                  <a:lnTo>
                    <a:pt x="73" y="102"/>
                  </a:lnTo>
                  <a:lnTo>
                    <a:pt x="66" y="96"/>
                  </a:lnTo>
                  <a:lnTo>
                    <a:pt x="60" y="92"/>
                  </a:lnTo>
                  <a:lnTo>
                    <a:pt x="59" y="91"/>
                  </a:lnTo>
                  <a:lnTo>
                    <a:pt x="56" y="89"/>
                  </a:lnTo>
                  <a:lnTo>
                    <a:pt x="54" y="88"/>
                  </a:lnTo>
                  <a:lnTo>
                    <a:pt x="53" y="86"/>
                  </a:lnTo>
                  <a:lnTo>
                    <a:pt x="50" y="85"/>
                  </a:lnTo>
                  <a:lnTo>
                    <a:pt x="49" y="83"/>
                  </a:lnTo>
                  <a:lnTo>
                    <a:pt x="47" y="82"/>
                  </a:lnTo>
                  <a:lnTo>
                    <a:pt x="46" y="81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1" y="78"/>
                  </a:lnTo>
                  <a:lnTo>
                    <a:pt x="41" y="108"/>
                  </a:lnTo>
                  <a:lnTo>
                    <a:pt x="41" y="143"/>
                  </a:lnTo>
                  <a:lnTo>
                    <a:pt x="41" y="179"/>
                  </a:lnTo>
                  <a:lnTo>
                    <a:pt x="41" y="215"/>
                  </a:lnTo>
                  <a:lnTo>
                    <a:pt x="41" y="246"/>
                  </a:lnTo>
                  <a:lnTo>
                    <a:pt x="41" y="272"/>
                  </a:lnTo>
                  <a:lnTo>
                    <a:pt x="41" y="290"/>
                  </a:lnTo>
                  <a:lnTo>
                    <a:pt x="41" y="295"/>
                  </a:lnTo>
                  <a:lnTo>
                    <a:pt x="40" y="295"/>
                  </a:lnTo>
                  <a:lnTo>
                    <a:pt x="39" y="295"/>
                  </a:lnTo>
                  <a:lnTo>
                    <a:pt x="36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6" y="294"/>
                  </a:lnTo>
                  <a:lnTo>
                    <a:pt x="21" y="294"/>
                  </a:lnTo>
                  <a:lnTo>
                    <a:pt x="17" y="294"/>
                  </a:lnTo>
                  <a:lnTo>
                    <a:pt x="14" y="295"/>
                  </a:lnTo>
                  <a:lnTo>
                    <a:pt x="10" y="295"/>
                  </a:lnTo>
                  <a:lnTo>
                    <a:pt x="7" y="295"/>
                  </a:lnTo>
                  <a:lnTo>
                    <a:pt x="4" y="295"/>
                  </a:lnTo>
                  <a:lnTo>
                    <a:pt x="1" y="295"/>
                  </a:lnTo>
                  <a:lnTo>
                    <a:pt x="0" y="295"/>
                  </a:lnTo>
                  <a:lnTo>
                    <a:pt x="0" y="268"/>
                  </a:lnTo>
                  <a:lnTo>
                    <a:pt x="0" y="239"/>
                  </a:lnTo>
                  <a:lnTo>
                    <a:pt x="0" y="212"/>
                  </a:lnTo>
                  <a:lnTo>
                    <a:pt x="0" y="183"/>
                  </a:lnTo>
                  <a:lnTo>
                    <a:pt x="0" y="156"/>
                  </a:lnTo>
                  <a:lnTo>
                    <a:pt x="0" y="127"/>
                  </a:lnTo>
                  <a:lnTo>
                    <a:pt x="0" y="99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6" y="10"/>
                  </a:lnTo>
                  <a:lnTo>
                    <a:pt x="47" y="11"/>
                  </a:lnTo>
                  <a:lnTo>
                    <a:pt x="49" y="13"/>
                  </a:lnTo>
                  <a:lnTo>
                    <a:pt x="54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2" y="30"/>
                  </a:lnTo>
                  <a:lnTo>
                    <a:pt x="77" y="34"/>
                  </a:lnTo>
                  <a:lnTo>
                    <a:pt x="83" y="39"/>
                  </a:lnTo>
                  <a:lnTo>
                    <a:pt x="89" y="43"/>
                  </a:lnTo>
                  <a:lnTo>
                    <a:pt x="95" y="47"/>
                  </a:lnTo>
                  <a:lnTo>
                    <a:pt x="112" y="62"/>
                  </a:lnTo>
                  <a:lnTo>
                    <a:pt x="131" y="76"/>
                  </a:lnTo>
                  <a:lnTo>
                    <a:pt x="148" y="89"/>
                  </a:lnTo>
                  <a:lnTo>
                    <a:pt x="165" y="104"/>
                  </a:lnTo>
                  <a:lnTo>
                    <a:pt x="184" y="117"/>
                  </a:lnTo>
                  <a:lnTo>
                    <a:pt x="201" y="131"/>
                  </a:lnTo>
                  <a:lnTo>
                    <a:pt x="220" y="146"/>
                  </a:lnTo>
                  <a:lnTo>
                    <a:pt x="237" y="158"/>
                  </a:lnTo>
                  <a:lnTo>
                    <a:pt x="243" y="164"/>
                  </a:lnTo>
                  <a:lnTo>
                    <a:pt x="250" y="169"/>
                  </a:lnTo>
                  <a:lnTo>
                    <a:pt x="256" y="174"/>
                  </a:lnTo>
                  <a:lnTo>
                    <a:pt x="263" y="179"/>
                  </a:lnTo>
                  <a:lnTo>
                    <a:pt x="269" y="184"/>
                  </a:lnTo>
                  <a:lnTo>
                    <a:pt x="276" y="189"/>
                  </a:lnTo>
                  <a:lnTo>
                    <a:pt x="282" y="195"/>
                  </a:lnTo>
                  <a:lnTo>
                    <a:pt x="289" y="199"/>
                  </a:lnTo>
                  <a:lnTo>
                    <a:pt x="289" y="200"/>
                  </a:lnTo>
                  <a:lnTo>
                    <a:pt x="292" y="202"/>
                  </a:lnTo>
                  <a:lnTo>
                    <a:pt x="295" y="203"/>
                  </a:lnTo>
                  <a:lnTo>
                    <a:pt x="298" y="206"/>
                  </a:lnTo>
                  <a:lnTo>
                    <a:pt x="301" y="209"/>
                  </a:lnTo>
                  <a:lnTo>
                    <a:pt x="304" y="210"/>
                  </a:lnTo>
                  <a:lnTo>
                    <a:pt x="305" y="212"/>
                  </a:lnTo>
                  <a:lnTo>
                    <a:pt x="305" y="186"/>
                  </a:lnTo>
                  <a:lnTo>
                    <a:pt x="305" y="160"/>
                  </a:lnTo>
                  <a:lnTo>
                    <a:pt x="305" y="133"/>
                  </a:lnTo>
                  <a:lnTo>
                    <a:pt x="305" y="107"/>
                  </a:lnTo>
                  <a:lnTo>
                    <a:pt x="305" y="79"/>
                  </a:lnTo>
                  <a:lnTo>
                    <a:pt x="305" y="53"/>
                  </a:lnTo>
                  <a:lnTo>
                    <a:pt x="305" y="2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7"/>
            <p:cNvSpPr>
              <a:spLocks noChangeAspect="1"/>
            </p:cNvSpPr>
            <p:nvPr userDrawn="1"/>
          </p:nvSpPr>
          <p:spPr bwMode="auto">
            <a:xfrm>
              <a:off x="3089" y="4148"/>
              <a:ext cx="95" cy="93"/>
            </a:xfrm>
            <a:custGeom>
              <a:avLst/>
              <a:gdLst>
                <a:gd name="T0" fmla="*/ 0 w 301"/>
                <a:gd name="T1" fmla="*/ 0 h 295"/>
                <a:gd name="T2" fmla="*/ 0 w 301"/>
                <a:gd name="T3" fmla="*/ 0 h 295"/>
                <a:gd name="T4" fmla="*/ 0 w 301"/>
                <a:gd name="T5" fmla="*/ 0 h 295"/>
                <a:gd name="T6" fmla="*/ 0 w 301"/>
                <a:gd name="T7" fmla="*/ 0 h 295"/>
                <a:gd name="T8" fmla="*/ 0 w 301"/>
                <a:gd name="T9" fmla="*/ 0 h 295"/>
                <a:gd name="T10" fmla="*/ 0 w 301"/>
                <a:gd name="T11" fmla="*/ 0 h 295"/>
                <a:gd name="T12" fmla="*/ 0 w 301"/>
                <a:gd name="T13" fmla="*/ 0 h 295"/>
                <a:gd name="T14" fmla="*/ 0 w 301"/>
                <a:gd name="T15" fmla="*/ 0 h 295"/>
                <a:gd name="T16" fmla="*/ 0 w 301"/>
                <a:gd name="T17" fmla="*/ 0 h 295"/>
                <a:gd name="T18" fmla="*/ 0 w 301"/>
                <a:gd name="T19" fmla="*/ 0 h 295"/>
                <a:gd name="T20" fmla="*/ 0 w 301"/>
                <a:gd name="T21" fmla="*/ 0 h 295"/>
                <a:gd name="T22" fmla="*/ 0 w 301"/>
                <a:gd name="T23" fmla="*/ 0 h 295"/>
                <a:gd name="T24" fmla="*/ 0 w 301"/>
                <a:gd name="T25" fmla="*/ 0 h 295"/>
                <a:gd name="T26" fmla="*/ 0 w 301"/>
                <a:gd name="T27" fmla="*/ 0 h 295"/>
                <a:gd name="T28" fmla="*/ 0 w 301"/>
                <a:gd name="T29" fmla="*/ 0 h 295"/>
                <a:gd name="T30" fmla="*/ 0 w 301"/>
                <a:gd name="T31" fmla="*/ 0 h 295"/>
                <a:gd name="T32" fmla="*/ 0 w 301"/>
                <a:gd name="T33" fmla="*/ 0 h 295"/>
                <a:gd name="T34" fmla="*/ 0 w 301"/>
                <a:gd name="T35" fmla="*/ 0 h 295"/>
                <a:gd name="T36" fmla="*/ 0 w 301"/>
                <a:gd name="T37" fmla="*/ 0 h 295"/>
                <a:gd name="T38" fmla="*/ 0 w 301"/>
                <a:gd name="T39" fmla="*/ 0 h 295"/>
                <a:gd name="T40" fmla="*/ 0 w 301"/>
                <a:gd name="T41" fmla="*/ 0 h 295"/>
                <a:gd name="T42" fmla="*/ 0 w 301"/>
                <a:gd name="T43" fmla="*/ 0 h 295"/>
                <a:gd name="T44" fmla="*/ 0 w 301"/>
                <a:gd name="T45" fmla="*/ 0 h 295"/>
                <a:gd name="T46" fmla="*/ 0 w 301"/>
                <a:gd name="T47" fmla="*/ 0 h 295"/>
                <a:gd name="T48" fmla="*/ 0 w 301"/>
                <a:gd name="T49" fmla="*/ 0 h 295"/>
                <a:gd name="T50" fmla="*/ 0 w 301"/>
                <a:gd name="T51" fmla="*/ 0 h 295"/>
                <a:gd name="T52" fmla="*/ 0 w 301"/>
                <a:gd name="T53" fmla="*/ 0 h 295"/>
                <a:gd name="T54" fmla="*/ 0 w 301"/>
                <a:gd name="T55" fmla="*/ 0 h 295"/>
                <a:gd name="T56" fmla="*/ 0 w 301"/>
                <a:gd name="T57" fmla="*/ 0 h 295"/>
                <a:gd name="T58" fmla="*/ 0 w 301"/>
                <a:gd name="T59" fmla="*/ 0 h 295"/>
                <a:gd name="T60" fmla="*/ 0 w 301"/>
                <a:gd name="T61" fmla="*/ 0 h 295"/>
                <a:gd name="T62" fmla="*/ 0 w 301"/>
                <a:gd name="T63" fmla="*/ 0 h 295"/>
                <a:gd name="T64" fmla="*/ 0 w 301"/>
                <a:gd name="T65" fmla="*/ 0 h 295"/>
                <a:gd name="T66" fmla="*/ 0 w 301"/>
                <a:gd name="T67" fmla="*/ 0 h 295"/>
                <a:gd name="T68" fmla="*/ 0 w 301"/>
                <a:gd name="T69" fmla="*/ 0 h 295"/>
                <a:gd name="T70" fmla="*/ 0 w 301"/>
                <a:gd name="T71" fmla="*/ 0 h 295"/>
                <a:gd name="T72" fmla="*/ 0 w 301"/>
                <a:gd name="T73" fmla="*/ 0 h 295"/>
                <a:gd name="T74" fmla="*/ 0 w 301"/>
                <a:gd name="T75" fmla="*/ 0 h 295"/>
                <a:gd name="T76" fmla="*/ 0 w 301"/>
                <a:gd name="T77" fmla="*/ 0 h 295"/>
                <a:gd name="T78" fmla="*/ 0 w 301"/>
                <a:gd name="T79" fmla="*/ 0 h 295"/>
                <a:gd name="T80" fmla="*/ 0 w 301"/>
                <a:gd name="T81" fmla="*/ 0 h 295"/>
                <a:gd name="T82" fmla="*/ 0 w 301"/>
                <a:gd name="T83" fmla="*/ 0 h 295"/>
                <a:gd name="T84" fmla="*/ 0 w 301"/>
                <a:gd name="T85" fmla="*/ 0 h 295"/>
                <a:gd name="T86" fmla="*/ 0 w 301"/>
                <a:gd name="T87" fmla="*/ 0 h 295"/>
                <a:gd name="T88" fmla="*/ 0 w 301"/>
                <a:gd name="T89" fmla="*/ 0 h 295"/>
                <a:gd name="T90" fmla="*/ 0 w 301"/>
                <a:gd name="T91" fmla="*/ 0 h 295"/>
                <a:gd name="T92" fmla="*/ 0 w 301"/>
                <a:gd name="T93" fmla="*/ 0 h 295"/>
                <a:gd name="T94" fmla="*/ 0 w 301"/>
                <a:gd name="T95" fmla="*/ 0 h 295"/>
                <a:gd name="T96" fmla="*/ 0 w 301"/>
                <a:gd name="T97" fmla="*/ 0 h 295"/>
                <a:gd name="T98" fmla="*/ 0 w 301"/>
                <a:gd name="T99" fmla="*/ 0 h 295"/>
                <a:gd name="T100" fmla="*/ 0 w 301"/>
                <a:gd name="T101" fmla="*/ 0 h 295"/>
                <a:gd name="T102" fmla="*/ 0 w 301"/>
                <a:gd name="T103" fmla="*/ 0 h 295"/>
                <a:gd name="T104" fmla="*/ 0 w 301"/>
                <a:gd name="T105" fmla="*/ 0 h 295"/>
                <a:gd name="T106" fmla="*/ 0 w 301"/>
                <a:gd name="T107" fmla="*/ 0 h 2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295">
                  <a:moveTo>
                    <a:pt x="0" y="0"/>
                  </a:moveTo>
                  <a:lnTo>
                    <a:pt x="37" y="0"/>
                  </a:lnTo>
                  <a:lnTo>
                    <a:pt x="75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86" y="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8" y="4"/>
                  </a:lnTo>
                  <a:lnTo>
                    <a:pt x="296" y="7"/>
                  </a:lnTo>
                  <a:lnTo>
                    <a:pt x="296" y="9"/>
                  </a:lnTo>
                  <a:lnTo>
                    <a:pt x="296" y="11"/>
                  </a:lnTo>
                  <a:lnTo>
                    <a:pt x="296" y="13"/>
                  </a:lnTo>
                  <a:lnTo>
                    <a:pt x="296" y="16"/>
                  </a:lnTo>
                  <a:lnTo>
                    <a:pt x="296" y="19"/>
                  </a:lnTo>
                  <a:lnTo>
                    <a:pt x="296" y="21"/>
                  </a:lnTo>
                  <a:lnTo>
                    <a:pt x="296" y="24"/>
                  </a:lnTo>
                  <a:lnTo>
                    <a:pt x="296" y="27"/>
                  </a:lnTo>
                  <a:lnTo>
                    <a:pt x="296" y="30"/>
                  </a:lnTo>
                  <a:lnTo>
                    <a:pt x="298" y="32"/>
                  </a:lnTo>
                  <a:lnTo>
                    <a:pt x="298" y="34"/>
                  </a:lnTo>
                  <a:lnTo>
                    <a:pt x="298" y="36"/>
                  </a:lnTo>
                  <a:lnTo>
                    <a:pt x="296" y="36"/>
                  </a:lnTo>
                  <a:lnTo>
                    <a:pt x="294" y="36"/>
                  </a:lnTo>
                  <a:lnTo>
                    <a:pt x="291" y="36"/>
                  </a:lnTo>
                  <a:lnTo>
                    <a:pt x="289" y="34"/>
                  </a:lnTo>
                  <a:lnTo>
                    <a:pt x="286" y="34"/>
                  </a:lnTo>
                  <a:lnTo>
                    <a:pt x="284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2" y="33"/>
                  </a:lnTo>
                  <a:lnTo>
                    <a:pt x="263" y="33"/>
                  </a:lnTo>
                  <a:lnTo>
                    <a:pt x="256" y="32"/>
                  </a:lnTo>
                  <a:lnTo>
                    <a:pt x="249" y="32"/>
                  </a:lnTo>
                  <a:lnTo>
                    <a:pt x="243" y="32"/>
                  </a:lnTo>
                  <a:lnTo>
                    <a:pt x="237" y="32"/>
                  </a:lnTo>
                  <a:lnTo>
                    <a:pt x="233" y="32"/>
                  </a:lnTo>
                  <a:lnTo>
                    <a:pt x="230" y="32"/>
                  </a:lnTo>
                  <a:lnTo>
                    <a:pt x="224" y="30"/>
                  </a:lnTo>
                  <a:lnTo>
                    <a:pt x="219" y="30"/>
                  </a:lnTo>
                  <a:lnTo>
                    <a:pt x="213" y="30"/>
                  </a:lnTo>
                  <a:lnTo>
                    <a:pt x="207" y="30"/>
                  </a:lnTo>
                  <a:lnTo>
                    <a:pt x="201" y="30"/>
                  </a:lnTo>
                  <a:lnTo>
                    <a:pt x="196" y="30"/>
                  </a:lnTo>
                  <a:lnTo>
                    <a:pt x="190" y="30"/>
                  </a:lnTo>
                  <a:lnTo>
                    <a:pt x="184" y="30"/>
                  </a:lnTo>
                  <a:lnTo>
                    <a:pt x="183" y="30"/>
                  </a:lnTo>
                  <a:lnTo>
                    <a:pt x="181" y="30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0"/>
                  </a:lnTo>
                  <a:lnTo>
                    <a:pt x="154" y="30"/>
                  </a:lnTo>
                  <a:lnTo>
                    <a:pt x="148" y="30"/>
                  </a:lnTo>
                  <a:lnTo>
                    <a:pt x="142" y="30"/>
                  </a:lnTo>
                  <a:lnTo>
                    <a:pt x="137" y="30"/>
                  </a:lnTo>
                  <a:lnTo>
                    <a:pt x="131" y="30"/>
                  </a:lnTo>
                  <a:lnTo>
                    <a:pt x="122" y="30"/>
                  </a:lnTo>
                  <a:lnTo>
                    <a:pt x="113" y="30"/>
                  </a:lnTo>
                  <a:lnTo>
                    <a:pt x="105" y="30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77" y="30"/>
                  </a:lnTo>
                  <a:lnTo>
                    <a:pt x="69" y="30"/>
                  </a:lnTo>
                  <a:lnTo>
                    <a:pt x="60" y="30"/>
                  </a:lnTo>
                  <a:lnTo>
                    <a:pt x="60" y="42"/>
                  </a:lnTo>
                  <a:lnTo>
                    <a:pt x="60" y="53"/>
                  </a:lnTo>
                  <a:lnTo>
                    <a:pt x="60" y="65"/>
                  </a:lnTo>
                  <a:lnTo>
                    <a:pt x="60" y="76"/>
                  </a:lnTo>
                  <a:lnTo>
                    <a:pt x="60" y="88"/>
                  </a:lnTo>
                  <a:lnTo>
                    <a:pt x="60" y="99"/>
                  </a:lnTo>
                  <a:lnTo>
                    <a:pt x="60" y="111"/>
                  </a:lnTo>
                  <a:lnTo>
                    <a:pt x="60" y="122"/>
                  </a:lnTo>
                  <a:lnTo>
                    <a:pt x="82" y="122"/>
                  </a:lnTo>
                  <a:lnTo>
                    <a:pt x="103" y="122"/>
                  </a:lnTo>
                  <a:lnTo>
                    <a:pt x="126" y="122"/>
                  </a:lnTo>
                  <a:lnTo>
                    <a:pt x="148" y="122"/>
                  </a:lnTo>
                  <a:lnTo>
                    <a:pt x="170" y="122"/>
                  </a:lnTo>
                  <a:lnTo>
                    <a:pt x="191" y="122"/>
                  </a:lnTo>
                  <a:lnTo>
                    <a:pt x="213" y="122"/>
                  </a:lnTo>
                  <a:lnTo>
                    <a:pt x="235" y="122"/>
                  </a:lnTo>
                  <a:lnTo>
                    <a:pt x="236" y="122"/>
                  </a:lnTo>
                  <a:lnTo>
                    <a:pt x="239" y="122"/>
                  </a:lnTo>
                  <a:lnTo>
                    <a:pt x="242" y="122"/>
                  </a:lnTo>
                  <a:lnTo>
                    <a:pt x="245" y="122"/>
                  </a:lnTo>
                  <a:lnTo>
                    <a:pt x="246" y="122"/>
                  </a:lnTo>
                  <a:lnTo>
                    <a:pt x="249" y="122"/>
                  </a:lnTo>
                  <a:lnTo>
                    <a:pt x="252" y="122"/>
                  </a:lnTo>
                  <a:lnTo>
                    <a:pt x="255" y="122"/>
                  </a:lnTo>
                  <a:lnTo>
                    <a:pt x="258" y="122"/>
                  </a:lnTo>
                  <a:lnTo>
                    <a:pt x="263" y="122"/>
                  </a:lnTo>
                  <a:lnTo>
                    <a:pt x="269" y="121"/>
                  </a:lnTo>
                  <a:lnTo>
                    <a:pt x="273" y="121"/>
                  </a:lnTo>
                  <a:lnTo>
                    <a:pt x="279" y="121"/>
                  </a:lnTo>
                  <a:lnTo>
                    <a:pt x="284" y="121"/>
                  </a:lnTo>
                  <a:lnTo>
                    <a:pt x="285" y="121"/>
                  </a:lnTo>
                  <a:lnTo>
                    <a:pt x="285" y="122"/>
                  </a:lnTo>
                  <a:lnTo>
                    <a:pt x="285" y="124"/>
                  </a:lnTo>
                  <a:lnTo>
                    <a:pt x="284" y="125"/>
                  </a:lnTo>
                  <a:lnTo>
                    <a:pt x="284" y="127"/>
                  </a:lnTo>
                  <a:lnTo>
                    <a:pt x="284" y="130"/>
                  </a:lnTo>
                  <a:lnTo>
                    <a:pt x="284" y="131"/>
                  </a:lnTo>
                  <a:lnTo>
                    <a:pt x="284" y="134"/>
                  </a:lnTo>
                  <a:lnTo>
                    <a:pt x="284" y="137"/>
                  </a:lnTo>
                  <a:lnTo>
                    <a:pt x="284" y="140"/>
                  </a:lnTo>
                  <a:lnTo>
                    <a:pt x="284" y="141"/>
                  </a:lnTo>
                  <a:lnTo>
                    <a:pt x="284" y="144"/>
                  </a:lnTo>
                  <a:lnTo>
                    <a:pt x="284" y="146"/>
                  </a:lnTo>
                  <a:lnTo>
                    <a:pt x="284" y="147"/>
                  </a:lnTo>
                  <a:lnTo>
                    <a:pt x="284" y="150"/>
                  </a:lnTo>
                  <a:lnTo>
                    <a:pt x="285" y="151"/>
                  </a:lnTo>
                  <a:lnTo>
                    <a:pt x="285" y="153"/>
                  </a:lnTo>
                  <a:lnTo>
                    <a:pt x="282" y="153"/>
                  </a:lnTo>
                  <a:lnTo>
                    <a:pt x="281" y="153"/>
                  </a:lnTo>
                  <a:lnTo>
                    <a:pt x="278" y="153"/>
                  </a:lnTo>
                  <a:lnTo>
                    <a:pt x="276" y="153"/>
                  </a:lnTo>
                  <a:lnTo>
                    <a:pt x="275" y="153"/>
                  </a:lnTo>
                  <a:lnTo>
                    <a:pt x="272" y="153"/>
                  </a:lnTo>
                  <a:lnTo>
                    <a:pt x="271" y="153"/>
                  </a:lnTo>
                  <a:lnTo>
                    <a:pt x="268" y="153"/>
                  </a:lnTo>
                  <a:lnTo>
                    <a:pt x="265" y="153"/>
                  </a:lnTo>
                  <a:lnTo>
                    <a:pt x="260" y="151"/>
                  </a:lnTo>
                  <a:lnTo>
                    <a:pt x="258" y="151"/>
                  </a:lnTo>
                  <a:lnTo>
                    <a:pt x="253" y="151"/>
                  </a:lnTo>
                  <a:lnTo>
                    <a:pt x="250" y="151"/>
                  </a:lnTo>
                  <a:lnTo>
                    <a:pt x="246" y="151"/>
                  </a:lnTo>
                  <a:lnTo>
                    <a:pt x="242" y="151"/>
                  </a:lnTo>
                  <a:lnTo>
                    <a:pt x="237" y="151"/>
                  </a:lnTo>
                  <a:lnTo>
                    <a:pt x="232" y="151"/>
                  </a:lnTo>
                  <a:lnTo>
                    <a:pt x="227" y="151"/>
                  </a:lnTo>
                  <a:lnTo>
                    <a:pt x="222" y="151"/>
                  </a:lnTo>
                  <a:lnTo>
                    <a:pt x="216" y="151"/>
                  </a:lnTo>
                  <a:lnTo>
                    <a:pt x="210" y="151"/>
                  </a:lnTo>
                  <a:lnTo>
                    <a:pt x="204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77" y="151"/>
                  </a:lnTo>
                  <a:lnTo>
                    <a:pt x="160" y="151"/>
                  </a:lnTo>
                  <a:lnTo>
                    <a:pt x="144" y="151"/>
                  </a:lnTo>
                  <a:lnTo>
                    <a:pt x="126" y="151"/>
                  </a:lnTo>
                  <a:lnTo>
                    <a:pt x="111" y="151"/>
                  </a:lnTo>
                  <a:lnTo>
                    <a:pt x="93" y="151"/>
                  </a:lnTo>
                  <a:lnTo>
                    <a:pt x="77" y="151"/>
                  </a:lnTo>
                  <a:lnTo>
                    <a:pt x="60" y="151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0" y="223"/>
                  </a:lnTo>
                  <a:lnTo>
                    <a:pt x="60" y="238"/>
                  </a:lnTo>
                  <a:lnTo>
                    <a:pt x="60" y="252"/>
                  </a:lnTo>
                  <a:lnTo>
                    <a:pt x="60" y="265"/>
                  </a:lnTo>
                  <a:lnTo>
                    <a:pt x="69" y="265"/>
                  </a:lnTo>
                  <a:lnTo>
                    <a:pt x="77" y="265"/>
                  </a:lnTo>
                  <a:lnTo>
                    <a:pt x="86" y="265"/>
                  </a:lnTo>
                  <a:lnTo>
                    <a:pt x="95" y="265"/>
                  </a:lnTo>
                  <a:lnTo>
                    <a:pt x="103" y="265"/>
                  </a:lnTo>
                  <a:lnTo>
                    <a:pt x="112" y="265"/>
                  </a:lnTo>
                  <a:lnTo>
                    <a:pt x="121" y="265"/>
                  </a:lnTo>
                  <a:lnTo>
                    <a:pt x="128" y="265"/>
                  </a:lnTo>
                  <a:lnTo>
                    <a:pt x="131" y="265"/>
                  </a:lnTo>
                  <a:lnTo>
                    <a:pt x="135" y="265"/>
                  </a:lnTo>
                  <a:lnTo>
                    <a:pt x="138" y="265"/>
                  </a:lnTo>
                  <a:lnTo>
                    <a:pt x="142" y="265"/>
                  </a:lnTo>
                  <a:lnTo>
                    <a:pt x="145" y="265"/>
                  </a:lnTo>
                  <a:lnTo>
                    <a:pt x="150" y="265"/>
                  </a:lnTo>
                  <a:lnTo>
                    <a:pt x="152" y="265"/>
                  </a:lnTo>
                  <a:lnTo>
                    <a:pt x="155" y="265"/>
                  </a:lnTo>
                  <a:lnTo>
                    <a:pt x="158" y="265"/>
                  </a:lnTo>
                  <a:lnTo>
                    <a:pt x="161" y="265"/>
                  </a:lnTo>
                  <a:lnTo>
                    <a:pt x="164" y="265"/>
                  </a:lnTo>
                  <a:lnTo>
                    <a:pt x="167" y="265"/>
                  </a:lnTo>
                  <a:lnTo>
                    <a:pt x="170" y="265"/>
                  </a:lnTo>
                  <a:lnTo>
                    <a:pt x="173" y="265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80" y="265"/>
                  </a:lnTo>
                  <a:lnTo>
                    <a:pt x="183" y="265"/>
                  </a:lnTo>
                  <a:lnTo>
                    <a:pt x="186" y="265"/>
                  </a:lnTo>
                  <a:lnTo>
                    <a:pt x="188" y="265"/>
                  </a:lnTo>
                  <a:lnTo>
                    <a:pt x="190" y="265"/>
                  </a:lnTo>
                  <a:lnTo>
                    <a:pt x="193" y="265"/>
                  </a:lnTo>
                  <a:lnTo>
                    <a:pt x="194" y="265"/>
                  </a:lnTo>
                  <a:lnTo>
                    <a:pt x="197" y="265"/>
                  </a:lnTo>
                  <a:lnTo>
                    <a:pt x="199" y="265"/>
                  </a:lnTo>
                  <a:lnTo>
                    <a:pt x="201" y="265"/>
                  </a:lnTo>
                  <a:lnTo>
                    <a:pt x="204" y="265"/>
                  </a:lnTo>
                  <a:lnTo>
                    <a:pt x="206" y="265"/>
                  </a:lnTo>
                  <a:lnTo>
                    <a:pt x="209" y="265"/>
                  </a:lnTo>
                  <a:lnTo>
                    <a:pt x="210" y="265"/>
                  </a:lnTo>
                  <a:lnTo>
                    <a:pt x="211" y="265"/>
                  </a:lnTo>
                  <a:lnTo>
                    <a:pt x="213" y="265"/>
                  </a:lnTo>
                  <a:lnTo>
                    <a:pt x="216" y="265"/>
                  </a:lnTo>
                  <a:lnTo>
                    <a:pt x="219" y="265"/>
                  </a:lnTo>
                  <a:lnTo>
                    <a:pt x="223" y="264"/>
                  </a:lnTo>
                  <a:lnTo>
                    <a:pt x="227" y="264"/>
                  </a:lnTo>
                  <a:lnTo>
                    <a:pt x="232" y="264"/>
                  </a:lnTo>
                  <a:lnTo>
                    <a:pt x="236" y="264"/>
                  </a:lnTo>
                  <a:lnTo>
                    <a:pt x="239" y="264"/>
                  </a:lnTo>
                  <a:lnTo>
                    <a:pt x="242" y="264"/>
                  </a:lnTo>
                  <a:lnTo>
                    <a:pt x="243" y="264"/>
                  </a:lnTo>
                  <a:lnTo>
                    <a:pt x="245" y="264"/>
                  </a:lnTo>
                  <a:lnTo>
                    <a:pt x="246" y="264"/>
                  </a:lnTo>
                  <a:lnTo>
                    <a:pt x="247" y="264"/>
                  </a:lnTo>
                  <a:lnTo>
                    <a:pt x="249" y="264"/>
                  </a:lnTo>
                  <a:lnTo>
                    <a:pt x="250" y="264"/>
                  </a:lnTo>
                  <a:lnTo>
                    <a:pt x="252" y="264"/>
                  </a:lnTo>
                  <a:lnTo>
                    <a:pt x="255" y="264"/>
                  </a:lnTo>
                  <a:lnTo>
                    <a:pt x="258" y="264"/>
                  </a:lnTo>
                  <a:lnTo>
                    <a:pt x="262" y="264"/>
                  </a:lnTo>
                  <a:lnTo>
                    <a:pt x="265" y="264"/>
                  </a:lnTo>
                  <a:lnTo>
                    <a:pt x="269" y="262"/>
                  </a:lnTo>
                  <a:lnTo>
                    <a:pt x="272" y="262"/>
                  </a:lnTo>
                  <a:lnTo>
                    <a:pt x="275" y="262"/>
                  </a:lnTo>
                  <a:lnTo>
                    <a:pt x="278" y="262"/>
                  </a:lnTo>
                  <a:lnTo>
                    <a:pt x="281" y="262"/>
                  </a:lnTo>
                  <a:lnTo>
                    <a:pt x="285" y="261"/>
                  </a:lnTo>
                  <a:lnTo>
                    <a:pt x="289" y="261"/>
                  </a:lnTo>
                  <a:lnTo>
                    <a:pt x="292" y="261"/>
                  </a:lnTo>
                  <a:lnTo>
                    <a:pt x="296" y="259"/>
                  </a:lnTo>
                  <a:lnTo>
                    <a:pt x="298" y="259"/>
                  </a:lnTo>
                  <a:lnTo>
                    <a:pt x="299" y="259"/>
                  </a:lnTo>
                  <a:lnTo>
                    <a:pt x="301" y="259"/>
                  </a:lnTo>
                  <a:lnTo>
                    <a:pt x="301" y="261"/>
                  </a:lnTo>
                  <a:lnTo>
                    <a:pt x="301" y="262"/>
                  </a:lnTo>
                  <a:lnTo>
                    <a:pt x="301" y="265"/>
                  </a:lnTo>
                  <a:lnTo>
                    <a:pt x="301" y="267"/>
                  </a:lnTo>
                  <a:lnTo>
                    <a:pt x="299" y="270"/>
                  </a:lnTo>
                  <a:lnTo>
                    <a:pt x="299" y="272"/>
                  </a:lnTo>
                  <a:lnTo>
                    <a:pt x="299" y="275"/>
                  </a:lnTo>
                  <a:lnTo>
                    <a:pt x="299" y="278"/>
                  </a:lnTo>
                  <a:lnTo>
                    <a:pt x="299" y="283"/>
                  </a:lnTo>
                  <a:lnTo>
                    <a:pt x="299" y="284"/>
                  </a:lnTo>
                  <a:lnTo>
                    <a:pt x="299" y="287"/>
                  </a:lnTo>
                  <a:lnTo>
                    <a:pt x="301" y="288"/>
                  </a:lnTo>
                  <a:lnTo>
                    <a:pt x="301" y="290"/>
                  </a:lnTo>
                  <a:lnTo>
                    <a:pt x="301" y="291"/>
                  </a:lnTo>
                  <a:lnTo>
                    <a:pt x="301" y="294"/>
                  </a:lnTo>
                  <a:lnTo>
                    <a:pt x="301" y="295"/>
                  </a:lnTo>
                  <a:lnTo>
                    <a:pt x="263" y="295"/>
                  </a:lnTo>
                  <a:lnTo>
                    <a:pt x="226" y="295"/>
                  </a:lnTo>
                  <a:lnTo>
                    <a:pt x="188" y="295"/>
                  </a:lnTo>
                  <a:lnTo>
                    <a:pt x="151" y="295"/>
                  </a:lnTo>
                  <a:lnTo>
                    <a:pt x="112" y="295"/>
                  </a:lnTo>
                  <a:lnTo>
                    <a:pt x="75" y="295"/>
                  </a:lnTo>
                  <a:lnTo>
                    <a:pt x="37" y="295"/>
                  </a:lnTo>
                  <a:lnTo>
                    <a:pt x="0" y="295"/>
                  </a:lnTo>
                  <a:lnTo>
                    <a:pt x="0" y="258"/>
                  </a:lnTo>
                  <a:lnTo>
                    <a:pt x="0" y="222"/>
                  </a:lnTo>
                  <a:lnTo>
                    <a:pt x="0" y="184"/>
                  </a:lnTo>
                  <a:lnTo>
                    <a:pt x="0" y="148"/>
                  </a:lnTo>
                  <a:lnTo>
                    <a:pt x="0" y="111"/>
                  </a:lnTo>
                  <a:lnTo>
                    <a:pt x="0" y="73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8"/>
            <p:cNvSpPr>
              <a:spLocks noChangeAspect="1" noEditPoints="1"/>
            </p:cNvSpPr>
            <p:nvPr userDrawn="1"/>
          </p:nvSpPr>
          <p:spPr bwMode="auto">
            <a:xfrm>
              <a:off x="2573" y="4148"/>
              <a:ext cx="104" cy="93"/>
            </a:xfrm>
            <a:custGeom>
              <a:avLst/>
              <a:gdLst>
                <a:gd name="T0" fmla="*/ 0 w 333"/>
                <a:gd name="T1" fmla="*/ 0 h 295"/>
                <a:gd name="T2" fmla="*/ 0 w 333"/>
                <a:gd name="T3" fmla="*/ 0 h 295"/>
                <a:gd name="T4" fmla="*/ 0 w 333"/>
                <a:gd name="T5" fmla="*/ 0 h 295"/>
                <a:gd name="T6" fmla="*/ 0 w 333"/>
                <a:gd name="T7" fmla="*/ 0 h 295"/>
                <a:gd name="T8" fmla="*/ 0 w 333"/>
                <a:gd name="T9" fmla="*/ 0 h 295"/>
                <a:gd name="T10" fmla="*/ 0 w 333"/>
                <a:gd name="T11" fmla="*/ 0 h 295"/>
                <a:gd name="T12" fmla="*/ 0 w 333"/>
                <a:gd name="T13" fmla="*/ 0 h 295"/>
                <a:gd name="T14" fmla="*/ 0 w 333"/>
                <a:gd name="T15" fmla="*/ 0 h 295"/>
                <a:gd name="T16" fmla="*/ 0 w 333"/>
                <a:gd name="T17" fmla="*/ 0 h 295"/>
                <a:gd name="T18" fmla="*/ 0 w 333"/>
                <a:gd name="T19" fmla="*/ 0 h 295"/>
                <a:gd name="T20" fmla="*/ 0 w 333"/>
                <a:gd name="T21" fmla="*/ 0 h 295"/>
                <a:gd name="T22" fmla="*/ 0 w 333"/>
                <a:gd name="T23" fmla="*/ 0 h 295"/>
                <a:gd name="T24" fmla="*/ 0 w 333"/>
                <a:gd name="T25" fmla="*/ 0 h 295"/>
                <a:gd name="T26" fmla="*/ 0 w 333"/>
                <a:gd name="T27" fmla="*/ 0 h 295"/>
                <a:gd name="T28" fmla="*/ 0 w 333"/>
                <a:gd name="T29" fmla="*/ 0 h 295"/>
                <a:gd name="T30" fmla="*/ 0 w 333"/>
                <a:gd name="T31" fmla="*/ 0 h 295"/>
                <a:gd name="T32" fmla="*/ 0 w 333"/>
                <a:gd name="T33" fmla="*/ 0 h 295"/>
                <a:gd name="T34" fmla="*/ 0 w 333"/>
                <a:gd name="T35" fmla="*/ 0 h 295"/>
                <a:gd name="T36" fmla="*/ 0 w 333"/>
                <a:gd name="T37" fmla="*/ 0 h 295"/>
                <a:gd name="T38" fmla="*/ 0 w 333"/>
                <a:gd name="T39" fmla="*/ 0 h 295"/>
                <a:gd name="T40" fmla="*/ 0 w 333"/>
                <a:gd name="T41" fmla="*/ 0 h 295"/>
                <a:gd name="T42" fmla="*/ 0 w 333"/>
                <a:gd name="T43" fmla="*/ 0 h 295"/>
                <a:gd name="T44" fmla="*/ 0 w 333"/>
                <a:gd name="T45" fmla="*/ 0 h 295"/>
                <a:gd name="T46" fmla="*/ 0 w 333"/>
                <a:gd name="T47" fmla="*/ 0 h 295"/>
                <a:gd name="T48" fmla="*/ 0 w 333"/>
                <a:gd name="T49" fmla="*/ 0 h 295"/>
                <a:gd name="T50" fmla="*/ 0 w 333"/>
                <a:gd name="T51" fmla="*/ 0 h 295"/>
                <a:gd name="T52" fmla="*/ 0 w 333"/>
                <a:gd name="T53" fmla="*/ 0 h 295"/>
                <a:gd name="T54" fmla="*/ 0 w 333"/>
                <a:gd name="T55" fmla="*/ 0 h 295"/>
                <a:gd name="T56" fmla="*/ 0 w 333"/>
                <a:gd name="T57" fmla="*/ 0 h 295"/>
                <a:gd name="T58" fmla="*/ 0 w 333"/>
                <a:gd name="T59" fmla="*/ 0 h 295"/>
                <a:gd name="T60" fmla="*/ 0 w 333"/>
                <a:gd name="T61" fmla="*/ 0 h 295"/>
                <a:gd name="T62" fmla="*/ 0 w 333"/>
                <a:gd name="T63" fmla="*/ 0 h 295"/>
                <a:gd name="T64" fmla="*/ 0 w 333"/>
                <a:gd name="T65" fmla="*/ 0 h 295"/>
                <a:gd name="T66" fmla="*/ 0 w 333"/>
                <a:gd name="T67" fmla="*/ 0 h 295"/>
                <a:gd name="T68" fmla="*/ 0 w 333"/>
                <a:gd name="T69" fmla="*/ 0 h 295"/>
                <a:gd name="T70" fmla="*/ 0 w 333"/>
                <a:gd name="T71" fmla="*/ 0 h 295"/>
                <a:gd name="T72" fmla="*/ 0 w 333"/>
                <a:gd name="T73" fmla="*/ 0 h 295"/>
                <a:gd name="T74" fmla="*/ 0 w 333"/>
                <a:gd name="T75" fmla="*/ 0 h 295"/>
                <a:gd name="T76" fmla="*/ 0 w 333"/>
                <a:gd name="T77" fmla="*/ 0 h 295"/>
                <a:gd name="T78" fmla="*/ 0 w 333"/>
                <a:gd name="T79" fmla="*/ 0 h 295"/>
                <a:gd name="T80" fmla="*/ 0 w 333"/>
                <a:gd name="T81" fmla="*/ 0 h 295"/>
                <a:gd name="T82" fmla="*/ 0 w 333"/>
                <a:gd name="T83" fmla="*/ 0 h 295"/>
                <a:gd name="T84" fmla="*/ 0 w 333"/>
                <a:gd name="T85" fmla="*/ 0 h 295"/>
                <a:gd name="T86" fmla="*/ 0 w 333"/>
                <a:gd name="T87" fmla="*/ 0 h 295"/>
                <a:gd name="T88" fmla="*/ 0 w 333"/>
                <a:gd name="T89" fmla="*/ 0 h 295"/>
                <a:gd name="T90" fmla="*/ 0 w 333"/>
                <a:gd name="T91" fmla="*/ 0 h 295"/>
                <a:gd name="T92" fmla="*/ 0 w 333"/>
                <a:gd name="T93" fmla="*/ 0 h 295"/>
                <a:gd name="T94" fmla="*/ 0 w 333"/>
                <a:gd name="T95" fmla="*/ 0 h 295"/>
                <a:gd name="T96" fmla="*/ 0 w 333"/>
                <a:gd name="T97" fmla="*/ 0 h 295"/>
                <a:gd name="T98" fmla="*/ 0 w 333"/>
                <a:gd name="T99" fmla="*/ 0 h 295"/>
                <a:gd name="T100" fmla="*/ 0 w 333"/>
                <a:gd name="T101" fmla="*/ 0 h 295"/>
                <a:gd name="T102" fmla="*/ 0 w 333"/>
                <a:gd name="T103" fmla="*/ 0 h 295"/>
                <a:gd name="T104" fmla="*/ 0 w 333"/>
                <a:gd name="T105" fmla="*/ 0 h 295"/>
                <a:gd name="T106" fmla="*/ 0 w 333"/>
                <a:gd name="T107" fmla="*/ 0 h 295"/>
                <a:gd name="T108" fmla="*/ 0 w 333"/>
                <a:gd name="T109" fmla="*/ 0 h 295"/>
                <a:gd name="T110" fmla="*/ 0 w 333"/>
                <a:gd name="T111" fmla="*/ 0 h 295"/>
                <a:gd name="T112" fmla="*/ 0 w 333"/>
                <a:gd name="T113" fmla="*/ 0 h 295"/>
                <a:gd name="T114" fmla="*/ 0 w 333"/>
                <a:gd name="T115" fmla="*/ 0 h 295"/>
                <a:gd name="T116" fmla="*/ 0 w 333"/>
                <a:gd name="T117" fmla="*/ 0 h 295"/>
                <a:gd name="T118" fmla="*/ 0 w 333"/>
                <a:gd name="T119" fmla="*/ 0 h 295"/>
                <a:gd name="T120" fmla="*/ 0 w 333"/>
                <a:gd name="T121" fmla="*/ 0 h 295"/>
                <a:gd name="T122" fmla="*/ 0 w 333"/>
                <a:gd name="T123" fmla="*/ 0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3" h="295">
                  <a:moveTo>
                    <a:pt x="0" y="0"/>
                  </a:moveTo>
                  <a:lnTo>
                    <a:pt x="7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97" y="0"/>
                  </a:lnTo>
                  <a:lnTo>
                    <a:pt x="133" y="0"/>
                  </a:lnTo>
                  <a:lnTo>
                    <a:pt x="164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9" y="0"/>
                  </a:lnTo>
                  <a:lnTo>
                    <a:pt x="221" y="1"/>
                  </a:lnTo>
                  <a:lnTo>
                    <a:pt x="234" y="3"/>
                  </a:lnTo>
                  <a:lnTo>
                    <a:pt x="245" y="4"/>
                  </a:lnTo>
                  <a:lnTo>
                    <a:pt x="257" y="6"/>
                  </a:lnTo>
                  <a:lnTo>
                    <a:pt x="268" y="9"/>
                  </a:lnTo>
                  <a:lnTo>
                    <a:pt x="278" y="13"/>
                  </a:lnTo>
                  <a:lnTo>
                    <a:pt x="288" y="17"/>
                  </a:lnTo>
                  <a:lnTo>
                    <a:pt x="291" y="19"/>
                  </a:lnTo>
                  <a:lnTo>
                    <a:pt x="294" y="21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3" y="29"/>
                  </a:lnTo>
                  <a:lnTo>
                    <a:pt x="306" y="32"/>
                  </a:lnTo>
                  <a:lnTo>
                    <a:pt x="309" y="36"/>
                  </a:lnTo>
                  <a:lnTo>
                    <a:pt x="310" y="39"/>
                  </a:lnTo>
                  <a:lnTo>
                    <a:pt x="313" y="46"/>
                  </a:lnTo>
                  <a:lnTo>
                    <a:pt x="314" y="53"/>
                  </a:lnTo>
                  <a:lnTo>
                    <a:pt x="316" y="60"/>
                  </a:lnTo>
                  <a:lnTo>
                    <a:pt x="316" y="69"/>
                  </a:lnTo>
                  <a:lnTo>
                    <a:pt x="314" y="76"/>
                  </a:lnTo>
                  <a:lnTo>
                    <a:pt x="311" y="83"/>
                  </a:lnTo>
                  <a:lnTo>
                    <a:pt x="309" y="91"/>
                  </a:lnTo>
                  <a:lnTo>
                    <a:pt x="304" y="96"/>
                  </a:lnTo>
                  <a:lnTo>
                    <a:pt x="301" y="102"/>
                  </a:lnTo>
                  <a:lnTo>
                    <a:pt x="297" y="107"/>
                  </a:lnTo>
                  <a:lnTo>
                    <a:pt x="293" y="109"/>
                  </a:lnTo>
                  <a:lnTo>
                    <a:pt x="287" y="114"/>
                  </a:lnTo>
                  <a:lnTo>
                    <a:pt x="283" y="117"/>
                  </a:lnTo>
                  <a:lnTo>
                    <a:pt x="277" y="121"/>
                  </a:lnTo>
                  <a:lnTo>
                    <a:pt x="273" y="124"/>
                  </a:lnTo>
                  <a:lnTo>
                    <a:pt x="267" y="125"/>
                  </a:lnTo>
                  <a:lnTo>
                    <a:pt x="265" y="127"/>
                  </a:lnTo>
                  <a:lnTo>
                    <a:pt x="262" y="128"/>
                  </a:lnTo>
                  <a:lnTo>
                    <a:pt x="260" y="128"/>
                  </a:lnTo>
                  <a:lnTo>
                    <a:pt x="258" y="130"/>
                  </a:lnTo>
                  <a:lnTo>
                    <a:pt x="255" y="131"/>
                  </a:lnTo>
                  <a:lnTo>
                    <a:pt x="252" y="131"/>
                  </a:lnTo>
                  <a:lnTo>
                    <a:pt x="251" y="133"/>
                  </a:lnTo>
                  <a:lnTo>
                    <a:pt x="248" y="134"/>
                  </a:lnTo>
                  <a:lnTo>
                    <a:pt x="247" y="134"/>
                  </a:lnTo>
                  <a:lnTo>
                    <a:pt x="245" y="134"/>
                  </a:lnTo>
                  <a:lnTo>
                    <a:pt x="244" y="134"/>
                  </a:lnTo>
                  <a:lnTo>
                    <a:pt x="244" y="135"/>
                  </a:lnTo>
                  <a:lnTo>
                    <a:pt x="242" y="135"/>
                  </a:lnTo>
                  <a:lnTo>
                    <a:pt x="244" y="135"/>
                  </a:lnTo>
                  <a:lnTo>
                    <a:pt x="245" y="135"/>
                  </a:lnTo>
                  <a:lnTo>
                    <a:pt x="247" y="135"/>
                  </a:lnTo>
                  <a:lnTo>
                    <a:pt x="248" y="135"/>
                  </a:lnTo>
                  <a:lnTo>
                    <a:pt x="249" y="137"/>
                  </a:lnTo>
                  <a:lnTo>
                    <a:pt x="252" y="137"/>
                  </a:lnTo>
                  <a:lnTo>
                    <a:pt x="255" y="137"/>
                  </a:lnTo>
                  <a:lnTo>
                    <a:pt x="258" y="138"/>
                  </a:lnTo>
                  <a:lnTo>
                    <a:pt x="261" y="138"/>
                  </a:lnTo>
                  <a:lnTo>
                    <a:pt x="264" y="138"/>
                  </a:lnTo>
                  <a:lnTo>
                    <a:pt x="267" y="140"/>
                  </a:lnTo>
                  <a:lnTo>
                    <a:pt x="270" y="140"/>
                  </a:lnTo>
                  <a:lnTo>
                    <a:pt x="273" y="140"/>
                  </a:lnTo>
                  <a:lnTo>
                    <a:pt x="283" y="144"/>
                  </a:lnTo>
                  <a:lnTo>
                    <a:pt x="294" y="148"/>
                  </a:lnTo>
                  <a:lnTo>
                    <a:pt x="304" y="154"/>
                  </a:lnTo>
                  <a:lnTo>
                    <a:pt x="313" y="161"/>
                  </a:lnTo>
                  <a:lnTo>
                    <a:pt x="322" y="170"/>
                  </a:lnTo>
                  <a:lnTo>
                    <a:pt x="327" y="180"/>
                  </a:lnTo>
                  <a:lnTo>
                    <a:pt x="330" y="186"/>
                  </a:lnTo>
                  <a:lnTo>
                    <a:pt x="332" y="193"/>
                  </a:lnTo>
                  <a:lnTo>
                    <a:pt x="333" y="200"/>
                  </a:lnTo>
                  <a:lnTo>
                    <a:pt x="333" y="208"/>
                  </a:lnTo>
                  <a:lnTo>
                    <a:pt x="333" y="213"/>
                  </a:lnTo>
                  <a:lnTo>
                    <a:pt x="332" y="219"/>
                  </a:lnTo>
                  <a:lnTo>
                    <a:pt x="332" y="225"/>
                  </a:lnTo>
                  <a:lnTo>
                    <a:pt x="330" y="229"/>
                  </a:lnTo>
                  <a:lnTo>
                    <a:pt x="329" y="233"/>
                  </a:lnTo>
                  <a:lnTo>
                    <a:pt x="327" y="238"/>
                  </a:lnTo>
                  <a:lnTo>
                    <a:pt x="326" y="242"/>
                  </a:lnTo>
                  <a:lnTo>
                    <a:pt x="324" y="245"/>
                  </a:lnTo>
                  <a:lnTo>
                    <a:pt x="322" y="249"/>
                  </a:lnTo>
                  <a:lnTo>
                    <a:pt x="317" y="255"/>
                  </a:lnTo>
                  <a:lnTo>
                    <a:pt x="314" y="259"/>
                  </a:lnTo>
                  <a:lnTo>
                    <a:pt x="310" y="264"/>
                  </a:lnTo>
                  <a:lnTo>
                    <a:pt x="304" y="268"/>
                  </a:lnTo>
                  <a:lnTo>
                    <a:pt x="298" y="271"/>
                  </a:lnTo>
                  <a:lnTo>
                    <a:pt x="293" y="275"/>
                  </a:lnTo>
                  <a:lnTo>
                    <a:pt x="285" y="280"/>
                  </a:lnTo>
                  <a:lnTo>
                    <a:pt x="271" y="285"/>
                  </a:lnTo>
                  <a:lnTo>
                    <a:pt x="252" y="290"/>
                  </a:lnTo>
                  <a:lnTo>
                    <a:pt x="232" y="293"/>
                  </a:lnTo>
                  <a:lnTo>
                    <a:pt x="212" y="294"/>
                  </a:lnTo>
                  <a:lnTo>
                    <a:pt x="189" y="295"/>
                  </a:lnTo>
                  <a:lnTo>
                    <a:pt x="167" y="295"/>
                  </a:lnTo>
                  <a:lnTo>
                    <a:pt x="144" y="295"/>
                  </a:lnTo>
                  <a:lnTo>
                    <a:pt x="123" y="295"/>
                  </a:lnTo>
                  <a:lnTo>
                    <a:pt x="108" y="295"/>
                  </a:lnTo>
                  <a:lnTo>
                    <a:pt x="92" y="295"/>
                  </a:lnTo>
                  <a:lnTo>
                    <a:pt x="77" y="295"/>
                  </a:lnTo>
                  <a:lnTo>
                    <a:pt x="61" y="295"/>
                  </a:lnTo>
                  <a:lnTo>
                    <a:pt x="46" y="295"/>
                  </a:lnTo>
                  <a:lnTo>
                    <a:pt x="30" y="295"/>
                  </a:lnTo>
                  <a:lnTo>
                    <a:pt x="15" y="295"/>
                  </a:lnTo>
                  <a:lnTo>
                    <a:pt x="0" y="295"/>
                  </a:lnTo>
                  <a:lnTo>
                    <a:pt x="0" y="255"/>
                  </a:lnTo>
                  <a:lnTo>
                    <a:pt x="0" y="209"/>
                  </a:lnTo>
                  <a:lnTo>
                    <a:pt x="0" y="160"/>
                  </a:lnTo>
                  <a:lnTo>
                    <a:pt x="0" y="111"/>
                  </a:lnTo>
                  <a:lnTo>
                    <a:pt x="0" y="68"/>
                  </a:lnTo>
                  <a:lnTo>
                    <a:pt x="0" y="33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69" y="29"/>
                  </a:moveTo>
                  <a:lnTo>
                    <a:pt x="69" y="43"/>
                  </a:lnTo>
                  <a:lnTo>
                    <a:pt x="69" y="58"/>
                  </a:lnTo>
                  <a:lnTo>
                    <a:pt x="69" y="73"/>
                  </a:lnTo>
                  <a:lnTo>
                    <a:pt x="69" y="88"/>
                  </a:lnTo>
                  <a:lnTo>
                    <a:pt x="69" y="102"/>
                  </a:lnTo>
                  <a:lnTo>
                    <a:pt x="69" y="112"/>
                  </a:lnTo>
                  <a:lnTo>
                    <a:pt x="69" y="121"/>
                  </a:lnTo>
                  <a:lnTo>
                    <a:pt x="69" y="122"/>
                  </a:lnTo>
                  <a:lnTo>
                    <a:pt x="115" y="122"/>
                  </a:lnTo>
                  <a:lnTo>
                    <a:pt x="117" y="122"/>
                  </a:lnTo>
                  <a:lnTo>
                    <a:pt x="118" y="122"/>
                  </a:lnTo>
                  <a:lnTo>
                    <a:pt x="121" y="122"/>
                  </a:lnTo>
                  <a:lnTo>
                    <a:pt x="124" y="122"/>
                  </a:lnTo>
                  <a:lnTo>
                    <a:pt x="127" y="122"/>
                  </a:lnTo>
                  <a:lnTo>
                    <a:pt x="130" y="122"/>
                  </a:lnTo>
                  <a:lnTo>
                    <a:pt x="133" y="122"/>
                  </a:lnTo>
                  <a:lnTo>
                    <a:pt x="134" y="122"/>
                  </a:lnTo>
                  <a:lnTo>
                    <a:pt x="141" y="122"/>
                  </a:lnTo>
                  <a:lnTo>
                    <a:pt x="147" y="122"/>
                  </a:lnTo>
                  <a:lnTo>
                    <a:pt x="153" y="122"/>
                  </a:lnTo>
                  <a:lnTo>
                    <a:pt x="160" y="122"/>
                  </a:lnTo>
                  <a:lnTo>
                    <a:pt x="166" y="121"/>
                  </a:lnTo>
                  <a:lnTo>
                    <a:pt x="172" y="121"/>
                  </a:lnTo>
                  <a:lnTo>
                    <a:pt x="177" y="121"/>
                  </a:lnTo>
                  <a:lnTo>
                    <a:pt x="182" y="121"/>
                  </a:lnTo>
                  <a:lnTo>
                    <a:pt x="186" y="120"/>
                  </a:lnTo>
                  <a:lnTo>
                    <a:pt x="190" y="120"/>
                  </a:lnTo>
                  <a:lnTo>
                    <a:pt x="195" y="120"/>
                  </a:lnTo>
                  <a:lnTo>
                    <a:pt x="199" y="118"/>
                  </a:lnTo>
                  <a:lnTo>
                    <a:pt x="203" y="118"/>
                  </a:lnTo>
                  <a:lnTo>
                    <a:pt x="208" y="117"/>
                  </a:lnTo>
                  <a:lnTo>
                    <a:pt x="212" y="115"/>
                  </a:lnTo>
                  <a:lnTo>
                    <a:pt x="218" y="114"/>
                  </a:lnTo>
                  <a:lnTo>
                    <a:pt x="221" y="114"/>
                  </a:lnTo>
                  <a:lnTo>
                    <a:pt x="224" y="112"/>
                  </a:lnTo>
                  <a:lnTo>
                    <a:pt x="226" y="111"/>
                  </a:lnTo>
                  <a:lnTo>
                    <a:pt x="229" y="109"/>
                  </a:lnTo>
                  <a:lnTo>
                    <a:pt x="232" y="108"/>
                  </a:lnTo>
                  <a:lnTo>
                    <a:pt x="236" y="107"/>
                  </a:lnTo>
                  <a:lnTo>
                    <a:pt x="239" y="105"/>
                  </a:lnTo>
                  <a:lnTo>
                    <a:pt x="241" y="102"/>
                  </a:lnTo>
                  <a:lnTo>
                    <a:pt x="245" y="99"/>
                  </a:lnTo>
                  <a:lnTo>
                    <a:pt x="249" y="95"/>
                  </a:lnTo>
                  <a:lnTo>
                    <a:pt x="252" y="92"/>
                  </a:lnTo>
                  <a:lnTo>
                    <a:pt x="255" y="88"/>
                  </a:lnTo>
                  <a:lnTo>
                    <a:pt x="258" y="83"/>
                  </a:lnTo>
                  <a:lnTo>
                    <a:pt x="260" y="78"/>
                  </a:lnTo>
                  <a:lnTo>
                    <a:pt x="260" y="72"/>
                  </a:lnTo>
                  <a:lnTo>
                    <a:pt x="260" y="66"/>
                  </a:lnTo>
                  <a:lnTo>
                    <a:pt x="260" y="63"/>
                  </a:lnTo>
                  <a:lnTo>
                    <a:pt x="260" y="60"/>
                  </a:lnTo>
                  <a:lnTo>
                    <a:pt x="260" y="59"/>
                  </a:lnTo>
                  <a:lnTo>
                    <a:pt x="258" y="56"/>
                  </a:lnTo>
                  <a:lnTo>
                    <a:pt x="257" y="53"/>
                  </a:lnTo>
                  <a:lnTo>
                    <a:pt x="255" y="52"/>
                  </a:lnTo>
                  <a:lnTo>
                    <a:pt x="254" y="49"/>
                  </a:lnTo>
                  <a:lnTo>
                    <a:pt x="252" y="46"/>
                  </a:lnTo>
                  <a:lnTo>
                    <a:pt x="251" y="45"/>
                  </a:lnTo>
                  <a:lnTo>
                    <a:pt x="249" y="43"/>
                  </a:lnTo>
                  <a:lnTo>
                    <a:pt x="248" y="42"/>
                  </a:lnTo>
                  <a:lnTo>
                    <a:pt x="245" y="40"/>
                  </a:lnTo>
                  <a:lnTo>
                    <a:pt x="244" y="39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6" y="36"/>
                  </a:lnTo>
                  <a:lnTo>
                    <a:pt x="231" y="34"/>
                  </a:lnTo>
                  <a:lnTo>
                    <a:pt x="224" y="33"/>
                  </a:lnTo>
                  <a:lnTo>
                    <a:pt x="215" y="32"/>
                  </a:lnTo>
                  <a:lnTo>
                    <a:pt x="208" y="30"/>
                  </a:lnTo>
                  <a:lnTo>
                    <a:pt x="199" y="30"/>
                  </a:lnTo>
                  <a:lnTo>
                    <a:pt x="190" y="29"/>
                  </a:lnTo>
                  <a:lnTo>
                    <a:pt x="182" y="29"/>
                  </a:lnTo>
                  <a:lnTo>
                    <a:pt x="173" y="29"/>
                  </a:lnTo>
                  <a:lnTo>
                    <a:pt x="169" y="29"/>
                  </a:lnTo>
                  <a:lnTo>
                    <a:pt x="164" y="29"/>
                  </a:lnTo>
                  <a:lnTo>
                    <a:pt x="159" y="29"/>
                  </a:lnTo>
                  <a:lnTo>
                    <a:pt x="154" y="29"/>
                  </a:lnTo>
                  <a:lnTo>
                    <a:pt x="150" y="29"/>
                  </a:lnTo>
                  <a:lnTo>
                    <a:pt x="146" y="29"/>
                  </a:lnTo>
                  <a:lnTo>
                    <a:pt x="140" y="2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20" y="29"/>
                  </a:lnTo>
                  <a:lnTo>
                    <a:pt x="111" y="29"/>
                  </a:lnTo>
                  <a:lnTo>
                    <a:pt x="103" y="29"/>
                  </a:lnTo>
                  <a:lnTo>
                    <a:pt x="94" y="29"/>
                  </a:lnTo>
                  <a:lnTo>
                    <a:pt x="87" y="29"/>
                  </a:lnTo>
                  <a:lnTo>
                    <a:pt x="78" y="29"/>
                  </a:lnTo>
                  <a:lnTo>
                    <a:pt x="69" y="29"/>
                  </a:lnTo>
                  <a:close/>
                  <a:moveTo>
                    <a:pt x="69" y="150"/>
                  </a:moveTo>
                  <a:lnTo>
                    <a:pt x="69" y="164"/>
                  </a:lnTo>
                  <a:lnTo>
                    <a:pt x="69" y="179"/>
                  </a:lnTo>
                  <a:lnTo>
                    <a:pt x="69" y="193"/>
                  </a:lnTo>
                  <a:lnTo>
                    <a:pt x="69" y="208"/>
                  </a:lnTo>
                  <a:lnTo>
                    <a:pt x="69" y="222"/>
                  </a:lnTo>
                  <a:lnTo>
                    <a:pt x="69" y="238"/>
                  </a:lnTo>
                  <a:lnTo>
                    <a:pt x="69" y="252"/>
                  </a:lnTo>
                  <a:lnTo>
                    <a:pt x="69" y="267"/>
                  </a:lnTo>
                  <a:lnTo>
                    <a:pt x="84" y="267"/>
                  </a:lnTo>
                  <a:lnTo>
                    <a:pt x="100" y="267"/>
                  </a:lnTo>
                  <a:lnTo>
                    <a:pt x="114" y="267"/>
                  </a:lnTo>
                  <a:lnTo>
                    <a:pt x="128" y="267"/>
                  </a:lnTo>
                  <a:lnTo>
                    <a:pt x="143" y="267"/>
                  </a:lnTo>
                  <a:lnTo>
                    <a:pt x="157" y="267"/>
                  </a:lnTo>
                  <a:lnTo>
                    <a:pt x="173" y="267"/>
                  </a:lnTo>
                  <a:lnTo>
                    <a:pt x="188" y="267"/>
                  </a:lnTo>
                  <a:lnTo>
                    <a:pt x="193" y="265"/>
                  </a:lnTo>
                  <a:lnTo>
                    <a:pt x="199" y="265"/>
                  </a:lnTo>
                  <a:lnTo>
                    <a:pt x="203" y="265"/>
                  </a:lnTo>
                  <a:lnTo>
                    <a:pt x="209" y="264"/>
                  </a:lnTo>
                  <a:lnTo>
                    <a:pt x="212" y="264"/>
                  </a:lnTo>
                  <a:lnTo>
                    <a:pt x="216" y="262"/>
                  </a:lnTo>
                  <a:lnTo>
                    <a:pt x="221" y="261"/>
                  </a:lnTo>
                  <a:lnTo>
                    <a:pt x="224" y="261"/>
                  </a:lnTo>
                  <a:lnTo>
                    <a:pt x="228" y="259"/>
                  </a:lnTo>
                  <a:lnTo>
                    <a:pt x="231" y="258"/>
                  </a:lnTo>
                  <a:lnTo>
                    <a:pt x="234" y="257"/>
                  </a:lnTo>
                  <a:lnTo>
                    <a:pt x="236" y="255"/>
                  </a:lnTo>
                  <a:lnTo>
                    <a:pt x="241" y="254"/>
                  </a:lnTo>
                  <a:lnTo>
                    <a:pt x="244" y="252"/>
                  </a:lnTo>
                  <a:lnTo>
                    <a:pt x="248" y="249"/>
                  </a:lnTo>
                  <a:lnTo>
                    <a:pt x="252" y="246"/>
                  </a:lnTo>
                  <a:lnTo>
                    <a:pt x="255" y="244"/>
                  </a:lnTo>
                  <a:lnTo>
                    <a:pt x="257" y="242"/>
                  </a:lnTo>
                  <a:lnTo>
                    <a:pt x="260" y="239"/>
                  </a:lnTo>
                  <a:lnTo>
                    <a:pt x="262" y="235"/>
                  </a:lnTo>
                  <a:lnTo>
                    <a:pt x="264" y="232"/>
                  </a:lnTo>
                  <a:lnTo>
                    <a:pt x="267" y="229"/>
                  </a:lnTo>
                  <a:lnTo>
                    <a:pt x="268" y="226"/>
                  </a:lnTo>
                  <a:lnTo>
                    <a:pt x="270" y="222"/>
                  </a:lnTo>
                  <a:lnTo>
                    <a:pt x="271" y="216"/>
                  </a:lnTo>
                  <a:lnTo>
                    <a:pt x="271" y="212"/>
                  </a:lnTo>
                  <a:lnTo>
                    <a:pt x="271" y="205"/>
                  </a:lnTo>
                  <a:lnTo>
                    <a:pt x="271" y="199"/>
                  </a:lnTo>
                  <a:lnTo>
                    <a:pt x="270" y="193"/>
                  </a:lnTo>
                  <a:lnTo>
                    <a:pt x="268" y="189"/>
                  </a:lnTo>
                  <a:lnTo>
                    <a:pt x="265" y="183"/>
                  </a:lnTo>
                  <a:lnTo>
                    <a:pt x="264" y="179"/>
                  </a:lnTo>
                  <a:lnTo>
                    <a:pt x="261" y="177"/>
                  </a:lnTo>
                  <a:lnTo>
                    <a:pt x="260" y="174"/>
                  </a:lnTo>
                  <a:lnTo>
                    <a:pt x="258" y="173"/>
                  </a:lnTo>
                  <a:lnTo>
                    <a:pt x="255" y="170"/>
                  </a:lnTo>
                  <a:lnTo>
                    <a:pt x="254" y="169"/>
                  </a:lnTo>
                  <a:lnTo>
                    <a:pt x="251" y="167"/>
                  </a:lnTo>
                  <a:lnTo>
                    <a:pt x="248" y="166"/>
                  </a:lnTo>
                  <a:lnTo>
                    <a:pt x="247" y="164"/>
                  </a:lnTo>
                  <a:lnTo>
                    <a:pt x="242" y="163"/>
                  </a:lnTo>
                  <a:lnTo>
                    <a:pt x="239" y="161"/>
                  </a:lnTo>
                  <a:lnTo>
                    <a:pt x="236" y="160"/>
                  </a:lnTo>
                  <a:lnTo>
                    <a:pt x="232" y="158"/>
                  </a:lnTo>
                  <a:lnTo>
                    <a:pt x="229" y="157"/>
                  </a:lnTo>
                  <a:lnTo>
                    <a:pt x="225" y="157"/>
                  </a:lnTo>
                  <a:lnTo>
                    <a:pt x="222" y="156"/>
                  </a:lnTo>
                  <a:lnTo>
                    <a:pt x="218" y="154"/>
                  </a:lnTo>
                  <a:lnTo>
                    <a:pt x="215" y="154"/>
                  </a:lnTo>
                  <a:lnTo>
                    <a:pt x="212" y="154"/>
                  </a:lnTo>
                  <a:lnTo>
                    <a:pt x="209" y="153"/>
                  </a:lnTo>
                  <a:lnTo>
                    <a:pt x="206" y="153"/>
                  </a:lnTo>
                  <a:lnTo>
                    <a:pt x="203" y="153"/>
                  </a:lnTo>
                  <a:lnTo>
                    <a:pt x="199" y="151"/>
                  </a:lnTo>
                  <a:lnTo>
                    <a:pt x="196" y="151"/>
                  </a:lnTo>
                  <a:lnTo>
                    <a:pt x="193" y="151"/>
                  </a:lnTo>
                  <a:lnTo>
                    <a:pt x="188" y="151"/>
                  </a:lnTo>
                  <a:lnTo>
                    <a:pt x="180" y="151"/>
                  </a:lnTo>
                  <a:lnTo>
                    <a:pt x="175" y="150"/>
                  </a:lnTo>
                  <a:lnTo>
                    <a:pt x="169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49" y="150"/>
                  </a:lnTo>
                  <a:lnTo>
                    <a:pt x="143" y="150"/>
                  </a:lnTo>
                  <a:lnTo>
                    <a:pt x="133" y="150"/>
                  </a:lnTo>
                  <a:lnTo>
                    <a:pt x="124" y="150"/>
                  </a:lnTo>
                  <a:lnTo>
                    <a:pt x="115" y="150"/>
                  </a:lnTo>
                  <a:lnTo>
                    <a:pt x="105" y="150"/>
                  </a:lnTo>
                  <a:lnTo>
                    <a:pt x="97" y="150"/>
                  </a:lnTo>
                  <a:lnTo>
                    <a:pt x="88" y="150"/>
                  </a:lnTo>
                  <a:lnTo>
                    <a:pt x="78" y="150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2719" y="4148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0" y="0"/>
                  </a:moveTo>
                  <a:lnTo>
                    <a:pt x="2" y="3"/>
                  </a:lnTo>
                  <a:lnTo>
                    <a:pt x="3" y="6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8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3" y="24"/>
                  </a:lnTo>
                  <a:lnTo>
                    <a:pt x="195" y="24"/>
                  </a:lnTo>
                  <a:lnTo>
                    <a:pt x="198" y="21"/>
                  </a:lnTo>
                  <a:lnTo>
                    <a:pt x="199" y="19"/>
                  </a:lnTo>
                  <a:lnTo>
                    <a:pt x="201" y="16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5" y="6"/>
                  </a:lnTo>
                  <a:lnTo>
                    <a:pt x="206" y="3"/>
                  </a:lnTo>
                  <a:lnTo>
                    <a:pt x="2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2730" y="4164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0" y="0"/>
                  </a:moveTo>
                  <a:lnTo>
                    <a:pt x="7" y="6"/>
                  </a:lnTo>
                  <a:lnTo>
                    <a:pt x="16" y="10"/>
                  </a:lnTo>
                  <a:lnTo>
                    <a:pt x="23" y="14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50" y="23"/>
                  </a:lnTo>
                  <a:lnTo>
                    <a:pt x="59" y="23"/>
                  </a:lnTo>
                  <a:lnTo>
                    <a:pt x="69" y="24"/>
                  </a:lnTo>
                  <a:lnTo>
                    <a:pt x="79" y="23"/>
                  </a:lnTo>
                  <a:lnTo>
                    <a:pt x="88" y="23"/>
                  </a:lnTo>
                  <a:lnTo>
                    <a:pt x="98" y="20"/>
                  </a:lnTo>
                  <a:lnTo>
                    <a:pt x="107" y="17"/>
                  </a:lnTo>
                  <a:lnTo>
                    <a:pt x="115" y="14"/>
                  </a:lnTo>
                  <a:lnTo>
                    <a:pt x="124" y="10"/>
                  </a:lnTo>
                  <a:lnTo>
                    <a:pt x="131" y="6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2718" y="4133"/>
              <a:ext cx="68" cy="9"/>
            </a:xfrm>
            <a:custGeom>
              <a:avLst/>
              <a:gdLst>
                <a:gd name="T0" fmla="*/ 0 w 219"/>
                <a:gd name="T1" fmla="*/ 0 h 24"/>
                <a:gd name="T2" fmla="*/ 0 w 219"/>
                <a:gd name="T3" fmla="*/ 0 h 24"/>
                <a:gd name="T4" fmla="*/ 0 w 219"/>
                <a:gd name="T5" fmla="*/ 0 h 24"/>
                <a:gd name="T6" fmla="*/ 0 w 219"/>
                <a:gd name="T7" fmla="*/ 0 h 24"/>
                <a:gd name="T8" fmla="*/ 0 w 219"/>
                <a:gd name="T9" fmla="*/ 0 h 24"/>
                <a:gd name="T10" fmla="*/ 0 w 219"/>
                <a:gd name="T11" fmla="*/ 0 h 24"/>
                <a:gd name="T12" fmla="*/ 0 w 219"/>
                <a:gd name="T13" fmla="*/ 0 h 24"/>
                <a:gd name="T14" fmla="*/ 0 w 219"/>
                <a:gd name="T15" fmla="*/ 0 h 24"/>
                <a:gd name="T16" fmla="*/ 0 w 219"/>
                <a:gd name="T17" fmla="*/ 0 h 24"/>
                <a:gd name="T18" fmla="*/ 0 w 219"/>
                <a:gd name="T19" fmla="*/ 0 h 24"/>
                <a:gd name="T20" fmla="*/ 0 w 219"/>
                <a:gd name="T21" fmla="*/ 0 h 24"/>
                <a:gd name="T22" fmla="*/ 0 w 219"/>
                <a:gd name="T23" fmla="*/ 0 h 24"/>
                <a:gd name="T24" fmla="*/ 0 w 219"/>
                <a:gd name="T25" fmla="*/ 0 h 24"/>
                <a:gd name="T26" fmla="*/ 0 w 219"/>
                <a:gd name="T27" fmla="*/ 0 h 24"/>
                <a:gd name="T28" fmla="*/ 0 w 219"/>
                <a:gd name="T29" fmla="*/ 0 h 24"/>
                <a:gd name="T30" fmla="*/ 0 w 219"/>
                <a:gd name="T31" fmla="*/ 0 h 24"/>
                <a:gd name="T32" fmla="*/ 0 w 219"/>
                <a:gd name="T33" fmla="*/ 0 h 24"/>
                <a:gd name="T34" fmla="*/ 0 w 219"/>
                <a:gd name="T35" fmla="*/ 0 h 24"/>
                <a:gd name="T36" fmla="*/ 0 w 219"/>
                <a:gd name="T37" fmla="*/ 0 h 24"/>
                <a:gd name="T38" fmla="*/ 0 w 219"/>
                <a:gd name="T39" fmla="*/ 0 h 24"/>
                <a:gd name="T40" fmla="*/ 0 w 219"/>
                <a:gd name="T41" fmla="*/ 0 h 24"/>
                <a:gd name="T42" fmla="*/ 0 w 219"/>
                <a:gd name="T43" fmla="*/ 0 h 24"/>
                <a:gd name="T44" fmla="*/ 0 w 219"/>
                <a:gd name="T45" fmla="*/ 0 h 24"/>
                <a:gd name="T46" fmla="*/ 0 w 219"/>
                <a:gd name="T47" fmla="*/ 0 h 24"/>
                <a:gd name="T48" fmla="*/ 0 w 219"/>
                <a:gd name="T49" fmla="*/ 0 h 24"/>
                <a:gd name="T50" fmla="*/ 0 w 219"/>
                <a:gd name="T51" fmla="*/ 0 h 24"/>
                <a:gd name="T52" fmla="*/ 0 w 219"/>
                <a:gd name="T53" fmla="*/ 0 h 24"/>
                <a:gd name="T54" fmla="*/ 0 w 219"/>
                <a:gd name="T55" fmla="*/ 0 h 24"/>
                <a:gd name="T56" fmla="*/ 0 w 219"/>
                <a:gd name="T57" fmla="*/ 0 h 24"/>
                <a:gd name="T58" fmla="*/ 0 w 219"/>
                <a:gd name="T59" fmla="*/ 0 h 24"/>
                <a:gd name="T60" fmla="*/ 0 w 219"/>
                <a:gd name="T61" fmla="*/ 0 h 24"/>
                <a:gd name="T62" fmla="*/ 0 w 219"/>
                <a:gd name="T63" fmla="*/ 0 h 24"/>
                <a:gd name="T64" fmla="*/ 0 w 219"/>
                <a:gd name="T65" fmla="*/ 0 h 24"/>
                <a:gd name="T66" fmla="*/ 0 w 219"/>
                <a:gd name="T67" fmla="*/ 0 h 24"/>
                <a:gd name="T68" fmla="*/ 0 w 219"/>
                <a:gd name="T69" fmla="*/ 0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9" h="24">
                  <a:moveTo>
                    <a:pt x="0" y="13"/>
                  </a:moveTo>
                  <a:lnTo>
                    <a:pt x="0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19" y="24"/>
                  </a:lnTo>
                  <a:lnTo>
                    <a:pt x="219" y="23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9" y="19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4"/>
                  </a:lnTo>
                  <a:lnTo>
                    <a:pt x="219" y="13"/>
                  </a:lnTo>
                  <a:lnTo>
                    <a:pt x="219" y="11"/>
                  </a:lnTo>
                  <a:lnTo>
                    <a:pt x="219" y="8"/>
                  </a:lnTo>
                  <a:lnTo>
                    <a:pt x="219" y="7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19" y="3"/>
                  </a:lnTo>
                  <a:lnTo>
                    <a:pt x="219" y="1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2719" y="4117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13" y="0"/>
                  </a:moveTo>
                  <a:lnTo>
                    <a:pt x="11" y="3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6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08" y="24"/>
                  </a:lnTo>
                  <a:lnTo>
                    <a:pt x="206" y="21"/>
                  </a:lnTo>
                  <a:lnTo>
                    <a:pt x="205" y="19"/>
                  </a:lnTo>
                  <a:lnTo>
                    <a:pt x="204" y="16"/>
                  </a:lnTo>
                  <a:lnTo>
                    <a:pt x="202" y="11"/>
                  </a:lnTo>
                  <a:lnTo>
                    <a:pt x="201" y="8"/>
                  </a:lnTo>
                  <a:lnTo>
                    <a:pt x="199" y="6"/>
                  </a:lnTo>
                  <a:lnTo>
                    <a:pt x="198" y="3"/>
                  </a:lnTo>
                  <a:lnTo>
                    <a:pt x="19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3"/>
            <p:cNvSpPr>
              <a:spLocks/>
            </p:cNvSpPr>
            <p:nvPr userDrawn="1"/>
          </p:nvSpPr>
          <p:spPr bwMode="auto">
            <a:xfrm>
              <a:off x="2730" y="4102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138" y="24"/>
                  </a:moveTo>
                  <a:lnTo>
                    <a:pt x="131" y="20"/>
                  </a:lnTo>
                  <a:lnTo>
                    <a:pt x="124" y="14"/>
                  </a:lnTo>
                  <a:lnTo>
                    <a:pt x="115" y="10"/>
                  </a:lnTo>
                  <a:lnTo>
                    <a:pt x="107" y="7"/>
                  </a:lnTo>
                  <a:lnTo>
                    <a:pt x="98" y="4"/>
                  </a:lnTo>
                  <a:lnTo>
                    <a:pt x="88" y="3"/>
                  </a:lnTo>
                  <a:lnTo>
                    <a:pt x="79" y="1"/>
                  </a:lnTo>
                  <a:lnTo>
                    <a:pt x="69" y="0"/>
                  </a:lnTo>
                  <a:lnTo>
                    <a:pt x="59" y="1"/>
                  </a:lnTo>
                  <a:lnTo>
                    <a:pt x="50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7" y="20"/>
                  </a:lnTo>
                  <a:lnTo>
                    <a:pt x="0" y="24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Text Box 15"/>
          <p:cNvSpPr txBox="1">
            <a:spLocks noChangeArrowheads="1"/>
          </p:cNvSpPr>
          <p:nvPr userDrawn="1"/>
        </p:nvSpPr>
        <p:spPr bwMode="auto">
          <a:xfrm>
            <a:off x="23824" y="6577014"/>
            <a:ext cx="1601035" cy="2750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513" tIns="44745" rIns="89513" bIns="44745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89511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t-BR" sz="1200" b="1" smtClean="0">
                <a:solidFill>
                  <a:srgbClr val="FFFFFF"/>
                </a:solidFill>
                <a:latin typeface="Arial" pitchFamily="34" charset="0"/>
              </a:rPr>
              <a:t>Bunge Fertilizantes</a:t>
            </a: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17463" y="714375"/>
          <a:ext cx="3575050" cy="5543550"/>
        </p:xfrm>
        <a:graphic>
          <a:graphicData uri="http://schemas.openxmlformats.org/presentationml/2006/ole">
            <p:oleObj spid="_x0000_s880927" name="CorelDRAW" r:id="rId3" imgW="2578608" imgH="3877056" progId="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28" y="273050"/>
            <a:ext cx="3008313" cy="1162050"/>
          </a:xfrm>
          <a:prstGeom prst="rect">
            <a:avLst/>
          </a:prstGeom>
        </p:spPr>
        <p:txBody>
          <a:bodyPr lIns="89513" tIns="44745" rIns="89513" bIns="44745"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101"/>
            <a:ext cx="5111750" cy="5853113"/>
          </a:xfrm>
          <a:prstGeom prst="rect">
            <a:avLst/>
          </a:prstGeom>
        </p:spPr>
        <p:txBody>
          <a:bodyPr lIns="89513" tIns="44745" rIns="89513" bIns="4474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28" y="1435152"/>
            <a:ext cx="3008313" cy="4691063"/>
          </a:xfrm>
          <a:prstGeom prst="rect">
            <a:avLst/>
          </a:prstGeom>
        </p:spPr>
        <p:txBody>
          <a:bodyPr lIns="89513" tIns="44745" rIns="89513" bIns="44745"/>
          <a:lstStyle>
            <a:lvl1pPr marL="0" indent="0">
              <a:buNone/>
              <a:defRPr sz="1400"/>
            </a:lvl1pPr>
            <a:lvl2pPr marL="447548" indent="0">
              <a:buNone/>
              <a:defRPr sz="1200"/>
            </a:lvl2pPr>
            <a:lvl3pPr marL="895110" indent="0">
              <a:buNone/>
              <a:defRPr sz="1000"/>
            </a:lvl3pPr>
            <a:lvl4pPr marL="1342658" indent="0">
              <a:buNone/>
              <a:defRPr sz="900"/>
            </a:lvl4pPr>
            <a:lvl5pPr marL="1790213" indent="0">
              <a:buNone/>
              <a:defRPr sz="900"/>
            </a:lvl5pPr>
            <a:lvl6pPr marL="2237767" indent="0">
              <a:buNone/>
              <a:defRPr sz="900"/>
            </a:lvl6pPr>
            <a:lvl7pPr marL="2685315" indent="0">
              <a:buNone/>
              <a:defRPr sz="900"/>
            </a:lvl7pPr>
            <a:lvl8pPr marL="3132874" indent="0">
              <a:buNone/>
              <a:defRPr sz="900"/>
            </a:lvl8pPr>
            <a:lvl9pPr marL="3580427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fld id="{118A2A3E-0FF3-4E6F-BCFA-0751F1D90D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35989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6577031"/>
            <a:ext cx="9144000" cy="280987"/>
          </a:xfrm>
          <a:prstGeom prst="rect">
            <a:avLst/>
          </a:prstGeom>
          <a:solidFill>
            <a:srgbClr val="333399"/>
          </a:solidFill>
          <a:ln w="15875">
            <a:solidFill>
              <a:srgbClr val="075791"/>
            </a:solidFill>
            <a:miter lim="800000"/>
            <a:headEnd/>
            <a:tailEnd/>
          </a:ln>
        </p:spPr>
        <p:txBody>
          <a:bodyPr wrap="none" lIns="89513" tIns="44745" rIns="89513" bIns="44745" anchor="ctr"/>
          <a:lstStyle/>
          <a:p>
            <a:pPr algn="ctr" defTabSz="893763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" name="Group 3"/>
          <p:cNvGrpSpPr>
            <a:grpSpLocks/>
          </p:cNvGrpSpPr>
          <p:nvPr userDrawn="1"/>
        </p:nvGrpSpPr>
        <p:grpSpPr bwMode="auto">
          <a:xfrm>
            <a:off x="4084639" y="6600825"/>
            <a:ext cx="969962" cy="223838"/>
            <a:chOff x="2573" y="4102"/>
            <a:chExt cx="611" cy="141"/>
          </a:xfrm>
        </p:grpSpPr>
        <p:sp>
          <p:nvSpPr>
            <p:cNvPr id="7" name="Freeform 4"/>
            <p:cNvSpPr>
              <a:spLocks noChangeAspect="1"/>
            </p:cNvSpPr>
            <p:nvPr userDrawn="1"/>
          </p:nvSpPr>
          <p:spPr bwMode="auto">
            <a:xfrm>
              <a:off x="2951" y="4146"/>
              <a:ext cx="122" cy="97"/>
            </a:xfrm>
            <a:custGeom>
              <a:avLst/>
              <a:gdLst>
                <a:gd name="T0" fmla="*/ 0 w 391"/>
                <a:gd name="T1" fmla="*/ 0 h 307"/>
                <a:gd name="T2" fmla="*/ 0 w 391"/>
                <a:gd name="T3" fmla="*/ 0 h 307"/>
                <a:gd name="T4" fmla="*/ 0 w 391"/>
                <a:gd name="T5" fmla="*/ 0 h 307"/>
                <a:gd name="T6" fmla="*/ 0 w 391"/>
                <a:gd name="T7" fmla="*/ 0 h 307"/>
                <a:gd name="T8" fmla="*/ 0 w 391"/>
                <a:gd name="T9" fmla="*/ 0 h 307"/>
                <a:gd name="T10" fmla="*/ 0 w 391"/>
                <a:gd name="T11" fmla="*/ 0 h 307"/>
                <a:gd name="T12" fmla="*/ 0 w 391"/>
                <a:gd name="T13" fmla="*/ 0 h 307"/>
                <a:gd name="T14" fmla="*/ 0 w 391"/>
                <a:gd name="T15" fmla="*/ 0 h 307"/>
                <a:gd name="T16" fmla="*/ 0 w 391"/>
                <a:gd name="T17" fmla="*/ 0 h 307"/>
                <a:gd name="T18" fmla="*/ 0 w 391"/>
                <a:gd name="T19" fmla="*/ 0 h 307"/>
                <a:gd name="T20" fmla="*/ 0 w 391"/>
                <a:gd name="T21" fmla="*/ 0 h 307"/>
                <a:gd name="T22" fmla="*/ 0 w 391"/>
                <a:gd name="T23" fmla="*/ 0 h 307"/>
                <a:gd name="T24" fmla="*/ 0 w 391"/>
                <a:gd name="T25" fmla="*/ 0 h 307"/>
                <a:gd name="T26" fmla="*/ 0 w 391"/>
                <a:gd name="T27" fmla="*/ 0 h 307"/>
                <a:gd name="T28" fmla="*/ 0 w 391"/>
                <a:gd name="T29" fmla="*/ 0 h 307"/>
                <a:gd name="T30" fmla="*/ 0 w 391"/>
                <a:gd name="T31" fmla="*/ 0 h 307"/>
                <a:gd name="T32" fmla="*/ 0 w 391"/>
                <a:gd name="T33" fmla="*/ 0 h 307"/>
                <a:gd name="T34" fmla="*/ 0 w 391"/>
                <a:gd name="T35" fmla="*/ 0 h 307"/>
                <a:gd name="T36" fmla="*/ 0 w 391"/>
                <a:gd name="T37" fmla="*/ 0 h 307"/>
                <a:gd name="T38" fmla="*/ 0 w 391"/>
                <a:gd name="T39" fmla="*/ 0 h 307"/>
                <a:gd name="T40" fmla="*/ 0 w 391"/>
                <a:gd name="T41" fmla="*/ 0 h 307"/>
                <a:gd name="T42" fmla="*/ 0 w 391"/>
                <a:gd name="T43" fmla="*/ 0 h 307"/>
                <a:gd name="T44" fmla="*/ 0 w 391"/>
                <a:gd name="T45" fmla="*/ 0 h 307"/>
                <a:gd name="T46" fmla="*/ 0 w 391"/>
                <a:gd name="T47" fmla="*/ 0 h 307"/>
                <a:gd name="T48" fmla="*/ 0 w 391"/>
                <a:gd name="T49" fmla="*/ 0 h 307"/>
                <a:gd name="T50" fmla="*/ 0 w 391"/>
                <a:gd name="T51" fmla="*/ 0 h 307"/>
                <a:gd name="T52" fmla="*/ 0 w 391"/>
                <a:gd name="T53" fmla="*/ 0 h 307"/>
                <a:gd name="T54" fmla="*/ 0 w 391"/>
                <a:gd name="T55" fmla="*/ 0 h 307"/>
                <a:gd name="T56" fmla="*/ 0 w 391"/>
                <a:gd name="T57" fmla="*/ 0 h 307"/>
                <a:gd name="T58" fmla="*/ 0 w 391"/>
                <a:gd name="T59" fmla="*/ 0 h 307"/>
                <a:gd name="T60" fmla="*/ 0 w 391"/>
                <a:gd name="T61" fmla="*/ 0 h 307"/>
                <a:gd name="T62" fmla="*/ 0 w 391"/>
                <a:gd name="T63" fmla="*/ 0 h 307"/>
                <a:gd name="T64" fmla="*/ 0 w 391"/>
                <a:gd name="T65" fmla="*/ 0 h 307"/>
                <a:gd name="T66" fmla="*/ 0 w 391"/>
                <a:gd name="T67" fmla="*/ 0 h 307"/>
                <a:gd name="T68" fmla="*/ 0 w 391"/>
                <a:gd name="T69" fmla="*/ 0 h 307"/>
                <a:gd name="T70" fmla="*/ 0 w 391"/>
                <a:gd name="T71" fmla="*/ 0 h 307"/>
                <a:gd name="T72" fmla="*/ 0 w 391"/>
                <a:gd name="T73" fmla="*/ 0 h 307"/>
                <a:gd name="T74" fmla="*/ 0 w 391"/>
                <a:gd name="T75" fmla="*/ 0 h 307"/>
                <a:gd name="T76" fmla="*/ 0 w 391"/>
                <a:gd name="T77" fmla="*/ 0 h 307"/>
                <a:gd name="T78" fmla="*/ 0 w 391"/>
                <a:gd name="T79" fmla="*/ 0 h 307"/>
                <a:gd name="T80" fmla="*/ 0 w 391"/>
                <a:gd name="T81" fmla="*/ 0 h 307"/>
                <a:gd name="T82" fmla="*/ 0 w 391"/>
                <a:gd name="T83" fmla="*/ 0 h 307"/>
                <a:gd name="T84" fmla="*/ 0 w 391"/>
                <a:gd name="T85" fmla="*/ 0 h 307"/>
                <a:gd name="T86" fmla="*/ 0 w 391"/>
                <a:gd name="T87" fmla="*/ 0 h 307"/>
                <a:gd name="T88" fmla="*/ 0 w 391"/>
                <a:gd name="T89" fmla="*/ 0 h 307"/>
                <a:gd name="T90" fmla="*/ 0 w 391"/>
                <a:gd name="T91" fmla="*/ 0 h 307"/>
                <a:gd name="T92" fmla="*/ 0 w 391"/>
                <a:gd name="T93" fmla="*/ 0 h 307"/>
                <a:gd name="T94" fmla="*/ 0 w 391"/>
                <a:gd name="T95" fmla="*/ 0 h 307"/>
                <a:gd name="T96" fmla="*/ 0 w 391"/>
                <a:gd name="T97" fmla="*/ 0 h 307"/>
                <a:gd name="T98" fmla="*/ 0 w 391"/>
                <a:gd name="T99" fmla="*/ 0 h 307"/>
                <a:gd name="T100" fmla="*/ 0 w 391"/>
                <a:gd name="T101" fmla="*/ 0 h 307"/>
                <a:gd name="T102" fmla="*/ 0 w 391"/>
                <a:gd name="T103" fmla="*/ 0 h 307"/>
                <a:gd name="T104" fmla="*/ 0 w 391"/>
                <a:gd name="T105" fmla="*/ 0 h 307"/>
                <a:gd name="T106" fmla="*/ 0 w 391"/>
                <a:gd name="T107" fmla="*/ 0 h 307"/>
                <a:gd name="T108" fmla="*/ 0 w 391"/>
                <a:gd name="T109" fmla="*/ 0 h 307"/>
                <a:gd name="T110" fmla="*/ 0 w 391"/>
                <a:gd name="T111" fmla="*/ 0 h 307"/>
                <a:gd name="T112" fmla="*/ 0 w 391"/>
                <a:gd name="T113" fmla="*/ 0 h 307"/>
                <a:gd name="T114" fmla="*/ 0 w 391"/>
                <a:gd name="T115" fmla="*/ 0 h 3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1" h="307">
                  <a:moveTo>
                    <a:pt x="222" y="0"/>
                  </a:moveTo>
                  <a:lnTo>
                    <a:pt x="227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0" y="2"/>
                  </a:lnTo>
                  <a:lnTo>
                    <a:pt x="274" y="2"/>
                  </a:lnTo>
                  <a:lnTo>
                    <a:pt x="277" y="2"/>
                  </a:lnTo>
                  <a:lnTo>
                    <a:pt x="280" y="2"/>
                  </a:lnTo>
                  <a:lnTo>
                    <a:pt x="284" y="2"/>
                  </a:lnTo>
                  <a:lnTo>
                    <a:pt x="287" y="3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7" y="3"/>
                  </a:lnTo>
                  <a:lnTo>
                    <a:pt x="300" y="3"/>
                  </a:lnTo>
                  <a:lnTo>
                    <a:pt x="303" y="4"/>
                  </a:lnTo>
                  <a:lnTo>
                    <a:pt x="306" y="4"/>
                  </a:lnTo>
                  <a:lnTo>
                    <a:pt x="309" y="4"/>
                  </a:lnTo>
                  <a:lnTo>
                    <a:pt x="312" y="6"/>
                  </a:lnTo>
                  <a:lnTo>
                    <a:pt x="315" y="6"/>
                  </a:lnTo>
                  <a:lnTo>
                    <a:pt x="317" y="6"/>
                  </a:lnTo>
                  <a:lnTo>
                    <a:pt x="320" y="7"/>
                  </a:lnTo>
                  <a:lnTo>
                    <a:pt x="323" y="7"/>
                  </a:lnTo>
                  <a:lnTo>
                    <a:pt x="326" y="7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10"/>
                  </a:lnTo>
                  <a:lnTo>
                    <a:pt x="342" y="12"/>
                  </a:lnTo>
                  <a:lnTo>
                    <a:pt x="346" y="12"/>
                  </a:lnTo>
                  <a:lnTo>
                    <a:pt x="352" y="13"/>
                  </a:lnTo>
                  <a:lnTo>
                    <a:pt x="356" y="15"/>
                  </a:lnTo>
                  <a:lnTo>
                    <a:pt x="361" y="16"/>
                  </a:lnTo>
                  <a:lnTo>
                    <a:pt x="365" y="17"/>
                  </a:lnTo>
                  <a:lnTo>
                    <a:pt x="369" y="19"/>
                  </a:lnTo>
                  <a:lnTo>
                    <a:pt x="374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8" y="22"/>
                  </a:lnTo>
                  <a:lnTo>
                    <a:pt x="381" y="22"/>
                  </a:lnTo>
                  <a:lnTo>
                    <a:pt x="382" y="23"/>
                  </a:lnTo>
                  <a:lnTo>
                    <a:pt x="384" y="23"/>
                  </a:lnTo>
                  <a:lnTo>
                    <a:pt x="385" y="25"/>
                  </a:lnTo>
                  <a:lnTo>
                    <a:pt x="387" y="25"/>
                  </a:lnTo>
                  <a:lnTo>
                    <a:pt x="388" y="26"/>
                  </a:lnTo>
                  <a:lnTo>
                    <a:pt x="389" y="26"/>
                  </a:lnTo>
                  <a:lnTo>
                    <a:pt x="391" y="26"/>
                  </a:lnTo>
                  <a:lnTo>
                    <a:pt x="389" y="27"/>
                  </a:lnTo>
                  <a:lnTo>
                    <a:pt x="389" y="29"/>
                  </a:lnTo>
                  <a:lnTo>
                    <a:pt x="388" y="30"/>
                  </a:lnTo>
                  <a:lnTo>
                    <a:pt x="388" y="32"/>
                  </a:lnTo>
                  <a:lnTo>
                    <a:pt x="387" y="33"/>
                  </a:lnTo>
                  <a:lnTo>
                    <a:pt x="387" y="35"/>
                  </a:lnTo>
                  <a:lnTo>
                    <a:pt x="385" y="36"/>
                  </a:lnTo>
                  <a:lnTo>
                    <a:pt x="385" y="38"/>
                  </a:lnTo>
                  <a:lnTo>
                    <a:pt x="384" y="40"/>
                  </a:lnTo>
                  <a:lnTo>
                    <a:pt x="382" y="43"/>
                  </a:lnTo>
                  <a:lnTo>
                    <a:pt x="381" y="46"/>
                  </a:lnTo>
                  <a:lnTo>
                    <a:pt x="379" y="49"/>
                  </a:lnTo>
                  <a:lnTo>
                    <a:pt x="378" y="53"/>
                  </a:lnTo>
                  <a:lnTo>
                    <a:pt x="377" y="56"/>
                  </a:lnTo>
                  <a:lnTo>
                    <a:pt x="377" y="59"/>
                  </a:lnTo>
                  <a:lnTo>
                    <a:pt x="375" y="62"/>
                  </a:lnTo>
                  <a:lnTo>
                    <a:pt x="374" y="64"/>
                  </a:lnTo>
                  <a:lnTo>
                    <a:pt x="374" y="65"/>
                  </a:lnTo>
                  <a:lnTo>
                    <a:pt x="374" y="66"/>
                  </a:lnTo>
                  <a:lnTo>
                    <a:pt x="372" y="68"/>
                  </a:lnTo>
                  <a:lnTo>
                    <a:pt x="372" y="69"/>
                  </a:lnTo>
                  <a:lnTo>
                    <a:pt x="371" y="71"/>
                  </a:lnTo>
                  <a:lnTo>
                    <a:pt x="371" y="72"/>
                  </a:lnTo>
                  <a:lnTo>
                    <a:pt x="369" y="71"/>
                  </a:lnTo>
                  <a:lnTo>
                    <a:pt x="368" y="71"/>
                  </a:lnTo>
                  <a:lnTo>
                    <a:pt x="366" y="69"/>
                  </a:lnTo>
                  <a:lnTo>
                    <a:pt x="365" y="68"/>
                  </a:lnTo>
                  <a:lnTo>
                    <a:pt x="364" y="66"/>
                  </a:lnTo>
                  <a:lnTo>
                    <a:pt x="362" y="65"/>
                  </a:lnTo>
                  <a:lnTo>
                    <a:pt x="361" y="65"/>
                  </a:lnTo>
                  <a:lnTo>
                    <a:pt x="359" y="64"/>
                  </a:lnTo>
                  <a:lnTo>
                    <a:pt x="358" y="62"/>
                  </a:lnTo>
                  <a:lnTo>
                    <a:pt x="356" y="61"/>
                  </a:lnTo>
                  <a:lnTo>
                    <a:pt x="355" y="61"/>
                  </a:lnTo>
                  <a:lnTo>
                    <a:pt x="353" y="59"/>
                  </a:lnTo>
                  <a:lnTo>
                    <a:pt x="349" y="56"/>
                  </a:lnTo>
                  <a:lnTo>
                    <a:pt x="345" y="53"/>
                  </a:lnTo>
                  <a:lnTo>
                    <a:pt x="339" y="51"/>
                  </a:lnTo>
                  <a:lnTo>
                    <a:pt x="335" y="48"/>
                  </a:lnTo>
                  <a:lnTo>
                    <a:pt x="329" y="45"/>
                  </a:lnTo>
                  <a:lnTo>
                    <a:pt x="325" y="42"/>
                  </a:lnTo>
                  <a:lnTo>
                    <a:pt x="319" y="40"/>
                  </a:lnTo>
                  <a:lnTo>
                    <a:pt x="313" y="39"/>
                  </a:lnTo>
                  <a:lnTo>
                    <a:pt x="309" y="38"/>
                  </a:lnTo>
                  <a:lnTo>
                    <a:pt x="304" y="36"/>
                  </a:lnTo>
                  <a:lnTo>
                    <a:pt x="300" y="35"/>
                  </a:lnTo>
                  <a:lnTo>
                    <a:pt x="296" y="33"/>
                  </a:lnTo>
                  <a:lnTo>
                    <a:pt x="292" y="32"/>
                  </a:lnTo>
                  <a:lnTo>
                    <a:pt x="287" y="30"/>
                  </a:lnTo>
                  <a:lnTo>
                    <a:pt x="283" y="30"/>
                  </a:lnTo>
                  <a:lnTo>
                    <a:pt x="279" y="29"/>
                  </a:lnTo>
                  <a:lnTo>
                    <a:pt x="251" y="26"/>
                  </a:lnTo>
                  <a:lnTo>
                    <a:pt x="224" y="25"/>
                  </a:lnTo>
                  <a:lnTo>
                    <a:pt x="211" y="26"/>
                  </a:lnTo>
                  <a:lnTo>
                    <a:pt x="196" y="27"/>
                  </a:lnTo>
                  <a:lnTo>
                    <a:pt x="183" y="29"/>
                  </a:lnTo>
                  <a:lnTo>
                    <a:pt x="170" y="32"/>
                  </a:lnTo>
                  <a:lnTo>
                    <a:pt x="158" y="36"/>
                  </a:lnTo>
                  <a:lnTo>
                    <a:pt x="145" y="40"/>
                  </a:lnTo>
                  <a:lnTo>
                    <a:pt x="133" y="45"/>
                  </a:lnTo>
                  <a:lnTo>
                    <a:pt x="121" y="52"/>
                  </a:lnTo>
                  <a:lnTo>
                    <a:pt x="111" y="59"/>
                  </a:lnTo>
                  <a:lnTo>
                    <a:pt x="101" y="68"/>
                  </a:lnTo>
                  <a:lnTo>
                    <a:pt x="93" y="77"/>
                  </a:lnTo>
                  <a:lnTo>
                    <a:pt x="85" y="87"/>
                  </a:lnTo>
                  <a:lnTo>
                    <a:pt x="83" y="91"/>
                  </a:lnTo>
                  <a:lnTo>
                    <a:pt x="81" y="95"/>
                  </a:lnTo>
                  <a:lnTo>
                    <a:pt x="78" y="98"/>
                  </a:lnTo>
                  <a:lnTo>
                    <a:pt x="77" y="102"/>
                  </a:lnTo>
                  <a:lnTo>
                    <a:pt x="75" y="107"/>
                  </a:lnTo>
                  <a:lnTo>
                    <a:pt x="74" y="111"/>
                  </a:lnTo>
                  <a:lnTo>
                    <a:pt x="73" y="115"/>
                  </a:lnTo>
                  <a:lnTo>
                    <a:pt x="71" y="120"/>
                  </a:lnTo>
                  <a:lnTo>
                    <a:pt x="71" y="121"/>
                  </a:lnTo>
                  <a:lnTo>
                    <a:pt x="71" y="123"/>
                  </a:lnTo>
                  <a:lnTo>
                    <a:pt x="70" y="124"/>
                  </a:lnTo>
                  <a:lnTo>
                    <a:pt x="70" y="126"/>
                  </a:lnTo>
                  <a:lnTo>
                    <a:pt x="70" y="127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70" y="131"/>
                  </a:lnTo>
                  <a:lnTo>
                    <a:pt x="68" y="134"/>
                  </a:lnTo>
                  <a:lnTo>
                    <a:pt x="68" y="137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7" y="146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7" y="156"/>
                  </a:lnTo>
                  <a:lnTo>
                    <a:pt x="68" y="163"/>
                  </a:lnTo>
                  <a:lnTo>
                    <a:pt x="68" y="169"/>
                  </a:lnTo>
                  <a:lnTo>
                    <a:pt x="68" y="175"/>
                  </a:lnTo>
                  <a:lnTo>
                    <a:pt x="70" y="180"/>
                  </a:lnTo>
                  <a:lnTo>
                    <a:pt x="71" y="188"/>
                  </a:lnTo>
                  <a:lnTo>
                    <a:pt x="73" y="193"/>
                  </a:lnTo>
                  <a:lnTo>
                    <a:pt x="75" y="199"/>
                  </a:lnTo>
                  <a:lnTo>
                    <a:pt x="77" y="203"/>
                  </a:lnTo>
                  <a:lnTo>
                    <a:pt x="80" y="209"/>
                  </a:lnTo>
                  <a:lnTo>
                    <a:pt x="81" y="214"/>
                  </a:lnTo>
                  <a:lnTo>
                    <a:pt x="84" y="218"/>
                  </a:lnTo>
                  <a:lnTo>
                    <a:pt x="87" y="222"/>
                  </a:lnTo>
                  <a:lnTo>
                    <a:pt x="90" y="226"/>
                  </a:lnTo>
                  <a:lnTo>
                    <a:pt x="93" y="231"/>
                  </a:lnTo>
                  <a:lnTo>
                    <a:pt x="97" y="235"/>
                  </a:lnTo>
                  <a:lnTo>
                    <a:pt x="100" y="238"/>
                  </a:lnTo>
                  <a:lnTo>
                    <a:pt x="107" y="245"/>
                  </a:lnTo>
                  <a:lnTo>
                    <a:pt x="114" y="251"/>
                  </a:lnTo>
                  <a:lnTo>
                    <a:pt x="121" y="255"/>
                  </a:lnTo>
                  <a:lnTo>
                    <a:pt x="130" y="260"/>
                  </a:lnTo>
                  <a:lnTo>
                    <a:pt x="139" y="264"/>
                  </a:lnTo>
                  <a:lnTo>
                    <a:pt x="147" y="268"/>
                  </a:lnTo>
                  <a:lnTo>
                    <a:pt x="156" y="271"/>
                  </a:lnTo>
                  <a:lnTo>
                    <a:pt x="165" y="274"/>
                  </a:lnTo>
                  <a:lnTo>
                    <a:pt x="173" y="276"/>
                  </a:lnTo>
                  <a:lnTo>
                    <a:pt x="183" y="278"/>
                  </a:lnTo>
                  <a:lnTo>
                    <a:pt x="192" y="280"/>
                  </a:lnTo>
                  <a:lnTo>
                    <a:pt x="202" y="281"/>
                  </a:lnTo>
                  <a:lnTo>
                    <a:pt x="212" y="281"/>
                  </a:lnTo>
                  <a:lnTo>
                    <a:pt x="224" y="283"/>
                  </a:lnTo>
                  <a:lnTo>
                    <a:pt x="234" y="283"/>
                  </a:lnTo>
                  <a:lnTo>
                    <a:pt x="244" y="283"/>
                  </a:lnTo>
                  <a:lnTo>
                    <a:pt x="248" y="283"/>
                  </a:lnTo>
                  <a:lnTo>
                    <a:pt x="253" y="283"/>
                  </a:lnTo>
                  <a:lnTo>
                    <a:pt x="257" y="283"/>
                  </a:lnTo>
                  <a:lnTo>
                    <a:pt x="261" y="281"/>
                  </a:lnTo>
                  <a:lnTo>
                    <a:pt x="264" y="281"/>
                  </a:lnTo>
                  <a:lnTo>
                    <a:pt x="267" y="281"/>
                  </a:lnTo>
                  <a:lnTo>
                    <a:pt x="270" y="281"/>
                  </a:lnTo>
                  <a:lnTo>
                    <a:pt x="273" y="281"/>
                  </a:lnTo>
                  <a:lnTo>
                    <a:pt x="276" y="281"/>
                  </a:lnTo>
                  <a:lnTo>
                    <a:pt x="277" y="280"/>
                  </a:lnTo>
                  <a:lnTo>
                    <a:pt x="281" y="280"/>
                  </a:lnTo>
                  <a:lnTo>
                    <a:pt x="284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6" y="277"/>
                  </a:lnTo>
                  <a:lnTo>
                    <a:pt x="297" y="277"/>
                  </a:lnTo>
                  <a:lnTo>
                    <a:pt x="299" y="277"/>
                  </a:lnTo>
                  <a:lnTo>
                    <a:pt x="300" y="277"/>
                  </a:lnTo>
                  <a:lnTo>
                    <a:pt x="302" y="277"/>
                  </a:lnTo>
                  <a:lnTo>
                    <a:pt x="303" y="276"/>
                  </a:lnTo>
                  <a:lnTo>
                    <a:pt x="304" y="276"/>
                  </a:lnTo>
                  <a:lnTo>
                    <a:pt x="306" y="276"/>
                  </a:lnTo>
                  <a:lnTo>
                    <a:pt x="307" y="276"/>
                  </a:lnTo>
                  <a:lnTo>
                    <a:pt x="309" y="274"/>
                  </a:lnTo>
                  <a:lnTo>
                    <a:pt x="312" y="274"/>
                  </a:lnTo>
                  <a:lnTo>
                    <a:pt x="313" y="274"/>
                  </a:lnTo>
                  <a:lnTo>
                    <a:pt x="315" y="273"/>
                  </a:lnTo>
                  <a:lnTo>
                    <a:pt x="317" y="273"/>
                  </a:lnTo>
                  <a:lnTo>
                    <a:pt x="319" y="271"/>
                  </a:lnTo>
                  <a:lnTo>
                    <a:pt x="320" y="271"/>
                  </a:lnTo>
                  <a:lnTo>
                    <a:pt x="322" y="271"/>
                  </a:lnTo>
                  <a:lnTo>
                    <a:pt x="323" y="271"/>
                  </a:lnTo>
                  <a:lnTo>
                    <a:pt x="323" y="270"/>
                  </a:lnTo>
                  <a:lnTo>
                    <a:pt x="325" y="270"/>
                  </a:lnTo>
                  <a:lnTo>
                    <a:pt x="326" y="270"/>
                  </a:lnTo>
                  <a:lnTo>
                    <a:pt x="326" y="268"/>
                  </a:lnTo>
                  <a:lnTo>
                    <a:pt x="326" y="267"/>
                  </a:lnTo>
                  <a:lnTo>
                    <a:pt x="326" y="265"/>
                  </a:lnTo>
                  <a:lnTo>
                    <a:pt x="326" y="264"/>
                  </a:lnTo>
                  <a:lnTo>
                    <a:pt x="326" y="261"/>
                  </a:lnTo>
                  <a:lnTo>
                    <a:pt x="326" y="260"/>
                  </a:lnTo>
                  <a:lnTo>
                    <a:pt x="326" y="257"/>
                  </a:lnTo>
                  <a:lnTo>
                    <a:pt x="326" y="255"/>
                  </a:lnTo>
                  <a:lnTo>
                    <a:pt x="326" y="252"/>
                  </a:lnTo>
                  <a:lnTo>
                    <a:pt x="326" y="251"/>
                  </a:lnTo>
                  <a:lnTo>
                    <a:pt x="326" y="248"/>
                  </a:lnTo>
                  <a:lnTo>
                    <a:pt x="326" y="247"/>
                  </a:lnTo>
                  <a:lnTo>
                    <a:pt x="326" y="238"/>
                  </a:lnTo>
                  <a:lnTo>
                    <a:pt x="326" y="231"/>
                  </a:lnTo>
                  <a:lnTo>
                    <a:pt x="326" y="222"/>
                  </a:lnTo>
                  <a:lnTo>
                    <a:pt x="326" y="214"/>
                  </a:lnTo>
                  <a:lnTo>
                    <a:pt x="326" y="206"/>
                  </a:lnTo>
                  <a:lnTo>
                    <a:pt x="326" y="198"/>
                  </a:lnTo>
                  <a:lnTo>
                    <a:pt x="326" y="190"/>
                  </a:lnTo>
                  <a:lnTo>
                    <a:pt x="326" y="182"/>
                  </a:lnTo>
                  <a:lnTo>
                    <a:pt x="323" y="182"/>
                  </a:lnTo>
                  <a:lnTo>
                    <a:pt x="322" y="182"/>
                  </a:lnTo>
                  <a:lnTo>
                    <a:pt x="319" y="182"/>
                  </a:lnTo>
                  <a:lnTo>
                    <a:pt x="317" y="182"/>
                  </a:lnTo>
                  <a:lnTo>
                    <a:pt x="315" y="182"/>
                  </a:lnTo>
                  <a:lnTo>
                    <a:pt x="313" y="182"/>
                  </a:lnTo>
                  <a:lnTo>
                    <a:pt x="310" y="182"/>
                  </a:lnTo>
                  <a:lnTo>
                    <a:pt x="309" y="183"/>
                  </a:lnTo>
                  <a:lnTo>
                    <a:pt x="307" y="183"/>
                  </a:lnTo>
                  <a:lnTo>
                    <a:pt x="306" y="183"/>
                  </a:lnTo>
                  <a:lnTo>
                    <a:pt x="304" y="183"/>
                  </a:lnTo>
                  <a:lnTo>
                    <a:pt x="303" y="183"/>
                  </a:lnTo>
                  <a:lnTo>
                    <a:pt x="302" y="183"/>
                  </a:lnTo>
                  <a:lnTo>
                    <a:pt x="300" y="183"/>
                  </a:lnTo>
                  <a:lnTo>
                    <a:pt x="299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3" y="183"/>
                  </a:lnTo>
                  <a:lnTo>
                    <a:pt x="290" y="183"/>
                  </a:lnTo>
                  <a:lnTo>
                    <a:pt x="289" y="185"/>
                  </a:lnTo>
                  <a:lnTo>
                    <a:pt x="287" y="185"/>
                  </a:lnTo>
                  <a:lnTo>
                    <a:pt x="284" y="185"/>
                  </a:lnTo>
                  <a:lnTo>
                    <a:pt x="281" y="185"/>
                  </a:lnTo>
                  <a:lnTo>
                    <a:pt x="283" y="183"/>
                  </a:lnTo>
                  <a:lnTo>
                    <a:pt x="283" y="182"/>
                  </a:lnTo>
                  <a:lnTo>
                    <a:pt x="283" y="180"/>
                  </a:lnTo>
                  <a:lnTo>
                    <a:pt x="283" y="179"/>
                  </a:lnTo>
                  <a:lnTo>
                    <a:pt x="283" y="176"/>
                  </a:lnTo>
                  <a:lnTo>
                    <a:pt x="283" y="175"/>
                  </a:lnTo>
                  <a:lnTo>
                    <a:pt x="284" y="172"/>
                  </a:lnTo>
                  <a:lnTo>
                    <a:pt x="284" y="169"/>
                  </a:lnTo>
                  <a:lnTo>
                    <a:pt x="284" y="166"/>
                  </a:lnTo>
                  <a:lnTo>
                    <a:pt x="283" y="163"/>
                  </a:lnTo>
                  <a:lnTo>
                    <a:pt x="283" y="160"/>
                  </a:lnTo>
                  <a:lnTo>
                    <a:pt x="283" y="157"/>
                  </a:lnTo>
                  <a:lnTo>
                    <a:pt x="283" y="156"/>
                  </a:lnTo>
                  <a:lnTo>
                    <a:pt x="281" y="154"/>
                  </a:lnTo>
                  <a:lnTo>
                    <a:pt x="281" y="153"/>
                  </a:lnTo>
                  <a:lnTo>
                    <a:pt x="283" y="153"/>
                  </a:lnTo>
                  <a:lnTo>
                    <a:pt x="284" y="153"/>
                  </a:lnTo>
                  <a:lnTo>
                    <a:pt x="286" y="153"/>
                  </a:lnTo>
                  <a:lnTo>
                    <a:pt x="287" y="153"/>
                  </a:lnTo>
                  <a:lnTo>
                    <a:pt x="290" y="153"/>
                  </a:lnTo>
                  <a:lnTo>
                    <a:pt x="292" y="153"/>
                  </a:lnTo>
                  <a:lnTo>
                    <a:pt x="293" y="154"/>
                  </a:lnTo>
                  <a:lnTo>
                    <a:pt x="294" y="154"/>
                  </a:lnTo>
                  <a:lnTo>
                    <a:pt x="296" y="154"/>
                  </a:lnTo>
                  <a:lnTo>
                    <a:pt x="299" y="154"/>
                  </a:lnTo>
                  <a:lnTo>
                    <a:pt x="300" y="154"/>
                  </a:lnTo>
                  <a:lnTo>
                    <a:pt x="302" y="154"/>
                  </a:lnTo>
                  <a:lnTo>
                    <a:pt x="303" y="154"/>
                  </a:lnTo>
                  <a:lnTo>
                    <a:pt x="306" y="154"/>
                  </a:lnTo>
                  <a:lnTo>
                    <a:pt x="307" y="154"/>
                  </a:lnTo>
                  <a:lnTo>
                    <a:pt x="310" y="154"/>
                  </a:lnTo>
                  <a:lnTo>
                    <a:pt x="313" y="154"/>
                  </a:lnTo>
                  <a:lnTo>
                    <a:pt x="316" y="156"/>
                  </a:lnTo>
                  <a:lnTo>
                    <a:pt x="317" y="156"/>
                  </a:lnTo>
                  <a:lnTo>
                    <a:pt x="320" y="156"/>
                  </a:lnTo>
                  <a:lnTo>
                    <a:pt x="323" y="156"/>
                  </a:lnTo>
                  <a:lnTo>
                    <a:pt x="326" y="156"/>
                  </a:lnTo>
                  <a:lnTo>
                    <a:pt x="329" y="156"/>
                  </a:lnTo>
                  <a:lnTo>
                    <a:pt x="336" y="156"/>
                  </a:lnTo>
                  <a:lnTo>
                    <a:pt x="343" y="156"/>
                  </a:lnTo>
                  <a:lnTo>
                    <a:pt x="351" y="156"/>
                  </a:lnTo>
                  <a:lnTo>
                    <a:pt x="358" y="156"/>
                  </a:lnTo>
                  <a:lnTo>
                    <a:pt x="365" y="156"/>
                  </a:lnTo>
                  <a:lnTo>
                    <a:pt x="372" y="156"/>
                  </a:lnTo>
                  <a:lnTo>
                    <a:pt x="379" y="156"/>
                  </a:lnTo>
                  <a:lnTo>
                    <a:pt x="387" y="156"/>
                  </a:lnTo>
                  <a:lnTo>
                    <a:pt x="387" y="167"/>
                  </a:lnTo>
                  <a:lnTo>
                    <a:pt x="387" y="180"/>
                  </a:lnTo>
                  <a:lnTo>
                    <a:pt x="387" y="192"/>
                  </a:lnTo>
                  <a:lnTo>
                    <a:pt x="387" y="205"/>
                  </a:lnTo>
                  <a:lnTo>
                    <a:pt x="387" y="216"/>
                  </a:lnTo>
                  <a:lnTo>
                    <a:pt x="387" y="229"/>
                  </a:lnTo>
                  <a:lnTo>
                    <a:pt x="387" y="241"/>
                  </a:lnTo>
                  <a:lnTo>
                    <a:pt x="387" y="254"/>
                  </a:lnTo>
                  <a:lnTo>
                    <a:pt x="387" y="257"/>
                  </a:lnTo>
                  <a:lnTo>
                    <a:pt x="387" y="260"/>
                  </a:lnTo>
                  <a:lnTo>
                    <a:pt x="387" y="264"/>
                  </a:lnTo>
                  <a:lnTo>
                    <a:pt x="387" y="267"/>
                  </a:lnTo>
                  <a:lnTo>
                    <a:pt x="387" y="270"/>
                  </a:lnTo>
                  <a:lnTo>
                    <a:pt x="387" y="274"/>
                  </a:lnTo>
                  <a:lnTo>
                    <a:pt x="387" y="277"/>
                  </a:lnTo>
                  <a:lnTo>
                    <a:pt x="387" y="280"/>
                  </a:lnTo>
                  <a:lnTo>
                    <a:pt x="387" y="281"/>
                  </a:lnTo>
                  <a:lnTo>
                    <a:pt x="387" y="283"/>
                  </a:lnTo>
                  <a:lnTo>
                    <a:pt x="387" y="284"/>
                  </a:lnTo>
                  <a:lnTo>
                    <a:pt x="387" y="286"/>
                  </a:lnTo>
                  <a:lnTo>
                    <a:pt x="387" y="287"/>
                  </a:lnTo>
                  <a:lnTo>
                    <a:pt x="385" y="287"/>
                  </a:lnTo>
                  <a:lnTo>
                    <a:pt x="384" y="287"/>
                  </a:lnTo>
                  <a:lnTo>
                    <a:pt x="384" y="289"/>
                  </a:lnTo>
                  <a:lnTo>
                    <a:pt x="382" y="289"/>
                  </a:lnTo>
                  <a:lnTo>
                    <a:pt x="381" y="289"/>
                  </a:lnTo>
                  <a:lnTo>
                    <a:pt x="379" y="289"/>
                  </a:lnTo>
                  <a:lnTo>
                    <a:pt x="377" y="290"/>
                  </a:lnTo>
                  <a:lnTo>
                    <a:pt x="375" y="290"/>
                  </a:lnTo>
                  <a:lnTo>
                    <a:pt x="374" y="290"/>
                  </a:lnTo>
                  <a:lnTo>
                    <a:pt x="371" y="291"/>
                  </a:lnTo>
                  <a:lnTo>
                    <a:pt x="369" y="291"/>
                  </a:lnTo>
                  <a:lnTo>
                    <a:pt x="368" y="291"/>
                  </a:lnTo>
                  <a:lnTo>
                    <a:pt x="365" y="293"/>
                  </a:lnTo>
                  <a:lnTo>
                    <a:pt x="358" y="294"/>
                  </a:lnTo>
                  <a:lnTo>
                    <a:pt x="351" y="296"/>
                  </a:lnTo>
                  <a:lnTo>
                    <a:pt x="343" y="297"/>
                  </a:lnTo>
                  <a:lnTo>
                    <a:pt x="335" y="299"/>
                  </a:lnTo>
                  <a:lnTo>
                    <a:pt x="328" y="299"/>
                  </a:lnTo>
                  <a:lnTo>
                    <a:pt x="320" y="300"/>
                  </a:lnTo>
                  <a:lnTo>
                    <a:pt x="312" y="301"/>
                  </a:lnTo>
                  <a:lnTo>
                    <a:pt x="304" y="303"/>
                  </a:lnTo>
                  <a:lnTo>
                    <a:pt x="294" y="304"/>
                  </a:lnTo>
                  <a:lnTo>
                    <a:pt x="284" y="304"/>
                  </a:lnTo>
                  <a:lnTo>
                    <a:pt x="274" y="306"/>
                  </a:lnTo>
                  <a:lnTo>
                    <a:pt x="266" y="306"/>
                  </a:lnTo>
                  <a:lnTo>
                    <a:pt x="255" y="307"/>
                  </a:lnTo>
                  <a:lnTo>
                    <a:pt x="245" y="307"/>
                  </a:lnTo>
                  <a:lnTo>
                    <a:pt x="234" y="307"/>
                  </a:lnTo>
                  <a:lnTo>
                    <a:pt x="224" y="307"/>
                  </a:lnTo>
                  <a:lnTo>
                    <a:pt x="215" y="307"/>
                  </a:lnTo>
                  <a:lnTo>
                    <a:pt x="205" y="307"/>
                  </a:lnTo>
                  <a:lnTo>
                    <a:pt x="196" y="307"/>
                  </a:lnTo>
                  <a:lnTo>
                    <a:pt x="188" y="306"/>
                  </a:lnTo>
                  <a:lnTo>
                    <a:pt x="179" y="306"/>
                  </a:lnTo>
                  <a:lnTo>
                    <a:pt x="170" y="304"/>
                  </a:lnTo>
                  <a:lnTo>
                    <a:pt x="162" y="303"/>
                  </a:lnTo>
                  <a:lnTo>
                    <a:pt x="153" y="301"/>
                  </a:lnTo>
                  <a:lnTo>
                    <a:pt x="149" y="301"/>
                  </a:lnTo>
                  <a:lnTo>
                    <a:pt x="145" y="300"/>
                  </a:lnTo>
                  <a:lnTo>
                    <a:pt x="140" y="300"/>
                  </a:lnTo>
                  <a:lnTo>
                    <a:pt x="137" y="299"/>
                  </a:lnTo>
                  <a:lnTo>
                    <a:pt x="133" y="299"/>
                  </a:lnTo>
                  <a:lnTo>
                    <a:pt x="129" y="297"/>
                  </a:lnTo>
                  <a:lnTo>
                    <a:pt x="126" y="297"/>
                  </a:lnTo>
                  <a:lnTo>
                    <a:pt x="121" y="296"/>
                  </a:lnTo>
                  <a:lnTo>
                    <a:pt x="116" y="294"/>
                  </a:lnTo>
                  <a:lnTo>
                    <a:pt x="111" y="293"/>
                  </a:lnTo>
                  <a:lnTo>
                    <a:pt x="106" y="290"/>
                  </a:lnTo>
                  <a:lnTo>
                    <a:pt x="101" y="289"/>
                  </a:lnTo>
                  <a:lnTo>
                    <a:pt x="97" y="287"/>
                  </a:lnTo>
                  <a:lnTo>
                    <a:pt x="91" y="286"/>
                  </a:lnTo>
                  <a:lnTo>
                    <a:pt x="87" y="283"/>
                  </a:lnTo>
                  <a:lnTo>
                    <a:pt x="83" y="281"/>
                  </a:lnTo>
                  <a:lnTo>
                    <a:pt x="75" y="277"/>
                  </a:lnTo>
                  <a:lnTo>
                    <a:pt x="70" y="274"/>
                  </a:lnTo>
                  <a:lnTo>
                    <a:pt x="64" y="270"/>
                  </a:lnTo>
                  <a:lnTo>
                    <a:pt x="58" y="267"/>
                  </a:lnTo>
                  <a:lnTo>
                    <a:pt x="52" y="263"/>
                  </a:lnTo>
                  <a:lnTo>
                    <a:pt x="47" y="257"/>
                  </a:lnTo>
                  <a:lnTo>
                    <a:pt x="41" y="252"/>
                  </a:lnTo>
                  <a:lnTo>
                    <a:pt x="36" y="247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4" y="231"/>
                  </a:lnTo>
                  <a:lnTo>
                    <a:pt x="19" y="226"/>
                  </a:lnTo>
                  <a:lnTo>
                    <a:pt x="16" y="221"/>
                  </a:lnTo>
                  <a:lnTo>
                    <a:pt x="13" y="215"/>
                  </a:lnTo>
                  <a:lnTo>
                    <a:pt x="11" y="208"/>
                  </a:lnTo>
                  <a:lnTo>
                    <a:pt x="9" y="202"/>
                  </a:lnTo>
                  <a:lnTo>
                    <a:pt x="6" y="196"/>
                  </a:lnTo>
                  <a:lnTo>
                    <a:pt x="5" y="190"/>
                  </a:lnTo>
                  <a:lnTo>
                    <a:pt x="3" y="183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2" y="134"/>
                  </a:lnTo>
                  <a:lnTo>
                    <a:pt x="3" y="130"/>
                  </a:lnTo>
                  <a:lnTo>
                    <a:pt x="3" y="126"/>
                  </a:lnTo>
                  <a:lnTo>
                    <a:pt x="5" y="121"/>
                  </a:lnTo>
                  <a:lnTo>
                    <a:pt x="6" y="117"/>
                  </a:lnTo>
                  <a:lnTo>
                    <a:pt x="8" y="113"/>
                  </a:lnTo>
                  <a:lnTo>
                    <a:pt x="8" y="110"/>
                  </a:lnTo>
                  <a:lnTo>
                    <a:pt x="9" y="108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2"/>
                  </a:lnTo>
                  <a:lnTo>
                    <a:pt x="12" y="100"/>
                  </a:lnTo>
                  <a:lnTo>
                    <a:pt x="13" y="98"/>
                  </a:lnTo>
                  <a:lnTo>
                    <a:pt x="13" y="97"/>
                  </a:lnTo>
                  <a:lnTo>
                    <a:pt x="22" y="82"/>
                  </a:lnTo>
                  <a:lnTo>
                    <a:pt x="32" y="69"/>
                  </a:lnTo>
                  <a:lnTo>
                    <a:pt x="42" y="58"/>
                  </a:lnTo>
                  <a:lnTo>
                    <a:pt x="55" y="48"/>
                  </a:lnTo>
                  <a:lnTo>
                    <a:pt x="68" y="39"/>
                  </a:lnTo>
                  <a:lnTo>
                    <a:pt x="81" y="32"/>
                  </a:lnTo>
                  <a:lnTo>
                    <a:pt x="96" y="25"/>
                  </a:lnTo>
                  <a:lnTo>
                    <a:pt x="110" y="19"/>
                  </a:lnTo>
                  <a:lnTo>
                    <a:pt x="114" y="17"/>
                  </a:lnTo>
                  <a:lnTo>
                    <a:pt x="119" y="16"/>
                  </a:lnTo>
                  <a:lnTo>
                    <a:pt x="123" y="15"/>
                  </a:lnTo>
                  <a:lnTo>
                    <a:pt x="127" y="13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10"/>
                  </a:lnTo>
                  <a:lnTo>
                    <a:pt x="145" y="9"/>
                  </a:lnTo>
                  <a:lnTo>
                    <a:pt x="149" y="9"/>
                  </a:lnTo>
                  <a:lnTo>
                    <a:pt x="152" y="7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6" y="6"/>
                  </a:lnTo>
                  <a:lnTo>
                    <a:pt x="172" y="4"/>
                  </a:lnTo>
                  <a:lnTo>
                    <a:pt x="178" y="3"/>
                  </a:lnTo>
                  <a:lnTo>
                    <a:pt x="182" y="3"/>
                  </a:lnTo>
                  <a:lnTo>
                    <a:pt x="188" y="3"/>
                  </a:lnTo>
                  <a:lnTo>
                    <a:pt x="192" y="2"/>
                  </a:lnTo>
                  <a:lnTo>
                    <a:pt x="199" y="2"/>
                  </a:lnTo>
                  <a:lnTo>
                    <a:pt x="205" y="2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5"/>
            <p:cNvSpPr>
              <a:spLocks noChangeAspect="1"/>
            </p:cNvSpPr>
            <p:nvPr userDrawn="1"/>
          </p:nvSpPr>
          <p:spPr bwMode="auto">
            <a:xfrm>
              <a:off x="2694" y="4148"/>
              <a:ext cx="109" cy="95"/>
            </a:xfrm>
            <a:custGeom>
              <a:avLst/>
              <a:gdLst>
                <a:gd name="T0" fmla="*/ 0 w 349"/>
                <a:gd name="T1" fmla="*/ 0 h 301"/>
                <a:gd name="T2" fmla="*/ 0 w 349"/>
                <a:gd name="T3" fmla="*/ 0 h 301"/>
                <a:gd name="T4" fmla="*/ 0 w 349"/>
                <a:gd name="T5" fmla="*/ 0 h 301"/>
                <a:gd name="T6" fmla="*/ 0 w 349"/>
                <a:gd name="T7" fmla="*/ 0 h 301"/>
                <a:gd name="T8" fmla="*/ 0 w 349"/>
                <a:gd name="T9" fmla="*/ 0 h 301"/>
                <a:gd name="T10" fmla="*/ 0 w 349"/>
                <a:gd name="T11" fmla="*/ 0 h 301"/>
                <a:gd name="T12" fmla="*/ 0 w 349"/>
                <a:gd name="T13" fmla="*/ 0 h 301"/>
                <a:gd name="T14" fmla="*/ 0 w 349"/>
                <a:gd name="T15" fmla="*/ 0 h 301"/>
                <a:gd name="T16" fmla="*/ 0 w 349"/>
                <a:gd name="T17" fmla="*/ 0 h 301"/>
                <a:gd name="T18" fmla="*/ 0 w 349"/>
                <a:gd name="T19" fmla="*/ 0 h 301"/>
                <a:gd name="T20" fmla="*/ 0 w 349"/>
                <a:gd name="T21" fmla="*/ 0 h 301"/>
                <a:gd name="T22" fmla="*/ 0 w 349"/>
                <a:gd name="T23" fmla="*/ 0 h 301"/>
                <a:gd name="T24" fmla="*/ 0 w 349"/>
                <a:gd name="T25" fmla="*/ 0 h 301"/>
                <a:gd name="T26" fmla="*/ 0 w 349"/>
                <a:gd name="T27" fmla="*/ 0 h 301"/>
                <a:gd name="T28" fmla="*/ 0 w 349"/>
                <a:gd name="T29" fmla="*/ 0 h 301"/>
                <a:gd name="T30" fmla="*/ 0 w 349"/>
                <a:gd name="T31" fmla="*/ 0 h 301"/>
                <a:gd name="T32" fmla="*/ 0 w 349"/>
                <a:gd name="T33" fmla="*/ 0 h 301"/>
                <a:gd name="T34" fmla="*/ 0 w 349"/>
                <a:gd name="T35" fmla="*/ 0 h 301"/>
                <a:gd name="T36" fmla="*/ 0 w 349"/>
                <a:gd name="T37" fmla="*/ 0 h 301"/>
                <a:gd name="T38" fmla="*/ 0 w 349"/>
                <a:gd name="T39" fmla="*/ 0 h 301"/>
                <a:gd name="T40" fmla="*/ 0 w 349"/>
                <a:gd name="T41" fmla="*/ 0 h 301"/>
                <a:gd name="T42" fmla="*/ 0 w 349"/>
                <a:gd name="T43" fmla="*/ 0 h 301"/>
                <a:gd name="T44" fmla="*/ 0 w 349"/>
                <a:gd name="T45" fmla="*/ 0 h 301"/>
                <a:gd name="T46" fmla="*/ 0 w 349"/>
                <a:gd name="T47" fmla="*/ 0 h 301"/>
                <a:gd name="T48" fmla="*/ 0 w 349"/>
                <a:gd name="T49" fmla="*/ 0 h 301"/>
                <a:gd name="T50" fmla="*/ 0 w 349"/>
                <a:gd name="T51" fmla="*/ 0 h 301"/>
                <a:gd name="T52" fmla="*/ 0 w 349"/>
                <a:gd name="T53" fmla="*/ 0 h 301"/>
                <a:gd name="T54" fmla="*/ 0 w 349"/>
                <a:gd name="T55" fmla="*/ 0 h 301"/>
                <a:gd name="T56" fmla="*/ 0 w 349"/>
                <a:gd name="T57" fmla="*/ 0 h 301"/>
                <a:gd name="T58" fmla="*/ 0 w 349"/>
                <a:gd name="T59" fmla="*/ 0 h 301"/>
                <a:gd name="T60" fmla="*/ 0 w 349"/>
                <a:gd name="T61" fmla="*/ 0 h 301"/>
                <a:gd name="T62" fmla="*/ 0 w 349"/>
                <a:gd name="T63" fmla="*/ 0 h 301"/>
                <a:gd name="T64" fmla="*/ 0 w 349"/>
                <a:gd name="T65" fmla="*/ 0 h 301"/>
                <a:gd name="T66" fmla="*/ 0 w 349"/>
                <a:gd name="T67" fmla="*/ 0 h 301"/>
                <a:gd name="T68" fmla="*/ 0 w 349"/>
                <a:gd name="T69" fmla="*/ 0 h 301"/>
                <a:gd name="T70" fmla="*/ 0 w 349"/>
                <a:gd name="T71" fmla="*/ 0 h 301"/>
                <a:gd name="T72" fmla="*/ 0 w 349"/>
                <a:gd name="T73" fmla="*/ 0 h 301"/>
                <a:gd name="T74" fmla="*/ 0 w 349"/>
                <a:gd name="T75" fmla="*/ 0 h 301"/>
                <a:gd name="T76" fmla="*/ 0 w 349"/>
                <a:gd name="T77" fmla="*/ 0 h 301"/>
                <a:gd name="T78" fmla="*/ 0 w 349"/>
                <a:gd name="T79" fmla="*/ 0 h 301"/>
                <a:gd name="T80" fmla="*/ 0 w 349"/>
                <a:gd name="T81" fmla="*/ 0 h 301"/>
                <a:gd name="T82" fmla="*/ 0 w 349"/>
                <a:gd name="T83" fmla="*/ 0 h 301"/>
                <a:gd name="T84" fmla="*/ 0 w 349"/>
                <a:gd name="T85" fmla="*/ 0 h 301"/>
                <a:gd name="T86" fmla="*/ 0 w 349"/>
                <a:gd name="T87" fmla="*/ 0 h 301"/>
                <a:gd name="T88" fmla="*/ 0 w 349"/>
                <a:gd name="T89" fmla="*/ 0 h 301"/>
                <a:gd name="T90" fmla="*/ 0 w 349"/>
                <a:gd name="T91" fmla="*/ 0 h 301"/>
                <a:gd name="T92" fmla="*/ 0 w 349"/>
                <a:gd name="T93" fmla="*/ 0 h 301"/>
                <a:gd name="T94" fmla="*/ 0 w 349"/>
                <a:gd name="T95" fmla="*/ 0 h 301"/>
                <a:gd name="T96" fmla="*/ 0 w 349"/>
                <a:gd name="T97" fmla="*/ 0 h 301"/>
                <a:gd name="T98" fmla="*/ 0 w 349"/>
                <a:gd name="T99" fmla="*/ 0 h 301"/>
                <a:gd name="T100" fmla="*/ 0 w 349"/>
                <a:gd name="T101" fmla="*/ 0 h 301"/>
                <a:gd name="T102" fmla="*/ 0 w 349"/>
                <a:gd name="T103" fmla="*/ 0 h 301"/>
                <a:gd name="T104" fmla="*/ 0 w 349"/>
                <a:gd name="T105" fmla="*/ 0 h 3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9" h="301">
                  <a:moveTo>
                    <a:pt x="307" y="0"/>
                  </a:moveTo>
                  <a:lnTo>
                    <a:pt x="307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7" y="1"/>
                  </a:lnTo>
                  <a:lnTo>
                    <a:pt x="320" y="1"/>
                  </a:lnTo>
                  <a:lnTo>
                    <a:pt x="324" y="1"/>
                  </a:lnTo>
                  <a:lnTo>
                    <a:pt x="329" y="1"/>
                  </a:lnTo>
                  <a:lnTo>
                    <a:pt x="333" y="1"/>
                  </a:lnTo>
                  <a:lnTo>
                    <a:pt x="337" y="1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49" y="3"/>
                  </a:lnTo>
                  <a:lnTo>
                    <a:pt x="349" y="11"/>
                  </a:lnTo>
                  <a:lnTo>
                    <a:pt x="349" y="26"/>
                  </a:lnTo>
                  <a:lnTo>
                    <a:pt x="349" y="43"/>
                  </a:lnTo>
                  <a:lnTo>
                    <a:pt x="349" y="60"/>
                  </a:lnTo>
                  <a:lnTo>
                    <a:pt x="349" y="81"/>
                  </a:lnTo>
                  <a:lnTo>
                    <a:pt x="349" y="98"/>
                  </a:lnTo>
                  <a:lnTo>
                    <a:pt x="349" y="114"/>
                  </a:lnTo>
                  <a:lnTo>
                    <a:pt x="349" y="120"/>
                  </a:lnTo>
                  <a:lnTo>
                    <a:pt x="349" y="125"/>
                  </a:lnTo>
                  <a:lnTo>
                    <a:pt x="349" y="130"/>
                  </a:lnTo>
                  <a:lnTo>
                    <a:pt x="349" y="135"/>
                  </a:lnTo>
                  <a:lnTo>
                    <a:pt x="349" y="141"/>
                  </a:lnTo>
                  <a:lnTo>
                    <a:pt x="349" y="147"/>
                  </a:lnTo>
                  <a:lnTo>
                    <a:pt x="349" y="153"/>
                  </a:lnTo>
                  <a:lnTo>
                    <a:pt x="349" y="157"/>
                  </a:lnTo>
                  <a:lnTo>
                    <a:pt x="349" y="163"/>
                  </a:lnTo>
                  <a:lnTo>
                    <a:pt x="349" y="169"/>
                  </a:lnTo>
                  <a:lnTo>
                    <a:pt x="349" y="173"/>
                  </a:lnTo>
                  <a:lnTo>
                    <a:pt x="349" y="179"/>
                  </a:lnTo>
                  <a:lnTo>
                    <a:pt x="349" y="183"/>
                  </a:lnTo>
                  <a:lnTo>
                    <a:pt x="347" y="187"/>
                  </a:lnTo>
                  <a:lnTo>
                    <a:pt x="347" y="193"/>
                  </a:lnTo>
                  <a:lnTo>
                    <a:pt x="347" y="197"/>
                  </a:lnTo>
                  <a:lnTo>
                    <a:pt x="346" y="202"/>
                  </a:lnTo>
                  <a:lnTo>
                    <a:pt x="345" y="206"/>
                  </a:lnTo>
                  <a:lnTo>
                    <a:pt x="343" y="210"/>
                  </a:lnTo>
                  <a:lnTo>
                    <a:pt x="342" y="215"/>
                  </a:lnTo>
                  <a:lnTo>
                    <a:pt x="340" y="219"/>
                  </a:lnTo>
                  <a:lnTo>
                    <a:pt x="339" y="223"/>
                  </a:lnTo>
                  <a:lnTo>
                    <a:pt x="337" y="228"/>
                  </a:lnTo>
                  <a:lnTo>
                    <a:pt x="334" y="231"/>
                  </a:lnTo>
                  <a:lnTo>
                    <a:pt x="333" y="235"/>
                  </a:lnTo>
                  <a:lnTo>
                    <a:pt x="330" y="238"/>
                  </a:lnTo>
                  <a:lnTo>
                    <a:pt x="329" y="242"/>
                  </a:lnTo>
                  <a:lnTo>
                    <a:pt x="326" y="245"/>
                  </a:lnTo>
                  <a:lnTo>
                    <a:pt x="323" y="248"/>
                  </a:lnTo>
                  <a:lnTo>
                    <a:pt x="320" y="252"/>
                  </a:lnTo>
                  <a:lnTo>
                    <a:pt x="317" y="255"/>
                  </a:lnTo>
                  <a:lnTo>
                    <a:pt x="314" y="258"/>
                  </a:lnTo>
                  <a:lnTo>
                    <a:pt x="310" y="262"/>
                  </a:lnTo>
                  <a:lnTo>
                    <a:pt x="306" y="265"/>
                  </a:lnTo>
                  <a:lnTo>
                    <a:pt x="301" y="268"/>
                  </a:lnTo>
                  <a:lnTo>
                    <a:pt x="297" y="272"/>
                  </a:lnTo>
                  <a:lnTo>
                    <a:pt x="291" y="275"/>
                  </a:lnTo>
                  <a:lnTo>
                    <a:pt x="287" y="277"/>
                  </a:lnTo>
                  <a:lnTo>
                    <a:pt x="283" y="280"/>
                  </a:lnTo>
                  <a:lnTo>
                    <a:pt x="277" y="283"/>
                  </a:lnTo>
                  <a:lnTo>
                    <a:pt x="274" y="284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2" y="288"/>
                  </a:lnTo>
                  <a:lnTo>
                    <a:pt x="260" y="290"/>
                  </a:lnTo>
                  <a:lnTo>
                    <a:pt x="255" y="291"/>
                  </a:lnTo>
                  <a:lnTo>
                    <a:pt x="251" y="293"/>
                  </a:lnTo>
                  <a:lnTo>
                    <a:pt x="248" y="293"/>
                  </a:lnTo>
                  <a:lnTo>
                    <a:pt x="241" y="294"/>
                  </a:lnTo>
                  <a:lnTo>
                    <a:pt x="232" y="297"/>
                  </a:lnTo>
                  <a:lnTo>
                    <a:pt x="225" y="297"/>
                  </a:lnTo>
                  <a:lnTo>
                    <a:pt x="218" y="298"/>
                  </a:lnTo>
                  <a:lnTo>
                    <a:pt x="209" y="300"/>
                  </a:lnTo>
                  <a:lnTo>
                    <a:pt x="202" y="301"/>
                  </a:lnTo>
                  <a:lnTo>
                    <a:pt x="193" y="301"/>
                  </a:lnTo>
                  <a:lnTo>
                    <a:pt x="185" y="301"/>
                  </a:lnTo>
                  <a:lnTo>
                    <a:pt x="182" y="301"/>
                  </a:lnTo>
                  <a:lnTo>
                    <a:pt x="177" y="301"/>
                  </a:lnTo>
                  <a:lnTo>
                    <a:pt x="175" y="301"/>
                  </a:lnTo>
                  <a:lnTo>
                    <a:pt x="170" y="301"/>
                  </a:lnTo>
                  <a:lnTo>
                    <a:pt x="167" y="301"/>
                  </a:lnTo>
                  <a:lnTo>
                    <a:pt x="163" y="301"/>
                  </a:lnTo>
                  <a:lnTo>
                    <a:pt x="160" y="301"/>
                  </a:lnTo>
                  <a:lnTo>
                    <a:pt x="157" y="301"/>
                  </a:lnTo>
                  <a:lnTo>
                    <a:pt x="146" y="301"/>
                  </a:lnTo>
                  <a:lnTo>
                    <a:pt x="136" y="300"/>
                  </a:lnTo>
                  <a:lnTo>
                    <a:pt x="124" y="298"/>
                  </a:lnTo>
                  <a:lnTo>
                    <a:pt x="114" y="297"/>
                  </a:lnTo>
                  <a:lnTo>
                    <a:pt x="104" y="295"/>
                  </a:lnTo>
                  <a:lnTo>
                    <a:pt x="94" y="293"/>
                  </a:lnTo>
                  <a:lnTo>
                    <a:pt x="84" y="291"/>
                  </a:lnTo>
                  <a:lnTo>
                    <a:pt x="75" y="287"/>
                  </a:lnTo>
                  <a:lnTo>
                    <a:pt x="72" y="287"/>
                  </a:lnTo>
                  <a:lnTo>
                    <a:pt x="69" y="285"/>
                  </a:lnTo>
                  <a:lnTo>
                    <a:pt x="66" y="284"/>
                  </a:lnTo>
                  <a:lnTo>
                    <a:pt x="65" y="283"/>
                  </a:lnTo>
                  <a:lnTo>
                    <a:pt x="62" y="281"/>
                  </a:lnTo>
                  <a:lnTo>
                    <a:pt x="59" y="281"/>
                  </a:lnTo>
                  <a:lnTo>
                    <a:pt x="58" y="280"/>
                  </a:lnTo>
                  <a:lnTo>
                    <a:pt x="55" y="278"/>
                  </a:lnTo>
                  <a:lnTo>
                    <a:pt x="52" y="277"/>
                  </a:lnTo>
                  <a:lnTo>
                    <a:pt x="48" y="274"/>
                  </a:lnTo>
                  <a:lnTo>
                    <a:pt x="45" y="272"/>
                  </a:lnTo>
                  <a:lnTo>
                    <a:pt x="42" y="271"/>
                  </a:lnTo>
                  <a:lnTo>
                    <a:pt x="39" y="268"/>
                  </a:lnTo>
                  <a:lnTo>
                    <a:pt x="36" y="267"/>
                  </a:lnTo>
                  <a:lnTo>
                    <a:pt x="33" y="264"/>
                  </a:lnTo>
                  <a:lnTo>
                    <a:pt x="30" y="261"/>
                  </a:lnTo>
                  <a:lnTo>
                    <a:pt x="23" y="254"/>
                  </a:lnTo>
                  <a:lnTo>
                    <a:pt x="16" y="244"/>
                  </a:lnTo>
                  <a:lnTo>
                    <a:pt x="12" y="235"/>
                  </a:lnTo>
                  <a:lnTo>
                    <a:pt x="7" y="225"/>
                  </a:lnTo>
                  <a:lnTo>
                    <a:pt x="5" y="213"/>
                  </a:lnTo>
                  <a:lnTo>
                    <a:pt x="2" y="203"/>
                  </a:lnTo>
                  <a:lnTo>
                    <a:pt x="0" y="192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6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9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19"/>
                  </a:lnTo>
                  <a:lnTo>
                    <a:pt x="61" y="36"/>
                  </a:lnTo>
                  <a:lnTo>
                    <a:pt x="61" y="55"/>
                  </a:lnTo>
                  <a:lnTo>
                    <a:pt x="61" y="73"/>
                  </a:lnTo>
                  <a:lnTo>
                    <a:pt x="61" y="92"/>
                  </a:lnTo>
                  <a:lnTo>
                    <a:pt x="61" y="111"/>
                  </a:lnTo>
                  <a:lnTo>
                    <a:pt x="61" y="130"/>
                  </a:lnTo>
                  <a:lnTo>
                    <a:pt x="61" y="147"/>
                  </a:lnTo>
                  <a:lnTo>
                    <a:pt x="61" y="151"/>
                  </a:lnTo>
                  <a:lnTo>
                    <a:pt x="61" y="154"/>
                  </a:lnTo>
                  <a:lnTo>
                    <a:pt x="61" y="157"/>
                  </a:lnTo>
                  <a:lnTo>
                    <a:pt x="61" y="161"/>
                  </a:lnTo>
                  <a:lnTo>
                    <a:pt x="61" y="164"/>
                  </a:lnTo>
                  <a:lnTo>
                    <a:pt x="61" y="167"/>
                  </a:lnTo>
                  <a:lnTo>
                    <a:pt x="61" y="170"/>
                  </a:lnTo>
                  <a:lnTo>
                    <a:pt x="61" y="174"/>
                  </a:lnTo>
                  <a:lnTo>
                    <a:pt x="61" y="184"/>
                  </a:lnTo>
                  <a:lnTo>
                    <a:pt x="62" y="193"/>
                  </a:lnTo>
                  <a:lnTo>
                    <a:pt x="64" y="203"/>
                  </a:lnTo>
                  <a:lnTo>
                    <a:pt x="66" y="213"/>
                  </a:lnTo>
                  <a:lnTo>
                    <a:pt x="69" y="222"/>
                  </a:lnTo>
                  <a:lnTo>
                    <a:pt x="74" y="231"/>
                  </a:lnTo>
                  <a:lnTo>
                    <a:pt x="79" y="238"/>
                  </a:lnTo>
                  <a:lnTo>
                    <a:pt x="85" y="245"/>
                  </a:lnTo>
                  <a:lnTo>
                    <a:pt x="95" y="254"/>
                  </a:lnTo>
                  <a:lnTo>
                    <a:pt x="107" y="259"/>
                  </a:lnTo>
                  <a:lnTo>
                    <a:pt x="120" y="264"/>
                  </a:lnTo>
                  <a:lnTo>
                    <a:pt x="133" y="268"/>
                  </a:lnTo>
                  <a:lnTo>
                    <a:pt x="146" y="271"/>
                  </a:lnTo>
                  <a:lnTo>
                    <a:pt x="160" y="272"/>
                  </a:lnTo>
                  <a:lnTo>
                    <a:pt x="175" y="272"/>
                  </a:lnTo>
                  <a:lnTo>
                    <a:pt x="189" y="272"/>
                  </a:lnTo>
                  <a:lnTo>
                    <a:pt x="190" y="272"/>
                  </a:lnTo>
                  <a:lnTo>
                    <a:pt x="193" y="272"/>
                  </a:lnTo>
                  <a:lnTo>
                    <a:pt x="196" y="272"/>
                  </a:lnTo>
                  <a:lnTo>
                    <a:pt x="199" y="272"/>
                  </a:lnTo>
                  <a:lnTo>
                    <a:pt x="203" y="272"/>
                  </a:lnTo>
                  <a:lnTo>
                    <a:pt x="206" y="272"/>
                  </a:lnTo>
                  <a:lnTo>
                    <a:pt x="211" y="271"/>
                  </a:lnTo>
                  <a:lnTo>
                    <a:pt x="213" y="271"/>
                  </a:lnTo>
                  <a:lnTo>
                    <a:pt x="218" y="271"/>
                  </a:lnTo>
                  <a:lnTo>
                    <a:pt x="222" y="270"/>
                  </a:lnTo>
                  <a:lnTo>
                    <a:pt x="225" y="270"/>
                  </a:lnTo>
                  <a:lnTo>
                    <a:pt x="229" y="268"/>
                  </a:lnTo>
                  <a:lnTo>
                    <a:pt x="234" y="267"/>
                  </a:lnTo>
                  <a:lnTo>
                    <a:pt x="237" y="267"/>
                  </a:lnTo>
                  <a:lnTo>
                    <a:pt x="239" y="265"/>
                  </a:lnTo>
                  <a:lnTo>
                    <a:pt x="241" y="265"/>
                  </a:lnTo>
                  <a:lnTo>
                    <a:pt x="247" y="262"/>
                  </a:lnTo>
                  <a:lnTo>
                    <a:pt x="252" y="259"/>
                  </a:lnTo>
                  <a:lnTo>
                    <a:pt x="258" y="257"/>
                  </a:lnTo>
                  <a:lnTo>
                    <a:pt x="264" y="254"/>
                  </a:lnTo>
                  <a:lnTo>
                    <a:pt x="270" y="251"/>
                  </a:lnTo>
                  <a:lnTo>
                    <a:pt x="275" y="246"/>
                  </a:lnTo>
                  <a:lnTo>
                    <a:pt x="280" y="242"/>
                  </a:lnTo>
                  <a:lnTo>
                    <a:pt x="284" y="236"/>
                  </a:lnTo>
                  <a:lnTo>
                    <a:pt x="287" y="233"/>
                  </a:lnTo>
                  <a:lnTo>
                    <a:pt x="288" y="229"/>
                  </a:lnTo>
                  <a:lnTo>
                    <a:pt x="291" y="226"/>
                  </a:lnTo>
                  <a:lnTo>
                    <a:pt x="294" y="222"/>
                  </a:lnTo>
                  <a:lnTo>
                    <a:pt x="296" y="219"/>
                  </a:lnTo>
                  <a:lnTo>
                    <a:pt x="297" y="215"/>
                  </a:lnTo>
                  <a:lnTo>
                    <a:pt x="298" y="210"/>
                  </a:lnTo>
                  <a:lnTo>
                    <a:pt x="300" y="206"/>
                  </a:lnTo>
                  <a:lnTo>
                    <a:pt x="303" y="199"/>
                  </a:lnTo>
                  <a:lnTo>
                    <a:pt x="304" y="192"/>
                  </a:lnTo>
                  <a:lnTo>
                    <a:pt x="306" y="184"/>
                  </a:lnTo>
                  <a:lnTo>
                    <a:pt x="306" y="177"/>
                  </a:lnTo>
                  <a:lnTo>
                    <a:pt x="306" y="169"/>
                  </a:lnTo>
                  <a:lnTo>
                    <a:pt x="307" y="161"/>
                  </a:lnTo>
                  <a:lnTo>
                    <a:pt x="307" y="153"/>
                  </a:lnTo>
                  <a:lnTo>
                    <a:pt x="307" y="144"/>
                  </a:lnTo>
                  <a:lnTo>
                    <a:pt x="307" y="140"/>
                  </a:lnTo>
                  <a:lnTo>
                    <a:pt x="307" y="135"/>
                  </a:lnTo>
                  <a:lnTo>
                    <a:pt x="307" y="131"/>
                  </a:lnTo>
                  <a:lnTo>
                    <a:pt x="307" y="127"/>
                  </a:lnTo>
                  <a:lnTo>
                    <a:pt x="307" y="121"/>
                  </a:lnTo>
                  <a:lnTo>
                    <a:pt x="307" y="117"/>
                  </a:lnTo>
                  <a:lnTo>
                    <a:pt x="307" y="112"/>
                  </a:lnTo>
                  <a:lnTo>
                    <a:pt x="307" y="108"/>
                  </a:lnTo>
                  <a:lnTo>
                    <a:pt x="307" y="94"/>
                  </a:lnTo>
                  <a:lnTo>
                    <a:pt x="307" y="76"/>
                  </a:lnTo>
                  <a:lnTo>
                    <a:pt x="307" y="58"/>
                  </a:lnTo>
                  <a:lnTo>
                    <a:pt x="307" y="40"/>
                  </a:lnTo>
                  <a:lnTo>
                    <a:pt x="307" y="24"/>
                  </a:lnTo>
                  <a:lnTo>
                    <a:pt x="307" y="11"/>
                  </a:lnTo>
                  <a:lnTo>
                    <a:pt x="307" y="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6"/>
            <p:cNvSpPr>
              <a:spLocks noChangeAspect="1"/>
            </p:cNvSpPr>
            <p:nvPr userDrawn="1"/>
          </p:nvSpPr>
          <p:spPr bwMode="auto">
            <a:xfrm>
              <a:off x="2824" y="4148"/>
              <a:ext cx="109" cy="93"/>
            </a:xfrm>
            <a:custGeom>
              <a:avLst/>
              <a:gdLst>
                <a:gd name="T0" fmla="*/ 0 w 348"/>
                <a:gd name="T1" fmla="*/ 0 h 295"/>
                <a:gd name="T2" fmla="*/ 0 w 348"/>
                <a:gd name="T3" fmla="*/ 0 h 295"/>
                <a:gd name="T4" fmla="*/ 0 w 348"/>
                <a:gd name="T5" fmla="*/ 0 h 295"/>
                <a:gd name="T6" fmla="*/ 0 w 348"/>
                <a:gd name="T7" fmla="*/ 0 h 295"/>
                <a:gd name="T8" fmla="*/ 0 w 348"/>
                <a:gd name="T9" fmla="*/ 0 h 295"/>
                <a:gd name="T10" fmla="*/ 0 w 348"/>
                <a:gd name="T11" fmla="*/ 0 h 295"/>
                <a:gd name="T12" fmla="*/ 0 w 348"/>
                <a:gd name="T13" fmla="*/ 0 h 295"/>
                <a:gd name="T14" fmla="*/ 0 w 348"/>
                <a:gd name="T15" fmla="*/ 0 h 295"/>
                <a:gd name="T16" fmla="*/ 0 w 348"/>
                <a:gd name="T17" fmla="*/ 0 h 295"/>
                <a:gd name="T18" fmla="*/ 0 w 348"/>
                <a:gd name="T19" fmla="*/ 0 h 295"/>
                <a:gd name="T20" fmla="*/ 0 w 348"/>
                <a:gd name="T21" fmla="*/ 0 h 295"/>
                <a:gd name="T22" fmla="*/ 0 w 348"/>
                <a:gd name="T23" fmla="*/ 0 h 295"/>
                <a:gd name="T24" fmla="*/ 0 w 348"/>
                <a:gd name="T25" fmla="*/ 0 h 295"/>
                <a:gd name="T26" fmla="*/ 0 w 348"/>
                <a:gd name="T27" fmla="*/ 0 h 295"/>
                <a:gd name="T28" fmla="*/ 0 w 348"/>
                <a:gd name="T29" fmla="*/ 0 h 295"/>
                <a:gd name="T30" fmla="*/ 0 w 348"/>
                <a:gd name="T31" fmla="*/ 0 h 295"/>
                <a:gd name="T32" fmla="*/ 0 w 348"/>
                <a:gd name="T33" fmla="*/ 0 h 295"/>
                <a:gd name="T34" fmla="*/ 0 w 348"/>
                <a:gd name="T35" fmla="*/ 0 h 295"/>
                <a:gd name="T36" fmla="*/ 0 w 348"/>
                <a:gd name="T37" fmla="*/ 0 h 295"/>
                <a:gd name="T38" fmla="*/ 0 w 348"/>
                <a:gd name="T39" fmla="*/ 0 h 295"/>
                <a:gd name="T40" fmla="*/ 0 w 348"/>
                <a:gd name="T41" fmla="*/ 0 h 295"/>
                <a:gd name="T42" fmla="*/ 0 w 348"/>
                <a:gd name="T43" fmla="*/ 0 h 295"/>
                <a:gd name="T44" fmla="*/ 0 w 348"/>
                <a:gd name="T45" fmla="*/ 0 h 295"/>
                <a:gd name="T46" fmla="*/ 0 w 348"/>
                <a:gd name="T47" fmla="*/ 0 h 295"/>
                <a:gd name="T48" fmla="*/ 0 w 348"/>
                <a:gd name="T49" fmla="*/ 0 h 295"/>
                <a:gd name="T50" fmla="*/ 0 w 348"/>
                <a:gd name="T51" fmla="*/ 0 h 295"/>
                <a:gd name="T52" fmla="*/ 0 w 348"/>
                <a:gd name="T53" fmla="*/ 0 h 295"/>
                <a:gd name="T54" fmla="*/ 0 w 348"/>
                <a:gd name="T55" fmla="*/ 0 h 295"/>
                <a:gd name="T56" fmla="*/ 0 w 348"/>
                <a:gd name="T57" fmla="*/ 0 h 295"/>
                <a:gd name="T58" fmla="*/ 0 w 348"/>
                <a:gd name="T59" fmla="*/ 0 h 295"/>
                <a:gd name="T60" fmla="*/ 0 w 348"/>
                <a:gd name="T61" fmla="*/ 0 h 295"/>
                <a:gd name="T62" fmla="*/ 0 w 348"/>
                <a:gd name="T63" fmla="*/ 0 h 295"/>
                <a:gd name="T64" fmla="*/ 0 w 348"/>
                <a:gd name="T65" fmla="*/ 0 h 295"/>
                <a:gd name="T66" fmla="*/ 0 w 348"/>
                <a:gd name="T67" fmla="*/ 0 h 295"/>
                <a:gd name="T68" fmla="*/ 0 w 348"/>
                <a:gd name="T69" fmla="*/ 0 h 295"/>
                <a:gd name="T70" fmla="*/ 0 w 348"/>
                <a:gd name="T71" fmla="*/ 0 h 295"/>
                <a:gd name="T72" fmla="*/ 0 w 348"/>
                <a:gd name="T73" fmla="*/ 0 h 295"/>
                <a:gd name="T74" fmla="*/ 0 w 348"/>
                <a:gd name="T75" fmla="*/ 0 h 295"/>
                <a:gd name="T76" fmla="*/ 0 w 348"/>
                <a:gd name="T77" fmla="*/ 0 h 295"/>
                <a:gd name="T78" fmla="*/ 0 w 348"/>
                <a:gd name="T79" fmla="*/ 0 h 295"/>
                <a:gd name="T80" fmla="*/ 0 w 348"/>
                <a:gd name="T81" fmla="*/ 0 h 295"/>
                <a:gd name="T82" fmla="*/ 0 w 348"/>
                <a:gd name="T83" fmla="*/ 0 h 295"/>
                <a:gd name="T84" fmla="*/ 0 w 348"/>
                <a:gd name="T85" fmla="*/ 0 h 295"/>
                <a:gd name="T86" fmla="*/ 0 w 348"/>
                <a:gd name="T87" fmla="*/ 0 h 295"/>
                <a:gd name="T88" fmla="*/ 0 w 348"/>
                <a:gd name="T89" fmla="*/ 0 h 295"/>
                <a:gd name="T90" fmla="*/ 0 w 348"/>
                <a:gd name="T91" fmla="*/ 0 h 295"/>
                <a:gd name="T92" fmla="*/ 0 w 348"/>
                <a:gd name="T93" fmla="*/ 0 h 295"/>
                <a:gd name="T94" fmla="*/ 0 w 348"/>
                <a:gd name="T95" fmla="*/ 0 h 295"/>
                <a:gd name="T96" fmla="*/ 0 w 348"/>
                <a:gd name="T97" fmla="*/ 0 h 295"/>
                <a:gd name="T98" fmla="*/ 0 w 348"/>
                <a:gd name="T99" fmla="*/ 0 h 295"/>
                <a:gd name="T100" fmla="*/ 0 w 348"/>
                <a:gd name="T101" fmla="*/ 0 h 295"/>
                <a:gd name="T102" fmla="*/ 0 w 348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48" h="295">
                  <a:moveTo>
                    <a:pt x="305" y="0"/>
                  </a:moveTo>
                  <a:lnTo>
                    <a:pt x="308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4" y="1"/>
                  </a:lnTo>
                  <a:lnTo>
                    <a:pt x="317" y="1"/>
                  </a:lnTo>
                  <a:lnTo>
                    <a:pt x="319" y="1"/>
                  </a:lnTo>
                  <a:lnTo>
                    <a:pt x="324" y="1"/>
                  </a:lnTo>
                  <a:lnTo>
                    <a:pt x="328" y="1"/>
                  </a:lnTo>
                  <a:lnTo>
                    <a:pt x="332" y="1"/>
                  </a:lnTo>
                  <a:lnTo>
                    <a:pt x="335" y="1"/>
                  </a:lnTo>
                  <a:lnTo>
                    <a:pt x="340" y="1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8" y="42"/>
                  </a:lnTo>
                  <a:lnTo>
                    <a:pt x="348" y="88"/>
                  </a:lnTo>
                  <a:lnTo>
                    <a:pt x="348" y="137"/>
                  </a:lnTo>
                  <a:lnTo>
                    <a:pt x="348" y="184"/>
                  </a:lnTo>
                  <a:lnTo>
                    <a:pt x="348" y="228"/>
                  </a:lnTo>
                  <a:lnTo>
                    <a:pt x="348" y="264"/>
                  </a:lnTo>
                  <a:lnTo>
                    <a:pt x="348" y="287"/>
                  </a:lnTo>
                  <a:lnTo>
                    <a:pt x="348" y="295"/>
                  </a:lnTo>
                  <a:lnTo>
                    <a:pt x="318" y="295"/>
                  </a:lnTo>
                  <a:lnTo>
                    <a:pt x="317" y="295"/>
                  </a:lnTo>
                  <a:lnTo>
                    <a:pt x="317" y="294"/>
                  </a:lnTo>
                  <a:lnTo>
                    <a:pt x="315" y="293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1" y="290"/>
                  </a:lnTo>
                  <a:lnTo>
                    <a:pt x="309" y="288"/>
                  </a:lnTo>
                  <a:lnTo>
                    <a:pt x="308" y="287"/>
                  </a:lnTo>
                  <a:lnTo>
                    <a:pt x="306" y="285"/>
                  </a:lnTo>
                  <a:lnTo>
                    <a:pt x="305" y="284"/>
                  </a:lnTo>
                  <a:lnTo>
                    <a:pt x="304" y="284"/>
                  </a:lnTo>
                  <a:lnTo>
                    <a:pt x="302" y="283"/>
                  </a:lnTo>
                  <a:lnTo>
                    <a:pt x="301" y="281"/>
                  </a:lnTo>
                  <a:lnTo>
                    <a:pt x="299" y="280"/>
                  </a:lnTo>
                  <a:lnTo>
                    <a:pt x="298" y="278"/>
                  </a:lnTo>
                  <a:lnTo>
                    <a:pt x="296" y="278"/>
                  </a:lnTo>
                  <a:lnTo>
                    <a:pt x="295" y="277"/>
                  </a:lnTo>
                  <a:lnTo>
                    <a:pt x="294" y="275"/>
                  </a:lnTo>
                  <a:lnTo>
                    <a:pt x="291" y="272"/>
                  </a:lnTo>
                  <a:lnTo>
                    <a:pt x="286" y="270"/>
                  </a:lnTo>
                  <a:lnTo>
                    <a:pt x="282" y="267"/>
                  </a:lnTo>
                  <a:lnTo>
                    <a:pt x="279" y="264"/>
                  </a:lnTo>
                  <a:lnTo>
                    <a:pt x="275" y="261"/>
                  </a:lnTo>
                  <a:lnTo>
                    <a:pt x="272" y="258"/>
                  </a:lnTo>
                  <a:lnTo>
                    <a:pt x="268" y="255"/>
                  </a:lnTo>
                  <a:lnTo>
                    <a:pt x="263" y="252"/>
                  </a:lnTo>
                  <a:lnTo>
                    <a:pt x="245" y="236"/>
                  </a:lnTo>
                  <a:lnTo>
                    <a:pt x="226" y="222"/>
                  </a:lnTo>
                  <a:lnTo>
                    <a:pt x="206" y="206"/>
                  </a:lnTo>
                  <a:lnTo>
                    <a:pt x="187" y="192"/>
                  </a:lnTo>
                  <a:lnTo>
                    <a:pt x="168" y="176"/>
                  </a:lnTo>
                  <a:lnTo>
                    <a:pt x="148" y="161"/>
                  </a:lnTo>
                  <a:lnTo>
                    <a:pt x="129" y="147"/>
                  </a:lnTo>
                  <a:lnTo>
                    <a:pt x="111" y="131"/>
                  </a:lnTo>
                  <a:lnTo>
                    <a:pt x="103" y="127"/>
                  </a:lnTo>
                  <a:lnTo>
                    <a:pt x="98" y="121"/>
                  </a:lnTo>
                  <a:lnTo>
                    <a:pt x="92" y="117"/>
                  </a:lnTo>
                  <a:lnTo>
                    <a:pt x="85" y="112"/>
                  </a:lnTo>
                  <a:lnTo>
                    <a:pt x="79" y="107"/>
                  </a:lnTo>
                  <a:lnTo>
                    <a:pt x="73" y="102"/>
                  </a:lnTo>
                  <a:lnTo>
                    <a:pt x="66" y="96"/>
                  </a:lnTo>
                  <a:lnTo>
                    <a:pt x="60" y="92"/>
                  </a:lnTo>
                  <a:lnTo>
                    <a:pt x="59" y="91"/>
                  </a:lnTo>
                  <a:lnTo>
                    <a:pt x="56" y="89"/>
                  </a:lnTo>
                  <a:lnTo>
                    <a:pt x="54" y="88"/>
                  </a:lnTo>
                  <a:lnTo>
                    <a:pt x="53" y="86"/>
                  </a:lnTo>
                  <a:lnTo>
                    <a:pt x="50" y="85"/>
                  </a:lnTo>
                  <a:lnTo>
                    <a:pt x="49" y="83"/>
                  </a:lnTo>
                  <a:lnTo>
                    <a:pt x="47" y="82"/>
                  </a:lnTo>
                  <a:lnTo>
                    <a:pt x="46" y="81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1" y="78"/>
                  </a:lnTo>
                  <a:lnTo>
                    <a:pt x="41" y="108"/>
                  </a:lnTo>
                  <a:lnTo>
                    <a:pt x="41" y="143"/>
                  </a:lnTo>
                  <a:lnTo>
                    <a:pt x="41" y="179"/>
                  </a:lnTo>
                  <a:lnTo>
                    <a:pt x="41" y="215"/>
                  </a:lnTo>
                  <a:lnTo>
                    <a:pt x="41" y="246"/>
                  </a:lnTo>
                  <a:lnTo>
                    <a:pt x="41" y="272"/>
                  </a:lnTo>
                  <a:lnTo>
                    <a:pt x="41" y="290"/>
                  </a:lnTo>
                  <a:lnTo>
                    <a:pt x="41" y="295"/>
                  </a:lnTo>
                  <a:lnTo>
                    <a:pt x="40" y="295"/>
                  </a:lnTo>
                  <a:lnTo>
                    <a:pt x="39" y="295"/>
                  </a:lnTo>
                  <a:lnTo>
                    <a:pt x="36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6" y="294"/>
                  </a:lnTo>
                  <a:lnTo>
                    <a:pt x="21" y="294"/>
                  </a:lnTo>
                  <a:lnTo>
                    <a:pt x="17" y="294"/>
                  </a:lnTo>
                  <a:lnTo>
                    <a:pt x="14" y="295"/>
                  </a:lnTo>
                  <a:lnTo>
                    <a:pt x="10" y="295"/>
                  </a:lnTo>
                  <a:lnTo>
                    <a:pt x="7" y="295"/>
                  </a:lnTo>
                  <a:lnTo>
                    <a:pt x="4" y="295"/>
                  </a:lnTo>
                  <a:lnTo>
                    <a:pt x="1" y="295"/>
                  </a:lnTo>
                  <a:lnTo>
                    <a:pt x="0" y="295"/>
                  </a:lnTo>
                  <a:lnTo>
                    <a:pt x="0" y="268"/>
                  </a:lnTo>
                  <a:lnTo>
                    <a:pt x="0" y="239"/>
                  </a:lnTo>
                  <a:lnTo>
                    <a:pt x="0" y="212"/>
                  </a:lnTo>
                  <a:lnTo>
                    <a:pt x="0" y="183"/>
                  </a:lnTo>
                  <a:lnTo>
                    <a:pt x="0" y="156"/>
                  </a:lnTo>
                  <a:lnTo>
                    <a:pt x="0" y="127"/>
                  </a:lnTo>
                  <a:lnTo>
                    <a:pt x="0" y="99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6" y="10"/>
                  </a:lnTo>
                  <a:lnTo>
                    <a:pt x="47" y="11"/>
                  </a:lnTo>
                  <a:lnTo>
                    <a:pt x="49" y="13"/>
                  </a:lnTo>
                  <a:lnTo>
                    <a:pt x="54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2" y="30"/>
                  </a:lnTo>
                  <a:lnTo>
                    <a:pt x="77" y="34"/>
                  </a:lnTo>
                  <a:lnTo>
                    <a:pt x="83" y="39"/>
                  </a:lnTo>
                  <a:lnTo>
                    <a:pt x="89" y="43"/>
                  </a:lnTo>
                  <a:lnTo>
                    <a:pt x="95" y="47"/>
                  </a:lnTo>
                  <a:lnTo>
                    <a:pt x="112" y="62"/>
                  </a:lnTo>
                  <a:lnTo>
                    <a:pt x="131" y="76"/>
                  </a:lnTo>
                  <a:lnTo>
                    <a:pt x="148" y="89"/>
                  </a:lnTo>
                  <a:lnTo>
                    <a:pt x="165" y="104"/>
                  </a:lnTo>
                  <a:lnTo>
                    <a:pt x="184" y="117"/>
                  </a:lnTo>
                  <a:lnTo>
                    <a:pt x="201" y="131"/>
                  </a:lnTo>
                  <a:lnTo>
                    <a:pt x="220" y="146"/>
                  </a:lnTo>
                  <a:lnTo>
                    <a:pt x="237" y="158"/>
                  </a:lnTo>
                  <a:lnTo>
                    <a:pt x="243" y="164"/>
                  </a:lnTo>
                  <a:lnTo>
                    <a:pt x="250" y="169"/>
                  </a:lnTo>
                  <a:lnTo>
                    <a:pt x="256" y="174"/>
                  </a:lnTo>
                  <a:lnTo>
                    <a:pt x="263" y="179"/>
                  </a:lnTo>
                  <a:lnTo>
                    <a:pt x="269" y="184"/>
                  </a:lnTo>
                  <a:lnTo>
                    <a:pt x="276" y="189"/>
                  </a:lnTo>
                  <a:lnTo>
                    <a:pt x="282" y="195"/>
                  </a:lnTo>
                  <a:lnTo>
                    <a:pt x="289" y="199"/>
                  </a:lnTo>
                  <a:lnTo>
                    <a:pt x="289" y="200"/>
                  </a:lnTo>
                  <a:lnTo>
                    <a:pt x="292" y="202"/>
                  </a:lnTo>
                  <a:lnTo>
                    <a:pt x="295" y="203"/>
                  </a:lnTo>
                  <a:lnTo>
                    <a:pt x="298" y="206"/>
                  </a:lnTo>
                  <a:lnTo>
                    <a:pt x="301" y="209"/>
                  </a:lnTo>
                  <a:lnTo>
                    <a:pt x="304" y="210"/>
                  </a:lnTo>
                  <a:lnTo>
                    <a:pt x="305" y="212"/>
                  </a:lnTo>
                  <a:lnTo>
                    <a:pt x="305" y="186"/>
                  </a:lnTo>
                  <a:lnTo>
                    <a:pt x="305" y="160"/>
                  </a:lnTo>
                  <a:lnTo>
                    <a:pt x="305" y="133"/>
                  </a:lnTo>
                  <a:lnTo>
                    <a:pt x="305" y="107"/>
                  </a:lnTo>
                  <a:lnTo>
                    <a:pt x="305" y="79"/>
                  </a:lnTo>
                  <a:lnTo>
                    <a:pt x="305" y="53"/>
                  </a:lnTo>
                  <a:lnTo>
                    <a:pt x="305" y="2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7"/>
            <p:cNvSpPr>
              <a:spLocks noChangeAspect="1"/>
            </p:cNvSpPr>
            <p:nvPr userDrawn="1"/>
          </p:nvSpPr>
          <p:spPr bwMode="auto">
            <a:xfrm>
              <a:off x="3089" y="4148"/>
              <a:ext cx="95" cy="93"/>
            </a:xfrm>
            <a:custGeom>
              <a:avLst/>
              <a:gdLst>
                <a:gd name="T0" fmla="*/ 0 w 301"/>
                <a:gd name="T1" fmla="*/ 0 h 295"/>
                <a:gd name="T2" fmla="*/ 0 w 301"/>
                <a:gd name="T3" fmla="*/ 0 h 295"/>
                <a:gd name="T4" fmla="*/ 0 w 301"/>
                <a:gd name="T5" fmla="*/ 0 h 295"/>
                <a:gd name="T6" fmla="*/ 0 w 301"/>
                <a:gd name="T7" fmla="*/ 0 h 295"/>
                <a:gd name="T8" fmla="*/ 0 w 301"/>
                <a:gd name="T9" fmla="*/ 0 h 295"/>
                <a:gd name="T10" fmla="*/ 0 w 301"/>
                <a:gd name="T11" fmla="*/ 0 h 295"/>
                <a:gd name="T12" fmla="*/ 0 w 301"/>
                <a:gd name="T13" fmla="*/ 0 h 295"/>
                <a:gd name="T14" fmla="*/ 0 w 301"/>
                <a:gd name="T15" fmla="*/ 0 h 295"/>
                <a:gd name="T16" fmla="*/ 0 w 301"/>
                <a:gd name="T17" fmla="*/ 0 h 295"/>
                <a:gd name="T18" fmla="*/ 0 w 301"/>
                <a:gd name="T19" fmla="*/ 0 h 295"/>
                <a:gd name="T20" fmla="*/ 0 w 301"/>
                <a:gd name="T21" fmla="*/ 0 h 295"/>
                <a:gd name="T22" fmla="*/ 0 w 301"/>
                <a:gd name="T23" fmla="*/ 0 h 295"/>
                <a:gd name="T24" fmla="*/ 0 w 301"/>
                <a:gd name="T25" fmla="*/ 0 h 295"/>
                <a:gd name="T26" fmla="*/ 0 w 301"/>
                <a:gd name="T27" fmla="*/ 0 h 295"/>
                <a:gd name="T28" fmla="*/ 0 w 301"/>
                <a:gd name="T29" fmla="*/ 0 h 295"/>
                <a:gd name="T30" fmla="*/ 0 w 301"/>
                <a:gd name="T31" fmla="*/ 0 h 295"/>
                <a:gd name="T32" fmla="*/ 0 w 301"/>
                <a:gd name="T33" fmla="*/ 0 h 295"/>
                <a:gd name="T34" fmla="*/ 0 w 301"/>
                <a:gd name="T35" fmla="*/ 0 h 295"/>
                <a:gd name="T36" fmla="*/ 0 w 301"/>
                <a:gd name="T37" fmla="*/ 0 h 295"/>
                <a:gd name="T38" fmla="*/ 0 w 301"/>
                <a:gd name="T39" fmla="*/ 0 h 295"/>
                <a:gd name="T40" fmla="*/ 0 w 301"/>
                <a:gd name="T41" fmla="*/ 0 h 295"/>
                <a:gd name="T42" fmla="*/ 0 w 301"/>
                <a:gd name="T43" fmla="*/ 0 h 295"/>
                <a:gd name="T44" fmla="*/ 0 w 301"/>
                <a:gd name="T45" fmla="*/ 0 h 295"/>
                <a:gd name="T46" fmla="*/ 0 w 301"/>
                <a:gd name="T47" fmla="*/ 0 h 295"/>
                <a:gd name="T48" fmla="*/ 0 w 301"/>
                <a:gd name="T49" fmla="*/ 0 h 295"/>
                <a:gd name="T50" fmla="*/ 0 w 301"/>
                <a:gd name="T51" fmla="*/ 0 h 295"/>
                <a:gd name="T52" fmla="*/ 0 w 301"/>
                <a:gd name="T53" fmla="*/ 0 h 295"/>
                <a:gd name="T54" fmla="*/ 0 w 301"/>
                <a:gd name="T55" fmla="*/ 0 h 295"/>
                <a:gd name="T56" fmla="*/ 0 w 301"/>
                <a:gd name="T57" fmla="*/ 0 h 295"/>
                <a:gd name="T58" fmla="*/ 0 w 301"/>
                <a:gd name="T59" fmla="*/ 0 h 295"/>
                <a:gd name="T60" fmla="*/ 0 w 301"/>
                <a:gd name="T61" fmla="*/ 0 h 295"/>
                <a:gd name="T62" fmla="*/ 0 w 301"/>
                <a:gd name="T63" fmla="*/ 0 h 295"/>
                <a:gd name="T64" fmla="*/ 0 w 301"/>
                <a:gd name="T65" fmla="*/ 0 h 295"/>
                <a:gd name="T66" fmla="*/ 0 w 301"/>
                <a:gd name="T67" fmla="*/ 0 h 295"/>
                <a:gd name="T68" fmla="*/ 0 w 301"/>
                <a:gd name="T69" fmla="*/ 0 h 295"/>
                <a:gd name="T70" fmla="*/ 0 w 301"/>
                <a:gd name="T71" fmla="*/ 0 h 295"/>
                <a:gd name="T72" fmla="*/ 0 w 301"/>
                <a:gd name="T73" fmla="*/ 0 h 295"/>
                <a:gd name="T74" fmla="*/ 0 w 301"/>
                <a:gd name="T75" fmla="*/ 0 h 295"/>
                <a:gd name="T76" fmla="*/ 0 w 301"/>
                <a:gd name="T77" fmla="*/ 0 h 295"/>
                <a:gd name="T78" fmla="*/ 0 w 301"/>
                <a:gd name="T79" fmla="*/ 0 h 295"/>
                <a:gd name="T80" fmla="*/ 0 w 301"/>
                <a:gd name="T81" fmla="*/ 0 h 295"/>
                <a:gd name="T82" fmla="*/ 0 w 301"/>
                <a:gd name="T83" fmla="*/ 0 h 295"/>
                <a:gd name="T84" fmla="*/ 0 w 301"/>
                <a:gd name="T85" fmla="*/ 0 h 295"/>
                <a:gd name="T86" fmla="*/ 0 w 301"/>
                <a:gd name="T87" fmla="*/ 0 h 295"/>
                <a:gd name="T88" fmla="*/ 0 w 301"/>
                <a:gd name="T89" fmla="*/ 0 h 295"/>
                <a:gd name="T90" fmla="*/ 0 w 301"/>
                <a:gd name="T91" fmla="*/ 0 h 295"/>
                <a:gd name="T92" fmla="*/ 0 w 301"/>
                <a:gd name="T93" fmla="*/ 0 h 295"/>
                <a:gd name="T94" fmla="*/ 0 w 301"/>
                <a:gd name="T95" fmla="*/ 0 h 295"/>
                <a:gd name="T96" fmla="*/ 0 w 301"/>
                <a:gd name="T97" fmla="*/ 0 h 295"/>
                <a:gd name="T98" fmla="*/ 0 w 301"/>
                <a:gd name="T99" fmla="*/ 0 h 295"/>
                <a:gd name="T100" fmla="*/ 0 w 301"/>
                <a:gd name="T101" fmla="*/ 0 h 295"/>
                <a:gd name="T102" fmla="*/ 0 w 301"/>
                <a:gd name="T103" fmla="*/ 0 h 295"/>
                <a:gd name="T104" fmla="*/ 0 w 301"/>
                <a:gd name="T105" fmla="*/ 0 h 295"/>
                <a:gd name="T106" fmla="*/ 0 w 301"/>
                <a:gd name="T107" fmla="*/ 0 h 2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295">
                  <a:moveTo>
                    <a:pt x="0" y="0"/>
                  </a:moveTo>
                  <a:lnTo>
                    <a:pt x="37" y="0"/>
                  </a:lnTo>
                  <a:lnTo>
                    <a:pt x="75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86" y="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8" y="4"/>
                  </a:lnTo>
                  <a:lnTo>
                    <a:pt x="296" y="7"/>
                  </a:lnTo>
                  <a:lnTo>
                    <a:pt x="296" y="9"/>
                  </a:lnTo>
                  <a:lnTo>
                    <a:pt x="296" y="11"/>
                  </a:lnTo>
                  <a:lnTo>
                    <a:pt x="296" y="13"/>
                  </a:lnTo>
                  <a:lnTo>
                    <a:pt x="296" y="16"/>
                  </a:lnTo>
                  <a:lnTo>
                    <a:pt x="296" y="19"/>
                  </a:lnTo>
                  <a:lnTo>
                    <a:pt x="296" y="21"/>
                  </a:lnTo>
                  <a:lnTo>
                    <a:pt x="296" y="24"/>
                  </a:lnTo>
                  <a:lnTo>
                    <a:pt x="296" y="27"/>
                  </a:lnTo>
                  <a:lnTo>
                    <a:pt x="296" y="30"/>
                  </a:lnTo>
                  <a:lnTo>
                    <a:pt x="298" y="32"/>
                  </a:lnTo>
                  <a:lnTo>
                    <a:pt x="298" y="34"/>
                  </a:lnTo>
                  <a:lnTo>
                    <a:pt x="298" y="36"/>
                  </a:lnTo>
                  <a:lnTo>
                    <a:pt x="296" y="36"/>
                  </a:lnTo>
                  <a:lnTo>
                    <a:pt x="294" y="36"/>
                  </a:lnTo>
                  <a:lnTo>
                    <a:pt x="291" y="36"/>
                  </a:lnTo>
                  <a:lnTo>
                    <a:pt x="289" y="34"/>
                  </a:lnTo>
                  <a:lnTo>
                    <a:pt x="286" y="34"/>
                  </a:lnTo>
                  <a:lnTo>
                    <a:pt x="284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2" y="33"/>
                  </a:lnTo>
                  <a:lnTo>
                    <a:pt x="263" y="33"/>
                  </a:lnTo>
                  <a:lnTo>
                    <a:pt x="256" y="32"/>
                  </a:lnTo>
                  <a:lnTo>
                    <a:pt x="249" y="32"/>
                  </a:lnTo>
                  <a:lnTo>
                    <a:pt x="243" y="32"/>
                  </a:lnTo>
                  <a:lnTo>
                    <a:pt x="237" y="32"/>
                  </a:lnTo>
                  <a:lnTo>
                    <a:pt x="233" y="32"/>
                  </a:lnTo>
                  <a:lnTo>
                    <a:pt x="230" y="32"/>
                  </a:lnTo>
                  <a:lnTo>
                    <a:pt x="224" y="30"/>
                  </a:lnTo>
                  <a:lnTo>
                    <a:pt x="219" y="30"/>
                  </a:lnTo>
                  <a:lnTo>
                    <a:pt x="213" y="30"/>
                  </a:lnTo>
                  <a:lnTo>
                    <a:pt x="207" y="30"/>
                  </a:lnTo>
                  <a:lnTo>
                    <a:pt x="201" y="30"/>
                  </a:lnTo>
                  <a:lnTo>
                    <a:pt x="196" y="30"/>
                  </a:lnTo>
                  <a:lnTo>
                    <a:pt x="190" y="30"/>
                  </a:lnTo>
                  <a:lnTo>
                    <a:pt x="184" y="30"/>
                  </a:lnTo>
                  <a:lnTo>
                    <a:pt x="183" y="30"/>
                  </a:lnTo>
                  <a:lnTo>
                    <a:pt x="181" y="30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0"/>
                  </a:lnTo>
                  <a:lnTo>
                    <a:pt x="154" y="30"/>
                  </a:lnTo>
                  <a:lnTo>
                    <a:pt x="148" y="30"/>
                  </a:lnTo>
                  <a:lnTo>
                    <a:pt x="142" y="30"/>
                  </a:lnTo>
                  <a:lnTo>
                    <a:pt x="137" y="30"/>
                  </a:lnTo>
                  <a:lnTo>
                    <a:pt x="131" y="30"/>
                  </a:lnTo>
                  <a:lnTo>
                    <a:pt x="122" y="30"/>
                  </a:lnTo>
                  <a:lnTo>
                    <a:pt x="113" y="30"/>
                  </a:lnTo>
                  <a:lnTo>
                    <a:pt x="105" y="30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77" y="30"/>
                  </a:lnTo>
                  <a:lnTo>
                    <a:pt x="69" y="30"/>
                  </a:lnTo>
                  <a:lnTo>
                    <a:pt x="60" y="30"/>
                  </a:lnTo>
                  <a:lnTo>
                    <a:pt x="60" y="42"/>
                  </a:lnTo>
                  <a:lnTo>
                    <a:pt x="60" y="53"/>
                  </a:lnTo>
                  <a:lnTo>
                    <a:pt x="60" y="65"/>
                  </a:lnTo>
                  <a:lnTo>
                    <a:pt x="60" y="76"/>
                  </a:lnTo>
                  <a:lnTo>
                    <a:pt x="60" y="88"/>
                  </a:lnTo>
                  <a:lnTo>
                    <a:pt x="60" y="99"/>
                  </a:lnTo>
                  <a:lnTo>
                    <a:pt x="60" y="111"/>
                  </a:lnTo>
                  <a:lnTo>
                    <a:pt x="60" y="122"/>
                  </a:lnTo>
                  <a:lnTo>
                    <a:pt x="82" y="122"/>
                  </a:lnTo>
                  <a:lnTo>
                    <a:pt x="103" y="122"/>
                  </a:lnTo>
                  <a:lnTo>
                    <a:pt x="126" y="122"/>
                  </a:lnTo>
                  <a:lnTo>
                    <a:pt x="148" y="122"/>
                  </a:lnTo>
                  <a:lnTo>
                    <a:pt x="170" y="122"/>
                  </a:lnTo>
                  <a:lnTo>
                    <a:pt x="191" y="122"/>
                  </a:lnTo>
                  <a:lnTo>
                    <a:pt x="213" y="122"/>
                  </a:lnTo>
                  <a:lnTo>
                    <a:pt x="235" y="122"/>
                  </a:lnTo>
                  <a:lnTo>
                    <a:pt x="236" y="122"/>
                  </a:lnTo>
                  <a:lnTo>
                    <a:pt x="239" y="122"/>
                  </a:lnTo>
                  <a:lnTo>
                    <a:pt x="242" y="122"/>
                  </a:lnTo>
                  <a:lnTo>
                    <a:pt x="245" y="122"/>
                  </a:lnTo>
                  <a:lnTo>
                    <a:pt x="246" y="122"/>
                  </a:lnTo>
                  <a:lnTo>
                    <a:pt x="249" y="122"/>
                  </a:lnTo>
                  <a:lnTo>
                    <a:pt x="252" y="122"/>
                  </a:lnTo>
                  <a:lnTo>
                    <a:pt x="255" y="122"/>
                  </a:lnTo>
                  <a:lnTo>
                    <a:pt x="258" y="122"/>
                  </a:lnTo>
                  <a:lnTo>
                    <a:pt x="263" y="122"/>
                  </a:lnTo>
                  <a:lnTo>
                    <a:pt x="269" y="121"/>
                  </a:lnTo>
                  <a:lnTo>
                    <a:pt x="273" y="121"/>
                  </a:lnTo>
                  <a:lnTo>
                    <a:pt x="279" y="121"/>
                  </a:lnTo>
                  <a:lnTo>
                    <a:pt x="284" y="121"/>
                  </a:lnTo>
                  <a:lnTo>
                    <a:pt x="285" y="121"/>
                  </a:lnTo>
                  <a:lnTo>
                    <a:pt x="285" y="122"/>
                  </a:lnTo>
                  <a:lnTo>
                    <a:pt x="285" y="124"/>
                  </a:lnTo>
                  <a:lnTo>
                    <a:pt x="284" y="125"/>
                  </a:lnTo>
                  <a:lnTo>
                    <a:pt x="284" y="127"/>
                  </a:lnTo>
                  <a:lnTo>
                    <a:pt x="284" y="130"/>
                  </a:lnTo>
                  <a:lnTo>
                    <a:pt x="284" y="131"/>
                  </a:lnTo>
                  <a:lnTo>
                    <a:pt x="284" y="134"/>
                  </a:lnTo>
                  <a:lnTo>
                    <a:pt x="284" y="137"/>
                  </a:lnTo>
                  <a:lnTo>
                    <a:pt x="284" y="140"/>
                  </a:lnTo>
                  <a:lnTo>
                    <a:pt x="284" y="141"/>
                  </a:lnTo>
                  <a:lnTo>
                    <a:pt x="284" y="144"/>
                  </a:lnTo>
                  <a:lnTo>
                    <a:pt x="284" y="146"/>
                  </a:lnTo>
                  <a:lnTo>
                    <a:pt x="284" y="147"/>
                  </a:lnTo>
                  <a:lnTo>
                    <a:pt x="284" y="150"/>
                  </a:lnTo>
                  <a:lnTo>
                    <a:pt x="285" y="151"/>
                  </a:lnTo>
                  <a:lnTo>
                    <a:pt x="285" y="153"/>
                  </a:lnTo>
                  <a:lnTo>
                    <a:pt x="282" y="153"/>
                  </a:lnTo>
                  <a:lnTo>
                    <a:pt x="281" y="153"/>
                  </a:lnTo>
                  <a:lnTo>
                    <a:pt x="278" y="153"/>
                  </a:lnTo>
                  <a:lnTo>
                    <a:pt x="276" y="153"/>
                  </a:lnTo>
                  <a:lnTo>
                    <a:pt x="275" y="153"/>
                  </a:lnTo>
                  <a:lnTo>
                    <a:pt x="272" y="153"/>
                  </a:lnTo>
                  <a:lnTo>
                    <a:pt x="271" y="153"/>
                  </a:lnTo>
                  <a:lnTo>
                    <a:pt x="268" y="153"/>
                  </a:lnTo>
                  <a:lnTo>
                    <a:pt x="265" y="153"/>
                  </a:lnTo>
                  <a:lnTo>
                    <a:pt x="260" y="151"/>
                  </a:lnTo>
                  <a:lnTo>
                    <a:pt x="258" y="151"/>
                  </a:lnTo>
                  <a:lnTo>
                    <a:pt x="253" y="151"/>
                  </a:lnTo>
                  <a:lnTo>
                    <a:pt x="250" y="151"/>
                  </a:lnTo>
                  <a:lnTo>
                    <a:pt x="246" y="151"/>
                  </a:lnTo>
                  <a:lnTo>
                    <a:pt x="242" y="151"/>
                  </a:lnTo>
                  <a:lnTo>
                    <a:pt x="237" y="151"/>
                  </a:lnTo>
                  <a:lnTo>
                    <a:pt x="232" y="151"/>
                  </a:lnTo>
                  <a:lnTo>
                    <a:pt x="227" y="151"/>
                  </a:lnTo>
                  <a:lnTo>
                    <a:pt x="222" y="151"/>
                  </a:lnTo>
                  <a:lnTo>
                    <a:pt x="216" y="151"/>
                  </a:lnTo>
                  <a:lnTo>
                    <a:pt x="210" y="151"/>
                  </a:lnTo>
                  <a:lnTo>
                    <a:pt x="204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77" y="151"/>
                  </a:lnTo>
                  <a:lnTo>
                    <a:pt x="160" y="151"/>
                  </a:lnTo>
                  <a:lnTo>
                    <a:pt x="144" y="151"/>
                  </a:lnTo>
                  <a:lnTo>
                    <a:pt x="126" y="151"/>
                  </a:lnTo>
                  <a:lnTo>
                    <a:pt x="111" y="151"/>
                  </a:lnTo>
                  <a:lnTo>
                    <a:pt x="93" y="151"/>
                  </a:lnTo>
                  <a:lnTo>
                    <a:pt x="77" y="151"/>
                  </a:lnTo>
                  <a:lnTo>
                    <a:pt x="60" y="151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0" y="223"/>
                  </a:lnTo>
                  <a:lnTo>
                    <a:pt x="60" y="238"/>
                  </a:lnTo>
                  <a:lnTo>
                    <a:pt x="60" y="252"/>
                  </a:lnTo>
                  <a:lnTo>
                    <a:pt x="60" y="265"/>
                  </a:lnTo>
                  <a:lnTo>
                    <a:pt x="69" y="265"/>
                  </a:lnTo>
                  <a:lnTo>
                    <a:pt x="77" y="265"/>
                  </a:lnTo>
                  <a:lnTo>
                    <a:pt x="86" y="265"/>
                  </a:lnTo>
                  <a:lnTo>
                    <a:pt x="95" y="265"/>
                  </a:lnTo>
                  <a:lnTo>
                    <a:pt x="103" y="265"/>
                  </a:lnTo>
                  <a:lnTo>
                    <a:pt x="112" y="265"/>
                  </a:lnTo>
                  <a:lnTo>
                    <a:pt x="121" y="265"/>
                  </a:lnTo>
                  <a:lnTo>
                    <a:pt x="128" y="265"/>
                  </a:lnTo>
                  <a:lnTo>
                    <a:pt x="131" y="265"/>
                  </a:lnTo>
                  <a:lnTo>
                    <a:pt x="135" y="265"/>
                  </a:lnTo>
                  <a:lnTo>
                    <a:pt x="138" y="265"/>
                  </a:lnTo>
                  <a:lnTo>
                    <a:pt x="142" y="265"/>
                  </a:lnTo>
                  <a:lnTo>
                    <a:pt x="145" y="265"/>
                  </a:lnTo>
                  <a:lnTo>
                    <a:pt x="150" y="265"/>
                  </a:lnTo>
                  <a:lnTo>
                    <a:pt x="152" y="265"/>
                  </a:lnTo>
                  <a:lnTo>
                    <a:pt x="155" y="265"/>
                  </a:lnTo>
                  <a:lnTo>
                    <a:pt x="158" y="265"/>
                  </a:lnTo>
                  <a:lnTo>
                    <a:pt x="161" y="265"/>
                  </a:lnTo>
                  <a:lnTo>
                    <a:pt x="164" y="265"/>
                  </a:lnTo>
                  <a:lnTo>
                    <a:pt x="167" y="265"/>
                  </a:lnTo>
                  <a:lnTo>
                    <a:pt x="170" y="265"/>
                  </a:lnTo>
                  <a:lnTo>
                    <a:pt x="173" y="265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80" y="265"/>
                  </a:lnTo>
                  <a:lnTo>
                    <a:pt x="183" y="265"/>
                  </a:lnTo>
                  <a:lnTo>
                    <a:pt x="186" y="265"/>
                  </a:lnTo>
                  <a:lnTo>
                    <a:pt x="188" y="265"/>
                  </a:lnTo>
                  <a:lnTo>
                    <a:pt x="190" y="265"/>
                  </a:lnTo>
                  <a:lnTo>
                    <a:pt x="193" y="265"/>
                  </a:lnTo>
                  <a:lnTo>
                    <a:pt x="194" y="265"/>
                  </a:lnTo>
                  <a:lnTo>
                    <a:pt x="197" y="265"/>
                  </a:lnTo>
                  <a:lnTo>
                    <a:pt x="199" y="265"/>
                  </a:lnTo>
                  <a:lnTo>
                    <a:pt x="201" y="265"/>
                  </a:lnTo>
                  <a:lnTo>
                    <a:pt x="204" y="265"/>
                  </a:lnTo>
                  <a:lnTo>
                    <a:pt x="206" y="265"/>
                  </a:lnTo>
                  <a:lnTo>
                    <a:pt x="209" y="265"/>
                  </a:lnTo>
                  <a:lnTo>
                    <a:pt x="210" y="265"/>
                  </a:lnTo>
                  <a:lnTo>
                    <a:pt x="211" y="265"/>
                  </a:lnTo>
                  <a:lnTo>
                    <a:pt x="213" y="265"/>
                  </a:lnTo>
                  <a:lnTo>
                    <a:pt x="216" y="265"/>
                  </a:lnTo>
                  <a:lnTo>
                    <a:pt x="219" y="265"/>
                  </a:lnTo>
                  <a:lnTo>
                    <a:pt x="223" y="264"/>
                  </a:lnTo>
                  <a:lnTo>
                    <a:pt x="227" y="264"/>
                  </a:lnTo>
                  <a:lnTo>
                    <a:pt x="232" y="264"/>
                  </a:lnTo>
                  <a:lnTo>
                    <a:pt x="236" y="264"/>
                  </a:lnTo>
                  <a:lnTo>
                    <a:pt x="239" y="264"/>
                  </a:lnTo>
                  <a:lnTo>
                    <a:pt x="242" y="264"/>
                  </a:lnTo>
                  <a:lnTo>
                    <a:pt x="243" y="264"/>
                  </a:lnTo>
                  <a:lnTo>
                    <a:pt x="245" y="264"/>
                  </a:lnTo>
                  <a:lnTo>
                    <a:pt x="246" y="264"/>
                  </a:lnTo>
                  <a:lnTo>
                    <a:pt x="247" y="264"/>
                  </a:lnTo>
                  <a:lnTo>
                    <a:pt x="249" y="264"/>
                  </a:lnTo>
                  <a:lnTo>
                    <a:pt x="250" y="264"/>
                  </a:lnTo>
                  <a:lnTo>
                    <a:pt x="252" y="264"/>
                  </a:lnTo>
                  <a:lnTo>
                    <a:pt x="255" y="264"/>
                  </a:lnTo>
                  <a:lnTo>
                    <a:pt x="258" y="264"/>
                  </a:lnTo>
                  <a:lnTo>
                    <a:pt x="262" y="264"/>
                  </a:lnTo>
                  <a:lnTo>
                    <a:pt x="265" y="264"/>
                  </a:lnTo>
                  <a:lnTo>
                    <a:pt x="269" y="262"/>
                  </a:lnTo>
                  <a:lnTo>
                    <a:pt x="272" y="262"/>
                  </a:lnTo>
                  <a:lnTo>
                    <a:pt x="275" y="262"/>
                  </a:lnTo>
                  <a:lnTo>
                    <a:pt x="278" y="262"/>
                  </a:lnTo>
                  <a:lnTo>
                    <a:pt x="281" y="262"/>
                  </a:lnTo>
                  <a:lnTo>
                    <a:pt x="285" y="261"/>
                  </a:lnTo>
                  <a:lnTo>
                    <a:pt x="289" y="261"/>
                  </a:lnTo>
                  <a:lnTo>
                    <a:pt x="292" y="261"/>
                  </a:lnTo>
                  <a:lnTo>
                    <a:pt x="296" y="259"/>
                  </a:lnTo>
                  <a:lnTo>
                    <a:pt x="298" y="259"/>
                  </a:lnTo>
                  <a:lnTo>
                    <a:pt x="299" y="259"/>
                  </a:lnTo>
                  <a:lnTo>
                    <a:pt x="301" y="259"/>
                  </a:lnTo>
                  <a:lnTo>
                    <a:pt x="301" y="261"/>
                  </a:lnTo>
                  <a:lnTo>
                    <a:pt x="301" y="262"/>
                  </a:lnTo>
                  <a:lnTo>
                    <a:pt x="301" y="265"/>
                  </a:lnTo>
                  <a:lnTo>
                    <a:pt x="301" y="267"/>
                  </a:lnTo>
                  <a:lnTo>
                    <a:pt x="299" y="270"/>
                  </a:lnTo>
                  <a:lnTo>
                    <a:pt x="299" y="272"/>
                  </a:lnTo>
                  <a:lnTo>
                    <a:pt x="299" y="275"/>
                  </a:lnTo>
                  <a:lnTo>
                    <a:pt x="299" y="278"/>
                  </a:lnTo>
                  <a:lnTo>
                    <a:pt x="299" y="283"/>
                  </a:lnTo>
                  <a:lnTo>
                    <a:pt x="299" y="284"/>
                  </a:lnTo>
                  <a:lnTo>
                    <a:pt x="299" y="287"/>
                  </a:lnTo>
                  <a:lnTo>
                    <a:pt x="301" y="288"/>
                  </a:lnTo>
                  <a:lnTo>
                    <a:pt x="301" y="290"/>
                  </a:lnTo>
                  <a:lnTo>
                    <a:pt x="301" y="291"/>
                  </a:lnTo>
                  <a:lnTo>
                    <a:pt x="301" y="294"/>
                  </a:lnTo>
                  <a:lnTo>
                    <a:pt x="301" y="295"/>
                  </a:lnTo>
                  <a:lnTo>
                    <a:pt x="263" y="295"/>
                  </a:lnTo>
                  <a:lnTo>
                    <a:pt x="226" y="295"/>
                  </a:lnTo>
                  <a:lnTo>
                    <a:pt x="188" y="295"/>
                  </a:lnTo>
                  <a:lnTo>
                    <a:pt x="151" y="295"/>
                  </a:lnTo>
                  <a:lnTo>
                    <a:pt x="112" y="295"/>
                  </a:lnTo>
                  <a:lnTo>
                    <a:pt x="75" y="295"/>
                  </a:lnTo>
                  <a:lnTo>
                    <a:pt x="37" y="295"/>
                  </a:lnTo>
                  <a:lnTo>
                    <a:pt x="0" y="295"/>
                  </a:lnTo>
                  <a:lnTo>
                    <a:pt x="0" y="258"/>
                  </a:lnTo>
                  <a:lnTo>
                    <a:pt x="0" y="222"/>
                  </a:lnTo>
                  <a:lnTo>
                    <a:pt x="0" y="184"/>
                  </a:lnTo>
                  <a:lnTo>
                    <a:pt x="0" y="148"/>
                  </a:lnTo>
                  <a:lnTo>
                    <a:pt x="0" y="111"/>
                  </a:lnTo>
                  <a:lnTo>
                    <a:pt x="0" y="73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8"/>
            <p:cNvSpPr>
              <a:spLocks noChangeAspect="1" noEditPoints="1"/>
            </p:cNvSpPr>
            <p:nvPr userDrawn="1"/>
          </p:nvSpPr>
          <p:spPr bwMode="auto">
            <a:xfrm>
              <a:off x="2573" y="4148"/>
              <a:ext cx="104" cy="93"/>
            </a:xfrm>
            <a:custGeom>
              <a:avLst/>
              <a:gdLst>
                <a:gd name="T0" fmla="*/ 0 w 333"/>
                <a:gd name="T1" fmla="*/ 0 h 295"/>
                <a:gd name="T2" fmla="*/ 0 w 333"/>
                <a:gd name="T3" fmla="*/ 0 h 295"/>
                <a:gd name="T4" fmla="*/ 0 w 333"/>
                <a:gd name="T5" fmla="*/ 0 h 295"/>
                <a:gd name="T6" fmla="*/ 0 w 333"/>
                <a:gd name="T7" fmla="*/ 0 h 295"/>
                <a:gd name="T8" fmla="*/ 0 w 333"/>
                <a:gd name="T9" fmla="*/ 0 h 295"/>
                <a:gd name="T10" fmla="*/ 0 w 333"/>
                <a:gd name="T11" fmla="*/ 0 h 295"/>
                <a:gd name="T12" fmla="*/ 0 w 333"/>
                <a:gd name="T13" fmla="*/ 0 h 295"/>
                <a:gd name="T14" fmla="*/ 0 w 333"/>
                <a:gd name="T15" fmla="*/ 0 h 295"/>
                <a:gd name="T16" fmla="*/ 0 w 333"/>
                <a:gd name="T17" fmla="*/ 0 h 295"/>
                <a:gd name="T18" fmla="*/ 0 w 333"/>
                <a:gd name="T19" fmla="*/ 0 h 295"/>
                <a:gd name="T20" fmla="*/ 0 w 333"/>
                <a:gd name="T21" fmla="*/ 0 h 295"/>
                <a:gd name="T22" fmla="*/ 0 w 333"/>
                <a:gd name="T23" fmla="*/ 0 h 295"/>
                <a:gd name="T24" fmla="*/ 0 w 333"/>
                <a:gd name="T25" fmla="*/ 0 h 295"/>
                <a:gd name="T26" fmla="*/ 0 w 333"/>
                <a:gd name="T27" fmla="*/ 0 h 295"/>
                <a:gd name="T28" fmla="*/ 0 w 333"/>
                <a:gd name="T29" fmla="*/ 0 h 295"/>
                <a:gd name="T30" fmla="*/ 0 w 333"/>
                <a:gd name="T31" fmla="*/ 0 h 295"/>
                <a:gd name="T32" fmla="*/ 0 w 333"/>
                <a:gd name="T33" fmla="*/ 0 h 295"/>
                <a:gd name="T34" fmla="*/ 0 w 333"/>
                <a:gd name="T35" fmla="*/ 0 h 295"/>
                <a:gd name="T36" fmla="*/ 0 w 333"/>
                <a:gd name="T37" fmla="*/ 0 h 295"/>
                <a:gd name="T38" fmla="*/ 0 w 333"/>
                <a:gd name="T39" fmla="*/ 0 h 295"/>
                <a:gd name="T40" fmla="*/ 0 w 333"/>
                <a:gd name="T41" fmla="*/ 0 h 295"/>
                <a:gd name="T42" fmla="*/ 0 w 333"/>
                <a:gd name="T43" fmla="*/ 0 h 295"/>
                <a:gd name="T44" fmla="*/ 0 w 333"/>
                <a:gd name="T45" fmla="*/ 0 h 295"/>
                <a:gd name="T46" fmla="*/ 0 w 333"/>
                <a:gd name="T47" fmla="*/ 0 h 295"/>
                <a:gd name="T48" fmla="*/ 0 w 333"/>
                <a:gd name="T49" fmla="*/ 0 h 295"/>
                <a:gd name="T50" fmla="*/ 0 w 333"/>
                <a:gd name="T51" fmla="*/ 0 h 295"/>
                <a:gd name="T52" fmla="*/ 0 w 333"/>
                <a:gd name="T53" fmla="*/ 0 h 295"/>
                <a:gd name="T54" fmla="*/ 0 w 333"/>
                <a:gd name="T55" fmla="*/ 0 h 295"/>
                <a:gd name="T56" fmla="*/ 0 w 333"/>
                <a:gd name="T57" fmla="*/ 0 h 295"/>
                <a:gd name="T58" fmla="*/ 0 w 333"/>
                <a:gd name="T59" fmla="*/ 0 h 295"/>
                <a:gd name="T60" fmla="*/ 0 w 333"/>
                <a:gd name="T61" fmla="*/ 0 h 295"/>
                <a:gd name="T62" fmla="*/ 0 w 333"/>
                <a:gd name="T63" fmla="*/ 0 h 295"/>
                <a:gd name="T64" fmla="*/ 0 w 333"/>
                <a:gd name="T65" fmla="*/ 0 h 295"/>
                <a:gd name="T66" fmla="*/ 0 w 333"/>
                <a:gd name="T67" fmla="*/ 0 h 295"/>
                <a:gd name="T68" fmla="*/ 0 w 333"/>
                <a:gd name="T69" fmla="*/ 0 h 295"/>
                <a:gd name="T70" fmla="*/ 0 w 333"/>
                <a:gd name="T71" fmla="*/ 0 h 295"/>
                <a:gd name="T72" fmla="*/ 0 w 333"/>
                <a:gd name="T73" fmla="*/ 0 h 295"/>
                <a:gd name="T74" fmla="*/ 0 w 333"/>
                <a:gd name="T75" fmla="*/ 0 h 295"/>
                <a:gd name="T76" fmla="*/ 0 w 333"/>
                <a:gd name="T77" fmla="*/ 0 h 295"/>
                <a:gd name="T78" fmla="*/ 0 w 333"/>
                <a:gd name="T79" fmla="*/ 0 h 295"/>
                <a:gd name="T80" fmla="*/ 0 w 333"/>
                <a:gd name="T81" fmla="*/ 0 h 295"/>
                <a:gd name="T82" fmla="*/ 0 w 333"/>
                <a:gd name="T83" fmla="*/ 0 h 295"/>
                <a:gd name="T84" fmla="*/ 0 w 333"/>
                <a:gd name="T85" fmla="*/ 0 h 295"/>
                <a:gd name="T86" fmla="*/ 0 w 333"/>
                <a:gd name="T87" fmla="*/ 0 h 295"/>
                <a:gd name="T88" fmla="*/ 0 w 333"/>
                <a:gd name="T89" fmla="*/ 0 h 295"/>
                <a:gd name="T90" fmla="*/ 0 w 333"/>
                <a:gd name="T91" fmla="*/ 0 h 295"/>
                <a:gd name="T92" fmla="*/ 0 w 333"/>
                <a:gd name="T93" fmla="*/ 0 h 295"/>
                <a:gd name="T94" fmla="*/ 0 w 333"/>
                <a:gd name="T95" fmla="*/ 0 h 295"/>
                <a:gd name="T96" fmla="*/ 0 w 333"/>
                <a:gd name="T97" fmla="*/ 0 h 295"/>
                <a:gd name="T98" fmla="*/ 0 w 333"/>
                <a:gd name="T99" fmla="*/ 0 h 295"/>
                <a:gd name="T100" fmla="*/ 0 w 333"/>
                <a:gd name="T101" fmla="*/ 0 h 295"/>
                <a:gd name="T102" fmla="*/ 0 w 333"/>
                <a:gd name="T103" fmla="*/ 0 h 295"/>
                <a:gd name="T104" fmla="*/ 0 w 333"/>
                <a:gd name="T105" fmla="*/ 0 h 295"/>
                <a:gd name="T106" fmla="*/ 0 w 333"/>
                <a:gd name="T107" fmla="*/ 0 h 295"/>
                <a:gd name="T108" fmla="*/ 0 w 333"/>
                <a:gd name="T109" fmla="*/ 0 h 295"/>
                <a:gd name="T110" fmla="*/ 0 w 333"/>
                <a:gd name="T111" fmla="*/ 0 h 295"/>
                <a:gd name="T112" fmla="*/ 0 w 333"/>
                <a:gd name="T113" fmla="*/ 0 h 295"/>
                <a:gd name="T114" fmla="*/ 0 w 333"/>
                <a:gd name="T115" fmla="*/ 0 h 295"/>
                <a:gd name="T116" fmla="*/ 0 w 333"/>
                <a:gd name="T117" fmla="*/ 0 h 295"/>
                <a:gd name="T118" fmla="*/ 0 w 333"/>
                <a:gd name="T119" fmla="*/ 0 h 295"/>
                <a:gd name="T120" fmla="*/ 0 w 333"/>
                <a:gd name="T121" fmla="*/ 0 h 295"/>
                <a:gd name="T122" fmla="*/ 0 w 333"/>
                <a:gd name="T123" fmla="*/ 0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3" h="295">
                  <a:moveTo>
                    <a:pt x="0" y="0"/>
                  </a:moveTo>
                  <a:lnTo>
                    <a:pt x="7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97" y="0"/>
                  </a:lnTo>
                  <a:lnTo>
                    <a:pt x="133" y="0"/>
                  </a:lnTo>
                  <a:lnTo>
                    <a:pt x="164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9" y="0"/>
                  </a:lnTo>
                  <a:lnTo>
                    <a:pt x="221" y="1"/>
                  </a:lnTo>
                  <a:lnTo>
                    <a:pt x="234" y="3"/>
                  </a:lnTo>
                  <a:lnTo>
                    <a:pt x="245" y="4"/>
                  </a:lnTo>
                  <a:lnTo>
                    <a:pt x="257" y="6"/>
                  </a:lnTo>
                  <a:lnTo>
                    <a:pt x="268" y="9"/>
                  </a:lnTo>
                  <a:lnTo>
                    <a:pt x="278" y="13"/>
                  </a:lnTo>
                  <a:lnTo>
                    <a:pt x="288" y="17"/>
                  </a:lnTo>
                  <a:lnTo>
                    <a:pt x="291" y="19"/>
                  </a:lnTo>
                  <a:lnTo>
                    <a:pt x="294" y="21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3" y="29"/>
                  </a:lnTo>
                  <a:lnTo>
                    <a:pt x="306" y="32"/>
                  </a:lnTo>
                  <a:lnTo>
                    <a:pt x="309" y="36"/>
                  </a:lnTo>
                  <a:lnTo>
                    <a:pt x="310" y="39"/>
                  </a:lnTo>
                  <a:lnTo>
                    <a:pt x="313" y="46"/>
                  </a:lnTo>
                  <a:lnTo>
                    <a:pt x="314" y="53"/>
                  </a:lnTo>
                  <a:lnTo>
                    <a:pt x="316" y="60"/>
                  </a:lnTo>
                  <a:lnTo>
                    <a:pt x="316" y="69"/>
                  </a:lnTo>
                  <a:lnTo>
                    <a:pt x="314" y="76"/>
                  </a:lnTo>
                  <a:lnTo>
                    <a:pt x="311" y="83"/>
                  </a:lnTo>
                  <a:lnTo>
                    <a:pt x="309" y="91"/>
                  </a:lnTo>
                  <a:lnTo>
                    <a:pt x="304" y="96"/>
                  </a:lnTo>
                  <a:lnTo>
                    <a:pt x="301" y="102"/>
                  </a:lnTo>
                  <a:lnTo>
                    <a:pt x="297" y="107"/>
                  </a:lnTo>
                  <a:lnTo>
                    <a:pt x="293" y="109"/>
                  </a:lnTo>
                  <a:lnTo>
                    <a:pt x="287" y="114"/>
                  </a:lnTo>
                  <a:lnTo>
                    <a:pt x="283" y="117"/>
                  </a:lnTo>
                  <a:lnTo>
                    <a:pt x="277" y="121"/>
                  </a:lnTo>
                  <a:lnTo>
                    <a:pt x="273" y="124"/>
                  </a:lnTo>
                  <a:lnTo>
                    <a:pt x="267" y="125"/>
                  </a:lnTo>
                  <a:lnTo>
                    <a:pt x="265" y="127"/>
                  </a:lnTo>
                  <a:lnTo>
                    <a:pt x="262" y="128"/>
                  </a:lnTo>
                  <a:lnTo>
                    <a:pt x="260" y="128"/>
                  </a:lnTo>
                  <a:lnTo>
                    <a:pt x="258" y="130"/>
                  </a:lnTo>
                  <a:lnTo>
                    <a:pt x="255" y="131"/>
                  </a:lnTo>
                  <a:lnTo>
                    <a:pt x="252" y="131"/>
                  </a:lnTo>
                  <a:lnTo>
                    <a:pt x="251" y="133"/>
                  </a:lnTo>
                  <a:lnTo>
                    <a:pt x="248" y="134"/>
                  </a:lnTo>
                  <a:lnTo>
                    <a:pt x="247" y="134"/>
                  </a:lnTo>
                  <a:lnTo>
                    <a:pt x="245" y="134"/>
                  </a:lnTo>
                  <a:lnTo>
                    <a:pt x="244" y="134"/>
                  </a:lnTo>
                  <a:lnTo>
                    <a:pt x="244" y="135"/>
                  </a:lnTo>
                  <a:lnTo>
                    <a:pt x="242" y="135"/>
                  </a:lnTo>
                  <a:lnTo>
                    <a:pt x="244" y="135"/>
                  </a:lnTo>
                  <a:lnTo>
                    <a:pt x="245" y="135"/>
                  </a:lnTo>
                  <a:lnTo>
                    <a:pt x="247" y="135"/>
                  </a:lnTo>
                  <a:lnTo>
                    <a:pt x="248" y="135"/>
                  </a:lnTo>
                  <a:lnTo>
                    <a:pt x="249" y="137"/>
                  </a:lnTo>
                  <a:lnTo>
                    <a:pt x="252" y="137"/>
                  </a:lnTo>
                  <a:lnTo>
                    <a:pt x="255" y="137"/>
                  </a:lnTo>
                  <a:lnTo>
                    <a:pt x="258" y="138"/>
                  </a:lnTo>
                  <a:lnTo>
                    <a:pt x="261" y="138"/>
                  </a:lnTo>
                  <a:lnTo>
                    <a:pt x="264" y="138"/>
                  </a:lnTo>
                  <a:lnTo>
                    <a:pt x="267" y="140"/>
                  </a:lnTo>
                  <a:lnTo>
                    <a:pt x="270" y="140"/>
                  </a:lnTo>
                  <a:lnTo>
                    <a:pt x="273" y="140"/>
                  </a:lnTo>
                  <a:lnTo>
                    <a:pt x="283" y="144"/>
                  </a:lnTo>
                  <a:lnTo>
                    <a:pt x="294" y="148"/>
                  </a:lnTo>
                  <a:lnTo>
                    <a:pt x="304" y="154"/>
                  </a:lnTo>
                  <a:lnTo>
                    <a:pt x="313" y="161"/>
                  </a:lnTo>
                  <a:lnTo>
                    <a:pt x="322" y="170"/>
                  </a:lnTo>
                  <a:lnTo>
                    <a:pt x="327" y="180"/>
                  </a:lnTo>
                  <a:lnTo>
                    <a:pt x="330" y="186"/>
                  </a:lnTo>
                  <a:lnTo>
                    <a:pt x="332" y="193"/>
                  </a:lnTo>
                  <a:lnTo>
                    <a:pt x="333" y="200"/>
                  </a:lnTo>
                  <a:lnTo>
                    <a:pt x="333" y="208"/>
                  </a:lnTo>
                  <a:lnTo>
                    <a:pt x="333" y="213"/>
                  </a:lnTo>
                  <a:lnTo>
                    <a:pt x="332" y="219"/>
                  </a:lnTo>
                  <a:lnTo>
                    <a:pt x="332" y="225"/>
                  </a:lnTo>
                  <a:lnTo>
                    <a:pt x="330" y="229"/>
                  </a:lnTo>
                  <a:lnTo>
                    <a:pt x="329" y="233"/>
                  </a:lnTo>
                  <a:lnTo>
                    <a:pt x="327" y="238"/>
                  </a:lnTo>
                  <a:lnTo>
                    <a:pt x="326" y="242"/>
                  </a:lnTo>
                  <a:lnTo>
                    <a:pt x="324" y="245"/>
                  </a:lnTo>
                  <a:lnTo>
                    <a:pt x="322" y="249"/>
                  </a:lnTo>
                  <a:lnTo>
                    <a:pt x="317" y="255"/>
                  </a:lnTo>
                  <a:lnTo>
                    <a:pt x="314" y="259"/>
                  </a:lnTo>
                  <a:lnTo>
                    <a:pt x="310" y="264"/>
                  </a:lnTo>
                  <a:lnTo>
                    <a:pt x="304" y="268"/>
                  </a:lnTo>
                  <a:lnTo>
                    <a:pt x="298" y="271"/>
                  </a:lnTo>
                  <a:lnTo>
                    <a:pt x="293" y="275"/>
                  </a:lnTo>
                  <a:lnTo>
                    <a:pt x="285" y="280"/>
                  </a:lnTo>
                  <a:lnTo>
                    <a:pt x="271" y="285"/>
                  </a:lnTo>
                  <a:lnTo>
                    <a:pt x="252" y="290"/>
                  </a:lnTo>
                  <a:lnTo>
                    <a:pt x="232" y="293"/>
                  </a:lnTo>
                  <a:lnTo>
                    <a:pt x="212" y="294"/>
                  </a:lnTo>
                  <a:lnTo>
                    <a:pt x="189" y="295"/>
                  </a:lnTo>
                  <a:lnTo>
                    <a:pt x="167" y="295"/>
                  </a:lnTo>
                  <a:lnTo>
                    <a:pt x="144" y="295"/>
                  </a:lnTo>
                  <a:lnTo>
                    <a:pt x="123" y="295"/>
                  </a:lnTo>
                  <a:lnTo>
                    <a:pt x="108" y="295"/>
                  </a:lnTo>
                  <a:lnTo>
                    <a:pt x="92" y="295"/>
                  </a:lnTo>
                  <a:lnTo>
                    <a:pt x="77" y="295"/>
                  </a:lnTo>
                  <a:lnTo>
                    <a:pt x="61" y="295"/>
                  </a:lnTo>
                  <a:lnTo>
                    <a:pt x="46" y="295"/>
                  </a:lnTo>
                  <a:lnTo>
                    <a:pt x="30" y="295"/>
                  </a:lnTo>
                  <a:lnTo>
                    <a:pt x="15" y="295"/>
                  </a:lnTo>
                  <a:lnTo>
                    <a:pt x="0" y="295"/>
                  </a:lnTo>
                  <a:lnTo>
                    <a:pt x="0" y="255"/>
                  </a:lnTo>
                  <a:lnTo>
                    <a:pt x="0" y="209"/>
                  </a:lnTo>
                  <a:lnTo>
                    <a:pt x="0" y="160"/>
                  </a:lnTo>
                  <a:lnTo>
                    <a:pt x="0" y="111"/>
                  </a:lnTo>
                  <a:lnTo>
                    <a:pt x="0" y="68"/>
                  </a:lnTo>
                  <a:lnTo>
                    <a:pt x="0" y="33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69" y="29"/>
                  </a:moveTo>
                  <a:lnTo>
                    <a:pt x="69" y="43"/>
                  </a:lnTo>
                  <a:lnTo>
                    <a:pt x="69" y="58"/>
                  </a:lnTo>
                  <a:lnTo>
                    <a:pt x="69" y="73"/>
                  </a:lnTo>
                  <a:lnTo>
                    <a:pt x="69" y="88"/>
                  </a:lnTo>
                  <a:lnTo>
                    <a:pt x="69" y="102"/>
                  </a:lnTo>
                  <a:lnTo>
                    <a:pt x="69" y="112"/>
                  </a:lnTo>
                  <a:lnTo>
                    <a:pt x="69" y="121"/>
                  </a:lnTo>
                  <a:lnTo>
                    <a:pt x="69" y="122"/>
                  </a:lnTo>
                  <a:lnTo>
                    <a:pt x="115" y="122"/>
                  </a:lnTo>
                  <a:lnTo>
                    <a:pt x="117" y="122"/>
                  </a:lnTo>
                  <a:lnTo>
                    <a:pt x="118" y="122"/>
                  </a:lnTo>
                  <a:lnTo>
                    <a:pt x="121" y="122"/>
                  </a:lnTo>
                  <a:lnTo>
                    <a:pt x="124" y="122"/>
                  </a:lnTo>
                  <a:lnTo>
                    <a:pt x="127" y="122"/>
                  </a:lnTo>
                  <a:lnTo>
                    <a:pt x="130" y="122"/>
                  </a:lnTo>
                  <a:lnTo>
                    <a:pt x="133" y="122"/>
                  </a:lnTo>
                  <a:lnTo>
                    <a:pt x="134" y="122"/>
                  </a:lnTo>
                  <a:lnTo>
                    <a:pt x="141" y="122"/>
                  </a:lnTo>
                  <a:lnTo>
                    <a:pt x="147" y="122"/>
                  </a:lnTo>
                  <a:lnTo>
                    <a:pt x="153" y="122"/>
                  </a:lnTo>
                  <a:lnTo>
                    <a:pt x="160" y="122"/>
                  </a:lnTo>
                  <a:lnTo>
                    <a:pt x="166" y="121"/>
                  </a:lnTo>
                  <a:lnTo>
                    <a:pt x="172" y="121"/>
                  </a:lnTo>
                  <a:lnTo>
                    <a:pt x="177" y="121"/>
                  </a:lnTo>
                  <a:lnTo>
                    <a:pt x="182" y="121"/>
                  </a:lnTo>
                  <a:lnTo>
                    <a:pt x="186" y="120"/>
                  </a:lnTo>
                  <a:lnTo>
                    <a:pt x="190" y="120"/>
                  </a:lnTo>
                  <a:lnTo>
                    <a:pt x="195" y="120"/>
                  </a:lnTo>
                  <a:lnTo>
                    <a:pt x="199" y="118"/>
                  </a:lnTo>
                  <a:lnTo>
                    <a:pt x="203" y="118"/>
                  </a:lnTo>
                  <a:lnTo>
                    <a:pt x="208" y="117"/>
                  </a:lnTo>
                  <a:lnTo>
                    <a:pt x="212" y="115"/>
                  </a:lnTo>
                  <a:lnTo>
                    <a:pt x="218" y="114"/>
                  </a:lnTo>
                  <a:lnTo>
                    <a:pt x="221" y="114"/>
                  </a:lnTo>
                  <a:lnTo>
                    <a:pt x="224" y="112"/>
                  </a:lnTo>
                  <a:lnTo>
                    <a:pt x="226" y="111"/>
                  </a:lnTo>
                  <a:lnTo>
                    <a:pt x="229" y="109"/>
                  </a:lnTo>
                  <a:lnTo>
                    <a:pt x="232" y="108"/>
                  </a:lnTo>
                  <a:lnTo>
                    <a:pt x="236" y="107"/>
                  </a:lnTo>
                  <a:lnTo>
                    <a:pt x="239" y="105"/>
                  </a:lnTo>
                  <a:lnTo>
                    <a:pt x="241" y="102"/>
                  </a:lnTo>
                  <a:lnTo>
                    <a:pt x="245" y="99"/>
                  </a:lnTo>
                  <a:lnTo>
                    <a:pt x="249" y="95"/>
                  </a:lnTo>
                  <a:lnTo>
                    <a:pt x="252" y="92"/>
                  </a:lnTo>
                  <a:lnTo>
                    <a:pt x="255" y="88"/>
                  </a:lnTo>
                  <a:lnTo>
                    <a:pt x="258" y="83"/>
                  </a:lnTo>
                  <a:lnTo>
                    <a:pt x="260" y="78"/>
                  </a:lnTo>
                  <a:lnTo>
                    <a:pt x="260" y="72"/>
                  </a:lnTo>
                  <a:lnTo>
                    <a:pt x="260" y="66"/>
                  </a:lnTo>
                  <a:lnTo>
                    <a:pt x="260" y="63"/>
                  </a:lnTo>
                  <a:lnTo>
                    <a:pt x="260" y="60"/>
                  </a:lnTo>
                  <a:lnTo>
                    <a:pt x="260" y="59"/>
                  </a:lnTo>
                  <a:lnTo>
                    <a:pt x="258" y="56"/>
                  </a:lnTo>
                  <a:lnTo>
                    <a:pt x="257" y="53"/>
                  </a:lnTo>
                  <a:lnTo>
                    <a:pt x="255" y="52"/>
                  </a:lnTo>
                  <a:lnTo>
                    <a:pt x="254" y="49"/>
                  </a:lnTo>
                  <a:lnTo>
                    <a:pt x="252" y="46"/>
                  </a:lnTo>
                  <a:lnTo>
                    <a:pt x="251" y="45"/>
                  </a:lnTo>
                  <a:lnTo>
                    <a:pt x="249" y="43"/>
                  </a:lnTo>
                  <a:lnTo>
                    <a:pt x="248" y="42"/>
                  </a:lnTo>
                  <a:lnTo>
                    <a:pt x="245" y="40"/>
                  </a:lnTo>
                  <a:lnTo>
                    <a:pt x="244" y="39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6" y="36"/>
                  </a:lnTo>
                  <a:lnTo>
                    <a:pt x="231" y="34"/>
                  </a:lnTo>
                  <a:lnTo>
                    <a:pt x="224" y="33"/>
                  </a:lnTo>
                  <a:lnTo>
                    <a:pt x="215" y="32"/>
                  </a:lnTo>
                  <a:lnTo>
                    <a:pt x="208" y="30"/>
                  </a:lnTo>
                  <a:lnTo>
                    <a:pt x="199" y="30"/>
                  </a:lnTo>
                  <a:lnTo>
                    <a:pt x="190" y="29"/>
                  </a:lnTo>
                  <a:lnTo>
                    <a:pt x="182" y="29"/>
                  </a:lnTo>
                  <a:lnTo>
                    <a:pt x="173" y="29"/>
                  </a:lnTo>
                  <a:lnTo>
                    <a:pt x="169" y="29"/>
                  </a:lnTo>
                  <a:lnTo>
                    <a:pt x="164" y="29"/>
                  </a:lnTo>
                  <a:lnTo>
                    <a:pt x="159" y="29"/>
                  </a:lnTo>
                  <a:lnTo>
                    <a:pt x="154" y="29"/>
                  </a:lnTo>
                  <a:lnTo>
                    <a:pt x="150" y="29"/>
                  </a:lnTo>
                  <a:lnTo>
                    <a:pt x="146" y="29"/>
                  </a:lnTo>
                  <a:lnTo>
                    <a:pt x="140" y="2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20" y="29"/>
                  </a:lnTo>
                  <a:lnTo>
                    <a:pt x="111" y="29"/>
                  </a:lnTo>
                  <a:lnTo>
                    <a:pt x="103" y="29"/>
                  </a:lnTo>
                  <a:lnTo>
                    <a:pt x="94" y="29"/>
                  </a:lnTo>
                  <a:lnTo>
                    <a:pt x="87" y="29"/>
                  </a:lnTo>
                  <a:lnTo>
                    <a:pt x="78" y="29"/>
                  </a:lnTo>
                  <a:lnTo>
                    <a:pt x="69" y="29"/>
                  </a:lnTo>
                  <a:close/>
                  <a:moveTo>
                    <a:pt x="69" y="150"/>
                  </a:moveTo>
                  <a:lnTo>
                    <a:pt x="69" y="164"/>
                  </a:lnTo>
                  <a:lnTo>
                    <a:pt x="69" y="179"/>
                  </a:lnTo>
                  <a:lnTo>
                    <a:pt x="69" y="193"/>
                  </a:lnTo>
                  <a:lnTo>
                    <a:pt x="69" y="208"/>
                  </a:lnTo>
                  <a:lnTo>
                    <a:pt x="69" y="222"/>
                  </a:lnTo>
                  <a:lnTo>
                    <a:pt x="69" y="238"/>
                  </a:lnTo>
                  <a:lnTo>
                    <a:pt x="69" y="252"/>
                  </a:lnTo>
                  <a:lnTo>
                    <a:pt x="69" y="267"/>
                  </a:lnTo>
                  <a:lnTo>
                    <a:pt x="84" y="267"/>
                  </a:lnTo>
                  <a:lnTo>
                    <a:pt x="100" y="267"/>
                  </a:lnTo>
                  <a:lnTo>
                    <a:pt x="114" y="267"/>
                  </a:lnTo>
                  <a:lnTo>
                    <a:pt x="128" y="267"/>
                  </a:lnTo>
                  <a:lnTo>
                    <a:pt x="143" y="267"/>
                  </a:lnTo>
                  <a:lnTo>
                    <a:pt x="157" y="267"/>
                  </a:lnTo>
                  <a:lnTo>
                    <a:pt x="173" y="267"/>
                  </a:lnTo>
                  <a:lnTo>
                    <a:pt x="188" y="267"/>
                  </a:lnTo>
                  <a:lnTo>
                    <a:pt x="193" y="265"/>
                  </a:lnTo>
                  <a:lnTo>
                    <a:pt x="199" y="265"/>
                  </a:lnTo>
                  <a:lnTo>
                    <a:pt x="203" y="265"/>
                  </a:lnTo>
                  <a:lnTo>
                    <a:pt x="209" y="264"/>
                  </a:lnTo>
                  <a:lnTo>
                    <a:pt x="212" y="264"/>
                  </a:lnTo>
                  <a:lnTo>
                    <a:pt x="216" y="262"/>
                  </a:lnTo>
                  <a:lnTo>
                    <a:pt x="221" y="261"/>
                  </a:lnTo>
                  <a:lnTo>
                    <a:pt x="224" y="261"/>
                  </a:lnTo>
                  <a:lnTo>
                    <a:pt x="228" y="259"/>
                  </a:lnTo>
                  <a:lnTo>
                    <a:pt x="231" y="258"/>
                  </a:lnTo>
                  <a:lnTo>
                    <a:pt x="234" y="257"/>
                  </a:lnTo>
                  <a:lnTo>
                    <a:pt x="236" y="255"/>
                  </a:lnTo>
                  <a:lnTo>
                    <a:pt x="241" y="254"/>
                  </a:lnTo>
                  <a:lnTo>
                    <a:pt x="244" y="252"/>
                  </a:lnTo>
                  <a:lnTo>
                    <a:pt x="248" y="249"/>
                  </a:lnTo>
                  <a:lnTo>
                    <a:pt x="252" y="246"/>
                  </a:lnTo>
                  <a:lnTo>
                    <a:pt x="255" y="244"/>
                  </a:lnTo>
                  <a:lnTo>
                    <a:pt x="257" y="242"/>
                  </a:lnTo>
                  <a:lnTo>
                    <a:pt x="260" y="239"/>
                  </a:lnTo>
                  <a:lnTo>
                    <a:pt x="262" y="235"/>
                  </a:lnTo>
                  <a:lnTo>
                    <a:pt x="264" y="232"/>
                  </a:lnTo>
                  <a:lnTo>
                    <a:pt x="267" y="229"/>
                  </a:lnTo>
                  <a:lnTo>
                    <a:pt x="268" y="226"/>
                  </a:lnTo>
                  <a:lnTo>
                    <a:pt x="270" y="222"/>
                  </a:lnTo>
                  <a:lnTo>
                    <a:pt x="271" y="216"/>
                  </a:lnTo>
                  <a:lnTo>
                    <a:pt x="271" y="212"/>
                  </a:lnTo>
                  <a:lnTo>
                    <a:pt x="271" y="205"/>
                  </a:lnTo>
                  <a:lnTo>
                    <a:pt x="271" y="199"/>
                  </a:lnTo>
                  <a:lnTo>
                    <a:pt x="270" y="193"/>
                  </a:lnTo>
                  <a:lnTo>
                    <a:pt x="268" y="189"/>
                  </a:lnTo>
                  <a:lnTo>
                    <a:pt x="265" y="183"/>
                  </a:lnTo>
                  <a:lnTo>
                    <a:pt x="264" y="179"/>
                  </a:lnTo>
                  <a:lnTo>
                    <a:pt x="261" y="177"/>
                  </a:lnTo>
                  <a:lnTo>
                    <a:pt x="260" y="174"/>
                  </a:lnTo>
                  <a:lnTo>
                    <a:pt x="258" y="173"/>
                  </a:lnTo>
                  <a:lnTo>
                    <a:pt x="255" y="170"/>
                  </a:lnTo>
                  <a:lnTo>
                    <a:pt x="254" y="169"/>
                  </a:lnTo>
                  <a:lnTo>
                    <a:pt x="251" y="167"/>
                  </a:lnTo>
                  <a:lnTo>
                    <a:pt x="248" y="166"/>
                  </a:lnTo>
                  <a:lnTo>
                    <a:pt x="247" y="164"/>
                  </a:lnTo>
                  <a:lnTo>
                    <a:pt x="242" y="163"/>
                  </a:lnTo>
                  <a:lnTo>
                    <a:pt x="239" y="161"/>
                  </a:lnTo>
                  <a:lnTo>
                    <a:pt x="236" y="160"/>
                  </a:lnTo>
                  <a:lnTo>
                    <a:pt x="232" y="158"/>
                  </a:lnTo>
                  <a:lnTo>
                    <a:pt x="229" y="157"/>
                  </a:lnTo>
                  <a:lnTo>
                    <a:pt x="225" y="157"/>
                  </a:lnTo>
                  <a:lnTo>
                    <a:pt x="222" y="156"/>
                  </a:lnTo>
                  <a:lnTo>
                    <a:pt x="218" y="154"/>
                  </a:lnTo>
                  <a:lnTo>
                    <a:pt x="215" y="154"/>
                  </a:lnTo>
                  <a:lnTo>
                    <a:pt x="212" y="154"/>
                  </a:lnTo>
                  <a:lnTo>
                    <a:pt x="209" y="153"/>
                  </a:lnTo>
                  <a:lnTo>
                    <a:pt x="206" y="153"/>
                  </a:lnTo>
                  <a:lnTo>
                    <a:pt x="203" y="153"/>
                  </a:lnTo>
                  <a:lnTo>
                    <a:pt x="199" y="151"/>
                  </a:lnTo>
                  <a:lnTo>
                    <a:pt x="196" y="151"/>
                  </a:lnTo>
                  <a:lnTo>
                    <a:pt x="193" y="151"/>
                  </a:lnTo>
                  <a:lnTo>
                    <a:pt x="188" y="151"/>
                  </a:lnTo>
                  <a:lnTo>
                    <a:pt x="180" y="151"/>
                  </a:lnTo>
                  <a:lnTo>
                    <a:pt x="175" y="150"/>
                  </a:lnTo>
                  <a:lnTo>
                    <a:pt x="169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49" y="150"/>
                  </a:lnTo>
                  <a:lnTo>
                    <a:pt x="143" y="150"/>
                  </a:lnTo>
                  <a:lnTo>
                    <a:pt x="133" y="150"/>
                  </a:lnTo>
                  <a:lnTo>
                    <a:pt x="124" y="150"/>
                  </a:lnTo>
                  <a:lnTo>
                    <a:pt x="115" y="150"/>
                  </a:lnTo>
                  <a:lnTo>
                    <a:pt x="105" y="150"/>
                  </a:lnTo>
                  <a:lnTo>
                    <a:pt x="97" y="150"/>
                  </a:lnTo>
                  <a:lnTo>
                    <a:pt x="88" y="150"/>
                  </a:lnTo>
                  <a:lnTo>
                    <a:pt x="78" y="150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2719" y="4148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0" y="0"/>
                  </a:moveTo>
                  <a:lnTo>
                    <a:pt x="2" y="3"/>
                  </a:lnTo>
                  <a:lnTo>
                    <a:pt x="3" y="6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8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3" y="24"/>
                  </a:lnTo>
                  <a:lnTo>
                    <a:pt x="195" y="24"/>
                  </a:lnTo>
                  <a:lnTo>
                    <a:pt x="198" y="21"/>
                  </a:lnTo>
                  <a:lnTo>
                    <a:pt x="199" y="19"/>
                  </a:lnTo>
                  <a:lnTo>
                    <a:pt x="201" y="16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5" y="6"/>
                  </a:lnTo>
                  <a:lnTo>
                    <a:pt x="206" y="3"/>
                  </a:lnTo>
                  <a:lnTo>
                    <a:pt x="2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2730" y="4164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0" y="0"/>
                  </a:moveTo>
                  <a:lnTo>
                    <a:pt x="7" y="6"/>
                  </a:lnTo>
                  <a:lnTo>
                    <a:pt x="16" y="10"/>
                  </a:lnTo>
                  <a:lnTo>
                    <a:pt x="23" y="14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50" y="23"/>
                  </a:lnTo>
                  <a:lnTo>
                    <a:pt x="59" y="23"/>
                  </a:lnTo>
                  <a:lnTo>
                    <a:pt x="69" y="24"/>
                  </a:lnTo>
                  <a:lnTo>
                    <a:pt x="79" y="23"/>
                  </a:lnTo>
                  <a:lnTo>
                    <a:pt x="88" y="23"/>
                  </a:lnTo>
                  <a:lnTo>
                    <a:pt x="98" y="20"/>
                  </a:lnTo>
                  <a:lnTo>
                    <a:pt x="107" y="17"/>
                  </a:lnTo>
                  <a:lnTo>
                    <a:pt x="115" y="14"/>
                  </a:lnTo>
                  <a:lnTo>
                    <a:pt x="124" y="10"/>
                  </a:lnTo>
                  <a:lnTo>
                    <a:pt x="131" y="6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2718" y="4133"/>
              <a:ext cx="68" cy="9"/>
            </a:xfrm>
            <a:custGeom>
              <a:avLst/>
              <a:gdLst>
                <a:gd name="T0" fmla="*/ 0 w 219"/>
                <a:gd name="T1" fmla="*/ 0 h 24"/>
                <a:gd name="T2" fmla="*/ 0 w 219"/>
                <a:gd name="T3" fmla="*/ 0 h 24"/>
                <a:gd name="T4" fmla="*/ 0 w 219"/>
                <a:gd name="T5" fmla="*/ 0 h 24"/>
                <a:gd name="T6" fmla="*/ 0 w 219"/>
                <a:gd name="T7" fmla="*/ 0 h 24"/>
                <a:gd name="T8" fmla="*/ 0 w 219"/>
                <a:gd name="T9" fmla="*/ 0 h 24"/>
                <a:gd name="T10" fmla="*/ 0 w 219"/>
                <a:gd name="T11" fmla="*/ 0 h 24"/>
                <a:gd name="T12" fmla="*/ 0 w 219"/>
                <a:gd name="T13" fmla="*/ 0 h 24"/>
                <a:gd name="T14" fmla="*/ 0 w 219"/>
                <a:gd name="T15" fmla="*/ 0 h 24"/>
                <a:gd name="T16" fmla="*/ 0 w 219"/>
                <a:gd name="T17" fmla="*/ 0 h 24"/>
                <a:gd name="T18" fmla="*/ 0 w 219"/>
                <a:gd name="T19" fmla="*/ 0 h 24"/>
                <a:gd name="T20" fmla="*/ 0 w 219"/>
                <a:gd name="T21" fmla="*/ 0 h 24"/>
                <a:gd name="T22" fmla="*/ 0 w 219"/>
                <a:gd name="T23" fmla="*/ 0 h 24"/>
                <a:gd name="T24" fmla="*/ 0 w 219"/>
                <a:gd name="T25" fmla="*/ 0 h 24"/>
                <a:gd name="T26" fmla="*/ 0 w 219"/>
                <a:gd name="T27" fmla="*/ 0 h 24"/>
                <a:gd name="T28" fmla="*/ 0 w 219"/>
                <a:gd name="T29" fmla="*/ 0 h 24"/>
                <a:gd name="T30" fmla="*/ 0 w 219"/>
                <a:gd name="T31" fmla="*/ 0 h 24"/>
                <a:gd name="T32" fmla="*/ 0 w 219"/>
                <a:gd name="T33" fmla="*/ 0 h 24"/>
                <a:gd name="T34" fmla="*/ 0 w 219"/>
                <a:gd name="T35" fmla="*/ 0 h 24"/>
                <a:gd name="T36" fmla="*/ 0 w 219"/>
                <a:gd name="T37" fmla="*/ 0 h 24"/>
                <a:gd name="T38" fmla="*/ 0 w 219"/>
                <a:gd name="T39" fmla="*/ 0 h 24"/>
                <a:gd name="T40" fmla="*/ 0 w 219"/>
                <a:gd name="T41" fmla="*/ 0 h 24"/>
                <a:gd name="T42" fmla="*/ 0 w 219"/>
                <a:gd name="T43" fmla="*/ 0 h 24"/>
                <a:gd name="T44" fmla="*/ 0 w 219"/>
                <a:gd name="T45" fmla="*/ 0 h 24"/>
                <a:gd name="T46" fmla="*/ 0 w 219"/>
                <a:gd name="T47" fmla="*/ 0 h 24"/>
                <a:gd name="T48" fmla="*/ 0 w 219"/>
                <a:gd name="T49" fmla="*/ 0 h 24"/>
                <a:gd name="T50" fmla="*/ 0 w 219"/>
                <a:gd name="T51" fmla="*/ 0 h 24"/>
                <a:gd name="T52" fmla="*/ 0 w 219"/>
                <a:gd name="T53" fmla="*/ 0 h 24"/>
                <a:gd name="T54" fmla="*/ 0 w 219"/>
                <a:gd name="T55" fmla="*/ 0 h 24"/>
                <a:gd name="T56" fmla="*/ 0 w 219"/>
                <a:gd name="T57" fmla="*/ 0 h 24"/>
                <a:gd name="T58" fmla="*/ 0 w 219"/>
                <a:gd name="T59" fmla="*/ 0 h 24"/>
                <a:gd name="T60" fmla="*/ 0 w 219"/>
                <a:gd name="T61" fmla="*/ 0 h 24"/>
                <a:gd name="T62" fmla="*/ 0 w 219"/>
                <a:gd name="T63" fmla="*/ 0 h 24"/>
                <a:gd name="T64" fmla="*/ 0 w 219"/>
                <a:gd name="T65" fmla="*/ 0 h 24"/>
                <a:gd name="T66" fmla="*/ 0 w 219"/>
                <a:gd name="T67" fmla="*/ 0 h 24"/>
                <a:gd name="T68" fmla="*/ 0 w 219"/>
                <a:gd name="T69" fmla="*/ 0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9" h="24">
                  <a:moveTo>
                    <a:pt x="0" y="13"/>
                  </a:moveTo>
                  <a:lnTo>
                    <a:pt x="0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19" y="24"/>
                  </a:lnTo>
                  <a:lnTo>
                    <a:pt x="219" y="23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9" y="19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4"/>
                  </a:lnTo>
                  <a:lnTo>
                    <a:pt x="219" y="13"/>
                  </a:lnTo>
                  <a:lnTo>
                    <a:pt x="219" y="11"/>
                  </a:lnTo>
                  <a:lnTo>
                    <a:pt x="219" y="8"/>
                  </a:lnTo>
                  <a:lnTo>
                    <a:pt x="219" y="7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19" y="3"/>
                  </a:lnTo>
                  <a:lnTo>
                    <a:pt x="219" y="1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2719" y="4117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13" y="0"/>
                  </a:moveTo>
                  <a:lnTo>
                    <a:pt x="11" y="3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6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08" y="24"/>
                  </a:lnTo>
                  <a:lnTo>
                    <a:pt x="206" y="21"/>
                  </a:lnTo>
                  <a:lnTo>
                    <a:pt x="205" y="19"/>
                  </a:lnTo>
                  <a:lnTo>
                    <a:pt x="204" y="16"/>
                  </a:lnTo>
                  <a:lnTo>
                    <a:pt x="202" y="11"/>
                  </a:lnTo>
                  <a:lnTo>
                    <a:pt x="201" y="8"/>
                  </a:lnTo>
                  <a:lnTo>
                    <a:pt x="199" y="6"/>
                  </a:lnTo>
                  <a:lnTo>
                    <a:pt x="198" y="3"/>
                  </a:lnTo>
                  <a:lnTo>
                    <a:pt x="19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3"/>
            <p:cNvSpPr>
              <a:spLocks/>
            </p:cNvSpPr>
            <p:nvPr userDrawn="1"/>
          </p:nvSpPr>
          <p:spPr bwMode="auto">
            <a:xfrm>
              <a:off x="2730" y="4102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138" y="24"/>
                  </a:moveTo>
                  <a:lnTo>
                    <a:pt x="131" y="20"/>
                  </a:lnTo>
                  <a:lnTo>
                    <a:pt x="124" y="14"/>
                  </a:lnTo>
                  <a:lnTo>
                    <a:pt x="115" y="10"/>
                  </a:lnTo>
                  <a:lnTo>
                    <a:pt x="107" y="7"/>
                  </a:lnTo>
                  <a:lnTo>
                    <a:pt x="98" y="4"/>
                  </a:lnTo>
                  <a:lnTo>
                    <a:pt x="88" y="3"/>
                  </a:lnTo>
                  <a:lnTo>
                    <a:pt x="79" y="1"/>
                  </a:lnTo>
                  <a:lnTo>
                    <a:pt x="69" y="0"/>
                  </a:lnTo>
                  <a:lnTo>
                    <a:pt x="59" y="1"/>
                  </a:lnTo>
                  <a:lnTo>
                    <a:pt x="50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7" y="20"/>
                  </a:lnTo>
                  <a:lnTo>
                    <a:pt x="0" y="24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Text Box 15"/>
          <p:cNvSpPr txBox="1">
            <a:spLocks noChangeArrowheads="1"/>
          </p:cNvSpPr>
          <p:nvPr userDrawn="1"/>
        </p:nvSpPr>
        <p:spPr bwMode="auto">
          <a:xfrm>
            <a:off x="23824" y="6577014"/>
            <a:ext cx="1601035" cy="2750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513" tIns="44745" rIns="89513" bIns="44745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89511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t-BR" sz="1200" b="1" smtClean="0">
                <a:solidFill>
                  <a:srgbClr val="FFFFFF"/>
                </a:solidFill>
                <a:latin typeface="Arial" pitchFamily="34" charset="0"/>
              </a:rPr>
              <a:t>Bunge Fertilizantes</a:t>
            </a: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17463" y="714375"/>
          <a:ext cx="3575050" cy="5543550"/>
        </p:xfrm>
        <a:graphic>
          <a:graphicData uri="http://schemas.openxmlformats.org/presentationml/2006/ole">
            <p:oleObj spid="_x0000_s881951" name="CorelDRAW" r:id="rId3" imgW="2578608" imgH="3877056" progId="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89513" tIns="44745" rIns="89513" bIns="44745"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89513" tIns="44745" rIns="89513" bIns="44745"/>
          <a:lstStyle>
            <a:lvl1pPr marL="0" indent="0">
              <a:buNone/>
              <a:defRPr sz="3200"/>
            </a:lvl1pPr>
            <a:lvl2pPr marL="447548" indent="0">
              <a:buNone/>
              <a:defRPr sz="2800"/>
            </a:lvl2pPr>
            <a:lvl3pPr marL="895110" indent="0">
              <a:buNone/>
              <a:defRPr sz="2400"/>
            </a:lvl3pPr>
            <a:lvl4pPr marL="1342658" indent="0">
              <a:buNone/>
              <a:defRPr sz="2000"/>
            </a:lvl4pPr>
            <a:lvl5pPr marL="1790213" indent="0">
              <a:buNone/>
              <a:defRPr sz="2000"/>
            </a:lvl5pPr>
            <a:lvl6pPr marL="2237767" indent="0">
              <a:buNone/>
              <a:defRPr sz="2000"/>
            </a:lvl6pPr>
            <a:lvl7pPr marL="2685315" indent="0">
              <a:buNone/>
              <a:defRPr sz="2000"/>
            </a:lvl7pPr>
            <a:lvl8pPr marL="3132874" indent="0">
              <a:buNone/>
              <a:defRPr sz="2000"/>
            </a:lvl8pPr>
            <a:lvl9pPr marL="3580427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89513" tIns="44745" rIns="89513" bIns="44745"/>
          <a:lstStyle>
            <a:lvl1pPr marL="0" indent="0">
              <a:buNone/>
              <a:defRPr sz="1400"/>
            </a:lvl1pPr>
            <a:lvl2pPr marL="447548" indent="0">
              <a:buNone/>
              <a:defRPr sz="1200"/>
            </a:lvl2pPr>
            <a:lvl3pPr marL="895110" indent="0">
              <a:buNone/>
              <a:defRPr sz="1000"/>
            </a:lvl3pPr>
            <a:lvl4pPr marL="1342658" indent="0">
              <a:buNone/>
              <a:defRPr sz="900"/>
            </a:lvl4pPr>
            <a:lvl5pPr marL="1790213" indent="0">
              <a:buNone/>
              <a:defRPr sz="900"/>
            </a:lvl5pPr>
            <a:lvl6pPr marL="2237767" indent="0">
              <a:buNone/>
              <a:defRPr sz="900"/>
            </a:lvl6pPr>
            <a:lvl7pPr marL="2685315" indent="0">
              <a:buNone/>
              <a:defRPr sz="900"/>
            </a:lvl7pPr>
            <a:lvl8pPr marL="3132874" indent="0">
              <a:buNone/>
              <a:defRPr sz="900"/>
            </a:lvl8pPr>
            <a:lvl9pPr marL="3580427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fld id="{80528158-238C-4CFB-9430-4519B4DC7F6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71689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6577031"/>
            <a:ext cx="9144000" cy="280987"/>
          </a:xfrm>
          <a:prstGeom prst="rect">
            <a:avLst/>
          </a:prstGeom>
          <a:solidFill>
            <a:srgbClr val="333399"/>
          </a:solidFill>
          <a:ln w="15875">
            <a:solidFill>
              <a:srgbClr val="075791"/>
            </a:solidFill>
            <a:miter lim="800000"/>
            <a:headEnd/>
            <a:tailEnd/>
          </a:ln>
        </p:spPr>
        <p:txBody>
          <a:bodyPr wrap="none" lIns="89513" tIns="44745" rIns="89513" bIns="44745" anchor="ctr"/>
          <a:lstStyle/>
          <a:p>
            <a:pPr algn="ctr" defTabSz="893763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" name="Group 3"/>
          <p:cNvGrpSpPr>
            <a:grpSpLocks/>
          </p:cNvGrpSpPr>
          <p:nvPr userDrawn="1"/>
        </p:nvGrpSpPr>
        <p:grpSpPr bwMode="auto">
          <a:xfrm>
            <a:off x="4084639" y="6600825"/>
            <a:ext cx="969962" cy="223838"/>
            <a:chOff x="2573" y="4102"/>
            <a:chExt cx="611" cy="141"/>
          </a:xfrm>
        </p:grpSpPr>
        <p:sp>
          <p:nvSpPr>
            <p:cNvPr id="6" name="Freeform 4"/>
            <p:cNvSpPr>
              <a:spLocks noChangeAspect="1"/>
            </p:cNvSpPr>
            <p:nvPr userDrawn="1"/>
          </p:nvSpPr>
          <p:spPr bwMode="auto">
            <a:xfrm>
              <a:off x="2951" y="4146"/>
              <a:ext cx="122" cy="97"/>
            </a:xfrm>
            <a:custGeom>
              <a:avLst/>
              <a:gdLst>
                <a:gd name="T0" fmla="*/ 0 w 391"/>
                <a:gd name="T1" fmla="*/ 0 h 307"/>
                <a:gd name="T2" fmla="*/ 0 w 391"/>
                <a:gd name="T3" fmla="*/ 0 h 307"/>
                <a:gd name="T4" fmla="*/ 0 w 391"/>
                <a:gd name="T5" fmla="*/ 0 h 307"/>
                <a:gd name="T6" fmla="*/ 0 w 391"/>
                <a:gd name="T7" fmla="*/ 0 h 307"/>
                <a:gd name="T8" fmla="*/ 0 w 391"/>
                <a:gd name="T9" fmla="*/ 0 h 307"/>
                <a:gd name="T10" fmla="*/ 0 w 391"/>
                <a:gd name="T11" fmla="*/ 0 h 307"/>
                <a:gd name="T12" fmla="*/ 0 w 391"/>
                <a:gd name="T13" fmla="*/ 0 h 307"/>
                <a:gd name="T14" fmla="*/ 0 w 391"/>
                <a:gd name="T15" fmla="*/ 0 h 307"/>
                <a:gd name="T16" fmla="*/ 0 w 391"/>
                <a:gd name="T17" fmla="*/ 0 h 307"/>
                <a:gd name="T18" fmla="*/ 0 w 391"/>
                <a:gd name="T19" fmla="*/ 0 h 307"/>
                <a:gd name="T20" fmla="*/ 0 w 391"/>
                <a:gd name="T21" fmla="*/ 0 h 307"/>
                <a:gd name="T22" fmla="*/ 0 w 391"/>
                <a:gd name="T23" fmla="*/ 0 h 307"/>
                <a:gd name="T24" fmla="*/ 0 w 391"/>
                <a:gd name="T25" fmla="*/ 0 h 307"/>
                <a:gd name="T26" fmla="*/ 0 w 391"/>
                <a:gd name="T27" fmla="*/ 0 h 307"/>
                <a:gd name="T28" fmla="*/ 0 w 391"/>
                <a:gd name="T29" fmla="*/ 0 h 307"/>
                <a:gd name="T30" fmla="*/ 0 w 391"/>
                <a:gd name="T31" fmla="*/ 0 h 307"/>
                <a:gd name="T32" fmla="*/ 0 w 391"/>
                <a:gd name="T33" fmla="*/ 0 h 307"/>
                <a:gd name="T34" fmla="*/ 0 w 391"/>
                <a:gd name="T35" fmla="*/ 0 h 307"/>
                <a:gd name="T36" fmla="*/ 0 w 391"/>
                <a:gd name="T37" fmla="*/ 0 h 307"/>
                <a:gd name="T38" fmla="*/ 0 w 391"/>
                <a:gd name="T39" fmla="*/ 0 h 307"/>
                <a:gd name="T40" fmla="*/ 0 w 391"/>
                <a:gd name="T41" fmla="*/ 0 h 307"/>
                <a:gd name="T42" fmla="*/ 0 w 391"/>
                <a:gd name="T43" fmla="*/ 0 h 307"/>
                <a:gd name="T44" fmla="*/ 0 w 391"/>
                <a:gd name="T45" fmla="*/ 0 h 307"/>
                <a:gd name="T46" fmla="*/ 0 w 391"/>
                <a:gd name="T47" fmla="*/ 0 h 307"/>
                <a:gd name="T48" fmla="*/ 0 w 391"/>
                <a:gd name="T49" fmla="*/ 0 h 307"/>
                <a:gd name="T50" fmla="*/ 0 w 391"/>
                <a:gd name="T51" fmla="*/ 0 h 307"/>
                <a:gd name="T52" fmla="*/ 0 w 391"/>
                <a:gd name="T53" fmla="*/ 0 h 307"/>
                <a:gd name="T54" fmla="*/ 0 w 391"/>
                <a:gd name="T55" fmla="*/ 0 h 307"/>
                <a:gd name="T56" fmla="*/ 0 w 391"/>
                <a:gd name="T57" fmla="*/ 0 h 307"/>
                <a:gd name="T58" fmla="*/ 0 w 391"/>
                <a:gd name="T59" fmla="*/ 0 h 307"/>
                <a:gd name="T60" fmla="*/ 0 w 391"/>
                <a:gd name="T61" fmla="*/ 0 h 307"/>
                <a:gd name="T62" fmla="*/ 0 w 391"/>
                <a:gd name="T63" fmla="*/ 0 h 307"/>
                <a:gd name="T64" fmla="*/ 0 w 391"/>
                <a:gd name="T65" fmla="*/ 0 h 307"/>
                <a:gd name="T66" fmla="*/ 0 w 391"/>
                <a:gd name="T67" fmla="*/ 0 h 307"/>
                <a:gd name="T68" fmla="*/ 0 w 391"/>
                <a:gd name="T69" fmla="*/ 0 h 307"/>
                <a:gd name="T70" fmla="*/ 0 w 391"/>
                <a:gd name="T71" fmla="*/ 0 h 307"/>
                <a:gd name="T72" fmla="*/ 0 w 391"/>
                <a:gd name="T73" fmla="*/ 0 h 307"/>
                <a:gd name="T74" fmla="*/ 0 w 391"/>
                <a:gd name="T75" fmla="*/ 0 h 307"/>
                <a:gd name="T76" fmla="*/ 0 w 391"/>
                <a:gd name="T77" fmla="*/ 0 h 307"/>
                <a:gd name="T78" fmla="*/ 0 w 391"/>
                <a:gd name="T79" fmla="*/ 0 h 307"/>
                <a:gd name="T80" fmla="*/ 0 w 391"/>
                <a:gd name="T81" fmla="*/ 0 h 307"/>
                <a:gd name="T82" fmla="*/ 0 w 391"/>
                <a:gd name="T83" fmla="*/ 0 h 307"/>
                <a:gd name="T84" fmla="*/ 0 w 391"/>
                <a:gd name="T85" fmla="*/ 0 h 307"/>
                <a:gd name="T86" fmla="*/ 0 w 391"/>
                <a:gd name="T87" fmla="*/ 0 h 307"/>
                <a:gd name="T88" fmla="*/ 0 w 391"/>
                <a:gd name="T89" fmla="*/ 0 h 307"/>
                <a:gd name="T90" fmla="*/ 0 w 391"/>
                <a:gd name="T91" fmla="*/ 0 h 307"/>
                <a:gd name="T92" fmla="*/ 0 w 391"/>
                <a:gd name="T93" fmla="*/ 0 h 307"/>
                <a:gd name="T94" fmla="*/ 0 w 391"/>
                <a:gd name="T95" fmla="*/ 0 h 307"/>
                <a:gd name="T96" fmla="*/ 0 w 391"/>
                <a:gd name="T97" fmla="*/ 0 h 307"/>
                <a:gd name="T98" fmla="*/ 0 w 391"/>
                <a:gd name="T99" fmla="*/ 0 h 307"/>
                <a:gd name="T100" fmla="*/ 0 w 391"/>
                <a:gd name="T101" fmla="*/ 0 h 307"/>
                <a:gd name="T102" fmla="*/ 0 w 391"/>
                <a:gd name="T103" fmla="*/ 0 h 307"/>
                <a:gd name="T104" fmla="*/ 0 w 391"/>
                <a:gd name="T105" fmla="*/ 0 h 307"/>
                <a:gd name="T106" fmla="*/ 0 w 391"/>
                <a:gd name="T107" fmla="*/ 0 h 307"/>
                <a:gd name="T108" fmla="*/ 0 w 391"/>
                <a:gd name="T109" fmla="*/ 0 h 307"/>
                <a:gd name="T110" fmla="*/ 0 w 391"/>
                <a:gd name="T111" fmla="*/ 0 h 307"/>
                <a:gd name="T112" fmla="*/ 0 w 391"/>
                <a:gd name="T113" fmla="*/ 0 h 307"/>
                <a:gd name="T114" fmla="*/ 0 w 391"/>
                <a:gd name="T115" fmla="*/ 0 h 3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1" h="307">
                  <a:moveTo>
                    <a:pt x="222" y="0"/>
                  </a:moveTo>
                  <a:lnTo>
                    <a:pt x="227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0" y="2"/>
                  </a:lnTo>
                  <a:lnTo>
                    <a:pt x="274" y="2"/>
                  </a:lnTo>
                  <a:lnTo>
                    <a:pt x="277" y="2"/>
                  </a:lnTo>
                  <a:lnTo>
                    <a:pt x="280" y="2"/>
                  </a:lnTo>
                  <a:lnTo>
                    <a:pt x="284" y="2"/>
                  </a:lnTo>
                  <a:lnTo>
                    <a:pt x="287" y="3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7" y="3"/>
                  </a:lnTo>
                  <a:lnTo>
                    <a:pt x="300" y="3"/>
                  </a:lnTo>
                  <a:lnTo>
                    <a:pt x="303" y="4"/>
                  </a:lnTo>
                  <a:lnTo>
                    <a:pt x="306" y="4"/>
                  </a:lnTo>
                  <a:lnTo>
                    <a:pt x="309" y="4"/>
                  </a:lnTo>
                  <a:lnTo>
                    <a:pt x="312" y="6"/>
                  </a:lnTo>
                  <a:lnTo>
                    <a:pt x="315" y="6"/>
                  </a:lnTo>
                  <a:lnTo>
                    <a:pt x="317" y="6"/>
                  </a:lnTo>
                  <a:lnTo>
                    <a:pt x="320" y="7"/>
                  </a:lnTo>
                  <a:lnTo>
                    <a:pt x="323" y="7"/>
                  </a:lnTo>
                  <a:lnTo>
                    <a:pt x="326" y="7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10"/>
                  </a:lnTo>
                  <a:lnTo>
                    <a:pt x="342" y="12"/>
                  </a:lnTo>
                  <a:lnTo>
                    <a:pt x="346" y="12"/>
                  </a:lnTo>
                  <a:lnTo>
                    <a:pt x="352" y="13"/>
                  </a:lnTo>
                  <a:lnTo>
                    <a:pt x="356" y="15"/>
                  </a:lnTo>
                  <a:lnTo>
                    <a:pt x="361" y="16"/>
                  </a:lnTo>
                  <a:lnTo>
                    <a:pt x="365" y="17"/>
                  </a:lnTo>
                  <a:lnTo>
                    <a:pt x="369" y="19"/>
                  </a:lnTo>
                  <a:lnTo>
                    <a:pt x="374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8" y="22"/>
                  </a:lnTo>
                  <a:lnTo>
                    <a:pt x="381" y="22"/>
                  </a:lnTo>
                  <a:lnTo>
                    <a:pt x="382" y="23"/>
                  </a:lnTo>
                  <a:lnTo>
                    <a:pt x="384" y="23"/>
                  </a:lnTo>
                  <a:lnTo>
                    <a:pt x="385" y="25"/>
                  </a:lnTo>
                  <a:lnTo>
                    <a:pt x="387" y="25"/>
                  </a:lnTo>
                  <a:lnTo>
                    <a:pt x="388" y="26"/>
                  </a:lnTo>
                  <a:lnTo>
                    <a:pt x="389" y="26"/>
                  </a:lnTo>
                  <a:lnTo>
                    <a:pt x="391" y="26"/>
                  </a:lnTo>
                  <a:lnTo>
                    <a:pt x="389" y="27"/>
                  </a:lnTo>
                  <a:lnTo>
                    <a:pt x="389" y="29"/>
                  </a:lnTo>
                  <a:lnTo>
                    <a:pt x="388" y="30"/>
                  </a:lnTo>
                  <a:lnTo>
                    <a:pt x="388" y="32"/>
                  </a:lnTo>
                  <a:lnTo>
                    <a:pt x="387" y="33"/>
                  </a:lnTo>
                  <a:lnTo>
                    <a:pt x="387" y="35"/>
                  </a:lnTo>
                  <a:lnTo>
                    <a:pt x="385" y="36"/>
                  </a:lnTo>
                  <a:lnTo>
                    <a:pt x="385" y="38"/>
                  </a:lnTo>
                  <a:lnTo>
                    <a:pt x="384" y="40"/>
                  </a:lnTo>
                  <a:lnTo>
                    <a:pt x="382" y="43"/>
                  </a:lnTo>
                  <a:lnTo>
                    <a:pt x="381" y="46"/>
                  </a:lnTo>
                  <a:lnTo>
                    <a:pt x="379" y="49"/>
                  </a:lnTo>
                  <a:lnTo>
                    <a:pt x="378" y="53"/>
                  </a:lnTo>
                  <a:lnTo>
                    <a:pt x="377" y="56"/>
                  </a:lnTo>
                  <a:lnTo>
                    <a:pt x="377" y="59"/>
                  </a:lnTo>
                  <a:lnTo>
                    <a:pt x="375" y="62"/>
                  </a:lnTo>
                  <a:lnTo>
                    <a:pt x="374" y="64"/>
                  </a:lnTo>
                  <a:lnTo>
                    <a:pt x="374" y="65"/>
                  </a:lnTo>
                  <a:lnTo>
                    <a:pt x="374" y="66"/>
                  </a:lnTo>
                  <a:lnTo>
                    <a:pt x="372" y="68"/>
                  </a:lnTo>
                  <a:lnTo>
                    <a:pt x="372" y="69"/>
                  </a:lnTo>
                  <a:lnTo>
                    <a:pt x="371" y="71"/>
                  </a:lnTo>
                  <a:lnTo>
                    <a:pt x="371" y="72"/>
                  </a:lnTo>
                  <a:lnTo>
                    <a:pt x="369" y="71"/>
                  </a:lnTo>
                  <a:lnTo>
                    <a:pt x="368" y="71"/>
                  </a:lnTo>
                  <a:lnTo>
                    <a:pt x="366" y="69"/>
                  </a:lnTo>
                  <a:lnTo>
                    <a:pt x="365" y="68"/>
                  </a:lnTo>
                  <a:lnTo>
                    <a:pt x="364" y="66"/>
                  </a:lnTo>
                  <a:lnTo>
                    <a:pt x="362" y="65"/>
                  </a:lnTo>
                  <a:lnTo>
                    <a:pt x="361" y="65"/>
                  </a:lnTo>
                  <a:lnTo>
                    <a:pt x="359" y="64"/>
                  </a:lnTo>
                  <a:lnTo>
                    <a:pt x="358" y="62"/>
                  </a:lnTo>
                  <a:lnTo>
                    <a:pt x="356" y="61"/>
                  </a:lnTo>
                  <a:lnTo>
                    <a:pt x="355" y="61"/>
                  </a:lnTo>
                  <a:lnTo>
                    <a:pt x="353" y="59"/>
                  </a:lnTo>
                  <a:lnTo>
                    <a:pt x="349" y="56"/>
                  </a:lnTo>
                  <a:lnTo>
                    <a:pt x="345" y="53"/>
                  </a:lnTo>
                  <a:lnTo>
                    <a:pt x="339" y="51"/>
                  </a:lnTo>
                  <a:lnTo>
                    <a:pt x="335" y="48"/>
                  </a:lnTo>
                  <a:lnTo>
                    <a:pt x="329" y="45"/>
                  </a:lnTo>
                  <a:lnTo>
                    <a:pt x="325" y="42"/>
                  </a:lnTo>
                  <a:lnTo>
                    <a:pt x="319" y="40"/>
                  </a:lnTo>
                  <a:lnTo>
                    <a:pt x="313" y="39"/>
                  </a:lnTo>
                  <a:lnTo>
                    <a:pt x="309" y="38"/>
                  </a:lnTo>
                  <a:lnTo>
                    <a:pt x="304" y="36"/>
                  </a:lnTo>
                  <a:lnTo>
                    <a:pt x="300" y="35"/>
                  </a:lnTo>
                  <a:lnTo>
                    <a:pt x="296" y="33"/>
                  </a:lnTo>
                  <a:lnTo>
                    <a:pt x="292" y="32"/>
                  </a:lnTo>
                  <a:lnTo>
                    <a:pt x="287" y="30"/>
                  </a:lnTo>
                  <a:lnTo>
                    <a:pt x="283" y="30"/>
                  </a:lnTo>
                  <a:lnTo>
                    <a:pt x="279" y="29"/>
                  </a:lnTo>
                  <a:lnTo>
                    <a:pt x="251" y="26"/>
                  </a:lnTo>
                  <a:lnTo>
                    <a:pt x="224" y="25"/>
                  </a:lnTo>
                  <a:lnTo>
                    <a:pt x="211" y="26"/>
                  </a:lnTo>
                  <a:lnTo>
                    <a:pt x="196" y="27"/>
                  </a:lnTo>
                  <a:lnTo>
                    <a:pt x="183" y="29"/>
                  </a:lnTo>
                  <a:lnTo>
                    <a:pt x="170" y="32"/>
                  </a:lnTo>
                  <a:lnTo>
                    <a:pt x="158" y="36"/>
                  </a:lnTo>
                  <a:lnTo>
                    <a:pt x="145" y="40"/>
                  </a:lnTo>
                  <a:lnTo>
                    <a:pt x="133" y="45"/>
                  </a:lnTo>
                  <a:lnTo>
                    <a:pt x="121" y="52"/>
                  </a:lnTo>
                  <a:lnTo>
                    <a:pt x="111" y="59"/>
                  </a:lnTo>
                  <a:lnTo>
                    <a:pt x="101" y="68"/>
                  </a:lnTo>
                  <a:lnTo>
                    <a:pt x="93" y="77"/>
                  </a:lnTo>
                  <a:lnTo>
                    <a:pt x="85" y="87"/>
                  </a:lnTo>
                  <a:lnTo>
                    <a:pt x="83" y="91"/>
                  </a:lnTo>
                  <a:lnTo>
                    <a:pt x="81" y="95"/>
                  </a:lnTo>
                  <a:lnTo>
                    <a:pt x="78" y="98"/>
                  </a:lnTo>
                  <a:lnTo>
                    <a:pt x="77" y="102"/>
                  </a:lnTo>
                  <a:lnTo>
                    <a:pt x="75" y="107"/>
                  </a:lnTo>
                  <a:lnTo>
                    <a:pt x="74" y="111"/>
                  </a:lnTo>
                  <a:lnTo>
                    <a:pt x="73" y="115"/>
                  </a:lnTo>
                  <a:lnTo>
                    <a:pt x="71" y="120"/>
                  </a:lnTo>
                  <a:lnTo>
                    <a:pt x="71" y="121"/>
                  </a:lnTo>
                  <a:lnTo>
                    <a:pt x="71" y="123"/>
                  </a:lnTo>
                  <a:lnTo>
                    <a:pt x="70" y="124"/>
                  </a:lnTo>
                  <a:lnTo>
                    <a:pt x="70" y="126"/>
                  </a:lnTo>
                  <a:lnTo>
                    <a:pt x="70" y="127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70" y="131"/>
                  </a:lnTo>
                  <a:lnTo>
                    <a:pt x="68" y="134"/>
                  </a:lnTo>
                  <a:lnTo>
                    <a:pt x="68" y="137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7" y="146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7" y="156"/>
                  </a:lnTo>
                  <a:lnTo>
                    <a:pt x="68" y="163"/>
                  </a:lnTo>
                  <a:lnTo>
                    <a:pt x="68" y="169"/>
                  </a:lnTo>
                  <a:lnTo>
                    <a:pt x="68" y="175"/>
                  </a:lnTo>
                  <a:lnTo>
                    <a:pt x="70" y="180"/>
                  </a:lnTo>
                  <a:lnTo>
                    <a:pt x="71" y="188"/>
                  </a:lnTo>
                  <a:lnTo>
                    <a:pt x="73" y="193"/>
                  </a:lnTo>
                  <a:lnTo>
                    <a:pt x="75" y="199"/>
                  </a:lnTo>
                  <a:lnTo>
                    <a:pt x="77" y="203"/>
                  </a:lnTo>
                  <a:lnTo>
                    <a:pt x="80" y="209"/>
                  </a:lnTo>
                  <a:lnTo>
                    <a:pt x="81" y="214"/>
                  </a:lnTo>
                  <a:lnTo>
                    <a:pt x="84" y="218"/>
                  </a:lnTo>
                  <a:lnTo>
                    <a:pt x="87" y="222"/>
                  </a:lnTo>
                  <a:lnTo>
                    <a:pt x="90" y="226"/>
                  </a:lnTo>
                  <a:lnTo>
                    <a:pt x="93" y="231"/>
                  </a:lnTo>
                  <a:lnTo>
                    <a:pt x="97" y="235"/>
                  </a:lnTo>
                  <a:lnTo>
                    <a:pt x="100" y="238"/>
                  </a:lnTo>
                  <a:lnTo>
                    <a:pt x="107" y="245"/>
                  </a:lnTo>
                  <a:lnTo>
                    <a:pt x="114" y="251"/>
                  </a:lnTo>
                  <a:lnTo>
                    <a:pt x="121" y="255"/>
                  </a:lnTo>
                  <a:lnTo>
                    <a:pt x="130" y="260"/>
                  </a:lnTo>
                  <a:lnTo>
                    <a:pt x="139" y="264"/>
                  </a:lnTo>
                  <a:lnTo>
                    <a:pt x="147" y="268"/>
                  </a:lnTo>
                  <a:lnTo>
                    <a:pt x="156" y="271"/>
                  </a:lnTo>
                  <a:lnTo>
                    <a:pt x="165" y="274"/>
                  </a:lnTo>
                  <a:lnTo>
                    <a:pt x="173" y="276"/>
                  </a:lnTo>
                  <a:lnTo>
                    <a:pt x="183" y="278"/>
                  </a:lnTo>
                  <a:lnTo>
                    <a:pt x="192" y="280"/>
                  </a:lnTo>
                  <a:lnTo>
                    <a:pt x="202" y="281"/>
                  </a:lnTo>
                  <a:lnTo>
                    <a:pt x="212" y="281"/>
                  </a:lnTo>
                  <a:lnTo>
                    <a:pt x="224" y="283"/>
                  </a:lnTo>
                  <a:lnTo>
                    <a:pt x="234" y="283"/>
                  </a:lnTo>
                  <a:lnTo>
                    <a:pt x="244" y="283"/>
                  </a:lnTo>
                  <a:lnTo>
                    <a:pt x="248" y="283"/>
                  </a:lnTo>
                  <a:lnTo>
                    <a:pt x="253" y="283"/>
                  </a:lnTo>
                  <a:lnTo>
                    <a:pt x="257" y="283"/>
                  </a:lnTo>
                  <a:lnTo>
                    <a:pt x="261" y="281"/>
                  </a:lnTo>
                  <a:lnTo>
                    <a:pt x="264" y="281"/>
                  </a:lnTo>
                  <a:lnTo>
                    <a:pt x="267" y="281"/>
                  </a:lnTo>
                  <a:lnTo>
                    <a:pt x="270" y="281"/>
                  </a:lnTo>
                  <a:lnTo>
                    <a:pt x="273" y="281"/>
                  </a:lnTo>
                  <a:lnTo>
                    <a:pt x="276" y="281"/>
                  </a:lnTo>
                  <a:lnTo>
                    <a:pt x="277" y="280"/>
                  </a:lnTo>
                  <a:lnTo>
                    <a:pt x="281" y="280"/>
                  </a:lnTo>
                  <a:lnTo>
                    <a:pt x="284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6" y="277"/>
                  </a:lnTo>
                  <a:lnTo>
                    <a:pt x="297" y="277"/>
                  </a:lnTo>
                  <a:lnTo>
                    <a:pt x="299" y="277"/>
                  </a:lnTo>
                  <a:lnTo>
                    <a:pt x="300" y="277"/>
                  </a:lnTo>
                  <a:lnTo>
                    <a:pt x="302" y="277"/>
                  </a:lnTo>
                  <a:lnTo>
                    <a:pt x="303" y="276"/>
                  </a:lnTo>
                  <a:lnTo>
                    <a:pt x="304" y="276"/>
                  </a:lnTo>
                  <a:lnTo>
                    <a:pt x="306" y="276"/>
                  </a:lnTo>
                  <a:lnTo>
                    <a:pt x="307" y="276"/>
                  </a:lnTo>
                  <a:lnTo>
                    <a:pt x="309" y="274"/>
                  </a:lnTo>
                  <a:lnTo>
                    <a:pt x="312" y="274"/>
                  </a:lnTo>
                  <a:lnTo>
                    <a:pt x="313" y="274"/>
                  </a:lnTo>
                  <a:lnTo>
                    <a:pt x="315" y="273"/>
                  </a:lnTo>
                  <a:lnTo>
                    <a:pt x="317" y="273"/>
                  </a:lnTo>
                  <a:lnTo>
                    <a:pt x="319" y="271"/>
                  </a:lnTo>
                  <a:lnTo>
                    <a:pt x="320" y="271"/>
                  </a:lnTo>
                  <a:lnTo>
                    <a:pt x="322" y="271"/>
                  </a:lnTo>
                  <a:lnTo>
                    <a:pt x="323" y="271"/>
                  </a:lnTo>
                  <a:lnTo>
                    <a:pt x="323" y="270"/>
                  </a:lnTo>
                  <a:lnTo>
                    <a:pt x="325" y="270"/>
                  </a:lnTo>
                  <a:lnTo>
                    <a:pt x="326" y="270"/>
                  </a:lnTo>
                  <a:lnTo>
                    <a:pt x="326" y="268"/>
                  </a:lnTo>
                  <a:lnTo>
                    <a:pt x="326" y="267"/>
                  </a:lnTo>
                  <a:lnTo>
                    <a:pt x="326" y="265"/>
                  </a:lnTo>
                  <a:lnTo>
                    <a:pt x="326" y="264"/>
                  </a:lnTo>
                  <a:lnTo>
                    <a:pt x="326" y="261"/>
                  </a:lnTo>
                  <a:lnTo>
                    <a:pt x="326" y="260"/>
                  </a:lnTo>
                  <a:lnTo>
                    <a:pt x="326" y="257"/>
                  </a:lnTo>
                  <a:lnTo>
                    <a:pt x="326" y="255"/>
                  </a:lnTo>
                  <a:lnTo>
                    <a:pt x="326" y="252"/>
                  </a:lnTo>
                  <a:lnTo>
                    <a:pt x="326" y="251"/>
                  </a:lnTo>
                  <a:lnTo>
                    <a:pt x="326" y="248"/>
                  </a:lnTo>
                  <a:lnTo>
                    <a:pt x="326" y="247"/>
                  </a:lnTo>
                  <a:lnTo>
                    <a:pt x="326" y="238"/>
                  </a:lnTo>
                  <a:lnTo>
                    <a:pt x="326" y="231"/>
                  </a:lnTo>
                  <a:lnTo>
                    <a:pt x="326" y="222"/>
                  </a:lnTo>
                  <a:lnTo>
                    <a:pt x="326" y="214"/>
                  </a:lnTo>
                  <a:lnTo>
                    <a:pt x="326" y="206"/>
                  </a:lnTo>
                  <a:lnTo>
                    <a:pt x="326" y="198"/>
                  </a:lnTo>
                  <a:lnTo>
                    <a:pt x="326" y="190"/>
                  </a:lnTo>
                  <a:lnTo>
                    <a:pt x="326" y="182"/>
                  </a:lnTo>
                  <a:lnTo>
                    <a:pt x="323" y="182"/>
                  </a:lnTo>
                  <a:lnTo>
                    <a:pt x="322" y="182"/>
                  </a:lnTo>
                  <a:lnTo>
                    <a:pt x="319" y="182"/>
                  </a:lnTo>
                  <a:lnTo>
                    <a:pt x="317" y="182"/>
                  </a:lnTo>
                  <a:lnTo>
                    <a:pt x="315" y="182"/>
                  </a:lnTo>
                  <a:lnTo>
                    <a:pt x="313" y="182"/>
                  </a:lnTo>
                  <a:lnTo>
                    <a:pt x="310" y="182"/>
                  </a:lnTo>
                  <a:lnTo>
                    <a:pt x="309" y="183"/>
                  </a:lnTo>
                  <a:lnTo>
                    <a:pt x="307" y="183"/>
                  </a:lnTo>
                  <a:lnTo>
                    <a:pt x="306" y="183"/>
                  </a:lnTo>
                  <a:lnTo>
                    <a:pt x="304" y="183"/>
                  </a:lnTo>
                  <a:lnTo>
                    <a:pt x="303" y="183"/>
                  </a:lnTo>
                  <a:lnTo>
                    <a:pt x="302" y="183"/>
                  </a:lnTo>
                  <a:lnTo>
                    <a:pt x="300" y="183"/>
                  </a:lnTo>
                  <a:lnTo>
                    <a:pt x="299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3" y="183"/>
                  </a:lnTo>
                  <a:lnTo>
                    <a:pt x="290" y="183"/>
                  </a:lnTo>
                  <a:lnTo>
                    <a:pt x="289" y="185"/>
                  </a:lnTo>
                  <a:lnTo>
                    <a:pt x="287" y="185"/>
                  </a:lnTo>
                  <a:lnTo>
                    <a:pt x="284" y="185"/>
                  </a:lnTo>
                  <a:lnTo>
                    <a:pt x="281" y="185"/>
                  </a:lnTo>
                  <a:lnTo>
                    <a:pt x="283" y="183"/>
                  </a:lnTo>
                  <a:lnTo>
                    <a:pt x="283" y="182"/>
                  </a:lnTo>
                  <a:lnTo>
                    <a:pt x="283" y="180"/>
                  </a:lnTo>
                  <a:lnTo>
                    <a:pt x="283" y="179"/>
                  </a:lnTo>
                  <a:lnTo>
                    <a:pt x="283" y="176"/>
                  </a:lnTo>
                  <a:lnTo>
                    <a:pt x="283" y="175"/>
                  </a:lnTo>
                  <a:lnTo>
                    <a:pt x="284" y="172"/>
                  </a:lnTo>
                  <a:lnTo>
                    <a:pt x="284" y="169"/>
                  </a:lnTo>
                  <a:lnTo>
                    <a:pt x="284" y="166"/>
                  </a:lnTo>
                  <a:lnTo>
                    <a:pt x="283" y="163"/>
                  </a:lnTo>
                  <a:lnTo>
                    <a:pt x="283" y="160"/>
                  </a:lnTo>
                  <a:lnTo>
                    <a:pt x="283" y="157"/>
                  </a:lnTo>
                  <a:lnTo>
                    <a:pt x="283" y="156"/>
                  </a:lnTo>
                  <a:lnTo>
                    <a:pt x="281" y="154"/>
                  </a:lnTo>
                  <a:lnTo>
                    <a:pt x="281" y="153"/>
                  </a:lnTo>
                  <a:lnTo>
                    <a:pt x="283" y="153"/>
                  </a:lnTo>
                  <a:lnTo>
                    <a:pt x="284" y="153"/>
                  </a:lnTo>
                  <a:lnTo>
                    <a:pt x="286" y="153"/>
                  </a:lnTo>
                  <a:lnTo>
                    <a:pt x="287" y="153"/>
                  </a:lnTo>
                  <a:lnTo>
                    <a:pt x="290" y="153"/>
                  </a:lnTo>
                  <a:lnTo>
                    <a:pt x="292" y="153"/>
                  </a:lnTo>
                  <a:lnTo>
                    <a:pt x="293" y="154"/>
                  </a:lnTo>
                  <a:lnTo>
                    <a:pt x="294" y="154"/>
                  </a:lnTo>
                  <a:lnTo>
                    <a:pt x="296" y="154"/>
                  </a:lnTo>
                  <a:lnTo>
                    <a:pt x="299" y="154"/>
                  </a:lnTo>
                  <a:lnTo>
                    <a:pt x="300" y="154"/>
                  </a:lnTo>
                  <a:lnTo>
                    <a:pt x="302" y="154"/>
                  </a:lnTo>
                  <a:lnTo>
                    <a:pt x="303" y="154"/>
                  </a:lnTo>
                  <a:lnTo>
                    <a:pt x="306" y="154"/>
                  </a:lnTo>
                  <a:lnTo>
                    <a:pt x="307" y="154"/>
                  </a:lnTo>
                  <a:lnTo>
                    <a:pt x="310" y="154"/>
                  </a:lnTo>
                  <a:lnTo>
                    <a:pt x="313" y="154"/>
                  </a:lnTo>
                  <a:lnTo>
                    <a:pt x="316" y="156"/>
                  </a:lnTo>
                  <a:lnTo>
                    <a:pt x="317" y="156"/>
                  </a:lnTo>
                  <a:lnTo>
                    <a:pt x="320" y="156"/>
                  </a:lnTo>
                  <a:lnTo>
                    <a:pt x="323" y="156"/>
                  </a:lnTo>
                  <a:lnTo>
                    <a:pt x="326" y="156"/>
                  </a:lnTo>
                  <a:lnTo>
                    <a:pt x="329" y="156"/>
                  </a:lnTo>
                  <a:lnTo>
                    <a:pt x="336" y="156"/>
                  </a:lnTo>
                  <a:lnTo>
                    <a:pt x="343" y="156"/>
                  </a:lnTo>
                  <a:lnTo>
                    <a:pt x="351" y="156"/>
                  </a:lnTo>
                  <a:lnTo>
                    <a:pt x="358" y="156"/>
                  </a:lnTo>
                  <a:lnTo>
                    <a:pt x="365" y="156"/>
                  </a:lnTo>
                  <a:lnTo>
                    <a:pt x="372" y="156"/>
                  </a:lnTo>
                  <a:lnTo>
                    <a:pt x="379" y="156"/>
                  </a:lnTo>
                  <a:lnTo>
                    <a:pt x="387" y="156"/>
                  </a:lnTo>
                  <a:lnTo>
                    <a:pt x="387" y="167"/>
                  </a:lnTo>
                  <a:lnTo>
                    <a:pt x="387" y="180"/>
                  </a:lnTo>
                  <a:lnTo>
                    <a:pt x="387" y="192"/>
                  </a:lnTo>
                  <a:lnTo>
                    <a:pt x="387" y="205"/>
                  </a:lnTo>
                  <a:lnTo>
                    <a:pt x="387" y="216"/>
                  </a:lnTo>
                  <a:lnTo>
                    <a:pt x="387" y="229"/>
                  </a:lnTo>
                  <a:lnTo>
                    <a:pt x="387" y="241"/>
                  </a:lnTo>
                  <a:lnTo>
                    <a:pt x="387" y="254"/>
                  </a:lnTo>
                  <a:lnTo>
                    <a:pt x="387" y="257"/>
                  </a:lnTo>
                  <a:lnTo>
                    <a:pt x="387" y="260"/>
                  </a:lnTo>
                  <a:lnTo>
                    <a:pt x="387" y="264"/>
                  </a:lnTo>
                  <a:lnTo>
                    <a:pt x="387" y="267"/>
                  </a:lnTo>
                  <a:lnTo>
                    <a:pt x="387" y="270"/>
                  </a:lnTo>
                  <a:lnTo>
                    <a:pt x="387" y="274"/>
                  </a:lnTo>
                  <a:lnTo>
                    <a:pt x="387" y="277"/>
                  </a:lnTo>
                  <a:lnTo>
                    <a:pt x="387" y="280"/>
                  </a:lnTo>
                  <a:lnTo>
                    <a:pt x="387" y="281"/>
                  </a:lnTo>
                  <a:lnTo>
                    <a:pt x="387" y="283"/>
                  </a:lnTo>
                  <a:lnTo>
                    <a:pt x="387" y="284"/>
                  </a:lnTo>
                  <a:lnTo>
                    <a:pt x="387" y="286"/>
                  </a:lnTo>
                  <a:lnTo>
                    <a:pt x="387" y="287"/>
                  </a:lnTo>
                  <a:lnTo>
                    <a:pt x="385" y="287"/>
                  </a:lnTo>
                  <a:lnTo>
                    <a:pt x="384" y="287"/>
                  </a:lnTo>
                  <a:lnTo>
                    <a:pt x="384" y="289"/>
                  </a:lnTo>
                  <a:lnTo>
                    <a:pt x="382" y="289"/>
                  </a:lnTo>
                  <a:lnTo>
                    <a:pt x="381" y="289"/>
                  </a:lnTo>
                  <a:lnTo>
                    <a:pt x="379" y="289"/>
                  </a:lnTo>
                  <a:lnTo>
                    <a:pt x="377" y="290"/>
                  </a:lnTo>
                  <a:lnTo>
                    <a:pt x="375" y="290"/>
                  </a:lnTo>
                  <a:lnTo>
                    <a:pt x="374" y="290"/>
                  </a:lnTo>
                  <a:lnTo>
                    <a:pt x="371" y="291"/>
                  </a:lnTo>
                  <a:lnTo>
                    <a:pt x="369" y="291"/>
                  </a:lnTo>
                  <a:lnTo>
                    <a:pt x="368" y="291"/>
                  </a:lnTo>
                  <a:lnTo>
                    <a:pt x="365" y="293"/>
                  </a:lnTo>
                  <a:lnTo>
                    <a:pt x="358" y="294"/>
                  </a:lnTo>
                  <a:lnTo>
                    <a:pt x="351" y="296"/>
                  </a:lnTo>
                  <a:lnTo>
                    <a:pt x="343" y="297"/>
                  </a:lnTo>
                  <a:lnTo>
                    <a:pt x="335" y="299"/>
                  </a:lnTo>
                  <a:lnTo>
                    <a:pt x="328" y="299"/>
                  </a:lnTo>
                  <a:lnTo>
                    <a:pt x="320" y="300"/>
                  </a:lnTo>
                  <a:lnTo>
                    <a:pt x="312" y="301"/>
                  </a:lnTo>
                  <a:lnTo>
                    <a:pt x="304" y="303"/>
                  </a:lnTo>
                  <a:lnTo>
                    <a:pt x="294" y="304"/>
                  </a:lnTo>
                  <a:lnTo>
                    <a:pt x="284" y="304"/>
                  </a:lnTo>
                  <a:lnTo>
                    <a:pt x="274" y="306"/>
                  </a:lnTo>
                  <a:lnTo>
                    <a:pt x="266" y="306"/>
                  </a:lnTo>
                  <a:lnTo>
                    <a:pt x="255" y="307"/>
                  </a:lnTo>
                  <a:lnTo>
                    <a:pt x="245" y="307"/>
                  </a:lnTo>
                  <a:lnTo>
                    <a:pt x="234" y="307"/>
                  </a:lnTo>
                  <a:lnTo>
                    <a:pt x="224" y="307"/>
                  </a:lnTo>
                  <a:lnTo>
                    <a:pt x="215" y="307"/>
                  </a:lnTo>
                  <a:lnTo>
                    <a:pt x="205" y="307"/>
                  </a:lnTo>
                  <a:lnTo>
                    <a:pt x="196" y="307"/>
                  </a:lnTo>
                  <a:lnTo>
                    <a:pt x="188" y="306"/>
                  </a:lnTo>
                  <a:lnTo>
                    <a:pt x="179" y="306"/>
                  </a:lnTo>
                  <a:lnTo>
                    <a:pt x="170" y="304"/>
                  </a:lnTo>
                  <a:lnTo>
                    <a:pt x="162" y="303"/>
                  </a:lnTo>
                  <a:lnTo>
                    <a:pt x="153" y="301"/>
                  </a:lnTo>
                  <a:lnTo>
                    <a:pt x="149" y="301"/>
                  </a:lnTo>
                  <a:lnTo>
                    <a:pt x="145" y="300"/>
                  </a:lnTo>
                  <a:lnTo>
                    <a:pt x="140" y="300"/>
                  </a:lnTo>
                  <a:lnTo>
                    <a:pt x="137" y="299"/>
                  </a:lnTo>
                  <a:lnTo>
                    <a:pt x="133" y="299"/>
                  </a:lnTo>
                  <a:lnTo>
                    <a:pt x="129" y="297"/>
                  </a:lnTo>
                  <a:lnTo>
                    <a:pt x="126" y="297"/>
                  </a:lnTo>
                  <a:lnTo>
                    <a:pt x="121" y="296"/>
                  </a:lnTo>
                  <a:lnTo>
                    <a:pt x="116" y="294"/>
                  </a:lnTo>
                  <a:lnTo>
                    <a:pt x="111" y="293"/>
                  </a:lnTo>
                  <a:lnTo>
                    <a:pt x="106" y="290"/>
                  </a:lnTo>
                  <a:lnTo>
                    <a:pt x="101" y="289"/>
                  </a:lnTo>
                  <a:lnTo>
                    <a:pt x="97" y="287"/>
                  </a:lnTo>
                  <a:lnTo>
                    <a:pt x="91" y="286"/>
                  </a:lnTo>
                  <a:lnTo>
                    <a:pt x="87" y="283"/>
                  </a:lnTo>
                  <a:lnTo>
                    <a:pt x="83" y="281"/>
                  </a:lnTo>
                  <a:lnTo>
                    <a:pt x="75" y="277"/>
                  </a:lnTo>
                  <a:lnTo>
                    <a:pt x="70" y="274"/>
                  </a:lnTo>
                  <a:lnTo>
                    <a:pt x="64" y="270"/>
                  </a:lnTo>
                  <a:lnTo>
                    <a:pt x="58" y="267"/>
                  </a:lnTo>
                  <a:lnTo>
                    <a:pt x="52" y="263"/>
                  </a:lnTo>
                  <a:lnTo>
                    <a:pt x="47" y="257"/>
                  </a:lnTo>
                  <a:lnTo>
                    <a:pt x="41" y="252"/>
                  </a:lnTo>
                  <a:lnTo>
                    <a:pt x="36" y="247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4" y="231"/>
                  </a:lnTo>
                  <a:lnTo>
                    <a:pt x="19" y="226"/>
                  </a:lnTo>
                  <a:lnTo>
                    <a:pt x="16" y="221"/>
                  </a:lnTo>
                  <a:lnTo>
                    <a:pt x="13" y="215"/>
                  </a:lnTo>
                  <a:lnTo>
                    <a:pt x="11" y="208"/>
                  </a:lnTo>
                  <a:lnTo>
                    <a:pt x="9" y="202"/>
                  </a:lnTo>
                  <a:lnTo>
                    <a:pt x="6" y="196"/>
                  </a:lnTo>
                  <a:lnTo>
                    <a:pt x="5" y="190"/>
                  </a:lnTo>
                  <a:lnTo>
                    <a:pt x="3" y="183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2" y="134"/>
                  </a:lnTo>
                  <a:lnTo>
                    <a:pt x="3" y="130"/>
                  </a:lnTo>
                  <a:lnTo>
                    <a:pt x="3" y="126"/>
                  </a:lnTo>
                  <a:lnTo>
                    <a:pt x="5" y="121"/>
                  </a:lnTo>
                  <a:lnTo>
                    <a:pt x="6" y="117"/>
                  </a:lnTo>
                  <a:lnTo>
                    <a:pt x="8" y="113"/>
                  </a:lnTo>
                  <a:lnTo>
                    <a:pt x="8" y="110"/>
                  </a:lnTo>
                  <a:lnTo>
                    <a:pt x="9" y="108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2"/>
                  </a:lnTo>
                  <a:lnTo>
                    <a:pt x="12" y="100"/>
                  </a:lnTo>
                  <a:lnTo>
                    <a:pt x="13" y="98"/>
                  </a:lnTo>
                  <a:lnTo>
                    <a:pt x="13" y="97"/>
                  </a:lnTo>
                  <a:lnTo>
                    <a:pt x="22" y="82"/>
                  </a:lnTo>
                  <a:lnTo>
                    <a:pt x="32" y="69"/>
                  </a:lnTo>
                  <a:lnTo>
                    <a:pt x="42" y="58"/>
                  </a:lnTo>
                  <a:lnTo>
                    <a:pt x="55" y="48"/>
                  </a:lnTo>
                  <a:lnTo>
                    <a:pt x="68" y="39"/>
                  </a:lnTo>
                  <a:lnTo>
                    <a:pt x="81" y="32"/>
                  </a:lnTo>
                  <a:lnTo>
                    <a:pt x="96" y="25"/>
                  </a:lnTo>
                  <a:lnTo>
                    <a:pt x="110" y="19"/>
                  </a:lnTo>
                  <a:lnTo>
                    <a:pt x="114" y="17"/>
                  </a:lnTo>
                  <a:lnTo>
                    <a:pt x="119" y="16"/>
                  </a:lnTo>
                  <a:lnTo>
                    <a:pt x="123" y="15"/>
                  </a:lnTo>
                  <a:lnTo>
                    <a:pt x="127" y="13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10"/>
                  </a:lnTo>
                  <a:lnTo>
                    <a:pt x="145" y="9"/>
                  </a:lnTo>
                  <a:lnTo>
                    <a:pt x="149" y="9"/>
                  </a:lnTo>
                  <a:lnTo>
                    <a:pt x="152" y="7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6" y="6"/>
                  </a:lnTo>
                  <a:lnTo>
                    <a:pt x="172" y="4"/>
                  </a:lnTo>
                  <a:lnTo>
                    <a:pt x="178" y="3"/>
                  </a:lnTo>
                  <a:lnTo>
                    <a:pt x="182" y="3"/>
                  </a:lnTo>
                  <a:lnTo>
                    <a:pt x="188" y="3"/>
                  </a:lnTo>
                  <a:lnTo>
                    <a:pt x="192" y="2"/>
                  </a:lnTo>
                  <a:lnTo>
                    <a:pt x="199" y="2"/>
                  </a:lnTo>
                  <a:lnTo>
                    <a:pt x="205" y="2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5"/>
            <p:cNvSpPr>
              <a:spLocks noChangeAspect="1"/>
            </p:cNvSpPr>
            <p:nvPr userDrawn="1"/>
          </p:nvSpPr>
          <p:spPr bwMode="auto">
            <a:xfrm>
              <a:off x="2694" y="4148"/>
              <a:ext cx="109" cy="95"/>
            </a:xfrm>
            <a:custGeom>
              <a:avLst/>
              <a:gdLst>
                <a:gd name="T0" fmla="*/ 0 w 349"/>
                <a:gd name="T1" fmla="*/ 0 h 301"/>
                <a:gd name="T2" fmla="*/ 0 w 349"/>
                <a:gd name="T3" fmla="*/ 0 h 301"/>
                <a:gd name="T4" fmla="*/ 0 w 349"/>
                <a:gd name="T5" fmla="*/ 0 h 301"/>
                <a:gd name="T6" fmla="*/ 0 w 349"/>
                <a:gd name="T7" fmla="*/ 0 h 301"/>
                <a:gd name="T8" fmla="*/ 0 w 349"/>
                <a:gd name="T9" fmla="*/ 0 h 301"/>
                <a:gd name="T10" fmla="*/ 0 w 349"/>
                <a:gd name="T11" fmla="*/ 0 h 301"/>
                <a:gd name="T12" fmla="*/ 0 w 349"/>
                <a:gd name="T13" fmla="*/ 0 h 301"/>
                <a:gd name="T14" fmla="*/ 0 w 349"/>
                <a:gd name="T15" fmla="*/ 0 h 301"/>
                <a:gd name="T16" fmla="*/ 0 w 349"/>
                <a:gd name="T17" fmla="*/ 0 h 301"/>
                <a:gd name="T18" fmla="*/ 0 w 349"/>
                <a:gd name="T19" fmla="*/ 0 h 301"/>
                <a:gd name="T20" fmla="*/ 0 w 349"/>
                <a:gd name="T21" fmla="*/ 0 h 301"/>
                <a:gd name="T22" fmla="*/ 0 w 349"/>
                <a:gd name="T23" fmla="*/ 0 h 301"/>
                <a:gd name="T24" fmla="*/ 0 w 349"/>
                <a:gd name="T25" fmla="*/ 0 h 301"/>
                <a:gd name="T26" fmla="*/ 0 w 349"/>
                <a:gd name="T27" fmla="*/ 0 h 301"/>
                <a:gd name="T28" fmla="*/ 0 w 349"/>
                <a:gd name="T29" fmla="*/ 0 h 301"/>
                <a:gd name="T30" fmla="*/ 0 w 349"/>
                <a:gd name="T31" fmla="*/ 0 h 301"/>
                <a:gd name="T32" fmla="*/ 0 w 349"/>
                <a:gd name="T33" fmla="*/ 0 h 301"/>
                <a:gd name="T34" fmla="*/ 0 w 349"/>
                <a:gd name="T35" fmla="*/ 0 h 301"/>
                <a:gd name="T36" fmla="*/ 0 w 349"/>
                <a:gd name="T37" fmla="*/ 0 h 301"/>
                <a:gd name="T38" fmla="*/ 0 w 349"/>
                <a:gd name="T39" fmla="*/ 0 h 301"/>
                <a:gd name="T40" fmla="*/ 0 w 349"/>
                <a:gd name="T41" fmla="*/ 0 h 301"/>
                <a:gd name="T42" fmla="*/ 0 w 349"/>
                <a:gd name="T43" fmla="*/ 0 h 301"/>
                <a:gd name="T44" fmla="*/ 0 w 349"/>
                <a:gd name="T45" fmla="*/ 0 h 301"/>
                <a:gd name="T46" fmla="*/ 0 w 349"/>
                <a:gd name="T47" fmla="*/ 0 h 301"/>
                <a:gd name="T48" fmla="*/ 0 w 349"/>
                <a:gd name="T49" fmla="*/ 0 h 301"/>
                <a:gd name="T50" fmla="*/ 0 w 349"/>
                <a:gd name="T51" fmla="*/ 0 h 301"/>
                <a:gd name="T52" fmla="*/ 0 w 349"/>
                <a:gd name="T53" fmla="*/ 0 h 301"/>
                <a:gd name="T54" fmla="*/ 0 w 349"/>
                <a:gd name="T55" fmla="*/ 0 h 301"/>
                <a:gd name="T56" fmla="*/ 0 w 349"/>
                <a:gd name="T57" fmla="*/ 0 h 301"/>
                <a:gd name="T58" fmla="*/ 0 w 349"/>
                <a:gd name="T59" fmla="*/ 0 h 301"/>
                <a:gd name="T60" fmla="*/ 0 w 349"/>
                <a:gd name="T61" fmla="*/ 0 h 301"/>
                <a:gd name="T62" fmla="*/ 0 w 349"/>
                <a:gd name="T63" fmla="*/ 0 h 301"/>
                <a:gd name="T64" fmla="*/ 0 w 349"/>
                <a:gd name="T65" fmla="*/ 0 h 301"/>
                <a:gd name="T66" fmla="*/ 0 w 349"/>
                <a:gd name="T67" fmla="*/ 0 h 301"/>
                <a:gd name="T68" fmla="*/ 0 w 349"/>
                <a:gd name="T69" fmla="*/ 0 h 301"/>
                <a:gd name="T70" fmla="*/ 0 w 349"/>
                <a:gd name="T71" fmla="*/ 0 h 301"/>
                <a:gd name="T72" fmla="*/ 0 w 349"/>
                <a:gd name="T73" fmla="*/ 0 h 301"/>
                <a:gd name="T74" fmla="*/ 0 w 349"/>
                <a:gd name="T75" fmla="*/ 0 h 301"/>
                <a:gd name="T76" fmla="*/ 0 w 349"/>
                <a:gd name="T77" fmla="*/ 0 h 301"/>
                <a:gd name="T78" fmla="*/ 0 w 349"/>
                <a:gd name="T79" fmla="*/ 0 h 301"/>
                <a:gd name="T80" fmla="*/ 0 w 349"/>
                <a:gd name="T81" fmla="*/ 0 h 301"/>
                <a:gd name="T82" fmla="*/ 0 w 349"/>
                <a:gd name="T83" fmla="*/ 0 h 301"/>
                <a:gd name="T84" fmla="*/ 0 w 349"/>
                <a:gd name="T85" fmla="*/ 0 h 301"/>
                <a:gd name="T86" fmla="*/ 0 w 349"/>
                <a:gd name="T87" fmla="*/ 0 h 301"/>
                <a:gd name="T88" fmla="*/ 0 w 349"/>
                <a:gd name="T89" fmla="*/ 0 h 301"/>
                <a:gd name="T90" fmla="*/ 0 w 349"/>
                <a:gd name="T91" fmla="*/ 0 h 301"/>
                <a:gd name="T92" fmla="*/ 0 w 349"/>
                <a:gd name="T93" fmla="*/ 0 h 301"/>
                <a:gd name="T94" fmla="*/ 0 w 349"/>
                <a:gd name="T95" fmla="*/ 0 h 301"/>
                <a:gd name="T96" fmla="*/ 0 w 349"/>
                <a:gd name="T97" fmla="*/ 0 h 301"/>
                <a:gd name="T98" fmla="*/ 0 w 349"/>
                <a:gd name="T99" fmla="*/ 0 h 301"/>
                <a:gd name="T100" fmla="*/ 0 w 349"/>
                <a:gd name="T101" fmla="*/ 0 h 301"/>
                <a:gd name="T102" fmla="*/ 0 w 349"/>
                <a:gd name="T103" fmla="*/ 0 h 301"/>
                <a:gd name="T104" fmla="*/ 0 w 349"/>
                <a:gd name="T105" fmla="*/ 0 h 3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9" h="301">
                  <a:moveTo>
                    <a:pt x="307" y="0"/>
                  </a:moveTo>
                  <a:lnTo>
                    <a:pt x="307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7" y="1"/>
                  </a:lnTo>
                  <a:lnTo>
                    <a:pt x="320" y="1"/>
                  </a:lnTo>
                  <a:lnTo>
                    <a:pt x="324" y="1"/>
                  </a:lnTo>
                  <a:lnTo>
                    <a:pt x="329" y="1"/>
                  </a:lnTo>
                  <a:lnTo>
                    <a:pt x="333" y="1"/>
                  </a:lnTo>
                  <a:lnTo>
                    <a:pt x="337" y="1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49" y="3"/>
                  </a:lnTo>
                  <a:lnTo>
                    <a:pt x="349" y="11"/>
                  </a:lnTo>
                  <a:lnTo>
                    <a:pt x="349" y="26"/>
                  </a:lnTo>
                  <a:lnTo>
                    <a:pt x="349" y="43"/>
                  </a:lnTo>
                  <a:lnTo>
                    <a:pt x="349" y="60"/>
                  </a:lnTo>
                  <a:lnTo>
                    <a:pt x="349" y="81"/>
                  </a:lnTo>
                  <a:lnTo>
                    <a:pt x="349" y="98"/>
                  </a:lnTo>
                  <a:lnTo>
                    <a:pt x="349" y="114"/>
                  </a:lnTo>
                  <a:lnTo>
                    <a:pt x="349" y="120"/>
                  </a:lnTo>
                  <a:lnTo>
                    <a:pt x="349" y="125"/>
                  </a:lnTo>
                  <a:lnTo>
                    <a:pt x="349" y="130"/>
                  </a:lnTo>
                  <a:lnTo>
                    <a:pt x="349" y="135"/>
                  </a:lnTo>
                  <a:lnTo>
                    <a:pt x="349" y="141"/>
                  </a:lnTo>
                  <a:lnTo>
                    <a:pt x="349" y="147"/>
                  </a:lnTo>
                  <a:lnTo>
                    <a:pt x="349" y="153"/>
                  </a:lnTo>
                  <a:lnTo>
                    <a:pt x="349" y="157"/>
                  </a:lnTo>
                  <a:lnTo>
                    <a:pt x="349" y="163"/>
                  </a:lnTo>
                  <a:lnTo>
                    <a:pt x="349" y="169"/>
                  </a:lnTo>
                  <a:lnTo>
                    <a:pt x="349" y="173"/>
                  </a:lnTo>
                  <a:lnTo>
                    <a:pt x="349" y="179"/>
                  </a:lnTo>
                  <a:lnTo>
                    <a:pt x="349" y="183"/>
                  </a:lnTo>
                  <a:lnTo>
                    <a:pt x="347" y="187"/>
                  </a:lnTo>
                  <a:lnTo>
                    <a:pt x="347" y="193"/>
                  </a:lnTo>
                  <a:lnTo>
                    <a:pt x="347" y="197"/>
                  </a:lnTo>
                  <a:lnTo>
                    <a:pt x="346" y="202"/>
                  </a:lnTo>
                  <a:lnTo>
                    <a:pt x="345" y="206"/>
                  </a:lnTo>
                  <a:lnTo>
                    <a:pt x="343" y="210"/>
                  </a:lnTo>
                  <a:lnTo>
                    <a:pt x="342" y="215"/>
                  </a:lnTo>
                  <a:lnTo>
                    <a:pt x="340" y="219"/>
                  </a:lnTo>
                  <a:lnTo>
                    <a:pt x="339" y="223"/>
                  </a:lnTo>
                  <a:lnTo>
                    <a:pt x="337" y="228"/>
                  </a:lnTo>
                  <a:lnTo>
                    <a:pt x="334" y="231"/>
                  </a:lnTo>
                  <a:lnTo>
                    <a:pt x="333" y="235"/>
                  </a:lnTo>
                  <a:lnTo>
                    <a:pt x="330" y="238"/>
                  </a:lnTo>
                  <a:lnTo>
                    <a:pt x="329" y="242"/>
                  </a:lnTo>
                  <a:lnTo>
                    <a:pt x="326" y="245"/>
                  </a:lnTo>
                  <a:lnTo>
                    <a:pt x="323" y="248"/>
                  </a:lnTo>
                  <a:lnTo>
                    <a:pt x="320" y="252"/>
                  </a:lnTo>
                  <a:lnTo>
                    <a:pt x="317" y="255"/>
                  </a:lnTo>
                  <a:lnTo>
                    <a:pt x="314" y="258"/>
                  </a:lnTo>
                  <a:lnTo>
                    <a:pt x="310" y="262"/>
                  </a:lnTo>
                  <a:lnTo>
                    <a:pt x="306" y="265"/>
                  </a:lnTo>
                  <a:lnTo>
                    <a:pt x="301" y="268"/>
                  </a:lnTo>
                  <a:lnTo>
                    <a:pt x="297" y="272"/>
                  </a:lnTo>
                  <a:lnTo>
                    <a:pt x="291" y="275"/>
                  </a:lnTo>
                  <a:lnTo>
                    <a:pt x="287" y="277"/>
                  </a:lnTo>
                  <a:lnTo>
                    <a:pt x="283" y="280"/>
                  </a:lnTo>
                  <a:lnTo>
                    <a:pt x="277" y="283"/>
                  </a:lnTo>
                  <a:lnTo>
                    <a:pt x="274" y="284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2" y="288"/>
                  </a:lnTo>
                  <a:lnTo>
                    <a:pt x="260" y="290"/>
                  </a:lnTo>
                  <a:lnTo>
                    <a:pt x="255" y="291"/>
                  </a:lnTo>
                  <a:lnTo>
                    <a:pt x="251" y="293"/>
                  </a:lnTo>
                  <a:lnTo>
                    <a:pt x="248" y="293"/>
                  </a:lnTo>
                  <a:lnTo>
                    <a:pt x="241" y="294"/>
                  </a:lnTo>
                  <a:lnTo>
                    <a:pt x="232" y="297"/>
                  </a:lnTo>
                  <a:lnTo>
                    <a:pt x="225" y="297"/>
                  </a:lnTo>
                  <a:lnTo>
                    <a:pt x="218" y="298"/>
                  </a:lnTo>
                  <a:lnTo>
                    <a:pt x="209" y="300"/>
                  </a:lnTo>
                  <a:lnTo>
                    <a:pt x="202" y="301"/>
                  </a:lnTo>
                  <a:lnTo>
                    <a:pt x="193" y="301"/>
                  </a:lnTo>
                  <a:lnTo>
                    <a:pt x="185" y="301"/>
                  </a:lnTo>
                  <a:lnTo>
                    <a:pt x="182" y="301"/>
                  </a:lnTo>
                  <a:lnTo>
                    <a:pt x="177" y="301"/>
                  </a:lnTo>
                  <a:lnTo>
                    <a:pt x="175" y="301"/>
                  </a:lnTo>
                  <a:lnTo>
                    <a:pt x="170" y="301"/>
                  </a:lnTo>
                  <a:lnTo>
                    <a:pt x="167" y="301"/>
                  </a:lnTo>
                  <a:lnTo>
                    <a:pt x="163" y="301"/>
                  </a:lnTo>
                  <a:lnTo>
                    <a:pt x="160" y="301"/>
                  </a:lnTo>
                  <a:lnTo>
                    <a:pt x="157" y="301"/>
                  </a:lnTo>
                  <a:lnTo>
                    <a:pt x="146" y="301"/>
                  </a:lnTo>
                  <a:lnTo>
                    <a:pt x="136" y="300"/>
                  </a:lnTo>
                  <a:lnTo>
                    <a:pt x="124" y="298"/>
                  </a:lnTo>
                  <a:lnTo>
                    <a:pt x="114" y="297"/>
                  </a:lnTo>
                  <a:lnTo>
                    <a:pt x="104" y="295"/>
                  </a:lnTo>
                  <a:lnTo>
                    <a:pt x="94" y="293"/>
                  </a:lnTo>
                  <a:lnTo>
                    <a:pt x="84" y="291"/>
                  </a:lnTo>
                  <a:lnTo>
                    <a:pt x="75" y="287"/>
                  </a:lnTo>
                  <a:lnTo>
                    <a:pt x="72" y="287"/>
                  </a:lnTo>
                  <a:lnTo>
                    <a:pt x="69" y="285"/>
                  </a:lnTo>
                  <a:lnTo>
                    <a:pt x="66" y="284"/>
                  </a:lnTo>
                  <a:lnTo>
                    <a:pt x="65" y="283"/>
                  </a:lnTo>
                  <a:lnTo>
                    <a:pt x="62" y="281"/>
                  </a:lnTo>
                  <a:lnTo>
                    <a:pt x="59" y="281"/>
                  </a:lnTo>
                  <a:lnTo>
                    <a:pt x="58" y="280"/>
                  </a:lnTo>
                  <a:lnTo>
                    <a:pt x="55" y="278"/>
                  </a:lnTo>
                  <a:lnTo>
                    <a:pt x="52" y="277"/>
                  </a:lnTo>
                  <a:lnTo>
                    <a:pt x="48" y="274"/>
                  </a:lnTo>
                  <a:lnTo>
                    <a:pt x="45" y="272"/>
                  </a:lnTo>
                  <a:lnTo>
                    <a:pt x="42" y="271"/>
                  </a:lnTo>
                  <a:lnTo>
                    <a:pt x="39" y="268"/>
                  </a:lnTo>
                  <a:lnTo>
                    <a:pt x="36" y="267"/>
                  </a:lnTo>
                  <a:lnTo>
                    <a:pt x="33" y="264"/>
                  </a:lnTo>
                  <a:lnTo>
                    <a:pt x="30" y="261"/>
                  </a:lnTo>
                  <a:lnTo>
                    <a:pt x="23" y="254"/>
                  </a:lnTo>
                  <a:lnTo>
                    <a:pt x="16" y="244"/>
                  </a:lnTo>
                  <a:lnTo>
                    <a:pt x="12" y="235"/>
                  </a:lnTo>
                  <a:lnTo>
                    <a:pt x="7" y="225"/>
                  </a:lnTo>
                  <a:lnTo>
                    <a:pt x="5" y="213"/>
                  </a:lnTo>
                  <a:lnTo>
                    <a:pt x="2" y="203"/>
                  </a:lnTo>
                  <a:lnTo>
                    <a:pt x="0" y="192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6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9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19"/>
                  </a:lnTo>
                  <a:lnTo>
                    <a:pt x="61" y="36"/>
                  </a:lnTo>
                  <a:lnTo>
                    <a:pt x="61" y="55"/>
                  </a:lnTo>
                  <a:lnTo>
                    <a:pt x="61" y="73"/>
                  </a:lnTo>
                  <a:lnTo>
                    <a:pt x="61" y="92"/>
                  </a:lnTo>
                  <a:lnTo>
                    <a:pt x="61" y="111"/>
                  </a:lnTo>
                  <a:lnTo>
                    <a:pt x="61" y="130"/>
                  </a:lnTo>
                  <a:lnTo>
                    <a:pt x="61" y="147"/>
                  </a:lnTo>
                  <a:lnTo>
                    <a:pt x="61" y="151"/>
                  </a:lnTo>
                  <a:lnTo>
                    <a:pt x="61" y="154"/>
                  </a:lnTo>
                  <a:lnTo>
                    <a:pt x="61" y="157"/>
                  </a:lnTo>
                  <a:lnTo>
                    <a:pt x="61" y="161"/>
                  </a:lnTo>
                  <a:lnTo>
                    <a:pt x="61" y="164"/>
                  </a:lnTo>
                  <a:lnTo>
                    <a:pt x="61" y="167"/>
                  </a:lnTo>
                  <a:lnTo>
                    <a:pt x="61" y="170"/>
                  </a:lnTo>
                  <a:lnTo>
                    <a:pt x="61" y="174"/>
                  </a:lnTo>
                  <a:lnTo>
                    <a:pt x="61" y="184"/>
                  </a:lnTo>
                  <a:lnTo>
                    <a:pt x="62" y="193"/>
                  </a:lnTo>
                  <a:lnTo>
                    <a:pt x="64" y="203"/>
                  </a:lnTo>
                  <a:lnTo>
                    <a:pt x="66" y="213"/>
                  </a:lnTo>
                  <a:lnTo>
                    <a:pt x="69" y="222"/>
                  </a:lnTo>
                  <a:lnTo>
                    <a:pt x="74" y="231"/>
                  </a:lnTo>
                  <a:lnTo>
                    <a:pt x="79" y="238"/>
                  </a:lnTo>
                  <a:lnTo>
                    <a:pt x="85" y="245"/>
                  </a:lnTo>
                  <a:lnTo>
                    <a:pt x="95" y="254"/>
                  </a:lnTo>
                  <a:lnTo>
                    <a:pt x="107" y="259"/>
                  </a:lnTo>
                  <a:lnTo>
                    <a:pt x="120" y="264"/>
                  </a:lnTo>
                  <a:lnTo>
                    <a:pt x="133" y="268"/>
                  </a:lnTo>
                  <a:lnTo>
                    <a:pt x="146" y="271"/>
                  </a:lnTo>
                  <a:lnTo>
                    <a:pt x="160" y="272"/>
                  </a:lnTo>
                  <a:lnTo>
                    <a:pt x="175" y="272"/>
                  </a:lnTo>
                  <a:lnTo>
                    <a:pt x="189" y="272"/>
                  </a:lnTo>
                  <a:lnTo>
                    <a:pt x="190" y="272"/>
                  </a:lnTo>
                  <a:lnTo>
                    <a:pt x="193" y="272"/>
                  </a:lnTo>
                  <a:lnTo>
                    <a:pt x="196" y="272"/>
                  </a:lnTo>
                  <a:lnTo>
                    <a:pt x="199" y="272"/>
                  </a:lnTo>
                  <a:lnTo>
                    <a:pt x="203" y="272"/>
                  </a:lnTo>
                  <a:lnTo>
                    <a:pt x="206" y="272"/>
                  </a:lnTo>
                  <a:lnTo>
                    <a:pt x="211" y="271"/>
                  </a:lnTo>
                  <a:lnTo>
                    <a:pt x="213" y="271"/>
                  </a:lnTo>
                  <a:lnTo>
                    <a:pt x="218" y="271"/>
                  </a:lnTo>
                  <a:lnTo>
                    <a:pt x="222" y="270"/>
                  </a:lnTo>
                  <a:lnTo>
                    <a:pt x="225" y="270"/>
                  </a:lnTo>
                  <a:lnTo>
                    <a:pt x="229" y="268"/>
                  </a:lnTo>
                  <a:lnTo>
                    <a:pt x="234" y="267"/>
                  </a:lnTo>
                  <a:lnTo>
                    <a:pt x="237" y="267"/>
                  </a:lnTo>
                  <a:lnTo>
                    <a:pt x="239" y="265"/>
                  </a:lnTo>
                  <a:lnTo>
                    <a:pt x="241" y="265"/>
                  </a:lnTo>
                  <a:lnTo>
                    <a:pt x="247" y="262"/>
                  </a:lnTo>
                  <a:lnTo>
                    <a:pt x="252" y="259"/>
                  </a:lnTo>
                  <a:lnTo>
                    <a:pt x="258" y="257"/>
                  </a:lnTo>
                  <a:lnTo>
                    <a:pt x="264" y="254"/>
                  </a:lnTo>
                  <a:lnTo>
                    <a:pt x="270" y="251"/>
                  </a:lnTo>
                  <a:lnTo>
                    <a:pt x="275" y="246"/>
                  </a:lnTo>
                  <a:lnTo>
                    <a:pt x="280" y="242"/>
                  </a:lnTo>
                  <a:lnTo>
                    <a:pt x="284" y="236"/>
                  </a:lnTo>
                  <a:lnTo>
                    <a:pt x="287" y="233"/>
                  </a:lnTo>
                  <a:lnTo>
                    <a:pt x="288" y="229"/>
                  </a:lnTo>
                  <a:lnTo>
                    <a:pt x="291" y="226"/>
                  </a:lnTo>
                  <a:lnTo>
                    <a:pt x="294" y="222"/>
                  </a:lnTo>
                  <a:lnTo>
                    <a:pt x="296" y="219"/>
                  </a:lnTo>
                  <a:lnTo>
                    <a:pt x="297" y="215"/>
                  </a:lnTo>
                  <a:lnTo>
                    <a:pt x="298" y="210"/>
                  </a:lnTo>
                  <a:lnTo>
                    <a:pt x="300" y="206"/>
                  </a:lnTo>
                  <a:lnTo>
                    <a:pt x="303" y="199"/>
                  </a:lnTo>
                  <a:lnTo>
                    <a:pt x="304" y="192"/>
                  </a:lnTo>
                  <a:lnTo>
                    <a:pt x="306" y="184"/>
                  </a:lnTo>
                  <a:lnTo>
                    <a:pt x="306" y="177"/>
                  </a:lnTo>
                  <a:lnTo>
                    <a:pt x="306" y="169"/>
                  </a:lnTo>
                  <a:lnTo>
                    <a:pt x="307" y="161"/>
                  </a:lnTo>
                  <a:lnTo>
                    <a:pt x="307" y="153"/>
                  </a:lnTo>
                  <a:lnTo>
                    <a:pt x="307" y="144"/>
                  </a:lnTo>
                  <a:lnTo>
                    <a:pt x="307" y="140"/>
                  </a:lnTo>
                  <a:lnTo>
                    <a:pt x="307" y="135"/>
                  </a:lnTo>
                  <a:lnTo>
                    <a:pt x="307" y="131"/>
                  </a:lnTo>
                  <a:lnTo>
                    <a:pt x="307" y="127"/>
                  </a:lnTo>
                  <a:lnTo>
                    <a:pt x="307" y="121"/>
                  </a:lnTo>
                  <a:lnTo>
                    <a:pt x="307" y="117"/>
                  </a:lnTo>
                  <a:lnTo>
                    <a:pt x="307" y="112"/>
                  </a:lnTo>
                  <a:lnTo>
                    <a:pt x="307" y="108"/>
                  </a:lnTo>
                  <a:lnTo>
                    <a:pt x="307" y="94"/>
                  </a:lnTo>
                  <a:lnTo>
                    <a:pt x="307" y="76"/>
                  </a:lnTo>
                  <a:lnTo>
                    <a:pt x="307" y="58"/>
                  </a:lnTo>
                  <a:lnTo>
                    <a:pt x="307" y="40"/>
                  </a:lnTo>
                  <a:lnTo>
                    <a:pt x="307" y="24"/>
                  </a:lnTo>
                  <a:lnTo>
                    <a:pt x="307" y="11"/>
                  </a:lnTo>
                  <a:lnTo>
                    <a:pt x="307" y="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6"/>
            <p:cNvSpPr>
              <a:spLocks noChangeAspect="1"/>
            </p:cNvSpPr>
            <p:nvPr userDrawn="1"/>
          </p:nvSpPr>
          <p:spPr bwMode="auto">
            <a:xfrm>
              <a:off x="2824" y="4148"/>
              <a:ext cx="109" cy="93"/>
            </a:xfrm>
            <a:custGeom>
              <a:avLst/>
              <a:gdLst>
                <a:gd name="T0" fmla="*/ 0 w 348"/>
                <a:gd name="T1" fmla="*/ 0 h 295"/>
                <a:gd name="T2" fmla="*/ 0 w 348"/>
                <a:gd name="T3" fmla="*/ 0 h 295"/>
                <a:gd name="T4" fmla="*/ 0 w 348"/>
                <a:gd name="T5" fmla="*/ 0 h 295"/>
                <a:gd name="T6" fmla="*/ 0 w 348"/>
                <a:gd name="T7" fmla="*/ 0 h 295"/>
                <a:gd name="T8" fmla="*/ 0 w 348"/>
                <a:gd name="T9" fmla="*/ 0 h 295"/>
                <a:gd name="T10" fmla="*/ 0 w 348"/>
                <a:gd name="T11" fmla="*/ 0 h 295"/>
                <a:gd name="T12" fmla="*/ 0 w 348"/>
                <a:gd name="T13" fmla="*/ 0 h 295"/>
                <a:gd name="T14" fmla="*/ 0 w 348"/>
                <a:gd name="T15" fmla="*/ 0 h 295"/>
                <a:gd name="T16" fmla="*/ 0 w 348"/>
                <a:gd name="T17" fmla="*/ 0 h 295"/>
                <a:gd name="T18" fmla="*/ 0 w 348"/>
                <a:gd name="T19" fmla="*/ 0 h 295"/>
                <a:gd name="T20" fmla="*/ 0 w 348"/>
                <a:gd name="T21" fmla="*/ 0 h 295"/>
                <a:gd name="T22" fmla="*/ 0 w 348"/>
                <a:gd name="T23" fmla="*/ 0 h 295"/>
                <a:gd name="T24" fmla="*/ 0 w 348"/>
                <a:gd name="T25" fmla="*/ 0 h 295"/>
                <a:gd name="T26" fmla="*/ 0 w 348"/>
                <a:gd name="T27" fmla="*/ 0 h 295"/>
                <a:gd name="T28" fmla="*/ 0 w 348"/>
                <a:gd name="T29" fmla="*/ 0 h 295"/>
                <a:gd name="T30" fmla="*/ 0 w 348"/>
                <a:gd name="T31" fmla="*/ 0 h 295"/>
                <a:gd name="T32" fmla="*/ 0 w 348"/>
                <a:gd name="T33" fmla="*/ 0 h 295"/>
                <a:gd name="T34" fmla="*/ 0 w 348"/>
                <a:gd name="T35" fmla="*/ 0 h 295"/>
                <a:gd name="T36" fmla="*/ 0 w 348"/>
                <a:gd name="T37" fmla="*/ 0 h 295"/>
                <a:gd name="T38" fmla="*/ 0 w 348"/>
                <a:gd name="T39" fmla="*/ 0 h 295"/>
                <a:gd name="T40" fmla="*/ 0 w 348"/>
                <a:gd name="T41" fmla="*/ 0 h 295"/>
                <a:gd name="T42" fmla="*/ 0 w 348"/>
                <a:gd name="T43" fmla="*/ 0 h 295"/>
                <a:gd name="T44" fmla="*/ 0 w 348"/>
                <a:gd name="T45" fmla="*/ 0 h 295"/>
                <a:gd name="T46" fmla="*/ 0 w 348"/>
                <a:gd name="T47" fmla="*/ 0 h 295"/>
                <a:gd name="T48" fmla="*/ 0 w 348"/>
                <a:gd name="T49" fmla="*/ 0 h 295"/>
                <a:gd name="T50" fmla="*/ 0 w 348"/>
                <a:gd name="T51" fmla="*/ 0 h 295"/>
                <a:gd name="T52" fmla="*/ 0 w 348"/>
                <a:gd name="T53" fmla="*/ 0 h 295"/>
                <a:gd name="T54" fmla="*/ 0 w 348"/>
                <a:gd name="T55" fmla="*/ 0 h 295"/>
                <a:gd name="T56" fmla="*/ 0 w 348"/>
                <a:gd name="T57" fmla="*/ 0 h 295"/>
                <a:gd name="T58" fmla="*/ 0 w 348"/>
                <a:gd name="T59" fmla="*/ 0 h 295"/>
                <a:gd name="T60" fmla="*/ 0 w 348"/>
                <a:gd name="T61" fmla="*/ 0 h 295"/>
                <a:gd name="T62" fmla="*/ 0 w 348"/>
                <a:gd name="T63" fmla="*/ 0 h 295"/>
                <a:gd name="T64" fmla="*/ 0 w 348"/>
                <a:gd name="T65" fmla="*/ 0 h 295"/>
                <a:gd name="T66" fmla="*/ 0 w 348"/>
                <a:gd name="T67" fmla="*/ 0 h 295"/>
                <a:gd name="T68" fmla="*/ 0 w 348"/>
                <a:gd name="T69" fmla="*/ 0 h 295"/>
                <a:gd name="T70" fmla="*/ 0 w 348"/>
                <a:gd name="T71" fmla="*/ 0 h 295"/>
                <a:gd name="T72" fmla="*/ 0 w 348"/>
                <a:gd name="T73" fmla="*/ 0 h 295"/>
                <a:gd name="T74" fmla="*/ 0 w 348"/>
                <a:gd name="T75" fmla="*/ 0 h 295"/>
                <a:gd name="T76" fmla="*/ 0 w 348"/>
                <a:gd name="T77" fmla="*/ 0 h 295"/>
                <a:gd name="T78" fmla="*/ 0 w 348"/>
                <a:gd name="T79" fmla="*/ 0 h 295"/>
                <a:gd name="T80" fmla="*/ 0 w 348"/>
                <a:gd name="T81" fmla="*/ 0 h 295"/>
                <a:gd name="T82" fmla="*/ 0 w 348"/>
                <a:gd name="T83" fmla="*/ 0 h 295"/>
                <a:gd name="T84" fmla="*/ 0 w 348"/>
                <a:gd name="T85" fmla="*/ 0 h 295"/>
                <a:gd name="T86" fmla="*/ 0 w 348"/>
                <a:gd name="T87" fmla="*/ 0 h 295"/>
                <a:gd name="T88" fmla="*/ 0 w 348"/>
                <a:gd name="T89" fmla="*/ 0 h 295"/>
                <a:gd name="T90" fmla="*/ 0 w 348"/>
                <a:gd name="T91" fmla="*/ 0 h 295"/>
                <a:gd name="T92" fmla="*/ 0 w 348"/>
                <a:gd name="T93" fmla="*/ 0 h 295"/>
                <a:gd name="T94" fmla="*/ 0 w 348"/>
                <a:gd name="T95" fmla="*/ 0 h 295"/>
                <a:gd name="T96" fmla="*/ 0 w 348"/>
                <a:gd name="T97" fmla="*/ 0 h 295"/>
                <a:gd name="T98" fmla="*/ 0 w 348"/>
                <a:gd name="T99" fmla="*/ 0 h 295"/>
                <a:gd name="T100" fmla="*/ 0 w 348"/>
                <a:gd name="T101" fmla="*/ 0 h 295"/>
                <a:gd name="T102" fmla="*/ 0 w 348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48" h="295">
                  <a:moveTo>
                    <a:pt x="305" y="0"/>
                  </a:moveTo>
                  <a:lnTo>
                    <a:pt x="308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4" y="1"/>
                  </a:lnTo>
                  <a:lnTo>
                    <a:pt x="317" y="1"/>
                  </a:lnTo>
                  <a:lnTo>
                    <a:pt x="319" y="1"/>
                  </a:lnTo>
                  <a:lnTo>
                    <a:pt x="324" y="1"/>
                  </a:lnTo>
                  <a:lnTo>
                    <a:pt x="328" y="1"/>
                  </a:lnTo>
                  <a:lnTo>
                    <a:pt x="332" y="1"/>
                  </a:lnTo>
                  <a:lnTo>
                    <a:pt x="335" y="1"/>
                  </a:lnTo>
                  <a:lnTo>
                    <a:pt x="340" y="1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8" y="42"/>
                  </a:lnTo>
                  <a:lnTo>
                    <a:pt x="348" y="88"/>
                  </a:lnTo>
                  <a:lnTo>
                    <a:pt x="348" y="137"/>
                  </a:lnTo>
                  <a:lnTo>
                    <a:pt x="348" y="184"/>
                  </a:lnTo>
                  <a:lnTo>
                    <a:pt x="348" y="228"/>
                  </a:lnTo>
                  <a:lnTo>
                    <a:pt x="348" y="264"/>
                  </a:lnTo>
                  <a:lnTo>
                    <a:pt x="348" y="287"/>
                  </a:lnTo>
                  <a:lnTo>
                    <a:pt x="348" y="295"/>
                  </a:lnTo>
                  <a:lnTo>
                    <a:pt x="318" y="295"/>
                  </a:lnTo>
                  <a:lnTo>
                    <a:pt x="317" y="295"/>
                  </a:lnTo>
                  <a:lnTo>
                    <a:pt x="317" y="294"/>
                  </a:lnTo>
                  <a:lnTo>
                    <a:pt x="315" y="293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1" y="290"/>
                  </a:lnTo>
                  <a:lnTo>
                    <a:pt x="309" y="288"/>
                  </a:lnTo>
                  <a:lnTo>
                    <a:pt x="308" y="287"/>
                  </a:lnTo>
                  <a:lnTo>
                    <a:pt x="306" y="285"/>
                  </a:lnTo>
                  <a:lnTo>
                    <a:pt x="305" y="284"/>
                  </a:lnTo>
                  <a:lnTo>
                    <a:pt x="304" y="284"/>
                  </a:lnTo>
                  <a:lnTo>
                    <a:pt x="302" y="283"/>
                  </a:lnTo>
                  <a:lnTo>
                    <a:pt x="301" y="281"/>
                  </a:lnTo>
                  <a:lnTo>
                    <a:pt x="299" y="280"/>
                  </a:lnTo>
                  <a:lnTo>
                    <a:pt x="298" y="278"/>
                  </a:lnTo>
                  <a:lnTo>
                    <a:pt x="296" y="278"/>
                  </a:lnTo>
                  <a:lnTo>
                    <a:pt x="295" y="277"/>
                  </a:lnTo>
                  <a:lnTo>
                    <a:pt x="294" y="275"/>
                  </a:lnTo>
                  <a:lnTo>
                    <a:pt x="291" y="272"/>
                  </a:lnTo>
                  <a:lnTo>
                    <a:pt x="286" y="270"/>
                  </a:lnTo>
                  <a:lnTo>
                    <a:pt x="282" y="267"/>
                  </a:lnTo>
                  <a:lnTo>
                    <a:pt x="279" y="264"/>
                  </a:lnTo>
                  <a:lnTo>
                    <a:pt x="275" y="261"/>
                  </a:lnTo>
                  <a:lnTo>
                    <a:pt x="272" y="258"/>
                  </a:lnTo>
                  <a:lnTo>
                    <a:pt x="268" y="255"/>
                  </a:lnTo>
                  <a:lnTo>
                    <a:pt x="263" y="252"/>
                  </a:lnTo>
                  <a:lnTo>
                    <a:pt x="245" y="236"/>
                  </a:lnTo>
                  <a:lnTo>
                    <a:pt x="226" y="222"/>
                  </a:lnTo>
                  <a:lnTo>
                    <a:pt x="206" y="206"/>
                  </a:lnTo>
                  <a:lnTo>
                    <a:pt x="187" y="192"/>
                  </a:lnTo>
                  <a:lnTo>
                    <a:pt x="168" y="176"/>
                  </a:lnTo>
                  <a:lnTo>
                    <a:pt x="148" y="161"/>
                  </a:lnTo>
                  <a:lnTo>
                    <a:pt x="129" y="147"/>
                  </a:lnTo>
                  <a:lnTo>
                    <a:pt x="111" y="131"/>
                  </a:lnTo>
                  <a:lnTo>
                    <a:pt x="103" y="127"/>
                  </a:lnTo>
                  <a:lnTo>
                    <a:pt x="98" y="121"/>
                  </a:lnTo>
                  <a:lnTo>
                    <a:pt x="92" y="117"/>
                  </a:lnTo>
                  <a:lnTo>
                    <a:pt x="85" y="112"/>
                  </a:lnTo>
                  <a:lnTo>
                    <a:pt x="79" y="107"/>
                  </a:lnTo>
                  <a:lnTo>
                    <a:pt x="73" y="102"/>
                  </a:lnTo>
                  <a:lnTo>
                    <a:pt x="66" y="96"/>
                  </a:lnTo>
                  <a:lnTo>
                    <a:pt x="60" y="92"/>
                  </a:lnTo>
                  <a:lnTo>
                    <a:pt x="59" y="91"/>
                  </a:lnTo>
                  <a:lnTo>
                    <a:pt x="56" y="89"/>
                  </a:lnTo>
                  <a:lnTo>
                    <a:pt x="54" y="88"/>
                  </a:lnTo>
                  <a:lnTo>
                    <a:pt x="53" y="86"/>
                  </a:lnTo>
                  <a:lnTo>
                    <a:pt x="50" y="85"/>
                  </a:lnTo>
                  <a:lnTo>
                    <a:pt x="49" y="83"/>
                  </a:lnTo>
                  <a:lnTo>
                    <a:pt x="47" y="82"/>
                  </a:lnTo>
                  <a:lnTo>
                    <a:pt x="46" y="81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1" y="78"/>
                  </a:lnTo>
                  <a:lnTo>
                    <a:pt x="41" y="108"/>
                  </a:lnTo>
                  <a:lnTo>
                    <a:pt x="41" y="143"/>
                  </a:lnTo>
                  <a:lnTo>
                    <a:pt x="41" y="179"/>
                  </a:lnTo>
                  <a:lnTo>
                    <a:pt x="41" y="215"/>
                  </a:lnTo>
                  <a:lnTo>
                    <a:pt x="41" y="246"/>
                  </a:lnTo>
                  <a:lnTo>
                    <a:pt x="41" y="272"/>
                  </a:lnTo>
                  <a:lnTo>
                    <a:pt x="41" y="290"/>
                  </a:lnTo>
                  <a:lnTo>
                    <a:pt x="41" y="295"/>
                  </a:lnTo>
                  <a:lnTo>
                    <a:pt x="40" y="295"/>
                  </a:lnTo>
                  <a:lnTo>
                    <a:pt x="39" y="295"/>
                  </a:lnTo>
                  <a:lnTo>
                    <a:pt x="36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6" y="294"/>
                  </a:lnTo>
                  <a:lnTo>
                    <a:pt x="21" y="294"/>
                  </a:lnTo>
                  <a:lnTo>
                    <a:pt x="17" y="294"/>
                  </a:lnTo>
                  <a:lnTo>
                    <a:pt x="14" y="295"/>
                  </a:lnTo>
                  <a:lnTo>
                    <a:pt x="10" y="295"/>
                  </a:lnTo>
                  <a:lnTo>
                    <a:pt x="7" y="295"/>
                  </a:lnTo>
                  <a:lnTo>
                    <a:pt x="4" y="295"/>
                  </a:lnTo>
                  <a:lnTo>
                    <a:pt x="1" y="295"/>
                  </a:lnTo>
                  <a:lnTo>
                    <a:pt x="0" y="295"/>
                  </a:lnTo>
                  <a:lnTo>
                    <a:pt x="0" y="268"/>
                  </a:lnTo>
                  <a:lnTo>
                    <a:pt x="0" y="239"/>
                  </a:lnTo>
                  <a:lnTo>
                    <a:pt x="0" y="212"/>
                  </a:lnTo>
                  <a:lnTo>
                    <a:pt x="0" y="183"/>
                  </a:lnTo>
                  <a:lnTo>
                    <a:pt x="0" y="156"/>
                  </a:lnTo>
                  <a:lnTo>
                    <a:pt x="0" y="127"/>
                  </a:lnTo>
                  <a:lnTo>
                    <a:pt x="0" y="99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6" y="10"/>
                  </a:lnTo>
                  <a:lnTo>
                    <a:pt x="47" y="11"/>
                  </a:lnTo>
                  <a:lnTo>
                    <a:pt x="49" y="13"/>
                  </a:lnTo>
                  <a:lnTo>
                    <a:pt x="54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2" y="30"/>
                  </a:lnTo>
                  <a:lnTo>
                    <a:pt x="77" y="34"/>
                  </a:lnTo>
                  <a:lnTo>
                    <a:pt x="83" y="39"/>
                  </a:lnTo>
                  <a:lnTo>
                    <a:pt x="89" y="43"/>
                  </a:lnTo>
                  <a:lnTo>
                    <a:pt x="95" y="47"/>
                  </a:lnTo>
                  <a:lnTo>
                    <a:pt x="112" y="62"/>
                  </a:lnTo>
                  <a:lnTo>
                    <a:pt x="131" y="76"/>
                  </a:lnTo>
                  <a:lnTo>
                    <a:pt x="148" y="89"/>
                  </a:lnTo>
                  <a:lnTo>
                    <a:pt x="165" y="104"/>
                  </a:lnTo>
                  <a:lnTo>
                    <a:pt x="184" y="117"/>
                  </a:lnTo>
                  <a:lnTo>
                    <a:pt x="201" y="131"/>
                  </a:lnTo>
                  <a:lnTo>
                    <a:pt x="220" y="146"/>
                  </a:lnTo>
                  <a:lnTo>
                    <a:pt x="237" y="158"/>
                  </a:lnTo>
                  <a:lnTo>
                    <a:pt x="243" y="164"/>
                  </a:lnTo>
                  <a:lnTo>
                    <a:pt x="250" y="169"/>
                  </a:lnTo>
                  <a:lnTo>
                    <a:pt x="256" y="174"/>
                  </a:lnTo>
                  <a:lnTo>
                    <a:pt x="263" y="179"/>
                  </a:lnTo>
                  <a:lnTo>
                    <a:pt x="269" y="184"/>
                  </a:lnTo>
                  <a:lnTo>
                    <a:pt x="276" y="189"/>
                  </a:lnTo>
                  <a:lnTo>
                    <a:pt x="282" y="195"/>
                  </a:lnTo>
                  <a:lnTo>
                    <a:pt x="289" y="199"/>
                  </a:lnTo>
                  <a:lnTo>
                    <a:pt x="289" y="200"/>
                  </a:lnTo>
                  <a:lnTo>
                    <a:pt x="292" y="202"/>
                  </a:lnTo>
                  <a:lnTo>
                    <a:pt x="295" y="203"/>
                  </a:lnTo>
                  <a:lnTo>
                    <a:pt x="298" y="206"/>
                  </a:lnTo>
                  <a:lnTo>
                    <a:pt x="301" y="209"/>
                  </a:lnTo>
                  <a:lnTo>
                    <a:pt x="304" y="210"/>
                  </a:lnTo>
                  <a:lnTo>
                    <a:pt x="305" y="212"/>
                  </a:lnTo>
                  <a:lnTo>
                    <a:pt x="305" y="186"/>
                  </a:lnTo>
                  <a:lnTo>
                    <a:pt x="305" y="160"/>
                  </a:lnTo>
                  <a:lnTo>
                    <a:pt x="305" y="133"/>
                  </a:lnTo>
                  <a:lnTo>
                    <a:pt x="305" y="107"/>
                  </a:lnTo>
                  <a:lnTo>
                    <a:pt x="305" y="79"/>
                  </a:lnTo>
                  <a:lnTo>
                    <a:pt x="305" y="53"/>
                  </a:lnTo>
                  <a:lnTo>
                    <a:pt x="305" y="2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7"/>
            <p:cNvSpPr>
              <a:spLocks noChangeAspect="1"/>
            </p:cNvSpPr>
            <p:nvPr userDrawn="1"/>
          </p:nvSpPr>
          <p:spPr bwMode="auto">
            <a:xfrm>
              <a:off x="3089" y="4148"/>
              <a:ext cx="95" cy="93"/>
            </a:xfrm>
            <a:custGeom>
              <a:avLst/>
              <a:gdLst>
                <a:gd name="T0" fmla="*/ 0 w 301"/>
                <a:gd name="T1" fmla="*/ 0 h 295"/>
                <a:gd name="T2" fmla="*/ 0 w 301"/>
                <a:gd name="T3" fmla="*/ 0 h 295"/>
                <a:gd name="T4" fmla="*/ 0 w 301"/>
                <a:gd name="T5" fmla="*/ 0 h 295"/>
                <a:gd name="T6" fmla="*/ 0 w 301"/>
                <a:gd name="T7" fmla="*/ 0 h 295"/>
                <a:gd name="T8" fmla="*/ 0 w 301"/>
                <a:gd name="T9" fmla="*/ 0 h 295"/>
                <a:gd name="T10" fmla="*/ 0 w 301"/>
                <a:gd name="T11" fmla="*/ 0 h 295"/>
                <a:gd name="T12" fmla="*/ 0 w 301"/>
                <a:gd name="T13" fmla="*/ 0 h 295"/>
                <a:gd name="T14" fmla="*/ 0 w 301"/>
                <a:gd name="T15" fmla="*/ 0 h 295"/>
                <a:gd name="T16" fmla="*/ 0 w 301"/>
                <a:gd name="T17" fmla="*/ 0 h 295"/>
                <a:gd name="T18" fmla="*/ 0 w 301"/>
                <a:gd name="T19" fmla="*/ 0 h 295"/>
                <a:gd name="T20" fmla="*/ 0 w 301"/>
                <a:gd name="T21" fmla="*/ 0 h 295"/>
                <a:gd name="T22" fmla="*/ 0 w 301"/>
                <a:gd name="T23" fmla="*/ 0 h 295"/>
                <a:gd name="T24" fmla="*/ 0 w 301"/>
                <a:gd name="T25" fmla="*/ 0 h 295"/>
                <a:gd name="T26" fmla="*/ 0 w 301"/>
                <a:gd name="T27" fmla="*/ 0 h 295"/>
                <a:gd name="T28" fmla="*/ 0 w 301"/>
                <a:gd name="T29" fmla="*/ 0 h 295"/>
                <a:gd name="T30" fmla="*/ 0 w 301"/>
                <a:gd name="T31" fmla="*/ 0 h 295"/>
                <a:gd name="T32" fmla="*/ 0 w 301"/>
                <a:gd name="T33" fmla="*/ 0 h 295"/>
                <a:gd name="T34" fmla="*/ 0 w 301"/>
                <a:gd name="T35" fmla="*/ 0 h 295"/>
                <a:gd name="T36" fmla="*/ 0 w 301"/>
                <a:gd name="T37" fmla="*/ 0 h 295"/>
                <a:gd name="T38" fmla="*/ 0 w 301"/>
                <a:gd name="T39" fmla="*/ 0 h 295"/>
                <a:gd name="T40" fmla="*/ 0 w 301"/>
                <a:gd name="T41" fmla="*/ 0 h 295"/>
                <a:gd name="T42" fmla="*/ 0 w 301"/>
                <a:gd name="T43" fmla="*/ 0 h 295"/>
                <a:gd name="T44" fmla="*/ 0 w 301"/>
                <a:gd name="T45" fmla="*/ 0 h 295"/>
                <a:gd name="T46" fmla="*/ 0 w 301"/>
                <a:gd name="T47" fmla="*/ 0 h 295"/>
                <a:gd name="T48" fmla="*/ 0 w 301"/>
                <a:gd name="T49" fmla="*/ 0 h 295"/>
                <a:gd name="T50" fmla="*/ 0 w 301"/>
                <a:gd name="T51" fmla="*/ 0 h 295"/>
                <a:gd name="T52" fmla="*/ 0 w 301"/>
                <a:gd name="T53" fmla="*/ 0 h 295"/>
                <a:gd name="T54" fmla="*/ 0 w 301"/>
                <a:gd name="T55" fmla="*/ 0 h 295"/>
                <a:gd name="T56" fmla="*/ 0 w 301"/>
                <a:gd name="T57" fmla="*/ 0 h 295"/>
                <a:gd name="T58" fmla="*/ 0 w 301"/>
                <a:gd name="T59" fmla="*/ 0 h 295"/>
                <a:gd name="T60" fmla="*/ 0 w 301"/>
                <a:gd name="T61" fmla="*/ 0 h 295"/>
                <a:gd name="T62" fmla="*/ 0 w 301"/>
                <a:gd name="T63" fmla="*/ 0 h 295"/>
                <a:gd name="T64" fmla="*/ 0 w 301"/>
                <a:gd name="T65" fmla="*/ 0 h 295"/>
                <a:gd name="T66" fmla="*/ 0 w 301"/>
                <a:gd name="T67" fmla="*/ 0 h 295"/>
                <a:gd name="T68" fmla="*/ 0 w 301"/>
                <a:gd name="T69" fmla="*/ 0 h 295"/>
                <a:gd name="T70" fmla="*/ 0 w 301"/>
                <a:gd name="T71" fmla="*/ 0 h 295"/>
                <a:gd name="T72" fmla="*/ 0 w 301"/>
                <a:gd name="T73" fmla="*/ 0 h 295"/>
                <a:gd name="T74" fmla="*/ 0 w 301"/>
                <a:gd name="T75" fmla="*/ 0 h 295"/>
                <a:gd name="T76" fmla="*/ 0 w 301"/>
                <a:gd name="T77" fmla="*/ 0 h 295"/>
                <a:gd name="T78" fmla="*/ 0 w 301"/>
                <a:gd name="T79" fmla="*/ 0 h 295"/>
                <a:gd name="T80" fmla="*/ 0 w 301"/>
                <a:gd name="T81" fmla="*/ 0 h 295"/>
                <a:gd name="T82" fmla="*/ 0 w 301"/>
                <a:gd name="T83" fmla="*/ 0 h 295"/>
                <a:gd name="T84" fmla="*/ 0 w 301"/>
                <a:gd name="T85" fmla="*/ 0 h 295"/>
                <a:gd name="T86" fmla="*/ 0 w 301"/>
                <a:gd name="T87" fmla="*/ 0 h 295"/>
                <a:gd name="T88" fmla="*/ 0 w 301"/>
                <a:gd name="T89" fmla="*/ 0 h 295"/>
                <a:gd name="T90" fmla="*/ 0 w 301"/>
                <a:gd name="T91" fmla="*/ 0 h 295"/>
                <a:gd name="T92" fmla="*/ 0 w 301"/>
                <a:gd name="T93" fmla="*/ 0 h 295"/>
                <a:gd name="T94" fmla="*/ 0 w 301"/>
                <a:gd name="T95" fmla="*/ 0 h 295"/>
                <a:gd name="T96" fmla="*/ 0 w 301"/>
                <a:gd name="T97" fmla="*/ 0 h 295"/>
                <a:gd name="T98" fmla="*/ 0 w 301"/>
                <a:gd name="T99" fmla="*/ 0 h 295"/>
                <a:gd name="T100" fmla="*/ 0 w 301"/>
                <a:gd name="T101" fmla="*/ 0 h 295"/>
                <a:gd name="T102" fmla="*/ 0 w 301"/>
                <a:gd name="T103" fmla="*/ 0 h 295"/>
                <a:gd name="T104" fmla="*/ 0 w 301"/>
                <a:gd name="T105" fmla="*/ 0 h 295"/>
                <a:gd name="T106" fmla="*/ 0 w 301"/>
                <a:gd name="T107" fmla="*/ 0 h 2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295">
                  <a:moveTo>
                    <a:pt x="0" y="0"/>
                  </a:moveTo>
                  <a:lnTo>
                    <a:pt x="37" y="0"/>
                  </a:lnTo>
                  <a:lnTo>
                    <a:pt x="75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86" y="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8" y="4"/>
                  </a:lnTo>
                  <a:lnTo>
                    <a:pt x="296" y="7"/>
                  </a:lnTo>
                  <a:lnTo>
                    <a:pt x="296" y="9"/>
                  </a:lnTo>
                  <a:lnTo>
                    <a:pt x="296" y="11"/>
                  </a:lnTo>
                  <a:lnTo>
                    <a:pt x="296" y="13"/>
                  </a:lnTo>
                  <a:lnTo>
                    <a:pt x="296" y="16"/>
                  </a:lnTo>
                  <a:lnTo>
                    <a:pt x="296" y="19"/>
                  </a:lnTo>
                  <a:lnTo>
                    <a:pt x="296" y="21"/>
                  </a:lnTo>
                  <a:lnTo>
                    <a:pt x="296" y="24"/>
                  </a:lnTo>
                  <a:lnTo>
                    <a:pt x="296" y="27"/>
                  </a:lnTo>
                  <a:lnTo>
                    <a:pt x="296" y="30"/>
                  </a:lnTo>
                  <a:lnTo>
                    <a:pt x="298" y="32"/>
                  </a:lnTo>
                  <a:lnTo>
                    <a:pt x="298" y="34"/>
                  </a:lnTo>
                  <a:lnTo>
                    <a:pt x="298" y="36"/>
                  </a:lnTo>
                  <a:lnTo>
                    <a:pt x="296" y="36"/>
                  </a:lnTo>
                  <a:lnTo>
                    <a:pt x="294" y="36"/>
                  </a:lnTo>
                  <a:lnTo>
                    <a:pt x="291" y="36"/>
                  </a:lnTo>
                  <a:lnTo>
                    <a:pt x="289" y="34"/>
                  </a:lnTo>
                  <a:lnTo>
                    <a:pt x="286" y="34"/>
                  </a:lnTo>
                  <a:lnTo>
                    <a:pt x="284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2" y="33"/>
                  </a:lnTo>
                  <a:lnTo>
                    <a:pt x="263" y="33"/>
                  </a:lnTo>
                  <a:lnTo>
                    <a:pt x="256" y="32"/>
                  </a:lnTo>
                  <a:lnTo>
                    <a:pt x="249" y="32"/>
                  </a:lnTo>
                  <a:lnTo>
                    <a:pt x="243" y="32"/>
                  </a:lnTo>
                  <a:lnTo>
                    <a:pt x="237" y="32"/>
                  </a:lnTo>
                  <a:lnTo>
                    <a:pt x="233" y="32"/>
                  </a:lnTo>
                  <a:lnTo>
                    <a:pt x="230" y="32"/>
                  </a:lnTo>
                  <a:lnTo>
                    <a:pt x="224" y="30"/>
                  </a:lnTo>
                  <a:lnTo>
                    <a:pt x="219" y="30"/>
                  </a:lnTo>
                  <a:lnTo>
                    <a:pt x="213" y="30"/>
                  </a:lnTo>
                  <a:lnTo>
                    <a:pt x="207" y="30"/>
                  </a:lnTo>
                  <a:lnTo>
                    <a:pt x="201" y="30"/>
                  </a:lnTo>
                  <a:lnTo>
                    <a:pt x="196" y="30"/>
                  </a:lnTo>
                  <a:lnTo>
                    <a:pt x="190" y="30"/>
                  </a:lnTo>
                  <a:lnTo>
                    <a:pt x="184" y="30"/>
                  </a:lnTo>
                  <a:lnTo>
                    <a:pt x="183" y="30"/>
                  </a:lnTo>
                  <a:lnTo>
                    <a:pt x="181" y="30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0"/>
                  </a:lnTo>
                  <a:lnTo>
                    <a:pt x="154" y="30"/>
                  </a:lnTo>
                  <a:lnTo>
                    <a:pt x="148" y="30"/>
                  </a:lnTo>
                  <a:lnTo>
                    <a:pt x="142" y="30"/>
                  </a:lnTo>
                  <a:lnTo>
                    <a:pt x="137" y="30"/>
                  </a:lnTo>
                  <a:lnTo>
                    <a:pt x="131" y="30"/>
                  </a:lnTo>
                  <a:lnTo>
                    <a:pt x="122" y="30"/>
                  </a:lnTo>
                  <a:lnTo>
                    <a:pt x="113" y="30"/>
                  </a:lnTo>
                  <a:lnTo>
                    <a:pt x="105" y="30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77" y="30"/>
                  </a:lnTo>
                  <a:lnTo>
                    <a:pt x="69" y="30"/>
                  </a:lnTo>
                  <a:lnTo>
                    <a:pt x="60" y="30"/>
                  </a:lnTo>
                  <a:lnTo>
                    <a:pt x="60" y="42"/>
                  </a:lnTo>
                  <a:lnTo>
                    <a:pt x="60" y="53"/>
                  </a:lnTo>
                  <a:lnTo>
                    <a:pt x="60" y="65"/>
                  </a:lnTo>
                  <a:lnTo>
                    <a:pt x="60" y="76"/>
                  </a:lnTo>
                  <a:lnTo>
                    <a:pt x="60" y="88"/>
                  </a:lnTo>
                  <a:lnTo>
                    <a:pt x="60" y="99"/>
                  </a:lnTo>
                  <a:lnTo>
                    <a:pt x="60" y="111"/>
                  </a:lnTo>
                  <a:lnTo>
                    <a:pt x="60" y="122"/>
                  </a:lnTo>
                  <a:lnTo>
                    <a:pt x="82" y="122"/>
                  </a:lnTo>
                  <a:lnTo>
                    <a:pt x="103" y="122"/>
                  </a:lnTo>
                  <a:lnTo>
                    <a:pt x="126" y="122"/>
                  </a:lnTo>
                  <a:lnTo>
                    <a:pt x="148" y="122"/>
                  </a:lnTo>
                  <a:lnTo>
                    <a:pt x="170" y="122"/>
                  </a:lnTo>
                  <a:lnTo>
                    <a:pt x="191" y="122"/>
                  </a:lnTo>
                  <a:lnTo>
                    <a:pt x="213" y="122"/>
                  </a:lnTo>
                  <a:lnTo>
                    <a:pt x="235" y="122"/>
                  </a:lnTo>
                  <a:lnTo>
                    <a:pt x="236" y="122"/>
                  </a:lnTo>
                  <a:lnTo>
                    <a:pt x="239" y="122"/>
                  </a:lnTo>
                  <a:lnTo>
                    <a:pt x="242" y="122"/>
                  </a:lnTo>
                  <a:lnTo>
                    <a:pt x="245" y="122"/>
                  </a:lnTo>
                  <a:lnTo>
                    <a:pt x="246" y="122"/>
                  </a:lnTo>
                  <a:lnTo>
                    <a:pt x="249" y="122"/>
                  </a:lnTo>
                  <a:lnTo>
                    <a:pt x="252" y="122"/>
                  </a:lnTo>
                  <a:lnTo>
                    <a:pt x="255" y="122"/>
                  </a:lnTo>
                  <a:lnTo>
                    <a:pt x="258" y="122"/>
                  </a:lnTo>
                  <a:lnTo>
                    <a:pt x="263" y="122"/>
                  </a:lnTo>
                  <a:lnTo>
                    <a:pt x="269" y="121"/>
                  </a:lnTo>
                  <a:lnTo>
                    <a:pt x="273" y="121"/>
                  </a:lnTo>
                  <a:lnTo>
                    <a:pt x="279" y="121"/>
                  </a:lnTo>
                  <a:lnTo>
                    <a:pt x="284" y="121"/>
                  </a:lnTo>
                  <a:lnTo>
                    <a:pt x="285" y="121"/>
                  </a:lnTo>
                  <a:lnTo>
                    <a:pt x="285" y="122"/>
                  </a:lnTo>
                  <a:lnTo>
                    <a:pt x="285" y="124"/>
                  </a:lnTo>
                  <a:lnTo>
                    <a:pt x="284" y="125"/>
                  </a:lnTo>
                  <a:lnTo>
                    <a:pt x="284" y="127"/>
                  </a:lnTo>
                  <a:lnTo>
                    <a:pt x="284" y="130"/>
                  </a:lnTo>
                  <a:lnTo>
                    <a:pt x="284" y="131"/>
                  </a:lnTo>
                  <a:lnTo>
                    <a:pt x="284" y="134"/>
                  </a:lnTo>
                  <a:lnTo>
                    <a:pt x="284" y="137"/>
                  </a:lnTo>
                  <a:lnTo>
                    <a:pt x="284" y="140"/>
                  </a:lnTo>
                  <a:lnTo>
                    <a:pt x="284" y="141"/>
                  </a:lnTo>
                  <a:lnTo>
                    <a:pt x="284" y="144"/>
                  </a:lnTo>
                  <a:lnTo>
                    <a:pt x="284" y="146"/>
                  </a:lnTo>
                  <a:lnTo>
                    <a:pt x="284" y="147"/>
                  </a:lnTo>
                  <a:lnTo>
                    <a:pt x="284" y="150"/>
                  </a:lnTo>
                  <a:lnTo>
                    <a:pt x="285" y="151"/>
                  </a:lnTo>
                  <a:lnTo>
                    <a:pt x="285" y="153"/>
                  </a:lnTo>
                  <a:lnTo>
                    <a:pt x="282" y="153"/>
                  </a:lnTo>
                  <a:lnTo>
                    <a:pt x="281" y="153"/>
                  </a:lnTo>
                  <a:lnTo>
                    <a:pt x="278" y="153"/>
                  </a:lnTo>
                  <a:lnTo>
                    <a:pt x="276" y="153"/>
                  </a:lnTo>
                  <a:lnTo>
                    <a:pt x="275" y="153"/>
                  </a:lnTo>
                  <a:lnTo>
                    <a:pt x="272" y="153"/>
                  </a:lnTo>
                  <a:lnTo>
                    <a:pt x="271" y="153"/>
                  </a:lnTo>
                  <a:lnTo>
                    <a:pt x="268" y="153"/>
                  </a:lnTo>
                  <a:lnTo>
                    <a:pt x="265" y="153"/>
                  </a:lnTo>
                  <a:lnTo>
                    <a:pt x="260" y="151"/>
                  </a:lnTo>
                  <a:lnTo>
                    <a:pt x="258" y="151"/>
                  </a:lnTo>
                  <a:lnTo>
                    <a:pt x="253" y="151"/>
                  </a:lnTo>
                  <a:lnTo>
                    <a:pt x="250" y="151"/>
                  </a:lnTo>
                  <a:lnTo>
                    <a:pt x="246" y="151"/>
                  </a:lnTo>
                  <a:lnTo>
                    <a:pt x="242" y="151"/>
                  </a:lnTo>
                  <a:lnTo>
                    <a:pt x="237" y="151"/>
                  </a:lnTo>
                  <a:lnTo>
                    <a:pt x="232" y="151"/>
                  </a:lnTo>
                  <a:lnTo>
                    <a:pt x="227" y="151"/>
                  </a:lnTo>
                  <a:lnTo>
                    <a:pt x="222" y="151"/>
                  </a:lnTo>
                  <a:lnTo>
                    <a:pt x="216" y="151"/>
                  </a:lnTo>
                  <a:lnTo>
                    <a:pt x="210" y="151"/>
                  </a:lnTo>
                  <a:lnTo>
                    <a:pt x="204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77" y="151"/>
                  </a:lnTo>
                  <a:lnTo>
                    <a:pt x="160" y="151"/>
                  </a:lnTo>
                  <a:lnTo>
                    <a:pt x="144" y="151"/>
                  </a:lnTo>
                  <a:lnTo>
                    <a:pt x="126" y="151"/>
                  </a:lnTo>
                  <a:lnTo>
                    <a:pt x="111" y="151"/>
                  </a:lnTo>
                  <a:lnTo>
                    <a:pt x="93" y="151"/>
                  </a:lnTo>
                  <a:lnTo>
                    <a:pt x="77" y="151"/>
                  </a:lnTo>
                  <a:lnTo>
                    <a:pt x="60" y="151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0" y="223"/>
                  </a:lnTo>
                  <a:lnTo>
                    <a:pt x="60" y="238"/>
                  </a:lnTo>
                  <a:lnTo>
                    <a:pt x="60" y="252"/>
                  </a:lnTo>
                  <a:lnTo>
                    <a:pt x="60" y="265"/>
                  </a:lnTo>
                  <a:lnTo>
                    <a:pt x="69" y="265"/>
                  </a:lnTo>
                  <a:lnTo>
                    <a:pt x="77" y="265"/>
                  </a:lnTo>
                  <a:lnTo>
                    <a:pt x="86" y="265"/>
                  </a:lnTo>
                  <a:lnTo>
                    <a:pt x="95" y="265"/>
                  </a:lnTo>
                  <a:lnTo>
                    <a:pt x="103" y="265"/>
                  </a:lnTo>
                  <a:lnTo>
                    <a:pt x="112" y="265"/>
                  </a:lnTo>
                  <a:lnTo>
                    <a:pt x="121" y="265"/>
                  </a:lnTo>
                  <a:lnTo>
                    <a:pt x="128" y="265"/>
                  </a:lnTo>
                  <a:lnTo>
                    <a:pt x="131" y="265"/>
                  </a:lnTo>
                  <a:lnTo>
                    <a:pt x="135" y="265"/>
                  </a:lnTo>
                  <a:lnTo>
                    <a:pt x="138" y="265"/>
                  </a:lnTo>
                  <a:lnTo>
                    <a:pt x="142" y="265"/>
                  </a:lnTo>
                  <a:lnTo>
                    <a:pt x="145" y="265"/>
                  </a:lnTo>
                  <a:lnTo>
                    <a:pt x="150" y="265"/>
                  </a:lnTo>
                  <a:lnTo>
                    <a:pt x="152" y="265"/>
                  </a:lnTo>
                  <a:lnTo>
                    <a:pt x="155" y="265"/>
                  </a:lnTo>
                  <a:lnTo>
                    <a:pt x="158" y="265"/>
                  </a:lnTo>
                  <a:lnTo>
                    <a:pt x="161" y="265"/>
                  </a:lnTo>
                  <a:lnTo>
                    <a:pt x="164" y="265"/>
                  </a:lnTo>
                  <a:lnTo>
                    <a:pt x="167" y="265"/>
                  </a:lnTo>
                  <a:lnTo>
                    <a:pt x="170" y="265"/>
                  </a:lnTo>
                  <a:lnTo>
                    <a:pt x="173" y="265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80" y="265"/>
                  </a:lnTo>
                  <a:lnTo>
                    <a:pt x="183" y="265"/>
                  </a:lnTo>
                  <a:lnTo>
                    <a:pt x="186" y="265"/>
                  </a:lnTo>
                  <a:lnTo>
                    <a:pt x="188" y="265"/>
                  </a:lnTo>
                  <a:lnTo>
                    <a:pt x="190" y="265"/>
                  </a:lnTo>
                  <a:lnTo>
                    <a:pt x="193" y="265"/>
                  </a:lnTo>
                  <a:lnTo>
                    <a:pt x="194" y="265"/>
                  </a:lnTo>
                  <a:lnTo>
                    <a:pt x="197" y="265"/>
                  </a:lnTo>
                  <a:lnTo>
                    <a:pt x="199" y="265"/>
                  </a:lnTo>
                  <a:lnTo>
                    <a:pt x="201" y="265"/>
                  </a:lnTo>
                  <a:lnTo>
                    <a:pt x="204" y="265"/>
                  </a:lnTo>
                  <a:lnTo>
                    <a:pt x="206" y="265"/>
                  </a:lnTo>
                  <a:lnTo>
                    <a:pt x="209" y="265"/>
                  </a:lnTo>
                  <a:lnTo>
                    <a:pt x="210" y="265"/>
                  </a:lnTo>
                  <a:lnTo>
                    <a:pt x="211" y="265"/>
                  </a:lnTo>
                  <a:lnTo>
                    <a:pt x="213" y="265"/>
                  </a:lnTo>
                  <a:lnTo>
                    <a:pt x="216" y="265"/>
                  </a:lnTo>
                  <a:lnTo>
                    <a:pt x="219" y="265"/>
                  </a:lnTo>
                  <a:lnTo>
                    <a:pt x="223" y="264"/>
                  </a:lnTo>
                  <a:lnTo>
                    <a:pt x="227" y="264"/>
                  </a:lnTo>
                  <a:lnTo>
                    <a:pt x="232" y="264"/>
                  </a:lnTo>
                  <a:lnTo>
                    <a:pt x="236" y="264"/>
                  </a:lnTo>
                  <a:lnTo>
                    <a:pt x="239" y="264"/>
                  </a:lnTo>
                  <a:lnTo>
                    <a:pt x="242" y="264"/>
                  </a:lnTo>
                  <a:lnTo>
                    <a:pt x="243" y="264"/>
                  </a:lnTo>
                  <a:lnTo>
                    <a:pt x="245" y="264"/>
                  </a:lnTo>
                  <a:lnTo>
                    <a:pt x="246" y="264"/>
                  </a:lnTo>
                  <a:lnTo>
                    <a:pt x="247" y="264"/>
                  </a:lnTo>
                  <a:lnTo>
                    <a:pt x="249" y="264"/>
                  </a:lnTo>
                  <a:lnTo>
                    <a:pt x="250" y="264"/>
                  </a:lnTo>
                  <a:lnTo>
                    <a:pt x="252" y="264"/>
                  </a:lnTo>
                  <a:lnTo>
                    <a:pt x="255" y="264"/>
                  </a:lnTo>
                  <a:lnTo>
                    <a:pt x="258" y="264"/>
                  </a:lnTo>
                  <a:lnTo>
                    <a:pt x="262" y="264"/>
                  </a:lnTo>
                  <a:lnTo>
                    <a:pt x="265" y="264"/>
                  </a:lnTo>
                  <a:lnTo>
                    <a:pt x="269" y="262"/>
                  </a:lnTo>
                  <a:lnTo>
                    <a:pt x="272" y="262"/>
                  </a:lnTo>
                  <a:lnTo>
                    <a:pt x="275" y="262"/>
                  </a:lnTo>
                  <a:lnTo>
                    <a:pt x="278" y="262"/>
                  </a:lnTo>
                  <a:lnTo>
                    <a:pt x="281" y="262"/>
                  </a:lnTo>
                  <a:lnTo>
                    <a:pt x="285" y="261"/>
                  </a:lnTo>
                  <a:lnTo>
                    <a:pt x="289" y="261"/>
                  </a:lnTo>
                  <a:lnTo>
                    <a:pt x="292" y="261"/>
                  </a:lnTo>
                  <a:lnTo>
                    <a:pt x="296" y="259"/>
                  </a:lnTo>
                  <a:lnTo>
                    <a:pt x="298" y="259"/>
                  </a:lnTo>
                  <a:lnTo>
                    <a:pt x="299" y="259"/>
                  </a:lnTo>
                  <a:lnTo>
                    <a:pt x="301" y="259"/>
                  </a:lnTo>
                  <a:lnTo>
                    <a:pt x="301" y="261"/>
                  </a:lnTo>
                  <a:lnTo>
                    <a:pt x="301" y="262"/>
                  </a:lnTo>
                  <a:lnTo>
                    <a:pt x="301" y="265"/>
                  </a:lnTo>
                  <a:lnTo>
                    <a:pt x="301" y="267"/>
                  </a:lnTo>
                  <a:lnTo>
                    <a:pt x="299" y="270"/>
                  </a:lnTo>
                  <a:lnTo>
                    <a:pt x="299" y="272"/>
                  </a:lnTo>
                  <a:lnTo>
                    <a:pt x="299" y="275"/>
                  </a:lnTo>
                  <a:lnTo>
                    <a:pt x="299" y="278"/>
                  </a:lnTo>
                  <a:lnTo>
                    <a:pt x="299" y="283"/>
                  </a:lnTo>
                  <a:lnTo>
                    <a:pt x="299" y="284"/>
                  </a:lnTo>
                  <a:lnTo>
                    <a:pt x="299" y="287"/>
                  </a:lnTo>
                  <a:lnTo>
                    <a:pt x="301" y="288"/>
                  </a:lnTo>
                  <a:lnTo>
                    <a:pt x="301" y="290"/>
                  </a:lnTo>
                  <a:lnTo>
                    <a:pt x="301" y="291"/>
                  </a:lnTo>
                  <a:lnTo>
                    <a:pt x="301" y="294"/>
                  </a:lnTo>
                  <a:lnTo>
                    <a:pt x="301" y="295"/>
                  </a:lnTo>
                  <a:lnTo>
                    <a:pt x="263" y="295"/>
                  </a:lnTo>
                  <a:lnTo>
                    <a:pt x="226" y="295"/>
                  </a:lnTo>
                  <a:lnTo>
                    <a:pt x="188" y="295"/>
                  </a:lnTo>
                  <a:lnTo>
                    <a:pt x="151" y="295"/>
                  </a:lnTo>
                  <a:lnTo>
                    <a:pt x="112" y="295"/>
                  </a:lnTo>
                  <a:lnTo>
                    <a:pt x="75" y="295"/>
                  </a:lnTo>
                  <a:lnTo>
                    <a:pt x="37" y="295"/>
                  </a:lnTo>
                  <a:lnTo>
                    <a:pt x="0" y="295"/>
                  </a:lnTo>
                  <a:lnTo>
                    <a:pt x="0" y="258"/>
                  </a:lnTo>
                  <a:lnTo>
                    <a:pt x="0" y="222"/>
                  </a:lnTo>
                  <a:lnTo>
                    <a:pt x="0" y="184"/>
                  </a:lnTo>
                  <a:lnTo>
                    <a:pt x="0" y="148"/>
                  </a:lnTo>
                  <a:lnTo>
                    <a:pt x="0" y="111"/>
                  </a:lnTo>
                  <a:lnTo>
                    <a:pt x="0" y="73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8"/>
            <p:cNvSpPr>
              <a:spLocks noChangeAspect="1" noEditPoints="1"/>
            </p:cNvSpPr>
            <p:nvPr userDrawn="1"/>
          </p:nvSpPr>
          <p:spPr bwMode="auto">
            <a:xfrm>
              <a:off x="2573" y="4148"/>
              <a:ext cx="104" cy="93"/>
            </a:xfrm>
            <a:custGeom>
              <a:avLst/>
              <a:gdLst>
                <a:gd name="T0" fmla="*/ 0 w 333"/>
                <a:gd name="T1" fmla="*/ 0 h 295"/>
                <a:gd name="T2" fmla="*/ 0 w 333"/>
                <a:gd name="T3" fmla="*/ 0 h 295"/>
                <a:gd name="T4" fmla="*/ 0 w 333"/>
                <a:gd name="T5" fmla="*/ 0 h 295"/>
                <a:gd name="T6" fmla="*/ 0 w 333"/>
                <a:gd name="T7" fmla="*/ 0 h 295"/>
                <a:gd name="T8" fmla="*/ 0 w 333"/>
                <a:gd name="T9" fmla="*/ 0 h 295"/>
                <a:gd name="T10" fmla="*/ 0 w 333"/>
                <a:gd name="T11" fmla="*/ 0 h 295"/>
                <a:gd name="T12" fmla="*/ 0 w 333"/>
                <a:gd name="T13" fmla="*/ 0 h 295"/>
                <a:gd name="T14" fmla="*/ 0 w 333"/>
                <a:gd name="T15" fmla="*/ 0 h 295"/>
                <a:gd name="T16" fmla="*/ 0 w 333"/>
                <a:gd name="T17" fmla="*/ 0 h 295"/>
                <a:gd name="T18" fmla="*/ 0 w 333"/>
                <a:gd name="T19" fmla="*/ 0 h 295"/>
                <a:gd name="T20" fmla="*/ 0 w 333"/>
                <a:gd name="T21" fmla="*/ 0 h 295"/>
                <a:gd name="T22" fmla="*/ 0 w 333"/>
                <a:gd name="T23" fmla="*/ 0 h 295"/>
                <a:gd name="T24" fmla="*/ 0 w 333"/>
                <a:gd name="T25" fmla="*/ 0 h 295"/>
                <a:gd name="T26" fmla="*/ 0 w 333"/>
                <a:gd name="T27" fmla="*/ 0 h 295"/>
                <a:gd name="T28" fmla="*/ 0 w 333"/>
                <a:gd name="T29" fmla="*/ 0 h 295"/>
                <a:gd name="T30" fmla="*/ 0 w 333"/>
                <a:gd name="T31" fmla="*/ 0 h 295"/>
                <a:gd name="T32" fmla="*/ 0 w 333"/>
                <a:gd name="T33" fmla="*/ 0 h 295"/>
                <a:gd name="T34" fmla="*/ 0 w 333"/>
                <a:gd name="T35" fmla="*/ 0 h 295"/>
                <a:gd name="T36" fmla="*/ 0 w 333"/>
                <a:gd name="T37" fmla="*/ 0 h 295"/>
                <a:gd name="T38" fmla="*/ 0 w 333"/>
                <a:gd name="T39" fmla="*/ 0 h 295"/>
                <a:gd name="T40" fmla="*/ 0 w 333"/>
                <a:gd name="T41" fmla="*/ 0 h 295"/>
                <a:gd name="T42" fmla="*/ 0 w 333"/>
                <a:gd name="T43" fmla="*/ 0 h 295"/>
                <a:gd name="T44" fmla="*/ 0 w 333"/>
                <a:gd name="T45" fmla="*/ 0 h 295"/>
                <a:gd name="T46" fmla="*/ 0 w 333"/>
                <a:gd name="T47" fmla="*/ 0 h 295"/>
                <a:gd name="T48" fmla="*/ 0 w 333"/>
                <a:gd name="T49" fmla="*/ 0 h 295"/>
                <a:gd name="T50" fmla="*/ 0 w 333"/>
                <a:gd name="T51" fmla="*/ 0 h 295"/>
                <a:gd name="T52" fmla="*/ 0 w 333"/>
                <a:gd name="T53" fmla="*/ 0 h 295"/>
                <a:gd name="T54" fmla="*/ 0 w 333"/>
                <a:gd name="T55" fmla="*/ 0 h 295"/>
                <a:gd name="T56" fmla="*/ 0 w 333"/>
                <a:gd name="T57" fmla="*/ 0 h 295"/>
                <a:gd name="T58" fmla="*/ 0 w 333"/>
                <a:gd name="T59" fmla="*/ 0 h 295"/>
                <a:gd name="T60" fmla="*/ 0 w 333"/>
                <a:gd name="T61" fmla="*/ 0 h 295"/>
                <a:gd name="T62" fmla="*/ 0 w 333"/>
                <a:gd name="T63" fmla="*/ 0 h 295"/>
                <a:gd name="T64" fmla="*/ 0 w 333"/>
                <a:gd name="T65" fmla="*/ 0 h 295"/>
                <a:gd name="T66" fmla="*/ 0 w 333"/>
                <a:gd name="T67" fmla="*/ 0 h 295"/>
                <a:gd name="T68" fmla="*/ 0 w 333"/>
                <a:gd name="T69" fmla="*/ 0 h 295"/>
                <a:gd name="T70" fmla="*/ 0 w 333"/>
                <a:gd name="T71" fmla="*/ 0 h 295"/>
                <a:gd name="T72" fmla="*/ 0 w 333"/>
                <a:gd name="T73" fmla="*/ 0 h 295"/>
                <a:gd name="T74" fmla="*/ 0 w 333"/>
                <a:gd name="T75" fmla="*/ 0 h 295"/>
                <a:gd name="T76" fmla="*/ 0 w 333"/>
                <a:gd name="T77" fmla="*/ 0 h 295"/>
                <a:gd name="T78" fmla="*/ 0 w 333"/>
                <a:gd name="T79" fmla="*/ 0 h 295"/>
                <a:gd name="T80" fmla="*/ 0 w 333"/>
                <a:gd name="T81" fmla="*/ 0 h 295"/>
                <a:gd name="T82" fmla="*/ 0 w 333"/>
                <a:gd name="T83" fmla="*/ 0 h 295"/>
                <a:gd name="T84" fmla="*/ 0 w 333"/>
                <a:gd name="T85" fmla="*/ 0 h 295"/>
                <a:gd name="T86" fmla="*/ 0 w 333"/>
                <a:gd name="T87" fmla="*/ 0 h 295"/>
                <a:gd name="T88" fmla="*/ 0 w 333"/>
                <a:gd name="T89" fmla="*/ 0 h 295"/>
                <a:gd name="T90" fmla="*/ 0 w 333"/>
                <a:gd name="T91" fmla="*/ 0 h 295"/>
                <a:gd name="T92" fmla="*/ 0 w 333"/>
                <a:gd name="T93" fmla="*/ 0 h 295"/>
                <a:gd name="T94" fmla="*/ 0 w 333"/>
                <a:gd name="T95" fmla="*/ 0 h 295"/>
                <a:gd name="T96" fmla="*/ 0 w 333"/>
                <a:gd name="T97" fmla="*/ 0 h 295"/>
                <a:gd name="T98" fmla="*/ 0 w 333"/>
                <a:gd name="T99" fmla="*/ 0 h 295"/>
                <a:gd name="T100" fmla="*/ 0 w 333"/>
                <a:gd name="T101" fmla="*/ 0 h 295"/>
                <a:gd name="T102" fmla="*/ 0 w 333"/>
                <a:gd name="T103" fmla="*/ 0 h 295"/>
                <a:gd name="T104" fmla="*/ 0 w 333"/>
                <a:gd name="T105" fmla="*/ 0 h 295"/>
                <a:gd name="T106" fmla="*/ 0 w 333"/>
                <a:gd name="T107" fmla="*/ 0 h 295"/>
                <a:gd name="T108" fmla="*/ 0 w 333"/>
                <a:gd name="T109" fmla="*/ 0 h 295"/>
                <a:gd name="T110" fmla="*/ 0 w 333"/>
                <a:gd name="T111" fmla="*/ 0 h 295"/>
                <a:gd name="T112" fmla="*/ 0 w 333"/>
                <a:gd name="T113" fmla="*/ 0 h 295"/>
                <a:gd name="T114" fmla="*/ 0 w 333"/>
                <a:gd name="T115" fmla="*/ 0 h 295"/>
                <a:gd name="T116" fmla="*/ 0 w 333"/>
                <a:gd name="T117" fmla="*/ 0 h 295"/>
                <a:gd name="T118" fmla="*/ 0 w 333"/>
                <a:gd name="T119" fmla="*/ 0 h 295"/>
                <a:gd name="T120" fmla="*/ 0 w 333"/>
                <a:gd name="T121" fmla="*/ 0 h 295"/>
                <a:gd name="T122" fmla="*/ 0 w 333"/>
                <a:gd name="T123" fmla="*/ 0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3" h="295">
                  <a:moveTo>
                    <a:pt x="0" y="0"/>
                  </a:moveTo>
                  <a:lnTo>
                    <a:pt x="7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97" y="0"/>
                  </a:lnTo>
                  <a:lnTo>
                    <a:pt x="133" y="0"/>
                  </a:lnTo>
                  <a:lnTo>
                    <a:pt x="164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9" y="0"/>
                  </a:lnTo>
                  <a:lnTo>
                    <a:pt x="221" y="1"/>
                  </a:lnTo>
                  <a:lnTo>
                    <a:pt x="234" y="3"/>
                  </a:lnTo>
                  <a:lnTo>
                    <a:pt x="245" y="4"/>
                  </a:lnTo>
                  <a:lnTo>
                    <a:pt x="257" y="6"/>
                  </a:lnTo>
                  <a:lnTo>
                    <a:pt x="268" y="9"/>
                  </a:lnTo>
                  <a:lnTo>
                    <a:pt x="278" y="13"/>
                  </a:lnTo>
                  <a:lnTo>
                    <a:pt x="288" y="17"/>
                  </a:lnTo>
                  <a:lnTo>
                    <a:pt x="291" y="19"/>
                  </a:lnTo>
                  <a:lnTo>
                    <a:pt x="294" y="21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3" y="29"/>
                  </a:lnTo>
                  <a:lnTo>
                    <a:pt x="306" y="32"/>
                  </a:lnTo>
                  <a:lnTo>
                    <a:pt x="309" y="36"/>
                  </a:lnTo>
                  <a:lnTo>
                    <a:pt x="310" y="39"/>
                  </a:lnTo>
                  <a:lnTo>
                    <a:pt x="313" y="46"/>
                  </a:lnTo>
                  <a:lnTo>
                    <a:pt x="314" y="53"/>
                  </a:lnTo>
                  <a:lnTo>
                    <a:pt x="316" y="60"/>
                  </a:lnTo>
                  <a:lnTo>
                    <a:pt x="316" y="69"/>
                  </a:lnTo>
                  <a:lnTo>
                    <a:pt x="314" y="76"/>
                  </a:lnTo>
                  <a:lnTo>
                    <a:pt x="311" y="83"/>
                  </a:lnTo>
                  <a:lnTo>
                    <a:pt x="309" y="91"/>
                  </a:lnTo>
                  <a:lnTo>
                    <a:pt x="304" y="96"/>
                  </a:lnTo>
                  <a:lnTo>
                    <a:pt x="301" y="102"/>
                  </a:lnTo>
                  <a:lnTo>
                    <a:pt x="297" y="107"/>
                  </a:lnTo>
                  <a:lnTo>
                    <a:pt x="293" y="109"/>
                  </a:lnTo>
                  <a:lnTo>
                    <a:pt x="287" y="114"/>
                  </a:lnTo>
                  <a:lnTo>
                    <a:pt x="283" y="117"/>
                  </a:lnTo>
                  <a:lnTo>
                    <a:pt x="277" y="121"/>
                  </a:lnTo>
                  <a:lnTo>
                    <a:pt x="273" y="124"/>
                  </a:lnTo>
                  <a:lnTo>
                    <a:pt x="267" y="125"/>
                  </a:lnTo>
                  <a:lnTo>
                    <a:pt x="265" y="127"/>
                  </a:lnTo>
                  <a:lnTo>
                    <a:pt x="262" y="128"/>
                  </a:lnTo>
                  <a:lnTo>
                    <a:pt x="260" y="128"/>
                  </a:lnTo>
                  <a:lnTo>
                    <a:pt x="258" y="130"/>
                  </a:lnTo>
                  <a:lnTo>
                    <a:pt x="255" y="131"/>
                  </a:lnTo>
                  <a:lnTo>
                    <a:pt x="252" y="131"/>
                  </a:lnTo>
                  <a:lnTo>
                    <a:pt x="251" y="133"/>
                  </a:lnTo>
                  <a:lnTo>
                    <a:pt x="248" y="134"/>
                  </a:lnTo>
                  <a:lnTo>
                    <a:pt x="247" y="134"/>
                  </a:lnTo>
                  <a:lnTo>
                    <a:pt x="245" y="134"/>
                  </a:lnTo>
                  <a:lnTo>
                    <a:pt x="244" y="134"/>
                  </a:lnTo>
                  <a:lnTo>
                    <a:pt x="244" y="135"/>
                  </a:lnTo>
                  <a:lnTo>
                    <a:pt x="242" y="135"/>
                  </a:lnTo>
                  <a:lnTo>
                    <a:pt x="244" y="135"/>
                  </a:lnTo>
                  <a:lnTo>
                    <a:pt x="245" y="135"/>
                  </a:lnTo>
                  <a:lnTo>
                    <a:pt x="247" y="135"/>
                  </a:lnTo>
                  <a:lnTo>
                    <a:pt x="248" y="135"/>
                  </a:lnTo>
                  <a:lnTo>
                    <a:pt x="249" y="137"/>
                  </a:lnTo>
                  <a:lnTo>
                    <a:pt x="252" y="137"/>
                  </a:lnTo>
                  <a:lnTo>
                    <a:pt x="255" y="137"/>
                  </a:lnTo>
                  <a:lnTo>
                    <a:pt x="258" y="138"/>
                  </a:lnTo>
                  <a:lnTo>
                    <a:pt x="261" y="138"/>
                  </a:lnTo>
                  <a:lnTo>
                    <a:pt x="264" y="138"/>
                  </a:lnTo>
                  <a:lnTo>
                    <a:pt x="267" y="140"/>
                  </a:lnTo>
                  <a:lnTo>
                    <a:pt x="270" y="140"/>
                  </a:lnTo>
                  <a:lnTo>
                    <a:pt x="273" y="140"/>
                  </a:lnTo>
                  <a:lnTo>
                    <a:pt x="283" y="144"/>
                  </a:lnTo>
                  <a:lnTo>
                    <a:pt x="294" y="148"/>
                  </a:lnTo>
                  <a:lnTo>
                    <a:pt x="304" y="154"/>
                  </a:lnTo>
                  <a:lnTo>
                    <a:pt x="313" y="161"/>
                  </a:lnTo>
                  <a:lnTo>
                    <a:pt x="322" y="170"/>
                  </a:lnTo>
                  <a:lnTo>
                    <a:pt x="327" y="180"/>
                  </a:lnTo>
                  <a:lnTo>
                    <a:pt x="330" y="186"/>
                  </a:lnTo>
                  <a:lnTo>
                    <a:pt x="332" y="193"/>
                  </a:lnTo>
                  <a:lnTo>
                    <a:pt x="333" y="200"/>
                  </a:lnTo>
                  <a:lnTo>
                    <a:pt x="333" y="208"/>
                  </a:lnTo>
                  <a:lnTo>
                    <a:pt x="333" y="213"/>
                  </a:lnTo>
                  <a:lnTo>
                    <a:pt x="332" y="219"/>
                  </a:lnTo>
                  <a:lnTo>
                    <a:pt x="332" y="225"/>
                  </a:lnTo>
                  <a:lnTo>
                    <a:pt x="330" y="229"/>
                  </a:lnTo>
                  <a:lnTo>
                    <a:pt x="329" y="233"/>
                  </a:lnTo>
                  <a:lnTo>
                    <a:pt x="327" y="238"/>
                  </a:lnTo>
                  <a:lnTo>
                    <a:pt x="326" y="242"/>
                  </a:lnTo>
                  <a:lnTo>
                    <a:pt x="324" y="245"/>
                  </a:lnTo>
                  <a:lnTo>
                    <a:pt x="322" y="249"/>
                  </a:lnTo>
                  <a:lnTo>
                    <a:pt x="317" y="255"/>
                  </a:lnTo>
                  <a:lnTo>
                    <a:pt x="314" y="259"/>
                  </a:lnTo>
                  <a:lnTo>
                    <a:pt x="310" y="264"/>
                  </a:lnTo>
                  <a:lnTo>
                    <a:pt x="304" y="268"/>
                  </a:lnTo>
                  <a:lnTo>
                    <a:pt x="298" y="271"/>
                  </a:lnTo>
                  <a:lnTo>
                    <a:pt x="293" y="275"/>
                  </a:lnTo>
                  <a:lnTo>
                    <a:pt x="285" y="280"/>
                  </a:lnTo>
                  <a:lnTo>
                    <a:pt x="271" y="285"/>
                  </a:lnTo>
                  <a:lnTo>
                    <a:pt x="252" y="290"/>
                  </a:lnTo>
                  <a:lnTo>
                    <a:pt x="232" y="293"/>
                  </a:lnTo>
                  <a:lnTo>
                    <a:pt x="212" y="294"/>
                  </a:lnTo>
                  <a:lnTo>
                    <a:pt x="189" y="295"/>
                  </a:lnTo>
                  <a:lnTo>
                    <a:pt x="167" y="295"/>
                  </a:lnTo>
                  <a:lnTo>
                    <a:pt x="144" y="295"/>
                  </a:lnTo>
                  <a:lnTo>
                    <a:pt x="123" y="295"/>
                  </a:lnTo>
                  <a:lnTo>
                    <a:pt x="108" y="295"/>
                  </a:lnTo>
                  <a:lnTo>
                    <a:pt x="92" y="295"/>
                  </a:lnTo>
                  <a:lnTo>
                    <a:pt x="77" y="295"/>
                  </a:lnTo>
                  <a:lnTo>
                    <a:pt x="61" y="295"/>
                  </a:lnTo>
                  <a:lnTo>
                    <a:pt x="46" y="295"/>
                  </a:lnTo>
                  <a:lnTo>
                    <a:pt x="30" y="295"/>
                  </a:lnTo>
                  <a:lnTo>
                    <a:pt x="15" y="295"/>
                  </a:lnTo>
                  <a:lnTo>
                    <a:pt x="0" y="295"/>
                  </a:lnTo>
                  <a:lnTo>
                    <a:pt x="0" y="255"/>
                  </a:lnTo>
                  <a:lnTo>
                    <a:pt x="0" y="209"/>
                  </a:lnTo>
                  <a:lnTo>
                    <a:pt x="0" y="160"/>
                  </a:lnTo>
                  <a:lnTo>
                    <a:pt x="0" y="111"/>
                  </a:lnTo>
                  <a:lnTo>
                    <a:pt x="0" y="68"/>
                  </a:lnTo>
                  <a:lnTo>
                    <a:pt x="0" y="33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69" y="29"/>
                  </a:moveTo>
                  <a:lnTo>
                    <a:pt x="69" y="43"/>
                  </a:lnTo>
                  <a:lnTo>
                    <a:pt x="69" y="58"/>
                  </a:lnTo>
                  <a:lnTo>
                    <a:pt x="69" y="73"/>
                  </a:lnTo>
                  <a:lnTo>
                    <a:pt x="69" y="88"/>
                  </a:lnTo>
                  <a:lnTo>
                    <a:pt x="69" y="102"/>
                  </a:lnTo>
                  <a:lnTo>
                    <a:pt x="69" y="112"/>
                  </a:lnTo>
                  <a:lnTo>
                    <a:pt x="69" y="121"/>
                  </a:lnTo>
                  <a:lnTo>
                    <a:pt x="69" y="122"/>
                  </a:lnTo>
                  <a:lnTo>
                    <a:pt x="115" y="122"/>
                  </a:lnTo>
                  <a:lnTo>
                    <a:pt x="117" y="122"/>
                  </a:lnTo>
                  <a:lnTo>
                    <a:pt x="118" y="122"/>
                  </a:lnTo>
                  <a:lnTo>
                    <a:pt x="121" y="122"/>
                  </a:lnTo>
                  <a:lnTo>
                    <a:pt x="124" y="122"/>
                  </a:lnTo>
                  <a:lnTo>
                    <a:pt x="127" y="122"/>
                  </a:lnTo>
                  <a:lnTo>
                    <a:pt x="130" y="122"/>
                  </a:lnTo>
                  <a:lnTo>
                    <a:pt x="133" y="122"/>
                  </a:lnTo>
                  <a:lnTo>
                    <a:pt x="134" y="122"/>
                  </a:lnTo>
                  <a:lnTo>
                    <a:pt x="141" y="122"/>
                  </a:lnTo>
                  <a:lnTo>
                    <a:pt x="147" y="122"/>
                  </a:lnTo>
                  <a:lnTo>
                    <a:pt x="153" y="122"/>
                  </a:lnTo>
                  <a:lnTo>
                    <a:pt x="160" y="122"/>
                  </a:lnTo>
                  <a:lnTo>
                    <a:pt x="166" y="121"/>
                  </a:lnTo>
                  <a:lnTo>
                    <a:pt x="172" y="121"/>
                  </a:lnTo>
                  <a:lnTo>
                    <a:pt x="177" y="121"/>
                  </a:lnTo>
                  <a:lnTo>
                    <a:pt x="182" y="121"/>
                  </a:lnTo>
                  <a:lnTo>
                    <a:pt x="186" y="120"/>
                  </a:lnTo>
                  <a:lnTo>
                    <a:pt x="190" y="120"/>
                  </a:lnTo>
                  <a:lnTo>
                    <a:pt x="195" y="120"/>
                  </a:lnTo>
                  <a:lnTo>
                    <a:pt x="199" y="118"/>
                  </a:lnTo>
                  <a:lnTo>
                    <a:pt x="203" y="118"/>
                  </a:lnTo>
                  <a:lnTo>
                    <a:pt x="208" y="117"/>
                  </a:lnTo>
                  <a:lnTo>
                    <a:pt x="212" y="115"/>
                  </a:lnTo>
                  <a:lnTo>
                    <a:pt x="218" y="114"/>
                  </a:lnTo>
                  <a:lnTo>
                    <a:pt x="221" y="114"/>
                  </a:lnTo>
                  <a:lnTo>
                    <a:pt x="224" y="112"/>
                  </a:lnTo>
                  <a:lnTo>
                    <a:pt x="226" y="111"/>
                  </a:lnTo>
                  <a:lnTo>
                    <a:pt x="229" y="109"/>
                  </a:lnTo>
                  <a:lnTo>
                    <a:pt x="232" y="108"/>
                  </a:lnTo>
                  <a:lnTo>
                    <a:pt x="236" y="107"/>
                  </a:lnTo>
                  <a:lnTo>
                    <a:pt x="239" y="105"/>
                  </a:lnTo>
                  <a:lnTo>
                    <a:pt x="241" y="102"/>
                  </a:lnTo>
                  <a:lnTo>
                    <a:pt x="245" y="99"/>
                  </a:lnTo>
                  <a:lnTo>
                    <a:pt x="249" y="95"/>
                  </a:lnTo>
                  <a:lnTo>
                    <a:pt x="252" y="92"/>
                  </a:lnTo>
                  <a:lnTo>
                    <a:pt x="255" y="88"/>
                  </a:lnTo>
                  <a:lnTo>
                    <a:pt x="258" y="83"/>
                  </a:lnTo>
                  <a:lnTo>
                    <a:pt x="260" y="78"/>
                  </a:lnTo>
                  <a:lnTo>
                    <a:pt x="260" y="72"/>
                  </a:lnTo>
                  <a:lnTo>
                    <a:pt x="260" y="66"/>
                  </a:lnTo>
                  <a:lnTo>
                    <a:pt x="260" y="63"/>
                  </a:lnTo>
                  <a:lnTo>
                    <a:pt x="260" y="60"/>
                  </a:lnTo>
                  <a:lnTo>
                    <a:pt x="260" y="59"/>
                  </a:lnTo>
                  <a:lnTo>
                    <a:pt x="258" y="56"/>
                  </a:lnTo>
                  <a:lnTo>
                    <a:pt x="257" y="53"/>
                  </a:lnTo>
                  <a:lnTo>
                    <a:pt x="255" y="52"/>
                  </a:lnTo>
                  <a:lnTo>
                    <a:pt x="254" y="49"/>
                  </a:lnTo>
                  <a:lnTo>
                    <a:pt x="252" y="46"/>
                  </a:lnTo>
                  <a:lnTo>
                    <a:pt x="251" y="45"/>
                  </a:lnTo>
                  <a:lnTo>
                    <a:pt x="249" y="43"/>
                  </a:lnTo>
                  <a:lnTo>
                    <a:pt x="248" y="42"/>
                  </a:lnTo>
                  <a:lnTo>
                    <a:pt x="245" y="40"/>
                  </a:lnTo>
                  <a:lnTo>
                    <a:pt x="244" y="39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6" y="36"/>
                  </a:lnTo>
                  <a:lnTo>
                    <a:pt x="231" y="34"/>
                  </a:lnTo>
                  <a:lnTo>
                    <a:pt x="224" y="33"/>
                  </a:lnTo>
                  <a:lnTo>
                    <a:pt x="215" y="32"/>
                  </a:lnTo>
                  <a:lnTo>
                    <a:pt x="208" y="30"/>
                  </a:lnTo>
                  <a:lnTo>
                    <a:pt x="199" y="30"/>
                  </a:lnTo>
                  <a:lnTo>
                    <a:pt x="190" y="29"/>
                  </a:lnTo>
                  <a:lnTo>
                    <a:pt x="182" y="29"/>
                  </a:lnTo>
                  <a:lnTo>
                    <a:pt x="173" y="29"/>
                  </a:lnTo>
                  <a:lnTo>
                    <a:pt x="169" y="29"/>
                  </a:lnTo>
                  <a:lnTo>
                    <a:pt x="164" y="29"/>
                  </a:lnTo>
                  <a:lnTo>
                    <a:pt x="159" y="29"/>
                  </a:lnTo>
                  <a:lnTo>
                    <a:pt x="154" y="29"/>
                  </a:lnTo>
                  <a:lnTo>
                    <a:pt x="150" y="29"/>
                  </a:lnTo>
                  <a:lnTo>
                    <a:pt x="146" y="29"/>
                  </a:lnTo>
                  <a:lnTo>
                    <a:pt x="140" y="2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20" y="29"/>
                  </a:lnTo>
                  <a:lnTo>
                    <a:pt x="111" y="29"/>
                  </a:lnTo>
                  <a:lnTo>
                    <a:pt x="103" y="29"/>
                  </a:lnTo>
                  <a:lnTo>
                    <a:pt x="94" y="29"/>
                  </a:lnTo>
                  <a:lnTo>
                    <a:pt x="87" y="29"/>
                  </a:lnTo>
                  <a:lnTo>
                    <a:pt x="78" y="29"/>
                  </a:lnTo>
                  <a:lnTo>
                    <a:pt x="69" y="29"/>
                  </a:lnTo>
                  <a:close/>
                  <a:moveTo>
                    <a:pt x="69" y="150"/>
                  </a:moveTo>
                  <a:lnTo>
                    <a:pt x="69" y="164"/>
                  </a:lnTo>
                  <a:lnTo>
                    <a:pt x="69" y="179"/>
                  </a:lnTo>
                  <a:lnTo>
                    <a:pt x="69" y="193"/>
                  </a:lnTo>
                  <a:lnTo>
                    <a:pt x="69" y="208"/>
                  </a:lnTo>
                  <a:lnTo>
                    <a:pt x="69" y="222"/>
                  </a:lnTo>
                  <a:lnTo>
                    <a:pt x="69" y="238"/>
                  </a:lnTo>
                  <a:lnTo>
                    <a:pt x="69" y="252"/>
                  </a:lnTo>
                  <a:lnTo>
                    <a:pt x="69" y="267"/>
                  </a:lnTo>
                  <a:lnTo>
                    <a:pt x="84" y="267"/>
                  </a:lnTo>
                  <a:lnTo>
                    <a:pt x="100" y="267"/>
                  </a:lnTo>
                  <a:lnTo>
                    <a:pt x="114" y="267"/>
                  </a:lnTo>
                  <a:lnTo>
                    <a:pt x="128" y="267"/>
                  </a:lnTo>
                  <a:lnTo>
                    <a:pt x="143" y="267"/>
                  </a:lnTo>
                  <a:lnTo>
                    <a:pt x="157" y="267"/>
                  </a:lnTo>
                  <a:lnTo>
                    <a:pt x="173" y="267"/>
                  </a:lnTo>
                  <a:lnTo>
                    <a:pt x="188" y="267"/>
                  </a:lnTo>
                  <a:lnTo>
                    <a:pt x="193" y="265"/>
                  </a:lnTo>
                  <a:lnTo>
                    <a:pt x="199" y="265"/>
                  </a:lnTo>
                  <a:lnTo>
                    <a:pt x="203" y="265"/>
                  </a:lnTo>
                  <a:lnTo>
                    <a:pt x="209" y="264"/>
                  </a:lnTo>
                  <a:lnTo>
                    <a:pt x="212" y="264"/>
                  </a:lnTo>
                  <a:lnTo>
                    <a:pt x="216" y="262"/>
                  </a:lnTo>
                  <a:lnTo>
                    <a:pt x="221" y="261"/>
                  </a:lnTo>
                  <a:lnTo>
                    <a:pt x="224" y="261"/>
                  </a:lnTo>
                  <a:lnTo>
                    <a:pt x="228" y="259"/>
                  </a:lnTo>
                  <a:lnTo>
                    <a:pt x="231" y="258"/>
                  </a:lnTo>
                  <a:lnTo>
                    <a:pt x="234" y="257"/>
                  </a:lnTo>
                  <a:lnTo>
                    <a:pt x="236" y="255"/>
                  </a:lnTo>
                  <a:lnTo>
                    <a:pt x="241" y="254"/>
                  </a:lnTo>
                  <a:lnTo>
                    <a:pt x="244" y="252"/>
                  </a:lnTo>
                  <a:lnTo>
                    <a:pt x="248" y="249"/>
                  </a:lnTo>
                  <a:lnTo>
                    <a:pt x="252" y="246"/>
                  </a:lnTo>
                  <a:lnTo>
                    <a:pt x="255" y="244"/>
                  </a:lnTo>
                  <a:lnTo>
                    <a:pt x="257" y="242"/>
                  </a:lnTo>
                  <a:lnTo>
                    <a:pt x="260" y="239"/>
                  </a:lnTo>
                  <a:lnTo>
                    <a:pt x="262" y="235"/>
                  </a:lnTo>
                  <a:lnTo>
                    <a:pt x="264" y="232"/>
                  </a:lnTo>
                  <a:lnTo>
                    <a:pt x="267" y="229"/>
                  </a:lnTo>
                  <a:lnTo>
                    <a:pt x="268" y="226"/>
                  </a:lnTo>
                  <a:lnTo>
                    <a:pt x="270" y="222"/>
                  </a:lnTo>
                  <a:lnTo>
                    <a:pt x="271" y="216"/>
                  </a:lnTo>
                  <a:lnTo>
                    <a:pt x="271" y="212"/>
                  </a:lnTo>
                  <a:lnTo>
                    <a:pt x="271" y="205"/>
                  </a:lnTo>
                  <a:lnTo>
                    <a:pt x="271" y="199"/>
                  </a:lnTo>
                  <a:lnTo>
                    <a:pt x="270" y="193"/>
                  </a:lnTo>
                  <a:lnTo>
                    <a:pt x="268" y="189"/>
                  </a:lnTo>
                  <a:lnTo>
                    <a:pt x="265" y="183"/>
                  </a:lnTo>
                  <a:lnTo>
                    <a:pt x="264" y="179"/>
                  </a:lnTo>
                  <a:lnTo>
                    <a:pt x="261" y="177"/>
                  </a:lnTo>
                  <a:lnTo>
                    <a:pt x="260" y="174"/>
                  </a:lnTo>
                  <a:lnTo>
                    <a:pt x="258" y="173"/>
                  </a:lnTo>
                  <a:lnTo>
                    <a:pt x="255" y="170"/>
                  </a:lnTo>
                  <a:lnTo>
                    <a:pt x="254" y="169"/>
                  </a:lnTo>
                  <a:lnTo>
                    <a:pt x="251" y="167"/>
                  </a:lnTo>
                  <a:lnTo>
                    <a:pt x="248" y="166"/>
                  </a:lnTo>
                  <a:lnTo>
                    <a:pt x="247" y="164"/>
                  </a:lnTo>
                  <a:lnTo>
                    <a:pt x="242" y="163"/>
                  </a:lnTo>
                  <a:lnTo>
                    <a:pt x="239" y="161"/>
                  </a:lnTo>
                  <a:lnTo>
                    <a:pt x="236" y="160"/>
                  </a:lnTo>
                  <a:lnTo>
                    <a:pt x="232" y="158"/>
                  </a:lnTo>
                  <a:lnTo>
                    <a:pt x="229" y="157"/>
                  </a:lnTo>
                  <a:lnTo>
                    <a:pt x="225" y="157"/>
                  </a:lnTo>
                  <a:lnTo>
                    <a:pt x="222" y="156"/>
                  </a:lnTo>
                  <a:lnTo>
                    <a:pt x="218" y="154"/>
                  </a:lnTo>
                  <a:lnTo>
                    <a:pt x="215" y="154"/>
                  </a:lnTo>
                  <a:lnTo>
                    <a:pt x="212" y="154"/>
                  </a:lnTo>
                  <a:lnTo>
                    <a:pt x="209" y="153"/>
                  </a:lnTo>
                  <a:lnTo>
                    <a:pt x="206" y="153"/>
                  </a:lnTo>
                  <a:lnTo>
                    <a:pt x="203" y="153"/>
                  </a:lnTo>
                  <a:lnTo>
                    <a:pt x="199" y="151"/>
                  </a:lnTo>
                  <a:lnTo>
                    <a:pt x="196" y="151"/>
                  </a:lnTo>
                  <a:lnTo>
                    <a:pt x="193" y="151"/>
                  </a:lnTo>
                  <a:lnTo>
                    <a:pt x="188" y="151"/>
                  </a:lnTo>
                  <a:lnTo>
                    <a:pt x="180" y="151"/>
                  </a:lnTo>
                  <a:lnTo>
                    <a:pt x="175" y="150"/>
                  </a:lnTo>
                  <a:lnTo>
                    <a:pt x="169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49" y="150"/>
                  </a:lnTo>
                  <a:lnTo>
                    <a:pt x="143" y="150"/>
                  </a:lnTo>
                  <a:lnTo>
                    <a:pt x="133" y="150"/>
                  </a:lnTo>
                  <a:lnTo>
                    <a:pt x="124" y="150"/>
                  </a:lnTo>
                  <a:lnTo>
                    <a:pt x="115" y="150"/>
                  </a:lnTo>
                  <a:lnTo>
                    <a:pt x="105" y="150"/>
                  </a:lnTo>
                  <a:lnTo>
                    <a:pt x="97" y="150"/>
                  </a:lnTo>
                  <a:lnTo>
                    <a:pt x="88" y="150"/>
                  </a:lnTo>
                  <a:lnTo>
                    <a:pt x="78" y="150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2719" y="4148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0" y="0"/>
                  </a:moveTo>
                  <a:lnTo>
                    <a:pt x="2" y="3"/>
                  </a:lnTo>
                  <a:lnTo>
                    <a:pt x="3" y="6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8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3" y="24"/>
                  </a:lnTo>
                  <a:lnTo>
                    <a:pt x="195" y="24"/>
                  </a:lnTo>
                  <a:lnTo>
                    <a:pt x="198" y="21"/>
                  </a:lnTo>
                  <a:lnTo>
                    <a:pt x="199" y="19"/>
                  </a:lnTo>
                  <a:lnTo>
                    <a:pt x="201" y="16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5" y="6"/>
                  </a:lnTo>
                  <a:lnTo>
                    <a:pt x="206" y="3"/>
                  </a:lnTo>
                  <a:lnTo>
                    <a:pt x="2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2730" y="4164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0" y="0"/>
                  </a:moveTo>
                  <a:lnTo>
                    <a:pt x="7" y="6"/>
                  </a:lnTo>
                  <a:lnTo>
                    <a:pt x="16" y="10"/>
                  </a:lnTo>
                  <a:lnTo>
                    <a:pt x="23" y="14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50" y="23"/>
                  </a:lnTo>
                  <a:lnTo>
                    <a:pt x="59" y="23"/>
                  </a:lnTo>
                  <a:lnTo>
                    <a:pt x="69" y="24"/>
                  </a:lnTo>
                  <a:lnTo>
                    <a:pt x="79" y="23"/>
                  </a:lnTo>
                  <a:lnTo>
                    <a:pt x="88" y="23"/>
                  </a:lnTo>
                  <a:lnTo>
                    <a:pt x="98" y="20"/>
                  </a:lnTo>
                  <a:lnTo>
                    <a:pt x="107" y="17"/>
                  </a:lnTo>
                  <a:lnTo>
                    <a:pt x="115" y="14"/>
                  </a:lnTo>
                  <a:lnTo>
                    <a:pt x="124" y="10"/>
                  </a:lnTo>
                  <a:lnTo>
                    <a:pt x="131" y="6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2718" y="4133"/>
              <a:ext cx="68" cy="9"/>
            </a:xfrm>
            <a:custGeom>
              <a:avLst/>
              <a:gdLst>
                <a:gd name="T0" fmla="*/ 0 w 219"/>
                <a:gd name="T1" fmla="*/ 0 h 24"/>
                <a:gd name="T2" fmla="*/ 0 w 219"/>
                <a:gd name="T3" fmla="*/ 0 h 24"/>
                <a:gd name="T4" fmla="*/ 0 w 219"/>
                <a:gd name="T5" fmla="*/ 0 h 24"/>
                <a:gd name="T6" fmla="*/ 0 w 219"/>
                <a:gd name="T7" fmla="*/ 0 h 24"/>
                <a:gd name="T8" fmla="*/ 0 w 219"/>
                <a:gd name="T9" fmla="*/ 0 h 24"/>
                <a:gd name="T10" fmla="*/ 0 w 219"/>
                <a:gd name="T11" fmla="*/ 0 h 24"/>
                <a:gd name="T12" fmla="*/ 0 w 219"/>
                <a:gd name="T13" fmla="*/ 0 h 24"/>
                <a:gd name="T14" fmla="*/ 0 w 219"/>
                <a:gd name="T15" fmla="*/ 0 h 24"/>
                <a:gd name="T16" fmla="*/ 0 w 219"/>
                <a:gd name="T17" fmla="*/ 0 h 24"/>
                <a:gd name="T18" fmla="*/ 0 w 219"/>
                <a:gd name="T19" fmla="*/ 0 h 24"/>
                <a:gd name="T20" fmla="*/ 0 w 219"/>
                <a:gd name="T21" fmla="*/ 0 h 24"/>
                <a:gd name="T22" fmla="*/ 0 w 219"/>
                <a:gd name="T23" fmla="*/ 0 h 24"/>
                <a:gd name="T24" fmla="*/ 0 w 219"/>
                <a:gd name="T25" fmla="*/ 0 h 24"/>
                <a:gd name="T26" fmla="*/ 0 w 219"/>
                <a:gd name="T27" fmla="*/ 0 h 24"/>
                <a:gd name="T28" fmla="*/ 0 w 219"/>
                <a:gd name="T29" fmla="*/ 0 h 24"/>
                <a:gd name="T30" fmla="*/ 0 w 219"/>
                <a:gd name="T31" fmla="*/ 0 h 24"/>
                <a:gd name="T32" fmla="*/ 0 w 219"/>
                <a:gd name="T33" fmla="*/ 0 h 24"/>
                <a:gd name="T34" fmla="*/ 0 w 219"/>
                <a:gd name="T35" fmla="*/ 0 h 24"/>
                <a:gd name="T36" fmla="*/ 0 w 219"/>
                <a:gd name="T37" fmla="*/ 0 h 24"/>
                <a:gd name="T38" fmla="*/ 0 w 219"/>
                <a:gd name="T39" fmla="*/ 0 h 24"/>
                <a:gd name="T40" fmla="*/ 0 w 219"/>
                <a:gd name="T41" fmla="*/ 0 h 24"/>
                <a:gd name="T42" fmla="*/ 0 w 219"/>
                <a:gd name="T43" fmla="*/ 0 h 24"/>
                <a:gd name="T44" fmla="*/ 0 w 219"/>
                <a:gd name="T45" fmla="*/ 0 h 24"/>
                <a:gd name="T46" fmla="*/ 0 w 219"/>
                <a:gd name="T47" fmla="*/ 0 h 24"/>
                <a:gd name="T48" fmla="*/ 0 w 219"/>
                <a:gd name="T49" fmla="*/ 0 h 24"/>
                <a:gd name="T50" fmla="*/ 0 w 219"/>
                <a:gd name="T51" fmla="*/ 0 h 24"/>
                <a:gd name="T52" fmla="*/ 0 w 219"/>
                <a:gd name="T53" fmla="*/ 0 h 24"/>
                <a:gd name="T54" fmla="*/ 0 w 219"/>
                <a:gd name="T55" fmla="*/ 0 h 24"/>
                <a:gd name="T56" fmla="*/ 0 w 219"/>
                <a:gd name="T57" fmla="*/ 0 h 24"/>
                <a:gd name="T58" fmla="*/ 0 w 219"/>
                <a:gd name="T59" fmla="*/ 0 h 24"/>
                <a:gd name="T60" fmla="*/ 0 w 219"/>
                <a:gd name="T61" fmla="*/ 0 h 24"/>
                <a:gd name="T62" fmla="*/ 0 w 219"/>
                <a:gd name="T63" fmla="*/ 0 h 24"/>
                <a:gd name="T64" fmla="*/ 0 w 219"/>
                <a:gd name="T65" fmla="*/ 0 h 24"/>
                <a:gd name="T66" fmla="*/ 0 w 219"/>
                <a:gd name="T67" fmla="*/ 0 h 24"/>
                <a:gd name="T68" fmla="*/ 0 w 219"/>
                <a:gd name="T69" fmla="*/ 0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9" h="24">
                  <a:moveTo>
                    <a:pt x="0" y="13"/>
                  </a:moveTo>
                  <a:lnTo>
                    <a:pt x="0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19" y="24"/>
                  </a:lnTo>
                  <a:lnTo>
                    <a:pt x="219" y="23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9" y="19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4"/>
                  </a:lnTo>
                  <a:lnTo>
                    <a:pt x="219" y="13"/>
                  </a:lnTo>
                  <a:lnTo>
                    <a:pt x="219" y="11"/>
                  </a:lnTo>
                  <a:lnTo>
                    <a:pt x="219" y="8"/>
                  </a:lnTo>
                  <a:lnTo>
                    <a:pt x="219" y="7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19" y="3"/>
                  </a:lnTo>
                  <a:lnTo>
                    <a:pt x="219" y="1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719" y="4117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13" y="0"/>
                  </a:moveTo>
                  <a:lnTo>
                    <a:pt x="11" y="3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6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08" y="24"/>
                  </a:lnTo>
                  <a:lnTo>
                    <a:pt x="206" y="21"/>
                  </a:lnTo>
                  <a:lnTo>
                    <a:pt x="205" y="19"/>
                  </a:lnTo>
                  <a:lnTo>
                    <a:pt x="204" y="16"/>
                  </a:lnTo>
                  <a:lnTo>
                    <a:pt x="202" y="11"/>
                  </a:lnTo>
                  <a:lnTo>
                    <a:pt x="201" y="8"/>
                  </a:lnTo>
                  <a:lnTo>
                    <a:pt x="199" y="6"/>
                  </a:lnTo>
                  <a:lnTo>
                    <a:pt x="198" y="3"/>
                  </a:lnTo>
                  <a:lnTo>
                    <a:pt x="19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730" y="4102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138" y="24"/>
                  </a:moveTo>
                  <a:lnTo>
                    <a:pt x="131" y="20"/>
                  </a:lnTo>
                  <a:lnTo>
                    <a:pt x="124" y="14"/>
                  </a:lnTo>
                  <a:lnTo>
                    <a:pt x="115" y="10"/>
                  </a:lnTo>
                  <a:lnTo>
                    <a:pt x="107" y="7"/>
                  </a:lnTo>
                  <a:lnTo>
                    <a:pt x="98" y="4"/>
                  </a:lnTo>
                  <a:lnTo>
                    <a:pt x="88" y="3"/>
                  </a:lnTo>
                  <a:lnTo>
                    <a:pt x="79" y="1"/>
                  </a:lnTo>
                  <a:lnTo>
                    <a:pt x="69" y="0"/>
                  </a:lnTo>
                  <a:lnTo>
                    <a:pt x="59" y="1"/>
                  </a:lnTo>
                  <a:lnTo>
                    <a:pt x="50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7" y="20"/>
                  </a:lnTo>
                  <a:lnTo>
                    <a:pt x="0" y="24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Text Box 15"/>
          <p:cNvSpPr txBox="1">
            <a:spLocks noChangeArrowheads="1"/>
          </p:cNvSpPr>
          <p:nvPr userDrawn="1"/>
        </p:nvSpPr>
        <p:spPr bwMode="auto">
          <a:xfrm>
            <a:off x="23824" y="6577014"/>
            <a:ext cx="1601035" cy="2750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513" tIns="44745" rIns="89513" bIns="44745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89511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t-BR" sz="1200" b="1" smtClean="0">
                <a:solidFill>
                  <a:srgbClr val="FFFFFF"/>
                </a:solidFill>
                <a:latin typeface="Arial" pitchFamily="34" charset="0"/>
              </a:rPr>
              <a:t>Bunge Fertilizantes</a:t>
            </a:r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17463" y="714375"/>
          <a:ext cx="3575050" cy="5543550"/>
        </p:xfrm>
        <a:graphic>
          <a:graphicData uri="http://schemas.openxmlformats.org/presentationml/2006/ole">
            <p:oleObj spid="_x0000_s882975" name="CorelDRAW" r:id="rId3" imgW="2578608" imgH="3877056" progId="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89513" tIns="44745" rIns="89513" bIns="44745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75"/>
            <a:ext cx="8229600" cy="4525963"/>
          </a:xfrm>
          <a:prstGeom prst="rect">
            <a:avLst/>
          </a:prstGeom>
        </p:spPr>
        <p:txBody>
          <a:bodyPr vert="eaVert" lIns="89513" tIns="44745" rIns="89513" bIns="44745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8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fld id="{79E94B21-355C-498A-9DDF-12CCA03C4D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00375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6577031"/>
            <a:ext cx="9144000" cy="280987"/>
          </a:xfrm>
          <a:prstGeom prst="rect">
            <a:avLst/>
          </a:prstGeom>
          <a:solidFill>
            <a:srgbClr val="333399"/>
          </a:solidFill>
          <a:ln w="15875">
            <a:solidFill>
              <a:srgbClr val="075791"/>
            </a:solidFill>
            <a:miter lim="800000"/>
            <a:headEnd/>
            <a:tailEnd/>
          </a:ln>
        </p:spPr>
        <p:txBody>
          <a:bodyPr wrap="none" lIns="89513" tIns="44745" rIns="89513" bIns="44745" anchor="ctr"/>
          <a:lstStyle/>
          <a:p>
            <a:pPr algn="ctr" defTabSz="893763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" name="Group 3"/>
          <p:cNvGrpSpPr>
            <a:grpSpLocks/>
          </p:cNvGrpSpPr>
          <p:nvPr userDrawn="1"/>
        </p:nvGrpSpPr>
        <p:grpSpPr bwMode="auto">
          <a:xfrm>
            <a:off x="4084639" y="6600825"/>
            <a:ext cx="969962" cy="223838"/>
            <a:chOff x="2573" y="4102"/>
            <a:chExt cx="611" cy="141"/>
          </a:xfrm>
        </p:grpSpPr>
        <p:sp>
          <p:nvSpPr>
            <p:cNvPr id="6" name="Freeform 4"/>
            <p:cNvSpPr>
              <a:spLocks noChangeAspect="1"/>
            </p:cNvSpPr>
            <p:nvPr userDrawn="1"/>
          </p:nvSpPr>
          <p:spPr bwMode="auto">
            <a:xfrm>
              <a:off x="2951" y="4146"/>
              <a:ext cx="122" cy="97"/>
            </a:xfrm>
            <a:custGeom>
              <a:avLst/>
              <a:gdLst>
                <a:gd name="T0" fmla="*/ 0 w 391"/>
                <a:gd name="T1" fmla="*/ 0 h 307"/>
                <a:gd name="T2" fmla="*/ 0 w 391"/>
                <a:gd name="T3" fmla="*/ 0 h 307"/>
                <a:gd name="T4" fmla="*/ 0 w 391"/>
                <a:gd name="T5" fmla="*/ 0 h 307"/>
                <a:gd name="T6" fmla="*/ 0 w 391"/>
                <a:gd name="T7" fmla="*/ 0 h 307"/>
                <a:gd name="T8" fmla="*/ 0 w 391"/>
                <a:gd name="T9" fmla="*/ 0 h 307"/>
                <a:gd name="T10" fmla="*/ 0 w 391"/>
                <a:gd name="T11" fmla="*/ 0 h 307"/>
                <a:gd name="T12" fmla="*/ 0 w 391"/>
                <a:gd name="T13" fmla="*/ 0 h 307"/>
                <a:gd name="T14" fmla="*/ 0 w 391"/>
                <a:gd name="T15" fmla="*/ 0 h 307"/>
                <a:gd name="T16" fmla="*/ 0 w 391"/>
                <a:gd name="T17" fmla="*/ 0 h 307"/>
                <a:gd name="T18" fmla="*/ 0 w 391"/>
                <a:gd name="T19" fmla="*/ 0 h 307"/>
                <a:gd name="T20" fmla="*/ 0 w 391"/>
                <a:gd name="T21" fmla="*/ 0 h 307"/>
                <a:gd name="T22" fmla="*/ 0 w 391"/>
                <a:gd name="T23" fmla="*/ 0 h 307"/>
                <a:gd name="T24" fmla="*/ 0 w 391"/>
                <a:gd name="T25" fmla="*/ 0 h 307"/>
                <a:gd name="T26" fmla="*/ 0 w 391"/>
                <a:gd name="T27" fmla="*/ 0 h 307"/>
                <a:gd name="T28" fmla="*/ 0 w 391"/>
                <a:gd name="T29" fmla="*/ 0 h 307"/>
                <a:gd name="T30" fmla="*/ 0 w 391"/>
                <a:gd name="T31" fmla="*/ 0 h 307"/>
                <a:gd name="T32" fmla="*/ 0 w 391"/>
                <a:gd name="T33" fmla="*/ 0 h 307"/>
                <a:gd name="T34" fmla="*/ 0 w 391"/>
                <a:gd name="T35" fmla="*/ 0 h 307"/>
                <a:gd name="T36" fmla="*/ 0 w 391"/>
                <a:gd name="T37" fmla="*/ 0 h 307"/>
                <a:gd name="T38" fmla="*/ 0 w 391"/>
                <a:gd name="T39" fmla="*/ 0 h 307"/>
                <a:gd name="T40" fmla="*/ 0 w 391"/>
                <a:gd name="T41" fmla="*/ 0 h 307"/>
                <a:gd name="T42" fmla="*/ 0 w 391"/>
                <a:gd name="T43" fmla="*/ 0 h 307"/>
                <a:gd name="T44" fmla="*/ 0 w 391"/>
                <a:gd name="T45" fmla="*/ 0 h 307"/>
                <a:gd name="T46" fmla="*/ 0 w 391"/>
                <a:gd name="T47" fmla="*/ 0 h 307"/>
                <a:gd name="T48" fmla="*/ 0 w 391"/>
                <a:gd name="T49" fmla="*/ 0 h 307"/>
                <a:gd name="T50" fmla="*/ 0 w 391"/>
                <a:gd name="T51" fmla="*/ 0 h 307"/>
                <a:gd name="T52" fmla="*/ 0 w 391"/>
                <a:gd name="T53" fmla="*/ 0 h 307"/>
                <a:gd name="T54" fmla="*/ 0 w 391"/>
                <a:gd name="T55" fmla="*/ 0 h 307"/>
                <a:gd name="T56" fmla="*/ 0 w 391"/>
                <a:gd name="T57" fmla="*/ 0 h 307"/>
                <a:gd name="T58" fmla="*/ 0 w 391"/>
                <a:gd name="T59" fmla="*/ 0 h 307"/>
                <a:gd name="T60" fmla="*/ 0 w 391"/>
                <a:gd name="T61" fmla="*/ 0 h 307"/>
                <a:gd name="T62" fmla="*/ 0 w 391"/>
                <a:gd name="T63" fmla="*/ 0 h 307"/>
                <a:gd name="T64" fmla="*/ 0 w 391"/>
                <a:gd name="T65" fmla="*/ 0 h 307"/>
                <a:gd name="T66" fmla="*/ 0 w 391"/>
                <a:gd name="T67" fmla="*/ 0 h 307"/>
                <a:gd name="T68" fmla="*/ 0 w 391"/>
                <a:gd name="T69" fmla="*/ 0 h 307"/>
                <a:gd name="T70" fmla="*/ 0 w 391"/>
                <a:gd name="T71" fmla="*/ 0 h 307"/>
                <a:gd name="T72" fmla="*/ 0 w 391"/>
                <a:gd name="T73" fmla="*/ 0 h 307"/>
                <a:gd name="T74" fmla="*/ 0 w 391"/>
                <a:gd name="T75" fmla="*/ 0 h 307"/>
                <a:gd name="T76" fmla="*/ 0 w 391"/>
                <a:gd name="T77" fmla="*/ 0 h 307"/>
                <a:gd name="T78" fmla="*/ 0 w 391"/>
                <a:gd name="T79" fmla="*/ 0 h 307"/>
                <a:gd name="T80" fmla="*/ 0 w 391"/>
                <a:gd name="T81" fmla="*/ 0 h 307"/>
                <a:gd name="T82" fmla="*/ 0 w 391"/>
                <a:gd name="T83" fmla="*/ 0 h 307"/>
                <a:gd name="T84" fmla="*/ 0 w 391"/>
                <a:gd name="T85" fmla="*/ 0 h 307"/>
                <a:gd name="T86" fmla="*/ 0 w 391"/>
                <a:gd name="T87" fmla="*/ 0 h 307"/>
                <a:gd name="T88" fmla="*/ 0 w 391"/>
                <a:gd name="T89" fmla="*/ 0 h 307"/>
                <a:gd name="T90" fmla="*/ 0 w 391"/>
                <a:gd name="T91" fmla="*/ 0 h 307"/>
                <a:gd name="T92" fmla="*/ 0 w 391"/>
                <a:gd name="T93" fmla="*/ 0 h 307"/>
                <a:gd name="T94" fmla="*/ 0 w 391"/>
                <a:gd name="T95" fmla="*/ 0 h 307"/>
                <a:gd name="T96" fmla="*/ 0 w 391"/>
                <a:gd name="T97" fmla="*/ 0 h 307"/>
                <a:gd name="T98" fmla="*/ 0 w 391"/>
                <a:gd name="T99" fmla="*/ 0 h 307"/>
                <a:gd name="T100" fmla="*/ 0 w 391"/>
                <a:gd name="T101" fmla="*/ 0 h 307"/>
                <a:gd name="T102" fmla="*/ 0 w 391"/>
                <a:gd name="T103" fmla="*/ 0 h 307"/>
                <a:gd name="T104" fmla="*/ 0 w 391"/>
                <a:gd name="T105" fmla="*/ 0 h 307"/>
                <a:gd name="T106" fmla="*/ 0 w 391"/>
                <a:gd name="T107" fmla="*/ 0 h 307"/>
                <a:gd name="T108" fmla="*/ 0 w 391"/>
                <a:gd name="T109" fmla="*/ 0 h 307"/>
                <a:gd name="T110" fmla="*/ 0 w 391"/>
                <a:gd name="T111" fmla="*/ 0 h 307"/>
                <a:gd name="T112" fmla="*/ 0 w 391"/>
                <a:gd name="T113" fmla="*/ 0 h 307"/>
                <a:gd name="T114" fmla="*/ 0 w 391"/>
                <a:gd name="T115" fmla="*/ 0 h 3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1" h="307">
                  <a:moveTo>
                    <a:pt x="222" y="0"/>
                  </a:moveTo>
                  <a:lnTo>
                    <a:pt x="227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0" y="2"/>
                  </a:lnTo>
                  <a:lnTo>
                    <a:pt x="274" y="2"/>
                  </a:lnTo>
                  <a:lnTo>
                    <a:pt x="277" y="2"/>
                  </a:lnTo>
                  <a:lnTo>
                    <a:pt x="280" y="2"/>
                  </a:lnTo>
                  <a:lnTo>
                    <a:pt x="284" y="2"/>
                  </a:lnTo>
                  <a:lnTo>
                    <a:pt x="287" y="3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7" y="3"/>
                  </a:lnTo>
                  <a:lnTo>
                    <a:pt x="300" y="3"/>
                  </a:lnTo>
                  <a:lnTo>
                    <a:pt x="303" y="4"/>
                  </a:lnTo>
                  <a:lnTo>
                    <a:pt x="306" y="4"/>
                  </a:lnTo>
                  <a:lnTo>
                    <a:pt x="309" y="4"/>
                  </a:lnTo>
                  <a:lnTo>
                    <a:pt x="312" y="6"/>
                  </a:lnTo>
                  <a:lnTo>
                    <a:pt x="315" y="6"/>
                  </a:lnTo>
                  <a:lnTo>
                    <a:pt x="317" y="6"/>
                  </a:lnTo>
                  <a:lnTo>
                    <a:pt x="320" y="7"/>
                  </a:lnTo>
                  <a:lnTo>
                    <a:pt x="323" y="7"/>
                  </a:lnTo>
                  <a:lnTo>
                    <a:pt x="326" y="7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10"/>
                  </a:lnTo>
                  <a:lnTo>
                    <a:pt x="342" y="12"/>
                  </a:lnTo>
                  <a:lnTo>
                    <a:pt x="346" y="12"/>
                  </a:lnTo>
                  <a:lnTo>
                    <a:pt x="352" y="13"/>
                  </a:lnTo>
                  <a:lnTo>
                    <a:pt x="356" y="15"/>
                  </a:lnTo>
                  <a:lnTo>
                    <a:pt x="361" y="16"/>
                  </a:lnTo>
                  <a:lnTo>
                    <a:pt x="365" y="17"/>
                  </a:lnTo>
                  <a:lnTo>
                    <a:pt x="369" y="19"/>
                  </a:lnTo>
                  <a:lnTo>
                    <a:pt x="374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8" y="22"/>
                  </a:lnTo>
                  <a:lnTo>
                    <a:pt x="381" y="22"/>
                  </a:lnTo>
                  <a:lnTo>
                    <a:pt x="382" y="23"/>
                  </a:lnTo>
                  <a:lnTo>
                    <a:pt x="384" y="23"/>
                  </a:lnTo>
                  <a:lnTo>
                    <a:pt x="385" y="25"/>
                  </a:lnTo>
                  <a:lnTo>
                    <a:pt x="387" y="25"/>
                  </a:lnTo>
                  <a:lnTo>
                    <a:pt x="388" y="26"/>
                  </a:lnTo>
                  <a:lnTo>
                    <a:pt x="389" y="26"/>
                  </a:lnTo>
                  <a:lnTo>
                    <a:pt x="391" y="26"/>
                  </a:lnTo>
                  <a:lnTo>
                    <a:pt x="389" y="27"/>
                  </a:lnTo>
                  <a:lnTo>
                    <a:pt x="389" y="29"/>
                  </a:lnTo>
                  <a:lnTo>
                    <a:pt x="388" y="30"/>
                  </a:lnTo>
                  <a:lnTo>
                    <a:pt x="388" y="32"/>
                  </a:lnTo>
                  <a:lnTo>
                    <a:pt x="387" y="33"/>
                  </a:lnTo>
                  <a:lnTo>
                    <a:pt x="387" y="35"/>
                  </a:lnTo>
                  <a:lnTo>
                    <a:pt x="385" y="36"/>
                  </a:lnTo>
                  <a:lnTo>
                    <a:pt x="385" y="38"/>
                  </a:lnTo>
                  <a:lnTo>
                    <a:pt x="384" y="40"/>
                  </a:lnTo>
                  <a:lnTo>
                    <a:pt x="382" y="43"/>
                  </a:lnTo>
                  <a:lnTo>
                    <a:pt x="381" y="46"/>
                  </a:lnTo>
                  <a:lnTo>
                    <a:pt x="379" y="49"/>
                  </a:lnTo>
                  <a:lnTo>
                    <a:pt x="378" y="53"/>
                  </a:lnTo>
                  <a:lnTo>
                    <a:pt x="377" y="56"/>
                  </a:lnTo>
                  <a:lnTo>
                    <a:pt x="377" y="59"/>
                  </a:lnTo>
                  <a:lnTo>
                    <a:pt x="375" y="62"/>
                  </a:lnTo>
                  <a:lnTo>
                    <a:pt x="374" y="64"/>
                  </a:lnTo>
                  <a:lnTo>
                    <a:pt x="374" y="65"/>
                  </a:lnTo>
                  <a:lnTo>
                    <a:pt x="374" y="66"/>
                  </a:lnTo>
                  <a:lnTo>
                    <a:pt x="372" y="68"/>
                  </a:lnTo>
                  <a:lnTo>
                    <a:pt x="372" y="69"/>
                  </a:lnTo>
                  <a:lnTo>
                    <a:pt x="371" y="71"/>
                  </a:lnTo>
                  <a:lnTo>
                    <a:pt x="371" y="72"/>
                  </a:lnTo>
                  <a:lnTo>
                    <a:pt x="369" y="71"/>
                  </a:lnTo>
                  <a:lnTo>
                    <a:pt x="368" y="71"/>
                  </a:lnTo>
                  <a:lnTo>
                    <a:pt x="366" y="69"/>
                  </a:lnTo>
                  <a:lnTo>
                    <a:pt x="365" y="68"/>
                  </a:lnTo>
                  <a:lnTo>
                    <a:pt x="364" y="66"/>
                  </a:lnTo>
                  <a:lnTo>
                    <a:pt x="362" y="65"/>
                  </a:lnTo>
                  <a:lnTo>
                    <a:pt x="361" y="65"/>
                  </a:lnTo>
                  <a:lnTo>
                    <a:pt x="359" y="64"/>
                  </a:lnTo>
                  <a:lnTo>
                    <a:pt x="358" y="62"/>
                  </a:lnTo>
                  <a:lnTo>
                    <a:pt x="356" y="61"/>
                  </a:lnTo>
                  <a:lnTo>
                    <a:pt x="355" y="61"/>
                  </a:lnTo>
                  <a:lnTo>
                    <a:pt x="353" y="59"/>
                  </a:lnTo>
                  <a:lnTo>
                    <a:pt x="349" y="56"/>
                  </a:lnTo>
                  <a:lnTo>
                    <a:pt x="345" y="53"/>
                  </a:lnTo>
                  <a:lnTo>
                    <a:pt x="339" y="51"/>
                  </a:lnTo>
                  <a:lnTo>
                    <a:pt x="335" y="48"/>
                  </a:lnTo>
                  <a:lnTo>
                    <a:pt x="329" y="45"/>
                  </a:lnTo>
                  <a:lnTo>
                    <a:pt x="325" y="42"/>
                  </a:lnTo>
                  <a:lnTo>
                    <a:pt x="319" y="40"/>
                  </a:lnTo>
                  <a:lnTo>
                    <a:pt x="313" y="39"/>
                  </a:lnTo>
                  <a:lnTo>
                    <a:pt x="309" y="38"/>
                  </a:lnTo>
                  <a:lnTo>
                    <a:pt x="304" y="36"/>
                  </a:lnTo>
                  <a:lnTo>
                    <a:pt x="300" y="35"/>
                  </a:lnTo>
                  <a:lnTo>
                    <a:pt x="296" y="33"/>
                  </a:lnTo>
                  <a:lnTo>
                    <a:pt x="292" y="32"/>
                  </a:lnTo>
                  <a:lnTo>
                    <a:pt x="287" y="30"/>
                  </a:lnTo>
                  <a:lnTo>
                    <a:pt x="283" y="30"/>
                  </a:lnTo>
                  <a:lnTo>
                    <a:pt x="279" y="29"/>
                  </a:lnTo>
                  <a:lnTo>
                    <a:pt x="251" y="26"/>
                  </a:lnTo>
                  <a:lnTo>
                    <a:pt x="224" y="25"/>
                  </a:lnTo>
                  <a:lnTo>
                    <a:pt x="211" y="26"/>
                  </a:lnTo>
                  <a:lnTo>
                    <a:pt x="196" y="27"/>
                  </a:lnTo>
                  <a:lnTo>
                    <a:pt x="183" y="29"/>
                  </a:lnTo>
                  <a:lnTo>
                    <a:pt x="170" y="32"/>
                  </a:lnTo>
                  <a:lnTo>
                    <a:pt x="158" y="36"/>
                  </a:lnTo>
                  <a:lnTo>
                    <a:pt x="145" y="40"/>
                  </a:lnTo>
                  <a:lnTo>
                    <a:pt x="133" y="45"/>
                  </a:lnTo>
                  <a:lnTo>
                    <a:pt x="121" y="52"/>
                  </a:lnTo>
                  <a:lnTo>
                    <a:pt x="111" y="59"/>
                  </a:lnTo>
                  <a:lnTo>
                    <a:pt x="101" y="68"/>
                  </a:lnTo>
                  <a:lnTo>
                    <a:pt x="93" y="77"/>
                  </a:lnTo>
                  <a:lnTo>
                    <a:pt x="85" y="87"/>
                  </a:lnTo>
                  <a:lnTo>
                    <a:pt x="83" y="91"/>
                  </a:lnTo>
                  <a:lnTo>
                    <a:pt x="81" y="95"/>
                  </a:lnTo>
                  <a:lnTo>
                    <a:pt x="78" y="98"/>
                  </a:lnTo>
                  <a:lnTo>
                    <a:pt x="77" y="102"/>
                  </a:lnTo>
                  <a:lnTo>
                    <a:pt x="75" y="107"/>
                  </a:lnTo>
                  <a:lnTo>
                    <a:pt x="74" y="111"/>
                  </a:lnTo>
                  <a:lnTo>
                    <a:pt x="73" y="115"/>
                  </a:lnTo>
                  <a:lnTo>
                    <a:pt x="71" y="120"/>
                  </a:lnTo>
                  <a:lnTo>
                    <a:pt x="71" y="121"/>
                  </a:lnTo>
                  <a:lnTo>
                    <a:pt x="71" y="123"/>
                  </a:lnTo>
                  <a:lnTo>
                    <a:pt x="70" y="124"/>
                  </a:lnTo>
                  <a:lnTo>
                    <a:pt x="70" y="126"/>
                  </a:lnTo>
                  <a:lnTo>
                    <a:pt x="70" y="127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70" y="131"/>
                  </a:lnTo>
                  <a:lnTo>
                    <a:pt x="68" y="134"/>
                  </a:lnTo>
                  <a:lnTo>
                    <a:pt x="68" y="137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7" y="146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7" y="156"/>
                  </a:lnTo>
                  <a:lnTo>
                    <a:pt x="68" y="163"/>
                  </a:lnTo>
                  <a:lnTo>
                    <a:pt x="68" y="169"/>
                  </a:lnTo>
                  <a:lnTo>
                    <a:pt x="68" y="175"/>
                  </a:lnTo>
                  <a:lnTo>
                    <a:pt x="70" y="180"/>
                  </a:lnTo>
                  <a:lnTo>
                    <a:pt x="71" y="188"/>
                  </a:lnTo>
                  <a:lnTo>
                    <a:pt x="73" y="193"/>
                  </a:lnTo>
                  <a:lnTo>
                    <a:pt x="75" y="199"/>
                  </a:lnTo>
                  <a:lnTo>
                    <a:pt x="77" y="203"/>
                  </a:lnTo>
                  <a:lnTo>
                    <a:pt x="80" y="209"/>
                  </a:lnTo>
                  <a:lnTo>
                    <a:pt x="81" y="214"/>
                  </a:lnTo>
                  <a:lnTo>
                    <a:pt x="84" y="218"/>
                  </a:lnTo>
                  <a:lnTo>
                    <a:pt x="87" y="222"/>
                  </a:lnTo>
                  <a:lnTo>
                    <a:pt x="90" y="226"/>
                  </a:lnTo>
                  <a:lnTo>
                    <a:pt x="93" y="231"/>
                  </a:lnTo>
                  <a:lnTo>
                    <a:pt x="97" y="235"/>
                  </a:lnTo>
                  <a:lnTo>
                    <a:pt x="100" y="238"/>
                  </a:lnTo>
                  <a:lnTo>
                    <a:pt x="107" y="245"/>
                  </a:lnTo>
                  <a:lnTo>
                    <a:pt x="114" y="251"/>
                  </a:lnTo>
                  <a:lnTo>
                    <a:pt x="121" y="255"/>
                  </a:lnTo>
                  <a:lnTo>
                    <a:pt x="130" y="260"/>
                  </a:lnTo>
                  <a:lnTo>
                    <a:pt x="139" y="264"/>
                  </a:lnTo>
                  <a:lnTo>
                    <a:pt x="147" y="268"/>
                  </a:lnTo>
                  <a:lnTo>
                    <a:pt x="156" y="271"/>
                  </a:lnTo>
                  <a:lnTo>
                    <a:pt x="165" y="274"/>
                  </a:lnTo>
                  <a:lnTo>
                    <a:pt x="173" y="276"/>
                  </a:lnTo>
                  <a:lnTo>
                    <a:pt x="183" y="278"/>
                  </a:lnTo>
                  <a:lnTo>
                    <a:pt x="192" y="280"/>
                  </a:lnTo>
                  <a:lnTo>
                    <a:pt x="202" y="281"/>
                  </a:lnTo>
                  <a:lnTo>
                    <a:pt x="212" y="281"/>
                  </a:lnTo>
                  <a:lnTo>
                    <a:pt x="224" y="283"/>
                  </a:lnTo>
                  <a:lnTo>
                    <a:pt x="234" y="283"/>
                  </a:lnTo>
                  <a:lnTo>
                    <a:pt x="244" y="283"/>
                  </a:lnTo>
                  <a:lnTo>
                    <a:pt x="248" y="283"/>
                  </a:lnTo>
                  <a:lnTo>
                    <a:pt x="253" y="283"/>
                  </a:lnTo>
                  <a:lnTo>
                    <a:pt x="257" y="283"/>
                  </a:lnTo>
                  <a:lnTo>
                    <a:pt x="261" y="281"/>
                  </a:lnTo>
                  <a:lnTo>
                    <a:pt x="264" y="281"/>
                  </a:lnTo>
                  <a:lnTo>
                    <a:pt x="267" y="281"/>
                  </a:lnTo>
                  <a:lnTo>
                    <a:pt x="270" y="281"/>
                  </a:lnTo>
                  <a:lnTo>
                    <a:pt x="273" y="281"/>
                  </a:lnTo>
                  <a:lnTo>
                    <a:pt x="276" y="281"/>
                  </a:lnTo>
                  <a:lnTo>
                    <a:pt x="277" y="280"/>
                  </a:lnTo>
                  <a:lnTo>
                    <a:pt x="281" y="280"/>
                  </a:lnTo>
                  <a:lnTo>
                    <a:pt x="284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6" y="277"/>
                  </a:lnTo>
                  <a:lnTo>
                    <a:pt x="297" y="277"/>
                  </a:lnTo>
                  <a:lnTo>
                    <a:pt x="299" y="277"/>
                  </a:lnTo>
                  <a:lnTo>
                    <a:pt x="300" y="277"/>
                  </a:lnTo>
                  <a:lnTo>
                    <a:pt x="302" y="277"/>
                  </a:lnTo>
                  <a:lnTo>
                    <a:pt x="303" y="276"/>
                  </a:lnTo>
                  <a:lnTo>
                    <a:pt x="304" y="276"/>
                  </a:lnTo>
                  <a:lnTo>
                    <a:pt x="306" y="276"/>
                  </a:lnTo>
                  <a:lnTo>
                    <a:pt x="307" y="276"/>
                  </a:lnTo>
                  <a:lnTo>
                    <a:pt x="309" y="274"/>
                  </a:lnTo>
                  <a:lnTo>
                    <a:pt x="312" y="274"/>
                  </a:lnTo>
                  <a:lnTo>
                    <a:pt x="313" y="274"/>
                  </a:lnTo>
                  <a:lnTo>
                    <a:pt x="315" y="273"/>
                  </a:lnTo>
                  <a:lnTo>
                    <a:pt x="317" y="273"/>
                  </a:lnTo>
                  <a:lnTo>
                    <a:pt x="319" y="271"/>
                  </a:lnTo>
                  <a:lnTo>
                    <a:pt x="320" y="271"/>
                  </a:lnTo>
                  <a:lnTo>
                    <a:pt x="322" y="271"/>
                  </a:lnTo>
                  <a:lnTo>
                    <a:pt x="323" y="271"/>
                  </a:lnTo>
                  <a:lnTo>
                    <a:pt x="323" y="270"/>
                  </a:lnTo>
                  <a:lnTo>
                    <a:pt x="325" y="270"/>
                  </a:lnTo>
                  <a:lnTo>
                    <a:pt x="326" y="270"/>
                  </a:lnTo>
                  <a:lnTo>
                    <a:pt x="326" y="268"/>
                  </a:lnTo>
                  <a:lnTo>
                    <a:pt x="326" y="267"/>
                  </a:lnTo>
                  <a:lnTo>
                    <a:pt x="326" y="265"/>
                  </a:lnTo>
                  <a:lnTo>
                    <a:pt x="326" y="264"/>
                  </a:lnTo>
                  <a:lnTo>
                    <a:pt x="326" y="261"/>
                  </a:lnTo>
                  <a:lnTo>
                    <a:pt x="326" y="260"/>
                  </a:lnTo>
                  <a:lnTo>
                    <a:pt x="326" y="257"/>
                  </a:lnTo>
                  <a:lnTo>
                    <a:pt x="326" y="255"/>
                  </a:lnTo>
                  <a:lnTo>
                    <a:pt x="326" y="252"/>
                  </a:lnTo>
                  <a:lnTo>
                    <a:pt x="326" y="251"/>
                  </a:lnTo>
                  <a:lnTo>
                    <a:pt x="326" y="248"/>
                  </a:lnTo>
                  <a:lnTo>
                    <a:pt x="326" y="247"/>
                  </a:lnTo>
                  <a:lnTo>
                    <a:pt x="326" y="238"/>
                  </a:lnTo>
                  <a:lnTo>
                    <a:pt x="326" y="231"/>
                  </a:lnTo>
                  <a:lnTo>
                    <a:pt x="326" y="222"/>
                  </a:lnTo>
                  <a:lnTo>
                    <a:pt x="326" y="214"/>
                  </a:lnTo>
                  <a:lnTo>
                    <a:pt x="326" y="206"/>
                  </a:lnTo>
                  <a:lnTo>
                    <a:pt x="326" y="198"/>
                  </a:lnTo>
                  <a:lnTo>
                    <a:pt x="326" y="190"/>
                  </a:lnTo>
                  <a:lnTo>
                    <a:pt x="326" y="182"/>
                  </a:lnTo>
                  <a:lnTo>
                    <a:pt x="323" y="182"/>
                  </a:lnTo>
                  <a:lnTo>
                    <a:pt x="322" y="182"/>
                  </a:lnTo>
                  <a:lnTo>
                    <a:pt x="319" y="182"/>
                  </a:lnTo>
                  <a:lnTo>
                    <a:pt x="317" y="182"/>
                  </a:lnTo>
                  <a:lnTo>
                    <a:pt x="315" y="182"/>
                  </a:lnTo>
                  <a:lnTo>
                    <a:pt x="313" y="182"/>
                  </a:lnTo>
                  <a:lnTo>
                    <a:pt x="310" y="182"/>
                  </a:lnTo>
                  <a:lnTo>
                    <a:pt x="309" y="183"/>
                  </a:lnTo>
                  <a:lnTo>
                    <a:pt x="307" y="183"/>
                  </a:lnTo>
                  <a:lnTo>
                    <a:pt x="306" y="183"/>
                  </a:lnTo>
                  <a:lnTo>
                    <a:pt x="304" y="183"/>
                  </a:lnTo>
                  <a:lnTo>
                    <a:pt x="303" y="183"/>
                  </a:lnTo>
                  <a:lnTo>
                    <a:pt x="302" y="183"/>
                  </a:lnTo>
                  <a:lnTo>
                    <a:pt x="300" y="183"/>
                  </a:lnTo>
                  <a:lnTo>
                    <a:pt x="299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3" y="183"/>
                  </a:lnTo>
                  <a:lnTo>
                    <a:pt x="290" y="183"/>
                  </a:lnTo>
                  <a:lnTo>
                    <a:pt x="289" y="185"/>
                  </a:lnTo>
                  <a:lnTo>
                    <a:pt x="287" y="185"/>
                  </a:lnTo>
                  <a:lnTo>
                    <a:pt x="284" y="185"/>
                  </a:lnTo>
                  <a:lnTo>
                    <a:pt x="281" y="185"/>
                  </a:lnTo>
                  <a:lnTo>
                    <a:pt x="283" y="183"/>
                  </a:lnTo>
                  <a:lnTo>
                    <a:pt x="283" y="182"/>
                  </a:lnTo>
                  <a:lnTo>
                    <a:pt x="283" y="180"/>
                  </a:lnTo>
                  <a:lnTo>
                    <a:pt x="283" y="179"/>
                  </a:lnTo>
                  <a:lnTo>
                    <a:pt x="283" y="176"/>
                  </a:lnTo>
                  <a:lnTo>
                    <a:pt x="283" y="175"/>
                  </a:lnTo>
                  <a:lnTo>
                    <a:pt x="284" y="172"/>
                  </a:lnTo>
                  <a:lnTo>
                    <a:pt x="284" y="169"/>
                  </a:lnTo>
                  <a:lnTo>
                    <a:pt x="284" y="166"/>
                  </a:lnTo>
                  <a:lnTo>
                    <a:pt x="283" y="163"/>
                  </a:lnTo>
                  <a:lnTo>
                    <a:pt x="283" y="160"/>
                  </a:lnTo>
                  <a:lnTo>
                    <a:pt x="283" y="157"/>
                  </a:lnTo>
                  <a:lnTo>
                    <a:pt x="283" y="156"/>
                  </a:lnTo>
                  <a:lnTo>
                    <a:pt x="281" y="154"/>
                  </a:lnTo>
                  <a:lnTo>
                    <a:pt x="281" y="153"/>
                  </a:lnTo>
                  <a:lnTo>
                    <a:pt x="283" y="153"/>
                  </a:lnTo>
                  <a:lnTo>
                    <a:pt x="284" y="153"/>
                  </a:lnTo>
                  <a:lnTo>
                    <a:pt x="286" y="153"/>
                  </a:lnTo>
                  <a:lnTo>
                    <a:pt x="287" y="153"/>
                  </a:lnTo>
                  <a:lnTo>
                    <a:pt x="290" y="153"/>
                  </a:lnTo>
                  <a:lnTo>
                    <a:pt x="292" y="153"/>
                  </a:lnTo>
                  <a:lnTo>
                    <a:pt x="293" y="154"/>
                  </a:lnTo>
                  <a:lnTo>
                    <a:pt x="294" y="154"/>
                  </a:lnTo>
                  <a:lnTo>
                    <a:pt x="296" y="154"/>
                  </a:lnTo>
                  <a:lnTo>
                    <a:pt x="299" y="154"/>
                  </a:lnTo>
                  <a:lnTo>
                    <a:pt x="300" y="154"/>
                  </a:lnTo>
                  <a:lnTo>
                    <a:pt x="302" y="154"/>
                  </a:lnTo>
                  <a:lnTo>
                    <a:pt x="303" y="154"/>
                  </a:lnTo>
                  <a:lnTo>
                    <a:pt x="306" y="154"/>
                  </a:lnTo>
                  <a:lnTo>
                    <a:pt x="307" y="154"/>
                  </a:lnTo>
                  <a:lnTo>
                    <a:pt x="310" y="154"/>
                  </a:lnTo>
                  <a:lnTo>
                    <a:pt x="313" y="154"/>
                  </a:lnTo>
                  <a:lnTo>
                    <a:pt x="316" y="156"/>
                  </a:lnTo>
                  <a:lnTo>
                    <a:pt x="317" y="156"/>
                  </a:lnTo>
                  <a:lnTo>
                    <a:pt x="320" y="156"/>
                  </a:lnTo>
                  <a:lnTo>
                    <a:pt x="323" y="156"/>
                  </a:lnTo>
                  <a:lnTo>
                    <a:pt x="326" y="156"/>
                  </a:lnTo>
                  <a:lnTo>
                    <a:pt x="329" y="156"/>
                  </a:lnTo>
                  <a:lnTo>
                    <a:pt x="336" y="156"/>
                  </a:lnTo>
                  <a:lnTo>
                    <a:pt x="343" y="156"/>
                  </a:lnTo>
                  <a:lnTo>
                    <a:pt x="351" y="156"/>
                  </a:lnTo>
                  <a:lnTo>
                    <a:pt x="358" y="156"/>
                  </a:lnTo>
                  <a:lnTo>
                    <a:pt x="365" y="156"/>
                  </a:lnTo>
                  <a:lnTo>
                    <a:pt x="372" y="156"/>
                  </a:lnTo>
                  <a:lnTo>
                    <a:pt x="379" y="156"/>
                  </a:lnTo>
                  <a:lnTo>
                    <a:pt x="387" y="156"/>
                  </a:lnTo>
                  <a:lnTo>
                    <a:pt x="387" y="167"/>
                  </a:lnTo>
                  <a:lnTo>
                    <a:pt x="387" y="180"/>
                  </a:lnTo>
                  <a:lnTo>
                    <a:pt x="387" y="192"/>
                  </a:lnTo>
                  <a:lnTo>
                    <a:pt x="387" y="205"/>
                  </a:lnTo>
                  <a:lnTo>
                    <a:pt x="387" y="216"/>
                  </a:lnTo>
                  <a:lnTo>
                    <a:pt x="387" y="229"/>
                  </a:lnTo>
                  <a:lnTo>
                    <a:pt x="387" y="241"/>
                  </a:lnTo>
                  <a:lnTo>
                    <a:pt x="387" y="254"/>
                  </a:lnTo>
                  <a:lnTo>
                    <a:pt x="387" y="257"/>
                  </a:lnTo>
                  <a:lnTo>
                    <a:pt x="387" y="260"/>
                  </a:lnTo>
                  <a:lnTo>
                    <a:pt x="387" y="264"/>
                  </a:lnTo>
                  <a:lnTo>
                    <a:pt x="387" y="267"/>
                  </a:lnTo>
                  <a:lnTo>
                    <a:pt x="387" y="270"/>
                  </a:lnTo>
                  <a:lnTo>
                    <a:pt x="387" y="274"/>
                  </a:lnTo>
                  <a:lnTo>
                    <a:pt x="387" y="277"/>
                  </a:lnTo>
                  <a:lnTo>
                    <a:pt x="387" y="280"/>
                  </a:lnTo>
                  <a:lnTo>
                    <a:pt x="387" y="281"/>
                  </a:lnTo>
                  <a:lnTo>
                    <a:pt x="387" y="283"/>
                  </a:lnTo>
                  <a:lnTo>
                    <a:pt x="387" y="284"/>
                  </a:lnTo>
                  <a:lnTo>
                    <a:pt x="387" y="286"/>
                  </a:lnTo>
                  <a:lnTo>
                    <a:pt x="387" y="287"/>
                  </a:lnTo>
                  <a:lnTo>
                    <a:pt x="385" y="287"/>
                  </a:lnTo>
                  <a:lnTo>
                    <a:pt x="384" y="287"/>
                  </a:lnTo>
                  <a:lnTo>
                    <a:pt x="384" y="289"/>
                  </a:lnTo>
                  <a:lnTo>
                    <a:pt x="382" y="289"/>
                  </a:lnTo>
                  <a:lnTo>
                    <a:pt x="381" y="289"/>
                  </a:lnTo>
                  <a:lnTo>
                    <a:pt x="379" y="289"/>
                  </a:lnTo>
                  <a:lnTo>
                    <a:pt x="377" y="290"/>
                  </a:lnTo>
                  <a:lnTo>
                    <a:pt x="375" y="290"/>
                  </a:lnTo>
                  <a:lnTo>
                    <a:pt x="374" y="290"/>
                  </a:lnTo>
                  <a:lnTo>
                    <a:pt x="371" y="291"/>
                  </a:lnTo>
                  <a:lnTo>
                    <a:pt x="369" y="291"/>
                  </a:lnTo>
                  <a:lnTo>
                    <a:pt x="368" y="291"/>
                  </a:lnTo>
                  <a:lnTo>
                    <a:pt x="365" y="293"/>
                  </a:lnTo>
                  <a:lnTo>
                    <a:pt x="358" y="294"/>
                  </a:lnTo>
                  <a:lnTo>
                    <a:pt x="351" y="296"/>
                  </a:lnTo>
                  <a:lnTo>
                    <a:pt x="343" y="297"/>
                  </a:lnTo>
                  <a:lnTo>
                    <a:pt x="335" y="299"/>
                  </a:lnTo>
                  <a:lnTo>
                    <a:pt x="328" y="299"/>
                  </a:lnTo>
                  <a:lnTo>
                    <a:pt x="320" y="300"/>
                  </a:lnTo>
                  <a:lnTo>
                    <a:pt x="312" y="301"/>
                  </a:lnTo>
                  <a:lnTo>
                    <a:pt x="304" y="303"/>
                  </a:lnTo>
                  <a:lnTo>
                    <a:pt x="294" y="304"/>
                  </a:lnTo>
                  <a:lnTo>
                    <a:pt x="284" y="304"/>
                  </a:lnTo>
                  <a:lnTo>
                    <a:pt x="274" y="306"/>
                  </a:lnTo>
                  <a:lnTo>
                    <a:pt x="266" y="306"/>
                  </a:lnTo>
                  <a:lnTo>
                    <a:pt x="255" y="307"/>
                  </a:lnTo>
                  <a:lnTo>
                    <a:pt x="245" y="307"/>
                  </a:lnTo>
                  <a:lnTo>
                    <a:pt x="234" y="307"/>
                  </a:lnTo>
                  <a:lnTo>
                    <a:pt x="224" y="307"/>
                  </a:lnTo>
                  <a:lnTo>
                    <a:pt x="215" y="307"/>
                  </a:lnTo>
                  <a:lnTo>
                    <a:pt x="205" y="307"/>
                  </a:lnTo>
                  <a:lnTo>
                    <a:pt x="196" y="307"/>
                  </a:lnTo>
                  <a:lnTo>
                    <a:pt x="188" y="306"/>
                  </a:lnTo>
                  <a:lnTo>
                    <a:pt x="179" y="306"/>
                  </a:lnTo>
                  <a:lnTo>
                    <a:pt x="170" y="304"/>
                  </a:lnTo>
                  <a:lnTo>
                    <a:pt x="162" y="303"/>
                  </a:lnTo>
                  <a:lnTo>
                    <a:pt x="153" y="301"/>
                  </a:lnTo>
                  <a:lnTo>
                    <a:pt x="149" y="301"/>
                  </a:lnTo>
                  <a:lnTo>
                    <a:pt x="145" y="300"/>
                  </a:lnTo>
                  <a:lnTo>
                    <a:pt x="140" y="300"/>
                  </a:lnTo>
                  <a:lnTo>
                    <a:pt x="137" y="299"/>
                  </a:lnTo>
                  <a:lnTo>
                    <a:pt x="133" y="299"/>
                  </a:lnTo>
                  <a:lnTo>
                    <a:pt x="129" y="297"/>
                  </a:lnTo>
                  <a:lnTo>
                    <a:pt x="126" y="297"/>
                  </a:lnTo>
                  <a:lnTo>
                    <a:pt x="121" y="296"/>
                  </a:lnTo>
                  <a:lnTo>
                    <a:pt x="116" y="294"/>
                  </a:lnTo>
                  <a:lnTo>
                    <a:pt x="111" y="293"/>
                  </a:lnTo>
                  <a:lnTo>
                    <a:pt x="106" y="290"/>
                  </a:lnTo>
                  <a:lnTo>
                    <a:pt x="101" y="289"/>
                  </a:lnTo>
                  <a:lnTo>
                    <a:pt x="97" y="287"/>
                  </a:lnTo>
                  <a:lnTo>
                    <a:pt x="91" y="286"/>
                  </a:lnTo>
                  <a:lnTo>
                    <a:pt x="87" y="283"/>
                  </a:lnTo>
                  <a:lnTo>
                    <a:pt x="83" y="281"/>
                  </a:lnTo>
                  <a:lnTo>
                    <a:pt x="75" y="277"/>
                  </a:lnTo>
                  <a:lnTo>
                    <a:pt x="70" y="274"/>
                  </a:lnTo>
                  <a:lnTo>
                    <a:pt x="64" y="270"/>
                  </a:lnTo>
                  <a:lnTo>
                    <a:pt x="58" y="267"/>
                  </a:lnTo>
                  <a:lnTo>
                    <a:pt x="52" y="263"/>
                  </a:lnTo>
                  <a:lnTo>
                    <a:pt x="47" y="257"/>
                  </a:lnTo>
                  <a:lnTo>
                    <a:pt x="41" y="252"/>
                  </a:lnTo>
                  <a:lnTo>
                    <a:pt x="36" y="247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4" y="231"/>
                  </a:lnTo>
                  <a:lnTo>
                    <a:pt x="19" y="226"/>
                  </a:lnTo>
                  <a:lnTo>
                    <a:pt x="16" y="221"/>
                  </a:lnTo>
                  <a:lnTo>
                    <a:pt x="13" y="215"/>
                  </a:lnTo>
                  <a:lnTo>
                    <a:pt x="11" y="208"/>
                  </a:lnTo>
                  <a:lnTo>
                    <a:pt x="9" y="202"/>
                  </a:lnTo>
                  <a:lnTo>
                    <a:pt x="6" y="196"/>
                  </a:lnTo>
                  <a:lnTo>
                    <a:pt x="5" y="190"/>
                  </a:lnTo>
                  <a:lnTo>
                    <a:pt x="3" y="183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2" y="134"/>
                  </a:lnTo>
                  <a:lnTo>
                    <a:pt x="3" y="130"/>
                  </a:lnTo>
                  <a:lnTo>
                    <a:pt x="3" y="126"/>
                  </a:lnTo>
                  <a:lnTo>
                    <a:pt x="5" y="121"/>
                  </a:lnTo>
                  <a:lnTo>
                    <a:pt x="6" y="117"/>
                  </a:lnTo>
                  <a:lnTo>
                    <a:pt x="8" y="113"/>
                  </a:lnTo>
                  <a:lnTo>
                    <a:pt x="8" y="110"/>
                  </a:lnTo>
                  <a:lnTo>
                    <a:pt x="9" y="108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2"/>
                  </a:lnTo>
                  <a:lnTo>
                    <a:pt x="12" y="100"/>
                  </a:lnTo>
                  <a:lnTo>
                    <a:pt x="13" y="98"/>
                  </a:lnTo>
                  <a:lnTo>
                    <a:pt x="13" y="97"/>
                  </a:lnTo>
                  <a:lnTo>
                    <a:pt x="22" y="82"/>
                  </a:lnTo>
                  <a:lnTo>
                    <a:pt x="32" y="69"/>
                  </a:lnTo>
                  <a:lnTo>
                    <a:pt x="42" y="58"/>
                  </a:lnTo>
                  <a:lnTo>
                    <a:pt x="55" y="48"/>
                  </a:lnTo>
                  <a:lnTo>
                    <a:pt x="68" y="39"/>
                  </a:lnTo>
                  <a:lnTo>
                    <a:pt x="81" y="32"/>
                  </a:lnTo>
                  <a:lnTo>
                    <a:pt x="96" y="25"/>
                  </a:lnTo>
                  <a:lnTo>
                    <a:pt x="110" y="19"/>
                  </a:lnTo>
                  <a:lnTo>
                    <a:pt x="114" y="17"/>
                  </a:lnTo>
                  <a:lnTo>
                    <a:pt x="119" y="16"/>
                  </a:lnTo>
                  <a:lnTo>
                    <a:pt x="123" y="15"/>
                  </a:lnTo>
                  <a:lnTo>
                    <a:pt x="127" y="13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10"/>
                  </a:lnTo>
                  <a:lnTo>
                    <a:pt x="145" y="9"/>
                  </a:lnTo>
                  <a:lnTo>
                    <a:pt x="149" y="9"/>
                  </a:lnTo>
                  <a:lnTo>
                    <a:pt x="152" y="7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6" y="6"/>
                  </a:lnTo>
                  <a:lnTo>
                    <a:pt x="172" y="4"/>
                  </a:lnTo>
                  <a:lnTo>
                    <a:pt x="178" y="3"/>
                  </a:lnTo>
                  <a:lnTo>
                    <a:pt x="182" y="3"/>
                  </a:lnTo>
                  <a:lnTo>
                    <a:pt x="188" y="3"/>
                  </a:lnTo>
                  <a:lnTo>
                    <a:pt x="192" y="2"/>
                  </a:lnTo>
                  <a:lnTo>
                    <a:pt x="199" y="2"/>
                  </a:lnTo>
                  <a:lnTo>
                    <a:pt x="205" y="2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5"/>
            <p:cNvSpPr>
              <a:spLocks noChangeAspect="1"/>
            </p:cNvSpPr>
            <p:nvPr userDrawn="1"/>
          </p:nvSpPr>
          <p:spPr bwMode="auto">
            <a:xfrm>
              <a:off x="2694" y="4148"/>
              <a:ext cx="109" cy="95"/>
            </a:xfrm>
            <a:custGeom>
              <a:avLst/>
              <a:gdLst>
                <a:gd name="T0" fmla="*/ 0 w 349"/>
                <a:gd name="T1" fmla="*/ 0 h 301"/>
                <a:gd name="T2" fmla="*/ 0 w 349"/>
                <a:gd name="T3" fmla="*/ 0 h 301"/>
                <a:gd name="T4" fmla="*/ 0 w 349"/>
                <a:gd name="T5" fmla="*/ 0 h 301"/>
                <a:gd name="T6" fmla="*/ 0 w 349"/>
                <a:gd name="T7" fmla="*/ 0 h 301"/>
                <a:gd name="T8" fmla="*/ 0 w 349"/>
                <a:gd name="T9" fmla="*/ 0 h 301"/>
                <a:gd name="T10" fmla="*/ 0 w 349"/>
                <a:gd name="T11" fmla="*/ 0 h 301"/>
                <a:gd name="T12" fmla="*/ 0 w 349"/>
                <a:gd name="T13" fmla="*/ 0 h 301"/>
                <a:gd name="T14" fmla="*/ 0 w 349"/>
                <a:gd name="T15" fmla="*/ 0 h 301"/>
                <a:gd name="T16" fmla="*/ 0 w 349"/>
                <a:gd name="T17" fmla="*/ 0 h 301"/>
                <a:gd name="T18" fmla="*/ 0 w 349"/>
                <a:gd name="T19" fmla="*/ 0 h 301"/>
                <a:gd name="T20" fmla="*/ 0 w 349"/>
                <a:gd name="T21" fmla="*/ 0 h 301"/>
                <a:gd name="T22" fmla="*/ 0 w 349"/>
                <a:gd name="T23" fmla="*/ 0 h 301"/>
                <a:gd name="T24" fmla="*/ 0 w 349"/>
                <a:gd name="T25" fmla="*/ 0 h 301"/>
                <a:gd name="T26" fmla="*/ 0 w 349"/>
                <a:gd name="T27" fmla="*/ 0 h 301"/>
                <a:gd name="T28" fmla="*/ 0 w 349"/>
                <a:gd name="T29" fmla="*/ 0 h 301"/>
                <a:gd name="T30" fmla="*/ 0 w 349"/>
                <a:gd name="T31" fmla="*/ 0 h 301"/>
                <a:gd name="T32" fmla="*/ 0 w 349"/>
                <a:gd name="T33" fmla="*/ 0 h 301"/>
                <a:gd name="T34" fmla="*/ 0 w 349"/>
                <a:gd name="T35" fmla="*/ 0 h 301"/>
                <a:gd name="T36" fmla="*/ 0 w 349"/>
                <a:gd name="T37" fmla="*/ 0 h 301"/>
                <a:gd name="T38" fmla="*/ 0 w 349"/>
                <a:gd name="T39" fmla="*/ 0 h 301"/>
                <a:gd name="T40" fmla="*/ 0 w 349"/>
                <a:gd name="T41" fmla="*/ 0 h 301"/>
                <a:gd name="T42" fmla="*/ 0 w 349"/>
                <a:gd name="T43" fmla="*/ 0 h 301"/>
                <a:gd name="T44" fmla="*/ 0 w 349"/>
                <a:gd name="T45" fmla="*/ 0 h 301"/>
                <a:gd name="T46" fmla="*/ 0 w 349"/>
                <a:gd name="T47" fmla="*/ 0 h 301"/>
                <a:gd name="T48" fmla="*/ 0 w 349"/>
                <a:gd name="T49" fmla="*/ 0 h 301"/>
                <a:gd name="T50" fmla="*/ 0 w 349"/>
                <a:gd name="T51" fmla="*/ 0 h 301"/>
                <a:gd name="T52" fmla="*/ 0 w 349"/>
                <a:gd name="T53" fmla="*/ 0 h 301"/>
                <a:gd name="T54" fmla="*/ 0 w 349"/>
                <a:gd name="T55" fmla="*/ 0 h 301"/>
                <a:gd name="T56" fmla="*/ 0 w 349"/>
                <a:gd name="T57" fmla="*/ 0 h 301"/>
                <a:gd name="T58" fmla="*/ 0 w 349"/>
                <a:gd name="T59" fmla="*/ 0 h 301"/>
                <a:gd name="T60" fmla="*/ 0 w 349"/>
                <a:gd name="T61" fmla="*/ 0 h 301"/>
                <a:gd name="T62" fmla="*/ 0 w 349"/>
                <a:gd name="T63" fmla="*/ 0 h 301"/>
                <a:gd name="T64" fmla="*/ 0 w 349"/>
                <a:gd name="T65" fmla="*/ 0 h 301"/>
                <a:gd name="T66" fmla="*/ 0 w 349"/>
                <a:gd name="T67" fmla="*/ 0 h 301"/>
                <a:gd name="T68" fmla="*/ 0 w 349"/>
                <a:gd name="T69" fmla="*/ 0 h 301"/>
                <a:gd name="T70" fmla="*/ 0 w 349"/>
                <a:gd name="T71" fmla="*/ 0 h 301"/>
                <a:gd name="T72" fmla="*/ 0 w 349"/>
                <a:gd name="T73" fmla="*/ 0 h 301"/>
                <a:gd name="T74" fmla="*/ 0 w 349"/>
                <a:gd name="T75" fmla="*/ 0 h 301"/>
                <a:gd name="T76" fmla="*/ 0 w 349"/>
                <a:gd name="T77" fmla="*/ 0 h 301"/>
                <a:gd name="T78" fmla="*/ 0 w 349"/>
                <a:gd name="T79" fmla="*/ 0 h 301"/>
                <a:gd name="T80" fmla="*/ 0 w 349"/>
                <a:gd name="T81" fmla="*/ 0 h 301"/>
                <a:gd name="T82" fmla="*/ 0 w 349"/>
                <a:gd name="T83" fmla="*/ 0 h 301"/>
                <a:gd name="T84" fmla="*/ 0 w 349"/>
                <a:gd name="T85" fmla="*/ 0 h 301"/>
                <a:gd name="T86" fmla="*/ 0 w 349"/>
                <a:gd name="T87" fmla="*/ 0 h 301"/>
                <a:gd name="T88" fmla="*/ 0 w 349"/>
                <a:gd name="T89" fmla="*/ 0 h 301"/>
                <a:gd name="T90" fmla="*/ 0 w 349"/>
                <a:gd name="T91" fmla="*/ 0 h 301"/>
                <a:gd name="T92" fmla="*/ 0 w 349"/>
                <a:gd name="T93" fmla="*/ 0 h 301"/>
                <a:gd name="T94" fmla="*/ 0 w 349"/>
                <a:gd name="T95" fmla="*/ 0 h 301"/>
                <a:gd name="T96" fmla="*/ 0 w 349"/>
                <a:gd name="T97" fmla="*/ 0 h 301"/>
                <a:gd name="T98" fmla="*/ 0 w 349"/>
                <a:gd name="T99" fmla="*/ 0 h 301"/>
                <a:gd name="T100" fmla="*/ 0 w 349"/>
                <a:gd name="T101" fmla="*/ 0 h 301"/>
                <a:gd name="T102" fmla="*/ 0 w 349"/>
                <a:gd name="T103" fmla="*/ 0 h 301"/>
                <a:gd name="T104" fmla="*/ 0 w 349"/>
                <a:gd name="T105" fmla="*/ 0 h 3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9" h="301">
                  <a:moveTo>
                    <a:pt x="307" y="0"/>
                  </a:moveTo>
                  <a:lnTo>
                    <a:pt x="307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7" y="1"/>
                  </a:lnTo>
                  <a:lnTo>
                    <a:pt x="320" y="1"/>
                  </a:lnTo>
                  <a:lnTo>
                    <a:pt x="324" y="1"/>
                  </a:lnTo>
                  <a:lnTo>
                    <a:pt x="329" y="1"/>
                  </a:lnTo>
                  <a:lnTo>
                    <a:pt x="333" y="1"/>
                  </a:lnTo>
                  <a:lnTo>
                    <a:pt x="337" y="1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49" y="3"/>
                  </a:lnTo>
                  <a:lnTo>
                    <a:pt x="349" y="11"/>
                  </a:lnTo>
                  <a:lnTo>
                    <a:pt x="349" y="26"/>
                  </a:lnTo>
                  <a:lnTo>
                    <a:pt x="349" y="43"/>
                  </a:lnTo>
                  <a:lnTo>
                    <a:pt x="349" y="60"/>
                  </a:lnTo>
                  <a:lnTo>
                    <a:pt x="349" y="81"/>
                  </a:lnTo>
                  <a:lnTo>
                    <a:pt x="349" y="98"/>
                  </a:lnTo>
                  <a:lnTo>
                    <a:pt x="349" y="114"/>
                  </a:lnTo>
                  <a:lnTo>
                    <a:pt x="349" y="120"/>
                  </a:lnTo>
                  <a:lnTo>
                    <a:pt x="349" y="125"/>
                  </a:lnTo>
                  <a:lnTo>
                    <a:pt x="349" y="130"/>
                  </a:lnTo>
                  <a:lnTo>
                    <a:pt x="349" y="135"/>
                  </a:lnTo>
                  <a:lnTo>
                    <a:pt x="349" y="141"/>
                  </a:lnTo>
                  <a:lnTo>
                    <a:pt x="349" y="147"/>
                  </a:lnTo>
                  <a:lnTo>
                    <a:pt x="349" y="153"/>
                  </a:lnTo>
                  <a:lnTo>
                    <a:pt x="349" y="157"/>
                  </a:lnTo>
                  <a:lnTo>
                    <a:pt x="349" y="163"/>
                  </a:lnTo>
                  <a:lnTo>
                    <a:pt x="349" y="169"/>
                  </a:lnTo>
                  <a:lnTo>
                    <a:pt x="349" y="173"/>
                  </a:lnTo>
                  <a:lnTo>
                    <a:pt x="349" y="179"/>
                  </a:lnTo>
                  <a:lnTo>
                    <a:pt x="349" y="183"/>
                  </a:lnTo>
                  <a:lnTo>
                    <a:pt x="347" y="187"/>
                  </a:lnTo>
                  <a:lnTo>
                    <a:pt x="347" y="193"/>
                  </a:lnTo>
                  <a:lnTo>
                    <a:pt x="347" y="197"/>
                  </a:lnTo>
                  <a:lnTo>
                    <a:pt x="346" y="202"/>
                  </a:lnTo>
                  <a:lnTo>
                    <a:pt x="345" y="206"/>
                  </a:lnTo>
                  <a:lnTo>
                    <a:pt x="343" y="210"/>
                  </a:lnTo>
                  <a:lnTo>
                    <a:pt x="342" y="215"/>
                  </a:lnTo>
                  <a:lnTo>
                    <a:pt x="340" y="219"/>
                  </a:lnTo>
                  <a:lnTo>
                    <a:pt x="339" y="223"/>
                  </a:lnTo>
                  <a:lnTo>
                    <a:pt x="337" y="228"/>
                  </a:lnTo>
                  <a:lnTo>
                    <a:pt x="334" y="231"/>
                  </a:lnTo>
                  <a:lnTo>
                    <a:pt x="333" y="235"/>
                  </a:lnTo>
                  <a:lnTo>
                    <a:pt x="330" y="238"/>
                  </a:lnTo>
                  <a:lnTo>
                    <a:pt x="329" y="242"/>
                  </a:lnTo>
                  <a:lnTo>
                    <a:pt x="326" y="245"/>
                  </a:lnTo>
                  <a:lnTo>
                    <a:pt x="323" y="248"/>
                  </a:lnTo>
                  <a:lnTo>
                    <a:pt x="320" y="252"/>
                  </a:lnTo>
                  <a:lnTo>
                    <a:pt x="317" y="255"/>
                  </a:lnTo>
                  <a:lnTo>
                    <a:pt x="314" y="258"/>
                  </a:lnTo>
                  <a:lnTo>
                    <a:pt x="310" y="262"/>
                  </a:lnTo>
                  <a:lnTo>
                    <a:pt x="306" y="265"/>
                  </a:lnTo>
                  <a:lnTo>
                    <a:pt x="301" y="268"/>
                  </a:lnTo>
                  <a:lnTo>
                    <a:pt x="297" y="272"/>
                  </a:lnTo>
                  <a:lnTo>
                    <a:pt x="291" y="275"/>
                  </a:lnTo>
                  <a:lnTo>
                    <a:pt x="287" y="277"/>
                  </a:lnTo>
                  <a:lnTo>
                    <a:pt x="283" y="280"/>
                  </a:lnTo>
                  <a:lnTo>
                    <a:pt x="277" y="283"/>
                  </a:lnTo>
                  <a:lnTo>
                    <a:pt x="274" y="284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2" y="288"/>
                  </a:lnTo>
                  <a:lnTo>
                    <a:pt x="260" y="290"/>
                  </a:lnTo>
                  <a:lnTo>
                    <a:pt x="255" y="291"/>
                  </a:lnTo>
                  <a:lnTo>
                    <a:pt x="251" y="293"/>
                  </a:lnTo>
                  <a:lnTo>
                    <a:pt x="248" y="293"/>
                  </a:lnTo>
                  <a:lnTo>
                    <a:pt x="241" y="294"/>
                  </a:lnTo>
                  <a:lnTo>
                    <a:pt x="232" y="297"/>
                  </a:lnTo>
                  <a:lnTo>
                    <a:pt x="225" y="297"/>
                  </a:lnTo>
                  <a:lnTo>
                    <a:pt x="218" y="298"/>
                  </a:lnTo>
                  <a:lnTo>
                    <a:pt x="209" y="300"/>
                  </a:lnTo>
                  <a:lnTo>
                    <a:pt x="202" y="301"/>
                  </a:lnTo>
                  <a:lnTo>
                    <a:pt x="193" y="301"/>
                  </a:lnTo>
                  <a:lnTo>
                    <a:pt x="185" y="301"/>
                  </a:lnTo>
                  <a:lnTo>
                    <a:pt x="182" y="301"/>
                  </a:lnTo>
                  <a:lnTo>
                    <a:pt x="177" y="301"/>
                  </a:lnTo>
                  <a:lnTo>
                    <a:pt x="175" y="301"/>
                  </a:lnTo>
                  <a:lnTo>
                    <a:pt x="170" y="301"/>
                  </a:lnTo>
                  <a:lnTo>
                    <a:pt x="167" y="301"/>
                  </a:lnTo>
                  <a:lnTo>
                    <a:pt x="163" y="301"/>
                  </a:lnTo>
                  <a:lnTo>
                    <a:pt x="160" y="301"/>
                  </a:lnTo>
                  <a:lnTo>
                    <a:pt x="157" y="301"/>
                  </a:lnTo>
                  <a:lnTo>
                    <a:pt x="146" y="301"/>
                  </a:lnTo>
                  <a:lnTo>
                    <a:pt x="136" y="300"/>
                  </a:lnTo>
                  <a:lnTo>
                    <a:pt x="124" y="298"/>
                  </a:lnTo>
                  <a:lnTo>
                    <a:pt x="114" y="297"/>
                  </a:lnTo>
                  <a:lnTo>
                    <a:pt x="104" y="295"/>
                  </a:lnTo>
                  <a:lnTo>
                    <a:pt x="94" y="293"/>
                  </a:lnTo>
                  <a:lnTo>
                    <a:pt x="84" y="291"/>
                  </a:lnTo>
                  <a:lnTo>
                    <a:pt x="75" y="287"/>
                  </a:lnTo>
                  <a:lnTo>
                    <a:pt x="72" y="287"/>
                  </a:lnTo>
                  <a:lnTo>
                    <a:pt x="69" y="285"/>
                  </a:lnTo>
                  <a:lnTo>
                    <a:pt x="66" y="284"/>
                  </a:lnTo>
                  <a:lnTo>
                    <a:pt x="65" y="283"/>
                  </a:lnTo>
                  <a:lnTo>
                    <a:pt x="62" y="281"/>
                  </a:lnTo>
                  <a:lnTo>
                    <a:pt x="59" y="281"/>
                  </a:lnTo>
                  <a:lnTo>
                    <a:pt x="58" y="280"/>
                  </a:lnTo>
                  <a:lnTo>
                    <a:pt x="55" y="278"/>
                  </a:lnTo>
                  <a:lnTo>
                    <a:pt x="52" y="277"/>
                  </a:lnTo>
                  <a:lnTo>
                    <a:pt x="48" y="274"/>
                  </a:lnTo>
                  <a:lnTo>
                    <a:pt x="45" y="272"/>
                  </a:lnTo>
                  <a:lnTo>
                    <a:pt x="42" y="271"/>
                  </a:lnTo>
                  <a:lnTo>
                    <a:pt x="39" y="268"/>
                  </a:lnTo>
                  <a:lnTo>
                    <a:pt x="36" y="267"/>
                  </a:lnTo>
                  <a:lnTo>
                    <a:pt x="33" y="264"/>
                  </a:lnTo>
                  <a:lnTo>
                    <a:pt x="30" y="261"/>
                  </a:lnTo>
                  <a:lnTo>
                    <a:pt x="23" y="254"/>
                  </a:lnTo>
                  <a:lnTo>
                    <a:pt x="16" y="244"/>
                  </a:lnTo>
                  <a:lnTo>
                    <a:pt x="12" y="235"/>
                  </a:lnTo>
                  <a:lnTo>
                    <a:pt x="7" y="225"/>
                  </a:lnTo>
                  <a:lnTo>
                    <a:pt x="5" y="213"/>
                  </a:lnTo>
                  <a:lnTo>
                    <a:pt x="2" y="203"/>
                  </a:lnTo>
                  <a:lnTo>
                    <a:pt x="0" y="192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6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9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19"/>
                  </a:lnTo>
                  <a:lnTo>
                    <a:pt x="61" y="36"/>
                  </a:lnTo>
                  <a:lnTo>
                    <a:pt x="61" y="55"/>
                  </a:lnTo>
                  <a:lnTo>
                    <a:pt x="61" y="73"/>
                  </a:lnTo>
                  <a:lnTo>
                    <a:pt x="61" y="92"/>
                  </a:lnTo>
                  <a:lnTo>
                    <a:pt x="61" y="111"/>
                  </a:lnTo>
                  <a:lnTo>
                    <a:pt x="61" y="130"/>
                  </a:lnTo>
                  <a:lnTo>
                    <a:pt x="61" y="147"/>
                  </a:lnTo>
                  <a:lnTo>
                    <a:pt x="61" y="151"/>
                  </a:lnTo>
                  <a:lnTo>
                    <a:pt x="61" y="154"/>
                  </a:lnTo>
                  <a:lnTo>
                    <a:pt x="61" y="157"/>
                  </a:lnTo>
                  <a:lnTo>
                    <a:pt x="61" y="161"/>
                  </a:lnTo>
                  <a:lnTo>
                    <a:pt x="61" y="164"/>
                  </a:lnTo>
                  <a:lnTo>
                    <a:pt x="61" y="167"/>
                  </a:lnTo>
                  <a:lnTo>
                    <a:pt x="61" y="170"/>
                  </a:lnTo>
                  <a:lnTo>
                    <a:pt x="61" y="174"/>
                  </a:lnTo>
                  <a:lnTo>
                    <a:pt x="61" y="184"/>
                  </a:lnTo>
                  <a:lnTo>
                    <a:pt x="62" y="193"/>
                  </a:lnTo>
                  <a:lnTo>
                    <a:pt x="64" y="203"/>
                  </a:lnTo>
                  <a:lnTo>
                    <a:pt x="66" y="213"/>
                  </a:lnTo>
                  <a:lnTo>
                    <a:pt x="69" y="222"/>
                  </a:lnTo>
                  <a:lnTo>
                    <a:pt x="74" y="231"/>
                  </a:lnTo>
                  <a:lnTo>
                    <a:pt x="79" y="238"/>
                  </a:lnTo>
                  <a:lnTo>
                    <a:pt x="85" y="245"/>
                  </a:lnTo>
                  <a:lnTo>
                    <a:pt x="95" y="254"/>
                  </a:lnTo>
                  <a:lnTo>
                    <a:pt x="107" y="259"/>
                  </a:lnTo>
                  <a:lnTo>
                    <a:pt x="120" y="264"/>
                  </a:lnTo>
                  <a:lnTo>
                    <a:pt x="133" y="268"/>
                  </a:lnTo>
                  <a:lnTo>
                    <a:pt x="146" y="271"/>
                  </a:lnTo>
                  <a:lnTo>
                    <a:pt x="160" y="272"/>
                  </a:lnTo>
                  <a:lnTo>
                    <a:pt x="175" y="272"/>
                  </a:lnTo>
                  <a:lnTo>
                    <a:pt x="189" y="272"/>
                  </a:lnTo>
                  <a:lnTo>
                    <a:pt x="190" y="272"/>
                  </a:lnTo>
                  <a:lnTo>
                    <a:pt x="193" y="272"/>
                  </a:lnTo>
                  <a:lnTo>
                    <a:pt x="196" y="272"/>
                  </a:lnTo>
                  <a:lnTo>
                    <a:pt x="199" y="272"/>
                  </a:lnTo>
                  <a:lnTo>
                    <a:pt x="203" y="272"/>
                  </a:lnTo>
                  <a:lnTo>
                    <a:pt x="206" y="272"/>
                  </a:lnTo>
                  <a:lnTo>
                    <a:pt x="211" y="271"/>
                  </a:lnTo>
                  <a:lnTo>
                    <a:pt x="213" y="271"/>
                  </a:lnTo>
                  <a:lnTo>
                    <a:pt x="218" y="271"/>
                  </a:lnTo>
                  <a:lnTo>
                    <a:pt x="222" y="270"/>
                  </a:lnTo>
                  <a:lnTo>
                    <a:pt x="225" y="270"/>
                  </a:lnTo>
                  <a:lnTo>
                    <a:pt x="229" y="268"/>
                  </a:lnTo>
                  <a:lnTo>
                    <a:pt x="234" y="267"/>
                  </a:lnTo>
                  <a:lnTo>
                    <a:pt x="237" y="267"/>
                  </a:lnTo>
                  <a:lnTo>
                    <a:pt x="239" y="265"/>
                  </a:lnTo>
                  <a:lnTo>
                    <a:pt x="241" y="265"/>
                  </a:lnTo>
                  <a:lnTo>
                    <a:pt x="247" y="262"/>
                  </a:lnTo>
                  <a:lnTo>
                    <a:pt x="252" y="259"/>
                  </a:lnTo>
                  <a:lnTo>
                    <a:pt x="258" y="257"/>
                  </a:lnTo>
                  <a:lnTo>
                    <a:pt x="264" y="254"/>
                  </a:lnTo>
                  <a:lnTo>
                    <a:pt x="270" y="251"/>
                  </a:lnTo>
                  <a:lnTo>
                    <a:pt x="275" y="246"/>
                  </a:lnTo>
                  <a:lnTo>
                    <a:pt x="280" y="242"/>
                  </a:lnTo>
                  <a:lnTo>
                    <a:pt x="284" y="236"/>
                  </a:lnTo>
                  <a:lnTo>
                    <a:pt x="287" y="233"/>
                  </a:lnTo>
                  <a:lnTo>
                    <a:pt x="288" y="229"/>
                  </a:lnTo>
                  <a:lnTo>
                    <a:pt x="291" y="226"/>
                  </a:lnTo>
                  <a:lnTo>
                    <a:pt x="294" y="222"/>
                  </a:lnTo>
                  <a:lnTo>
                    <a:pt x="296" y="219"/>
                  </a:lnTo>
                  <a:lnTo>
                    <a:pt x="297" y="215"/>
                  </a:lnTo>
                  <a:lnTo>
                    <a:pt x="298" y="210"/>
                  </a:lnTo>
                  <a:lnTo>
                    <a:pt x="300" y="206"/>
                  </a:lnTo>
                  <a:lnTo>
                    <a:pt x="303" y="199"/>
                  </a:lnTo>
                  <a:lnTo>
                    <a:pt x="304" y="192"/>
                  </a:lnTo>
                  <a:lnTo>
                    <a:pt x="306" y="184"/>
                  </a:lnTo>
                  <a:lnTo>
                    <a:pt x="306" y="177"/>
                  </a:lnTo>
                  <a:lnTo>
                    <a:pt x="306" y="169"/>
                  </a:lnTo>
                  <a:lnTo>
                    <a:pt x="307" y="161"/>
                  </a:lnTo>
                  <a:lnTo>
                    <a:pt x="307" y="153"/>
                  </a:lnTo>
                  <a:lnTo>
                    <a:pt x="307" y="144"/>
                  </a:lnTo>
                  <a:lnTo>
                    <a:pt x="307" y="140"/>
                  </a:lnTo>
                  <a:lnTo>
                    <a:pt x="307" y="135"/>
                  </a:lnTo>
                  <a:lnTo>
                    <a:pt x="307" y="131"/>
                  </a:lnTo>
                  <a:lnTo>
                    <a:pt x="307" y="127"/>
                  </a:lnTo>
                  <a:lnTo>
                    <a:pt x="307" y="121"/>
                  </a:lnTo>
                  <a:lnTo>
                    <a:pt x="307" y="117"/>
                  </a:lnTo>
                  <a:lnTo>
                    <a:pt x="307" y="112"/>
                  </a:lnTo>
                  <a:lnTo>
                    <a:pt x="307" y="108"/>
                  </a:lnTo>
                  <a:lnTo>
                    <a:pt x="307" y="94"/>
                  </a:lnTo>
                  <a:lnTo>
                    <a:pt x="307" y="76"/>
                  </a:lnTo>
                  <a:lnTo>
                    <a:pt x="307" y="58"/>
                  </a:lnTo>
                  <a:lnTo>
                    <a:pt x="307" y="40"/>
                  </a:lnTo>
                  <a:lnTo>
                    <a:pt x="307" y="24"/>
                  </a:lnTo>
                  <a:lnTo>
                    <a:pt x="307" y="11"/>
                  </a:lnTo>
                  <a:lnTo>
                    <a:pt x="307" y="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6"/>
            <p:cNvSpPr>
              <a:spLocks noChangeAspect="1"/>
            </p:cNvSpPr>
            <p:nvPr userDrawn="1"/>
          </p:nvSpPr>
          <p:spPr bwMode="auto">
            <a:xfrm>
              <a:off x="2824" y="4148"/>
              <a:ext cx="109" cy="93"/>
            </a:xfrm>
            <a:custGeom>
              <a:avLst/>
              <a:gdLst>
                <a:gd name="T0" fmla="*/ 0 w 348"/>
                <a:gd name="T1" fmla="*/ 0 h 295"/>
                <a:gd name="T2" fmla="*/ 0 w 348"/>
                <a:gd name="T3" fmla="*/ 0 h 295"/>
                <a:gd name="T4" fmla="*/ 0 w 348"/>
                <a:gd name="T5" fmla="*/ 0 h 295"/>
                <a:gd name="T6" fmla="*/ 0 w 348"/>
                <a:gd name="T7" fmla="*/ 0 h 295"/>
                <a:gd name="T8" fmla="*/ 0 w 348"/>
                <a:gd name="T9" fmla="*/ 0 h 295"/>
                <a:gd name="T10" fmla="*/ 0 w 348"/>
                <a:gd name="T11" fmla="*/ 0 h 295"/>
                <a:gd name="T12" fmla="*/ 0 w 348"/>
                <a:gd name="T13" fmla="*/ 0 h 295"/>
                <a:gd name="T14" fmla="*/ 0 w 348"/>
                <a:gd name="T15" fmla="*/ 0 h 295"/>
                <a:gd name="T16" fmla="*/ 0 w 348"/>
                <a:gd name="T17" fmla="*/ 0 h 295"/>
                <a:gd name="T18" fmla="*/ 0 w 348"/>
                <a:gd name="T19" fmla="*/ 0 h 295"/>
                <a:gd name="T20" fmla="*/ 0 w 348"/>
                <a:gd name="T21" fmla="*/ 0 h 295"/>
                <a:gd name="T22" fmla="*/ 0 w 348"/>
                <a:gd name="T23" fmla="*/ 0 h 295"/>
                <a:gd name="T24" fmla="*/ 0 w 348"/>
                <a:gd name="T25" fmla="*/ 0 h 295"/>
                <a:gd name="T26" fmla="*/ 0 w 348"/>
                <a:gd name="T27" fmla="*/ 0 h 295"/>
                <a:gd name="T28" fmla="*/ 0 w 348"/>
                <a:gd name="T29" fmla="*/ 0 h 295"/>
                <a:gd name="T30" fmla="*/ 0 w 348"/>
                <a:gd name="T31" fmla="*/ 0 h 295"/>
                <a:gd name="T32" fmla="*/ 0 w 348"/>
                <a:gd name="T33" fmla="*/ 0 h 295"/>
                <a:gd name="T34" fmla="*/ 0 w 348"/>
                <a:gd name="T35" fmla="*/ 0 h 295"/>
                <a:gd name="T36" fmla="*/ 0 w 348"/>
                <a:gd name="T37" fmla="*/ 0 h 295"/>
                <a:gd name="T38" fmla="*/ 0 w 348"/>
                <a:gd name="T39" fmla="*/ 0 h 295"/>
                <a:gd name="T40" fmla="*/ 0 w 348"/>
                <a:gd name="T41" fmla="*/ 0 h 295"/>
                <a:gd name="T42" fmla="*/ 0 w 348"/>
                <a:gd name="T43" fmla="*/ 0 h 295"/>
                <a:gd name="T44" fmla="*/ 0 w 348"/>
                <a:gd name="T45" fmla="*/ 0 h 295"/>
                <a:gd name="T46" fmla="*/ 0 w 348"/>
                <a:gd name="T47" fmla="*/ 0 h 295"/>
                <a:gd name="T48" fmla="*/ 0 w 348"/>
                <a:gd name="T49" fmla="*/ 0 h 295"/>
                <a:gd name="T50" fmla="*/ 0 w 348"/>
                <a:gd name="T51" fmla="*/ 0 h 295"/>
                <a:gd name="T52" fmla="*/ 0 w 348"/>
                <a:gd name="T53" fmla="*/ 0 h 295"/>
                <a:gd name="T54" fmla="*/ 0 w 348"/>
                <a:gd name="T55" fmla="*/ 0 h 295"/>
                <a:gd name="T56" fmla="*/ 0 w 348"/>
                <a:gd name="T57" fmla="*/ 0 h 295"/>
                <a:gd name="T58" fmla="*/ 0 w 348"/>
                <a:gd name="T59" fmla="*/ 0 h 295"/>
                <a:gd name="T60" fmla="*/ 0 w 348"/>
                <a:gd name="T61" fmla="*/ 0 h 295"/>
                <a:gd name="T62" fmla="*/ 0 w 348"/>
                <a:gd name="T63" fmla="*/ 0 h 295"/>
                <a:gd name="T64" fmla="*/ 0 w 348"/>
                <a:gd name="T65" fmla="*/ 0 h 295"/>
                <a:gd name="T66" fmla="*/ 0 w 348"/>
                <a:gd name="T67" fmla="*/ 0 h 295"/>
                <a:gd name="T68" fmla="*/ 0 w 348"/>
                <a:gd name="T69" fmla="*/ 0 h 295"/>
                <a:gd name="T70" fmla="*/ 0 w 348"/>
                <a:gd name="T71" fmla="*/ 0 h 295"/>
                <a:gd name="T72" fmla="*/ 0 w 348"/>
                <a:gd name="T73" fmla="*/ 0 h 295"/>
                <a:gd name="T74" fmla="*/ 0 w 348"/>
                <a:gd name="T75" fmla="*/ 0 h 295"/>
                <a:gd name="T76" fmla="*/ 0 w 348"/>
                <a:gd name="T77" fmla="*/ 0 h 295"/>
                <a:gd name="T78" fmla="*/ 0 w 348"/>
                <a:gd name="T79" fmla="*/ 0 h 295"/>
                <a:gd name="T80" fmla="*/ 0 w 348"/>
                <a:gd name="T81" fmla="*/ 0 h 295"/>
                <a:gd name="T82" fmla="*/ 0 w 348"/>
                <a:gd name="T83" fmla="*/ 0 h 295"/>
                <a:gd name="T84" fmla="*/ 0 w 348"/>
                <a:gd name="T85" fmla="*/ 0 h 295"/>
                <a:gd name="T86" fmla="*/ 0 w 348"/>
                <a:gd name="T87" fmla="*/ 0 h 295"/>
                <a:gd name="T88" fmla="*/ 0 w 348"/>
                <a:gd name="T89" fmla="*/ 0 h 295"/>
                <a:gd name="T90" fmla="*/ 0 w 348"/>
                <a:gd name="T91" fmla="*/ 0 h 295"/>
                <a:gd name="T92" fmla="*/ 0 w 348"/>
                <a:gd name="T93" fmla="*/ 0 h 295"/>
                <a:gd name="T94" fmla="*/ 0 w 348"/>
                <a:gd name="T95" fmla="*/ 0 h 295"/>
                <a:gd name="T96" fmla="*/ 0 w 348"/>
                <a:gd name="T97" fmla="*/ 0 h 295"/>
                <a:gd name="T98" fmla="*/ 0 w 348"/>
                <a:gd name="T99" fmla="*/ 0 h 295"/>
                <a:gd name="T100" fmla="*/ 0 w 348"/>
                <a:gd name="T101" fmla="*/ 0 h 295"/>
                <a:gd name="T102" fmla="*/ 0 w 348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48" h="295">
                  <a:moveTo>
                    <a:pt x="305" y="0"/>
                  </a:moveTo>
                  <a:lnTo>
                    <a:pt x="308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4" y="1"/>
                  </a:lnTo>
                  <a:lnTo>
                    <a:pt x="317" y="1"/>
                  </a:lnTo>
                  <a:lnTo>
                    <a:pt x="319" y="1"/>
                  </a:lnTo>
                  <a:lnTo>
                    <a:pt x="324" y="1"/>
                  </a:lnTo>
                  <a:lnTo>
                    <a:pt x="328" y="1"/>
                  </a:lnTo>
                  <a:lnTo>
                    <a:pt x="332" y="1"/>
                  </a:lnTo>
                  <a:lnTo>
                    <a:pt x="335" y="1"/>
                  </a:lnTo>
                  <a:lnTo>
                    <a:pt x="340" y="1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8" y="42"/>
                  </a:lnTo>
                  <a:lnTo>
                    <a:pt x="348" y="88"/>
                  </a:lnTo>
                  <a:lnTo>
                    <a:pt x="348" y="137"/>
                  </a:lnTo>
                  <a:lnTo>
                    <a:pt x="348" y="184"/>
                  </a:lnTo>
                  <a:lnTo>
                    <a:pt x="348" y="228"/>
                  </a:lnTo>
                  <a:lnTo>
                    <a:pt x="348" y="264"/>
                  </a:lnTo>
                  <a:lnTo>
                    <a:pt x="348" y="287"/>
                  </a:lnTo>
                  <a:lnTo>
                    <a:pt x="348" y="295"/>
                  </a:lnTo>
                  <a:lnTo>
                    <a:pt x="318" y="295"/>
                  </a:lnTo>
                  <a:lnTo>
                    <a:pt x="317" y="295"/>
                  </a:lnTo>
                  <a:lnTo>
                    <a:pt x="317" y="294"/>
                  </a:lnTo>
                  <a:lnTo>
                    <a:pt x="315" y="293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1" y="290"/>
                  </a:lnTo>
                  <a:lnTo>
                    <a:pt x="309" y="288"/>
                  </a:lnTo>
                  <a:lnTo>
                    <a:pt x="308" y="287"/>
                  </a:lnTo>
                  <a:lnTo>
                    <a:pt x="306" y="285"/>
                  </a:lnTo>
                  <a:lnTo>
                    <a:pt x="305" y="284"/>
                  </a:lnTo>
                  <a:lnTo>
                    <a:pt x="304" y="284"/>
                  </a:lnTo>
                  <a:lnTo>
                    <a:pt x="302" y="283"/>
                  </a:lnTo>
                  <a:lnTo>
                    <a:pt x="301" y="281"/>
                  </a:lnTo>
                  <a:lnTo>
                    <a:pt x="299" y="280"/>
                  </a:lnTo>
                  <a:lnTo>
                    <a:pt x="298" y="278"/>
                  </a:lnTo>
                  <a:lnTo>
                    <a:pt x="296" y="278"/>
                  </a:lnTo>
                  <a:lnTo>
                    <a:pt x="295" y="277"/>
                  </a:lnTo>
                  <a:lnTo>
                    <a:pt x="294" y="275"/>
                  </a:lnTo>
                  <a:lnTo>
                    <a:pt x="291" y="272"/>
                  </a:lnTo>
                  <a:lnTo>
                    <a:pt x="286" y="270"/>
                  </a:lnTo>
                  <a:lnTo>
                    <a:pt x="282" y="267"/>
                  </a:lnTo>
                  <a:lnTo>
                    <a:pt x="279" y="264"/>
                  </a:lnTo>
                  <a:lnTo>
                    <a:pt x="275" y="261"/>
                  </a:lnTo>
                  <a:lnTo>
                    <a:pt x="272" y="258"/>
                  </a:lnTo>
                  <a:lnTo>
                    <a:pt x="268" y="255"/>
                  </a:lnTo>
                  <a:lnTo>
                    <a:pt x="263" y="252"/>
                  </a:lnTo>
                  <a:lnTo>
                    <a:pt x="245" y="236"/>
                  </a:lnTo>
                  <a:lnTo>
                    <a:pt x="226" y="222"/>
                  </a:lnTo>
                  <a:lnTo>
                    <a:pt x="206" y="206"/>
                  </a:lnTo>
                  <a:lnTo>
                    <a:pt x="187" y="192"/>
                  </a:lnTo>
                  <a:lnTo>
                    <a:pt x="168" y="176"/>
                  </a:lnTo>
                  <a:lnTo>
                    <a:pt x="148" y="161"/>
                  </a:lnTo>
                  <a:lnTo>
                    <a:pt x="129" y="147"/>
                  </a:lnTo>
                  <a:lnTo>
                    <a:pt x="111" y="131"/>
                  </a:lnTo>
                  <a:lnTo>
                    <a:pt x="103" y="127"/>
                  </a:lnTo>
                  <a:lnTo>
                    <a:pt x="98" y="121"/>
                  </a:lnTo>
                  <a:lnTo>
                    <a:pt x="92" y="117"/>
                  </a:lnTo>
                  <a:lnTo>
                    <a:pt x="85" y="112"/>
                  </a:lnTo>
                  <a:lnTo>
                    <a:pt x="79" y="107"/>
                  </a:lnTo>
                  <a:lnTo>
                    <a:pt x="73" y="102"/>
                  </a:lnTo>
                  <a:lnTo>
                    <a:pt x="66" y="96"/>
                  </a:lnTo>
                  <a:lnTo>
                    <a:pt x="60" y="92"/>
                  </a:lnTo>
                  <a:lnTo>
                    <a:pt x="59" y="91"/>
                  </a:lnTo>
                  <a:lnTo>
                    <a:pt x="56" y="89"/>
                  </a:lnTo>
                  <a:lnTo>
                    <a:pt x="54" y="88"/>
                  </a:lnTo>
                  <a:lnTo>
                    <a:pt x="53" y="86"/>
                  </a:lnTo>
                  <a:lnTo>
                    <a:pt x="50" y="85"/>
                  </a:lnTo>
                  <a:lnTo>
                    <a:pt x="49" y="83"/>
                  </a:lnTo>
                  <a:lnTo>
                    <a:pt x="47" y="82"/>
                  </a:lnTo>
                  <a:lnTo>
                    <a:pt x="46" y="81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1" y="78"/>
                  </a:lnTo>
                  <a:lnTo>
                    <a:pt x="41" y="108"/>
                  </a:lnTo>
                  <a:lnTo>
                    <a:pt x="41" y="143"/>
                  </a:lnTo>
                  <a:lnTo>
                    <a:pt x="41" y="179"/>
                  </a:lnTo>
                  <a:lnTo>
                    <a:pt x="41" y="215"/>
                  </a:lnTo>
                  <a:lnTo>
                    <a:pt x="41" y="246"/>
                  </a:lnTo>
                  <a:lnTo>
                    <a:pt x="41" y="272"/>
                  </a:lnTo>
                  <a:lnTo>
                    <a:pt x="41" y="290"/>
                  </a:lnTo>
                  <a:lnTo>
                    <a:pt x="41" y="295"/>
                  </a:lnTo>
                  <a:lnTo>
                    <a:pt x="40" y="295"/>
                  </a:lnTo>
                  <a:lnTo>
                    <a:pt x="39" y="295"/>
                  </a:lnTo>
                  <a:lnTo>
                    <a:pt x="36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6" y="294"/>
                  </a:lnTo>
                  <a:lnTo>
                    <a:pt x="21" y="294"/>
                  </a:lnTo>
                  <a:lnTo>
                    <a:pt x="17" y="294"/>
                  </a:lnTo>
                  <a:lnTo>
                    <a:pt x="14" y="295"/>
                  </a:lnTo>
                  <a:lnTo>
                    <a:pt x="10" y="295"/>
                  </a:lnTo>
                  <a:lnTo>
                    <a:pt x="7" y="295"/>
                  </a:lnTo>
                  <a:lnTo>
                    <a:pt x="4" y="295"/>
                  </a:lnTo>
                  <a:lnTo>
                    <a:pt x="1" y="295"/>
                  </a:lnTo>
                  <a:lnTo>
                    <a:pt x="0" y="295"/>
                  </a:lnTo>
                  <a:lnTo>
                    <a:pt x="0" y="268"/>
                  </a:lnTo>
                  <a:lnTo>
                    <a:pt x="0" y="239"/>
                  </a:lnTo>
                  <a:lnTo>
                    <a:pt x="0" y="212"/>
                  </a:lnTo>
                  <a:lnTo>
                    <a:pt x="0" y="183"/>
                  </a:lnTo>
                  <a:lnTo>
                    <a:pt x="0" y="156"/>
                  </a:lnTo>
                  <a:lnTo>
                    <a:pt x="0" y="127"/>
                  </a:lnTo>
                  <a:lnTo>
                    <a:pt x="0" y="99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6" y="10"/>
                  </a:lnTo>
                  <a:lnTo>
                    <a:pt x="47" y="11"/>
                  </a:lnTo>
                  <a:lnTo>
                    <a:pt x="49" y="13"/>
                  </a:lnTo>
                  <a:lnTo>
                    <a:pt x="54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2" y="30"/>
                  </a:lnTo>
                  <a:lnTo>
                    <a:pt x="77" y="34"/>
                  </a:lnTo>
                  <a:lnTo>
                    <a:pt x="83" y="39"/>
                  </a:lnTo>
                  <a:lnTo>
                    <a:pt x="89" y="43"/>
                  </a:lnTo>
                  <a:lnTo>
                    <a:pt x="95" y="47"/>
                  </a:lnTo>
                  <a:lnTo>
                    <a:pt x="112" y="62"/>
                  </a:lnTo>
                  <a:lnTo>
                    <a:pt x="131" y="76"/>
                  </a:lnTo>
                  <a:lnTo>
                    <a:pt x="148" y="89"/>
                  </a:lnTo>
                  <a:lnTo>
                    <a:pt x="165" y="104"/>
                  </a:lnTo>
                  <a:lnTo>
                    <a:pt x="184" y="117"/>
                  </a:lnTo>
                  <a:lnTo>
                    <a:pt x="201" y="131"/>
                  </a:lnTo>
                  <a:lnTo>
                    <a:pt x="220" y="146"/>
                  </a:lnTo>
                  <a:lnTo>
                    <a:pt x="237" y="158"/>
                  </a:lnTo>
                  <a:lnTo>
                    <a:pt x="243" y="164"/>
                  </a:lnTo>
                  <a:lnTo>
                    <a:pt x="250" y="169"/>
                  </a:lnTo>
                  <a:lnTo>
                    <a:pt x="256" y="174"/>
                  </a:lnTo>
                  <a:lnTo>
                    <a:pt x="263" y="179"/>
                  </a:lnTo>
                  <a:lnTo>
                    <a:pt x="269" y="184"/>
                  </a:lnTo>
                  <a:lnTo>
                    <a:pt x="276" y="189"/>
                  </a:lnTo>
                  <a:lnTo>
                    <a:pt x="282" y="195"/>
                  </a:lnTo>
                  <a:lnTo>
                    <a:pt x="289" y="199"/>
                  </a:lnTo>
                  <a:lnTo>
                    <a:pt x="289" y="200"/>
                  </a:lnTo>
                  <a:lnTo>
                    <a:pt x="292" y="202"/>
                  </a:lnTo>
                  <a:lnTo>
                    <a:pt x="295" y="203"/>
                  </a:lnTo>
                  <a:lnTo>
                    <a:pt x="298" y="206"/>
                  </a:lnTo>
                  <a:lnTo>
                    <a:pt x="301" y="209"/>
                  </a:lnTo>
                  <a:lnTo>
                    <a:pt x="304" y="210"/>
                  </a:lnTo>
                  <a:lnTo>
                    <a:pt x="305" y="212"/>
                  </a:lnTo>
                  <a:lnTo>
                    <a:pt x="305" y="186"/>
                  </a:lnTo>
                  <a:lnTo>
                    <a:pt x="305" y="160"/>
                  </a:lnTo>
                  <a:lnTo>
                    <a:pt x="305" y="133"/>
                  </a:lnTo>
                  <a:lnTo>
                    <a:pt x="305" y="107"/>
                  </a:lnTo>
                  <a:lnTo>
                    <a:pt x="305" y="79"/>
                  </a:lnTo>
                  <a:lnTo>
                    <a:pt x="305" y="53"/>
                  </a:lnTo>
                  <a:lnTo>
                    <a:pt x="305" y="2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7"/>
            <p:cNvSpPr>
              <a:spLocks noChangeAspect="1"/>
            </p:cNvSpPr>
            <p:nvPr userDrawn="1"/>
          </p:nvSpPr>
          <p:spPr bwMode="auto">
            <a:xfrm>
              <a:off x="3089" y="4148"/>
              <a:ext cx="95" cy="93"/>
            </a:xfrm>
            <a:custGeom>
              <a:avLst/>
              <a:gdLst>
                <a:gd name="T0" fmla="*/ 0 w 301"/>
                <a:gd name="T1" fmla="*/ 0 h 295"/>
                <a:gd name="T2" fmla="*/ 0 w 301"/>
                <a:gd name="T3" fmla="*/ 0 h 295"/>
                <a:gd name="T4" fmla="*/ 0 w 301"/>
                <a:gd name="T5" fmla="*/ 0 h 295"/>
                <a:gd name="T6" fmla="*/ 0 w 301"/>
                <a:gd name="T7" fmla="*/ 0 h 295"/>
                <a:gd name="T8" fmla="*/ 0 w 301"/>
                <a:gd name="T9" fmla="*/ 0 h 295"/>
                <a:gd name="T10" fmla="*/ 0 w 301"/>
                <a:gd name="T11" fmla="*/ 0 h 295"/>
                <a:gd name="T12" fmla="*/ 0 w 301"/>
                <a:gd name="T13" fmla="*/ 0 h 295"/>
                <a:gd name="T14" fmla="*/ 0 w 301"/>
                <a:gd name="T15" fmla="*/ 0 h 295"/>
                <a:gd name="T16" fmla="*/ 0 w 301"/>
                <a:gd name="T17" fmla="*/ 0 h 295"/>
                <a:gd name="T18" fmla="*/ 0 w 301"/>
                <a:gd name="T19" fmla="*/ 0 h 295"/>
                <a:gd name="T20" fmla="*/ 0 w 301"/>
                <a:gd name="T21" fmla="*/ 0 h 295"/>
                <a:gd name="T22" fmla="*/ 0 w 301"/>
                <a:gd name="T23" fmla="*/ 0 h 295"/>
                <a:gd name="T24" fmla="*/ 0 w 301"/>
                <a:gd name="T25" fmla="*/ 0 h 295"/>
                <a:gd name="T26" fmla="*/ 0 w 301"/>
                <a:gd name="T27" fmla="*/ 0 h 295"/>
                <a:gd name="T28" fmla="*/ 0 w 301"/>
                <a:gd name="T29" fmla="*/ 0 h 295"/>
                <a:gd name="T30" fmla="*/ 0 w 301"/>
                <a:gd name="T31" fmla="*/ 0 h 295"/>
                <a:gd name="T32" fmla="*/ 0 w 301"/>
                <a:gd name="T33" fmla="*/ 0 h 295"/>
                <a:gd name="T34" fmla="*/ 0 w 301"/>
                <a:gd name="T35" fmla="*/ 0 h 295"/>
                <a:gd name="T36" fmla="*/ 0 w 301"/>
                <a:gd name="T37" fmla="*/ 0 h 295"/>
                <a:gd name="T38" fmla="*/ 0 w 301"/>
                <a:gd name="T39" fmla="*/ 0 h 295"/>
                <a:gd name="T40" fmla="*/ 0 w 301"/>
                <a:gd name="T41" fmla="*/ 0 h 295"/>
                <a:gd name="T42" fmla="*/ 0 w 301"/>
                <a:gd name="T43" fmla="*/ 0 h 295"/>
                <a:gd name="T44" fmla="*/ 0 w 301"/>
                <a:gd name="T45" fmla="*/ 0 h 295"/>
                <a:gd name="T46" fmla="*/ 0 w 301"/>
                <a:gd name="T47" fmla="*/ 0 h 295"/>
                <a:gd name="T48" fmla="*/ 0 w 301"/>
                <a:gd name="T49" fmla="*/ 0 h 295"/>
                <a:gd name="T50" fmla="*/ 0 w 301"/>
                <a:gd name="T51" fmla="*/ 0 h 295"/>
                <a:gd name="T52" fmla="*/ 0 w 301"/>
                <a:gd name="T53" fmla="*/ 0 h 295"/>
                <a:gd name="T54" fmla="*/ 0 w 301"/>
                <a:gd name="T55" fmla="*/ 0 h 295"/>
                <a:gd name="T56" fmla="*/ 0 w 301"/>
                <a:gd name="T57" fmla="*/ 0 h 295"/>
                <a:gd name="T58" fmla="*/ 0 w 301"/>
                <a:gd name="T59" fmla="*/ 0 h 295"/>
                <a:gd name="T60" fmla="*/ 0 w 301"/>
                <a:gd name="T61" fmla="*/ 0 h 295"/>
                <a:gd name="T62" fmla="*/ 0 w 301"/>
                <a:gd name="T63" fmla="*/ 0 h 295"/>
                <a:gd name="T64" fmla="*/ 0 w 301"/>
                <a:gd name="T65" fmla="*/ 0 h 295"/>
                <a:gd name="T66" fmla="*/ 0 w 301"/>
                <a:gd name="T67" fmla="*/ 0 h 295"/>
                <a:gd name="T68" fmla="*/ 0 w 301"/>
                <a:gd name="T69" fmla="*/ 0 h 295"/>
                <a:gd name="T70" fmla="*/ 0 w 301"/>
                <a:gd name="T71" fmla="*/ 0 h 295"/>
                <a:gd name="T72" fmla="*/ 0 w 301"/>
                <a:gd name="T73" fmla="*/ 0 h 295"/>
                <a:gd name="T74" fmla="*/ 0 w 301"/>
                <a:gd name="T75" fmla="*/ 0 h 295"/>
                <a:gd name="T76" fmla="*/ 0 w 301"/>
                <a:gd name="T77" fmla="*/ 0 h 295"/>
                <a:gd name="T78" fmla="*/ 0 w 301"/>
                <a:gd name="T79" fmla="*/ 0 h 295"/>
                <a:gd name="T80" fmla="*/ 0 w 301"/>
                <a:gd name="T81" fmla="*/ 0 h 295"/>
                <a:gd name="T82" fmla="*/ 0 w 301"/>
                <a:gd name="T83" fmla="*/ 0 h 295"/>
                <a:gd name="T84" fmla="*/ 0 w 301"/>
                <a:gd name="T85" fmla="*/ 0 h 295"/>
                <a:gd name="T86" fmla="*/ 0 w 301"/>
                <a:gd name="T87" fmla="*/ 0 h 295"/>
                <a:gd name="T88" fmla="*/ 0 w 301"/>
                <a:gd name="T89" fmla="*/ 0 h 295"/>
                <a:gd name="T90" fmla="*/ 0 w 301"/>
                <a:gd name="T91" fmla="*/ 0 h 295"/>
                <a:gd name="T92" fmla="*/ 0 w 301"/>
                <a:gd name="T93" fmla="*/ 0 h 295"/>
                <a:gd name="T94" fmla="*/ 0 w 301"/>
                <a:gd name="T95" fmla="*/ 0 h 295"/>
                <a:gd name="T96" fmla="*/ 0 w 301"/>
                <a:gd name="T97" fmla="*/ 0 h 295"/>
                <a:gd name="T98" fmla="*/ 0 w 301"/>
                <a:gd name="T99" fmla="*/ 0 h 295"/>
                <a:gd name="T100" fmla="*/ 0 w 301"/>
                <a:gd name="T101" fmla="*/ 0 h 295"/>
                <a:gd name="T102" fmla="*/ 0 w 301"/>
                <a:gd name="T103" fmla="*/ 0 h 295"/>
                <a:gd name="T104" fmla="*/ 0 w 301"/>
                <a:gd name="T105" fmla="*/ 0 h 295"/>
                <a:gd name="T106" fmla="*/ 0 w 301"/>
                <a:gd name="T107" fmla="*/ 0 h 2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295">
                  <a:moveTo>
                    <a:pt x="0" y="0"/>
                  </a:moveTo>
                  <a:lnTo>
                    <a:pt x="37" y="0"/>
                  </a:lnTo>
                  <a:lnTo>
                    <a:pt x="75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86" y="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8" y="4"/>
                  </a:lnTo>
                  <a:lnTo>
                    <a:pt x="296" y="7"/>
                  </a:lnTo>
                  <a:lnTo>
                    <a:pt x="296" y="9"/>
                  </a:lnTo>
                  <a:lnTo>
                    <a:pt x="296" y="11"/>
                  </a:lnTo>
                  <a:lnTo>
                    <a:pt x="296" y="13"/>
                  </a:lnTo>
                  <a:lnTo>
                    <a:pt x="296" y="16"/>
                  </a:lnTo>
                  <a:lnTo>
                    <a:pt x="296" y="19"/>
                  </a:lnTo>
                  <a:lnTo>
                    <a:pt x="296" y="21"/>
                  </a:lnTo>
                  <a:lnTo>
                    <a:pt x="296" y="24"/>
                  </a:lnTo>
                  <a:lnTo>
                    <a:pt x="296" y="27"/>
                  </a:lnTo>
                  <a:lnTo>
                    <a:pt x="296" y="30"/>
                  </a:lnTo>
                  <a:lnTo>
                    <a:pt x="298" y="32"/>
                  </a:lnTo>
                  <a:lnTo>
                    <a:pt x="298" y="34"/>
                  </a:lnTo>
                  <a:lnTo>
                    <a:pt x="298" y="36"/>
                  </a:lnTo>
                  <a:lnTo>
                    <a:pt x="296" y="36"/>
                  </a:lnTo>
                  <a:lnTo>
                    <a:pt x="294" y="36"/>
                  </a:lnTo>
                  <a:lnTo>
                    <a:pt x="291" y="36"/>
                  </a:lnTo>
                  <a:lnTo>
                    <a:pt x="289" y="34"/>
                  </a:lnTo>
                  <a:lnTo>
                    <a:pt x="286" y="34"/>
                  </a:lnTo>
                  <a:lnTo>
                    <a:pt x="284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2" y="33"/>
                  </a:lnTo>
                  <a:lnTo>
                    <a:pt x="263" y="33"/>
                  </a:lnTo>
                  <a:lnTo>
                    <a:pt x="256" y="32"/>
                  </a:lnTo>
                  <a:lnTo>
                    <a:pt x="249" y="32"/>
                  </a:lnTo>
                  <a:lnTo>
                    <a:pt x="243" y="32"/>
                  </a:lnTo>
                  <a:lnTo>
                    <a:pt x="237" y="32"/>
                  </a:lnTo>
                  <a:lnTo>
                    <a:pt x="233" y="32"/>
                  </a:lnTo>
                  <a:lnTo>
                    <a:pt x="230" y="32"/>
                  </a:lnTo>
                  <a:lnTo>
                    <a:pt x="224" y="30"/>
                  </a:lnTo>
                  <a:lnTo>
                    <a:pt x="219" y="30"/>
                  </a:lnTo>
                  <a:lnTo>
                    <a:pt x="213" y="30"/>
                  </a:lnTo>
                  <a:lnTo>
                    <a:pt x="207" y="30"/>
                  </a:lnTo>
                  <a:lnTo>
                    <a:pt x="201" y="30"/>
                  </a:lnTo>
                  <a:lnTo>
                    <a:pt x="196" y="30"/>
                  </a:lnTo>
                  <a:lnTo>
                    <a:pt x="190" y="30"/>
                  </a:lnTo>
                  <a:lnTo>
                    <a:pt x="184" y="30"/>
                  </a:lnTo>
                  <a:lnTo>
                    <a:pt x="183" y="30"/>
                  </a:lnTo>
                  <a:lnTo>
                    <a:pt x="181" y="30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0"/>
                  </a:lnTo>
                  <a:lnTo>
                    <a:pt x="154" y="30"/>
                  </a:lnTo>
                  <a:lnTo>
                    <a:pt x="148" y="30"/>
                  </a:lnTo>
                  <a:lnTo>
                    <a:pt x="142" y="30"/>
                  </a:lnTo>
                  <a:lnTo>
                    <a:pt x="137" y="30"/>
                  </a:lnTo>
                  <a:lnTo>
                    <a:pt x="131" y="30"/>
                  </a:lnTo>
                  <a:lnTo>
                    <a:pt x="122" y="30"/>
                  </a:lnTo>
                  <a:lnTo>
                    <a:pt x="113" y="30"/>
                  </a:lnTo>
                  <a:lnTo>
                    <a:pt x="105" y="30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77" y="30"/>
                  </a:lnTo>
                  <a:lnTo>
                    <a:pt x="69" y="30"/>
                  </a:lnTo>
                  <a:lnTo>
                    <a:pt x="60" y="30"/>
                  </a:lnTo>
                  <a:lnTo>
                    <a:pt x="60" y="42"/>
                  </a:lnTo>
                  <a:lnTo>
                    <a:pt x="60" y="53"/>
                  </a:lnTo>
                  <a:lnTo>
                    <a:pt x="60" y="65"/>
                  </a:lnTo>
                  <a:lnTo>
                    <a:pt x="60" y="76"/>
                  </a:lnTo>
                  <a:lnTo>
                    <a:pt x="60" y="88"/>
                  </a:lnTo>
                  <a:lnTo>
                    <a:pt x="60" y="99"/>
                  </a:lnTo>
                  <a:lnTo>
                    <a:pt x="60" y="111"/>
                  </a:lnTo>
                  <a:lnTo>
                    <a:pt x="60" y="122"/>
                  </a:lnTo>
                  <a:lnTo>
                    <a:pt x="82" y="122"/>
                  </a:lnTo>
                  <a:lnTo>
                    <a:pt x="103" y="122"/>
                  </a:lnTo>
                  <a:lnTo>
                    <a:pt x="126" y="122"/>
                  </a:lnTo>
                  <a:lnTo>
                    <a:pt x="148" y="122"/>
                  </a:lnTo>
                  <a:lnTo>
                    <a:pt x="170" y="122"/>
                  </a:lnTo>
                  <a:lnTo>
                    <a:pt x="191" y="122"/>
                  </a:lnTo>
                  <a:lnTo>
                    <a:pt x="213" y="122"/>
                  </a:lnTo>
                  <a:lnTo>
                    <a:pt x="235" y="122"/>
                  </a:lnTo>
                  <a:lnTo>
                    <a:pt x="236" y="122"/>
                  </a:lnTo>
                  <a:lnTo>
                    <a:pt x="239" y="122"/>
                  </a:lnTo>
                  <a:lnTo>
                    <a:pt x="242" y="122"/>
                  </a:lnTo>
                  <a:lnTo>
                    <a:pt x="245" y="122"/>
                  </a:lnTo>
                  <a:lnTo>
                    <a:pt x="246" y="122"/>
                  </a:lnTo>
                  <a:lnTo>
                    <a:pt x="249" y="122"/>
                  </a:lnTo>
                  <a:lnTo>
                    <a:pt x="252" y="122"/>
                  </a:lnTo>
                  <a:lnTo>
                    <a:pt x="255" y="122"/>
                  </a:lnTo>
                  <a:lnTo>
                    <a:pt x="258" y="122"/>
                  </a:lnTo>
                  <a:lnTo>
                    <a:pt x="263" y="122"/>
                  </a:lnTo>
                  <a:lnTo>
                    <a:pt x="269" y="121"/>
                  </a:lnTo>
                  <a:lnTo>
                    <a:pt x="273" y="121"/>
                  </a:lnTo>
                  <a:lnTo>
                    <a:pt x="279" y="121"/>
                  </a:lnTo>
                  <a:lnTo>
                    <a:pt x="284" y="121"/>
                  </a:lnTo>
                  <a:lnTo>
                    <a:pt x="285" y="121"/>
                  </a:lnTo>
                  <a:lnTo>
                    <a:pt x="285" y="122"/>
                  </a:lnTo>
                  <a:lnTo>
                    <a:pt x="285" y="124"/>
                  </a:lnTo>
                  <a:lnTo>
                    <a:pt x="284" y="125"/>
                  </a:lnTo>
                  <a:lnTo>
                    <a:pt x="284" y="127"/>
                  </a:lnTo>
                  <a:lnTo>
                    <a:pt x="284" y="130"/>
                  </a:lnTo>
                  <a:lnTo>
                    <a:pt x="284" y="131"/>
                  </a:lnTo>
                  <a:lnTo>
                    <a:pt x="284" y="134"/>
                  </a:lnTo>
                  <a:lnTo>
                    <a:pt x="284" y="137"/>
                  </a:lnTo>
                  <a:lnTo>
                    <a:pt x="284" y="140"/>
                  </a:lnTo>
                  <a:lnTo>
                    <a:pt x="284" y="141"/>
                  </a:lnTo>
                  <a:lnTo>
                    <a:pt x="284" y="144"/>
                  </a:lnTo>
                  <a:lnTo>
                    <a:pt x="284" y="146"/>
                  </a:lnTo>
                  <a:lnTo>
                    <a:pt x="284" y="147"/>
                  </a:lnTo>
                  <a:lnTo>
                    <a:pt x="284" y="150"/>
                  </a:lnTo>
                  <a:lnTo>
                    <a:pt x="285" y="151"/>
                  </a:lnTo>
                  <a:lnTo>
                    <a:pt x="285" y="153"/>
                  </a:lnTo>
                  <a:lnTo>
                    <a:pt x="282" y="153"/>
                  </a:lnTo>
                  <a:lnTo>
                    <a:pt x="281" y="153"/>
                  </a:lnTo>
                  <a:lnTo>
                    <a:pt x="278" y="153"/>
                  </a:lnTo>
                  <a:lnTo>
                    <a:pt x="276" y="153"/>
                  </a:lnTo>
                  <a:lnTo>
                    <a:pt x="275" y="153"/>
                  </a:lnTo>
                  <a:lnTo>
                    <a:pt x="272" y="153"/>
                  </a:lnTo>
                  <a:lnTo>
                    <a:pt x="271" y="153"/>
                  </a:lnTo>
                  <a:lnTo>
                    <a:pt x="268" y="153"/>
                  </a:lnTo>
                  <a:lnTo>
                    <a:pt x="265" y="153"/>
                  </a:lnTo>
                  <a:lnTo>
                    <a:pt x="260" y="151"/>
                  </a:lnTo>
                  <a:lnTo>
                    <a:pt x="258" y="151"/>
                  </a:lnTo>
                  <a:lnTo>
                    <a:pt x="253" y="151"/>
                  </a:lnTo>
                  <a:lnTo>
                    <a:pt x="250" y="151"/>
                  </a:lnTo>
                  <a:lnTo>
                    <a:pt x="246" y="151"/>
                  </a:lnTo>
                  <a:lnTo>
                    <a:pt x="242" y="151"/>
                  </a:lnTo>
                  <a:lnTo>
                    <a:pt x="237" y="151"/>
                  </a:lnTo>
                  <a:lnTo>
                    <a:pt x="232" y="151"/>
                  </a:lnTo>
                  <a:lnTo>
                    <a:pt x="227" y="151"/>
                  </a:lnTo>
                  <a:lnTo>
                    <a:pt x="222" y="151"/>
                  </a:lnTo>
                  <a:lnTo>
                    <a:pt x="216" y="151"/>
                  </a:lnTo>
                  <a:lnTo>
                    <a:pt x="210" y="151"/>
                  </a:lnTo>
                  <a:lnTo>
                    <a:pt x="204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77" y="151"/>
                  </a:lnTo>
                  <a:lnTo>
                    <a:pt x="160" y="151"/>
                  </a:lnTo>
                  <a:lnTo>
                    <a:pt x="144" y="151"/>
                  </a:lnTo>
                  <a:lnTo>
                    <a:pt x="126" y="151"/>
                  </a:lnTo>
                  <a:lnTo>
                    <a:pt x="111" y="151"/>
                  </a:lnTo>
                  <a:lnTo>
                    <a:pt x="93" y="151"/>
                  </a:lnTo>
                  <a:lnTo>
                    <a:pt x="77" y="151"/>
                  </a:lnTo>
                  <a:lnTo>
                    <a:pt x="60" y="151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0" y="223"/>
                  </a:lnTo>
                  <a:lnTo>
                    <a:pt x="60" y="238"/>
                  </a:lnTo>
                  <a:lnTo>
                    <a:pt x="60" y="252"/>
                  </a:lnTo>
                  <a:lnTo>
                    <a:pt x="60" y="265"/>
                  </a:lnTo>
                  <a:lnTo>
                    <a:pt x="69" y="265"/>
                  </a:lnTo>
                  <a:lnTo>
                    <a:pt x="77" y="265"/>
                  </a:lnTo>
                  <a:lnTo>
                    <a:pt x="86" y="265"/>
                  </a:lnTo>
                  <a:lnTo>
                    <a:pt x="95" y="265"/>
                  </a:lnTo>
                  <a:lnTo>
                    <a:pt x="103" y="265"/>
                  </a:lnTo>
                  <a:lnTo>
                    <a:pt x="112" y="265"/>
                  </a:lnTo>
                  <a:lnTo>
                    <a:pt x="121" y="265"/>
                  </a:lnTo>
                  <a:lnTo>
                    <a:pt x="128" y="265"/>
                  </a:lnTo>
                  <a:lnTo>
                    <a:pt x="131" y="265"/>
                  </a:lnTo>
                  <a:lnTo>
                    <a:pt x="135" y="265"/>
                  </a:lnTo>
                  <a:lnTo>
                    <a:pt x="138" y="265"/>
                  </a:lnTo>
                  <a:lnTo>
                    <a:pt x="142" y="265"/>
                  </a:lnTo>
                  <a:lnTo>
                    <a:pt x="145" y="265"/>
                  </a:lnTo>
                  <a:lnTo>
                    <a:pt x="150" y="265"/>
                  </a:lnTo>
                  <a:lnTo>
                    <a:pt x="152" y="265"/>
                  </a:lnTo>
                  <a:lnTo>
                    <a:pt x="155" y="265"/>
                  </a:lnTo>
                  <a:lnTo>
                    <a:pt x="158" y="265"/>
                  </a:lnTo>
                  <a:lnTo>
                    <a:pt x="161" y="265"/>
                  </a:lnTo>
                  <a:lnTo>
                    <a:pt x="164" y="265"/>
                  </a:lnTo>
                  <a:lnTo>
                    <a:pt x="167" y="265"/>
                  </a:lnTo>
                  <a:lnTo>
                    <a:pt x="170" y="265"/>
                  </a:lnTo>
                  <a:lnTo>
                    <a:pt x="173" y="265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80" y="265"/>
                  </a:lnTo>
                  <a:lnTo>
                    <a:pt x="183" y="265"/>
                  </a:lnTo>
                  <a:lnTo>
                    <a:pt x="186" y="265"/>
                  </a:lnTo>
                  <a:lnTo>
                    <a:pt x="188" y="265"/>
                  </a:lnTo>
                  <a:lnTo>
                    <a:pt x="190" y="265"/>
                  </a:lnTo>
                  <a:lnTo>
                    <a:pt x="193" y="265"/>
                  </a:lnTo>
                  <a:lnTo>
                    <a:pt x="194" y="265"/>
                  </a:lnTo>
                  <a:lnTo>
                    <a:pt x="197" y="265"/>
                  </a:lnTo>
                  <a:lnTo>
                    <a:pt x="199" y="265"/>
                  </a:lnTo>
                  <a:lnTo>
                    <a:pt x="201" y="265"/>
                  </a:lnTo>
                  <a:lnTo>
                    <a:pt x="204" y="265"/>
                  </a:lnTo>
                  <a:lnTo>
                    <a:pt x="206" y="265"/>
                  </a:lnTo>
                  <a:lnTo>
                    <a:pt x="209" y="265"/>
                  </a:lnTo>
                  <a:lnTo>
                    <a:pt x="210" y="265"/>
                  </a:lnTo>
                  <a:lnTo>
                    <a:pt x="211" y="265"/>
                  </a:lnTo>
                  <a:lnTo>
                    <a:pt x="213" y="265"/>
                  </a:lnTo>
                  <a:lnTo>
                    <a:pt x="216" y="265"/>
                  </a:lnTo>
                  <a:lnTo>
                    <a:pt x="219" y="265"/>
                  </a:lnTo>
                  <a:lnTo>
                    <a:pt x="223" y="264"/>
                  </a:lnTo>
                  <a:lnTo>
                    <a:pt x="227" y="264"/>
                  </a:lnTo>
                  <a:lnTo>
                    <a:pt x="232" y="264"/>
                  </a:lnTo>
                  <a:lnTo>
                    <a:pt x="236" y="264"/>
                  </a:lnTo>
                  <a:lnTo>
                    <a:pt x="239" y="264"/>
                  </a:lnTo>
                  <a:lnTo>
                    <a:pt x="242" y="264"/>
                  </a:lnTo>
                  <a:lnTo>
                    <a:pt x="243" y="264"/>
                  </a:lnTo>
                  <a:lnTo>
                    <a:pt x="245" y="264"/>
                  </a:lnTo>
                  <a:lnTo>
                    <a:pt x="246" y="264"/>
                  </a:lnTo>
                  <a:lnTo>
                    <a:pt x="247" y="264"/>
                  </a:lnTo>
                  <a:lnTo>
                    <a:pt x="249" y="264"/>
                  </a:lnTo>
                  <a:lnTo>
                    <a:pt x="250" y="264"/>
                  </a:lnTo>
                  <a:lnTo>
                    <a:pt x="252" y="264"/>
                  </a:lnTo>
                  <a:lnTo>
                    <a:pt x="255" y="264"/>
                  </a:lnTo>
                  <a:lnTo>
                    <a:pt x="258" y="264"/>
                  </a:lnTo>
                  <a:lnTo>
                    <a:pt x="262" y="264"/>
                  </a:lnTo>
                  <a:lnTo>
                    <a:pt x="265" y="264"/>
                  </a:lnTo>
                  <a:lnTo>
                    <a:pt x="269" y="262"/>
                  </a:lnTo>
                  <a:lnTo>
                    <a:pt x="272" y="262"/>
                  </a:lnTo>
                  <a:lnTo>
                    <a:pt x="275" y="262"/>
                  </a:lnTo>
                  <a:lnTo>
                    <a:pt x="278" y="262"/>
                  </a:lnTo>
                  <a:lnTo>
                    <a:pt x="281" y="262"/>
                  </a:lnTo>
                  <a:lnTo>
                    <a:pt x="285" y="261"/>
                  </a:lnTo>
                  <a:lnTo>
                    <a:pt x="289" y="261"/>
                  </a:lnTo>
                  <a:lnTo>
                    <a:pt x="292" y="261"/>
                  </a:lnTo>
                  <a:lnTo>
                    <a:pt x="296" y="259"/>
                  </a:lnTo>
                  <a:lnTo>
                    <a:pt x="298" y="259"/>
                  </a:lnTo>
                  <a:lnTo>
                    <a:pt x="299" y="259"/>
                  </a:lnTo>
                  <a:lnTo>
                    <a:pt x="301" y="259"/>
                  </a:lnTo>
                  <a:lnTo>
                    <a:pt x="301" y="261"/>
                  </a:lnTo>
                  <a:lnTo>
                    <a:pt x="301" y="262"/>
                  </a:lnTo>
                  <a:lnTo>
                    <a:pt x="301" y="265"/>
                  </a:lnTo>
                  <a:lnTo>
                    <a:pt x="301" y="267"/>
                  </a:lnTo>
                  <a:lnTo>
                    <a:pt x="299" y="270"/>
                  </a:lnTo>
                  <a:lnTo>
                    <a:pt x="299" y="272"/>
                  </a:lnTo>
                  <a:lnTo>
                    <a:pt x="299" y="275"/>
                  </a:lnTo>
                  <a:lnTo>
                    <a:pt x="299" y="278"/>
                  </a:lnTo>
                  <a:lnTo>
                    <a:pt x="299" y="283"/>
                  </a:lnTo>
                  <a:lnTo>
                    <a:pt x="299" y="284"/>
                  </a:lnTo>
                  <a:lnTo>
                    <a:pt x="299" y="287"/>
                  </a:lnTo>
                  <a:lnTo>
                    <a:pt x="301" y="288"/>
                  </a:lnTo>
                  <a:lnTo>
                    <a:pt x="301" y="290"/>
                  </a:lnTo>
                  <a:lnTo>
                    <a:pt x="301" y="291"/>
                  </a:lnTo>
                  <a:lnTo>
                    <a:pt x="301" y="294"/>
                  </a:lnTo>
                  <a:lnTo>
                    <a:pt x="301" y="295"/>
                  </a:lnTo>
                  <a:lnTo>
                    <a:pt x="263" y="295"/>
                  </a:lnTo>
                  <a:lnTo>
                    <a:pt x="226" y="295"/>
                  </a:lnTo>
                  <a:lnTo>
                    <a:pt x="188" y="295"/>
                  </a:lnTo>
                  <a:lnTo>
                    <a:pt x="151" y="295"/>
                  </a:lnTo>
                  <a:lnTo>
                    <a:pt x="112" y="295"/>
                  </a:lnTo>
                  <a:lnTo>
                    <a:pt x="75" y="295"/>
                  </a:lnTo>
                  <a:lnTo>
                    <a:pt x="37" y="295"/>
                  </a:lnTo>
                  <a:lnTo>
                    <a:pt x="0" y="295"/>
                  </a:lnTo>
                  <a:lnTo>
                    <a:pt x="0" y="258"/>
                  </a:lnTo>
                  <a:lnTo>
                    <a:pt x="0" y="222"/>
                  </a:lnTo>
                  <a:lnTo>
                    <a:pt x="0" y="184"/>
                  </a:lnTo>
                  <a:lnTo>
                    <a:pt x="0" y="148"/>
                  </a:lnTo>
                  <a:lnTo>
                    <a:pt x="0" y="111"/>
                  </a:lnTo>
                  <a:lnTo>
                    <a:pt x="0" y="73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8"/>
            <p:cNvSpPr>
              <a:spLocks noChangeAspect="1" noEditPoints="1"/>
            </p:cNvSpPr>
            <p:nvPr userDrawn="1"/>
          </p:nvSpPr>
          <p:spPr bwMode="auto">
            <a:xfrm>
              <a:off x="2573" y="4148"/>
              <a:ext cx="104" cy="93"/>
            </a:xfrm>
            <a:custGeom>
              <a:avLst/>
              <a:gdLst>
                <a:gd name="T0" fmla="*/ 0 w 333"/>
                <a:gd name="T1" fmla="*/ 0 h 295"/>
                <a:gd name="T2" fmla="*/ 0 w 333"/>
                <a:gd name="T3" fmla="*/ 0 h 295"/>
                <a:gd name="T4" fmla="*/ 0 w 333"/>
                <a:gd name="T5" fmla="*/ 0 h 295"/>
                <a:gd name="T6" fmla="*/ 0 w 333"/>
                <a:gd name="T7" fmla="*/ 0 h 295"/>
                <a:gd name="T8" fmla="*/ 0 w 333"/>
                <a:gd name="T9" fmla="*/ 0 h 295"/>
                <a:gd name="T10" fmla="*/ 0 w 333"/>
                <a:gd name="T11" fmla="*/ 0 h 295"/>
                <a:gd name="T12" fmla="*/ 0 w 333"/>
                <a:gd name="T13" fmla="*/ 0 h 295"/>
                <a:gd name="T14" fmla="*/ 0 w 333"/>
                <a:gd name="T15" fmla="*/ 0 h 295"/>
                <a:gd name="T16" fmla="*/ 0 w 333"/>
                <a:gd name="T17" fmla="*/ 0 h 295"/>
                <a:gd name="T18" fmla="*/ 0 w 333"/>
                <a:gd name="T19" fmla="*/ 0 h 295"/>
                <a:gd name="T20" fmla="*/ 0 w 333"/>
                <a:gd name="T21" fmla="*/ 0 h 295"/>
                <a:gd name="T22" fmla="*/ 0 w 333"/>
                <a:gd name="T23" fmla="*/ 0 h 295"/>
                <a:gd name="T24" fmla="*/ 0 w 333"/>
                <a:gd name="T25" fmla="*/ 0 h 295"/>
                <a:gd name="T26" fmla="*/ 0 w 333"/>
                <a:gd name="T27" fmla="*/ 0 h 295"/>
                <a:gd name="T28" fmla="*/ 0 w 333"/>
                <a:gd name="T29" fmla="*/ 0 h 295"/>
                <a:gd name="T30" fmla="*/ 0 w 333"/>
                <a:gd name="T31" fmla="*/ 0 h 295"/>
                <a:gd name="T32" fmla="*/ 0 w 333"/>
                <a:gd name="T33" fmla="*/ 0 h 295"/>
                <a:gd name="T34" fmla="*/ 0 w 333"/>
                <a:gd name="T35" fmla="*/ 0 h 295"/>
                <a:gd name="T36" fmla="*/ 0 w 333"/>
                <a:gd name="T37" fmla="*/ 0 h 295"/>
                <a:gd name="T38" fmla="*/ 0 w 333"/>
                <a:gd name="T39" fmla="*/ 0 h 295"/>
                <a:gd name="T40" fmla="*/ 0 w 333"/>
                <a:gd name="T41" fmla="*/ 0 h 295"/>
                <a:gd name="T42" fmla="*/ 0 w 333"/>
                <a:gd name="T43" fmla="*/ 0 h 295"/>
                <a:gd name="T44" fmla="*/ 0 w 333"/>
                <a:gd name="T45" fmla="*/ 0 h 295"/>
                <a:gd name="T46" fmla="*/ 0 w 333"/>
                <a:gd name="T47" fmla="*/ 0 h 295"/>
                <a:gd name="T48" fmla="*/ 0 w 333"/>
                <a:gd name="T49" fmla="*/ 0 h 295"/>
                <a:gd name="T50" fmla="*/ 0 w 333"/>
                <a:gd name="T51" fmla="*/ 0 h 295"/>
                <a:gd name="T52" fmla="*/ 0 w 333"/>
                <a:gd name="T53" fmla="*/ 0 h 295"/>
                <a:gd name="T54" fmla="*/ 0 w 333"/>
                <a:gd name="T55" fmla="*/ 0 h 295"/>
                <a:gd name="T56" fmla="*/ 0 w 333"/>
                <a:gd name="T57" fmla="*/ 0 h 295"/>
                <a:gd name="T58" fmla="*/ 0 w 333"/>
                <a:gd name="T59" fmla="*/ 0 h 295"/>
                <a:gd name="T60" fmla="*/ 0 w 333"/>
                <a:gd name="T61" fmla="*/ 0 h 295"/>
                <a:gd name="T62" fmla="*/ 0 w 333"/>
                <a:gd name="T63" fmla="*/ 0 h 295"/>
                <a:gd name="T64" fmla="*/ 0 w 333"/>
                <a:gd name="T65" fmla="*/ 0 h 295"/>
                <a:gd name="T66" fmla="*/ 0 w 333"/>
                <a:gd name="T67" fmla="*/ 0 h 295"/>
                <a:gd name="T68" fmla="*/ 0 w 333"/>
                <a:gd name="T69" fmla="*/ 0 h 295"/>
                <a:gd name="T70" fmla="*/ 0 w 333"/>
                <a:gd name="T71" fmla="*/ 0 h 295"/>
                <a:gd name="T72" fmla="*/ 0 w 333"/>
                <a:gd name="T73" fmla="*/ 0 h 295"/>
                <a:gd name="T74" fmla="*/ 0 w 333"/>
                <a:gd name="T75" fmla="*/ 0 h 295"/>
                <a:gd name="T76" fmla="*/ 0 w 333"/>
                <a:gd name="T77" fmla="*/ 0 h 295"/>
                <a:gd name="T78" fmla="*/ 0 w 333"/>
                <a:gd name="T79" fmla="*/ 0 h 295"/>
                <a:gd name="T80" fmla="*/ 0 w 333"/>
                <a:gd name="T81" fmla="*/ 0 h 295"/>
                <a:gd name="T82" fmla="*/ 0 w 333"/>
                <a:gd name="T83" fmla="*/ 0 h 295"/>
                <a:gd name="T84" fmla="*/ 0 w 333"/>
                <a:gd name="T85" fmla="*/ 0 h 295"/>
                <a:gd name="T86" fmla="*/ 0 w 333"/>
                <a:gd name="T87" fmla="*/ 0 h 295"/>
                <a:gd name="T88" fmla="*/ 0 w 333"/>
                <a:gd name="T89" fmla="*/ 0 h 295"/>
                <a:gd name="T90" fmla="*/ 0 w 333"/>
                <a:gd name="T91" fmla="*/ 0 h 295"/>
                <a:gd name="T92" fmla="*/ 0 w 333"/>
                <a:gd name="T93" fmla="*/ 0 h 295"/>
                <a:gd name="T94" fmla="*/ 0 w 333"/>
                <a:gd name="T95" fmla="*/ 0 h 295"/>
                <a:gd name="T96" fmla="*/ 0 w 333"/>
                <a:gd name="T97" fmla="*/ 0 h 295"/>
                <a:gd name="T98" fmla="*/ 0 w 333"/>
                <a:gd name="T99" fmla="*/ 0 h 295"/>
                <a:gd name="T100" fmla="*/ 0 w 333"/>
                <a:gd name="T101" fmla="*/ 0 h 295"/>
                <a:gd name="T102" fmla="*/ 0 w 333"/>
                <a:gd name="T103" fmla="*/ 0 h 295"/>
                <a:gd name="T104" fmla="*/ 0 w 333"/>
                <a:gd name="T105" fmla="*/ 0 h 295"/>
                <a:gd name="T106" fmla="*/ 0 w 333"/>
                <a:gd name="T107" fmla="*/ 0 h 295"/>
                <a:gd name="T108" fmla="*/ 0 w 333"/>
                <a:gd name="T109" fmla="*/ 0 h 295"/>
                <a:gd name="T110" fmla="*/ 0 w 333"/>
                <a:gd name="T111" fmla="*/ 0 h 295"/>
                <a:gd name="T112" fmla="*/ 0 w 333"/>
                <a:gd name="T113" fmla="*/ 0 h 295"/>
                <a:gd name="T114" fmla="*/ 0 w 333"/>
                <a:gd name="T115" fmla="*/ 0 h 295"/>
                <a:gd name="T116" fmla="*/ 0 w 333"/>
                <a:gd name="T117" fmla="*/ 0 h 295"/>
                <a:gd name="T118" fmla="*/ 0 w 333"/>
                <a:gd name="T119" fmla="*/ 0 h 295"/>
                <a:gd name="T120" fmla="*/ 0 w 333"/>
                <a:gd name="T121" fmla="*/ 0 h 295"/>
                <a:gd name="T122" fmla="*/ 0 w 333"/>
                <a:gd name="T123" fmla="*/ 0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3" h="295">
                  <a:moveTo>
                    <a:pt x="0" y="0"/>
                  </a:moveTo>
                  <a:lnTo>
                    <a:pt x="7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97" y="0"/>
                  </a:lnTo>
                  <a:lnTo>
                    <a:pt x="133" y="0"/>
                  </a:lnTo>
                  <a:lnTo>
                    <a:pt x="164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9" y="0"/>
                  </a:lnTo>
                  <a:lnTo>
                    <a:pt x="221" y="1"/>
                  </a:lnTo>
                  <a:lnTo>
                    <a:pt x="234" y="3"/>
                  </a:lnTo>
                  <a:lnTo>
                    <a:pt x="245" y="4"/>
                  </a:lnTo>
                  <a:lnTo>
                    <a:pt x="257" y="6"/>
                  </a:lnTo>
                  <a:lnTo>
                    <a:pt x="268" y="9"/>
                  </a:lnTo>
                  <a:lnTo>
                    <a:pt x="278" y="13"/>
                  </a:lnTo>
                  <a:lnTo>
                    <a:pt x="288" y="17"/>
                  </a:lnTo>
                  <a:lnTo>
                    <a:pt x="291" y="19"/>
                  </a:lnTo>
                  <a:lnTo>
                    <a:pt x="294" y="21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3" y="29"/>
                  </a:lnTo>
                  <a:lnTo>
                    <a:pt x="306" y="32"/>
                  </a:lnTo>
                  <a:lnTo>
                    <a:pt x="309" y="36"/>
                  </a:lnTo>
                  <a:lnTo>
                    <a:pt x="310" y="39"/>
                  </a:lnTo>
                  <a:lnTo>
                    <a:pt x="313" y="46"/>
                  </a:lnTo>
                  <a:lnTo>
                    <a:pt x="314" y="53"/>
                  </a:lnTo>
                  <a:lnTo>
                    <a:pt x="316" y="60"/>
                  </a:lnTo>
                  <a:lnTo>
                    <a:pt x="316" y="69"/>
                  </a:lnTo>
                  <a:lnTo>
                    <a:pt x="314" y="76"/>
                  </a:lnTo>
                  <a:lnTo>
                    <a:pt x="311" y="83"/>
                  </a:lnTo>
                  <a:lnTo>
                    <a:pt x="309" y="91"/>
                  </a:lnTo>
                  <a:lnTo>
                    <a:pt x="304" y="96"/>
                  </a:lnTo>
                  <a:lnTo>
                    <a:pt x="301" y="102"/>
                  </a:lnTo>
                  <a:lnTo>
                    <a:pt x="297" y="107"/>
                  </a:lnTo>
                  <a:lnTo>
                    <a:pt x="293" y="109"/>
                  </a:lnTo>
                  <a:lnTo>
                    <a:pt x="287" y="114"/>
                  </a:lnTo>
                  <a:lnTo>
                    <a:pt x="283" y="117"/>
                  </a:lnTo>
                  <a:lnTo>
                    <a:pt x="277" y="121"/>
                  </a:lnTo>
                  <a:lnTo>
                    <a:pt x="273" y="124"/>
                  </a:lnTo>
                  <a:lnTo>
                    <a:pt x="267" y="125"/>
                  </a:lnTo>
                  <a:lnTo>
                    <a:pt x="265" y="127"/>
                  </a:lnTo>
                  <a:lnTo>
                    <a:pt x="262" y="128"/>
                  </a:lnTo>
                  <a:lnTo>
                    <a:pt x="260" y="128"/>
                  </a:lnTo>
                  <a:lnTo>
                    <a:pt x="258" y="130"/>
                  </a:lnTo>
                  <a:lnTo>
                    <a:pt x="255" y="131"/>
                  </a:lnTo>
                  <a:lnTo>
                    <a:pt x="252" y="131"/>
                  </a:lnTo>
                  <a:lnTo>
                    <a:pt x="251" y="133"/>
                  </a:lnTo>
                  <a:lnTo>
                    <a:pt x="248" y="134"/>
                  </a:lnTo>
                  <a:lnTo>
                    <a:pt x="247" y="134"/>
                  </a:lnTo>
                  <a:lnTo>
                    <a:pt x="245" y="134"/>
                  </a:lnTo>
                  <a:lnTo>
                    <a:pt x="244" y="134"/>
                  </a:lnTo>
                  <a:lnTo>
                    <a:pt x="244" y="135"/>
                  </a:lnTo>
                  <a:lnTo>
                    <a:pt x="242" y="135"/>
                  </a:lnTo>
                  <a:lnTo>
                    <a:pt x="244" y="135"/>
                  </a:lnTo>
                  <a:lnTo>
                    <a:pt x="245" y="135"/>
                  </a:lnTo>
                  <a:lnTo>
                    <a:pt x="247" y="135"/>
                  </a:lnTo>
                  <a:lnTo>
                    <a:pt x="248" y="135"/>
                  </a:lnTo>
                  <a:lnTo>
                    <a:pt x="249" y="137"/>
                  </a:lnTo>
                  <a:lnTo>
                    <a:pt x="252" y="137"/>
                  </a:lnTo>
                  <a:lnTo>
                    <a:pt x="255" y="137"/>
                  </a:lnTo>
                  <a:lnTo>
                    <a:pt x="258" y="138"/>
                  </a:lnTo>
                  <a:lnTo>
                    <a:pt x="261" y="138"/>
                  </a:lnTo>
                  <a:lnTo>
                    <a:pt x="264" y="138"/>
                  </a:lnTo>
                  <a:lnTo>
                    <a:pt x="267" y="140"/>
                  </a:lnTo>
                  <a:lnTo>
                    <a:pt x="270" y="140"/>
                  </a:lnTo>
                  <a:lnTo>
                    <a:pt x="273" y="140"/>
                  </a:lnTo>
                  <a:lnTo>
                    <a:pt x="283" y="144"/>
                  </a:lnTo>
                  <a:lnTo>
                    <a:pt x="294" y="148"/>
                  </a:lnTo>
                  <a:lnTo>
                    <a:pt x="304" y="154"/>
                  </a:lnTo>
                  <a:lnTo>
                    <a:pt x="313" y="161"/>
                  </a:lnTo>
                  <a:lnTo>
                    <a:pt x="322" y="170"/>
                  </a:lnTo>
                  <a:lnTo>
                    <a:pt x="327" y="180"/>
                  </a:lnTo>
                  <a:lnTo>
                    <a:pt x="330" y="186"/>
                  </a:lnTo>
                  <a:lnTo>
                    <a:pt x="332" y="193"/>
                  </a:lnTo>
                  <a:lnTo>
                    <a:pt x="333" y="200"/>
                  </a:lnTo>
                  <a:lnTo>
                    <a:pt x="333" y="208"/>
                  </a:lnTo>
                  <a:lnTo>
                    <a:pt x="333" y="213"/>
                  </a:lnTo>
                  <a:lnTo>
                    <a:pt x="332" y="219"/>
                  </a:lnTo>
                  <a:lnTo>
                    <a:pt x="332" y="225"/>
                  </a:lnTo>
                  <a:lnTo>
                    <a:pt x="330" y="229"/>
                  </a:lnTo>
                  <a:lnTo>
                    <a:pt x="329" y="233"/>
                  </a:lnTo>
                  <a:lnTo>
                    <a:pt x="327" y="238"/>
                  </a:lnTo>
                  <a:lnTo>
                    <a:pt x="326" y="242"/>
                  </a:lnTo>
                  <a:lnTo>
                    <a:pt x="324" y="245"/>
                  </a:lnTo>
                  <a:lnTo>
                    <a:pt x="322" y="249"/>
                  </a:lnTo>
                  <a:lnTo>
                    <a:pt x="317" y="255"/>
                  </a:lnTo>
                  <a:lnTo>
                    <a:pt x="314" y="259"/>
                  </a:lnTo>
                  <a:lnTo>
                    <a:pt x="310" y="264"/>
                  </a:lnTo>
                  <a:lnTo>
                    <a:pt x="304" y="268"/>
                  </a:lnTo>
                  <a:lnTo>
                    <a:pt x="298" y="271"/>
                  </a:lnTo>
                  <a:lnTo>
                    <a:pt x="293" y="275"/>
                  </a:lnTo>
                  <a:lnTo>
                    <a:pt x="285" y="280"/>
                  </a:lnTo>
                  <a:lnTo>
                    <a:pt x="271" y="285"/>
                  </a:lnTo>
                  <a:lnTo>
                    <a:pt x="252" y="290"/>
                  </a:lnTo>
                  <a:lnTo>
                    <a:pt x="232" y="293"/>
                  </a:lnTo>
                  <a:lnTo>
                    <a:pt x="212" y="294"/>
                  </a:lnTo>
                  <a:lnTo>
                    <a:pt x="189" y="295"/>
                  </a:lnTo>
                  <a:lnTo>
                    <a:pt x="167" y="295"/>
                  </a:lnTo>
                  <a:lnTo>
                    <a:pt x="144" y="295"/>
                  </a:lnTo>
                  <a:lnTo>
                    <a:pt x="123" y="295"/>
                  </a:lnTo>
                  <a:lnTo>
                    <a:pt x="108" y="295"/>
                  </a:lnTo>
                  <a:lnTo>
                    <a:pt x="92" y="295"/>
                  </a:lnTo>
                  <a:lnTo>
                    <a:pt x="77" y="295"/>
                  </a:lnTo>
                  <a:lnTo>
                    <a:pt x="61" y="295"/>
                  </a:lnTo>
                  <a:lnTo>
                    <a:pt x="46" y="295"/>
                  </a:lnTo>
                  <a:lnTo>
                    <a:pt x="30" y="295"/>
                  </a:lnTo>
                  <a:lnTo>
                    <a:pt x="15" y="295"/>
                  </a:lnTo>
                  <a:lnTo>
                    <a:pt x="0" y="295"/>
                  </a:lnTo>
                  <a:lnTo>
                    <a:pt x="0" y="255"/>
                  </a:lnTo>
                  <a:lnTo>
                    <a:pt x="0" y="209"/>
                  </a:lnTo>
                  <a:lnTo>
                    <a:pt x="0" y="160"/>
                  </a:lnTo>
                  <a:lnTo>
                    <a:pt x="0" y="111"/>
                  </a:lnTo>
                  <a:lnTo>
                    <a:pt x="0" y="68"/>
                  </a:lnTo>
                  <a:lnTo>
                    <a:pt x="0" y="33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69" y="29"/>
                  </a:moveTo>
                  <a:lnTo>
                    <a:pt x="69" y="43"/>
                  </a:lnTo>
                  <a:lnTo>
                    <a:pt x="69" y="58"/>
                  </a:lnTo>
                  <a:lnTo>
                    <a:pt x="69" y="73"/>
                  </a:lnTo>
                  <a:lnTo>
                    <a:pt x="69" y="88"/>
                  </a:lnTo>
                  <a:lnTo>
                    <a:pt x="69" y="102"/>
                  </a:lnTo>
                  <a:lnTo>
                    <a:pt x="69" y="112"/>
                  </a:lnTo>
                  <a:lnTo>
                    <a:pt x="69" y="121"/>
                  </a:lnTo>
                  <a:lnTo>
                    <a:pt x="69" y="122"/>
                  </a:lnTo>
                  <a:lnTo>
                    <a:pt x="115" y="122"/>
                  </a:lnTo>
                  <a:lnTo>
                    <a:pt x="117" y="122"/>
                  </a:lnTo>
                  <a:lnTo>
                    <a:pt x="118" y="122"/>
                  </a:lnTo>
                  <a:lnTo>
                    <a:pt x="121" y="122"/>
                  </a:lnTo>
                  <a:lnTo>
                    <a:pt x="124" y="122"/>
                  </a:lnTo>
                  <a:lnTo>
                    <a:pt x="127" y="122"/>
                  </a:lnTo>
                  <a:lnTo>
                    <a:pt x="130" y="122"/>
                  </a:lnTo>
                  <a:lnTo>
                    <a:pt x="133" y="122"/>
                  </a:lnTo>
                  <a:lnTo>
                    <a:pt x="134" y="122"/>
                  </a:lnTo>
                  <a:lnTo>
                    <a:pt x="141" y="122"/>
                  </a:lnTo>
                  <a:lnTo>
                    <a:pt x="147" y="122"/>
                  </a:lnTo>
                  <a:lnTo>
                    <a:pt x="153" y="122"/>
                  </a:lnTo>
                  <a:lnTo>
                    <a:pt x="160" y="122"/>
                  </a:lnTo>
                  <a:lnTo>
                    <a:pt x="166" y="121"/>
                  </a:lnTo>
                  <a:lnTo>
                    <a:pt x="172" y="121"/>
                  </a:lnTo>
                  <a:lnTo>
                    <a:pt x="177" y="121"/>
                  </a:lnTo>
                  <a:lnTo>
                    <a:pt x="182" y="121"/>
                  </a:lnTo>
                  <a:lnTo>
                    <a:pt x="186" y="120"/>
                  </a:lnTo>
                  <a:lnTo>
                    <a:pt x="190" y="120"/>
                  </a:lnTo>
                  <a:lnTo>
                    <a:pt x="195" y="120"/>
                  </a:lnTo>
                  <a:lnTo>
                    <a:pt x="199" y="118"/>
                  </a:lnTo>
                  <a:lnTo>
                    <a:pt x="203" y="118"/>
                  </a:lnTo>
                  <a:lnTo>
                    <a:pt x="208" y="117"/>
                  </a:lnTo>
                  <a:lnTo>
                    <a:pt x="212" y="115"/>
                  </a:lnTo>
                  <a:lnTo>
                    <a:pt x="218" y="114"/>
                  </a:lnTo>
                  <a:lnTo>
                    <a:pt x="221" y="114"/>
                  </a:lnTo>
                  <a:lnTo>
                    <a:pt x="224" y="112"/>
                  </a:lnTo>
                  <a:lnTo>
                    <a:pt x="226" y="111"/>
                  </a:lnTo>
                  <a:lnTo>
                    <a:pt x="229" y="109"/>
                  </a:lnTo>
                  <a:lnTo>
                    <a:pt x="232" y="108"/>
                  </a:lnTo>
                  <a:lnTo>
                    <a:pt x="236" y="107"/>
                  </a:lnTo>
                  <a:lnTo>
                    <a:pt x="239" y="105"/>
                  </a:lnTo>
                  <a:lnTo>
                    <a:pt x="241" y="102"/>
                  </a:lnTo>
                  <a:lnTo>
                    <a:pt x="245" y="99"/>
                  </a:lnTo>
                  <a:lnTo>
                    <a:pt x="249" y="95"/>
                  </a:lnTo>
                  <a:lnTo>
                    <a:pt x="252" y="92"/>
                  </a:lnTo>
                  <a:lnTo>
                    <a:pt x="255" y="88"/>
                  </a:lnTo>
                  <a:lnTo>
                    <a:pt x="258" y="83"/>
                  </a:lnTo>
                  <a:lnTo>
                    <a:pt x="260" y="78"/>
                  </a:lnTo>
                  <a:lnTo>
                    <a:pt x="260" y="72"/>
                  </a:lnTo>
                  <a:lnTo>
                    <a:pt x="260" y="66"/>
                  </a:lnTo>
                  <a:lnTo>
                    <a:pt x="260" y="63"/>
                  </a:lnTo>
                  <a:lnTo>
                    <a:pt x="260" y="60"/>
                  </a:lnTo>
                  <a:lnTo>
                    <a:pt x="260" y="59"/>
                  </a:lnTo>
                  <a:lnTo>
                    <a:pt x="258" y="56"/>
                  </a:lnTo>
                  <a:lnTo>
                    <a:pt x="257" y="53"/>
                  </a:lnTo>
                  <a:lnTo>
                    <a:pt x="255" y="52"/>
                  </a:lnTo>
                  <a:lnTo>
                    <a:pt x="254" y="49"/>
                  </a:lnTo>
                  <a:lnTo>
                    <a:pt x="252" y="46"/>
                  </a:lnTo>
                  <a:lnTo>
                    <a:pt x="251" y="45"/>
                  </a:lnTo>
                  <a:lnTo>
                    <a:pt x="249" y="43"/>
                  </a:lnTo>
                  <a:lnTo>
                    <a:pt x="248" y="42"/>
                  </a:lnTo>
                  <a:lnTo>
                    <a:pt x="245" y="40"/>
                  </a:lnTo>
                  <a:lnTo>
                    <a:pt x="244" y="39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6" y="36"/>
                  </a:lnTo>
                  <a:lnTo>
                    <a:pt x="231" y="34"/>
                  </a:lnTo>
                  <a:lnTo>
                    <a:pt x="224" y="33"/>
                  </a:lnTo>
                  <a:lnTo>
                    <a:pt x="215" y="32"/>
                  </a:lnTo>
                  <a:lnTo>
                    <a:pt x="208" y="30"/>
                  </a:lnTo>
                  <a:lnTo>
                    <a:pt x="199" y="30"/>
                  </a:lnTo>
                  <a:lnTo>
                    <a:pt x="190" y="29"/>
                  </a:lnTo>
                  <a:lnTo>
                    <a:pt x="182" y="29"/>
                  </a:lnTo>
                  <a:lnTo>
                    <a:pt x="173" y="29"/>
                  </a:lnTo>
                  <a:lnTo>
                    <a:pt x="169" y="29"/>
                  </a:lnTo>
                  <a:lnTo>
                    <a:pt x="164" y="29"/>
                  </a:lnTo>
                  <a:lnTo>
                    <a:pt x="159" y="29"/>
                  </a:lnTo>
                  <a:lnTo>
                    <a:pt x="154" y="29"/>
                  </a:lnTo>
                  <a:lnTo>
                    <a:pt x="150" y="29"/>
                  </a:lnTo>
                  <a:lnTo>
                    <a:pt x="146" y="29"/>
                  </a:lnTo>
                  <a:lnTo>
                    <a:pt x="140" y="2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20" y="29"/>
                  </a:lnTo>
                  <a:lnTo>
                    <a:pt x="111" y="29"/>
                  </a:lnTo>
                  <a:lnTo>
                    <a:pt x="103" y="29"/>
                  </a:lnTo>
                  <a:lnTo>
                    <a:pt x="94" y="29"/>
                  </a:lnTo>
                  <a:lnTo>
                    <a:pt x="87" y="29"/>
                  </a:lnTo>
                  <a:lnTo>
                    <a:pt x="78" y="29"/>
                  </a:lnTo>
                  <a:lnTo>
                    <a:pt x="69" y="29"/>
                  </a:lnTo>
                  <a:close/>
                  <a:moveTo>
                    <a:pt x="69" y="150"/>
                  </a:moveTo>
                  <a:lnTo>
                    <a:pt x="69" y="164"/>
                  </a:lnTo>
                  <a:lnTo>
                    <a:pt x="69" y="179"/>
                  </a:lnTo>
                  <a:lnTo>
                    <a:pt x="69" y="193"/>
                  </a:lnTo>
                  <a:lnTo>
                    <a:pt x="69" y="208"/>
                  </a:lnTo>
                  <a:lnTo>
                    <a:pt x="69" y="222"/>
                  </a:lnTo>
                  <a:lnTo>
                    <a:pt x="69" y="238"/>
                  </a:lnTo>
                  <a:lnTo>
                    <a:pt x="69" y="252"/>
                  </a:lnTo>
                  <a:lnTo>
                    <a:pt x="69" y="267"/>
                  </a:lnTo>
                  <a:lnTo>
                    <a:pt x="84" y="267"/>
                  </a:lnTo>
                  <a:lnTo>
                    <a:pt x="100" y="267"/>
                  </a:lnTo>
                  <a:lnTo>
                    <a:pt x="114" y="267"/>
                  </a:lnTo>
                  <a:lnTo>
                    <a:pt x="128" y="267"/>
                  </a:lnTo>
                  <a:lnTo>
                    <a:pt x="143" y="267"/>
                  </a:lnTo>
                  <a:lnTo>
                    <a:pt x="157" y="267"/>
                  </a:lnTo>
                  <a:lnTo>
                    <a:pt x="173" y="267"/>
                  </a:lnTo>
                  <a:lnTo>
                    <a:pt x="188" y="267"/>
                  </a:lnTo>
                  <a:lnTo>
                    <a:pt x="193" y="265"/>
                  </a:lnTo>
                  <a:lnTo>
                    <a:pt x="199" y="265"/>
                  </a:lnTo>
                  <a:lnTo>
                    <a:pt x="203" y="265"/>
                  </a:lnTo>
                  <a:lnTo>
                    <a:pt x="209" y="264"/>
                  </a:lnTo>
                  <a:lnTo>
                    <a:pt x="212" y="264"/>
                  </a:lnTo>
                  <a:lnTo>
                    <a:pt x="216" y="262"/>
                  </a:lnTo>
                  <a:lnTo>
                    <a:pt x="221" y="261"/>
                  </a:lnTo>
                  <a:lnTo>
                    <a:pt x="224" y="261"/>
                  </a:lnTo>
                  <a:lnTo>
                    <a:pt x="228" y="259"/>
                  </a:lnTo>
                  <a:lnTo>
                    <a:pt x="231" y="258"/>
                  </a:lnTo>
                  <a:lnTo>
                    <a:pt x="234" y="257"/>
                  </a:lnTo>
                  <a:lnTo>
                    <a:pt x="236" y="255"/>
                  </a:lnTo>
                  <a:lnTo>
                    <a:pt x="241" y="254"/>
                  </a:lnTo>
                  <a:lnTo>
                    <a:pt x="244" y="252"/>
                  </a:lnTo>
                  <a:lnTo>
                    <a:pt x="248" y="249"/>
                  </a:lnTo>
                  <a:lnTo>
                    <a:pt x="252" y="246"/>
                  </a:lnTo>
                  <a:lnTo>
                    <a:pt x="255" y="244"/>
                  </a:lnTo>
                  <a:lnTo>
                    <a:pt x="257" y="242"/>
                  </a:lnTo>
                  <a:lnTo>
                    <a:pt x="260" y="239"/>
                  </a:lnTo>
                  <a:lnTo>
                    <a:pt x="262" y="235"/>
                  </a:lnTo>
                  <a:lnTo>
                    <a:pt x="264" y="232"/>
                  </a:lnTo>
                  <a:lnTo>
                    <a:pt x="267" y="229"/>
                  </a:lnTo>
                  <a:lnTo>
                    <a:pt x="268" y="226"/>
                  </a:lnTo>
                  <a:lnTo>
                    <a:pt x="270" y="222"/>
                  </a:lnTo>
                  <a:lnTo>
                    <a:pt x="271" y="216"/>
                  </a:lnTo>
                  <a:lnTo>
                    <a:pt x="271" y="212"/>
                  </a:lnTo>
                  <a:lnTo>
                    <a:pt x="271" y="205"/>
                  </a:lnTo>
                  <a:lnTo>
                    <a:pt x="271" y="199"/>
                  </a:lnTo>
                  <a:lnTo>
                    <a:pt x="270" y="193"/>
                  </a:lnTo>
                  <a:lnTo>
                    <a:pt x="268" y="189"/>
                  </a:lnTo>
                  <a:lnTo>
                    <a:pt x="265" y="183"/>
                  </a:lnTo>
                  <a:lnTo>
                    <a:pt x="264" y="179"/>
                  </a:lnTo>
                  <a:lnTo>
                    <a:pt x="261" y="177"/>
                  </a:lnTo>
                  <a:lnTo>
                    <a:pt x="260" y="174"/>
                  </a:lnTo>
                  <a:lnTo>
                    <a:pt x="258" y="173"/>
                  </a:lnTo>
                  <a:lnTo>
                    <a:pt x="255" y="170"/>
                  </a:lnTo>
                  <a:lnTo>
                    <a:pt x="254" y="169"/>
                  </a:lnTo>
                  <a:lnTo>
                    <a:pt x="251" y="167"/>
                  </a:lnTo>
                  <a:lnTo>
                    <a:pt x="248" y="166"/>
                  </a:lnTo>
                  <a:lnTo>
                    <a:pt x="247" y="164"/>
                  </a:lnTo>
                  <a:lnTo>
                    <a:pt x="242" y="163"/>
                  </a:lnTo>
                  <a:lnTo>
                    <a:pt x="239" y="161"/>
                  </a:lnTo>
                  <a:lnTo>
                    <a:pt x="236" y="160"/>
                  </a:lnTo>
                  <a:lnTo>
                    <a:pt x="232" y="158"/>
                  </a:lnTo>
                  <a:lnTo>
                    <a:pt x="229" y="157"/>
                  </a:lnTo>
                  <a:lnTo>
                    <a:pt x="225" y="157"/>
                  </a:lnTo>
                  <a:lnTo>
                    <a:pt x="222" y="156"/>
                  </a:lnTo>
                  <a:lnTo>
                    <a:pt x="218" y="154"/>
                  </a:lnTo>
                  <a:lnTo>
                    <a:pt x="215" y="154"/>
                  </a:lnTo>
                  <a:lnTo>
                    <a:pt x="212" y="154"/>
                  </a:lnTo>
                  <a:lnTo>
                    <a:pt x="209" y="153"/>
                  </a:lnTo>
                  <a:lnTo>
                    <a:pt x="206" y="153"/>
                  </a:lnTo>
                  <a:lnTo>
                    <a:pt x="203" y="153"/>
                  </a:lnTo>
                  <a:lnTo>
                    <a:pt x="199" y="151"/>
                  </a:lnTo>
                  <a:lnTo>
                    <a:pt x="196" y="151"/>
                  </a:lnTo>
                  <a:lnTo>
                    <a:pt x="193" y="151"/>
                  </a:lnTo>
                  <a:lnTo>
                    <a:pt x="188" y="151"/>
                  </a:lnTo>
                  <a:lnTo>
                    <a:pt x="180" y="151"/>
                  </a:lnTo>
                  <a:lnTo>
                    <a:pt x="175" y="150"/>
                  </a:lnTo>
                  <a:lnTo>
                    <a:pt x="169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49" y="150"/>
                  </a:lnTo>
                  <a:lnTo>
                    <a:pt x="143" y="150"/>
                  </a:lnTo>
                  <a:lnTo>
                    <a:pt x="133" y="150"/>
                  </a:lnTo>
                  <a:lnTo>
                    <a:pt x="124" y="150"/>
                  </a:lnTo>
                  <a:lnTo>
                    <a:pt x="115" y="150"/>
                  </a:lnTo>
                  <a:lnTo>
                    <a:pt x="105" y="150"/>
                  </a:lnTo>
                  <a:lnTo>
                    <a:pt x="97" y="150"/>
                  </a:lnTo>
                  <a:lnTo>
                    <a:pt x="88" y="150"/>
                  </a:lnTo>
                  <a:lnTo>
                    <a:pt x="78" y="150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2719" y="4148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0" y="0"/>
                  </a:moveTo>
                  <a:lnTo>
                    <a:pt x="2" y="3"/>
                  </a:lnTo>
                  <a:lnTo>
                    <a:pt x="3" y="6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8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3" y="24"/>
                  </a:lnTo>
                  <a:lnTo>
                    <a:pt x="195" y="24"/>
                  </a:lnTo>
                  <a:lnTo>
                    <a:pt x="198" y="21"/>
                  </a:lnTo>
                  <a:lnTo>
                    <a:pt x="199" y="19"/>
                  </a:lnTo>
                  <a:lnTo>
                    <a:pt x="201" y="16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5" y="6"/>
                  </a:lnTo>
                  <a:lnTo>
                    <a:pt x="206" y="3"/>
                  </a:lnTo>
                  <a:lnTo>
                    <a:pt x="2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2730" y="4164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0" y="0"/>
                  </a:moveTo>
                  <a:lnTo>
                    <a:pt x="7" y="6"/>
                  </a:lnTo>
                  <a:lnTo>
                    <a:pt x="16" y="10"/>
                  </a:lnTo>
                  <a:lnTo>
                    <a:pt x="23" y="14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50" y="23"/>
                  </a:lnTo>
                  <a:lnTo>
                    <a:pt x="59" y="23"/>
                  </a:lnTo>
                  <a:lnTo>
                    <a:pt x="69" y="24"/>
                  </a:lnTo>
                  <a:lnTo>
                    <a:pt x="79" y="23"/>
                  </a:lnTo>
                  <a:lnTo>
                    <a:pt x="88" y="23"/>
                  </a:lnTo>
                  <a:lnTo>
                    <a:pt x="98" y="20"/>
                  </a:lnTo>
                  <a:lnTo>
                    <a:pt x="107" y="17"/>
                  </a:lnTo>
                  <a:lnTo>
                    <a:pt x="115" y="14"/>
                  </a:lnTo>
                  <a:lnTo>
                    <a:pt x="124" y="10"/>
                  </a:lnTo>
                  <a:lnTo>
                    <a:pt x="131" y="6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2718" y="4133"/>
              <a:ext cx="68" cy="9"/>
            </a:xfrm>
            <a:custGeom>
              <a:avLst/>
              <a:gdLst>
                <a:gd name="T0" fmla="*/ 0 w 219"/>
                <a:gd name="T1" fmla="*/ 0 h 24"/>
                <a:gd name="T2" fmla="*/ 0 w 219"/>
                <a:gd name="T3" fmla="*/ 0 h 24"/>
                <a:gd name="T4" fmla="*/ 0 w 219"/>
                <a:gd name="T5" fmla="*/ 0 h 24"/>
                <a:gd name="T6" fmla="*/ 0 w 219"/>
                <a:gd name="T7" fmla="*/ 0 h 24"/>
                <a:gd name="T8" fmla="*/ 0 w 219"/>
                <a:gd name="T9" fmla="*/ 0 h 24"/>
                <a:gd name="T10" fmla="*/ 0 w 219"/>
                <a:gd name="T11" fmla="*/ 0 h 24"/>
                <a:gd name="T12" fmla="*/ 0 w 219"/>
                <a:gd name="T13" fmla="*/ 0 h 24"/>
                <a:gd name="T14" fmla="*/ 0 w 219"/>
                <a:gd name="T15" fmla="*/ 0 h 24"/>
                <a:gd name="T16" fmla="*/ 0 w 219"/>
                <a:gd name="T17" fmla="*/ 0 h 24"/>
                <a:gd name="T18" fmla="*/ 0 w 219"/>
                <a:gd name="T19" fmla="*/ 0 h 24"/>
                <a:gd name="T20" fmla="*/ 0 w 219"/>
                <a:gd name="T21" fmla="*/ 0 h 24"/>
                <a:gd name="T22" fmla="*/ 0 w 219"/>
                <a:gd name="T23" fmla="*/ 0 h 24"/>
                <a:gd name="T24" fmla="*/ 0 w 219"/>
                <a:gd name="T25" fmla="*/ 0 h 24"/>
                <a:gd name="T26" fmla="*/ 0 w 219"/>
                <a:gd name="T27" fmla="*/ 0 h 24"/>
                <a:gd name="T28" fmla="*/ 0 w 219"/>
                <a:gd name="T29" fmla="*/ 0 h 24"/>
                <a:gd name="T30" fmla="*/ 0 w 219"/>
                <a:gd name="T31" fmla="*/ 0 h 24"/>
                <a:gd name="T32" fmla="*/ 0 w 219"/>
                <a:gd name="T33" fmla="*/ 0 h 24"/>
                <a:gd name="T34" fmla="*/ 0 w 219"/>
                <a:gd name="T35" fmla="*/ 0 h 24"/>
                <a:gd name="T36" fmla="*/ 0 w 219"/>
                <a:gd name="T37" fmla="*/ 0 h 24"/>
                <a:gd name="T38" fmla="*/ 0 w 219"/>
                <a:gd name="T39" fmla="*/ 0 h 24"/>
                <a:gd name="T40" fmla="*/ 0 w 219"/>
                <a:gd name="T41" fmla="*/ 0 h 24"/>
                <a:gd name="T42" fmla="*/ 0 w 219"/>
                <a:gd name="T43" fmla="*/ 0 h 24"/>
                <a:gd name="T44" fmla="*/ 0 w 219"/>
                <a:gd name="T45" fmla="*/ 0 h 24"/>
                <a:gd name="T46" fmla="*/ 0 w 219"/>
                <a:gd name="T47" fmla="*/ 0 h 24"/>
                <a:gd name="T48" fmla="*/ 0 w 219"/>
                <a:gd name="T49" fmla="*/ 0 h 24"/>
                <a:gd name="T50" fmla="*/ 0 w 219"/>
                <a:gd name="T51" fmla="*/ 0 h 24"/>
                <a:gd name="T52" fmla="*/ 0 w 219"/>
                <a:gd name="T53" fmla="*/ 0 h 24"/>
                <a:gd name="T54" fmla="*/ 0 w 219"/>
                <a:gd name="T55" fmla="*/ 0 h 24"/>
                <a:gd name="T56" fmla="*/ 0 w 219"/>
                <a:gd name="T57" fmla="*/ 0 h 24"/>
                <a:gd name="T58" fmla="*/ 0 w 219"/>
                <a:gd name="T59" fmla="*/ 0 h 24"/>
                <a:gd name="T60" fmla="*/ 0 w 219"/>
                <a:gd name="T61" fmla="*/ 0 h 24"/>
                <a:gd name="T62" fmla="*/ 0 w 219"/>
                <a:gd name="T63" fmla="*/ 0 h 24"/>
                <a:gd name="T64" fmla="*/ 0 w 219"/>
                <a:gd name="T65" fmla="*/ 0 h 24"/>
                <a:gd name="T66" fmla="*/ 0 w 219"/>
                <a:gd name="T67" fmla="*/ 0 h 24"/>
                <a:gd name="T68" fmla="*/ 0 w 219"/>
                <a:gd name="T69" fmla="*/ 0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9" h="24">
                  <a:moveTo>
                    <a:pt x="0" y="13"/>
                  </a:moveTo>
                  <a:lnTo>
                    <a:pt x="0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19" y="24"/>
                  </a:lnTo>
                  <a:lnTo>
                    <a:pt x="219" y="23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9" y="19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4"/>
                  </a:lnTo>
                  <a:lnTo>
                    <a:pt x="219" y="13"/>
                  </a:lnTo>
                  <a:lnTo>
                    <a:pt x="219" y="11"/>
                  </a:lnTo>
                  <a:lnTo>
                    <a:pt x="219" y="8"/>
                  </a:lnTo>
                  <a:lnTo>
                    <a:pt x="219" y="7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19" y="3"/>
                  </a:lnTo>
                  <a:lnTo>
                    <a:pt x="219" y="1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719" y="4117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13" y="0"/>
                  </a:moveTo>
                  <a:lnTo>
                    <a:pt x="11" y="3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6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08" y="24"/>
                  </a:lnTo>
                  <a:lnTo>
                    <a:pt x="206" y="21"/>
                  </a:lnTo>
                  <a:lnTo>
                    <a:pt x="205" y="19"/>
                  </a:lnTo>
                  <a:lnTo>
                    <a:pt x="204" y="16"/>
                  </a:lnTo>
                  <a:lnTo>
                    <a:pt x="202" y="11"/>
                  </a:lnTo>
                  <a:lnTo>
                    <a:pt x="201" y="8"/>
                  </a:lnTo>
                  <a:lnTo>
                    <a:pt x="199" y="6"/>
                  </a:lnTo>
                  <a:lnTo>
                    <a:pt x="198" y="3"/>
                  </a:lnTo>
                  <a:lnTo>
                    <a:pt x="19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730" y="4102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138" y="24"/>
                  </a:moveTo>
                  <a:lnTo>
                    <a:pt x="131" y="20"/>
                  </a:lnTo>
                  <a:lnTo>
                    <a:pt x="124" y="14"/>
                  </a:lnTo>
                  <a:lnTo>
                    <a:pt x="115" y="10"/>
                  </a:lnTo>
                  <a:lnTo>
                    <a:pt x="107" y="7"/>
                  </a:lnTo>
                  <a:lnTo>
                    <a:pt x="98" y="4"/>
                  </a:lnTo>
                  <a:lnTo>
                    <a:pt x="88" y="3"/>
                  </a:lnTo>
                  <a:lnTo>
                    <a:pt x="79" y="1"/>
                  </a:lnTo>
                  <a:lnTo>
                    <a:pt x="69" y="0"/>
                  </a:lnTo>
                  <a:lnTo>
                    <a:pt x="59" y="1"/>
                  </a:lnTo>
                  <a:lnTo>
                    <a:pt x="50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7" y="20"/>
                  </a:lnTo>
                  <a:lnTo>
                    <a:pt x="0" y="24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Text Box 15"/>
          <p:cNvSpPr txBox="1">
            <a:spLocks noChangeArrowheads="1"/>
          </p:cNvSpPr>
          <p:nvPr userDrawn="1"/>
        </p:nvSpPr>
        <p:spPr bwMode="auto">
          <a:xfrm>
            <a:off x="23824" y="6577014"/>
            <a:ext cx="1601035" cy="2750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513" tIns="44745" rIns="89513" bIns="44745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89511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t-BR" sz="1200" b="1" smtClean="0">
                <a:solidFill>
                  <a:srgbClr val="FFFFFF"/>
                </a:solidFill>
                <a:latin typeface="Arial" pitchFamily="34" charset="0"/>
              </a:rPr>
              <a:t>Bunge Fertilizantes</a:t>
            </a:r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17463" y="714375"/>
          <a:ext cx="3575050" cy="5543550"/>
        </p:xfrm>
        <a:graphic>
          <a:graphicData uri="http://schemas.openxmlformats.org/presentationml/2006/ole">
            <p:oleObj spid="_x0000_s883999" name="CorelDRAW" r:id="rId3" imgW="2578608" imgH="3877056" progId="">
              <p:embed/>
            </p:oleObj>
          </a:graphicData>
        </a:graphic>
      </p:graphicFrame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65"/>
            <a:ext cx="2057400" cy="5851525"/>
          </a:xfrm>
          <a:prstGeom prst="rect">
            <a:avLst/>
          </a:prstGeom>
        </p:spPr>
        <p:txBody>
          <a:bodyPr vert="eaVert" lIns="89513" tIns="44745" rIns="89513" bIns="44745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65"/>
            <a:ext cx="6019800" cy="5851525"/>
          </a:xfrm>
          <a:prstGeom prst="rect">
            <a:avLst/>
          </a:prstGeom>
        </p:spPr>
        <p:txBody>
          <a:bodyPr vert="eaVert" lIns="89513" tIns="44745" rIns="89513" bIns="44745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8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fld id="{697C3820-9B1C-4ACA-9BCD-072BABC291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11521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>
            <a:lvl1pPr>
              <a:defRPr b="1" i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3D0B9EAF-54C8-47B6-99F8-74BF7E188978}" type="datetimeFigureOut">
              <a:rPr lang="pt-BR"/>
              <a:pPr>
                <a:defRPr/>
              </a:pPr>
              <a:t>14/05/2014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A978142A-9109-400F-85AD-2A2CA00835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85513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0" y="116650"/>
            <a:ext cx="9144000" cy="5254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/>
          <a:p>
            <a:pPr algn="ctr" defTabSz="914400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800" b="1" dirty="0">
                <a:solidFill>
                  <a:srgbClr val="FFFFFF"/>
                </a:solidFill>
                <a:latin typeface="Calibri" pitchFamily="34" charset="0"/>
              </a:rPr>
              <a:t>Roteiro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8FFA1DC0-EC8D-46D8-8013-FDDD036D539F}" type="datetimeFigureOut">
              <a:rPr lang="pt-BR"/>
              <a:pPr>
                <a:defRPr/>
              </a:pPr>
              <a:t>14/05/2014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3A33CDA9-DFDB-4BEB-909D-68ECFB2244C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59512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0" y="116650"/>
            <a:ext cx="9144000" cy="5254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/>
          <a:p>
            <a:pPr algn="ctr" defTabSz="914400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800" b="1" dirty="0">
                <a:solidFill>
                  <a:srgbClr val="FFFFFF"/>
                </a:solidFill>
                <a:latin typeface="Calibri" pitchFamily="34" charset="0"/>
              </a:rPr>
              <a:t>Roteiro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815D2498-AF5E-4B45-AED6-F914783B272B}" type="datetimeFigureOut">
              <a:rPr lang="pt-BR"/>
              <a:pPr>
                <a:defRPr/>
              </a:pPr>
              <a:t>14/05/2014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B659521-E4CB-4177-9BA6-5E5E306B07D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54805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 userDrawn="1"/>
        </p:nvSpPr>
        <p:spPr bwMode="auto">
          <a:xfrm>
            <a:off x="0" y="116650"/>
            <a:ext cx="9144000" cy="5254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/>
          <a:p>
            <a:pPr algn="ctr" defTabSz="914400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800" b="1" dirty="0">
                <a:solidFill>
                  <a:srgbClr val="FFFFFF"/>
                </a:solidFill>
                <a:latin typeface="Calibri" pitchFamily="34" charset="0"/>
              </a:rPr>
              <a:t>Roteiro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3533A56F-1C6F-4BDB-83A8-E8FB3885CB08}" type="datetimeFigureOut">
              <a:rPr lang="pt-BR"/>
              <a:pPr>
                <a:defRPr/>
              </a:pPr>
              <a:t>14/05/2014</a:t>
            </a:fld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386DAE47-7E82-47E0-B86A-F2FF6EA7F4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71499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 userDrawn="1"/>
        </p:nvSpPr>
        <p:spPr bwMode="auto">
          <a:xfrm>
            <a:off x="0" y="116650"/>
            <a:ext cx="9144000" cy="5254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/>
          <a:p>
            <a:pPr algn="ctr" defTabSz="914400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800" b="1" dirty="0">
                <a:solidFill>
                  <a:srgbClr val="FFFFFF"/>
                </a:solidFill>
                <a:latin typeface="Calibri" pitchFamily="34" charset="0"/>
              </a:rPr>
              <a:t>Roteiro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C058C12-F153-4EBB-B333-3076E6E08E51}" type="datetimeFigureOut">
              <a:rPr lang="pt-BR"/>
              <a:pPr>
                <a:defRPr/>
              </a:pPr>
              <a:t>14/05/2014</a:t>
            </a:fld>
            <a:endParaRPr lang="pt-BR"/>
          </a:p>
        </p:txBody>
      </p:sp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DBD462C5-E5D4-40AB-8D7B-F8CB936116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9820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47548" indent="0">
              <a:buNone/>
              <a:defRPr sz="1800"/>
            </a:lvl2pPr>
            <a:lvl3pPr marL="895110" indent="0">
              <a:buNone/>
              <a:defRPr sz="1600"/>
            </a:lvl3pPr>
            <a:lvl4pPr marL="1342658" indent="0">
              <a:buNone/>
              <a:defRPr sz="1400"/>
            </a:lvl4pPr>
            <a:lvl5pPr marL="1790213" indent="0">
              <a:buNone/>
              <a:defRPr sz="1400"/>
            </a:lvl5pPr>
            <a:lvl6pPr marL="2237767" indent="0">
              <a:buNone/>
              <a:defRPr sz="1400"/>
            </a:lvl6pPr>
            <a:lvl7pPr marL="2685315" indent="0">
              <a:buNone/>
              <a:defRPr sz="1400"/>
            </a:lvl7pPr>
            <a:lvl8pPr marL="3132874" indent="0">
              <a:buNone/>
              <a:defRPr sz="1400"/>
            </a:lvl8pPr>
            <a:lvl9pPr marL="3580427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="" xmlns:p14="http://schemas.microsoft.com/office/powerpoint/2010/main" val="2727547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 userDrawn="1"/>
        </p:nvSpPr>
        <p:spPr bwMode="auto">
          <a:xfrm>
            <a:off x="0" y="116650"/>
            <a:ext cx="9144000" cy="5254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/>
          <a:p>
            <a:pPr algn="ctr" defTabSz="914400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800" b="1" dirty="0">
                <a:solidFill>
                  <a:srgbClr val="FFFFFF"/>
                </a:solidFill>
                <a:latin typeface="Calibri" pitchFamily="34" charset="0"/>
              </a:rPr>
              <a:t>Roteiro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B9A37D27-6785-4210-8C6A-6BA58FD20AC1}" type="datetimeFigureOut">
              <a:rPr lang="pt-BR"/>
              <a:pPr>
                <a:defRPr/>
              </a:pPr>
              <a:t>14/05/2014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60D0E62B-182B-49A9-9891-B419F7E03A3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36940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BC03D52-0805-4335-9073-916C3E3629DB}" type="datetimeFigureOut">
              <a:rPr lang="pt-BR"/>
              <a:pPr>
                <a:defRPr/>
              </a:pPr>
              <a:t>14/05/2014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5C46636-B4CB-4C84-B951-F26E70CF95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31463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+mj-lt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7AAD99DF-0603-4E40-B0CF-290021892424}" type="datetimeFigureOut">
              <a:rPr lang="pt-BR"/>
              <a:pPr>
                <a:defRPr/>
              </a:pPr>
              <a:t>14/05/2014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32E64599-963A-43B1-9277-94C05D73B4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26509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232D64A7-045A-4630-9821-227341ED1273}" type="datetimeFigureOut">
              <a:rPr lang="pt-BR"/>
              <a:pPr>
                <a:defRPr/>
              </a:pPr>
              <a:t>14/05/2014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7572C6F8-3590-4914-84E8-DB748C21F6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744645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0" y="116650"/>
            <a:ext cx="9144000" cy="5254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/>
          <a:p>
            <a:pPr algn="ctr" defTabSz="914400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800" b="1" dirty="0">
                <a:solidFill>
                  <a:srgbClr val="FFFFFF"/>
                </a:solidFill>
                <a:latin typeface="Calibri" pitchFamily="34" charset="0"/>
              </a:rPr>
              <a:t>Roteiro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4525B71A-F228-41C6-A624-C923C13978D2}" type="datetimeFigureOut">
              <a:rPr lang="pt-BR"/>
              <a:pPr>
                <a:defRPr/>
              </a:pPr>
              <a:t>14/05/2014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BEFA7DAA-4B66-4D2D-9524-2E4184960A2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65848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D1EEFC0F-2A39-4E3C-8F39-6DFD2863C129}" type="datetimeFigureOut">
              <a:rPr lang="pt-BR"/>
              <a:pPr>
                <a:defRPr/>
              </a:pPr>
              <a:t>14/05/2014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00206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84BEA310-8BD8-4A6A-8691-49E8BD6E9E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83940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1" y="174625"/>
            <a:ext cx="8224838" cy="595153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21800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685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81002" y="1066800"/>
            <a:ext cx="4152900" cy="55626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86300" y="1066800"/>
            <a:ext cx="4152900" cy="27051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152900" cy="27051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0"/>
          </p:nvPr>
        </p:nvSpPr>
        <p:spPr/>
        <p:txBody>
          <a:bodyPr rtlCol="0"/>
          <a:lstStyle>
            <a:lvl1pPr eaLnBrk="0" fontAlgn="auto" hangingPunct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B9F04DA-3732-4A8E-A80A-CDC7CFD37D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48903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08E79-E746-4E6F-89B4-1E8D6459789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14/05/2014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AEC08-9CEB-4672-BAA6-EF42B00D242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7714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0354C-2836-484A-96DA-2D8A9B1FE26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14/05/2014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FB3D1-60A0-46D2-92DC-2B0BF12876B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618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81009" y="1066829"/>
            <a:ext cx="4149725" cy="5561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83182" y="1066829"/>
            <a:ext cx="4151313" cy="5561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688836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B0D16-4F5A-4C41-A19B-D6C919ABC8E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14/05/2014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44BAA-74C3-460C-AEEB-4554CA7E508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6654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94ECD-319B-448A-89F6-E9F2BAD5CDF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14/05/2014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5716A-83E8-465F-99DB-F41F8ECFC77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851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2234F-4074-4377-9078-59CE041BDAC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14/05/2014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B6F90-EC2B-47D9-AD52-460DF5DA7BB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3585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9FE1B-05FE-4596-9C97-46892AD08E2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14/05/2014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7A4F8-2A50-4275-A27A-110108C3DF9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9380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D2CEA-D2F4-404B-9991-711BB3D6DA2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14/05/2014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AB8DC-C8E6-472B-9784-25907151486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539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B5092-BA0B-44E2-AA7A-E23D873F1F3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14/05/2014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ADF93-3166-437E-B21C-D06E4FDB0C1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0532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B5CCB-AFCC-466F-B912-022A937DB10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14/05/2014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E5AE8-A926-45DB-B344-B6F62930D7D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7451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166EF-B15D-4C12-8005-D50C02F5DD3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14/05/2014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5B7FD-B3E6-4FDE-94E1-E2C8369229F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0957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1A9BD-C0A4-4BAC-8628-2E6055D5FFE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14/05/2014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A105-DDD5-4D2B-8699-CB039965687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4434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5" name="Rectangle 20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6" name="Rectangle 20"/>
          <p:cNvSpPr/>
          <p:nvPr/>
        </p:nvSpPr>
        <p:spPr>
          <a:xfrm>
            <a:off x="590551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0" y="127317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590551" y="1295400"/>
            <a:ext cx="8553450" cy="228600"/>
          </a:xfrm>
          <a:prstGeom prst="rect">
            <a:avLst/>
          </a:prstGeom>
          <a:solidFill>
            <a:srgbClr val="0080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793F5-71B5-40CD-94DE-CDAA54C4B2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027479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7548" indent="0">
              <a:buNone/>
              <a:defRPr sz="2000" b="1"/>
            </a:lvl2pPr>
            <a:lvl3pPr marL="895110" indent="0">
              <a:buNone/>
              <a:defRPr sz="1800" b="1"/>
            </a:lvl3pPr>
            <a:lvl4pPr marL="1342658" indent="0">
              <a:buNone/>
              <a:defRPr sz="1600" b="1"/>
            </a:lvl4pPr>
            <a:lvl5pPr marL="1790213" indent="0">
              <a:buNone/>
              <a:defRPr sz="1600" b="1"/>
            </a:lvl5pPr>
            <a:lvl6pPr marL="2237767" indent="0">
              <a:buNone/>
              <a:defRPr sz="1600" b="1"/>
            </a:lvl6pPr>
            <a:lvl7pPr marL="2685315" indent="0">
              <a:buNone/>
              <a:defRPr sz="1600" b="1"/>
            </a:lvl7pPr>
            <a:lvl8pPr marL="3132874" indent="0">
              <a:buNone/>
              <a:defRPr sz="1600" b="1"/>
            </a:lvl8pPr>
            <a:lvl9pPr marL="3580427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7548" indent="0">
              <a:buNone/>
              <a:defRPr sz="2000" b="1"/>
            </a:lvl2pPr>
            <a:lvl3pPr marL="895110" indent="0">
              <a:buNone/>
              <a:defRPr sz="1800" b="1"/>
            </a:lvl3pPr>
            <a:lvl4pPr marL="1342658" indent="0">
              <a:buNone/>
              <a:defRPr sz="1600" b="1"/>
            </a:lvl4pPr>
            <a:lvl5pPr marL="1790213" indent="0">
              <a:buNone/>
              <a:defRPr sz="1600" b="1"/>
            </a:lvl5pPr>
            <a:lvl6pPr marL="2237767" indent="0">
              <a:buNone/>
              <a:defRPr sz="1600" b="1"/>
            </a:lvl6pPr>
            <a:lvl7pPr marL="2685315" indent="0">
              <a:buNone/>
              <a:defRPr sz="1600" b="1"/>
            </a:lvl7pPr>
            <a:lvl8pPr marL="3132874" indent="0">
              <a:buNone/>
              <a:defRPr sz="1600" b="1"/>
            </a:lvl8pPr>
            <a:lvl9pPr marL="3580427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641536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1" y="1600200"/>
            <a:ext cx="4047067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39733" y="1600200"/>
            <a:ext cx="4047067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1" y="3938591"/>
            <a:ext cx="4047067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39733" y="3938591"/>
            <a:ext cx="4047067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BBD9FF-6A3D-40D0-825E-BDFDEBEF894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7955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eaLnBrk="0" hangingPunct="0">
              <a:defRPr sz="2400">
                <a:latin typeface="Geneva" charset="0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800">
                <a:solidFill>
                  <a:srgbClr val="FFFFFF"/>
                </a:solidFill>
                <a:latin typeface="Geneva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 sz="2400">
                <a:latin typeface="Geneva"/>
              </a:defRPr>
            </a:lvl1pPr>
          </a:lstStyle>
          <a:p>
            <a:fld id="{3D709430-4944-45D9-9B46-29EA2FD0BCAF}" type="slidenum">
              <a:rPr lang="pt-BR" alt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95967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624690"/>
            <a:ext cx="9793088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5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3" y="2759963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28" y="466766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5" y="5399237"/>
            <a:ext cx="3561588" cy="1270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120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624690"/>
            <a:ext cx="9793088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5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3" y="2759963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28" y="466766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805266"/>
            <a:ext cx="1584176" cy="584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72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2050938" y="2492896"/>
            <a:ext cx="504134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211960" y="2852936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seis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1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87624" y="188641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Três Linhas. Título de Abertura de até Três Linhas. 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1" y="5747595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935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51480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4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1" y="5589242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9283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1259632" y="0"/>
            <a:ext cx="7200800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65882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79712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6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554076" y="356620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  <p:pic>
        <p:nvPicPr>
          <p:cNvPr id="20" name="Imagem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5805266"/>
            <a:ext cx="1584176" cy="584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286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-84546" y="2348880"/>
            <a:ext cx="68167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oito linha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4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3" y="5517233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7758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 hasCustomPrompt="1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\</a:t>
            </a:r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2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en-US" dirty="0" smtClean="0"/>
              <a:t> </a:t>
            </a:r>
            <a:endParaRPr lang="pt-BR" dirty="0" smtClean="0"/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42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3501009"/>
            <a:ext cx="4176464" cy="18002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2" y="3356994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1039867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="" xmlns:p14="http://schemas.microsoft.com/office/powerpoint/2010/main" val="141307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68"/>
            <a:ext cx="9505056" cy="5570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18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2" y="610710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4797152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2" y="4653138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233601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="" xmlns:p14="http://schemas.microsoft.com/office/powerpoint/2010/main" val="245869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053482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6" y="3009162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5796136" y="3474132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557253" y="3161564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750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 userDrawn="1"/>
        </p:nvSpPr>
        <p:spPr>
          <a:xfrm>
            <a:off x="-154136" y="4665712"/>
            <a:ext cx="9766696" cy="219228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-154136" y="4665712"/>
            <a:ext cx="94786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67544" y="4797152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 Abertura de assunto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2" y="2636911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3" y="2637126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71097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6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17694" y="3284987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40" name="Conector reto 39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272884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0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6" y="3284987"/>
            <a:ext cx="6768751" cy="2952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17" name="Conector reto 16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9885907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6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2" y="2276875"/>
            <a:ext cx="8136904" cy="576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</p:spTree>
    <p:extLst>
      <p:ext uri="{BB962C8B-B14F-4D97-AF65-F5344CB8AC3E}">
        <p14:creationId xmlns="" xmlns:p14="http://schemas.microsoft.com/office/powerpoint/2010/main" val="164173623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 userDrawn="1"/>
        </p:nvSpPr>
        <p:spPr>
          <a:xfrm>
            <a:off x="-154136" y="1916834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0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Subtítulo com duas linhas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0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707904" y="3068960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</p:spTree>
    <p:extLst>
      <p:ext uri="{BB962C8B-B14F-4D97-AF65-F5344CB8AC3E}">
        <p14:creationId xmlns="" xmlns:p14="http://schemas.microsoft.com/office/powerpoint/2010/main" val="206917514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4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027456" y="5517232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09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0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pic>
        <p:nvPicPr>
          <p:cNvPr id="27" name="Imagem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356" y="3331306"/>
            <a:ext cx="949772" cy="85619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042" y="4697200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50899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5508105" y="1039415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169" y="183215"/>
            <a:ext cx="949772" cy="8561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009" y="4643549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517564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938" y="-27382"/>
            <a:ext cx="9232451" cy="7416439"/>
          </a:xfrm>
          <a:prstGeom prst="rect">
            <a:avLst/>
          </a:prstGeom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437828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“Citação que compõem com a foto, normalmente são mais interessantes”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18705" y="3848559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</p:spTree>
    <p:extLst>
      <p:ext uri="{BB962C8B-B14F-4D97-AF65-F5344CB8AC3E}">
        <p14:creationId xmlns="" xmlns:p14="http://schemas.microsoft.com/office/powerpoint/2010/main" val="335319863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32" y="5301208"/>
            <a:ext cx="7620000" cy="1295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5304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784811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33218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955" y="5498399"/>
            <a:ext cx="6970517" cy="1008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894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828" y="5532522"/>
            <a:ext cx="6912768" cy="9124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221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020" y="5530548"/>
            <a:ext cx="7024384" cy="9227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5154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6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9" y="2772877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51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0" y="5467790"/>
            <a:ext cx="7269804" cy="10419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5204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261F4-AD5C-482D-A9C1-75493792232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247479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CDE5EC8-6BF2-4465-9155-9262DF674EA2}" type="datetimeFigureOut">
              <a:rPr lang="pt-BR" smtClean="0"/>
              <a:pPr/>
              <a:t>14/05/2014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8539425-51EB-42E9-B233-E45622C101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82927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/>
          <a:lstStyle>
            <a:lvl1pPr defTabSz="43891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/>
          <a:lstStyle>
            <a:lvl1pPr defTabSz="43891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/>
          <a:lstStyle>
            <a:lvl1pPr defTabSz="43891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buNone/>
              <a:defRPr>
                <a:latin typeface="Univers" pitchFamily="34" charset="0"/>
              </a:defRPr>
            </a:lvl1pPr>
          </a:lstStyle>
          <a:p>
            <a:pPr>
              <a:defRPr/>
            </a:pPr>
            <a:fld id="{56491713-8324-46D0-9886-E0C941A0E3E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3639932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F9666-F1CC-405E-BA5B-DF0DCE33955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134216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3D29A-B3E3-418D-A502-1427DC7EC61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116453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38B7D-AE0B-4266-AC3C-EDE12FFF9FB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717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2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1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28" y="143515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7548" indent="0">
              <a:buNone/>
              <a:defRPr sz="1200"/>
            </a:lvl2pPr>
            <a:lvl3pPr marL="895110" indent="0">
              <a:buNone/>
              <a:defRPr sz="1000"/>
            </a:lvl3pPr>
            <a:lvl4pPr marL="1342658" indent="0">
              <a:buNone/>
              <a:defRPr sz="900"/>
            </a:lvl4pPr>
            <a:lvl5pPr marL="1790213" indent="0">
              <a:buNone/>
              <a:defRPr sz="900"/>
            </a:lvl5pPr>
            <a:lvl6pPr marL="2237767" indent="0">
              <a:buNone/>
              <a:defRPr sz="900"/>
            </a:lvl6pPr>
            <a:lvl7pPr marL="2685315" indent="0">
              <a:buNone/>
              <a:defRPr sz="900"/>
            </a:lvl7pPr>
            <a:lvl8pPr marL="3132874" indent="0">
              <a:buNone/>
              <a:defRPr sz="900"/>
            </a:lvl8pPr>
            <a:lvl9pPr marL="3580427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="" xmlns:p14="http://schemas.microsoft.com/office/powerpoint/2010/main" val="37813903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604963"/>
            <a:ext cx="4035425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5026" y="1604963"/>
            <a:ext cx="4035425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3B4EA-6451-4E78-8187-E8E23D083B9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512362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FD67F-F537-4C80-AE0C-1D2C18F5520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803542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972AF-A10E-454B-ABE8-324F8B97A31F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5703586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261F4-AD5C-482D-A9C1-75493792232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901835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3DF78-E82B-4924-86AC-1969892FBAE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581437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6189D-B149-4B69-B005-769FEF02330F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916301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E7236-9B8B-4DA7-92EF-F499C46853A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00176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4639" y="1604963"/>
            <a:ext cx="2055812" cy="45212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5038" cy="45212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FBBC9-555D-4888-AD19-724BC12FF8E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440287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6858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81001" y="1066800"/>
            <a:ext cx="4152900" cy="55626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86300" y="1066800"/>
            <a:ext cx="4152900" cy="27051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152900" cy="27051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2178429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624690"/>
            <a:ext cx="9793088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5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3" y="2759963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28" y="466766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5" y="5399237"/>
            <a:ext cx="3561588" cy="1270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5451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7548" indent="0">
              <a:buNone/>
              <a:defRPr sz="2800"/>
            </a:lvl2pPr>
            <a:lvl3pPr marL="895110" indent="0">
              <a:buNone/>
              <a:defRPr sz="2400"/>
            </a:lvl3pPr>
            <a:lvl4pPr marL="1342658" indent="0">
              <a:buNone/>
              <a:defRPr sz="2000"/>
            </a:lvl4pPr>
            <a:lvl5pPr marL="1790213" indent="0">
              <a:buNone/>
              <a:defRPr sz="2000"/>
            </a:lvl5pPr>
            <a:lvl6pPr marL="2237767" indent="0">
              <a:buNone/>
              <a:defRPr sz="2000"/>
            </a:lvl6pPr>
            <a:lvl7pPr marL="2685315" indent="0">
              <a:buNone/>
              <a:defRPr sz="2000"/>
            </a:lvl7pPr>
            <a:lvl8pPr marL="3132874" indent="0">
              <a:buNone/>
              <a:defRPr sz="2000"/>
            </a:lvl8pPr>
            <a:lvl9pPr marL="3580427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7548" indent="0">
              <a:buNone/>
              <a:defRPr sz="1200"/>
            </a:lvl2pPr>
            <a:lvl3pPr marL="895110" indent="0">
              <a:buNone/>
              <a:defRPr sz="1000"/>
            </a:lvl3pPr>
            <a:lvl4pPr marL="1342658" indent="0">
              <a:buNone/>
              <a:defRPr sz="900"/>
            </a:lvl4pPr>
            <a:lvl5pPr marL="1790213" indent="0">
              <a:buNone/>
              <a:defRPr sz="900"/>
            </a:lvl5pPr>
            <a:lvl6pPr marL="2237767" indent="0">
              <a:buNone/>
              <a:defRPr sz="900"/>
            </a:lvl6pPr>
            <a:lvl7pPr marL="2685315" indent="0">
              <a:buNone/>
              <a:defRPr sz="900"/>
            </a:lvl7pPr>
            <a:lvl8pPr marL="3132874" indent="0">
              <a:buNone/>
              <a:defRPr sz="900"/>
            </a:lvl8pPr>
            <a:lvl9pPr marL="3580427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="" xmlns:p14="http://schemas.microsoft.com/office/powerpoint/2010/main" val="11158175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624690"/>
            <a:ext cx="9793088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5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3" y="2759963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28" y="466766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805266"/>
            <a:ext cx="1584176" cy="584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4447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2050938" y="2492896"/>
            <a:ext cx="504134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211960" y="2852936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seis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1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87624" y="188641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Três Linhas. Título de Abertura de até Três Linhas. 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1" y="5747595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9972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51480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4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1" y="5589242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361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1259632" y="0"/>
            <a:ext cx="7200800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65882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79712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6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554076" y="356620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  <p:pic>
        <p:nvPicPr>
          <p:cNvPr id="20" name="Imagem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5805266"/>
            <a:ext cx="1584176" cy="584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7217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-84546" y="2348880"/>
            <a:ext cx="68167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oito linha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4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3" y="5517233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6341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 hasCustomPrompt="1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\</a:t>
            </a:r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2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en-US" dirty="0" smtClean="0"/>
              <a:t> </a:t>
            </a:r>
            <a:endParaRPr lang="pt-BR" dirty="0" smtClean="0"/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42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3501009"/>
            <a:ext cx="4176464" cy="18002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2" y="3356994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1039867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="" xmlns:p14="http://schemas.microsoft.com/office/powerpoint/2010/main" val="1755086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68"/>
            <a:ext cx="9505056" cy="5570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18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2" y="610710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4797152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2" y="4653138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233601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="" xmlns:p14="http://schemas.microsoft.com/office/powerpoint/2010/main" val="357547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6" y="3009162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5796136" y="3474132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557253" y="3161564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7220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 userDrawn="1"/>
        </p:nvSpPr>
        <p:spPr>
          <a:xfrm>
            <a:off x="-154136" y="4665712"/>
            <a:ext cx="9766696" cy="219228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-154136" y="4665712"/>
            <a:ext cx="94786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67544" y="4797152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 Abertura de assunto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2" y="2636911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3" y="2637126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33245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t-BR" sz="1800">
              <a:solidFill>
                <a:prstClr val="white"/>
              </a:solidFill>
            </a:endParaRPr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2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6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17694" y="3284987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40" name="Conector reto 39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3706123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26" Type="http://schemas.openxmlformats.org/officeDocument/2006/relationships/theme" Target="../theme/theme10.xml"/><Relationship Id="rId3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-146050"/>
            <a:ext cx="8453438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8111" tIns="45821" rIns="88111" bIns="458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título de texto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3438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8111" tIns="45821" rIns="88111" bIns="458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em estrutura de tópicos</a:t>
            </a:r>
          </a:p>
          <a:p>
            <a:pPr lvl="1"/>
            <a:r>
              <a:rPr lang="en-GB" smtClean="0"/>
              <a:t>Segundo Nível da Estrutura de Tópicos</a:t>
            </a:r>
          </a:p>
          <a:p>
            <a:pPr lvl="2"/>
            <a:r>
              <a:rPr lang="en-GB" smtClean="0"/>
              <a:t>Terceiro Nível da Estrutura de Tópicos</a:t>
            </a:r>
          </a:p>
          <a:p>
            <a:pPr lvl="3"/>
            <a:r>
              <a:rPr lang="en-GB" smtClean="0"/>
              <a:t>Quarto Nível da Estrutura de Tópicos</a:t>
            </a:r>
          </a:p>
          <a:p>
            <a:pPr lvl="4"/>
            <a:r>
              <a:rPr lang="en-GB" smtClean="0"/>
              <a:t>Quinto Nível da Estrutura de Tópicos</a:t>
            </a:r>
          </a:p>
          <a:p>
            <a:pPr lvl="4"/>
            <a:r>
              <a:rPr lang="en-GB" smtClean="0"/>
              <a:t>Sexto Nível da Estrutura de Tópicos</a:t>
            </a:r>
          </a:p>
          <a:p>
            <a:pPr lvl="4"/>
            <a:r>
              <a:rPr lang="en-GB" smtClean="0"/>
              <a:t>Sétimo Nível da Estrutura de Tópicos</a:t>
            </a:r>
          </a:p>
          <a:p>
            <a:pPr lvl="4"/>
            <a:r>
              <a:rPr lang="en-GB" smtClean="0"/>
              <a:t>Oitavo Nível da Estrutura de Tópicos</a:t>
            </a:r>
          </a:p>
          <a:p>
            <a:pPr lvl="4"/>
            <a:r>
              <a:rPr lang="en-GB" smtClean="0"/>
              <a:t>Nono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7146" r:id="rId1"/>
    <p:sldLayoutId id="2147507147" r:id="rId2"/>
    <p:sldLayoutId id="2147507148" r:id="rId3"/>
    <p:sldLayoutId id="2147507149" r:id="rId4"/>
    <p:sldLayoutId id="2147507150" r:id="rId5"/>
    <p:sldLayoutId id="2147507151" r:id="rId6"/>
    <p:sldLayoutId id="2147507152" r:id="rId7"/>
    <p:sldLayoutId id="2147507153" r:id="rId8"/>
    <p:sldLayoutId id="2147507154" r:id="rId9"/>
    <p:sldLayoutId id="2147507155" r:id="rId10"/>
    <p:sldLayoutId id="2147507156" r:id="rId11"/>
    <p:sldLayoutId id="2147507157" r:id="rId12"/>
    <p:sldLayoutId id="2147507158" r:id="rId13"/>
  </p:sldLayoutIdLst>
  <p:txStyles>
    <p:titleStyle>
      <a:lvl1pPr algn="r" defTabSz="43815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Univers" pitchFamily="34" charset="0"/>
        <a:defRPr sz="4400" b="1" i="1">
          <a:solidFill>
            <a:srgbClr val="FFCC66"/>
          </a:solidFill>
          <a:latin typeface="+mj-lt"/>
          <a:ea typeface="+mj-ea"/>
          <a:cs typeface="+mj-cs"/>
        </a:defRPr>
      </a:lvl1pPr>
      <a:lvl2pPr algn="r" defTabSz="43815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Univers" pitchFamily="34" charset="0"/>
        <a:defRPr sz="4400" b="1" i="1">
          <a:solidFill>
            <a:srgbClr val="FFCC66"/>
          </a:solidFill>
          <a:latin typeface="Univers" pitchFamily="34" charset="0"/>
        </a:defRPr>
      </a:lvl2pPr>
      <a:lvl3pPr algn="r" defTabSz="43815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Univers" pitchFamily="34" charset="0"/>
        <a:defRPr sz="4400" b="1" i="1">
          <a:solidFill>
            <a:srgbClr val="FFCC66"/>
          </a:solidFill>
          <a:latin typeface="Univers" pitchFamily="34" charset="0"/>
        </a:defRPr>
      </a:lvl3pPr>
      <a:lvl4pPr algn="r" defTabSz="43815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Univers" pitchFamily="34" charset="0"/>
        <a:defRPr sz="4400" b="1" i="1">
          <a:solidFill>
            <a:srgbClr val="FFCC66"/>
          </a:solidFill>
          <a:latin typeface="Univers" pitchFamily="34" charset="0"/>
        </a:defRPr>
      </a:lvl4pPr>
      <a:lvl5pPr algn="r" defTabSz="43815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Univers" pitchFamily="34" charset="0"/>
        <a:defRPr sz="4400" b="1" i="1">
          <a:solidFill>
            <a:srgbClr val="FFCC66"/>
          </a:solidFill>
          <a:latin typeface="Univers" pitchFamily="34" charset="0"/>
        </a:defRPr>
      </a:lvl5pPr>
      <a:lvl6pPr marL="447548" algn="r" defTabSz="439789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Univers" pitchFamily="34" charset="0"/>
        <a:defRPr sz="4400" b="1" i="1">
          <a:solidFill>
            <a:srgbClr val="FFCC66"/>
          </a:solidFill>
          <a:latin typeface="Univers" pitchFamily="34" charset="0"/>
        </a:defRPr>
      </a:lvl6pPr>
      <a:lvl7pPr marL="895110" algn="r" defTabSz="439789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Univers" pitchFamily="34" charset="0"/>
        <a:defRPr sz="4400" b="1" i="1">
          <a:solidFill>
            <a:srgbClr val="FFCC66"/>
          </a:solidFill>
          <a:latin typeface="Univers" pitchFamily="34" charset="0"/>
        </a:defRPr>
      </a:lvl7pPr>
      <a:lvl8pPr marL="1342658" algn="r" defTabSz="439789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Univers" pitchFamily="34" charset="0"/>
        <a:defRPr sz="4400" b="1" i="1">
          <a:solidFill>
            <a:srgbClr val="FFCC66"/>
          </a:solidFill>
          <a:latin typeface="Univers" pitchFamily="34" charset="0"/>
        </a:defRPr>
      </a:lvl8pPr>
      <a:lvl9pPr marL="1790213" algn="r" defTabSz="439789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Univers" pitchFamily="34" charset="0"/>
        <a:defRPr sz="4400" b="1" i="1">
          <a:solidFill>
            <a:srgbClr val="FFCC66"/>
          </a:solidFill>
          <a:latin typeface="Univers" pitchFamily="34" charset="0"/>
        </a:defRPr>
      </a:lvl9pPr>
    </p:titleStyle>
    <p:bodyStyle>
      <a:lvl1pPr marL="328613" indent="-328613" algn="l" defTabSz="438150" rtl="0" eaLnBrk="0" fontAlgn="base" hangingPunct="0">
        <a:lnSpc>
          <a:spcPct val="87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Univers" pitchFamily="34" charset="0"/>
        <a:buChar char="•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20725" indent="-274638" algn="l" defTabSz="438150" rtl="0" eaLnBrk="0" fontAlgn="base" hangingPunct="0">
        <a:lnSpc>
          <a:spcPct val="87000"/>
        </a:lnSpc>
        <a:spcBef>
          <a:spcPts val="600"/>
        </a:spcBef>
        <a:spcAft>
          <a:spcPct val="0"/>
        </a:spcAft>
        <a:buClr>
          <a:srgbClr val="FFCC66"/>
        </a:buClr>
        <a:buSzPct val="100000"/>
        <a:buFont typeface="Wingdings" pitchFamily="2" charset="2"/>
        <a:buChar char=""/>
        <a:defRPr sz="2400">
          <a:solidFill>
            <a:srgbClr val="FFFFFF"/>
          </a:solidFill>
          <a:latin typeface="+mn-lt"/>
        </a:defRPr>
      </a:lvl2pPr>
      <a:lvl3pPr marL="1117600" indent="-222250" algn="l" defTabSz="438150" rtl="0" eaLnBrk="0" fontAlgn="base" hangingPunct="0">
        <a:lnSpc>
          <a:spcPct val="87000"/>
        </a:lnSpc>
        <a:spcBef>
          <a:spcPts val="600"/>
        </a:spcBef>
        <a:spcAft>
          <a:spcPct val="0"/>
        </a:spcAft>
        <a:buClr>
          <a:srgbClr val="FFFF00"/>
        </a:buClr>
        <a:buSzPct val="100000"/>
        <a:buFont typeface="Wingdings" pitchFamily="2" charset="2"/>
        <a:buChar char=""/>
        <a:defRPr sz="2400">
          <a:solidFill>
            <a:srgbClr val="FFFFFF"/>
          </a:solidFill>
          <a:latin typeface="+mn-lt"/>
        </a:defRPr>
      </a:lvl3pPr>
      <a:lvl4pPr marL="1563688" indent="-222250" algn="l" defTabSz="438150" rtl="0" eaLnBrk="0" fontAlgn="base" hangingPunct="0">
        <a:lnSpc>
          <a:spcPct val="87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Univers" pitchFamily="34" charset="0"/>
        <a:buChar char="–"/>
        <a:defRPr sz="2000">
          <a:solidFill>
            <a:srgbClr val="FFFFFF"/>
          </a:solidFill>
          <a:latin typeface="+mn-lt"/>
        </a:defRPr>
      </a:lvl4pPr>
      <a:lvl5pPr marL="2012950" indent="-222250" algn="l" defTabSz="438150" rtl="0" eaLnBrk="0" fontAlgn="base" hangingPunct="0">
        <a:lnSpc>
          <a:spcPct val="87000"/>
        </a:lnSpc>
        <a:spcBef>
          <a:spcPts val="400"/>
        </a:spcBef>
        <a:spcAft>
          <a:spcPct val="0"/>
        </a:spcAft>
        <a:buClr>
          <a:srgbClr val="FFFFFF"/>
        </a:buClr>
        <a:buSzPct val="100000"/>
        <a:buFont typeface="Univers" pitchFamily="34" charset="0"/>
        <a:buChar char="»"/>
        <a:defRPr sz="1600">
          <a:solidFill>
            <a:srgbClr val="FFFFFF"/>
          </a:solidFill>
          <a:latin typeface="+mn-lt"/>
        </a:defRPr>
      </a:lvl5pPr>
      <a:lvl6pPr marL="2461542" indent="-223781" algn="l" defTabSz="439789" rtl="0" eaLnBrk="0" fontAlgn="base" hangingPunct="0">
        <a:lnSpc>
          <a:spcPct val="87000"/>
        </a:lnSpc>
        <a:spcBef>
          <a:spcPts val="400"/>
        </a:spcBef>
        <a:spcAft>
          <a:spcPct val="0"/>
        </a:spcAft>
        <a:buClr>
          <a:srgbClr val="FFFFFF"/>
        </a:buClr>
        <a:buSzPct val="100000"/>
        <a:buFont typeface="Univers" pitchFamily="34" charset="0"/>
        <a:buChar char="»"/>
        <a:defRPr sz="1600">
          <a:solidFill>
            <a:srgbClr val="FFFFFF"/>
          </a:solidFill>
          <a:latin typeface="+mn-lt"/>
        </a:defRPr>
      </a:lvl6pPr>
      <a:lvl7pPr marL="2909097" indent="-223781" algn="l" defTabSz="439789" rtl="0" eaLnBrk="0" fontAlgn="base" hangingPunct="0">
        <a:lnSpc>
          <a:spcPct val="87000"/>
        </a:lnSpc>
        <a:spcBef>
          <a:spcPts val="400"/>
        </a:spcBef>
        <a:spcAft>
          <a:spcPct val="0"/>
        </a:spcAft>
        <a:buClr>
          <a:srgbClr val="FFFFFF"/>
        </a:buClr>
        <a:buSzPct val="100000"/>
        <a:buFont typeface="Univers" pitchFamily="34" charset="0"/>
        <a:buChar char="»"/>
        <a:defRPr sz="1600">
          <a:solidFill>
            <a:srgbClr val="FFFFFF"/>
          </a:solidFill>
          <a:latin typeface="+mn-lt"/>
        </a:defRPr>
      </a:lvl7pPr>
      <a:lvl8pPr marL="3356651" indent="-223781" algn="l" defTabSz="439789" rtl="0" eaLnBrk="0" fontAlgn="base" hangingPunct="0">
        <a:lnSpc>
          <a:spcPct val="87000"/>
        </a:lnSpc>
        <a:spcBef>
          <a:spcPts val="400"/>
        </a:spcBef>
        <a:spcAft>
          <a:spcPct val="0"/>
        </a:spcAft>
        <a:buClr>
          <a:srgbClr val="FFFFFF"/>
        </a:buClr>
        <a:buSzPct val="100000"/>
        <a:buFont typeface="Univers" pitchFamily="34" charset="0"/>
        <a:buChar char="»"/>
        <a:defRPr sz="1600">
          <a:solidFill>
            <a:srgbClr val="FFFFFF"/>
          </a:solidFill>
          <a:latin typeface="+mn-lt"/>
        </a:defRPr>
      </a:lvl8pPr>
      <a:lvl9pPr marL="3804203" indent="-223781" algn="l" defTabSz="439789" rtl="0" eaLnBrk="0" fontAlgn="base" hangingPunct="0">
        <a:lnSpc>
          <a:spcPct val="87000"/>
        </a:lnSpc>
        <a:spcBef>
          <a:spcPts val="400"/>
        </a:spcBef>
        <a:spcAft>
          <a:spcPct val="0"/>
        </a:spcAft>
        <a:buClr>
          <a:srgbClr val="FFFFFF"/>
        </a:buClr>
        <a:buSzPct val="100000"/>
        <a:buFont typeface="Univers" pitchFamily="34" charset="0"/>
        <a:buChar char="»"/>
        <a:defRPr sz="1600">
          <a:solidFill>
            <a:srgbClr val="FFFFFF"/>
          </a:solidFill>
          <a:latin typeface="+mn-lt"/>
        </a:defRPr>
      </a:lvl9pPr>
    </p:bodyStyle>
    <p:otherStyle>
      <a:defPPr>
        <a:defRPr lang="pt-BR"/>
      </a:defPPr>
      <a:lvl1pPr marL="0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7548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110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2658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0213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7767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5315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2874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0427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0" y="2"/>
            <a:ext cx="9217023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074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0086" r:id="rId1"/>
    <p:sldLayoutId id="2147510087" r:id="rId2"/>
    <p:sldLayoutId id="2147510088" r:id="rId3"/>
    <p:sldLayoutId id="2147510089" r:id="rId4"/>
    <p:sldLayoutId id="2147510090" r:id="rId5"/>
    <p:sldLayoutId id="2147510091" r:id="rId6"/>
    <p:sldLayoutId id="2147510092" r:id="rId7"/>
    <p:sldLayoutId id="2147510093" r:id="rId8"/>
    <p:sldLayoutId id="2147510094" r:id="rId9"/>
    <p:sldLayoutId id="2147510095" r:id="rId10"/>
    <p:sldLayoutId id="2147510096" r:id="rId11"/>
    <p:sldLayoutId id="2147510097" r:id="rId12"/>
    <p:sldLayoutId id="2147510098" r:id="rId13"/>
    <p:sldLayoutId id="2147510099" r:id="rId14"/>
    <p:sldLayoutId id="2147510100" r:id="rId15"/>
    <p:sldLayoutId id="2147510101" r:id="rId16"/>
    <p:sldLayoutId id="2147510102" r:id="rId17"/>
    <p:sldLayoutId id="2147510103" r:id="rId18"/>
    <p:sldLayoutId id="2147510104" r:id="rId19"/>
    <p:sldLayoutId id="2147510105" r:id="rId20"/>
    <p:sldLayoutId id="2147510106" r:id="rId21"/>
    <p:sldLayoutId id="2147510107" r:id="rId22"/>
    <p:sldLayoutId id="2147510108" r:id="rId23"/>
    <p:sldLayoutId id="2147510109" r:id="rId24"/>
    <p:sldLayoutId id="2147510110" r:id="rId2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 userDrawn="1"/>
        </p:nvSpPr>
        <p:spPr bwMode="auto">
          <a:xfrm>
            <a:off x="0" y="6577031"/>
            <a:ext cx="9144000" cy="280987"/>
          </a:xfrm>
          <a:prstGeom prst="rect">
            <a:avLst/>
          </a:prstGeom>
          <a:solidFill>
            <a:srgbClr val="333399"/>
          </a:solidFill>
          <a:ln w="15875">
            <a:solidFill>
              <a:srgbClr val="075791"/>
            </a:solidFill>
            <a:miter lim="800000"/>
            <a:headEnd/>
            <a:tailEnd/>
          </a:ln>
        </p:spPr>
        <p:txBody>
          <a:bodyPr wrap="none" lIns="89513" tIns="44745" rIns="89513" bIns="44745" anchor="ctr"/>
          <a:lstStyle/>
          <a:p>
            <a:pPr algn="ctr" defTabSz="893763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3315" name="Group 3"/>
          <p:cNvGrpSpPr>
            <a:grpSpLocks/>
          </p:cNvGrpSpPr>
          <p:nvPr userDrawn="1"/>
        </p:nvGrpSpPr>
        <p:grpSpPr bwMode="auto">
          <a:xfrm>
            <a:off x="4084639" y="6600825"/>
            <a:ext cx="969962" cy="223838"/>
            <a:chOff x="2573" y="4102"/>
            <a:chExt cx="611" cy="141"/>
          </a:xfrm>
        </p:grpSpPr>
        <p:sp>
          <p:nvSpPr>
            <p:cNvPr id="13319" name="Freeform 4"/>
            <p:cNvSpPr>
              <a:spLocks noChangeAspect="1"/>
            </p:cNvSpPr>
            <p:nvPr userDrawn="1"/>
          </p:nvSpPr>
          <p:spPr bwMode="auto">
            <a:xfrm>
              <a:off x="2951" y="4146"/>
              <a:ext cx="122" cy="97"/>
            </a:xfrm>
            <a:custGeom>
              <a:avLst/>
              <a:gdLst>
                <a:gd name="T0" fmla="*/ 0 w 391"/>
                <a:gd name="T1" fmla="*/ 0 h 307"/>
                <a:gd name="T2" fmla="*/ 0 w 391"/>
                <a:gd name="T3" fmla="*/ 0 h 307"/>
                <a:gd name="T4" fmla="*/ 0 w 391"/>
                <a:gd name="T5" fmla="*/ 0 h 307"/>
                <a:gd name="T6" fmla="*/ 0 w 391"/>
                <a:gd name="T7" fmla="*/ 0 h 307"/>
                <a:gd name="T8" fmla="*/ 0 w 391"/>
                <a:gd name="T9" fmla="*/ 0 h 307"/>
                <a:gd name="T10" fmla="*/ 0 w 391"/>
                <a:gd name="T11" fmla="*/ 0 h 307"/>
                <a:gd name="T12" fmla="*/ 0 w 391"/>
                <a:gd name="T13" fmla="*/ 0 h 307"/>
                <a:gd name="T14" fmla="*/ 0 w 391"/>
                <a:gd name="T15" fmla="*/ 0 h 307"/>
                <a:gd name="T16" fmla="*/ 0 w 391"/>
                <a:gd name="T17" fmla="*/ 0 h 307"/>
                <a:gd name="T18" fmla="*/ 0 w 391"/>
                <a:gd name="T19" fmla="*/ 0 h 307"/>
                <a:gd name="T20" fmla="*/ 0 w 391"/>
                <a:gd name="T21" fmla="*/ 0 h 307"/>
                <a:gd name="T22" fmla="*/ 0 w 391"/>
                <a:gd name="T23" fmla="*/ 0 h 307"/>
                <a:gd name="T24" fmla="*/ 0 w 391"/>
                <a:gd name="T25" fmla="*/ 0 h 307"/>
                <a:gd name="T26" fmla="*/ 0 w 391"/>
                <a:gd name="T27" fmla="*/ 0 h 307"/>
                <a:gd name="T28" fmla="*/ 0 w 391"/>
                <a:gd name="T29" fmla="*/ 0 h 307"/>
                <a:gd name="T30" fmla="*/ 0 w 391"/>
                <a:gd name="T31" fmla="*/ 0 h 307"/>
                <a:gd name="T32" fmla="*/ 0 w 391"/>
                <a:gd name="T33" fmla="*/ 0 h 307"/>
                <a:gd name="T34" fmla="*/ 0 w 391"/>
                <a:gd name="T35" fmla="*/ 0 h 307"/>
                <a:gd name="T36" fmla="*/ 0 w 391"/>
                <a:gd name="T37" fmla="*/ 0 h 307"/>
                <a:gd name="T38" fmla="*/ 0 w 391"/>
                <a:gd name="T39" fmla="*/ 0 h 307"/>
                <a:gd name="T40" fmla="*/ 0 w 391"/>
                <a:gd name="T41" fmla="*/ 0 h 307"/>
                <a:gd name="T42" fmla="*/ 0 w 391"/>
                <a:gd name="T43" fmla="*/ 0 h 307"/>
                <a:gd name="T44" fmla="*/ 0 w 391"/>
                <a:gd name="T45" fmla="*/ 0 h 307"/>
                <a:gd name="T46" fmla="*/ 0 w 391"/>
                <a:gd name="T47" fmla="*/ 0 h 307"/>
                <a:gd name="T48" fmla="*/ 0 w 391"/>
                <a:gd name="T49" fmla="*/ 0 h 307"/>
                <a:gd name="T50" fmla="*/ 0 w 391"/>
                <a:gd name="T51" fmla="*/ 0 h 307"/>
                <a:gd name="T52" fmla="*/ 0 w 391"/>
                <a:gd name="T53" fmla="*/ 0 h 307"/>
                <a:gd name="T54" fmla="*/ 0 w 391"/>
                <a:gd name="T55" fmla="*/ 0 h 307"/>
                <a:gd name="T56" fmla="*/ 0 w 391"/>
                <a:gd name="T57" fmla="*/ 0 h 307"/>
                <a:gd name="T58" fmla="*/ 0 w 391"/>
                <a:gd name="T59" fmla="*/ 0 h 307"/>
                <a:gd name="T60" fmla="*/ 0 w 391"/>
                <a:gd name="T61" fmla="*/ 0 h 307"/>
                <a:gd name="T62" fmla="*/ 0 w 391"/>
                <a:gd name="T63" fmla="*/ 0 h 307"/>
                <a:gd name="T64" fmla="*/ 0 w 391"/>
                <a:gd name="T65" fmla="*/ 0 h 307"/>
                <a:gd name="T66" fmla="*/ 0 w 391"/>
                <a:gd name="T67" fmla="*/ 0 h 307"/>
                <a:gd name="T68" fmla="*/ 0 w 391"/>
                <a:gd name="T69" fmla="*/ 0 h 307"/>
                <a:gd name="T70" fmla="*/ 0 w 391"/>
                <a:gd name="T71" fmla="*/ 0 h 307"/>
                <a:gd name="T72" fmla="*/ 0 w 391"/>
                <a:gd name="T73" fmla="*/ 0 h 307"/>
                <a:gd name="T74" fmla="*/ 0 w 391"/>
                <a:gd name="T75" fmla="*/ 0 h 307"/>
                <a:gd name="T76" fmla="*/ 0 w 391"/>
                <a:gd name="T77" fmla="*/ 0 h 307"/>
                <a:gd name="T78" fmla="*/ 0 w 391"/>
                <a:gd name="T79" fmla="*/ 0 h 307"/>
                <a:gd name="T80" fmla="*/ 0 w 391"/>
                <a:gd name="T81" fmla="*/ 0 h 307"/>
                <a:gd name="T82" fmla="*/ 0 w 391"/>
                <a:gd name="T83" fmla="*/ 0 h 307"/>
                <a:gd name="T84" fmla="*/ 0 w 391"/>
                <a:gd name="T85" fmla="*/ 0 h 307"/>
                <a:gd name="T86" fmla="*/ 0 w 391"/>
                <a:gd name="T87" fmla="*/ 0 h 307"/>
                <a:gd name="T88" fmla="*/ 0 w 391"/>
                <a:gd name="T89" fmla="*/ 0 h 307"/>
                <a:gd name="T90" fmla="*/ 0 w 391"/>
                <a:gd name="T91" fmla="*/ 0 h 307"/>
                <a:gd name="T92" fmla="*/ 0 w 391"/>
                <a:gd name="T93" fmla="*/ 0 h 307"/>
                <a:gd name="T94" fmla="*/ 0 w 391"/>
                <a:gd name="T95" fmla="*/ 0 h 307"/>
                <a:gd name="T96" fmla="*/ 0 w 391"/>
                <a:gd name="T97" fmla="*/ 0 h 307"/>
                <a:gd name="T98" fmla="*/ 0 w 391"/>
                <a:gd name="T99" fmla="*/ 0 h 307"/>
                <a:gd name="T100" fmla="*/ 0 w 391"/>
                <a:gd name="T101" fmla="*/ 0 h 307"/>
                <a:gd name="T102" fmla="*/ 0 w 391"/>
                <a:gd name="T103" fmla="*/ 0 h 307"/>
                <a:gd name="T104" fmla="*/ 0 w 391"/>
                <a:gd name="T105" fmla="*/ 0 h 307"/>
                <a:gd name="T106" fmla="*/ 0 w 391"/>
                <a:gd name="T107" fmla="*/ 0 h 307"/>
                <a:gd name="T108" fmla="*/ 0 w 391"/>
                <a:gd name="T109" fmla="*/ 0 h 307"/>
                <a:gd name="T110" fmla="*/ 0 w 391"/>
                <a:gd name="T111" fmla="*/ 0 h 307"/>
                <a:gd name="T112" fmla="*/ 0 w 391"/>
                <a:gd name="T113" fmla="*/ 0 h 307"/>
                <a:gd name="T114" fmla="*/ 0 w 391"/>
                <a:gd name="T115" fmla="*/ 0 h 3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1" h="307">
                  <a:moveTo>
                    <a:pt x="222" y="0"/>
                  </a:moveTo>
                  <a:lnTo>
                    <a:pt x="227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0" y="2"/>
                  </a:lnTo>
                  <a:lnTo>
                    <a:pt x="274" y="2"/>
                  </a:lnTo>
                  <a:lnTo>
                    <a:pt x="277" y="2"/>
                  </a:lnTo>
                  <a:lnTo>
                    <a:pt x="280" y="2"/>
                  </a:lnTo>
                  <a:lnTo>
                    <a:pt x="284" y="2"/>
                  </a:lnTo>
                  <a:lnTo>
                    <a:pt x="287" y="3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7" y="3"/>
                  </a:lnTo>
                  <a:lnTo>
                    <a:pt x="300" y="3"/>
                  </a:lnTo>
                  <a:lnTo>
                    <a:pt x="303" y="4"/>
                  </a:lnTo>
                  <a:lnTo>
                    <a:pt x="306" y="4"/>
                  </a:lnTo>
                  <a:lnTo>
                    <a:pt x="309" y="4"/>
                  </a:lnTo>
                  <a:lnTo>
                    <a:pt x="312" y="6"/>
                  </a:lnTo>
                  <a:lnTo>
                    <a:pt x="315" y="6"/>
                  </a:lnTo>
                  <a:lnTo>
                    <a:pt x="317" y="6"/>
                  </a:lnTo>
                  <a:lnTo>
                    <a:pt x="320" y="7"/>
                  </a:lnTo>
                  <a:lnTo>
                    <a:pt x="323" y="7"/>
                  </a:lnTo>
                  <a:lnTo>
                    <a:pt x="326" y="7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10"/>
                  </a:lnTo>
                  <a:lnTo>
                    <a:pt x="342" y="12"/>
                  </a:lnTo>
                  <a:lnTo>
                    <a:pt x="346" y="12"/>
                  </a:lnTo>
                  <a:lnTo>
                    <a:pt x="352" y="13"/>
                  </a:lnTo>
                  <a:lnTo>
                    <a:pt x="356" y="15"/>
                  </a:lnTo>
                  <a:lnTo>
                    <a:pt x="361" y="16"/>
                  </a:lnTo>
                  <a:lnTo>
                    <a:pt x="365" y="17"/>
                  </a:lnTo>
                  <a:lnTo>
                    <a:pt x="369" y="19"/>
                  </a:lnTo>
                  <a:lnTo>
                    <a:pt x="374" y="20"/>
                  </a:lnTo>
                  <a:lnTo>
                    <a:pt x="375" y="20"/>
                  </a:lnTo>
                  <a:lnTo>
                    <a:pt x="377" y="22"/>
                  </a:lnTo>
                  <a:lnTo>
                    <a:pt x="378" y="22"/>
                  </a:lnTo>
                  <a:lnTo>
                    <a:pt x="381" y="22"/>
                  </a:lnTo>
                  <a:lnTo>
                    <a:pt x="382" y="23"/>
                  </a:lnTo>
                  <a:lnTo>
                    <a:pt x="384" y="23"/>
                  </a:lnTo>
                  <a:lnTo>
                    <a:pt x="385" y="25"/>
                  </a:lnTo>
                  <a:lnTo>
                    <a:pt x="387" y="25"/>
                  </a:lnTo>
                  <a:lnTo>
                    <a:pt x="388" y="26"/>
                  </a:lnTo>
                  <a:lnTo>
                    <a:pt x="389" y="26"/>
                  </a:lnTo>
                  <a:lnTo>
                    <a:pt x="391" y="26"/>
                  </a:lnTo>
                  <a:lnTo>
                    <a:pt x="389" y="27"/>
                  </a:lnTo>
                  <a:lnTo>
                    <a:pt x="389" y="29"/>
                  </a:lnTo>
                  <a:lnTo>
                    <a:pt x="388" y="30"/>
                  </a:lnTo>
                  <a:lnTo>
                    <a:pt x="388" y="32"/>
                  </a:lnTo>
                  <a:lnTo>
                    <a:pt x="387" y="33"/>
                  </a:lnTo>
                  <a:lnTo>
                    <a:pt x="387" y="35"/>
                  </a:lnTo>
                  <a:lnTo>
                    <a:pt x="385" y="36"/>
                  </a:lnTo>
                  <a:lnTo>
                    <a:pt x="385" y="38"/>
                  </a:lnTo>
                  <a:lnTo>
                    <a:pt x="384" y="40"/>
                  </a:lnTo>
                  <a:lnTo>
                    <a:pt x="382" y="43"/>
                  </a:lnTo>
                  <a:lnTo>
                    <a:pt x="381" y="46"/>
                  </a:lnTo>
                  <a:lnTo>
                    <a:pt x="379" y="49"/>
                  </a:lnTo>
                  <a:lnTo>
                    <a:pt x="378" y="53"/>
                  </a:lnTo>
                  <a:lnTo>
                    <a:pt x="377" y="56"/>
                  </a:lnTo>
                  <a:lnTo>
                    <a:pt x="377" y="59"/>
                  </a:lnTo>
                  <a:lnTo>
                    <a:pt x="375" y="62"/>
                  </a:lnTo>
                  <a:lnTo>
                    <a:pt x="374" y="64"/>
                  </a:lnTo>
                  <a:lnTo>
                    <a:pt x="374" y="65"/>
                  </a:lnTo>
                  <a:lnTo>
                    <a:pt x="374" y="66"/>
                  </a:lnTo>
                  <a:lnTo>
                    <a:pt x="372" y="68"/>
                  </a:lnTo>
                  <a:lnTo>
                    <a:pt x="372" y="69"/>
                  </a:lnTo>
                  <a:lnTo>
                    <a:pt x="371" y="71"/>
                  </a:lnTo>
                  <a:lnTo>
                    <a:pt x="371" y="72"/>
                  </a:lnTo>
                  <a:lnTo>
                    <a:pt x="369" y="71"/>
                  </a:lnTo>
                  <a:lnTo>
                    <a:pt x="368" y="71"/>
                  </a:lnTo>
                  <a:lnTo>
                    <a:pt x="366" y="69"/>
                  </a:lnTo>
                  <a:lnTo>
                    <a:pt x="365" y="68"/>
                  </a:lnTo>
                  <a:lnTo>
                    <a:pt x="364" y="66"/>
                  </a:lnTo>
                  <a:lnTo>
                    <a:pt x="362" y="65"/>
                  </a:lnTo>
                  <a:lnTo>
                    <a:pt x="361" y="65"/>
                  </a:lnTo>
                  <a:lnTo>
                    <a:pt x="359" y="64"/>
                  </a:lnTo>
                  <a:lnTo>
                    <a:pt x="358" y="62"/>
                  </a:lnTo>
                  <a:lnTo>
                    <a:pt x="356" y="61"/>
                  </a:lnTo>
                  <a:lnTo>
                    <a:pt x="355" y="61"/>
                  </a:lnTo>
                  <a:lnTo>
                    <a:pt x="353" y="59"/>
                  </a:lnTo>
                  <a:lnTo>
                    <a:pt x="349" y="56"/>
                  </a:lnTo>
                  <a:lnTo>
                    <a:pt x="345" y="53"/>
                  </a:lnTo>
                  <a:lnTo>
                    <a:pt x="339" y="51"/>
                  </a:lnTo>
                  <a:lnTo>
                    <a:pt x="335" y="48"/>
                  </a:lnTo>
                  <a:lnTo>
                    <a:pt x="329" y="45"/>
                  </a:lnTo>
                  <a:lnTo>
                    <a:pt x="325" y="42"/>
                  </a:lnTo>
                  <a:lnTo>
                    <a:pt x="319" y="40"/>
                  </a:lnTo>
                  <a:lnTo>
                    <a:pt x="313" y="39"/>
                  </a:lnTo>
                  <a:lnTo>
                    <a:pt x="309" y="38"/>
                  </a:lnTo>
                  <a:lnTo>
                    <a:pt x="304" y="36"/>
                  </a:lnTo>
                  <a:lnTo>
                    <a:pt x="300" y="35"/>
                  </a:lnTo>
                  <a:lnTo>
                    <a:pt x="296" y="33"/>
                  </a:lnTo>
                  <a:lnTo>
                    <a:pt x="292" y="32"/>
                  </a:lnTo>
                  <a:lnTo>
                    <a:pt x="287" y="30"/>
                  </a:lnTo>
                  <a:lnTo>
                    <a:pt x="283" y="30"/>
                  </a:lnTo>
                  <a:lnTo>
                    <a:pt x="279" y="29"/>
                  </a:lnTo>
                  <a:lnTo>
                    <a:pt x="251" y="26"/>
                  </a:lnTo>
                  <a:lnTo>
                    <a:pt x="224" y="25"/>
                  </a:lnTo>
                  <a:lnTo>
                    <a:pt x="211" y="26"/>
                  </a:lnTo>
                  <a:lnTo>
                    <a:pt x="196" y="27"/>
                  </a:lnTo>
                  <a:lnTo>
                    <a:pt x="183" y="29"/>
                  </a:lnTo>
                  <a:lnTo>
                    <a:pt x="170" y="32"/>
                  </a:lnTo>
                  <a:lnTo>
                    <a:pt x="158" y="36"/>
                  </a:lnTo>
                  <a:lnTo>
                    <a:pt x="145" y="40"/>
                  </a:lnTo>
                  <a:lnTo>
                    <a:pt x="133" y="45"/>
                  </a:lnTo>
                  <a:lnTo>
                    <a:pt x="121" y="52"/>
                  </a:lnTo>
                  <a:lnTo>
                    <a:pt x="111" y="59"/>
                  </a:lnTo>
                  <a:lnTo>
                    <a:pt x="101" y="68"/>
                  </a:lnTo>
                  <a:lnTo>
                    <a:pt x="93" y="77"/>
                  </a:lnTo>
                  <a:lnTo>
                    <a:pt x="85" y="87"/>
                  </a:lnTo>
                  <a:lnTo>
                    <a:pt x="83" y="91"/>
                  </a:lnTo>
                  <a:lnTo>
                    <a:pt x="81" y="95"/>
                  </a:lnTo>
                  <a:lnTo>
                    <a:pt x="78" y="98"/>
                  </a:lnTo>
                  <a:lnTo>
                    <a:pt x="77" y="102"/>
                  </a:lnTo>
                  <a:lnTo>
                    <a:pt x="75" y="107"/>
                  </a:lnTo>
                  <a:lnTo>
                    <a:pt x="74" y="111"/>
                  </a:lnTo>
                  <a:lnTo>
                    <a:pt x="73" y="115"/>
                  </a:lnTo>
                  <a:lnTo>
                    <a:pt x="71" y="120"/>
                  </a:lnTo>
                  <a:lnTo>
                    <a:pt x="71" y="121"/>
                  </a:lnTo>
                  <a:lnTo>
                    <a:pt x="71" y="123"/>
                  </a:lnTo>
                  <a:lnTo>
                    <a:pt x="70" y="124"/>
                  </a:lnTo>
                  <a:lnTo>
                    <a:pt x="70" y="126"/>
                  </a:lnTo>
                  <a:lnTo>
                    <a:pt x="70" y="127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70" y="131"/>
                  </a:lnTo>
                  <a:lnTo>
                    <a:pt x="68" y="134"/>
                  </a:lnTo>
                  <a:lnTo>
                    <a:pt x="68" y="137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7" y="146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7" y="156"/>
                  </a:lnTo>
                  <a:lnTo>
                    <a:pt x="68" y="163"/>
                  </a:lnTo>
                  <a:lnTo>
                    <a:pt x="68" y="169"/>
                  </a:lnTo>
                  <a:lnTo>
                    <a:pt x="68" y="175"/>
                  </a:lnTo>
                  <a:lnTo>
                    <a:pt x="70" y="180"/>
                  </a:lnTo>
                  <a:lnTo>
                    <a:pt x="71" y="188"/>
                  </a:lnTo>
                  <a:lnTo>
                    <a:pt x="73" y="193"/>
                  </a:lnTo>
                  <a:lnTo>
                    <a:pt x="75" y="199"/>
                  </a:lnTo>
                  <a:lnTo>
                    <a:pt x="77" y="203"/>
                  </a:lnTo>
                  <a:lnTo>
                    <a:pt x="80" y="209"/>
                  </a:lnTo>
                  <a:lnTo>
                    <a:pt x="81" y="214"/>
                  </a:lnTo>
                  <a:lnTo>
                    <a:pt x="84" y="218"/>
                  </a:lnTo>
                  <a:lnTo>
                    <a:pt x="87" y="222"/>
                  </a:lnTo>
                  <a:lnTo>
                    <a:pt x="90" y="226"/>
                  </a:lnTo>
                  <a:lnTo>
                    <a:pt x="93" y="231"/>
                  </a:lnTo>
                  <a:lnTo>
                    <a:pt x="97" y="235"/>
                  </a:lnTo>
                  <a:lnTo>
                    <a:pt x="100" y="238"/>
                  </a:lnTo>
                  <a:lnTo>
                    <a:pt x="107" y="245"/>
                  </a:lnTo>
                  <a:lnTo>
                    <a:pt x="114" y="251"/>
                  </a:lnTo>
                  <a:lnTo>
                    <a:pt x="121" y="255"/>
                  </a:lnTo>
                  <a:lnTo>
                    <a:pt x="130" y="260"/>
                  </a:lnTo>
                  <a:lnTo>
                    <a:pt x="139" y="264"/>
                  </a:lnTo>
                  <a:lnTo>
                    <a:pt x="147" y="268"/>
                  </a:lnTo>
                  <a:lnTo>
                    <a:pt x="156" y="271"/>
                  </a:lnTo>
                  <a:lnTo>
                    <a:pt x="165" y="274"/>
                  </a:lnTo>
                  <a:lnTo>
                    <a:pt x="173" y="276"/>
                  </a:lnTo>
                  <a:lnTo>
                    <a:pt x="183" y="278"/>
                  </a:lnTo>
                  <a:lnTo>
                    <a:pt x="192" y="280"/>
                  </a:lnTo>
                  <a:lnTo>
                    <a:pt x="202" y="281"/>
                  </a:lnTo>
                  <a:lnTo>
                    <a:pt x="212" y="281"/>
                  </a:lnTo>
                  <a:lnTo>
                    <a:pt x="224" y="283"/>
                  </a:lnTo>
                  <a:lnTo>
                    <a:pt x="234" y="283"/>
                  </a:lnTo>
                  <a:lnTo>
                    <a:pt x="244" y="283"/>
                  </a:lnTo>
                  <a:lnTo>
                    <a:pt x="248" y="283"/>
                  </a:lnTo>
                  <a:lnTo>
                    <a:pt x="253" y="283"/>
                  </a:lnTo>
                  <a:lnTo>
                    <a:pt x="257" y="283"/>
                  </a:lnTo>
                  <a:lnTo>
                    <a:pt x="261" y="281"/>
                  </a:lnTo>
                  <a:lnTo>
                    <a:pt x="264" y="281"/>
                  </a:lnTo>
                  <a:lnTo>
                    <a:pt x="267" y="281"/>
                  </a:lnTo>
                  <a:lnTo>
                    <a:pt x="270" y="281"/>
                  </a:lnTo>
                  <a:lnTo>
                    <a:pt x="273" y="281"/>
                  </a:lnTo>
                  <a:lnTo>
                    <a:pt x="276" y="281"/>
                  </a:lnTo>
                  <a:lnTo>
                    <a:pt x="277" y="280"/>
                  </a:lnTo>
                  <a:lnTo>
                    <a:pt x="281" y="280"/>
                  </a:lnTo>
                  <a:lnTo>
                    <a:pt x="284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6" y="277"/>
                  </a:lnTo>
                  <a:lnTo>
                    <a:pt x="297" y="277"/>
                  </a:lnTo>
                  <a:lnTo>
                    <a:pt x="299" y="277"/>
                  </a:lnTo>
                  <a:lnTo>
                    <a:pt x="300" y="277"/>
                  </a:lnTo>
                  <a:lnTo>
                    <a:pt x="302" y="277"/>
                  </a:lnTo>
                  <a:lnTo>
                    <a:pt x="303" y="276"/>
                  </a:lnTo>
                  <a:lnTo>
                    <a:pt x="304" y="276"/>
                  </a:lnTo>
                  <a:lnTo>
                    <a:pt x="306" y="276"/>
                  </a:lnTo>
                  <a:lnTo>
                    <a:pt x="307" y="276"/>
                  </a:lnTo>
                  <a:lnTo>
                    <a:pt x="309" y="274"/>
                  </a:lnTo>
                  <a:lnTo>
                    <a:pt x="312" y="274"/>
                  </a:lnTo>
                  <a:lnTo>
                    <a:pt x="313" y="274"/>
                  </a:lnTo>
                  <a:lnTo>
                    <a:pt x="315" y="273"/>
                  </a:lnTo>
                  <a:lnTo>
                    <a:pt x="317" y="273"/>
                  </a:lnTo>
                  <a:lnTo>
                    <a:pt x="319" y="271"/>
                  </a:lnTo>
                  <a:lnTo>
                    <a:pt x="320" y="271"/>
                  </a:lnTo>
                  <a:lnTo>
                    <a:pt x="322" y="271"/>
                  </a:lnTo>
                  <a:lnTo>
                    <a:pt x="323" y="271"/>
                  </a:lnTo>
                  <a:lnTo>
                    <a:pt x="323" y="270"/>
                  </a:lnTo>
                  <a:lnTo>
                    <a:pt x="325" y="270"/>
                  </a:lnTo>
                  <a:lnTo>
                    <a:pt x="326" y="270"/>
                  </a:lnTo>
                  <a:lnTo>
                    <a:pt x="326" y="268"/>
                  </a:lnTo>
                  <a:lnTo>
                    <a:pt x="326" y="267"/>
                  </a:lnTo>
                  <a:lnTo>
                    <a:pt x="326" y="265"/>
                  </a:lnTo>
                  <a:lnTo>
                    <a:pt x="326" y="264"/>
                  </a:lnTo>
                  <a:lnTo>
                    <a:pt x="326" y="261"/>
                  </a:lnTo>
                  <a:lnTo>
                    <a:pt x="326" y="260"/>
                  </a:lnTo>
                  <a:lnTo>
                    <a:pt x="326" y="257"/>
                  </a:lnTo>
                  <a:lnTo>
                    <a:pt x="326" y="255"/>
                  </a:lnTo>
                  <a:lnTo>
                    <a:pt x="326" y="252"/>
                  </a:lnTo>
                  <a:lnTo>
                    <a:pt x="326" y="251"/>
                  </a:lnTo>
                  <a:lnTo>
                    <a:pt x="326" y="248"/>
                  </a:lnTo>
                  <a:lnTo>
                    <a:pt x="326" y="247"/>
                  </a:lnTo>
                  <a:lnTo>
                    <a:pt x="326" y="238"/>
                  </a:lnTo>
                  <a:lnTo>
                    <a:pt x="326" y="231"/>
                  </a:lnTo>
                  <a:lnTo>
                    <a:pt x="326" y="222"/>
                  </a:lnTo>
                  <a:lnTo>
                    <a:pt x="326" y="214"/>
                  </a:lnTo>
                  <a:lnTo>
                    <a:pt x="326" y="206"/>
                  </a:lnTo>
                  <a:lnTo>
                    <a:pt x="326" y="198"/>
                  </a:lnTo>
                  <a:lnTo>
                    <a:pt x="326" y="190"/>
                  </a:lnTo>
                  <a:lnTo>
                    <a:pt x="326" y="182"/>
                  </a:lnTo>
                  <a:lnTo>
                    <a:pt x="323" y="182"/>
                  </a:lnTo>
                  <a:lnTo>
                    <a:pt x="322" y="182"/>
                  </a:lnTo>
                  <a:lnTo>
                    <a:pt x="319" y="182"/>
                  </a:lnTo>
                  <a:lnTo>
                    <a:pt x="317" y="182"/>
                  </a:lnTo>
                  <a:lnTo>
                    <a:pt x="315" y="182"/>
                  </a:lnTo>
                  <a:lnTo>
                    <a:pt x="313" y="182"/>
                  </a:lnTo>
                  <a:lnTo>
                    <a:pt x="310" y="182"/>
                  </a:lnTo>
                  <a:lnTo>
                    <a:pt x="309" y="183"/>
                  </a:lnTo>
                  <a:lnTo>
                    <a:pt x="307" y="183"/>
                  </a:lnTo>
                  <a:lnTo>
                    <a:pt x="306" y="183"/>
                  </a:lnTo>
                  <a:lnTo>
                    <a:pt x="304" y="183"/>
                  </a:lnTo>
                  <a:lnTo>
                    <a:pt x="303" y="183"/>
                  </a:lnTo>
                  <a:lnTo>
                    <a:pt x="302" y="183"/>
                  </a:lnTo>
                  <a:lnTo>
                    <a:pt x="300" y="183"/>
                  </a:lnTo>
                  <a:lnTo>
                    <a:pt x="299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3" y="183"/>
                  </a:lnTo>
                  <a:lnTo>
                    <a:pt x="290" y="183"/>
                  </a:lnTo>
                  <a:lnTo>
                    <a:pt x="289" y="185"/>
                  </a:lnTo>
                  <a:lnTo>
                    <a:pt x="287" y="185"/>
                  </a:lnTo>
                  <a:lnTo>
                    <a:pt x="284" y="185"/>
                  </a:lnTo>
                  <a:lnTo>
                    <a:pt x="281" y="185"/>
                  </a:lnTo>
                  <a:lnTo>
                    <a:pt x="283" y="183"/>
                  </a:lnTo>
                  <a:lnTo>
                    <a:pt x="283" y="182"/>
                  </a:lnTo>
                  <a:lnTo>
                    <a:pt x="283" y="180"/>
                  </a:lnTo>
                  <a:lnTo>
                    <a:pt x="283" y="179"/>
                  </a:lnTo>
                  <a:lnTo>
                    <a:pt x="283" y="176"/>
                  </a:lnTo>
                  <a:lnTo>
                    <a:pt x="283" y="175"/>
                  </a:lnTo>
                  <a:lnTo>
                    <a:pt x="284" y="172"/>
                  </a:lnTo>
                  <a:lnTo>
                    <a:pt x="284" y="169"/>
                  </a:lnTo>
                  <a:lnTo>
                    <a:pt x="284" y="166"/>
                  </a:lnTo>
                  <a:lnTo>
                    <a:pt x="283" y="163"/>
                  </a:lnTo>
                  <a:lnTo>
                    <a:pt x="283" y="160"/>
                  </a:lnTo>
                  <a:lnTo>
                    <a:pt x="283" y="157"/>
                  </a:lnTo>
                  <a:lnTo>
                    <a:pt x="283" y="156"/>
                  </a:lnTo>
                  <a:lnTo>
                    <a:pt x="281" y="154"/>
                  </a:lnTo>
                  <a:lnTo>
                    <a:pt x="281" y="153"/>
                  </a:lnTo>
                  <a:lnTo>
                    <a:pt x="283" y="153"/>
                  </a:lnTo>
                  <a:lnTo>
                    <a:pt x="284" y="153"/>
                  </a:lnTo>
                  <a:lnTo>
                    <a:pt x="286" y="153"/>
                  </a:lnTo>
                  <a:lnTo>
                    <a:pt x="287" y="153"/>
                  </a:lnTo>
                  <a:lnTo>
                    <a:pt x="290" y="153"/>
                  </a:lnTo>
                  <a:lnTo>
                    <a:pt x="292" y="153"/>
                  </a:lnTo>
                  <a:lnTo>
                    <a:pt x="293" y="154"/>
                  </a:lnTo>
                  <a:lnTo>
                    <a:pt x="294" y="154"/>
                  </a:lnTo>
                  <a:lnTo>
                    <a:pt x="296" y="154"/>
                  </a:lnTo>
                  <a:lnTo>
                    <a:pt x="299" y="154"/>
                  </a:lnTo>
                  <a:lnTo>
                    <a:pt x="300" y="154"/>
                  </a:lnTo>
                  <a:lnTo>
                    <a:pt x="302" y="154"/>
                  </a:lnTo>
                  <a:lnTo>
                    <a:pt x="303" y="154"/>
                  </a:lnTo>
                  <a:lnTo>
                    <a:pt x="306" y="154"/>
                  </a:lnTo>
                  <a:lnTo>
                    <a:pt x="307" y="154"/>
                  </a:lnTo>
                  <a:lnTo>
                    <a:pt x="310" y="154"/>
                  </a:lnTo>
                  <a:lnTo>
                    <a:pt x="313" y="154"/>
                  </a:lnTo>
                  <a:lnTo>
                    <a:pt x="316" y="156"/>
                  </a:lnTo>
                  <a:lnTo>
                    <a:pt x="317" y="156"/>
                  </a:lnTo>
                  <a:lnTo>
                    <a:pt x="320" y="156"/>
                  </a:lnTo>
                  <a:lnTo>
                    <a:pt x="323" y="156"/>
                  </a:lnTo>
                  <a:lnTo>
                    <a:pt x="326" y="156"/>
                  </a:lnTo>
                  <a:lnTo>
                    <a:pt x="329" y="156"/>
                  </a:lnTo>
                  <a:lnTo>
                    <a:pt x="336" y="156"/>
                  </a:lnTo>
                  <a:lnTo>
                    <a:pt x="343" y="156"/>
                  </a:lnTo>
                  <a:lnTo>
                    <a:pt x="351" y="156"/>
                  </a:lnTo>
                  <a:lnTo>
                    <a:pt x="358" y="156"/>
                  </a:lnTo>
                  <a:lnTo>
                    <a:pt x="365" y="156"/>
                  </a:lnTo>
                  <a:lnTo>
                    <a:pt x="372" y="156"/>
                  </a:lnTo>
                  <a:lnTo>
                    <a:pt x="379" y="156"/>
                  </a:lnTo>
                  <a:lnTo>
                    <a:pt x="387" y="156"/>
                  </a:lnTo>
                  <a:lnTo>
                    <a:pt x="387" y="167"/>
                  </a:lnTo>
                  <a:lnTo>
                    <a:pt x="387" y="180"/>
                  </a:lnTo>
                  <a:lnTo>
                    <a:pt x="387" y="192"/>
                  </a:lnTo>
                  <a:lnTo>
                    <a:pt x="387" y="205"/>
                  </a:lnTo>
                  <a:lnTo>
                    <a:pt x="387" y="216"/>
                  </a:lnTo>
                  <a:lnTo>
                    <a:pt x="387" y="229"/>
                  </a:lnTo>
                  <a:lnTo>
                    <a:pt x="387" y="241"/>
                  </a:lnTo>
                  <a:lnTo>
                    <a:pt x="387" y="254"/>
                  </a:lnTo>
                  <a:lnTo>
                    <a:pt x="387" y="257"/>
                  </a:lnTo>
                  <a:lnTo>
                    <a:pt x="387" y="260"/>
                  </a:lnTo>
                  <a:lnTo>
                    <a:pt x="387" y="264"/>
                  </a:lnTo>
                  <a:lnTo>
                    <a:pt x="387" y="267"/>
                  </a:lnTo>
                  <a:lnTo>
                    <a:pt x="387" y="270"/>
                  </a:lnTo>
                  <a:lnTo>
                    <a:pt x="387" y="274"/>
                  </a:lnTo>
                  <a:lnTo>
                    <a:pt x="387" y="277"/>
                  </a:lnTo>
                  <a:lnTo>
                    <a:pt x="387" y="280"/>
                  </a:lnTo>
                  <a:lnTo>
                    <a:pt x="387" y="281"/>
                  </a:lnTo>
                  <a:lnTo>
                    <a:pt x="387" y="283"/>
                  </a:lnTo>
                  <a:lnTo>
                    <a:pt x="387" y="284"/>
                  </a:lnTo>
                  <a:lnTo>
                    <a:pt x="387" y="286"/>
                  </a:lnTo>
                  <a:lnTo>
                    <a:pt x="387" y="287"/>
                  </a:lnTo>
                  <a:lnTo>
                    <a:pt x="385" y="287"/>
                  </a:lnTo>
                  <a:lnTo>
                    <a:pt x="384" y="287"/>
                  </a:lnTo>
                  <a:lnTo>
                    <a:pt x="384" y="289"/>
                  </a:lnTo>
                  <a:lnTo>
                    <a:pt x="382" y="289"/>
                  </a:lnTo>
                  <a:lnTo>
                    <a:pt x="381" y="289"/>
                  </a:lnTo>
                  <a:lnTo>
                    <a:pt x="379" y="289"/>
                  </a:lnTo>
                  <a:lnTo>
                    <a:pt x="377" y="290"/>
                  </a:lnTo>
                  <a:lnTo>
                    <a:pt x="375" y="290"/>
                  </a:lnTo>
                  <a:lnTo>
                    <a:pt x="374" y="290"/>
                  </a:lnTo>
                  <a:lnTo>
                    <a:pt x="371" y="291"/>
                  </a:lnTo>
                  <a:lnTo>
                    <a:pt x="369" y="291"/>
                  </a:lnTo>
                  <a:lnTo>
                    <a:pt x="368" y="291"/>
                  </a:lnTo>
                  <a:lnTo>
                    <a:pt x="365" y="293"/>
                  </a:lnTo>
                  <a:lnTo>
                    <a:pt x="358" y="294"/>
                  </a:lnTo>
                  <a:lnTo>
                    <a:pt x="351" y="296"/>
                  </a:lnTo>
                  <a:lnTo>
                    <a:pt x="343" y="297"/>
                  </a:lnTo>
                  <a:lnTo>
                    <a:pt x="335" y="299"/>
                  </a:lnTo>
                  <a:lnTo>
                    <a:pt x="328" y="299"/>
                  </a:lnTo>
                  <a:lnTo>
                    <a:pt x="320" y="300"/>
                  </a:lnTo>
                  <a:lnTo>
                    <a:pt x="312" y="301"/>
                  </a:lnTo>
                  <a:lnTo>
                    <a:pt x="304" y="303"/>
                  </a:lnTo>
                  <a:lnTo>
                    <a:pt x="294" y="304"/>
                  </a:lnTo>
                  <a:lnTo>
                    <a:pt x="284" y="304"/>
                  </a:lnTo>
                  <a:lnTo>
                    <a:pt x="274" y="306"/>
                  </a:lnTo>
                  <a:lnTo>
                    <a:pt x="266" y="306"/>
                  </a:lnTo>
                  <a:lnTo>
                    <a:pt x="255" y="307"/>
                  </a:lnTo>
                  <a:lnTo>
                    <a:pt x="245" y="307"/>
                  </a:lnTo>
                  <a:lnTo>
                    <a:pt x="234" y="307"/>
                  </a:lnTo>
                  <a:lnTo>
                    <a:pt x="224" y="307"/>
                  </a:lnTo>
                  <a:lnTo>
                    <a:pt x="215" y="307"/>
                  </a:lnTo>
                  <a:lnTo>
                    <a:pt x="205" y="307"/>
                  </a:lnTo>
                  <a:lnTo>
                    <a:pt x="196" y="307"/>
                  </a:lnTo>
                  <a:lnTo>
                    <a:pt x="188" y="306"/>
                  </a:lnTo>
                  <a:lnTo>
                    <a:pt x="179" y="306"/>
                  </a:lnTo>
                  <a:lnTo>
                    <a:pt x="170" y="304"/>
                  </a:lnTo>
                  <a:lnTo>
                    <a:pt x="162" y="303"/>
                  </a:lnTo>
                  <a:lnTo>
                    <a:pt x="153" y="301"/>
                  </a:lnTo>
                  <a:lnTo>
                    <a:pt x="149" y="301"/>
                  </a:lnTo>
                  <a:lnTo>
                    <a:pt x="145" y="300"/>
                  </a:lnTo>
                  <a:lnTo>
                    <a:pt x="140" y="300"/>
                  </a:lnTo>
                  <a:lnTo>
                    <a:pt x="137" y="299"/>
                  </a:lnTo>
                  <a:lnTo>
                    <a:pt x="133" y="299"/>
                  </a:lnTo>
                  <a:lnTo>
                    <a:pt x="129" y="297"/>
                  </a:lnTo>
                  <a:lnTo>
                    <a:pt x="126" y="297"/>
                  </a:lnTo>
                  <a:lnTo>
                    <a:pt x="121" y="296"/>
                  </a:lnTo>
                  <a:lnTo>
                    <a:pt x="116" y="294"/>
                  </a:lnTo>
                  <a:lnTo>
                    <a:pt x="111" y="293"/>
                  </a:lnTo>
                  <a:lnTo>
                    <a:pt x="106" y="290"/>
                  </a:lnTo>
                  <a:lnTo>
                    <a:pt x="101" y="289"/>
                  </a:lnTo>
                  <a:lnTo>
                    <a:pt x="97" y="287"/>
                  </a:lnTo>
                  <a:lnTo>
                    <a:pt x="91" y="286"/>
                  </a:lnTo>
                  <a:lnTo>
                    <a:pt x="87" y="283"/>
                  </a:lnTo>
                  <a:lnTo>
                    <a:pt x="83" y="281"/>
                  </a:lnTo>
                  <a:lnTo>
                    <a:pt x="75" y="277"/>
                  </a:lnTo>
                  <a:lnTo>
                    <a:pt x="70" y="274"/>
                  </a:lnTo>
                  <a:lnTo>
                    <a:pt x="64" y="270"/>
                  </a:lnTo>
                  <a:lnTo>
                    <a:pt x="58" y="267"/>
                  </a:lnTo>
                  <a:lnTo>
                    <a:pt x="52" y="263"/>
                  </a:lnTo>
                  <a:lnTo>
                    <a:pt x="47" y="257"/>
                  </a:lnTo>
                  <a:lnTo>
                    <a:pt x="41" y="252"/>
                  </a:lnTo>
                  <a:lnTo>
                    <a:pt x="36" y="247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4" y="231"/>
                  </a:lnTo>
                  <a:lnTo>
                    <a:pt x="19" y="226"/>
                  </a:lnTo>
                  <a:lnTo>
                    <a:pt x="16" y="221"/>
                  </a:lnTo>
                  <a:lnTo>
                    <a:pt x="13" y="215"/>
                  </a:lnTo>
                  <a:lnTo>
                    <a:pt x="11" y="208"/>
                  </a:lnTo>
                  <a:lnTo>
                    <a:pt x="9" y="202"/>
                  </a:lnTo>
                  <a:lnTo>
                    <a:pt x="6" y="196"/>
                  </a:lnTo>
                  <a:lnTo>
                    <a:pt x="5" y="190"/>
                  </a:lnTo>
                  <a:lnTo>
                    <a:pt x="3" y="183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2" y="134"/>
                  </a:lnTo>
                  <a:lnTo>
                    <a:pt x="3" y="130"/>
                  </a:lnTo>
                  <a:lnTo>
                    <a:pt x="3" y="126"/>
                  </a:lnTo>
                  <a:lnTo>
                    <a:pt x="5" y="121"/>
                  </a:lnTo>
                  <a:lnTo>
                    <a:pt x="6" y="117"/>
                  </a:lnTo>
                  <a:lnTo>
                    <a:pt x="8" y="113"/>
                  </a:lnTo>
                  <a:lnTo>
                    <a:pt x="8" y="110"/>
                  </a:lnTo>
                  <a:lnTo>
                    <a:pt x="9" y="108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2"/>
                  </a:lnTo>
                  <a:lnTo>
                    <a:pt x="12" y="100"/>
                  </a:lnTo>
                  <a:lnTo>
                    <a:pt x="13" y="98"/>
                  </a:lnTo>
                  <a:lnTo>
                    <a:pt x="13" y="97"/>
                  </a:lnTo>
                  <a:lnTo>
                    <a:pt x="22" y="82"/>
                  </a:lnTo>
                  <a:lnTo>
                    <a:pt x="32" y="69"/>
                  </a:lnTo>
                  <a:lnTo>
                    <a:pt x="42" y="58"/>
                  </a:lnTo>
                  <a:lnTo>
                    <a:pt x="55" y="48"/>
                  </a:lnTo>
                  <a:lnTo>
                    <a:pt x="68" y="39"/>
                  </a:lnTo>
                  <a:lnTo>
                    <a:pt x="81" y="32"/>
                  </a:lnTo>
                  <a:lnTo>
                    <a:pt x="96" y="25"/>
                  </a:lnTo>
                  <a:lnTo>
                    <a:pt x="110" y="19"/>
                  </a:lnTo>
                  <a:lnTo>
                    <a:pt x="114" y="17"/>
                  </a:lnTo>
                  <a:lnTo>
                    <a:pt x="119" y="16"/>
                  </a:lnTo>
                  <a:lnTo>
                    <a:pt x="123" y="15"/>
                  </a:lnTo>
                  <a:lnTo>
                    <a:pt x="127" y="13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10"/>
                  </a:lnTo>
                  <a:lnTo>
                    <a:pt x="145" y="9"/>
                  </a:lnTo>
                  <a:lnTo>
                    <a:pt x="149" y="9"/>
                  </a:lnTo>
                  <a:lnTo>
                    <a:pt x="152" y="7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6" y="6"/>
                  </a:lnTo>
                  <a:lnTo>
                    <a:pt x="172" y="4"/>
                  </a:lnTo>
                  <a:lnTo>
                    <a:pt x="178" y="3"/>
                  </a:lnTo>
                  <a:lnTo>
                    <a:pt x="182" y="3"/>
                  </a:lnTo>
                  <a:lnTo>
                    <a:pt x="188" y="3"/>
                  </a:lnTo>
                  <a:lnTo>
                    <a:pt x="192" y="2"/>
                  </a:lnTo>
                  <a:lnTo>
                    <a:pt x="199" y="2"/>
                  </a:lnTo>
                  <a:lnTo>
                    <a:pt x="205" y="2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0" name="Freeform 5"/>
            <p:cNvSpPr>
              <a:spLocks noChangeAspect="1"/>
            </p:cNvSpPr>
            <p:nvPr userDrawn="1"/>
          </p:nvSpPr>
          <p:spPr bwMode="auto">
            <a:xfrm>
              <a:off x="2694" y="4148"/>
              <a:ext cx="109" cy="95"/>
            </a:xfrm>
            <a:custGeom>
              <a:avLst/>
              <a:gdLst>
                <a:gd name="T0" fmla="*/ 0 w 349"/>
                <a:gd name="T1" fmla="*/ 0 h 301"/>
                <a:gd name="T2" fmla="*/ 0 w 349"/>
                <a:gd name="T3" fmla="*/ 0 h 301"/>
                <a:gd name="T4" fmla="*/ 0 w 349"/>
                <a:gd name="T5" fmla="*/ 0 h 301"/>
                <a:gd name="T6" fmla="*/ 0 w 349"/>
                <a:gd name="T7" fmla="*/ 0 h 301"/>
                <a:gd name="T8" fmla="*/ 0 w 349"/>
                <a:gd name="T9" fmla="*/ 0 h 301"/>
                <a:gd name="T10" fmla="*/ 0 w 349"/>
                <a:gd name="T11" fmla="*/ 0 h 301"/>
                <a:gd name="T12" fmla="*/ 0 w 349"/>
                <a:gd name="T13" fmla="*/ 0 h 301"/>
                <a:gd name="T14" fmla="*/ 0 w 349"/>
                <a:gd name="T15" fmla="*/ 0 h 301"/>
                <a:gd name="T16" fmla="*/ 0 w 349"/>
                <a:gd name="T17" fmla="*/ 0 h 301"/>
                <a:gd name="T18" fmla="*/ 0 w 349"/>
                <a:gd name="T19" fmla="*/ 0 h 301"/>
                <a:gd name="T20" fmla="*/ 0 w 349"/>
                <a:gd name="T21" fmla="*/ 0 h 301"/>
                <a:gd name="T22" fmla="*/ 0 w 349"/>
                <a:gd name="T23" fmla="*/ 0 h 301"/>
                <a:gd name="T24" fmla="*/ 0 w 349"/>
                <a:gd name="T25" fmla="*/ 0 h 301"/>
                <a:gd name="T26" fmla="*/ 0 w 349"/>
                <a:gd name="T27" fmla="*/ 0 h 301"/>
                <a:gd name="T28" fmla="*/ 0 w 349"/>
                <a:gd name="T29" fmla="*/ 0 h 301"/>
                <a:gd name="T30" fmla="*/ 0 w 349"/>
                <a:gd name="T31" fmla="*/ 0 h 301"/>
                <a:gd name="T32" fmla="*/ 0 w 349"/>
                <a:gd name="T33" fmla="*/ 0 h 301"/>
                <a:gd name="T34" fmla="*/ 0 w 349"/>
                <a:gd name="T35" fmla="*/ 0 h 301"/>
                <a:gd name="T36" fmla="*/ 0 w 349"/>
                <a:gd name="T37" fmla="*/ 0 h 301"/>
                <a:gd name="T38" fmla="*/ 0 w 349"/>
                <a:gd name="T39" fmla="*/ 0 h 301"/>
                <a:gd name="T40" fmla="*/ 0 w 349"/>
                <a:gd name="T41" fmla="*/ 0 h 301"/>
                <a:gd name="T42" fmla="*/ 0 w 349"/>
                <a:gd name="T43" fmla="*/ 0 h 301"/>
                <a:gd name="T44" fmla="*/ 0 w 349"/>
                <a:gd name="T45" fmla="*/ 0 h 301"/>
                <a:gd name="T46" fmla="*/ 0 w 349"/>
                <a:gd name="T47" fmla="*/ 0 h 301"/>
                <a:gd name="T48" fmla="*/ 0 w 349"/>
                <a:gd name="T49" fmla="*/ 0 h 301"/>
                <a:gd name="T50" fmla="*/ 0 w 349"/>
                <a:gd name="T51" fmla="*/ 0 h 301"/>
                <a:gd name="T52" fmla="*/ 0 w 349"/>
                <a:gd name="T53" fmla="*/ 0 h 301"/>
                <a:gd name="T54" fmla="*/ 0 w 349"/>
                <a:gd name="T55" fmla="*/ 0 h 301"/>
                <a:gd name="T56" fmla="*/ 0 w 349"/>
                <a:gd name="T57" fmla="*/ 0 h 301"/>
                <a:gd name="T58" fmla="*/ 0 w 349"/>
                <a:gd name="T59" fmla="*/ 0 h 301"/>
                <a:gd name="T60" fmla="*/ 0 w 349"/>
                <a:gd name="T61" fmla="*/ 0 h 301"/>
                <a:gd name="T62" fmla="*/ 0 w 349"/>
                <a:gd name="T63" fmla="*/ 0 h 301"/>
                <a:gd name="T64" fmla="*/ 0 w 349"/>
                <a:gd name="T65" fmla="*/ 0 h 301"/>
                <a:gd name="T66" fmla="*/ 0 w 349"/>
                <a:gd name="T67" fmla="*/ 0 h 301"/>
                <a:gd name="T68" fmla="*/ 0 w 349"/>
                <a:gd name="T69" fmla="*/ 0 h 301"/>
                <a:gd name="T70" fmla="*/ 0 w 349"/>
                <a:gd name="T71" fmla="*/ 0 h 301"/>
                <a:gd name="T72" fmla="*/ 0 w 349"/>
                <a:gd name="T73" fmla="*/ 0 h 301"/>
                <a:gd name="T74" fmla="*/ 0 w 349"/>
                <a:gd name="T75" fmla="*/ 0 h 301"/>
                <a:gd name="T76" fmla="*/ 0 w 349"/>
                <a:gd name="T77" fmla="*/ 0 h 301"/>
                <a:gd name="T78" fmla="*/ 0 w 349"/>
                <a:gd name="T79" fmla="*/ 0 h 301"/>
                <a:gd name="T80" fmla="*/ 0 w 349"/>
                <a:gd name="T81" fmla="*/ 0 h 301"/>
                <a:gd name="T82" fmla="*/ 0 w 349"/>
                <a:gd name="T83" fmla="*/ 0 h 301"/>
                <a:gd name="T84" fmla="*/ 0 w 349"/>
                <a:gd name="T85" fmla="*/ 0 h 301"/>
                <a:gd name="T86" fmla="*/ 0 w 349"/>
                <a:gd name="T87" fmla="*/ 0 h 301"/>
                <a:gd name="T88" fmla="*/ 0 w 349"/>
                <a:gd name="T89" fmla="*/ 0 h 301"/>
                <a:gd name="T90" fmla="*/ 0 w 349"/>
                <a:gd name="T91" fmla="*/ 0 h 301"/>
                <a:gd name="T92" fmla="*/ 0 w 349"/>
                <a:gd name="T93" fmla="*/ 0 h 301"/>
                <a:gd name="T94" fmla="*/ 0 w 349"/>
                <a:gd name="T95" fmla="*/ 0 h 301"/>
                <a:gd name="T96" fmla="*/ 0 w 349"/>
                <a:gd name="T97" fmla="*/ 0 h 301"/>
                <a:gd name="T98" fmla="*/ 0 w 349"/>
                <a:gd name="T99" fmla="*/ 0 h 301"/>
                <a:gd name="T100" fmla="*/ 0 w 349"/>
                <a:gd name="T101" fmla="*/ 0 h 301"/>
                <a:gd name="T102" fmla="*/ 0 w 349"/>
                <a:gd name="T103" fmla="*/ 0 h 301"/>
                <a:gd name="T104" fmla="*/ 0 w 349"/>
                <a:gd name="T105" fmla="*/ 0 h 3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9" h="301">
                  <a:moveTo>
                    <a:pt x="307" y="0"/>
                  </a:moveTo>
                  <a:lnTo>
                    <a:pt x="307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7" y="1"/>
                  </a:lnTo>
                  <a:lnTo>
                    <a:pt x="320" y="1"/>
                  </a:lnTo>
                  <a:lnTo>
                    <a:pt x="324" y="1"/>
                  </a:lnTo>
                  <a:lnTo>
                    <a:pt x="329" y="1"/>
                  </a:lnTo>
                  <a:lnTo>
                    <a:pt x="333" y="1"/>
                  </a:lnTo>
                  <a:lnTo>
                    <a:pt x="337" y="1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49" y="3"/>
                  </a:lnTo>
                  <a:lnTo>
                    <a:pt x="349" y="11"/>
                  </a:lnTo>
                  <a:lnTo>
                    <a:pt x="349" y="26"/>
                  </a:lnTo>
                  <a:lnTo>
                    <a:pt x="349" y="43"/>
                  </a:lnTo>
                  <a:lnTo>
                    <a:pt x="349" y="60"/>
                  </a:lnTo>
                  <a:lnTo>
                    <a:pt x="349" y="81"/>
                  </a:lnTo>
                  <a:lnTo>
                    <a:pt x="349" y="98"/>
                  </a:lnTo>
                  <a:lnTo>
                    <a:pt x="349" y="114"/>
                  </a:lnTo>
                  <a:lnTo>
                    <a:pt x="349" y="120"/>
                  </a:lnTo>
                  <a:lnTo>
                    <a:pt x="349" y="125"/>
                  </a:lnTo>
                  <a:lnTo>
                    <a:pt x="349" y="130"/>
                  </a:lnTo>
                  <a:lnTo>
                    <a:pt x="349" y="135"/>
                  </a:lnTo>
                  <a:lnTo>
                    <a:pt x="349" y="141"/>
                  </a:lnTo>
                  <a:lnTo>
                    <a:pt x="349" y="147"/>
                  </a:lnTo>
                  <a:lnTo>
                    <a:pt x="349" y="153"/>
                  </a:lnTo>
                  <a:lnTo>
                    <a:pt x="349" y="157"/>
                  </a:lnTo>
                  <a:lnTo>
                    <a:pt x="349" y="163"/>
                  </a:lnTo>
                  <a:lnTo>
                    <a:pt x="349" y="169"/>
                  </a:lnTo>
                  <a:lnTo>
                    <a:pt x="349" y="173"/>
                  </a:lnTo>
                  <a:lnTo>
                    <a:pt x="349" y="179"/>
                  </a:lnTo>
                  <a:lnTo>
                    <a:pt x="349" y="183"/>
                  </a:lnTo>
                  <a:lnTo>
                    <a:pt x="347" y="187"/>
                  </a:lnTo>
                  <a:lnTo>
                    <a:pt x="347" y="193"/>
                  </a:lnTo>
                  <a:lnTo>
                    <a:pt x="347" y="197"/>
                  </a:lnTo>
                  <a:lnTo>
                    <a:pt x="346" y="202"/>
                  </a:lnTo>
                  <a:lnTo>
                    <a:pt x="345" y="206"/>
                  </a:lnTo>
                  <a:lnTo>
                    <a:pt x="343" y="210"/>
                  </a:lnTo>
                  <a:lnTo>
                    <a:pt x="342" y="215"/>
                  </a:lnTo>
                  <a:lnTo>
                    <a:pt x="340" y="219"/>
                  </a:lnTo>
                  <a:lnTo>
                    <a:pt x="339" y="223"/>
                  </a:lnTo>
                  <a:lnTo>
                    <a:pt x="337" y="228"/>
                  </a:lnTo>
                  <a:lnTo>
                    <a:pt x="334" y="231"/>
                  </a:lnTo>
                  <a:lnTo>
                    <a:pt x="333" y="235"/>
                  </a:lnTo>
                  <a:lnTo>
                    <a:pt x="330" y="238"/>
                  </a:lnTo>
                  <a:lnTo>
                    <a:pt x="329" y="242"/>
                  </a:lnTo>
                  <a:lnTo>
                    <a:pt x="326" y="245"/>
                  </a:lnTo>
                  <a:lnTo>
                    <a:pt x="323" y="248"/>
                  </a:lnTo>
                  <a:lnTo>
                    <a:pt x="320" y="252"/>
                  </a:lnTo>
                  <a:lnTo>
                    <a:pt x="317" y="255"/>
                  </a:lnTo>
                  <a:lnTo>
                    <a:pt x="314" y="258"/>
                  </a:lnTo>
                  <a:lnTo>
                    <a:pt x="310" y="262"/>
                  </a:lnTo>
                  <a:lnTo>
                    <a:pt x="306" y="265"/>
                  </a:lnTo>
                  <a:lnTo>
                    <a:pt x="301" y="268"/>
                  </a:lnTo>
                  <a:lnTo>
                    <a:pt x="297" y="272"/>
                  </a:lnTo>
                  <a:lnTo>
                    <a:pt x="291" y="275"/>
                  </a:lnTo>
                  <a:lnTo>
                    <a:pt x="287" y="277"/>
                  </a:lnTo>
                  <a:lnTo>
                    <a:pt x="283" y="280"/>
                  </a:lnTo>
                  <a:lnTo>
                    <a:pt x="277" y="283"/>
                  </a:lnTo>
                  <a:lnTo>
                    <a:pt x="274" y="284"/>
                  </a:lnTo>
                  <a:lnTo>
                    <a:pt x="270" y="285"/>
                  </a:lnTo>
                  <a:lnTo>
                    <a:pt x="267" y="287"/>
                  </a:lnTo>
                  <a:lnTo>
                    <a:pt x="262" y="288"/>
                  </a:lnTo>
                  <a:lnTo>
                    <a:pt x="260" y="290"/>
                  </a:lnTo>
                  <a:lnTo>
                    <a:pt x="255" y="291"/>
                  </a:lnTo>
                  <a:lnTo>
                    <a:pt x="251" y="293"/>
                  </a:lnTo>
                  <a:lnTo>
                    <a:pt x="248" y="293"/>
                  </a:lnTo>
                  <a:lnTo>
                    <a:pt x="241" y="294"/>
                  </a:lnTo>
                  <a:lnTo>
                    <a:pt x="232" y="297"/>
                  </a:lnTo>
                  <a:lnTo>
                    <a:pt x="225" y="297"/>
                  </a:lnTo>
                  <a:lnTo>
                    <a:pt x="218" y="298"/>
                  </a:lnTo>
                  <a:lnTo>
                    <a:pt x="209" y="300"/>
                  </a:lnTo>
                  <a:lnTo>
                    <a:pt x="202" y="301"/>
                  </a:lnTo>
                  <a:lnTo>
                    <a:pt x="193" y="301"/>
                  </a:lnTo>
                  <a:lnTo>
                    <a:pt x="185" y="301"/>
                  </a:lnTo>
                  <a:lnTo>
                    <a:pt x="182" y="301"/>
                  </a:lnTo>
                  <a:lnTo>
                    <a:pt x="177" y="301"/>
                  </a:lnTo>
                  <a:lnTo>
                    <a:pt x="175" y="301"/>
                  </a:lnTo>
                  <a:lnTo>
                    <a:pt x="170" y="301"/>
                  </a:lnTo>
                  <a:lnTo>
                    <a:pt x="167" y="301"/>
                  </a:lnTo>
                  <a:lnTo>
                    <a:pt x="163" y="301"/>
                  </a:lnTo>
                  <a:lnTo>
                    <a:pt x="160" y="301"/>
                  </a:lnTo>
                  <a:lnTo>
                    <a:pt x="157" y="301"/>
                  </a:lnTo>
                  <a:lnTo>
                    <a:pt x="146" y="301"/>
                  </a:lnTo>
                  <a:lnTo>
                    <a:pt x="136" y="300"/>
                  </a:lnTo>
                  <a:lnTo>
                    <a:pt x="124" y="298"/>
                  </a:lnTo>
                  <a:lnTo>
                    <a:pt x="114" y="297"/>
                  </a:lnTo>
                  <a:lnTo>
                    <a:pt x="104" y="295"/>
                  </a:lnTo>
                  <a:lnTo>
                    <a:pt x="94" y="293"/>
                  </a:lnTo>
                  <a:lnTo>
                    <a:pt x="84" y="291"/>
                  </a:lnTo>
                  <a:lnTo>
                    <a:pt x="75" y="287"/>
                  </a:lnTo>
                  <a:lnTo>
                    <a:pt x="72" y="287"/>
                  </a:lnTo>
                  <a:lnTo>
                    <a:pt x="69" y="285"/>
                  </a:lnTo>
                  <a:lnTo>
                    <a:pt x="66" y="284"/>
                  </a:lnTo>
                  <a:lnTo>
                    <a:pt x="65" y="283"/>
                  </a:lnTo>
                  <a:lnTo>
                    <a:pt x="62" y="281"/>
                  </a:lnTo>
                  <a:lnTo>
                    <a:pt x="59" y="281"/>
                  </a:lnTo>
                  <a:lnTo>
                    <a:pt x="58" y="280"/>
                  </a:lnTo>
                  <a:lnTo>
                    <a:pt x="55" y="278"/>
                  </a:lnTo>
                  <a:lnTo>
                    <a:pt x="52" y="277"/>
                  </a:lnTo>
                  <a:lnTo>
                    <a:pt x="48" y="274"/>
                  </a:lnTo>
                  <a:lnTo>
                    <a:pt x="45" y="272"/>
                  </a:lnTo>
                  <a:lnTo>
                    <a:pt x="42" y="271"/>
                  </a:lnTo>
                  <a:lnTo>
                    <a:pt x="39" y="268"/>
                  </a:lnTo>
                  <a:lnTo>
                    <a:pt x="36" y="267"/>
                  </a:lnTo>
                  <a:lnTo>
                    <a:pt x="33" y="264"/>
                  </a:lnTo>
                  <a:lnTo>
                    <a:pt x="30" y="261"/>
                  </a:lnTo>
                  <a:lnTo>
                    <a:pt x="23" y="254"/>
                  </a:lnTo>
                  <a:lnTo>
                    <a:pt x="16" y="244"/>
                  </a:lnTo>
                  <a:lnTo>
                    <a:pt x="12" y="235"/>
                  </a:lnTo>
                  <a:lnTo>
                    <a:pt x="7" y="225"/>
                  </a:lnTo>
                  <a:lnTo>
                    <a:pt x="5" y="213"/>
                  </a:lnTo>
                  <a:lnTo>
                    <a:pt x="2" y="203"/>
                  </a:lnTo>
                  <a:lnTo>
                    <a:pt x="0" y="192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6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9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19"/>
                  </a:lnTo>
                  <a:lnTo>
                    <a:pt x="61" y="36"/>
                  </a:lnTo>
                  <a:lnTo>
                    <a:pt x="61" y="55"/>
                  </a:lnTo>
                  <a:lnTo>
                    <a:pt x="61" y="73"/>
                  </a:lnTo>
                  <a:lnTo>
                    <a:pt x="61" y="92"/>
                  </a:lnTo>
                  <a:lnTo>
                    <a:pt x="61" y="111"/>
                  </a:lnTo>
                  <a:lnTo>
                    <a:pt x="61" y="130"/>
                  </a:lnTo>
                  <a:lnTo>
                    <a:pt x="61" y="147"/>
                  </a:lnTo>
                  <a:lnTo>
                    <a:pt x="61" y="151"/>
                  </a:lnTo>
                  <a:lnTo>
                    <a:pt x="61" y="154"/>
                  </a:lnTo>
                  <a:lnTo>
                    <a:pt x="61" y="157"/>
                  </a:lnTo>
                  <a:lnTo>
                    <a:pt x="61" y="161"/>
                  </a:lnTo>
                  <a:lnTo>
                    <a:pt x="61" y="164"/>
                  </a:lnTo>
                  <a:lnTo>
                    <a:pt x="61" y="167"/>
                  </a:lnTo>
                  <a:lnTo>
                    <a:pt x="61" y="170"/>
                  </a:lnTo>
                  <a:lnTo>
                    <a:pt x="61" y="174"/>
                  </a:lnTo>
                  <a:lnTo>
                    <a:pt x="61" y="184"/>
                  </a:lnTo>
                  <a:lnTo>
                    <a:pt x="62" y="193"/>
                  </a:lnTo>
                  <a:lnTo>
                    <a:pt x="64" y="203"/>
                  </a:lnTo>
                  <a:lnTo>
                    <a:pt x="66" y="213"/>
                  </a:lnTo>
                  <a:lnTo>
                    <a:pt x="69" y="222"/>
                  </a:lnTo>
                  <a:lnTo>
                    <a:pt x="74" y="231"/>
                  </a:lnTo>
                  <a:lnTo>
                    <a:pt x="79" y="238"/>
                  </a:lnTo>
                  <a:lnTo>
                    <a:pt x="85" y="245"/>
                  </a:lnTo>
                  <a:lnTo>
                    <a:pt x="95" y="254"/>
                  </a:lnTo>
                  <a:lnTo>
                    <a:pt x="107" y="259"/>
                  </a:lnTo>
                  <a:lnTo>
                    <a:pt x="120" y="264"/>
                  </a:lnTo>
                  <a:lnTo>
                    <a:pt x="133" y="268"/>
                  </a:lnTo>
                  <a:lnTo>
                    <a:pt x="146" y="271"/>
                  </a:lnTo>
                  <a:lnTo>
                    <a:pt x="160" y="272"/>
                  </a:lnTo>
                  <a:lnTo>
                    <a:pt x="175" y="272"/>
                  </a:lnTo>
                  <a:lnTo>
                    <a:pt x="189" y="272"/>
                  </a:lnTo>
                  <a:lnTo>
                    <a:pt x="190" y="272"/>
                  </a:lnTo>
                  <a:lnTo>
                    <a:pt x="193" y="272"/>
                  </a:lnTo>
                  <a:lnTo>
                    <a:pt x="196" y="272"/>
                  </a:lnTo>
                  <a:lnTo>
                    <a:pt x="199" y="272"/>
                  </a:lnTo>
                  <a:lnTo>
                    <a:pt x="203" y="272"/>
                  </a:lnTo>
                  <a:lnTo>
                    <a:pt x="206" y="272"/>
                  </a:lnTo>
                  <a:lnTo>
                    <a:pt x="211" y="271"/>
                  </a:lnTo>
                  <a:lnTo>
                    <a:pt x="213" y="271"/>
                  </a:lnTo>
                  <a:lnTo>
                    <a:pt x="218" y="271"/>
                  </a:lnTo>
                  <a:lnTo>
                    <a:pt x="222" y="270"/>
                  </a:lnTo>
                  <a:lnTo>
                    <a:pt x="225" y="270"/>
                  </a:lnTo>
                  <a:lnTo>
                    <a:pt x="229" y="268"/>
                  </a:lnTo>
                  <a:lnTo>
                    <a:pt x="234" y="267"/>
                  </a:lnTo>
                  <a:lnTo>
                    <a:pt x="237" y="267"/>
                  </a:lnTo>
                  <a:lnTo>
                    <a:pt x="239" y="265"/>
                  </a:lnTo>
                  <a:lnTo>
                    <a:pt x="241" y="265"/>
                  </a:lnTo>
                  <a:lnTo>
                    <a:pt x="247" y="262"/>
                  </a:lnTo>
                  <a:lnTo>
                    <a:pt x="252" y="259"/>
                  </a:lnTo>
                  <a:lnTo>
                    <a:pt x="258" y="257"/>
                  </a:lnTo>
                  <a:lnTo>
                    <a:pt x="264" y="254"/>
                  </a:lnTo>
                  <a:lnTo>
                    <a:pt x="270" y="251"/>
                  </a:lnTo>
                  <a:lnTo>
                    <a:pt x="275" y="246"/>
                  </a:lnTo>
                  <a:lnTo>
                    <a:pt x="280" y="242"/>
                  </a:lnTo>
                  <a:lnTo>
                    <a:pt x="284" y="236"/>
                  </a:lnTo>
                  <a:lnTo>
                    <a:pt x="287" y="233"/>
                  </a:lnTo>
                  <a:lnTo>
                    <a:pt x="288" y="229"/>
                  </a:lnTo>
                  <a:lnTo>
                    <a:pt x="291" y="226"/>
                  </a:lnTo>
                  <a:lnTo>
                    <a:pt x="294" y="222"/>
                  </a:lnTo>
                  <a:lnTo>
                    <a:pt x="296" y="219"/>
                  </a:lnTo>
                  <a:lnTo>
                    <a:pt x="297" y="215"/>
                  </a:lnTo>
                  <a:lnTo>
                    <a:pt x="298" y="210"/>
                  </a:lnTo>
                  <a:lnTo>
                    <a:pt x="300" y="206"/>
                  </a:lnTo>
                  <a:lnTo>
                    <a:pt x="303" y="199"/>
                  </a:lnTo>
                  <a:lnTo>
                    <a:pt x="304" y="192"/>
                  </a:lnTo>
                  <a:lnTo>
                    <a:pt x="306" y="184"/>
                  </a:lnTo>
                  <a:lnTo>
                    <a:pt x="306" y="177"/>
                  </a:lnTo>
                  <a:lnTo>
                    <a:pt x="306" y="169"/>
                  </a:lnTo>
                  <a:lnTo>
                    <a:pt x="307" y="161"/>
                  </a:lnTo>
                  <a:lnTo>
                    <a:pt x="307" y="153"/>
                  </a:lnTo>
                  <a:lnTo>
                    <a:pt x="307" y="144"/>
                  </a:lnTo>
                  <a:lnTo>
                    <a:pt x="307" y="140"/>
                  </a:lnTo>
                  <a:lnTo>
                    <a:pt x="307" y="135"/>
                  </a:lnTo>
                  <a:lnTo>
                    <a:pt x="307" y="131"/>
                  </a:lnTo>
                  <a:lnTo>
                    <a:pt x="307" y="127"/>
                  </a:lnTo>
                  <a:lnTo>
                    <a:pt x="307" y="121"/>
                  </a:lnTo>
                  <a:lnTo>
                    <a:pt x="307" y="117"/>
                  </a:lnTo>
                  <a:lnTo>
                    <a:pt x="307" y="112"/>
                  </a:lnTo>
                  <a:lnTo>
                    <a:pt x="307" y="108"/>
                  </a:lnTo>
                  <a:lnTo>
                    <a:pt x="307" y="94"/>
                  </a:lnTo>
                  <a:lnTo>
                    <a:pt x="307" y="76"/>
                  </a:lnTo>
                  <a:lnTo>
                    <a:pt x="307" y="58"/>
                  </a:lnTo>
                  <a:lnTo>
                    <a:pt x="307" y="40"/>
                  </a:lnTo>
                  <a:lnTo>
                    <a:pt x="307" y="24"/>
                  </a:lnTo>
                  <a:lnTo>
                    <a:pt x="307" y="11"/>
                  </a:lnTo>
                  <a:lnTo>
                    <a:pt x="307" y="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1" name="Freeform 6"/>
            <p:cNvSpPr>
              <a:spLocks noChangeAspect="1"/>
            </p:cNvSpPr>
            <p:nvPr userDrawn="1"/>
          </p:nvSpPr>
          <p:spPr bwMode="auto">
            <a:xfrm>
              <a:off x="2824" y="4148"/>
              <a:ext cx="109" cy="93"/>
            </a:xfrm>
            <a:custGeom>
              <a:avLst/>
              <a:gdLst>
                <a:gd name="T0" fmla="*/ 0 w 348"/>
                <a:gd name="T1" fmla="*/ 0 h 295"/>
                <a:gd name="T2" fmla="*/ 0 w 348"/>
                <a:gd name="T3" fmla="*/ 0 h 295"/>
                <a:gd name="T4" fmla="*/ 0 w 348"/>
                <a:gd name="T5" fmla="*/ 0 h 295"/>
                <a:gd name="T6" fmla="*/ 0 w 348"/>
                <a:gd name="T7" fmla="*/ 0 h 295"/>
                <a:gd name="T8" fmla="*/ 0 w 348"/>
                <a:gd name="T9" fmla="*/ 0 h 295"/>
                <a:gd name="T10" fmla="*/ 0 w 348"/>
                <a:gd name="T11" fmla="*/ 0 h 295"/>
                <a:gd name="T12" fmla="*/ 0 w 348"/>
                <a:gd name="T13" fmla="*/ 0 h 295"/>
                <a:gd name="T14" fmla="*/ 0 w 348"/>
                <a:gd name="T15" fmla="*/ 0 h 295"/>
                <a:gd name="T16" fmla="*/ 0 w 348"/>
                <a:gd name="T17" fmla="*/ 0 h 295"/>
                <a:gd name="T18" fmla="*/ 0 w 348"/>
                <a:gd name="T19" fmla="*/ 0 h 295"/>
                <a:gd name="T20" fmla="*/ 0 w 348"/>
                <a:gd name="T21" fmla="*/ 0 h 295"/>
                <a:gd name="T22" fmla="*/ 0 w 348"/>
                <a:gd name="T23" fmla="*/ 0 h 295"/>
                <a:gd name="T24" fmla="*/ 0 w 348"/>
                <a:gd name="T25" fmla="*/ 0 h 295"/>
                <a:gd name="T26" fmla="*/ 0 w 348"/>
                <a:gd name="T27" fmla="*/ 0 h 295"/>
                <a:gd name="T28" fmla="*/ 0 w 348"/>
                <a:gd name="T29" fmla="*/ 0 h 295"/>
                <a:gd name="T30" fmla="*/ 0 w 348"/>
                <a:gd name="T31" fmla="*/ 0 h 295"/>
                <a:gd name="T32" fmla="*/ 0 w 348"/>
                <a:gd name="T33" fmla="*/ 0 h 295"/>
                <a:gd name="T34" fmla="*/ 0 w 348"/>
                <a:gd name="T35" fmla="*/ 0 h 295"/>
                <a:gd name="T36" fmla="*/ 0 w 348"/>
                <a:gd name="T37" fmla="*/ 0 h 295"/>
                <a:gd name="T38" fmla="*/ 0 w 348"/>
                <a:gd name="T39" fmla="*/ 0 h 295"/>
                <a:gd name="T40" fmla="*/ 0 w 348"/>
                <a:gd name="T41" fmla="*/ 0 h 295"/>
                <a:gd name="T42" fmla="*/ 0 w 348"/>
                <a:gd name="T43" fmla="*/ 0 h 295"/>
                <a:gd name="T44" fmla="*/ 0 w 348"/>
                <a:gd name="T45" fmla="*/ 0 h 295"/>
                <a:gd name="T46" fmla="*/ 0 w 348"/>
                <a:gd name="T47" fmla="*/ 0 h 295"/>
                <a:gd name="T48" fmla="*/ 0 w 348"/>
                <a:gd name="T49" fmla="*/ 0 h 295"/>
                <a:gd name="T50" fmla="*/ 0 w 348"/>
                <a:gd name="T51" fmla="*/ 0 h 295"/>
                <a:gd name="T52" fmla="*/ 0 w 348"/>
                <a:gd name="T53" fmla="*/ 0 h 295"/>
                <a:gd name="T54" fmla="*/ 0 w 348"/>
                <a:gd name="T55" fmla="*/ 0 h 295"/>
                <a:gd name="T56" fmla="*/ 0 w 348"/>
                <a:gd name="T57" fmla="*/ 0 h 295"/>
                <a:gd name="T58" fmla="*/ 0 w 348"/>
                <a:gd name="T59" fmla="*/ 0 h 295"/>
                <a:gd name="T60" fmla="*/ 0 w 348"/>
                <a:gd name="T61" fmla="*/ 0 h 295"/>
                <a:gd name="T62" fmla="*/ 0 w 348"/>
                <a:gd name="T63" fmla="*/ 0 h 295"/>
                <a:gd name="T64" fmla="*/ 0 w 348"/>
                <a:gd name="T65" fmla="*/ 0 h 295"/>
                <a:gd name="T66" fmla="*/ 0 w 348"/>
                <a:gd name="T67" fmla="*/ 0 h 295"/>
                <a:gd name="T68" fmla="*/ 0 w 348"/>
                <a:gd name="T69" fmla="*/ 0 h 295"/>
                <a:gd name="T70" fmla="*/ 0 w 348"/>
                <a:gd name="T71" fmla="*/ 0 h 295"/>
                <a:gd name="T72" fmla="*/ 0 w 348"/>
                <a:gd name="T73" fmla="*/ 0 h 295"/>
                <a:gd name="T74" fmla="*/ 0 w 348"/>
                <a:gd name="T75" fmla="*/ 0 h 295"/>
                <a:gd name="T76" fmla="*/ 0 w 348"/>
                <a:gd name="T77" fmla="*/ 0 h 295"/>
                <a:gd name="T78" fmla="*/ 0 w 348"/>
                <a:gd name="T79" fmla="*/ 0 h 295"/>
                <a:gd name="T80" fmla="*/ 0 w 348"/>
                <a:gd name="T81" fmla="*/ 0 h 295"/>
                <a:gd name="T82" fmla="*/ 0 w 348"/>
                <a:gd name="T83" fmla="*/ 0 h 295"/>
                <a:gd name="T84" fmla="*/ 0 w 348"/>
                <a:gd name="T85" fmla="*/ 0 h 295"/>
                <a:gd name="T86" fmla="*/ 0 w 348"/>
                <a:gd name="T87" fmla="*/ 0 h 295"/>
                <a:gd name="T88" fmla="*/ 0 w 348"/>
                <a:gd name="T89" fmla="*/ 0 h 295"/>
                <a:gd name="T90" fmla="*/ 0 w 348"/>
                <a:gd name="T91" fmla="*/ 0 h 295"/>
                <a:gd name="T92" fmla="*/ 0 w 348"/>
                <a:gd name="T93" fmla="*/ 0 h 295"/>
                <a:gd name="T94" fmla="*/ 0 w 348"/>
                <a:gd name="T95" fmla="*/ 0 h 295"/>
                <a:gd name="T96" fmla="*/ 0 w 348"/>
                <a:gd name="T97" fmla="*/ 0 h 295"/>
                <a:gd name="T98" fmla="*/ 0 w 348"/>
                <a:gd name="T99" fmla="*/ 0 h 295"/>
                <a:gd name="T100" fmla="*/ 0 w 348"/>
                <a:gd name="T101" fmla="*/ 0 h 295"/>
                <a:gd name="T102" fmla="*/ 0 w 348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48" h="295">
                  <a:moveTo>
                    <a:pt x="305" y="0"/>
                  </a:moveTo>
                  <a:lnTo>
                    <a:pt x="308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4" y="1"/>
                  </a:lnTo>
                  <a:lnTo>
                    <a:pt x="317" y="1"/>
                  </a:lnTo>
                  <a:lnTo>
                    <a:pt x="319" y="1"/>
                  </a:lnTo>
                  <a:lnTo>
                    <a:pt x="324" y="1"/>
                  </a:lnTo>
                  <a:lnTo>
                    <a:pt x="328" y="1"/>
                  </a:lnTo>
                  <a:lnTo>
                    <a:pt x="332" y="1"/>
                  </a:lnTo>
                  <a:lnTo>
                    <a:pt x="335" y="1"/>
                  </a:lnTo>
                  <a:lnTo>
                    <a:pt x="340" y="1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8" y="42"/>
                  </a:lnTo>
                  <a:lnTo>
                    <a:pt x="348" y="88"/>
                  </a:lnTo>
                  <a:lnTo>
                    <a:pt x="348" y="137"/>
                  </a:lnTo>
                  <a:lnTo>
                    <a:pt x="348" y="184"/>
                  </a:lnTo>
                  <a:lnTo>
                    <a:pt x="348" y="228"/>
                  </a:lnTo>
                  <a:lnTo>
                    <a:pt x="348" y="264"/>
                  </a:lnTo>
                  <a:lnTo>
                    <a:pt x="348" y="287"/>
                  </a:lnTo>
                  <a:lnTo>
                    <a:pt x="348" y="295"/>
                  </a:lnTo>
                  <a:lnTo>
                    <a:pt x="318" y="295"/>
                  </a:lnTo>
                  <a:lnTo>
                    <a:pt x="317" y="295"/>
                  </a:lnTo>
                  <a:lnTo>
                    <a:pt x="317" y="294"/>
                  </a:lnTo>
                  <a:lnTo>
                    <a:pt x="315" y="293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1" y="290"/>
                  </a:lnTo>
                  <a:lnTo>
                    <a:pt x="309" y="288"/>
                  </a:lnTo>
                  <a:lnTo>
                    <a:pt x="308" y="287"/>
                  </a:lnTo>
                  <a:lnTo>
                    <a:pt x="306" y="285"/>
                  </a:lnTo>
                  <a:lnTo>
                    <a:pt x="305" y="284"/>
                  </a:lnTo>
                  <a:lnTo>
                    <a:pt x="304" y="284"/>
                  </a:lnTo>
                  <a:lnTo>
                    <a:pt x="302" y="283"/>
                  </a:lnTo>
                  <a:lnTo>
                    <a:pt x="301" y="281"/>
                  </a:lnTo>
                  <a:lnTo>
                    <a:pt x="299" y="280"/>
                  </a:lnTo>
                  <a:lnTo>
                    <a:pt x="298" y="278"/>
                  </a:lnTo>
                  <a:lnTo>
                    <a:pt x="296" y="278"/>
                  </a:lnTo>
                  <a:lnTo>
                    <a:pt x="295" y="277"/>
                  </a:lnTo>
                  <a:lnTo>
                    <a:pt x="294" y="275"/>
                  </a:lnTo>
                  <a:lnTo>
                    <a:pt x="291" y="272"/>
                  </a:lnTo>
                  <a:lnTo>
                    <a:pt x="286" y="270"/>
                  </a:lnTo>
                  <a:lnTo>
                    <a:pt x="282" y="267"/>
                  </a:lnTo>
                  <a:lnTo>
                    <a:pt x="279" y="264"/>
                  </a:lnTo>
                  <a:lnTo>
                    <a:pt x="275" y="261"/>
                  </a:lnTo>
                  <a:lnTo>
                    <a:pt x="272" y="258"/>
                  </a:lnTo>
                  <a:lnTo>
                    <a:pt x="268" y="255"/>
                  </a:lnTo>
                  <a:lnTo>
                    <a:pt x="263" y="252"/>
                  </a:lnTo>
                  <a:lnTo>
                    <a:pt x="245" y="236"/>
                  </a:lnTo>
                  <a:lnTo>
                    <a:pt x="226" y="222"/>
                  </a:lnTo>
                  <a:lnTo>
                    <a:pt x="206" y="206"/>
                  </a:lnTo>
                  <a:lnTo>
                    <a:pt x="187" y="192"/>
                  </a:lnTo>
                  <a:lnTo>
                    <a:pt x="168" y="176"/>
                  </a:lnTo>
                  <a:lnTo>
                    <a:pt x="148" y="161"/>
                  </a:lnTo>
                  <a:lnTo>
                    <a:pt x="129" y="147"/>
                  </a:lnTo>
                  <a:lnTo>
                    <a:pt x="111" y="131"/>
                  </a:lnTo>
                  <a:lnTo>
                    <a:pt x="103" y="127"/>
                  </a:lnTo>
                  <a:lnTo>
                    <a:pt x="98" y="121"/>
                  </a:lnTo>
                  <a:lnTo>
                    <a:pt x="92" y="117"/>
                  </a:lnTo>
                  <a:lnTo>
                    <a:pt x="85" y="112"/>
                  </a:lnTo>
                  <a:lnTo>
                    <a:pt x="79" y="107"/>
                  </a:lnTo>
                  <a:lnTo>
                    <a:pt x="73" y="102"/>
                  </a:lnTo>
                  <a:lnTo>
                    <a:pt x="66" y="96"/>
                  </a:lnTo>
                  <a:lnTo>
                    <a:pt x="60" y="92"/>
                  </a:lnTo>
                  <a:lnTo>
                    <a:pt x="59" y="91"/>
                  </a:lnTo>
                  <a:lnTo>
                    <a:pt x="56" y="89"/>
                  </a:lnTo>
                  <a:lnTo>
                    <a:pt x="54" y="88"/>
                  </a:lnTo>
                  <a:lnTo>
                    <a:pt x="53" y="86"/>
                  </a:lnTo>
                  <a:lnTo>
                    <a:pt x="50" y="85"/>
                  </a:lnTo>
                  <a:lnTo>
                    <a:pt x="49" y="83"/>
                  </a:lnTo>
                  <a:lnTo>
                    <a:pt x="47" y="82"/>
                  </a:lnTo>
                  <a:lnTo>
                    <a:pt x="46" y="81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1" y="78"/>
                  </a:lnTo>
                  <a:lnTo>
                    <a:pt x="41" y="108"/>
                  </a:lnTo>
                  <a:lnTo>
                    <a:pt x="41" y="143"/>
                  </a:lnTo>
                  <a:lnTo>
                    <a:pt x="41" y="179"/>
                  </a:lnTo>
                  <a:lnTo>
                    <a:pt x="41" y="215"/>
                  </a:lnTo>
                  <a:lnTo>
                    <a:pt x="41" y="246"/>
                  </a:lnTo>
                  <a:lnTo>
                    <a:pt x="41" y="272"/>
                  </a:lnTo>
                  <a:lnTo>
                    <a:pt x="41" y="290"/>
                  </a:lnTo>
                  <a:lnTo>
                    <a:pt x="41" y="295"/>
                  </a:lnTo>
                  <a:lnTo>
                    <a:pt x="40" y="295"/>
                  </a:lnTo>
                  <a:lnTo>
                    <a:pt x="39" y="295"/>
                  </a:lnTo>
                  <a:lnTo>
                    <a:pt x="36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6" y="294"/>
                  </a:lnTo>
                  <a:lnTo>
                    <a:pt x="21" y="294"/>
                  </a:lnTo>
                  <a:lnTo>
                    <a:pt x="17" y="294"/>
                  </a:lnTo>
                  <a:lnTo>
                    <a:pt x="14" y="295"/>
                  </a:lnTo>
                  <a:lnTo>
                    <a:pt x="10" y="295"/>
                  </a:lnTo>
                  <a:lnTo>
                    <a:pt x="7" y="295"/>
                  </a:lnTo>
                  <a:lnTo>
                    <a:pt x="4" y="295"/>
                  </a:lnTo>
                  <a:lnTo>
                    <a:pt x="1" y="295"/>
                  </a:lnTo>
                  <a:lnTo>
                    <a:pt x="0" y="295"/>
                  </a:lnTo>
                  <a:lnTo>
                    <a:pt x="0" y="268"/>
                  </a:lnTo>
                  <a:lnTo>
                    <a:pt x="0" y="239"/>
                  </a:lnTo>
                  <a:lnTo>
                    <a:pt x="0" y="212"/>
                  </a:lnTo>
                  <a:lnTo>
                    <a:pt x="0" y="183"/>
                  </a:lnTo>
                  <a:lnTo>
                    <a:pt x="0" y="156"/>
                  </a:lnTo>
                  <a:lnTo>
                    <a:pt x="0" y="127"/>
                  </a:lnTo>
                  <a:lnTo>
                    <a:pt x="0" y="99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6" y="10"/>
                  </a:lnTo>
                  <a:lnTo>
                    <a:pt x="47" y="11"/>
                  </a:lnTo>
                  <a:lnTo>
                    <a:pt x="49" y="13"/>
                  </a:lnTo>
                  <a:lnTo>
                    <a:pt x="54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2" y="30"/>
                  </a:lnTo>
                  <a:lnTo>
                    <a:pt x="77" y="34"/>
                  </a:lnTo>
                  <a:lnTo>
                    <a:pt x="83" y="39"/>
                  </a:lnTo>
                  <a:lnTo>
                    <a:pt x="89" y="43"/>
                  </a:lnTo>
                  <a:lnTo>
                    <a:pt x="95" y="47"/>
                  </a:lnTo>
                  <a:lnTo>
                    <a:pt x="112" y="62"/>
                  </a:lnTo>
                  <a:lnTo>
                    <a:pt x="131" y="76"/>
                  </a:lnTo>
                  <a:lnTo>
                    <a:pt x="148" y="89"/>
                  </a:lnTo>
                  <a:lnTo>
                    <a:pt x="165" y="104"/>
                  </a:lnTo>
                  <a:lnTo>
                    <a:pt x="184" y="117"/>
                  </a:lnTo>
                  <a:lnTo>
                    <a:pt x="201" y="131"/>
                  </a:lnTo>
                  <a:lnTo>
                    <a:pt x="220" y="146"/>
                  </a:lnTo>
                  <a:lnTo>
                    <a:pt x="237" y="158"/>
                  </a:lnTo>
                  <a:lnTo>
                    <a:pt x="243" y="164"/>
                  </a:lnTo>
                  <a:lnTo>
                    <a:pt x="250" y="169"/>
                  </a:lnTo>
                  <a:lnTo>
                    <a:pt x="256" y="174"/>
                  </a:lnTo>
                  <a:lnTo>
                    <a:pt x="263" y="179"/>
                  </a:lnTo>
                  <a:lnTo>
                    <a:pt x="269" y="184"/>
                  </a:lnTo>
                  <a:lnTo>
                    <a:pt x="276" y="189"/>
                  </a:lnTo>
                  <a:lnTo>
                    <a:pt x="282" y="195"/>
                  </a:lnTo>
                  <a:lnTo>
                    <a:pt x="289" y="199"/>
                  </a:lnTo>
                  <a:lnTo>
                    <a:pt x="289" y="200"/>
                  </a:lnTo>
                  <a:lnTo>
                    <a:pt x="292" y="202"/>
                  </a:lnTo>
                  <a:lnTo>
                    <a:pt x="295" y="203"/>
                  </a:lnTo>
                  <a:lnTo>
                    <a:pt x="298" y="206"/>
                  </a:lnTo>
                  <a:lnTo>
                    <a:pt x="301" y="209"/>
                  </a:lnTo>
                  <a:lnTo>
                    <a:pt x="304" y="210"/>
                  </a:lnTo>
                  <a:lnTo>
                    <a:pt x="305" y="212"/>
                  </a:lnTo>
                  <a:lnTo>
                    <a:pt x="305" y="186"/>
                  </a:lnTo>
                  <a:lnTo>
                    <a:pt x="305" y="160"/>
                  </a:lnTo>
                  <a:lnTo>
                    <a:pt x="305" y="133"/>
                  </a:lnTo>
                  <a:lnTo>
                    <a:pt x="305" y="107"/>
                  </a:lnTo>
                  <a:lnTo>
                    <a:pt x="305" y="79"/>
                  </a:lnTo>
                  <a:lnTo>
                    <a:pt x="305" y="53"/>
                  </a:lnTo>
                  <a:lnTo>
                    <a:pt x="305" y="2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2" name="Freeform 7"/>
            <p:cNvSpPr>
              <a:spLocks noChangeAspect="1"/>
            </p:cNvSpPr>
            <p:nvPr userDrawn="1"/>
          </p:nvSpPr>
          <p:spPr bwMode="auto">
            <a:xfrm>
              <a:off x="3089" y="4148"/>
              <a:ext cx="95" cy="93"/>
            </a:xfrm>
            <a:custGeom>
              <a:avLst/>
              <a:gdLst>
                <a:gd name="T0" fmla="*/ 0 w 301"/>
                <a:gd name="T1" fmla="*/ 0 h 295"/>
                <a:gd name="T2" fmla="*/ 0 w 301"/>
                <a:gd name="T3" fmla="*/ 0 h 295"/>
                <a:gd name="T4" fmla="*/ 0 w 301"/>
                <a:gd name="T5" fmla="*/ 0 h 295"/>
                <a:gd name="T6" fmla="*/ 0 w 301"/>
                <a:gd name="T7" fmla="*/ 0 h 295"/>
                <a:gd name="T8" fmla="*/ 0 w 301"/>
                <a:gd name="T9" fmla="*/ 0 h 295"/>
                <a:gd name="T10" fmla="*/ 0 w 301"/>
                <a:gd name="T11" fmla="*/ 0 h 295"/>
                <a:gd name="T12" fmla="*/ 0 w 301"/>
                <a:gd name="T13" fmla="*/ 0 h 295"/>
                <a:gd name="T14" fmla="*/ 0 w 301"/>
                <a:gd name="T15" fmla="*/ 0 h 295"/>
                <a:gd name="T16" fmla="*/ 0 w 301"/>
                <a:gd name="T17" fmla="*/ 0 h 295"/>
                <a:gd name="T18" fmla="*/ 0 w 301"/>
                <a:gd name="T19" fmla="*/ 0 h 295"/>
                <a:gd name="T20" fmla="*/ 0 w 301"/>
                <a:gd name="T21" fmla="*/ 0 h 295"/>
                <a:gd name="T22" fmla="*/ 0 w 301"/>
                <a:gd name="T23" fmla="*/ 0 h 295"/>
                <a:gd name="T24" fmla="*/ 0 w 301"/>
                <a:gd name="T25" fmla="*/ 0 h 295"/>
                <a:gd name="T26" fmla="*/ 0 w 301"/>
                <a:gd name="T27" fmla="*/ 0 h 295"/>
                <a:gd name="T28" fmla="*/ 0 w 301"/>
                <a:gd name="T29" fmla="*/ 0 h 295"/>
                <a:gd name="T30" fmla="*/ 0 w 301"/>
                <a:gd name="T31" fmla="*/ 0 h 295"/>
                <a:gd name="T32" fmla="*/ 0 w 301"/>
                <a:gd name="T33" fmla="*/ 0 h 295"/>
                <a:gd name="T34" fmla="*/ 0 w 301"/>
                <a:gd name="T35" fmla="*/ 0 h 295"/>
                <a:gd name="T36" fmla="*/ 0 w 301"/>
                <a:gd name="T37" fmla="*/ 0 h 295"/>
                <a:gd name="T38" fmla="*/ 0 w 301"/>
                <a:gd name="T39" fmla="*/ 0 h 295"/>
                <a:gd name="T40" fmla="*/ 0 w 301"/>
                <a:gd name="T41" fmla="*/ 0 h 295"/>
                <a:gd name="T42" fmla="*/ 0 w 301"/>
                <a:gd name="T43" fmla="*/ 0 h 295"/>
                <a:gd name="T44" fmla="*/ 0 w 301"/>
                <a:gd name="T45" fmla="*/ 0 h 295"/>
                <a:gd name="T46" fmla="*/ 0 w 301"/>
                <a:gd name="T47" fmla="*/ 0 h 295"/>
                <a:gd name="T48" fmla="*/ 0 w 301"/>
                <a:gd name="T49" fmla="*/ 0 h 295"/>
                <a:gd name="T50" fmla="*/ 0 w 301"/>
                <a:gd name="T51" fmla="*/ 0 h 295"/>
                <a:gd name="T52" fmla="*/ 0 w 301"/>
                <a:gd name="T53" fmla="*/ 0 h 295"/>
                <a:gd name="T54" fmla="*/ 0 w 301"/>
                <a:gd name="T55" fmla="*/ 0 h 295"/>
                <a:gd name="T56" fmla="*/ 0 w 301"/>
                <a:gd name="T57" fmla="*/ 0 h 295"/>
                <a:gd name="T58" fmla="*/ 0 w 301"/>
                <a:gd name="T59" fmla="*/ 0 h 295"/>
                <a:gd name="T60" fmla="*/ 0 w 301"/>
                <a:gd name="T61" fmla="*/ 0 h 295"/>
                <a:gd name="T62" fmla="*/ 0 w 301"/>
                <a:gd name="T63" fmla="*/ 0 h 295"/>
                <a:gd name="T64" fmla="*/ 0 w 301"/>
                <a:gd name="T65" fmla="*/ 0 h 295"/>
                <a:gd name="T66" fmla="*/ 0 w 301"/>
                <a:gd name="T67" fmla="*/ 0 h 295"/>
                <a:gd name="T68" fmla="*/ 0 w 301"/>
                <a:gd name="T69" fmla="*/ 0 h 295"/>
                <a:gd name="T70" fmla="*/ 0 w 301"/>
                <a:gd name="T71" fmla="*/ 0 h 295"/>
                <a:gd name="T72" fmla="*/ 0 w 301"/>
                <a:gd name="T73" fmla="*/ 0 h 295"/>
                <a:gd name="T74" fmla="*/ 0 w 301"/>
                <a:gd name="T75" fmla="*/ 0 h 295"/>
                <a:gd name="T76" fmla="*/ 0 w 301"/>
                <a:gd name="T77" fmla="*/ 0 h 295"/>
                <a:gd name="T78" fmla="*/ 0 w 301"/>
                <a:gd name="T79" fmla="*/ 0 h 295"/>
                <a:gd name="T80" fmla="*/ 0 w 301"/>
                <a:gd name="T81" fmla="*/ 0 h 295"/>
                <a:gd name="T82" fmla="*/ 0 w 301"/>
                <a:gd name="T83" fmla="*/ 0 h 295"/>
                <a:gd name="T84" fmla="*/ 0 w 301"/>
                <a:gd name="T85" fmla="*/ 0 h 295"/>
                <a:gd name="T86" fmla="*/ 0 w 301"/>
                <a:gd name="T87" fmla="*/ 0 h 295"/>
                <a:gd name="T88" fmla="*/ 0 w 301"/>
                <a:gd name="T89" fmla="*/ 0 h 295"/>
                <a:gd name="T90" fmla="*/ 0 w 301"/>
                <a:gd name="T91" fmla="*/ 0 h 295"/>
                <a:gd name="T92" fmla="*/ 0 w 301"/>
                <a:gd name="T93" fmla="*/ 0 h 295"/>
                <a:gd name="T94" fmla="*/ 0 w 301"/>
                <a:gd name="T95" fmla="*/ 0 h 295"/>
                <a:gd name="T96" fmla="*/ 0 w 301"/>
                <a:gd name="T97" fmla="*/ 0 h 295"/>
                <a:gd name="T98" fmla="*/ 0 w 301"/>
                <a:gd name="T99" fmla="*/ 0 h 295"/>
                <a:gd name="T100" fmla="*/ 0 w 301"/>
                <a:gd name="T101" fmla="*/ 0 h 295"/>
                <a:gd name="T102" fmla="*/ 0 w 301"/>
                <a:gd name="T103" fmla="*/ 0 h 295"/>
                <a:gd name="T104" fmla="*/ 0 w 301"/>
                <a:gd name="T105" fmla="*/ 0 h 295"/>
                <a:gd name="T106" fmla="*/ 0 w 301"/>
                <a:gd name="T107" fmla="*/ 0 h 2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295">
                  <a:moveTo>
                    <a:pt x="0" y="0"/>
                  </a:moveTo>
                  <a:lnTo>
                    <a:pt x="37" y="0"/>
                  </a:lnTo>
                  <a:lnTo>
                    <a:pt x="75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86" y="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8" y="4"/>
                  </a:lnTo>
                  <a:lnTo>
                    <a:pt x="296" y="7"/>
                  </a:lnTo>
                  <a:lnTo>
                    <a:pt x="296" y="9"/>
                  </a:lnTo>
                  <a:lnTo>
                    <a:pt x="296" y="11"/>
                  </a:lnTo>
                  <a:lnTo>
                    <a:pt x="296" y="13"/>
                  </a:lnTo>
                  <a:lnTo>
                    <a:pt x="296" y="16"/>
                  </a:lnTo>
                  <a:lnTo>
                    <a:pt x="296" y="19"/>
                  </a:lnTo>
                  <a:lnTo>
                    <a:pt x="296" y="21"/>
                  </a:lnTo>
                  <a:lnTo>
                    <a:pt x="296" y="24"/>
                  </a:lnTo>
                  <a:lnTo>
                    <a:pt x="296" y="27"/>
                  </a:lnTo>
                  <a:lnTo>
                    <a:pt x="296" y="30"/>
                  </a:lnTo>
                  <a:lnTo>
                    <a:pt x="298" y="32"/>
                  </a:lnTo>
                  <a:lnTo>
                    <a:pt x="298" y="34"/>
                  </a:lnTo>
                  <a:lnTo>
                    <a:pt x="298" y="36"/>
                  </a:lnTo>
                  <a:lnTo>
                    <a:pt x="296" y="36"/>
                  </a:lnTo>
                  <a:lnTo>
                    <a:pt x="294" y="36"/>
                  </a:lnTo>
                  <a:lnTo>
                    <a:pt x="291" y="36"/>
                  </a:lnTo>
                  <a:lnTo>
                    <a:pt x="289" y="34"/>
                  </a:lnTo>
                  <a:lnTo>
                    <a:pt x="286" y="34"/>
                  </a:lnTo>
                  <a:lnTo>
                    <a:pt x="284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2" y="33"/>
                  </a:lnTo>
                  <a:lnTo>
                    <a:pt x="263" y="33"/>
                  </a:lnTo>
                  <a:lnTo>
                    <a:pt x="256" y="32"/>
                  </a:lnTo>
                  <a:lnTo>
                    <a:pt x="249" y="32"/>
                  </a:lnTo>
                  <a:lnTo>
                    <a:pt x="243" y="32"/>
                  </a:lnTo>
                  <a:lnTo>
                    <a:pt x="237" y="32"/>
                  </a:lnTo>
                  <a:lnTo>
                    <a:pt x="233" y="32"/>
                  </a:lnTo>
                  <a:lnTo>
                    <a:pt x="230" y="32"/>
                  </a:lnTo>
                  <a:lnTo>
                    <a:pt x="224" y="30"/>
                  </a:lnTo>
                  <a:lnTo>
                    <a:pt x="219" y="30"/>
                  </a:lnTo>
                  <a:lnTo>
                    <a:pt x="213" y="30"/>
                  </a:lnTo>
                  <a:lnTo>
                    <a:pt x="207" y="30"/>
                  </a:lnTo>
                  <a:lnTo>
                    <a:pt x="201" y="30"/>
                  </a:lnTo>
                  <a:lnTo>
                    <a:pt x="196" y="30"/>
                  </a:lnTo>
                  <a:lnTo>
                    <a:pt x="190" y="30"/>
                  </a:lnTo>
                  <a:lnTo>
                    <a:pt x="184" y="30"/>
                  </a:lnTo>
                  <a:lnTo>
                    <a:pt x="183" y="30"/>
                  </a:lnTo>
                  <a:lnTo>
                    <a:pt x="181" y="30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0"/>
                  </a:lnTo>
                  <a:lnTo>
                    <a:pt x="154" y="30"/>
                  </a:lnTo>
                  <a:lnTo>
                    <a:pt x="148" y="30"/>
                  </a:lnTo>
                  <a:lnTo>
                    <a:pt x="142" y="30"/>
                  </a:lnTo>
                  <a:lnTo>
                    <a:pt x="137" y="30"/>
                  </a:lnTo>
                  <a:lnTo>
                    <a:pt x="131" y="30"/>
                  </a:lnTo>
                  <a:lnTo>
                    <a:pt x="122" y="30"/>
                  </a:lnTo>
                  <a:lnTo>
                    <a:pt x="113" y="30"/>
                  </a:lnTo>
                  <a:lnTo>
                    <a:pt x="105" y="30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77" y="30"/>
                  </a:lnTo>
                  <a:lnTo>
                    <a:pt x="69" y="30"/>
                  </a:lnTo>
                  <a:lnTo>
                    <a:pt x="60" y="30"/>
                  </a:lnTo>
                  <a:lnTo>
                    <a:pt x="60" y="42"/>
                  </a:lnTo>
                  <a:lnTo>
                    <a:pt x="60" y="53"/>
                  </a:lnTo>
                  <a:lnTo>
                    <a:pt x="60" y="65"/>
                  </a:lnTo>
                  <a:lnTo>
                    <a:pt x="60" y="76"/>
                  </a:lnTo>
                  <a:lnTo>
                    <a:pt x="60" y="88"/>
                  </a:lnTo>
                  <a:lnTo>
                    <a:pt x="60" y="99"/>
                  </a:lnTo>
                  <a:lnTo>
                    <a:pt x="60" y="111"/>
                  </a:lnTo>
                  <a:lnTo>
                    <a:pt x="60" y="122"/>
                  </a:lnTo>
                  <a:lnTo>
                    <a:pt x="82" y="122"/>
                  </a:lnTo>
                  <a:lnTo>
                    <a:pt x="103" y="122"/>
                  </a:lnTo>
                  <a:lnTo>
                    <a:pt x="126" y="122"/>
                  </a:lnTo>
                  <a:lnTo>
                    <a:pt x="148" y="122"/>
                  </a:lnTo>
                  <a:lnTo>
                    <a:pt x="170" y="122"/>
                  </a:lnTo>
                  <a:lnTo>
                    <a:pt x="191" y="122"/>
                  </a:lnTo>
                  <a:lnTo>
                    <a:pt x="213" y="122"/>
                  </a:lnTo>
                  <a:lnTo>
                    <a:pt x="235" y="122"/>
                  </a:lnTo>
                  <a:lnTo>
                    <a:pt x="236" y="122"/>
                  </a:lnTo>
                  <a:lnTo>
                    <a:pt x="239" y="122"/>
                  </a:lnTo>
                  <a:lnTo>
                    <a:pt x="242" y="122"/>
                  </a:lnTo>
                  <a:lnTo>
                    <a:pt x="245" y="122"/>
                  </a:lnTo>
                  <a:lnTo>
                    <a:pt x="246" y="122"/>
                  </a:lnTo>
                  <a:lnTo>
                    <a:pt x="249" y="122"/>
                  </a:lnTo>
                  <a:lnTo>
                    <a:pt x="252" y="122"/>
                  </a:lnTo>
                  <a:lnTo>
                    <a:pt x="255" y="122"/>
                  </a:lnTo>
                  <a:lnTo>
                    <a:pt x="258" y="122"/>
                  </a:lnTo>
                  <a:lnTo>
                    <a:pt x="263" y="122"/>
                  </a:lnTo>
                  <a:lnTo>
                    <a:pt x="269" y="121"/>
                  </a:lnTo>
                  <a:lnTo>
                    <a:pt x="273" y="121"/>
                  </a:lnTo>
                  <a:lnTo>
                    <a:pt x="279" y="121"/>
                  </a:lnTo>
                  <a:lnTo>
                    <a:pt x="284" y="121"/>
                  </a:lnTo>
                  <a:lnTo>
                    <a:pt x="285" y="121"/>
                  </a:lnTo>
                  <a:lnTo>
                    <a:pt x="285" y="122"/>
                  </a:lnTo>
                  <a:lnTo>
                    <a:pt x="285" y="124"/>
                  </a:lnTo>
                  <a:lnTo>
                    <a:pt x="284" y="125"/>
                  </a:lnTo>
                  <a:lnTo>
                    <a:pt x="284" y="127"/>
                  </a:lnTo>
                  <a:lnTo>
                    <a:pt x="284" y="130"/>
                  </a:lnTo>
                  <a:lnTo>
                    <a:pt x="284" y="131"/>
                  </a:lnTo>
                  <a:lnTo>
                    <a:pt x="284" y="134"/>
                  </a:lnTo>
                  <a:lnTo>
                    <a:pt x="284" y="137"/>
                  </a:lnTo>
                  <a:lnTo>
                    <a:pt x="284" y="140"/>
                  </a:lnTo>
                  <a:lnTo>
                    <a:pt x="284" y="141"/>
                  </a:lnTo>
                  <a:lnTo>
                    <a:pt x="284" y="144"/>
                  </a:lnTo>
                  <a:lnTo>
                    <a:pt x="284" y="146"/>
                  </a:lnTo>
                  <a:lnTo>
                    <a:pt x="284" y="147"/>
                  </a:lnTo>
                  <a:lnTo>
                    <a:pt x="284" y="150"/>
                  </a:lnTo>
                  <a:lnTo>
                    <a:pt x="285" y="151"/>
                  </a:lnTo>
                  <a:lnTo>
                    <a:pt x="285" y="153"/>
                  </a:lnTo>
                  <a:lnTo>
                    <a:pt x="282" y="153"/>
                  </a:lnTo>
                  <a:lnTo>
                    <a:pt x="281" y="153"/>
                  </a:lnTo>
                  <a:lnTo>
                    <a:pt x="278" y="153"/>
                  </a:lnTo>
                  <a:lnTo>
                    <a:pt x="276" y="153"/>
                  </a:lnTo>
                  <a:lnTo>
                    <a:pt x="275" y="153"/>
                  </a:lnTo>
                  <a:lnTo>
                    <a:pt x="272" y="153"/>
                  </a:lnTo>
                  <a:lnTo>
                    <a:pt x="271" y="153"/>
                  </a:lnTo>
                  <a:lnTo>
                    <a:pt x="268" y="153"/>
                  </a:lnTo>
                  <a:lnTo>
                    <a:pt x="265" y="153"/>
                  </a:lnTo>
                  <a:lnTo>
                    <a:pt x="260" y="151"/>
                  </a:lnTo>
                  <a:lnTo>
                    <a:pt x="258" y="151"/>
                  </a:lnTo>
                  <a:lnTo>
                    <a:pt x="253" y="151"/>
                  </a:lnTo>
                  <a:lnTo>
                    <a:pt x="250" y="151"/>
                  </a:lnTo>
                  <a:lnTo>
                    <a:pt x="246" y="151"/>
                  </a:lnTo>
                  <a:lnTo>
                    <a:pt x="242" y="151"/>
                  </a:lnTo>
                  <a:lnTo>
                    <a:pt x="237" y="151"/>
                  </a:lnTo>
                  <a:lnTo>
                    <a:pt x="232" y="151"/>
                  </a:lnTo>
                  <a:lnTo>
                    <a:pt x="227" y="151"/>
                  </a:lnTo>
                  <a:lnTo>
                    <a:pt x="222" y="151"/>
                  </a:lnTo>
                  <a:lnTo>
                    <a:pt x="216" y="151"/>
                  </a:lnTo>
                  <a:lnTo>
                    <a:pt x="210" y="151"/>
                  </a:lnTo>
                  <a:lnTo>
                    <a:pt x="204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77" y="151"/>
                  </a:lnTo>
                  <a:lnTo>
                    <a:pt x="160" y="151"/>
                  </a:lnTo>
                  <a:lnTo>
                    <a:pt x="144" y="151"/>
                  </a:lnTo>
                  <a:lnTo>
                    <a:pt x="126" y="151"/>
                  </a:lnTo>
                  <a:lnTo>
                    <a:pt x="111" y="151"/>
                  </a:lnTo>
                  <a:lnTo>
                    <a:pt x="93" y="151"/>
                  </a:lnTo>
                  <a:lnTo>
                    <a:pt x="77" y="151"/>
                  </a:lnTo>
                  <a:lnTo>
                    <a:pt x="60" y="151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0" y="223"/>
                  </a:lnTo>
                  <a:lnTo>
                    <a:pt x="60" y="238"/>
                  </a:lnTo>
                  <a:lnTo>
                    <a:pt x="60" y="252"/>
                  </a:lnTo>
                  <a:lnTo>
                    <a:pt x="60" y="265"/>
                  </a:lnTo>
                  <a:lnTo>
                    <a:pt x="69" y="265"/>
                  </a:lnTo>
                  <a:lnTo>
                    <a:pt x="77" y="265"/>
                  </a:lnTo>
                  <a:lnTo>
                    <a:pt x="86" y="265"/>
                  </a:lnTo>
                  <a:lnTo>
                    <a:pt x="95" y="265"/>
                  </a:lnTo>
                  <a:lnTo>
                    <a:pt x="103" y="265"/>
                  </a:lnTo>
                  <a:lnTo>
                    <a:pt x="112" y="265"/>
                  </a:lnTo>
                  <a:lnTo>
                    <a:pt x="121" y="265"/>
                  </a:lnTo>
                  <a:lnTo>
                    <a:pt x="128" y="265"/>
                  </a:lnTo>
                  <a:lnTo>
                    <a:pt x="131" y="265"/>
                  </a:lnTo>
                  <a:lnTo>
                    <a:pt x="135" y="265"/>
                  </a:lnTo>
                  <a:lnTo>
                    <a:pt x="138" y="265"/>
                  </a:lnTo>
                  <a:lnTo>
                    <a:pt x="142" y="265"/>
                  </a:lnTo>
                  <a:lnTo>
                    <a:pt x="145" y="265"/>
                  </a:lnTo>
                  <a:lnTo>
                    <a:pt x="150" y="265"/>
                  </a:lnTo>
                  <a:lnTo>
                    <a:pt x="152" y="265"/>
                  </a:lnTo>
                  <a:lnTo>
                    <a:pt x="155" y="265"/>
                  </a:lnTo>
                  <a:lnTo>
                    <a:pt x="158" y="265"/>
                  </a:lnTo>
                  <a:lnTo>
                    <a:pt x="161" y="265"/>
                  </a:lnTo>
                  <a:lnTo>
                    <a:pt x="164" y="265"/>
                  </a:lnTo>
                  <a:lnTo>
                    <a:pt x="167" y="265"/>
                  </a:lnTo>
                  <a:lnTo>
                    <a:pt x="170" y="265"/>
                  </a:lnTo>
                  <a:lnTo>
                    <a:pt x="173" y="265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80" y="265"/>
                  </a:lnTo>
                  <a:lnTo>
                    <a:pt x="183" y="265"/>
                  </a:lnTo>
                  <a:lnTo>
                    <a:pt x="186" y="265"/>
                  </a:lnTo>
                  <a:lnTo>
                    <a:pt x="188" y="265"/>
                  </a:lnTo>
                  <a:lnTo>
                    <a:pt x="190" y="265"/>
                  </a:lnTo>
                  <a:lnTo>
                    <a:pt x="193" y="265"/>
                  </a:lnTo>
                  <a:lnTo>
                    <a:pt x="194" y="265"/>
                  </a:lnTo>
                  <a:lnTo>
                    <a:pt x="197" y="265"/>
                  </a:lnTo>
                  <a:lnTo>
                    <a:pt x="199" y="265"/>
                  </a:lnTo>
                  <a:lnTo>
                    <a:pt x="201" y="265"/>
                  </a:lnTo>
                  <a:lnTo>
                    <a:pt x="204" y="265"/>
                  </a:lnTo>
                  <a:lnTo>
                    <a:pt x="206" y="265"/>
                  </a:lnTo>
                  <a:lnTo>
                    <a:pt x="209" y="265"/>
                  </a:lnTo>
                  <a:lnTo>
                    <a:pt x="210" y="265"/>
                  </a:lnTo>
                  <a:lnTo>
                    <a:pt x="211" y="265"/>
                  </a:lnTo>
                  <a:lnTo>
                    <a:pt x="213" y="265"/>
                  </a:lnTo>
                  <a:lnTo>
                    <a:pt x="216" y="265"/>
                  </a:lnTo>
                  <a:lnTo>
                    <a:pt x="219" y="265"/>
                  </a:lnTo>
                  <a:lnTo>
                    <a:pt x="223" y="264"/>
                  </a:lnTo>
                  <a:lnTo>
                    <a:pt x="227" y="264"/>
                  </a:lnTo>
                  <a:lnTo>
                    <a:pt x="232" y="264"/>
                  </a:lnTo>
                  <a:lnTo>
                    <a:pt x="236" y="264"/>
                  </a:lnTo>
                  <a:lnTo>
                    <a:pt x="239" y="264"/>
                  </a:lnTo>
                  <a:lnTo>
                    <a:pt x="242" y="264"/>
                  </a:lnTo>
                  <a:lnTo>
                    <a:pt x="243" y="264"/>
                  </a:lnTo>
                  <a:lnTo>
                    <a:pt x="245" y="264"/>
                  </a:lnTo>
                  <a:lnTo>
                    <a:pt x="246" y="264"/>
                  </a:lnTo>
                  <a:lnTo>
                    <a:pt x="247" y="264"/>
                  </a:lnTo>
                  <a:lnTo>
                    <a:pt x="249" y="264"/>
                  </a:lnTo>
                  <a:lnTo>
                    <a:pt x="250" y="264"/>
                  </a:lnTo>
                  <a:lnTo>
                    <a:pt x="252" y="264"/>
                  </a:lnTo>
                  <a:lnTo>
                    <a:pt x="255" y="264"/>
                  </a:lnTo>
                  <a:lnTo>
                    <a:pt x="258" y="264"/>
                  </a:lnTo>
                  <a:lnTo>
                    <a:pt x="262" y="264"/>
                  </a:lnTo>
                  <a:lnTo>
                    <a:pt x="265" y="264"/>
                  </a:lnTo>
                  <a:lnTo>
                    <a:pt x="269" y="262"/>
                  </a:lnTo>
                  <a:lnTo>
                    <a:pt x="272" y="262"/>
                  </a:lnTo>
                  <a:lnTo>
                    <a:pt x="275" y="262"/>
                  </a:lnTo>
                  <a:lnTo>
                    <a:pt x="278" y="262"/>
                  </a:lnTo>
                  <a:lnTo>
                    <a:pt x="281" y="262"/>
                  </a:lnTo>
                  <a:lnTo>
                    <a:pt x="285" y="261"/>
                  </a:lnTo>
                  <a:lnTo>
                    <a:pt x="289" y="261"/>
                  </a:lnTo>
                  <a:lnTo>
                    <a:pt x="292" y="261"/>
                  </a:lnTo>
                  <a:lnTo>
                    <a:pt x="296" y="259"/>
                  </a:lnTo>
                  <a:lnTo>
                    <a:pt x="298" y="259"/>
                  </a:lnTo>
                  <a:lnTo>
                    <a:pt x="299" y="259"/>
                  </a:lnTo>
                  <a:lnTo>
                    <a:pt x="301" y="259"/>
                  </a:lnTo>
                  <a:lnTo>
                    <a:pt x="301" y="261"/>
                  </a:lnTo>
                  <a:lnTo>
                    <a:pt x="301" y="262"/>
                  </a:lnTo>
                  <a:lnTo>
                    <a:pt x="301" y="265"/>
                  </a:lnTo>
                  <a:lnTo>
                    <a:pt x="301" y="267"/>
                  </a:lnTo>
                  <a:lnTo>
                    <a:pt x="299" y="270"/>
                  </a:lnTo>
                  <a:lnTo>
                    <a:pt x="299" y="272"/>
                  </a:lnTo>
                  <a:lnTo>
                    <a:pt x="299" y="275"/>
                  </a:lnTo>
                  <a:lnTo>
                    <a:pt x="299" y="278"/>
                  </a:lnTo>
                  <a:lnTo>
                    <a:pt x="299" y="283"/>
                  </a:lnTo>
                  <a:lnTo>
                    <a:pt x="299" y="284"/>
                  </a:lnTo>
                  <a:lnTo>
                    <a:pt x="299" y="287"/>
                  </a:lnTo>
                  <a:lnTo>
                    <a:pt x="301" y="288"/>
                  </a:lnTo>
                  <a:lnTo>
                    <a:pt x="301" y="290"/>
                  </a:lnTo>
                  <a:lnTo>
                    <a:pt x="301" y="291"/>
                  </a:lnTo>
                  <a:lnTo>
                    <a:pt x="301" y="294"/>
                  </a:lnTo>
                  <a:lnTo>
                    <a:pt x="301" y="295"/>
                  </a:lnTo>
                  <a:lnTo>
                    <a:pt x="263" y="295"/>
                  </a:lnTo>
                  <a:lnTo>
                    <a:pt x="226" y="295"/>
                  </a:lnTo>
                  <a:lnTo>
                    <a:pt x="188" y="295"/>
                  </a:lnTo>
                  <a:lnTo>
                    <a:pt x="151" y="295"/>
                  </a:lnTo>
                  <a:lnTo>
                    <a:pt x="112" y="295"/>
                  </a:lnTo>
                  <a:lnTo>
                    <a:pt x="75" y="295"/>
                  </a:lnTo>
                  <a:lnTo>
                    <a:pt x="37" y="295"/>
                  </a:lnTo>
                  <a:lnTo>
                    <a:pt x="0" y="295"/>
                  </a:lnTo>
                  <a:lnTo>
                    <a:pt x="0" y="258"/>
                  </a:lnTo>
                  <a:lnTo>
                    <a:pt x="0" y="222"/>
                  </a:lnTo>
                  <a:lnTo>
                    <a:pt x="0" y="184"/>
                  </a:lnTo>
                  <a:lnTo>
                    <a:pt x="0" y="148"/>
                  </a:lnTo>
                  <a:lnTo>
                    <a:pt x="0" y="111"/>
                  </a:lnTo>
                  <a:lnTo>
                    <a:pt x="0" y="73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3" name="Freeform 8"/>
            <p:cNvSpPr>
              <a:spLocks noChangeAspect="1" noEditPoints="1"/>
            </p:cNvSpPr>
            <p:nvPr userDrawn="1"/>
          </p:nvSpPr>
          <p:spPr bwMode="auto">
            <a:xfrm>
              <a:off x="2573" y="4148"/>
              <a:ext cx="104" cy="93"/>
            </a:xfrm>
            <a:custGeom>
              <a:avLst/>
              <a:gdLst>
                <a:gd name="T0" fmla="*/ 0 w 333"/>
                <a:gd name="T1" fmla="*/ 0 h 295"/>
                <a:gd name="T2" fmla="*/ 0 w 333"/>
                <a:gd name="T3" fmla="*/ 0 h 295"/>
                <a:gd name="T4" fmla="*/ 0 w 333"/>
                <a:gd name="T5" fmla="*/ 0 h 295"/>
                <a:gd name="T6" fmla="*/ 0 w 333"/>
                <a:gd name="T7" fmla="*/ 0 h 295"/>
                <a:gd name="T8" fmla="*/ 0 w 333"/>
                <a:gd name="T9" fmla="*/ 0 h 295"/>
                <a:gd name="T10" fmla="*/ 0 w 333"/>
                <a:gd name="T11" fmla="*/ 0 h 295"/>
                <a:gd name="T12" fmla="*/ 0 w 333"/>
                <a:gd name="T13" fmla="*/ 0 h 295"/>
                <a:gd name="T14" fmla="*/ 0 w 333"/>
                <a:gd name="T15" fmla="*/ 0 h 295"/>
                <a:gd name="T16" fmla="*/ 0 w 333"/>
                <a:gd name="T17" fmla="*/ 0 h 295"/>
                <a:gd name="T18" fmla="*/ 0 w 333"/>
                <a:gd name="T19" fmla="*/ 0 h 295"/>
                <a:gd name="T20" fmla="*/ 0 w 333"/>
                <a:gd name="T21" fmla="*/ 0 h 295"/>
                <a:gd name="T22" fmla="*/ 0 w 333"/>
                <a:gd name="T23" fmla="*/ 0 h 295"/>
                <a:gd name="T24" fmla="*/ 0 w 333"/>
                <a:gd name="T25" fmla="*/ 0 h 295"/>
                <a:gd name="T26" fmla="*/ 0 w 333"/>
                <a:gd name="T27" fmla="*/ 0 h 295"/>
                <a:gd name="T28" fmla="*/ 0 w 333"/>
                <a:gd name="T29" fmla="*/ 0 h 295"/>
                <a:gd name="T30" fmla="*/ 0 w 333"/>
                <a:gd name="T31" fmla="*/ 0 h 295"/>
                <a:gd name="T32" fmla="*/ 0 w 333"/>
                <a:gd name="T33" fmla="*/ 0 h 295"/>
                <a:gd name="T34" fmla="*/ 0 w 333"/>
                <a:gd name="T35" fmla="*/ 0 h 295"/>
                <a:gd name="T36" fmla="*/ 0 w 333"/>
                <a:gd name="T37" fmla="*/ 0 h 295"/>
                <a:gd name="T38" fmla="*/ 0 w 333"/>
                <a:gd name="T39" fmla="*/ 0 h 295"/>
                <a:gd name="T40" fmla="*/ 0 w 333"/>
                <a:gd name="T41" fmla="*/ 0 h 295"/>
                <a:gd name="T42" fmla="*/ 0 w 333"/>
                <a:gd name="T43" fmla="*/ 0 h 295"/>
                <a:gd name="T44" fmla="*/ 0 w 333"/>
                <a:gd name="T45" fmla="*/ 0 h 295"/>
                <a:gd name="T46" fmla="*/ 0 w 333"/>
                <a:gd name="T47" fmla="*/ 0 h 295"/>
                <a:gd name="T48" fmla="*/ 0 w 333"/>
                <a:gd name="T49" fmla="*/ 0 h 295"/>
                <a:gd name="T50" fmla="*/ 0 w 333"/>
                <a:gd name="T51" fmla="*/ 0 h 295"/>
                <a:gd name="T52" fmla="*/ 0 w 333"/>
                <a:gd name="T53" fmla="*/ 0 h 295"/>
                <a:gd name="T54" fmla="*/ 0 w 333"/>
                <a:gd name="T55" fmla="*/ 0 h 295"/>
                <a:gd name="T56" fmla="*/ 0 w 333"/>
                <a:gd name="T57" fmla="*/ 0 h 295"/>
                <a:gd name="T58" fmla="*/ 0 w 333"/>
                <a:gd name="T59" fmla="*/ 0 h 295"/>
                <a:gd name="T60" fmla="*/ 0 w 333"/>
                <a:gd name="T61" fmla="*/ 0 h 295"/>
                <a:gd name="T62" fmla="*/ 0 w 333"/>
                <a:gd name="T63" fmla="*/ 0 h 295"/>
                <a:gd name="T64" fmla="*/ 0 w 333"/>
                <a:gd name="T65" fmla="*/ 0 h 295"/>
                <a:gd name="T66" fmla="*/ 0 w 333"/>
                <a:gd name="T67" fmla="*/ 0 h 295"/>
                <a:gd name="T68" fmla="*/ 0 w 333"/>
                <a:gd name="T69" fmla="*/ 0 h 295"/>
                <a:gd name="T70" fmla="*/ 0 w 333"/>
                <a:gd name="T71" fmla="*/ 0 h 295"/>
                <a:gd name="T72" fmla="*/ 0 w 333"/>
                <a:gd name="T73" fmla="*/ 0 h 295"/>
                <a:gd name="T74" fmla="*/ 0 w 333"/>
                <a:gd name="T75" fmla="*/ 0 h 295"/>
                <a:gd name="T76" fmla="*/ 0 w 333"/>
                <a:gd name="T77" fmla="*/ 0 h 295"/>
                <a:gd name="T78" fmla="*/ 0 w 333"/>
                <a:gd name="T79" fmla="*/ 0 h 295"/>
                <a:gd name="T80" fmla="*/ 0 w 333"/>
                <a:gd name="T81" fmla="*/ 0 h 295"/>
                <a:gd name="T82" fmla="*/ 0 w 333"/>
                <a:gd name="T83" fmla="*/ 0 h 295"/>
                <a:gd name="T84" fmla="*/ 0 w 333"/>
                <a:gd name="T85" fmla="*/ 0 h 295"/>
                <a:gd name="T86" fmla="*/ 0 w 333"/>
                <a:gd name="T87" fmla="*/ 0 h 295"/>
                <a:gd name="T88" fmla="*/ 0 w 333"/>
                <a:gd name="T89" fmla="*/ 0 h 295"/>
                <a:gd name="T90" fmla="*/ 0 w 333"/>
                <a:gd name="T91" fmla="*/ 0 h 295"/>
                <a:gd name="T92" fmla="*/ 0 w 333"/>
                <a:gd name="T93" fmla="*/ 0 h 295"/>
                <a:gd name="T94" fmla="*/ 0 w 333"/>
                <a:gd name="T95" fmla="*/ 0 h 295"/>
                <a:gd name="T96" fmla="*/ 0 w 333"/>
                <a:gd name="T97" fmla="*/ 0 h 295"/>
                <a:gd name="T98" fmla="*/ 0 w 333"/>
                <a:gd name="T99" fmla="*/ 0 h 295"/>
                <a:gd name="T100" fmla="*/ 0 w 333"/>
                <a:gd name="T101" fmla="*/ 0 h 295"/>
                <a:gd name="T102" fmla="*/ 0 w 333"/>
                <a:gd name="T103" fmla="*/ 0 h 295"/>
                <a:gd name="T104" fmla="*/ 0 w 333"/>
                <a:gd name="T105" fmla="*/ 0 h 295"/>
                <a:gd name="T106" fmla="*/ 0 w 333"/>
                <a:gd name="T107" fmla="*/ 0 h 295"/>
                <a:gd name="T108" fmla="*/ 0 w 333"/>
                <a:gd name="T109" fmla="*/ 0 h 295"/>
                <a:gd name="T110" fmla="*/ 0 w 333"/>
                <a:gd name="T111" fmla="*/ 0 h 295"/>
                <a:gd name="T112" fmla="*/ 0 w 333"/>
                <a:gd name="T113" fmla="*/ 0 h 295"/>
                <a:gd name="T114" fmla="*/ 0 w 333"/>
                <a:gd name="T115" fmla="*/ 0 h 295"/>
                <a:gd name="T116" fmla="*/ 0 w 333"/>
                <a:gd name="T117" fmla="*/ 0 h 295"/>
                <a:gd name="T118" fmla="*/ 0 w 333"/>
                <a:gd name="T119" fmla="*/ 0 h 295"/>
                <a:gd name="T120" fmla="*/ 0 w 333"/>
                <a:gd name="T121" fmla="*/ 0 h 295"/>
                <a:gd name="T122" fmla="*/ 0 w 333"/>
                <a:gd name="T123" fmla="*/ 0 h 2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3" h="295">
                  <a:moveTo>
                    <a:pt x="0" y="0"/>
                  </a:moveTo>
                  <a:lnTo>
                    <a:pt x="7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97" y="0"/>
                  </a:lnTo>
                  <a:lnTo>
                    <a:pt x="133" y="0"/>
                  </a:lnTo>
                  <a:lnTo>
                    <a:pt x="164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9" y="0"/>
                  </a:lnTo>
                  <a:lnTo>
                    <a:pt x="221" y="1"/>
                  </a:lnTo>
                  <a:lnTo>
                    <a:pt x="234" y="3"/>
                  </a:lnTo>
                  <a:lnTo>
                    <a:pt x="245" y="4"/>
                  </a:lnTo>
                  <a:lnTo>
                    <a:pt x="257" y="6"/>
                  </a:lnTo>
                  <a:lnTo>
                    <a:pt x="268" y="9"/>
                  </a:lnTo>
                  <a:lnTo>
                    <a:pt x="278" y="13"/>
                  </a:lnTo>
                  <a:lnTo>
                    <a:pt x="288" y="17"/>
                  </a:lnTo>
                  <a:lnTo>
                    <a:pt x="291" y="19"/>
                  </a:lnTo>
                  <a:lnTo>
                    <a:pt x="294" y="21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3" y="29"/>
                  </a:lnTo>
                  <a:lnTo>
                    <a:pt x="306" y="32"/>
                  </a:lnTo>
                  <a:lnTo>
                    <a:pt x="309" y="36"/>
                  </a:lnTo>
                  <a:lnTo>
                    <a:pt x="310" y="39"/>
                  </a:lnTo>
                  <a:lnTo>
                    <a:pt x="313" y="46"/>
                  </a:lnTo>
                  <a:lnTo>
                    <a:pt x="314" y="53"/>
                  </a:lnTo>
                  <a:lnTo>
                    <a:pt x="316" y="60"/>
                  </a:lnTo>
                  <a:lnTo>
                    <a:pt x="316" y="69"/>
                  </a:lnTo>
                  <a:lnTo>
                    <a:pt x="314" y="76"/>
                  </a:lnTo>
                  <a:lnTo>
                    <a:pt x="311" y="83"/>
                  </a:lnTo>
                  <a:lnTo>
                    <a:pt x="309" y="91"/>
                  </a:lnTo>
                  <a:lnTo>
                    <a:pt x="304" y="96"/>
                  </a:lnTo>
                  <a:lnTo>
                    <a:pt x="301" y="102"/>
                  </a:lnTo>
                  <a:lnTo>
                    <a:pt x="297" y="107"/>
                  </a:lnTo>
                  <a:lnTo>
                    <a:pt x="293" y="109"/>
                  </a:lnTo>
                  <a:lnTo>
                    <a:pt x="287" y="114"/>
                  </a:lnTo>
                  <a:lnTo>
                    <a:pt x="283" y="117"/>
                  </a:lnTo>
                  <a:lnTo>
                    <a:pt x="277" y="121"/>
                  </a:lnTo>
                  <a:lnTo>
                    <a:pt x="273" y="124"/>
                  </a:lnTo>
                  <a:lnTo>
                    <a:pt x="267" y="125"/>
                  </a:lnTo>
                  <a:lnTo>
                    <a:pt x="265" y="127"/>
                  </a:lnTo>
                  <a:lnTo>
                    <a:pt x="262" y="128"/>
                  </a:lnTo>
                  <a:lnTo>
                    <a:pt x="260" y="128"/>
                  </a:lnTo>
                  <a:lnTo>
                    <a:pt x="258" y="130"/>
                  </a:lnTo>
                  <a:lnTo>
                    <a:pt x="255" y="131"/>
                  </a:lnTo>
                  <a:lnTo>
                    <a:pt x="252" y="131"/>
                  </a:lnTo>
                  <a:lnTo>
                    <a:pt x="251" y="133"/>
                  </a:lnTo>
                  <a:lnTo>
                    <a:pt x="248" y="134"/>
                  </a:lnTo>
                  <a:lnTo>
                    <a:pt x="247" y="134"/>
                  </a:lnTo>
                  <a:lnTo>
                    <a:pt x="245" y="134"/>
                  </a:lnTo>
                  <a:lnTo>
                    <a:pt x="244" y="134"/>
                  </a:lnTo>
                  <a:lnTo>
                    <a:pt x="244" y="135"/>
                  </a:lnTo>
                  <a:lnTo>
                    <a:pt x="242" y="135"/>
                  </a:lnTo>
                  <a:lnTo>
                    <a:pt x="244" y="135"/>
                  </a:lnTo>
                  <a:lnTo>
                    <a:pt x="245" y="135"/>
                  </a:lnTo>
                  <a:lnTo>
                    <a:pt x="247" y="135"/>
                  </a:lnTo>
                  <a:lnTo>
                    <a:pt x="248" y="135"/>
                  </a:lnTo>
                  <a:lnTo>
                    <a:pt x="249" y="137"/>
                  </a:lnTo>
                  <a:lnTo>
                    <a:pt x="252" y="137"/>
                  </a:lnTo>
                  <a:lnTo>
                    <a:pt x="255" y="137"/>
                  </a:lnTo>
                  <a:lnTo>
                    <a:pt x="258" y="138"/>
                  </a:lnTo>
                  <a:lnTo>
                    <a:pt x="261" y="138"/>
                  </a:lnTo>
                  <a:lnTo>
                    <a:pt x="264" y="138"/>
                  </a:lnTo>
                  <a:lnTo>
                    <a:pt x="267" y="140"/>
                  </a:lnTo>
                  <a:lnTo>
                    <a:pt x="270" y="140"/>
                  </a:lnTo>
                  <a:lnTo>
                    <a:pt x="273" y="140"/>
                  </a:lnTo>
                  <a:lnTo>
                    <a:pt x="283" y="144"/>
                  </a:lnTo>
                  <a:lnTo>
                    <a:pt x="294" y="148"/>
                  </a:lnTo>
                  <a:lnTo>
                    <a:pt x="304" y="154"/>
                  </a:lnTo>
                  <a:lnTo>
                    <a:pt x="313" y="161"/>
                  </a:lnTo>
                  <a:lnTo>
                    <a:pt x="322" y="170"/>
                  </a:lnTo>
                  <a:lnTo>
                    <a:pt x="327" y="180"/>
                  </a:lnTo>
                  <a:lnTo>
                    <a:pt x="330" y="186"/>
                  </a:lnTo>
                  <a:lnTo>
                    <a:pt x="332" y="193"/>
                  </a:lnTo>
                  <a:lnTo>
                    <a:pt x="333" y="200"/>
                  </a:lnTo>
                  <a:lnTo>
                    <a:pt x="333" y="208"/>
                  </a:lnTo>
                  <a:lnTo>
                    <a:pt x="333" y="213"/>
                  </a:lnTo>
                  <a:lnTo>
                    <a:pt x="332" y="219"/>
                  </a:lnTo>
                  <a:lnTo>
                    <a:pt x="332" y="225"/>
                  </a:lnTo>
                  <a:lnTo>
                    <a:pt x="330" y="229"/>
                  </a:lnTo>
                  <a:lnTo>
                    <a:pt x="329" y="233"/>
                  </a:lnTo>
                  <a:lnTo>
                    <a:pt x="327" y="238"/>
                  </a:lnTo>
                  <a:lnTo>
                    <a:pt x="326" y="242"/>
                  </a:lnTo>
                  <a:lnTo>
                    <a:pt x="324" y="245"/>
                  </a:lnTo>
                  <a:lnTo>
                    <a:pt x="322" y="249"/>
                  </a:lnTo>
                  <a:lnTo>
                    <a:pt x="317" y="255"/>
                  </a:lnTo>
                  <a:lnTo>
                    <a:pt x="314" y="259"/>
                  </a:lnTo>
                  <a:lnTo>
                    <a:pt x="310" y="264"/>
                  </a:lnTo>
                  <a:lnTo>
                    <a:pt x="304" y="268"/>
                  </a:lnTo>
                  <a:lnTo>
                    <a:pt x="298" y="271"/>
                  </a:lnTo>
                  <a:lnTo>
                    <a:pt x="293" y="275"/>
                  </a:lnTo>
                  <a:lnTo>
                    <a:pt x="285" y="280"/>
                  </a:lnTo>
                  <a:lnTo>
                    <a:pt x="271" y="285"/>
                  </a:lnTo>
                  <a:lnTo>
                    <a:pt x="252" y="290"/>
                  </a:lnTo>
                  <a:lnTo>
                    <a:pt x="232" y="293"/>
                  </a:lnTo>
                  <a:lnTo>
                    <a:pt x="212" y="294"/>
                  </a:lnTo>
                  <a:lnTo>
                    <a:pt x="189" y="295"/>
                  </a:lnTo>
                  <a:lnTo>
                    <a:pt x="167" y="295"/>
                  </a:lnTo>
                  <a:lnTo>
                    <a:pt x="144" y="295"/>
                  </a:lnTo>
                  <a:lnTo>
                    <a:pt x="123" y="295"/>
                  </a:lnTo>
                  <a:lnTo>
                    <a:pt x="108" y="295"/>
                  </a:lnTo>
                  <a:lnTo>
                    <a:pt x="92" y="295"/>
                  </a:lnTo>
                  <a:lnTo>
                    <a:pt x="77" y="295"/>
                  </a:lnTo>
                  <a:lnTo>
                    <a:pt x="61" y="295"/>
                  </a:lnTo>
                  <a:lnTo>
                    <a:pt x="46" y="295"/>
                  </a:lnTo>
                  <a:lnTo>
                    <a:pt x="30" y="295"/>
                  </a:lnTo>
                  <a:lnTo>
                    <a:pt x="15" y="295"/>
                  </a:lnTo>
                  <a:lnTo>
                    <a:pt x="0" y="295"/>
                  </a:lnTo>
                  <a:lnTo>
                    <a:pt x="0" y="255"/>
                  </a:lnTo>
                  <a:lnTo>
                    <a:pt x="0" y="209"/>
                  </a:lnTo>
                  <a:lnTo>
                    <a:pt x="0" y="160"/>
                  </a:lnTo>
                  <a:lnTo>
                    <a:pt x="0" y="111"/>
                  </a:lnTo>
                  <a:lnTo>
                    <a:pt x="0" y="68"/>
                  </a:lnTo>
                  <a:lnTo>
                    <a:pt x="0" y="33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69" y="29"/>
                  </a:moveTo>
                  <a:lnTo>
                    <a:pt x="69" y="43"/>
                  </a:lnTo>
                  <a:lnTo>
                    <a:pt x="69" y="58"/>
                  </a:lnTo>
                  <a:lnTo>
                    <a:pt x="69" y="73"/>
                  </a:lnTo>
                  <a:lnTo>
                    <a:pt x="69" y="88"/>
                  </a:lnTo>
                  <a:lnTo>
                    <a:pt x="69" y="102"/>
                  </a:lnTo>
                  <a:lnTo>
                    <a:pt x="69" y="112"/>
                  </a:lnTo>
                  <a:lnTo>
                    <a:pt x="69" y="121"/>
                  </a:lnTo>
                  <a:lnTo>
                    <a:pt x="69" y="122"/>
                  </a:lnTo>
                  <a:lnTo>
                    <a:pt x="115" y="122"/>
                  </a:lnTo>
                  <a:lnTo>
                    <a:pt x="117" y="122"/>
                  </a:lnTo>
                  <a:lnTo>
                    <a:pt x="118" y="122"/>
                  </a:lnTo>
                  <a:lnTo>
                    <a:pt x="121" y="122"/>
                  </a:lnTo>
                  <a:lnTo>
                    <a:pt x="124" y="122"/>
                  </a:lnTo>
                  <a:lnTo>
                    <a:pt x="127" y="122"/>
                  </a:lnTo>
                  <a:lnTo>
                    <a:pt x="130" y="122"/>
                  </a:lnTo>
                  <a:lnTo>
                    <a:pt x="133" y="122"/>
                  </a:lnTo>
                  <a:lnTo>
                    <a:pt x="134" y="122"/>
                  </a:lnTo>
                  <a:lnTo>
                    <a:pt x="141" y="122"/>
                  </a:lnTo>
                  <a:lnTo>
                    <a:pt x="147" y="122"/>
                  </a:lnTo>
                  <a:lnTo>
                    <a:pt x="153" y="122"/>
                  </a:lnTo>
                  <a:lnTo>
                    <a:pt x="160" y="122"/>
                  </a:lnTo>
                  <a:lnTo>
                    <a:pt x="166" y="121"/>
                  </a:lnTo>
                  <a:lnTo>
                    <a:pt x="172" y="121"/>
                  </a:lnTo>
                  <a:lnTo>
                    <a:pt x="177" y="121"/>
                  </a:lnTo>
                  <a:lnTo>
                    <a:pt x="182" y="121"/>
                  </a:lnTo>
                  <a:lnTo>
                    <a:pt x="186" y="120"/>
                  </a:lnTo>
                  <a:lnTo>
                    <a:pt x="190" y="120"/>
                  </a:lnTo>
                  <a:lnTo>
                    <a:pt x="195" y="120"/>
                  </a:lnTo>
                  <a:lnTo>
                    <a:pt x="199" y="118"/>
                  </a:lnTo>
                  <a:lnTo>
                    <a:pt x="203" y="118"/>
                  </a:lnTo>
                  <a:lnTo>
                    <a:pt x="208" y="117"/>
                  </a:lnTo>
                  <a:lnTo>
                    <a:pt x="212" y="115"/>
                  </a:lnTo>
                  <a:lnTo>
                    <a:pt x="218" y="114"/>
                  </a:lnTo>
                  <a:lnTo>
                    <a:pt x="221" y="114"/>
                  </a:lnTo>
                  <a:lnTo>
                    <a:pt x="224" y="112"/>
                  </a:lnTo>
                  <a:lnTo>
                    <a:pt x="226" y="111"/>
                  </a:lnTo>
                  <a:lnTo>
                    <a:pt x="229" y="109"/>
                  </a:lnTo>
                  <a:lnTo>
                    <a:pt x="232" y="108"/>
                  </a:lnTo>
                  <a:lnTo>
                    <a:pt x="236" y="107"/>
                  </a:lnTo>
                  <a:lnTo>
                    <a:pt x="239" y="105"/>
                  </a:lnTo>
                  <a:lnTo>
                    <a:pt x="241" y="102"/>
                  </a:lnTo>
                  <a:lnTo>
                    <a:pt x="245" y="99"/>
                  </a:lnTo>
                  <a:lnTo>
                    <a:pt x="249" y="95"/>
                  </a:lnTo>
                  <a:lnTo>
                    <a:pt x="252" y="92"/>
                  </a:lnTo>
                  <a:lnTo>
                    <a:pt x="255" y="88"/>
                  </a:lnTo>
                  <a:lnTo>
                    <a:pt x="258" y="83"/>
                  </a:lnTo>
                  <a:lnTo>
                    <a:pt x="260" y="78"/>
                  </a:lnTo>
                  <a:lnTo>
                    <a:pt x="260" y="72"/>
                  </a:lnTo>
                  <a:lnTo>
                    <a:pt x="260" y="66"/>
                  </a:lnTo>
                  <a:lnTo>
                    <a:pt x="260" y="63"/>
                  </a:lnTo>
                  <a:lnTo>
                    <a:pt x="260" y="60"/>
                  </a:lnTo>
                  <a:lnTo>
                    <a:pt x="260" y="59"/>
                  </a:lnTo>
                  <a:lnTo>
                    <a:pt x="258" y="56"/>
                  </a:lnTo>
                  <a:lnTo>
                    <a:pt x="257" y="53"/>
                  </a:lnTo>
                  <a:lnTo>
                    <a:pt x="255" y="52"/>
                  </a:lnTo>
                  <a:lnTo>
                    <a:pt x="254" y="49"/>
                  </a:lnTo>
                  <a:lnTo>
                    <a:pt x="252" y="46"/>
                  </a:lnTo>
                  <a:lnTo>
                    <a:pt x="251" y="45"/>
                  </a:lnTo>
                  <a:lnTo>
                    <a:pt x="249" y="43"/>
                  </a:lnTo>
                  <a:lnTo>
                    <a:pt x="248" y="42"/>
                  </a:lnTo>
                  <a:lnTo>
                    <a:pt x="245" y="40"/>
                  </a:lnTo>
                  <a:lnTo>
                    <a:pt x="244" y="39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6" y="36"/>
                  </a:lnTo>
                  <a:lnTo>
                    <a:pt x="231" y="34"/>
                  </a:lnTo>
                  <a:lnTo>
                    <a:pt x="224" y="33"/>
                  </a:lnTo>
                  <a:lnTo>
                    <a:pt x="215" y="32"/>
                  </a:lnTo>
                  <a:lnTo>
                    <a:pt x="208" y="30"/>
                  </a:lnTo>
                  <a:lnTo>
                    <a:pt x="199" y="30"/>
                  </a:lnTo>
                  <a:lnTo>
                    <a:pt x="190" y="29"/>
                  </a:lnTo>
                  <a:lnTo>
                    <a:pt x="182" y="29"/>
                  </a:lnTo>
                  <a:lnTo>
                    <a:pt x="173" y="29"/>
                  </a:lnTo>
                  <a:lnTo>
                    <a:pt x="169" y="29"/>
                  </a:lnTo>
                  <a:lnTo>
                    <a:pt x="164" y="29"/>
                  </a:lnTo>
                  <a:lnTo>
                    <a:pt x="159" y="29"/>
                  </a:lnTo>
                  <a:lnTo>
                    <a:pt x="154" y="29"/>
                  </a:lnTo>
                  <a:lnTo>
                    <a:pt x="150" y="29"/>
                  </a:lnTo>
                  <a:lnTo>
                    <a:pt x="146" y="29"/>
                  </a:lnTo>
                  <a:lnTo>
                    <a:pt x="140" y="2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20" y="29"/>
                  </a:lnTo>
                  <a:lnTo>
                    <a:pt x="111" y="29"/>
                  </a:lnTo>
                  <a:lnTo>
                    <a:pt x="103" y="29"/>
                  </a:lnTo>
                  <a:lnTo>
                    <a:pt x="94" y="29"/>
                  </a:lnTo>
                  <a:lnTo>
                    <a:pt x="87" y="29"/>
                  </a:lnTo>
                  <a:lnTo>
                    <a:pt x="78" y="29"/>
                  </a:lnTo>
                  <a:lnTo>
                    <a:pt x="69" y="29"/>
                  </a:lnTo>
                  <a:close/>
                  <a:moveTo>
                    <a:pt x="69" y="150"/>
                  </a:moveTo>
                  <a:lnTo>
                    <a:pt x="69" y="164"/>
                  </a:lnTo>
                  <a:lnTo>
                    <a:pt x="69" y="179"/>
                  </a:lnTo>
                  <a:lnTo>
                    <a:pt x="69" y="193"/>
                  </a:lnTo>
                  <a:lnTo>
                    <a:pt x="69" y="208"/>
                  </a:lnTo>
                  <a:lnTo>
                    <a:pt x="69" y="222"/>
                  </a:lnTo>
                  <a:lnTo>
                    <a:pt x="69" y="238"/>
                  </a:lnTo>
                  <a:lnTo>
                    <a:pt x="69" y="252"/>
                  </a:lnTo>
                  <a:lnTo>
                    <a:pt x="69" y="267"/>
                  </a:lnTo>
                  <a:lnTo>
                    <a:pt x="84" y="267"/>
                  </a:lnTo>
                  <a:lnTo>
                    <a:pt x="100" y="267"/>
                  </a:lnTo>
                  <a:lnTo>
                    <a:pt x="114" y="267"/>
                  </a:lnTo>
                  <a:lnTo>
                    <a:pt x="128" y="267"/>
                  </a:lnTo>
                  <a:lnTo>
                    <a:pt x="143" y="267"/>
                  </a:lnTo>
                  <a:lnTo>
                    <a:pt x="157" y="267"/>
                  </a:lnTo>
                  <a:lnTo>
                    <a:pt x="173" y="267"/>
                  </a:lnTo>
                  <a:lnTo>
                    <a:pt x="188" y="267"/>
                  </a:lnTo>
                  <a:lnTo>
                    <a:pt x="193" y="265"/>
                  </a:lnTo>
                  <a:lnTo>
                    <a:pt x="199" y="265"/>
                  </a:lnTo>
                  <a:lnTo>
                    <a:pt x="203" y="265"/>
                  </a:lnTo>
                  <a:lnTo>
                    <a:pt x="209" y="264"/>
                  </a:lnTo>
                  <a:lnTo>
                    <a:pt x="212" y="264"/>
                  </a:lnTo>
                  <a:lnTo>
                    <a:pt x="216" y="262"/>
                  </a:lnTo>
                  <a:lnTo>
                    <a:pt x="221" y="261"/>
                  </a:lnTo>
                  <a:lnTo>
                    <a:pt x="224" y="261"/>
                  </a:lnTo>
                  <a:lnTo>
                    <a:pt x="228" y="259"/>
                  </a:lnTo>
                  <a:lnTo>
                    <a:pt x="231" y="258"/>
                  </a:lnTo>
                  <a:lnTo>
                    <a:pt x="234" y="257"/>
                  </a:lnTo>
                  <a:lnTo>
                    <a:pt x="236" y="255"/>
                  </a:lnTo>
                  <a:lnTo>
                    <a:pt x="241" y="254"/>
                  </a:lnTo>
                  <a:lnTo>
                    <a:pt x="244" y="252"/>
                  </a:lnTo>
                  <a:lnTo>
                    <a:pt x="248" y="249"/>
                  </a:lnTo>
                  <a:lnTo>
                    <a:pt x="252" y="246"/>
                  </a:lnTo>
                  <a:lnTo>
                    <a:pt x="255" y="244"/>
                  </a:lnTo>
                  <a:lnTo>
                    <a:pt x="257" y="242"/>
                  </a:lnTo>
                  <a:lnTo>
                    <a:pt x="260" y="239"/>
                  </a:lnTo>
                  <a:lnTo>
                    <a:pt x="262" y="235"/>
                  </a:lnTo>
                  <a:lnTo>
                    <a:pt x="264" y="232"/>
                  </a:lnTo>
                  <a:lnTo>
                    <a:pt x="267" y="229"/>
                  </a:lnTo>
                  <a:lnTo>
                    <a:pt x="268" y="226"/>
                  </a:lnTo>
                  <a:lnTo>
                    <a:pt x="270" y="222"/>
                  </a:lnTo>
                  <a:lnTo>
                    <a:pt x="271" y="216"/>
                  </a:lnTo>
                  <a:lnTo>
                    <a:pt x="271" y="212"/>
                  </a:lnTo>
                  <a:lnTo>
                    <a:pt x="271" y="205"/>
                  </a:lnTo>
                  <a:lnTo>
                    <a:pt x="271" y="199"/>
                  </a:lnTo>
                  <a:lnTo>
                    <a:pt x="270" y="193"/>
                  </a:lnTo>
                  <a:lnTo>
                    <a:pt x="268" y="189"/>
                  </a:lnTo>
                  <a:lnTo>
                    <a:pt x="265" y="183"/>
                  </a:lnTo>
                  <a:lnTo>
                    <a:pt x="264" y="179"/>
                  </a:lnTo>
                  <a:lnTo>
                    <a:pt x="261" y="177"/>
                  </a:lnTo>
                  <a:lnTo>
                    <a:pt x="260" y="174"/>
                  </a:lnTo>
                  <a:lnTo>
                    <a:pt x="258" y="173"/>
                  </a:lnTo>
                  <a:lnTo>
                    <a:pt x="255" y="170"/>
                  </a:lnTo>
                  <a:lnTo>
                    <a:pt x="254" y="169"/>
                  </a:lnTo>
                  <a:lnTo>
                    <a:pt x="251" y="167"/>
                  </a:lnTo>
                  <a:lnTo>
                    <a:pt x="248" y="166"/>
                  </a:lnTo>
                  <a:lnTo>
                    <a:pt x="247" y="164"/>
                  </a:lnTo>
                  <a:lnTo>
                    <a:pt x="242" y="163"/>
                  </a:lnTo>
                  <a:lnTo>
                    <a:pt x="239" y="161"/>
                  </a:lnTo>
                  <a:lnTo>
                    <a:pt x="236" y="160"/>
                  </a:lnTo>
                  <a:lnTo>
                    <a:pt x="232" y="158"/>
                  </a:lnTo>
                  <a:lnTo>
                    <a:pt x="229" y="157"/>
                  </a:lnTo>
                  <a:lnTo>
                    <a:pt x="225" y="157"/>
                  </a:lnTo>
                  <a:lnTo>
                    <a:pt x="222" y="156"/>
                  </a:lnTo>
                  <a:lnTo>
                    <a:pt x="218" y="154"/>
                  </a:lnTo>
                  <a:lnTo>
                    <a:pt x="215" y="154"/>
                  </a:lnTo>
                  <a:lnTo>
                    <a:pt x="212" y="154"/>
                  </a:lnTo>
                  <a:lnTo>
                    <a:pt x="209" y="153"/>
                  </a:lnTo>
                  <a:lnTo>
                    <a:pt x="206" y="153"/>
                  </a:lnTo>
                  <a:lnTo>
                    <a:pt x="203" y="153"/>
                  </a:lnTo>
                  <a:lnTo>
                    <a:pt x="199" y="151"/>
                  </a:lnTo>
                  <a:lnTo>
                    <a:pt x="196" y="151"/>
                  </a:lnTo>
                  <a:lnTo>
                    <a:pt x="193" y="151"/>
                  </a:lnTo>
                  <a:lnTo>
                    <a:pt x="188" y="151"/>
                  </a:lnTo>
                  <a:lnTo>
                    <a:pt x="180" y="151"/>
                  </a:lnTo>
                  <a:lnTo>
                    <a:pt x="175" y="150"/>
                  </a:lnTo>
                  <a:lnTo>
                    <a:pt x="169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49" y="150"/>
                  </a:lnTo>
                  <a:lnTo>
                    <a:pt x="143" y="150"/>
                  </a:lnTo>
                  <a:lnTo>
                    <a:pt x="133" y="150"/>
                  </a:lnTo>
                  <a:lnTo>
                    <a:pt x="124" y="150"/>
                  </a:lnTo>
                  <a:lnTo>
                    <a:pt x="115" y="150"/>
                  </a:lnTo>
                  <a:lnTo>
                    <a:pt x="105" y="150"/>
                  </a:lnTo>
                  <a:lnTo>
                    <a:pt x="97" y="150"/>
                  </a:lnTo>
                  <a:lnTo>
                    <a:pt x="88" y="150"/>
                  </a:lnTo>
                  <a:lnTo>
                    <a:pt x="78" y="150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4" name="Freeform 9"/>
            <p:cNvSpPr>
              <a:spLocks/>
            </p:cNvSpPr>
            <p:nvPr userDrawn="1"/>
          </p:nvSpPr>
          <p:spPr bwMode="auto">
            <a:xfrm>
              <a:off x="2719" y="4148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0" y="0"/>
                  </a:moveTo>
                  <a:lnTo>
                    <a:pt x="2" y="3"/>
                  </a:lnTo>
                  <a:lnTo>
                    <a:pt x="3" y="6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8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3" y="24"/>
                  </a:lnTo>
                  <a:lnTo>
                    <a:pt x="195" y="24"/>
                  </a:lnTo>
                  <a:lnTo>
                    <a:pt x="198" y="21"/>
                  </a:lnTo>
                  <a:lnTo>
                    <a:pt x="199" y="19"/>
                  </a:lnTo>
                  <a:lnTo>
                    <a:pt x="201" y="16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5" y="6"/>
                  </a:lnTo>
                  <a:lnTo>
                    <a:pt x="206" y="3"/>
                  </a:lnTo>
                  <a:lnTo>
                    <a:pt x="2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5" name="Freeform 10"/>
            <p:cNvSpPr>
              <a:spLocks/>
            </p:cNvSpPr>
            <p:nvPr userDrawn="1"/>
          </p:nvSpPr>
          <p:spPr bwMode="auto">
            <a:xfrm>
              <a:off x="2730" y="4164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0" y="0"/>
                  </a:moveTo>
                  <a:lnTo>
                    <a:pt x="7" y="6"/>
                  </a:lnTo>
                  <a:lnTo>
                    <a:pt x="16" y="10"/>
                  </a:lnTo>
                  <a:lnTo>
                    <a:pt x="23" y="14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50" y="23"/>
                  </a:lnTo>
                  <a:lnTo>
                    <a:pt x="59" y="23"/>
                  </a:lnTo>
                  <a:lnTo>
                    <a:pt x="69" y="24"/>
                  </a:lnTo>
                  <a:lnTo>
                    <a:pt x="79" y="23"/>
                  </a:lnTo>
                  <a:lnTo>
                    <a:pt x="88" y="23"/>
                  </a:lnTo>
                  <a:lnTo>
                    <a:pt x="98" y="20"/>
                  </a:lnTo>
                  <a:lnTo>
                    <a:pt x="107" y="17"/>
                  </a:lnTo>
                  <a:lnTo>
                    <a:pt x="115" y="14"/>
                  </a:lnTo>
                  <a:lnTo>
                    <a:pt x="124" y="10"/>
                  </a:lnTo>
                  <a:lnTo>
                    <a:pt x="131" y="6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6" name="Freeform 11"/>
            <p:cNvSpPr>
              <a:spLocks/>
            </p:cNvSpPr>
            <p:nvPr userDrawn="1"/>
          </p:nvSpPr>
          <p:spPr bwMode="auto">
            <a:xfrm>
              <a:off x="2718" y="4133"/>
              <a:ext cx="68" cy="9"/>
            </a:xfrm>
            <a:custGeom>
              <a:avLst/>
              <a:gdLst>
                <a:gd name="T0" fmla="*/ 0 w 219"/>
                <a:gd name="T1" fmla="*/ 0 h 24"/>
                <a:gd name="T2" fmla="*/ 0 w 219"/>
                <a:gd name="T3" fmla="*/ 0 h 24"/>
                <a:gd name="T4" fmla="*/ 0 w 219"/>
                <a:gd name="T5" fmla="*/ 0 h 24"/>
                <a:gd name="T6" fmla="*/ 0 w 219"/>
                <a:gd name="T7" fmla="*/ 0 h 24"/>
                <a:gd name="T8" fmla="*/ 0 w 219"/>
                <a:gd name="T9" fmla="*/ 0 h 24"/>
                <a:gd name="T10" fmla="*/ 0 w 219"/>
                <a:gd name="T11" fmla="*/ 0 h 24"/>
                <a:gd name="T12" fmla="*/ 0 w 219"/>
                <a:gd name="T13" fmla="*/ 0 h 24"/>
                <a:gd name="T14" fmla="*/ 0 w 219"/>
                <a:gd name="T15" fmla="*/ 0 h 24"/>
                <a:gd name="T16" fmla="*/ 0 w 219"/>
                <a:gd name="T17" fmla="*/ 0 h 24"/>
                <a:gd name="T18" fmla="*/ 0 w 219"/>
                <a:gd name="T19" fmla="*/ 0 h 24"/>
                <a:gd name="T20" fmla="*/ 0 w 219"/>
                <a:gd name="T21" fmla="*/ 0 h 24"/>
                <a:gd name="T22" fmla="*/ 0 w 219"/>
                <a:gd name="T23" fmla="*/ 0 h 24"/>
                <a:gd name="T24" fmla="*/ 0 w 219"/>
                <a:gd name="T25" fmla="*/ 0 h 24"/>
                <a:gd name="T26" fmla="*/ 0 w 219"/>
                <a:gd name="T27" fmla="*/ 0 h 24"/>
                <a:gd name="T28" fmla="*/ 0 w 219"/>
                <a:gd name="T29" fmla="*/ 0 h 24"/>
                <a:gd name="T30" fmla="*/ 0 w 219"/>
                <a:gd name="T31" fmla="*/ 0 h 24"/>
                <a:gd name="T32" fmla="*/ 0 w 219"/>
                <a:gd name="T33" fmla="*/ 0 h 24"/>
                <a:gd name="T34" fmla="*/ 0 w 219"/>
                <a:gd name="T35" fmla="*/ 0 h 24"/>
                <a:gd name="T36" fmla="*/ 0 w 219"/>
                <a:gd name="T37" fmla="*/ 0 h 24"/>
                <a:gd name="T38" fmla="*/ 0 w 219"/>
                <a:gd name="T39" fmla="*/ 0 h 24"/>
                <a:gd name="T40" fmla="*/ 0 w 219"/>
                <a:gd name="T41" fmla="*/ 0 h 24"/>
                <a:gd name="T42" fmla="*/ 0 w 219"/>
                <a:gd name="T43" fmla="*/ 0 h 24"/>
                <a:gd name="T44" fmla="*/ 0 w 219"/>
                <a:gd name="T45" fmla="*/ 0 h 24"/>
                <a:gd name="T46" fmla="*/ 0 w 219"/>
                <a:gd name="T47" fmla="*/ 0 h 24"/>
                <a:gd name="T48" fmla="*/ 0 w 219"/>
                <a:gd name="T49" fmla="*/ 0 h 24"/>
                <a:gd name="T50" fmla="*/ 0 w 219"/>
                <a:gd name="T51" fmla="*/ 0 h 24"/>
                <a:gd name="T52" fmla="*/ 0 w 219"/>
                <a:gd name="T53" fmla="*/ 0 h 24"/>
                <a:gd name="T54" fmla="*/ 0 w 219"/>
                <a:gd name="T55" fmla="*/ 0 h 24"/>
                <a:gd name="T56" fmla="*/ 0 w 219"/>
                <a:gd name="T57" fmla="*/ 0 h 24"/>
                <a:gd name="T58" fmla="*/ 0 w 219"/>
                <a:gd name="T59" fmla="*/ 0 h 24"/>
                <a:gd name="T60" fmla="*/ 0 w 219"/>
                <a:gd name="T61" fmla="*/ 0 h 24"/>
                <a:gd name="T62" fmla="*/ 0 w 219"/>
                <a:gd name="T63" fmla="*/ 0 h 24"/>
                <a:gd name="T64" fmla="*/ 0 w 219"/>
                <a:gd name="T65" fmla="*/ 0 h 24"/>
                <a:gd name="T66" fmla="*/ 0 w 219"/>
                <a:gd name="T67" fmla="*/ 0 h 24"/>
                <a:gd name="T68" fmla="*/ 0 w 219"/>
                <a:gd name="T69" fmla="*/ 0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9" h="24">
                  <a:moveTo>
                    <a:pt x="0" y="13"/>
                  </a:moveTo>
                  <a:lnTo>
                    <a:pt x="0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19" y="24"/>
                  </a:lnTo>
                  <a:lnTo>
                    <a:pt x="219" y="23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9" y="19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4"/>
                  </a:lnTo>
                  <a:lnTo>
                    <a:pt x="219" y="13"/>
                  </a:lnTo>
                  <a:lnTo>
                    <a:pt x="219" y="11"/>
                  </a:lnTo>
                  <a:lnTo>
                    <a:pt x="219" y="8"/>
                  </a:lnTo>
                  <a:lnTo>
                    <a:pt x="219" y="7"/>
                  </a:lnTo>
                  <a:lnTo>
                    <a:pt x="219" y="6"/>
                  </a:lnTo>
                  <a:lnTo>
                    <a:pt x="219" y="4"/>
                  </a:lnTo>
                  <a:lnTo>
                    <a:pt x="219" y="3"/>
                  </a:lnTo>
                  <a:lnTo>
                    <a:pt x="219" y="1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7" name="Freeform 12"/>
            <p:cNvSpPr>
              <a:spLocks/>
            </p:cNvSpPr>
            <p:nvPr userDrawn="1"/>
          </p:nvSpPr>
          <p:spPr bwMode="auto">
            <a:xfrm>
              <a:off x="2719" y="4117"/>
              <a:ext cx="65" cy="9"/>
            </a:xfrm>
            <a:custGeom>
              <a:avLst/>
              <a:gdLst>
                <a:gd name="T0" fmla="*/ 0 w 208"/>
                <a:gd name="T1" fmla="*/ 0 h 24"/>
                <a:gd name="T2" fmla="*/ 0 w 208"/>
                <a:gd name="T3" fmla="*/ 0 h 24"/>
                <a:gd name="T4" fmla="*/ 0 w 208"/>
                <a:gd name="T5" fmla="*/ 0 h 24"/>
                <a:gd name="T6" fmla="*/ 0 w 208"/>
                <a:gd name="T7" fmla="*/ 0 h 24"/>
                <a:gd name="T8" fmla="*/ 0 w 208"/>
                <a:gd name="T9" fmla="*/ 0 h 24"/>
                <a:gd name="T10" fmla="*/ 0 w 208"/>
                <a:gd name="T11" fmla="*/ 0 h 24"/>
                <a:gd name="T12" fmla="*/ 0 w 208"/>
                <a:gd name="T13" fmla="*/ 0 h 24"/>
                <a:gd name="T14" fmla="*/ 0 w 208"/>
                <a:gd name="T15" fmla="*/ 0 h 24"/>
                <a:gd name="T16" fmla="*/ 0 w 208"/>
                <a:gd name="T17" fmla="*/ 0 h 24"/>
                <a:gd name="T18" fmla="*/ 0 w 208"/>
                <a:gd name="T19" fmla="*/ 0 h 24"/>
                <a:gd name="T20" fmla="*/ 0 w 208"/>
                <a:gd name="T21" fmla="*/ 0 h 24"/>
                <a:gd name="T22" fmla="*/ 0 w 208"/>
                <a:gd name="T23" fmla="*/ 0 h 24"/>
                <a:gd name="T24" fmla="*/ 0 w 208"/>
                <a:gd name="T25" fmla="*/ 0 h 24"/>
                <a:gd name="T26" fmla="*/ 0 w 208"/>
                <a:gd name="T27" fmla="*/ 0 h 24"/>
                <a:gd name="T28" fmla="*/ 0 w 208"/>
                <a:gd name="T29" fmla="*/ 0 h 24"/>
                <a:gd name="T30" fmla="*/ 0 w 208"/>
                <a:gd name="T31" fmla="*/ 0 h 24"/>
                <a:gd name="T32" fmla="*/ 0 w 208"/>
                <a:gd name="T33" fmla="*/ 0 h 24"/>
                <a:gd name="T34" fmla="*/ 0 w 208"/>
                <a:gd name="T35" fmla="*/ 0 h 24"/>
                <a:gd name="T36" fmla="*/ 0 w 208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8" h="24">
                  <a:moveTo>
                    <a:pt x="13" y="0"/>
                  </a:moveTo>
                  <a:lnTo>
                    <a:pt x="11" y="3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6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08" y="24"/>
                  </a:lnTo>
                  <a:lnTo>
                    <a:pt x="206" y="21"/>
                  </a:lnTo>
                  <a:lnTo>
                    <a:pt x="205" y="19"/>
                  </a:lnTo>
                  <a:lnTo>
                    <a:pt x="204" y="16"/>
                  </a:lnTo>
                  <a:lnTo>
                    <a:pt x="202" y="11"/>
                  </a:lnTo>
                  <a:lnTo>
                    <a:pt x="201" y="8"/>
                  </a:lnTo>
                  <a:lnTo>
                    <a:pt x="199" y="6"/>
                  </a:lnTo>
                  <a:lnTo>
                    <a:pt x="198" y="3"/>
                  </a:lnTo>
                  <a:lnTo>
                    <a:pt x="19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28" name="Freeform 13"/>
            <p:cNvSpPr>
              <a:spLocks/>
            </p:cNvSpPr>
            <p:nvPr userDrawn="1"/>
          </p:nvSpPr>
          <p:spPr bwMode="auto">
            <a:xfrm>
              <a:off x="2730" y="4102"/>
              <a:ext cx="43" cy="9"/>
            </a:xfrm>
            <a:custGeom>
              <a:avLst/>
              <a:gdLst>
                <a:gd name="T0" fmla="*/ 0 w 138"/>
                <a:gd name="T1" fmla="*/ 0 h 24"/>
                <a:gd name="T2" fmla="*/ 0 w 138"/>
                <a:gd name="T3" fmla="*/ 0 h 24"/>
                <a:gd name="T4" fmla="*/ 0 w 138"/>
                <a:gd name="T5" fmla="*/ 0 h 24"/>
                <a:gd name="T6" fmla="*/ 0 w 138"/>
                <a:gd name="T7" fmla="*/ 0 h 24"/>
                <a:gd name="T8" fmla="*/ 0 w 138"/>
                <a:gd name="T9" fmla="*/ 0 h 24"/>
                <a:gd name="T10" fmla="*/ 0 w 138"/>
                <a:gd name="T11" fmla="*/ 0 h 24"/>
                <a:gd name="T12" fmla="*/ 0 w 138"/>
                <a:gd name="T13" fmla="*/ 0 h 24"/>
                <a:gd name="T14" fmla="*/ 0 w 138"/>
                <a:gd name="T15" fmla="*/ 0 h 24"/>
                <a:gd name="T16" fmla="*/ 0 w 138"/>
                <a:gd name="T17" fmla="*/ 0 h 24"/>
                <a:gd name="T18" fmla="*/ 0 w 138"/>
                <a:gd name="T19" fmla="*/ 0 h 24"/>
                <a:gd name="T20" fmla="*/ 0 w 138"/>
                <a:gd name="T21" fmla="*/ 0 h 24"/>
                <a:gd name="T22" fmla="*/ 0 w 138"/>
                <a:gd name="T23" fmla="*/ 0 h 24"/>
                <a:gd name="T24" fmla="*/ 0 w 138"/>
                <a:gd name="T25" fmla="*/ 0 h 24"/>
                <a:gd name="T26" fmla="*/ 0 w 138"/>
                <a:gd name="T27" fmla="*/ 0 h 24"/>
                <a:gd name="T28" fmla="*/ 0 w 138"/>
                <a:gd name="T29" fmla="*/ 0 h 24"/>
                <a:gd name="T30" fmla="*/ 0 w 138"/>
                <a:gd name="T31" fmla="*/ 0 h 24"/>
                <a:gd name="T32" fmla="*/ 0 w 138"/>
                <a:gd name="T33" fmla="*/ 0 h 24"/>
                <a:gd name="T34" fmla="*/ 0 w 13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24">
                  <a:moveTo>
                    <a:pt x="138" y="24"/>
                  </a:moveTo>
                  <a:lnTo>
                    <a:pt x="131" y="20"/>
                  </a:lnTo>
                  <a:lnTo>
                    <a:pt x="124" y="14"/>
                  </a:lnTo>
                  <a:lnTo>
                    <a:pt x="115" y="10"/>
                  </a:lnTo>
                  <a:lnTo>
                    <a:pt x="107" y="7"/>
                  </a:lnTo>
                  <a:lnTo>
                    <a:pt x="98" y="4"/>
                  </a:lnTo>
                  <a:lnTo>
                    <a:pt x="88" y="3"/>
                  </a:lnTo>
                  <a:lnTo>
                    <a:pt x="79" y="1"/>
                  </a:lnTo>
                  <a:lnTo>
                    <a:pt x="69" y="0"/>
                  </a:lnTo>
                  <a:lnTo>
                    <a:pt x="59" y="1"/>
                  </a:lnTo>
                  <a:lnTo>
                    <a:pt x="50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7" y="20"/>
                  </a:lnTo>
                  <a:lnTo>
                    <a:pt x="0" y="24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52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77013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513" tIns="44745" rIns="89513" bIns="44745" numCol="1" anchor="t" anchorCtr="0" compatLnSpc="1">
            <a:prstTxWarp prst="textNoShape">
              <a:avLst/>
            </a:prstTxWarp>
          </a:bodyPr>
          <a:lstStyle>
            <a:lvl1pPr algn="r" defTabSz="439789">
              <a:lnSpc>
                <a:spcPct val="100000"/>
              </a:lnSpc>
              <a:buClrTx/>
              <a:buSzTx/>
              <a:buFontTx/>
              <a:buNone/>
              <a:defRPr sz="1000" b="1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1B72C3C-E114-444A-B460-59A4C7F2C2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2533" name="Text Box 15"/>
          <p:cNvSpPr txBox="1">
            <a:spLocks noChangeArrowheads="1"/>
          </p:cNvSpPr>
          <p:nvPr userDrawn="1"/>
        </p:nvSpPr>
        <p:spPr bwMode="auto">
          <a:xfrm>
            <a:off x="23824" y="6577014"/>
            <a:ext cx="1601035" cy="2750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513" tIns="44745" rIns="89513" bIns="44745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89511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t-BR" sz="1200" b="1" smtClean="0">
                <a:solidFill>
                  <a:srgbClr val="FFFFFF"/>
                </a:solidFill>
                <a:latin typeface="Arial" pitchFamily="34" charset="0"/>
              </a:rPr>
              <a:t>Bunge Fertilizantes</a:t>
            </a:r>
          </a:p>
        </p:txBody>
      </p:sp>
      <p:graphicFrame>
        <p:nvGraphicFramePr>
          <p:cNvPr id="13318" name="Object 2"/>
          <p:cNvGraphicFramePr>
            <a:graphicFrameLocks noChangeAspect="1"/>
          </p:cNvGraphicFramePr>
          <p:nvPr/>
        </p:nvGraphicFramePr>
        <p:xfrm>
          <a:off x="17463" y="714375"/>
          <a:ext cx="3575050" cy="5543550"/>
        </p:xfrm>
        <a:graphic>
          <a:graphicData uri="http://schemas.openxmlformats.org/presentationml/2006/ole">
            <p:oleObj spid="_x0000_s13614" name="CorelDRAW" r:id="rId14" imgW="2578608" imgH="3877056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507460" r:id="rId1"/>
    <p:sldLayoutId id="2147507461" r:id="rId2"/>
    <p:sldLayoutId id="2147507462" r:id="rId3"/>
    <p:sldLayoutId id="2147507463" r:id="rId4"/>
    <p:sldLayoutId id="2147507464" r:id="rId5"/>
    <p:sldLayoutId id="2147507465" r:id="rId6"/>
    <p:sldLayoutId id="2147507466" r:id="rId7"/>
    <p:sldLayoutId id="2147507467" r:id="rId8"/>
    <p:sldLayoutId id="2147507468" r:id="rId9"/>
    <p:sldLayoutId id="2147507469" r:id="rId10"/>
    <p:sldLayoutId id="21475074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475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8951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426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7902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33375" indent="-33337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5488" indent="-2794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17600" indent="-2222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63688" indent="-2222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12950" indent="-2222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61542" indent="-2237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09097" indent="-2237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56651" indent="-2237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04203" indent="-2237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7548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110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2658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0213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7767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5315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2874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0427" algn="l" defTabSz="895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307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rgbClr val="898C9D"/>
                </a:solidFill>
                <a:latin typeface="Constantia" pitchFamily="18" charset="0"/>
              </a:defRPr>
            </a:lvl1pPr>
          </a:lstStyle>
          <a:p>
            <a:pPr defTabSz="449263">
              <a:defRPr/>
            </a:pPr>
            <a:fld id="{8C565A3C-20ED-4FC2-A4E5-7D111D6ED228}" type="datetimeFigureOut">
              <a:rPr lang="pt-BR"/>
              <a:pPr defTabSz="449263">
                <a:defRPr/>
              </a:pPr>
              <a:t>14/05/2014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rgbClr val="898C9D"/>
                </a:solidFill>
                <a:latin typeface="Constantia" pitchFamily="18" charset="0"/>
              </a:defRPr>
            </a:lvl1pPr>
          </a:lstStyle>
          <a:p>
            <a:pPr defTabSz="449263"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rgbClr val="898C9D"/>
                </a:solidFill>
                <a:latin typeface="Constantia" pitchFamily="18" charset="0"/>
              </a:defRPr>
            </a:lvl1pPr>
          </a:lstStyle>
          <a:p>
            <a:pPr defTabSz="449263">
              <a:defRPr/>
            </a:pPr>
            <a:fld id="{5C97F24D-907D-46F9-8EDD-788A64C8FF84}" type="slidenum">
              <a:rPr lang="pt-BR"/>
              <a:pPr defTabSz="449263"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7980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7655" r:id="rId1"/>
    <p:sldLayoutId id="2147507656" r:id="rId2"/>
    <p:sldLayoutId id="2147507657" r:id="rId3"/>
    <p:sldLayoutId id="2147507658" r:id="rId4"/>
    <p:sldLayoutId id="2147507659" r:id="rId5"/>
    <p:sldLayoutId id="2147507660" r:id="rId6"/>
    <p:sldLayoutId id="2147507661" r:id="rId7"/>
    <p:sldLayoutId id="2147507662" r:id="rId8"/>
    <p:sldLayoutId id="2147507663" r:id="rId9"/>
    <p:sldLayoutId id="2147507664" r:id="rId10"/>
    <p:sldLayoutId id="2147507665" r:id="rId11"/>
    <p:sldLayoutId id="2147507666" r:id="rId12"/>
    <p:sldLayoutId id="214750766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4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fld id="{3537DAE5-E204-4B24-ACDF-456B2CEF619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14/05/2014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fld id="{6AA12FFB-E879-42FD-9EF6-36B58DD50825}" type="slidenum">
              <a:rPr lang="pt-BR">
                <a:solidFill>
                  <a:prstClr val="black">
                    <a:tint val="75000"/>
                  </a:prstClr>
                </a:solidFill>
              </a:rPr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388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9649" r:id="rId1"/>
    <p:sldLayoutId id="2147509650" r:id="rId2"/>
    <p:sldLayoutId id="2147509651" r:id="rId3"/>
    <p:sldLayoutId id="2147509652" r:id="rId4"/>
    <p:sldLayoutId id="2147509653" r:id="rId5"/>
    <p:sldLayoutId id="2147509654" r:id="rId6"/>
    <p:sldLayoutId id="2147509655" r:id="rId7"/>
    <p:sldLayoutId id="2147509656" r:id="rId8"/>
    <p:sldLayoutId id="2147509657" r:id="rId9"/>
    <p:sldLayoutId id="2147509658" r:id="rId10"/>
    <p:sldLayoutId id="2147509659" r:id="rId11"/>
    <p:sldLayoutId id="2147509660" r:id="rId12"/>
    <p:sldLayoutId id="2147509661" r:id="rId13"/>
    <p:sldLayoutId id="2147509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0" y="2"/>
            <a:ext cx="9217023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074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9679" r:id="rId1"/>
    <p:sldLayoutId id="2147509680" r:id="rId2"/>
    <p:sldLayoutId id="2147509681" r:id="rId3"/>
    <p:sldLayoutId id="2147509682" r:id="rId4"/>
    <p:sldLayoutId id="2147509683" r:id="rId5"/>
    <p:sldLayoutId id="2147509684" r:id="rId6"/>
    <p:sldLayoutId id="2147509685" r:id="rId7"/>
    <p:sldLayoutId id="2147509686" r:id="rId8"/>
    <p:sldLayoutId id="2147509687" r:id="rId9"/>
    <p:sldLayoutId id="2147509688" r:id="rId10"/>
    <p:sldLayoutId id="2147509689" r:id="rId11"/>
    <p:sldLayoutId id="2147509690" r:id="rId12"/>
    <p:sldLayoutId id="2147509691" r:id="rId13"/>
    <p:sldLayoutId id="2147509692" r:id="rId14"/>
    <p:sldLayoutId id="2147509693" r:id="rId15"/>
    <p:sldLayoutId id="2147509694" r:id="rId16"/>
    <p:sldLayoutId id="2147509695" r:id="rId17"/>
    <p:sldLayoutId id="2147509696" r:id="rId18"/>
    <p:sldLayoutId id="2147509697" r:id="rId19"/>
    <p:sldLayoutId id="2147509698" r:id="rId20"/>
    <p:sldLayoutId id="2147509699" r:id="rId21"/>
    <p:sldLayoutId id="2147509700" r:id="rId22"/>
    <p:sldLayoutId id="2147509982" r:id="rId23"/>
    <p:sldLayoutId id="2147510071" r:id="rId24"/>
    <p:sldLayoutId id="2147510126" r:id="rId2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-11112" y="4489450"/>
            <a:ext cx="5756276" cy="2368550"/>
          </a:xfrm>
          <a:prstGeom prst="roundRect">
            <a:avLst>
              <a:gd name="adj" fmla="val 65"/>
            </a:avLst>
          </a:prstGeom>
          <a:gradFill rotWithShape="0">
            <a:gsLst>
              <a:gs pos="0">
                <a:srgbClr val="000000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1027" name="AutoShape 2"/>
          <p:cNvSpPr>
            <a:spLocks noChangeArrowheads="1"/>
          </p:cNvSpPr>
          <p:nvPr/>
        </p:nvSpPr>
        <p:spPr bwMode="auto">
          <a:xfrm>
            <a:off x="1" y="3817940"/>
            <a:ext cx="8164513" cy="3019425"/>
          </a:xfrm>
          <a:prstGeom prst="roundRect">
            <a:avLst>
              <a:gd name="adj" fmla="val 51"/>
            </a:avLst>
          </a:pr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1028" name="AutoShape 3"/>
          <p:cNvSpPr>
            <a:spLocks noChangeArrowheads="1"/>
          </p:cNvSpPr>
          <p:nvPr/>
        </p:nvSpPr>
        <p:spPr bwMode="auto">
          <a:xfrm>
            <a:off x="0" y="3146425"/>
            <a:ext cx="9144000" cy="3690938"/>
          </a:xfrm>
          <a:prstGeom prst="roundRect">
            <a:avLst>
              <a:gd name="adj" fmla="val 42"/>
            </a:avLst>
          </a:pr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1029" name="AutoShape 4"/>
          <p:cNvSpPr>
            <a:spLocks noChangeArrowheads="1"/>
          </p:cNvSpPr>
          <p:nvPr/>
        </p:nvSpPr>
        <p:spPr bwMode="auto">
          <a:xfrm>
            <a:off x="0" y="2460625"/>
            <a:ext cx="9144000" cy="2497138"/>
          </a:xfrm>
          <a:prstGeom prst="roundRect">
            <a:avLst>
              <a:gd name="adj" fmla="val 60"/>
            </a:avLst>
          </a:pr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1030" name="AutoShape 5"/>
          <p:cNvSpPr>
            <a:spLocks noChangeArrowheads="1"/>
          </p:cNvSpPr>
          <p:nvPr/>
        </p:nvSpPr>
        <p:spPr bwMode="auto">
          <a:xfrm>
            <a:off x="0" y="1793877"/>
            <a:ext cx="9144000" cy="1539875"/>
          </a:xfrm>
          <a:prstGeom prst="roundRect">
            <a:avLst>
              <a:gd name="adj" fmla="val 102"/>
            </a:avLst>
          </a:pr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1031" name="AutoShape 6"/>
          <p:cNvSpPr>
            <a:spLocks noChangeArrowheads="1"/>
          </p:cNvSpPr>
          <p:nvPr/>
        </p:nvSpPr>
        <p:spPr bwMode="auto">
          <a:xfrm>
            <a:off x="0" y="-20638"/>
            <a:ext cx="9144000" cy="1682751"/>
          </a:xfrm>
          <a:prstGeom prst="roundRect">
            <a:avLst>
              <a:gd name="adj" fmla="val 93"/>
            </a:avLst>
          </a:pr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1032" name="AutoShape 7"/>
          <p:cNvSpPr>
            <a:spLocks noChangeArrowheads="1"/>
          </p:cNvSpPr>
          <p:nvPr/>
        </p:nvSpPr>
        <p:spPr bwMode="auto">
          <a:xfrm>
            <a:off x="0" y="-20638"/>
            <a:ext cx="8388350" cy="1068388"/>
          </a:xfrm>
          <a:prstGeom prst="roundRect">
            <a:avLst>
              <a:gd name="adj" fmla="val 148"/>
            </a:avLst>
          </a:pr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1033" name="AutoShape 8"/>
          <p:cNvSpPr>
            <a:spLocks noChangeArrowheads="1"/>
          </p:cNvSpPr>
          <p:nvPr/>
        </p:nvSpPr>
        <p:spPr bwMode="auto">
          <a:xfrm>
            <a:off x="0" y="-20638"/>
            <a:ext cx="4578350" cy="454026"/>
          </a:xfrm>
          <a:prstGeom prst="roundRect">
            <a:avLst>
              <a:gd name="adj" fmla="val 347"/>
            </a:avLst>
          </a:pr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103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9950"/>
            <a:ext cx="7766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1035" name="Text Box 10"/>
          <p:cNvSpPr txBox="1">
            <a:spLocks noChangeArrowheads="1"/>
          </p:cNvSpPr>
          <p:nvPr/>
        </p:nvSpPr>
        <p:spPr bwMode="auto">
          <a:xfrm>
            <a:off x="685801" y="6248402"/>
            <a:ext cx="1901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1036" name="Text Box 11"/>
          <p:cNvSpPr txBox="1">
            <a:spLocks noChangeArrowheads="1"/>
          </p:cNvSpPr>
          <p:nvPr/>
        </p:nvSpPr>
        <p:spPr bwMode="auto">
          <a:xfrm>
            <a:off x="3124201" y="6248402"/>
            <a:ext cx="2892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2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86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8" charset="0"/>
                <a:ea typeface="+mn-ea"/>
              </a:defRPr>
            </a:lvl1pPr>
          </a:lstStyle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defRPr/>
            </a:pPr>
            <a:fld id="{821C135E-81CC-4F33-9BDD-3C4723F914A9}" type="slidenum">
              <a:rPr lang="en-GB"/>
              <a:pPr algn="r" defTabSz="449263">
                <a:buClr>
                  <a:srgbClr val="000000"/>
                </a:buClr>
                <a:buFont typeface="Times New Roman" pitchFamily="18" charset="0"/>
                <a:buNone/>
                <a:defRPr/>
              </a:pPr>
              <a:t>‹nº›</a:t>
            </a:fld>
            <a:endParaRPr lang="en-GB"/>
          </a:p>
        </p:txBody>
      </p:sp>
      <p:sp>
        <p:nvSpPr>
          <p:cNvPr id="103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325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2º Nível da estrutura de tópicos</a:t>
            </a:r>
          </a:p>
          <a:p>
            <a:pPr lvl="2"/>
            <a:r>
              <a:rPr lang="en-GB" smtClean="0"/>
              <a:t>3º Nível da estrutura de tópicos</a:t>
            </a:r>
          </a:p>
          <a:p>
            <a:pPr lvl="3"/>
            <a:r>
              <a:rPr lang="en-GB" smtClean="0"/>
              <a:t>4º Nível da estrutura de tópicos</a:t>
            </a:r>
          </a:p>
          <a:p>
            <a:pPr lvl="4"/>
            <a:r>
              <a:rPr lang="en-GB" smtClean="0"/>
              <a:t>5º Nível da estrutura de tópicos</a:t>
            </a:r>
          </a:p>
          <a:p>
            <a:pPr lvl="4"/>
            <a:r>
              <a:rPr lang="en-GB" smtClean="0"/>
              <a:t>6º Nível da estrutura de tópicos</a:t>
            </a:r>
          </a:p>
          <a:p>
            <a:pPr lvl="4"/>
            <a:r>
              <a:rPr lang="en-GB" smtClean="0"/>
              <a:t>7º Nível da estrutura de tópicos</a:t>
            </a:r>
          </a:p>
          <a:p>
            <a:pPr lvl="4"/>
            <a:r>
              <a:rPr lang="en-GB" smtClean="0"/>
              <a:t>8º Nível da estrutura de tópicos</a:t>
            </a:r>
          </a:p>
          <a:p>
            <a:pPr lvl="4"/>
            <a:r>
              <a:rPr lang="en-GB" smtClean="0"/>
              <a:t>9º Nível da estrutura de tópicos</a:t>
            </a:r>
          </a:p>
        </p:txBody>
      </p:sp>
    </p:spTree>
    <p:extLst>
      <p:ext uri="{BB962C8B-B14F-4D97-AF65-F5344CB8AC3E}">
        <p14:creationId xmlns="" xmlns:p14="http://schemas.microsoft.com/office/powerpoint/2010/main" val="22338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9702" r:id="rId1"/>
    <p:sldLayoutId id="2147509703" r:id="rId2"/>
    <p:sldLayoutId id="2147509704" r:id="rId3"/>
    <p:sldLayoutId id="2147509705" r:id="rId4"/>
    <p:sldLayoutId id="2147509706" r:id="rId5"/>
    <p:sldLayoutId id="2147509707" r:id="rId6"/>
    <p:sldLayoutId id="2147509708" r:id="rId7"/>
    <p:sldLayoutId id="2147509709" r:id="rId8"/>
    <p:sldLayoutId id="2147509710" r:id="rId9"/>
    <p:sldLayoutId id="2147509711" r:id="rId10"/>
    <p:sldLayoutId id="2147509712" r:id="rId11"/>
    <p:sldLayoutId id="2147509713" r:id="rId12"/>
  </p:sldLayoutIdLst>
  <p:txStyles>
    <p:titleStyle>
      <a:lvl1pPr algn="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FCC66"/>
          </a:solidFill>
          <a:latin typeface="+mj-lt"/>
          <a:ea typeface="Lucida Sans Unicode" pitchFamily="34" charset="0"/>
          <a:cs typeface="+mj-cs"/>
        </a:defRPr>
      </a:lvl1pPr>
      <a:lvl2pPr algn="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FCC66"/>
          </a:solidFill>
          <a:latin typeface="Univers" pitchFamily="34" charset="0"/>
          <a:ea typeface="Lucida Sans Unicode" pitchFamily="34" charset="0"/>
          <a:cs typeface="Lucida Sans Unicode" pitchFamily="34" charset="0"/>
        </a:defRPr>
      </a:lvl2pPr>
      <a:lvl3pPr algn="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FCC66"/>
          </a:solidFill>
          <a:latin typeface="Univers" pitchFamily="34" charset="0"/>
          <a:ea typeface="Lucida Sans Unicode" pitchFamily="34" charset="0"/>
          <a:cs typeface="Lucida Sans Unicode" pitchFamily="34" charset="0"/>
        </a:defRPr>
      </a:lvl3pPr>
      <a:lvl4pPr algn="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FCC66"/>
          </a:solidFill>
          <a:latin typeface="Univers" pitchFamily="34" charset="0"/>
          <a:ea typeface="Lucida Sans Unicode" pitchFamily="34" charset="0"/>
          <a:cs typeface="Lucida Sans Unicode" pitchFamily="34" charset="0"/>
        </a:defRPr>
      </a:lvl4pPr>
      <a:lvl5pPr algn="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FCC66"/>
          </a:solidFill>
          <a:latin typeface="Univers" pitchFamily="34" charset="0"/>
          <a:ea typeface="Lucida Sans Unicode" pitchFamily="34" charset="0"/>
          <a:cs typeface="Lucida Sans Unicode" pitchFamily="34" charset="0"/>
        </a:defRPr>
      </a:lvl5pPr>
      <a:lvl6pPr marL="2514600" indent="-228600" algn="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FCC66"/>
          </a:solidFill>
          <a:latin typeface="Univers" pitchFamily="34" charset="0"/>
          <a:cs typeface="Lucida Sans Unicode" pitchFamily="34" charset="0"/>
        </a:defRPr>
      </a:lvl6pPr>
      <a:lvl7pPr marL="2971800" indent="-228600" algn="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FCC66"/>
          </a:solidFill>
          <a:latin typeface="Univers" pitchFamily="34" charset="0"/>
          <a:cs typeface="Lucida Sans Unicode" pitchFamily="34" charset="0"/>
        </a:defRPr>
      </a:lvl7pPr>
      <a:lvl8pPr marL="3429000" indent="-228600" algn="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FCC66"/>
          </a:solidFill>
          <a:latin typeface="Univers" pitchFamily="34" charset="0"/>
          <a:cs typeface="Lucida Sans Unicode" pitchFamily="34" charset="0"/>
        </a:defRPr>
      </a:lvl8pPr>
      <a:lvl9pPr marL="3886200" indent="-228600" algn="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FCC66"/>
          </a:solidFill>
          <a:latin typeface="Univers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7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800">
          <a:solidFill>
            <a:srgbClr val="FFFFFF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7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400">
          <a:solidFill>
            <a:srgbClr val="FFFFFF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7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FFFFFF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7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7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600">
          <a:solidFill>
            <a:srgbClr val="FFFFFF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eaLnBrk="0" fontAlgn="base" hangingPunct="0">
        <a:lnSpc>
          <a:spcPct val="87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FFFFFF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lnSpc>
          <a:spcPct val="87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FFFFFF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lnSpc>
          <a:spcPct val="87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FFFFFF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lnSpc>
          <a:spcPct val="87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0" y="2"/>
            <a:ext cx="9217023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734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9728" r:id="rId1"/>
    <p:sldLayoutId id="2147509729" r:id="rId2"/>
    <p:sldLayoutId id="2147509730" r:id="rId3"/>
    <p:sldLayoutId id="2147509731" r:id="rId4"/>
    <p:sldLayoutId id="2147509732" r:id="rId5"/>
    <p:sldLayoutId id="2147509733" r:id="rId6"/>
    <p:sldLayoutId id="2147509734" r:id="rId7"/>
    <p:sldLayoutId id="2147509735" r:id="rId8"/>
    <p:sldLayoutId id="2147509736" r:id="rId9"/>
    <p:sldLayoutId id="2147509737" r:id="rId10"/>
    <p:sldLayoutId id="2147509738" r:id="rId11"/>
    <p:sldLayoutId id="2147509739" r:id="rId12"/>
    <p:sldLayoutId id="2147509740" r:id="rId13"/>
    <p:sldLayoutId id="2147509741" r:id="rId14"/>
    <p:sldLayoutId id="2147509742" r:id="rId15"/>
    <p:sldLayoutId id="2147509743" r:id="rId16"/>
    <p:sldLayoutId id="2147509744" r:id="rId17"/>
    <p:sldLayoutId id="2147509745" r:id="rId18"/>
    <p:sldLayoutId id="2147509746" r:id="rId19"/>
    <p:sldLayoutId id="2147509747" r:id="rId20"/>
    <p:sldLayoutId id="2147509748" r:id="rId21"/>
    <p:sldLayoutId id="2147509749" r:id="rId22"/>
    <p:sldLayoutId id="2147509750" r:id="rId23"/>
    <p:sldLayoutId id="2147510056" r:id="rId2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0" y="2"/>
            <a:ext cx="9217023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84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9869" r:id="rId1"/>
    <p:sldLayoutId id="2147509870" r:id="rId2"/>
    <p:sldLayoutId id="2147509871" r:id="rId3"/>
    <p:sldLayoutId id="2147509872" r:id="rId4"/>
    <p:sldLayoutId id="2147509873" r:id="rId5"/>
    <p:sldLayoutId id="2147509874" r:id="rId6"/>
    <p:sldLayoutId id="2147509875" r:id="rId7"/>
    <p:sldLayoutId id="2147509876" r:id="rId8"/>
    <p:sldLayoutId id="2147509877" r:id="rId9"/>
    <p:sldLayoutId id="2147509878" r:id="rId10"/>
    <p:sldLayoutId id="2147509879" r:id="rId11"/>
    <p:sldLayoutId id="2147509880" r:id="rId12"/>
    <p:sldLayoutId id="2147509881" r:id="rId13"/>
    <p:sldLayoutId id="2147509882" r:id="rId14"/>
    <p:sldLayoutId id="2147509883" r:id="rId15"/>
    <p:sldLayoutId id="2147509884" r:id="rId16"/>
    <p:sldLayoutId id="2147509885" r:id="rId17"/>
    <p:sldLayoutId id="2147509886" r:id="rId18"/>
    <p:sldLayoutId id="2147509887" r:id="rId19"/>
    <p:sldLayoutId id="2147509888" r:id="rId20"/>
    <p:sldLayoutId id="2147509889" r:id="rId21"/>
    <p:sldLayoutId id="2147509890" r:id="rId22"/>
    <p:sldLayoutId id="2147510084" r:id="rId23"/>
    <p:sldLayoutId id="2147510111" r:id="rId2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fld id="{EE764A2B-E2E2-4DDF-B3CC-E3F682D0340B}" type="slidenum">
              <a:rPr lang="en-US"/>
              <a:pPr defTabSz="91440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108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9943" r:id="rId1"/>
    <p:sldLayoutId id="2147509944" r:id="rId2"/>
    <p:sldLayoutId id="2147509945" r:id="rId3"/>
    <p:sldLayoutId id="2147509946" r:id="rId4"/>
    <p:sldLayoutId id="2147509947" r:id="rId5"/>
    <p:sldLayoutId id="2147509948" r:id="rId6"/>
    <p:sldLayoutId id="2147509949" r:id="rId7"/>
    <p:sldLayoutId id="2147509950" r:id="rId8"/>
    <p:sldLayoutId id="2147509951" r:id="rId9"/>
    <p:sldLayoutId id="2147509952" r:id="rId10"/>
    <p:sldLayoutId id="2147509953" r:id="rId11"/>
    <p:sldLayoutId id="2147509997" r:id="rId12"/>
    <p:sldLayoutId id="21475101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MS PGothic" pitchFamily="34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9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17.png"/><Relationship Id="rId7" Type="http://schemas.openxmlformats.org/officeDocument/2006/relationships/image" Target="../media/image2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2.jpeg"/><Relationship Id="rId5" Type="http://schemas.openxmlformats.org/officeDocument/2006/relationships/image" Target="../media/image301.jpe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1.jpe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1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1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310.wmf"/><Relationship Id="rId5" Type="http://schemas.openxmlformats.org/officeDocument/2006/relationships/image" Target="../media/image309.jpeg"/><Relationship Id="rId4" Type="http://schemas.openxmlformats.org/officeDocument/2006/relationships/image" Target="../media/image30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1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jpeg"/><Relationship Id="rId3" Type="http://schemas.openxmlformats.org/officeDocument/2006/relationships/image" Target="../media/image315.jpeg"/><Relationship Id="rId7" Type="http://schemas.openxmlformats.org/officeDocument/2006/relationships/image" Target="../media/image319.pn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8.jpeg"/><Relationship Id="rId5" Type="http://schemas.openxmlformats.org/officeDocument/2006/relationships/image" Target="../media/image317.jpeg"/><Relationship Id="rId4" Type="http://schemas.openxmlformats.org/officeDocument/2006/relationships/image" Target="../media/image3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2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jpeg"/><Relationship Id="rId3" Type="http://schemas.openxmlformats.org/officeDocument/2006/relationships/image" Target="../media/image324.jpeg"/><Relationship Id="rId7" Type="http://schemas.openxmlformats.org/officeDocument/2006/relationships/image" Target="../media/image327.jpeg"/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26.jpeg"/><Relationship Id="rId5" Type="http://schemas.openxmlformats.org/officeDocument/2006/relationships/image" Target="../media/image318.jpeg"/><Relationship Id="rId4" Type="http://schemas.openxmlformats.org/officeDocument/2006/relationships/image" Target="../media/image325.jpeg"/><Relationship Id="rId9" Type="http://schemas.openxmlformats.org/officeDocument/2006/relationships/image" Target="../media/image3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wmf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332.png"/><Relationship Id="rId4" Type="http://schemas.openxmlformats.org/officeDocument/2006/relationships/image" Target="../media/image3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13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336.jpeg"/><Relationship Id="rId4" Type="http://schemas.openxmlformats.org/officeDocument/2006/relationships/image" Target="../media/image3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1.jpeg"/><Relationship Id="rId4" Type="http://schemas.openxmlformats.org/officeDocument/2006/relationships/image" Target="../media/image1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9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41.jpeg"/><Relationship Id="rId4" Type="http://schemas.openxmlformats.org/officeDocument/2006/relationships/image" Target="../media/image34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eg"/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wmf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46.jpeg"/><Relationship Id="rId4" Type="http://schemas.openxmlformats.org/officeDocument/2006/relationships/image" Target="../media/image3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17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0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1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2.jpeg"/><Relationship Id="rId5" Type="http://schemas.openxmlformats.org/officeDocument/2006/relationships/image" Target="../media/image351.jpeg"/><Relationship Id="rId4" Type="http://schemas.openxmlformats.org/officeDocument/2006/relationships/image" Target="../media/image3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eg"/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40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jpeg"/><Relationship Id="rId3" Type="http://schemas.openxmlformats.org/officeDocument/2006/relationships/image" Target="../media/image315.jpeg"/><Relationship Id="rId7" Type="http://schemas.openxmlformats.org/officeDocument/2006/relationships/image" Target="../media/image358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57.png"/><Relationship Id="rId5" Type="http://schemas.openxmlformats.org/officeDocument/2006/relationships/image" Target="../media/image320.jpeg"/><Relationship Id="rId4" Type="http://schemas.openxmlformats.org/officeDocument/2006/relationships/image" Target="../media/image31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7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6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eg"/><Relationship Id="rId1" Type="http://schemas.openxmlformats.org/officeDocument/2006/relationships/slideLayout" Target="../slideLayouts/slideLayout6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eg"/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72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9.jpeg"/><Relationship Id="rId21" Type="http://schemas.openxmlformats.org/officeDocument/2006/relationships/image" Target="../media/image43.jpeg"/><Relationship Id="rId42" Type="http://schemas.openxmlformats.org/officeDocument/2006/relationships/image" Target="../media/image64.jpeg"/><Relationship Id="rId63" Type="http://schemas.openxmlformats.org/officeDocument/2006/relationships/image" Target="../media/image85.jpeg"/><Relationship Id="rId84" Type="http://schemas.openxmlformats.org/officeDocument/2006/relationships/image" Target="../media/image106.jpeg"/><Relationship Id="rId138" Type="http://schemas.openxmlformats.org/officeDocument/2006/relationships/image" Target="../media/image160.jpeg"/><Relationship Id="rId159" Type="http://schemas.openxmlformats.org/officeDocument/2006/relationships/image" Target="../media/image181.jpeg"/><Relationship Id="rId170" Type="http://schemas.openxmlformats.org/officeDocument/2006/relationships/image" Target="../media/image192.jpeg"/><Relationship Id="rId191" Type="http://schemas.openxmlformats.org/officeDocument/2006/relationships/image" Target="../media/image213.jpeg"/><Relationship Id="rId205" Type="http://schemas.openxmlformats.org/officeDocument/2006/relationships/image" Target="../media/image227.jpeg"/><Relationship Id="rId226" Type="http://schemas.openxmlformats.org/officeDocument/2006/relationships/image" Target="../media/image248.jpeg"/><Relationship Id="rId247" Type="http://schemas.openxmlformats.org/officeDocument/2006/relationships/image" Target="../media/image269.jpeg"/><Relationship Id="rId107" Type="http://schemas.openxmlformats.org/officeDocument/2006/relationships/image" Target="../media/image129.jpeg"/><Relationship Id="rId11" Type="http://schemas.openxmlformats.org/officeDocument/2006/relationships/image" Target="../media/image33.jpeg"/><Relationship Id="rId32" Type="http://schemas.openxmlformats.org/officeDocument/2006/relationships/image" Target="../media/image54.jpeg"/><Relationship Id="rId53" Type="http://schemas.openxmlformats.org/officeDocument/2006/relationships/image" Target="../media/image75.jpeg"/><Relationship Id="rId74" Type="http://schemas.openxmlformats.org/officeDocument/2006/relationships/image" Target="../media/image96.jpeg"/><Relationship Id="rId128" Type="http://schemas.openxmlformats.org/officeDocument/2006/relationships/image" Target="../media/image150.jpeg"/><Relationship Id="rId149" Type="http://schemas.openxmlformats.org/officeDocument/2006/relationships/image" Target="../media/image171.jpeg"/><Relationship Id="rId5" Type="http://schemas.openxmlformats.org/officeDocument/2006/relationships/image" Target="../media/image27.jpeg"/><Relationship Id="rId95" Type="http://schemas.openxmlformats.org/officeDocument/2006/relationships/image" Target="../media/image117.jpeg"/><Relationship Id="rId160" Type="http://schemas.openxmlformats.org/officeDocument/2006/relationships/image" Target="../media/image182.jpeg"/><Relationship Id="rId181" Type="http://schemas.openxmlformats.org/officeDocument/2006/relationships/image" Target="../media/image203.jpeg"/><Relationship Id="rId216" Type="http://schemas.openxmlformats.org/officeDocument/2006/relationships/image" Target="../media/image238.jpeg"/><Relationship Id="rId237" Type="http://schemas.openxmlformats.org/officeDocument/2006/relationships/image" Target="../media/image259.jpeg"/><Relationship Id="rId22" Type="http://schemas.openxmlformats.org/officeDocument/2006/relationships/image" Target="../media/image44.jpeg"/><Relationship Id="rId43" Type="http://schemas.openxmlformats.org/officeDocument/2006/relationships/image" Target="../media/image65.jpeg"/><Relationship Id="rId64" Type="http://schemas.openxmlformats.org/officeDocument/2006/relationships/image" Target="../media/image86.jpeg"/><Relationship Id="rId118" Type="http://schemas.openxmlformats.org/officeDocument/2006/relationships/image" Target="../media/image140.jpeg"/><Relationship Id="rId139" Type="http://schemas.openxmlformats.org/officeDocument/2006/relationships/image" Target="../media/image161.jpeg"/><Relationship Id="rId85" Type="http://schemas.openxmlformats.org/officeDocument/2006/relationships/image" Target="../media/image107.jpeg"/><Relationship Id="rId150" Type="http://schemas.openxmlformats.org/officeDocument/2006/relationships/image" Target="../media/image172.jpeg"/><Relationship Id="rId171" Type="http://schemas.openxmlformats.org/officeDocument/2006/relationships/image" Target="../media/image193.jpeg"/><Relationship Id="rId192" Type="http://schemas.openxmlformats.org/officeDocument/2006/relationships/image" Target="../media/image214.jpeg"/><Relationship Id="rId206" Type="http://schemas.openxmlformats.org/officeDocument/2006/relationships/image" Target="../media/image228.jpeg"/><Relationship Id="rId227" Type="http://schemas.openxmlformats.org/officeDocument/2006/relationships/image" Target="../media/image249.jpeg"/><Relationship Id="rId248" Type="http://schemas.openxmlformats.org/officeDocument/2006/relationships/image" Target="../media/image270.jpeg"/><Relationship Id="rId12" Type="http://schemas.openxmlformats.org/officeDocument/2006/relationships/image" Target="../media/image34.jpeg"/><Relationship Id="rId33" Type="http://schemas.openxmlformats.org/officeDocument/2006/relationships/image" Target="../media/image55.jpeg"/><Relationship Id="rId108" Type="http://schemas.openxmlformats.org/officeDocument/2006/relationships/image" Target="../media/image130.jpeg"/><Relationship Id="rId129" Type="http://schemas.openxmlformats.org/officeDocument/2006/relationships/image" Target="../media/image151.jpeg"/><Relationship Id="rId54" Type="http://schemas.openxmlformats.org/officeDocument/2006/relationships/image" Target="../media/image76.jpeg"/><Relationship Id="rId70" Type="http://schemas.openxmlformats.org/officeDocument/2006/relationships/image" Target="../media/image92.jpeg"/><Relationship Id="rId75" Type="http://schemas.openxmlformats.org/officeDocument/2006/relationships/image" Target="../media/image97.jpeg"/><Relationship Id="rId91" Type="http://schemas.openxmlformats.org/officeDocument/2006/relationships/image" Target="../media/image113.jpeg"/><Relationship Id="rId96" Type="http://schemas.openxmlformats.org/officeDocument/2006/relationships/image" Target="../media/image118.jpeg"/><Relationship Id="rId140" Type="http://schemas.openxmlformats.org/officeDocument/2006/relationships/image" Target="../media/image162.jpeg"/><Relationship Id="rId145" Type="http://schemas.openxmlformats.org/officeDocument/2006/relationships/image" Target="../media/image167.jpeg"/><Relationship Id="rId161" Type="http://schemas.openxmlformats.org/officeDocument/2006/relationships/image" Target="../media/image183.jpeg"/><Relationship Id="rId166" Type="http://schemas.openxmlformats.org/officeDocument/2006/relationships/image" Target="../media/image188.jpeg"/><Relationship Id="rId182" Type="http://schemas.openxmlformats.org/officeDocument/2006/relationships/image" Target="../media/image204.jpeg"/><Relationship Id="rId187" Type="http://schemas.openxmlformats.org/officeDocument/2006/relationships/image" Target="../media/image209.jpeg"/><Relationship Id="rId217" Type="http://schemas.openxmlformats.org/officeDocument/2006/relationships/image" Target="../media/image239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jpeg"/><Relationship Id="rId212" Type="http://schemas.openxmlformats.org/officeDocument/2006/relationships/image" Target="../media/image234.jpeg"/><Relationship Id="rId233" Type="http://schemas.openxmlformats.org/officeDocument/2006/relationships/image" Target="../media/image255.jpeg"/><Relationship Id="rId238" Type="http://schemas.openxmlformats.org/officeDocument/2006/relationships/image" Target="../media/image260.jpeg"/><Relationship Id="rId254" Type="http://schemas.openxmlformats.org/officeDocument/2006/relationships/image" Target="../media/image276.jpeg"/><Relationship Id="rId23" Type="http://schemas.openxmlformats.org/officeDocument/2006/relationships/image" Target="../media/image45.jpeg"/><Relationship Id="rId28" Type="http://schemas.openxmlformats.org/officeDocument/2006/relationships/image" Target="../media/image50.jpeg"/><Relationship Id="rId49" Type="http://schemas.openxmlformats.org/officeDocument/2006/relationships/image" Target="../media/image71.jpeg"/><Relationship Id="rId114" Type="http://schemas.openxmlformats.org/officeDocument/2006/relationships/image" Target="../media/image136.jpeg"/><Relationship Id="rId119" Type="http://schemas.openxmlformats.org/officeDocument/2006/relationships/image" Target="../media/image141.jpeg"/><Relationship Id="rId44" Type="http://schemas.openxmlformats.org/officeDocument/2006/relationships/image" Target="../media/image66.jpeg"/><Relationship Id="rId60" Type="http://schemas.openxmlformats.org/officeDocument/2006/relationships/image" Target="../media/image82.jpeg"/><Relationship Id="rId65" Type="http://schemas.openxmlformats.org/officeDocument/2006/relationships/image" Target="../media/image87.jpeg"/><Relationship Id="rId81" Type="http://schemas.openxmlformats.org/officeDocument/2006/relationships/image" Target="../media/image103.jpeg"/><Relationship Id="rId86" Type="http://schemas.openxmlformats.org/officeDocument/2006/relationships/image" Target="../media/image108.jpeg"/><Relationship Id="rId130" Type="http://schemas.openxmlformats.org/officeDocument/2006/relationships/image" Target="../media/image152.jpeg"/><Relationship Id="rId135" Type="http://schemas.openxmlformats.org/officeDocument/2006/relationships/image" Target="../media/image157.jpeg"/><Relationship Id="rId151" Type="http://schemas.openxmlformats.org/officeDocument/2006/relationships/image" Target="../media/image173.jpeg"/><Relationship Id="rId156" Type="http://schemas.openxmlformats.org/officeDocument/2006/relationships/image" Target="../media/image178.jpeg"/><Relationship Id="rId177" Type="http://schemas.openxmlformats.org/officeDocument/2006/relationships/image" Target="../media/image199.jpeg"/><Relationship Id="rId198" Type="http://schemas.openxmlformats.org/officeDocument/2006/relationships/image" Target="../media/image220.jpeg"/><Relationship Id="rId172" Type="http://schemas.openxmlformats.org/officeDocument/2006/relationships/image" Target="../media/image194.jpeg"/><Relationship Id="rId193" Type="http://schemas.openxmlformats.org/officeDocument/2006/relationships/image" Target="../media/image215.jpeg"/><Relationship Id="rId202" Type="http://schemas.openxmlformats.org/officeDocument/2006/relationships/image" Target="../media/image224.jpeg"/><Relationship Id="rId207" Type="http://schemas.openxmlformats.org/officeDocument/2006/relationships/image" Target="../media/image229.jpeg"/><Relationship Id="rId223" Type="http://schemas.openxmlformats.org/officeDocument/2006/relationships/image" Target="../media/image245.jpeg"/><Relationship Id="rId228" Type="http://schemas.openxmlformats.org/officeDocument/2006/relationships/image" Target="../media/image250.jpeg"/><Relationship Id="rId244" Type="http://schemas.openxmlformats.org/officeDocument/2006/relationships/image" Target="../media/image266.jpeg"/><Relationship Id="rId249" Type="http://schemas.openxmlformats.org/officeDocument/2006/relationships/image" Target="../media/image271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9" Type="http://schemas.openxmlformats.org/officeDocument/2006/relationships/image" Target="../media/image61.jpeg"/><Relationship Id="rId109" Type="http://schemas.openxmlformats.org/officeDocument/2006/relationships/image" Target="../media/image131.jpeg"/><Relationship Id="rId34" Type="http://schemas.openxmlformats.org/officeDocument/2006/relationships/image" Target="../media/image56.jpeg"/><Relationship Id="rId50" Type="http://schemas.openxmlformats.org/officeDocument/2006/relationships/image" Target="../media/image72.jpeg"/><Relationship Id="rId55" Type="http://schemas.openxmlformats.org/officeDocument/2006/relationships/image" Target="../media/image77.jpeg"/><Relationship Id="rId76" Type="http://schemas.openxmlformats.org/officeDocument/2006/relationships/image" Target="../media/image98.jpeg"/><Relationship Id="rId97" Type="http://schemas.openxmlformats.org/officeDocument/2006/relationships/image" Target="../media/image119.jpeg"/><Relationship Id="rId104" Type="http://schemas.openxmlformats.org/officeDocument/2006/relationships/image" Target="../media/image126.jpeg"/><Relationship Id="rId120" Type="http://schemas.openxmlformats.org/officeDocument/2006/relationships/image" Target="../media/image142.jpeg"/><Relationship Id="rId125" Type="http://schemas.openxmlformats.org/officeDocument/2006/relationships/image" Target="../media/image147.jpeg"/><Relationship Id="rId141" Type="http://schemas.openxmlformats.org/officeDocument/2006/relationships/image" Target="../media/image163.jpeg"/><Relationship Id="rId146" Type="http://schemas.openxmlformats.org/officeDocument/2006/relationships/image" Target="../media/image168.jpeg"/><Relationship Id="rId167" Type="http://schemas.openxmlformats.org/officeDocument/2006/relationships/image" Target="../media/image189.jpeg"/><Relationship Id="rId188" Type="http://schemas.openxmlformats.org/officeDocument/2006/relationships/image" Target="../media/image210.jpeg"/><Relationship Id="rId7" Type="http://schemas.openxmlformats.org/officeDocument/2006/relationships/image" Target="../media/image29.jpeg"/><Relationship Id="rId71" Type="http://schemas.openxmlformats.org/officeDocument/2006/relationships/image" Target="../media/image93.jpeg"/><Relationship Id="rId92" Type="http://schemas.openxmlformats.org/officeDocument/2006/relationships/image" Target="../media/image114.jpeg"/><Relationship Id="rId162" Type="http://schemas.openxmlformats.org/officeDocument/2006/relationships/image" Target="../media/image184.jpeg"/><Relationship Id="rId183" Type="http://schemas.openxmlformats.org/officeDocument/2006/relationships/image" Target="../media/image205.jpeg"/><Relationship Id="rId213" Type="http://schemas.openxmlformats.org/officeDocument/2006/relationships/image" Target="../media/image235.jpeg"/><Relationship Id="rId218" Type="http://schemas.openxmlformats.org/officeDocument/2006/relationships/image" Target="../media/image240.jpeg"/><Relationship Id="rId234" Type="http://schemas.openxmlformats.org/officeDocument/2006/relationships/image" Target="../media/image256.jpeg"/><Relationship Id="rId239" Type="http://schemas.openxmlformats.org/officeDocument/2006/relationships/image" Target="../media/image261.jpeg"/><Relationship Id="rId2" Type="http://schemas.openxmlformats.org/officeDocument/2006/relationships/image" Target="../media/image24.jpeg"/><Relationship Id="rId29" Type="http://schemas.openxmlformats.org/officeDocument/2006/relationships/image" Target="../media/image51.jpeg"/><Relationship Id="rId250" Type="http://schemas.openxmlformats.org/officeDocument/2006/relationships/image" Target="../media/image272.jpeg"/><Relationship Id="rId255" Type="http://schemas.openxmlformats.org/officeDocument/2006/relationships/image" Target="../media/image277.jpeg"/><Relationship Id="rId24" Type="http://schemas.openxmlformats.org/officeDocument/2006/relationships/image" Target="../media/image46.jpeg"/><Relationship Id="rId40" Type="http://schemas.openxmlformats.org/officeDocument/2006/relationships/image" Target="../media/image62.jpeg"/><Relationship Id="rId45" Type="http://schemas.openxmlformats.org/officeDocument/2006/relationships/image" Target="../media/image67.jpeg"/><Relationship Id="rId66" Type="http://schemas.openxmlformats.org/officeDocument/2006/relationships/image" Target="../media/image88.jpeg"/><Relationship Id="rId87" Type="http://schemas.openxmlformats.org/officeDocument/2006/relationships/image" Target="../media/image109.jpeg"/><Relationship Id="rId110" Type="http://schemas.openxmlformats.org/officeDocument/2006/relationships/image" Target="../media/image132.jpeg"/><Relationship Id="rId115" Type="http://schemas.openxmlformats.org/officeDocument/2006/relationships/image" Target="../media/image137.jpeg"/><Relationship Id="rId131" Type="http://schemas.openxmlformats.org/officeDocument/2006/relationships/image" Target="../media/image153.jpeg"/><Relationship Id="rId136" Type="http://schemas.openxmlformats.org/officeDocument/2006/relationships/image" Target="../media/image158.jpeg"/><Relationship Id="rId157" Type="http://schemas.openxmlformats.org/officeDocument/2006/relationships/image" Target="../media/image179.jpeg"/><Relationship Id="rId178" Type="http://schemas.openxmlformats.org/officeDocument/2006/relationships/image" Target="../media/image200.jpeg"/><Relationship Id="rId61" Type="http://schemas.openxmlformats.org/officeDocument/2006/relationships/image" Target="../media/image83.jpeg"/><Relationship Id="rId82" Type="http://schemas.openxmlformats.org/officeDocument/2006/relationships/image" Target="../media/image104.jpeg"/><Relationship Id="rId152" Type="http://schemas.openxmlformats.org/officeDocument/2006/relationships/image" Target="../media/image174.jpeg"/><Relationship Id="rId173" Type="http://schemas.openxmlformats.org/officeDocument/2006/relationships/image" Target="../media/image195.jpeg"/><Relationship Id="rId194" Type="http://schemas.openxmlformats.org/officeDocument/2006/relationships/image" Target="../media/image216.jpeg"/><Relationship Id="rId199" Type="http://schemas.openxmlformats.org/officeDocument/2006/relationships/image" Target="../media/image221.jpeg"/><Relationship Id="rId203" Type="http://schemas.openxmlformats.org/officeDocument/2006/relationships/image" Target="../media/image225.jpeg"/><Relationship Id="rId208" Type="http://schemas.openxmlformats.org/officeDocument/2006/relationships/image" Target="../media/image230.jpeg"/><Relationship Id="rId229" Type="http://schemas.openxmlformats.org/officeDocument/2006/relationships/image" Target="../media/image251.jpeg"/><Relationship Id="rId19" Type="http://schemas.openxmlformats.org/officeDocument/2006/relationships/image" Target="../media/image41.jpeg"/><Relationship Id="rId224" Type="http://schemas.openxmlformats.org/officeDocument/2006/relationships/image" Target="../media/image246.jpeg"/><Relationship Id="rId240" Type="http://schemas.openxmlformats.org/officeDocument/2006/relationships/image" Target="../media/image262.jpeg"/><Relationship Id="rId245" Type="http://schemas.openxmlformats.org/officeDocument/2006/relationships/image" Target="../media/image267.jpeg"/><Relationship Id="rId14" Type="http://schemas.openxmlformats.org/officeDocument/2006/relationships/image" Target="../media/image36.jpeg"/><Relationship Id="rId30" Type="http://schemas.openxmlformats.org/officeDocument/2006/relationships/image" Target="../media/image52.jpeg"/><Relationship Id="rId35" Type="http://schemas.openxmlformats.org/officeDocument/2006/relationships/image" Target="../media/image57.jpeg"/><Relationship Id="rId56" Type="http://schemas.openxmlformats.org/officeDocument/2006/relationships/image" Target="../media/image78.jpeg"/><Relationship Id="rId77" Type="http://schemas.openxmlformats.org/officeDocument/2006/relationships/image" Target="../media/image99.jpeg"/><Relationship Id="rId100" Type="http://schemas.openxmlformats.org/officeDocument/2006/relationships/image" Target="../media/image122.jpeg"/><Relationship Id="rId105" Type="http://schemas.openxmlformats.org/officeDocument/2006/relationships/image" Target="../media/image127.jpeg"/><Relationship Id="rId126" Type="http://schemas.openxmlformats.org/officeDocument/2006/relationships/image" Target="../media/image148.jpeg"/><Relationship Id="rId147" Type="http://schemas.openxmlformats.org/officeDocument/2006/relationships/image" Target="../media/image169.jpeg"/><Relationship Id="rId168" Type="http://schemas.openxmlformats.org/officeDocument/2006/relationships/image" Target="../media/image190.jpeg"/><Relationship Id="rId8" Type="http://schemas.openxmlformats.org/officeDocument/2006/relationships/image" Target="../media/image30.jpeg"/><Relationship Id="rId51" Type="http://schemas.openxmlformats.org/officeDocument/2006/relationships/image" Target="../media/image73.jpeg"/><Relationship Id="rId72" Type="http://schemas.openxmlformats.org/officeDocument/2006/relationships/image" Target="../media/image94.jpeg"/><Relationship Id="rId93" Type="http://schemas.openxmlformats.org/officeDocument/2006/relationships/image" Target="../media/image115.jpeg"/><Relationship Id="rId98" Type="http://schemas.openxmlformats.org/officeDocument/2006/relationships/image" Target="../media/image120.jpeg"/><Relationship Id="rId121" Type="http://schemas.openxmlformats.org/officeDocument/2006/relationships/image" Target="../media/image143.jpeg"/><Relationship Id="rId142" Type="http://schemas.openxmlformats.org/officeDocument/2006/relationships/image" Target="../media/image164.jpeg"/><Relationship Id="rId163" Type="http://schemas.openxmlformats.org/officeDocument/2006/relationships/image" Target="../media/image185.jpeg"/><Relationship Id="rId184" Type="http://schemas.openxmlformats.org/officeDocument/2006/relationships/image" Target="../media/image206.jpeg"/><Relationship Id="rId189" Type="http://schemas.openxmlformats.org/officeDocument/2006/relationships/image" Target="../media/image211.jpeg"/><Relationship Id="rId219" Type="http://schemas.openxmlformats.org/officeDocument/2006/relationships/image" Target="../media/image241.jpeg"/><Relationship Id="rId3" Type="http://schemas.openxmlformats.org/officeDocument/2006/relationships/image" Target="../media/image25.jpeg"/><Relationship Id="rId214" Type="http://schemas.openxmlformats.org/officeDocument/2006/relationships/image" Target="../media/image236.jpeg"/><Relationship Id="rId230" Type="http://schemas.openxmlformats.org/officeDocument/2006/relationships/image" Target="../media/image252.jpeg"/><Relationship Id="rId235" Type="http://schemas.openxmlformats.org/officeDocument/2006/relationships/image" Target="../media/image257.jpeg"/><Relationship Id="rId251" Type="http://schemas.openxmlformats.org/officeDocument/2006/relationships/image" Target="../media/image273.jpeg"/><Relationship Id="rId256" Type="http://schemas.openxmlformats.org/officeDocument/2006/relationships/image" Target="../media/image278.jpeg"/><Relationship Id="rId25" Type="http://schemas.openxmlformats.org/officeDocument/2006/relationships/image" Target="../media/image47.jpeg"/><Relationship Id="rId46" Type="http://schemas.openxmlformats.org/officeDocument/2006/relationships/image" Target="../media/image68.jpeg"/><Relationship Id="rId67" Type="http://schemas.openxmlformats.org/officeDocument/2006/relationships/image" Target="../media/image89.jpeg"/><Relationship Id="rId116" Type="http://schemas.openxmlformats.org/officeDocument/2006/relationships/image" Target="../media/image138.jpeg"/><Relationship Id="rId137" Type="http://schemas.openxmlformats.org/officeDocument/2006/relationships/image" Target="../media/image159.jpeg"/><Relationship Id="rId158" Type="http://schemas.openxmlformats.org/officeDocument/2006/relationships/image" Target="../media/image180.jpeg"/><Relationship Id="rId20" Type="http://schemas.openxmlformats.org/officeDocument/2006/relationships/image" Target="../media/image42.jpeg"/><Relationship Id="rId41" Type="http://schemas.openxmlformats.org/officeDocument/2006/relationships/image" Target="../media/image63.jpeg"/><Relationship Id="rId62" Type="http://schemas.openxmlformats.org/officeDocument/2006/relationships/image" Target="../media/image84.jpeg"/><Relationship Id="rId83" Type="http://schemas.openxmlformats.org/officeDocument/2006/relationships/image" Target="../media/image105.jpeg"/><Relationship Id="rId88" Type="http://schemas.openxmlformats.org/officeDocument/2006/relationships/image" Target="../media/image110.jpeg"/><Relationship Id="rId111" Type="http://schemas.openxmlformats.org/officeDocument/2006/relationships/image" Target="../media/image133.jpeg"/><Relationship Id="rId132" Type="http://schemas.openxmlformats.org/officeDocument/2006/relationships/image" Target="../media/image154.jpeg"/><Relationship Id="rId153" Type="http://schemas.openxmlformats.org/officeDocument/2006/relationships/image" Target="../media/image175.jpeg"/><Relationship Id="rId174" Type="http://schemas.openxmlformats.org/officeDocument/2006/relationships/image" Target="../media/image196.jpeg"/><Relationship Id="rId179" Type="http://schemas.openxmlformats.org/officeDocument/2006/relationships/image" Target="../media/image201.jpeg"/><Relationship Id="rId195" Type="http://schemas.openxmlformats.org/officeDocument/2006/relationships/image" Target="../media/image217.jpeg"/><Relationship Id="rId209" Type="http://schemas.openxmlformats.org/officeDocument/2006/relationships/image" Target="../media/image231.jpeg"/><Relationship Id="rId190" Type="http://schemas.openxmlformats.org/officeDocument/2006/relationships/image" Target="../media/image212.jpeg"/><Relationship Id="rId204" Type="http://schemas.openxmlformats.org/officeDocument/2006/relationships/image" Target="../media/image226.jpeg"/><Relationship Id="rId220" Type="http://schemas.openxmlformats.org/officeDocument/2006/relationships/image" Target="../media/image242.jpeg"/><Relationship Id="rId225" Type="http://schemas.openxmlformats.org/officeDocument/2006/relationships/image" Target="../media/image247.jpeg"/><Relationship Id="rId241" Type="http://schemas.openxmlformats.org/officeDocument/2006/relationships/image" Target="../media/image263.jpeg"/><Relationship Id="rId246" Type="http://schemas.openxmlformats.org/officeDocument/2006/relationships/image" Target="../media/image268.jpeg"/><Relationship Id="rId15" Type="http://schemas.openxmlformats.org/officeDocument/2006/relationships/image" Target="../media/image37.jpeg"/><Relationship Id="rId36" Type="http://schemas.openxmlformats.org/officeDocument/2006/relationships/image" Target="../media/image58.jpeg"/><Relationship Id="rId57" Type="http://schemas.openxmlformats.org/officeDocument/2006/relationships/image" Target="../media/image79.jpeg"/><Relationship Id="rId106" Type="http://schemas.openxmlformats.org/officeDocument/2006/relationships/image" Target="../media/image128.jpeg"/><Relationship Id="rId127" Type="http://schemas.openxmlformats.org/officeDocument/2006/relationships/image" Target="../media/image149.jpeg"/><Relationship Id="rId10" Type="http://schemas.openxmlformats.org/officeDocument/2006/relationships/image" Target="../media/image32.jpeg"/><Relationship Id="rId31" Type="http://schemas.openxmlformats.org/officeDocument/2006/relationships/image" Target="../media/image53.jpeg"/><Relationship Id="rId52" Type="http://schemas.openxmlformats.org/officeDocument/2006/relationships/image" Target="../media/image74.jpeg"/><Relationship Id="rId73" Type="http://schemas.openxmlformats.org/officeDocument/2006/relationships/image" Target="../media/image95.jpeg"/><Relationship Id="rId78" Type="http://schemas.openxmlformats.org/officeDocument/2006/relationships/image" Target="../media/image100.jpeg"/><Relationship Id="rId94" Type="http://schemas.openxmlformats.org/officeDocument/2006/relationships/image" Target="../media/image116.jpeg"/><Relationship Id="rId99" Type="http://schemas.openxmlformats.org/officeDocument/2006/relationships/image" Target="../media/image121.jpeg"/><Relationship Id="rId101" Type="http://schemas.openxmlformats.org/officeDocument/2006/relationships/image" Target="../media/image123.jpeg"/><Relationship Id="rId122" Type="http://schemas.openxmlformats.org/officeDocument/2006/relationships/image" Target="../media/image144.jpeg"/><Relationship Id="rId143" Type="http://schemas.openxmlformats.org/officeDocument/2006/relationships/image" Target="../media/image165.jpeg"/><Relationship Id="rId148" Type="http://schemas.openxmlformats.org/officeDocument/2006/relationships/image" Target="../media/image170.jpeg"/><Relationship Id="rId164" Type="http://schemas.openxmlformats.org/officeDocument/2006/relationships/image" Target="../media/image186.jpeg"/><Relationship Id="rId169" Type="http://schemas.openxmlformats.org/officeDocument/2006/relationships/image" Target="../media/image191.jpeg"/><Relationship Id="rId185" Type="http://schemas.openxmlformats.org/officeDocument/2006/relationships/image" Target="../media/image20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80" Type="http://schemas.openxmlformats.org/officeDocument/2006/relationships/image" Target="../media/image202.jpeg"/><Relationship Id="rId210" Type="http://schemas.openxmlformats.org/officeDocument/2006/relationships/image" Target="../media/image232.jpeg"/><Relationship Id="rId215" Type="http://schemas.openxmlformats.org/officeDocument/2006/relationships/image" Target="../media/image237.jpeg"/><Relationship Id="rId236" Type="http://schemas.openxmlformats.org/officeDocument/2006/relationships/image" Target="../media/image258.jpeg"/><Relationship Id="rId257" Type="http://schemas.openxmlformats.org/officeDocument/2006/relationships/image" Target="../media/image279.jpeg"/><Relationship Id="rId26" Type="http://schemas.openxmlformats.org/officeDocument/2006/relationships/image" Target="../media/image48.jpeg"/><Relationship Id="rId231" Type="http://schemas.openxmlformats.org/officeDocument/2006/relationships/image" Target="../media/image253.jpeg"/><Relationship Id="rId252" Type="http://schemas.openxmlformats.org/officeDocument/2006/relationships/image" Target="../media/image274.jpeg"/><Relationship Id="rId47" Type="http://schemas.openxmlformats.org/officeDocument/2006/relationships/image" Target="../media/image69.jpeg"/><Relationship Id="rId68" Type="http://schemas.openxmlformats.org/officeDocument/2006/relationships/image" Target="../media/image90.jpeg"/><Relationship Id="rId89" Type="http://schemas.openxmlformats.org/officeDocument/2006/relationships/image" Target="../media/image111.jpeg"/><Relationship Id="rId112" Type="http://schemas.openxmlformats.org/officeDocument/2006/relationships/image" Target="../media/image134.jpeg"/><Relationship Id="rId133" Type="http://schemas.openxmlformats.org/officeDocument/2006/relationships/image" Target="../media/image155.jpeg"/><Relationship Id="rId154" Type="http://schemas.openxmlformats.org/officeDocument/2006/relationships/image" Target="../media/image176.jpeg"/><Relationship Id="rId175" Type="http://schemas.openxmlformats.org/officeDocument/2006/relationships/image" Target="../media/image197.jpeg"/><Relationship Id="rId196" Type="http://schemas.openxmlformats.org/officeDocument/2006/relationships/image" Target="../media/image218.jpeg"/><Relationship Id="rId200" Type="http://schemas.openxmlformats.org/officeDocument/2006/relationships/image" Target="../media/image222.jpeg"/><Relationship Id="rId16" Type="http://schemas.openxmlformats.org/officeDocument/2006/relationships/image" Target="../media/image38.jpeg"/><Relationship Id="rId221" Type="http://schemas.openxmlformats.org/officeDocument/2006/relationships/image" Target="../media/image243.jpeg"/><Relationship Id="rId242" Type="http://schemas.openxmlformats.org/officeDocument/2006/relationships/image" Target="../media/image264.jpeg"/><Relationship Id="rId37" Type="http://schemas.openxmlformats.org/officeDocument/2006/relationships/image" Target="../media/image59.jpeg"/><Relationship Id="rId58" Type="http://schemas.openxmlformats.org/officeDocument/2006/relationships/image" Target="../media/image80.jpeg"/><Relationship Id="rId79" Type="http://schemas.openxmlformats.org/officeDocument/2006/relationships/image" Target="../media/image101.jpeg"/><Relationship Id="rId102" Type="http://schemas.openxmlformats.org/officeDocument/2006/relationships/image" Target="../media/image124.jpeg"/><Relationship Id="rId123" Type="http://schemas.openxmlformats.org/officeDocument/2006/relationships/image" Target="../media/image145.jpeg"/><Relationship Id="rId144" Type="http://schemas.openxmlformats.org/officeDocument/2006/relationships/image" Target="../media/image166.jpeg"/><Relationship Id="rId90" Type="http://schemas.openxmlformats.org/officeDocument/2006/relationships/image" Target="../media/image112.jpeg"/><Relationship Id="rId165" Type="http://schemas.openxmlformats.org/officeDocument/2006/relationships/image" Target="../media/image187.jpeg"/><Relationship Id="rId186" Type="http://schemas.openxmlformats.org/officeDocument/2006/relationships/image" Target="../media/image208.jpeg"/><Relationship Id="rId211" Type="http://schemas.openxmlformats.org/officeDocument/2006/relationships/image" Target="../media/image233.jpeg"/><Relationship Id="rId232" Type="http://schemas.openxmlformats.org/officeDocument/2006/relationships/image" Target="../media/image254.jpeg"/><Relationship Id="rId253" Type="http://schemas.openxmlformats.org/officeDocument/2006/relationships/image" Target="../media/image275.jpeg"/><Relationship Id="rId27" Type="http://schemas.openxmlformats.org/officeDocument/2006/relationships/image" Target="../media/image49.jpeg"/><Relationship Id="rId48" Type="http://schemas.openxmlformats.org/officeDocument/2006/relationships/image" Target="../media/image70.jpeg"/><Relationship Id="rId69" Type="http://schemas.openxmlformats.org/officeDocument/2006/relationships/image" Target="../media/image91.jpeg"/><Relationship Id="rId113" Type="http://schemas.openxmlformats.org/officeDocument/2006/relationships/image" Target="../media/image135.jpeg"/><Relationship Id="rId134" Type="http://schemas.openxmlformats.org/officeDocument/2006/relationships/image" Target="../media/image156.jpeg"/><Relationship Id="rId80" Type="http://schemas.openxmlformats.org/officeDocument/2006/relationships/image" Target="../media/image102.jpeg"/><Relationship Id="rId155" Type="http://schemas.openxmlformats.org/officeDocument/2006/relationships/image" Target="../media/image177.jpeg"/><Relationship Id="rId176" Type="http://schemas.openxmlformats.org/officeDocument/2006/relationships/image" Target="../media/image198.jpeg"/><Relationship Id="rId197" Type="http://schemas.openxmlformats.org/officeDocument/2006/relationships/image" Target="../media/image219.jpeg"/><Relationship Id="rId201" Type="http://schemas.openxmlformats.org/officeDocument/2006/relationships/image" Target="../media/image223.jpeg"/><Relationship Id="rId222" Type="http://schemas.openxmlformats.org/officeDocument/2006/relationships/image" Target="../media/image244.jpeg"/><Relationship Id="rId243" Type="http://schemas.openxmlformats.org/officeDocument/2006/relationships/image" Target="../media/image265.jpeg"/><Relationship Id="rId17" Type="http://schemas.openxmlformats.org/officeDocument/2006/relationships/image" Target="../media/image39.jpeg"/><Relationship Id="rId38" Type="http://schemas.openxmlformats.org/officeDocument/2006/relationships/image" Target="../media/image60.jpeg"/><Relationship Id="rId59" Type="http://schemas.openxmlformats.org/officeDocument/2006/relationships/image" Target="../media/image81.jpeg"/><Relationship Id="rId103" Type="http://schemas.openxmlformats.org/officeDocument/2006/relationships/image" Target="../media/image125.jpeg"/><Relationship Id="rId124" Type="http://schemas.openxmlformats.org/officeDocument/2006/relationships/image" Target="../media/image14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6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eg"/><Relationship Id="rId1" Type="http://schemas.openxmlformats.org/officeDocument/2006/relationships/slideLayout" Target="../slideLayouts/slideLayout6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6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eg"/><Relationship Id="rId1" Type="http://schemas.openxmlformats.org/officeDocument/2006/relationships/slideLayout" Target="../slideLayouts/slideLayout6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emf"/><Relationship Id="rId2" Type="http://schemas.openxmlformats.org/officeDocument/2006/relationships/image" Target="../media/image377.jpeg"/><Relationship Id="rId1" Type="http://schemas.openxmlformats.org/officeDocument/2006/relationships/slideLayout" Target="../slideLayouts/slideLayout7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jpeg"/><Relationship Id="rId1" Type="http://schemas.openxmlformats.org/officeDocument/2006/relationships/slideLayout" Target="../slideLayouts/slideLayout6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jpeg"/><Relationship Id="rId1" Type="http://schemas.openxmlformats.org/officeDocument/2006/relationships/slideLayout" Target="../slideLayouts/slideLayout6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83.jpeg"/><Relationship Id="rId4" Type="http://schemas.openxmlformats.org/officeDocument/2006/relationships/image" Target="../media/image3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81.jpeg"/><Relationship Id="rId4" Type="http://schemas.openxmlformats.org/officeDocument/2006/relationships/image" Target="../media/image38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tiff"/><Relationship Id="rId3" Type="http://schemas.openxmlformats.org/officeDocument/2006/relationships/image" Target="../media/image17.png"/><Relationship Id="rId7" Type="http://schemas.openxmlformats.org/officeDocument/2006/relationships/image" Target="../media/image28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1.tiff"/><Relationship Id="rId5" Type="http://schemas.openxmlformats.org/officeDocument/2006/relationships/image" Target="../media/image280.jpeg"/><Relationship Id="rId4" Type="http://schemas.openxmlformats.org/officeDocument/2006/relationships/image" Target="../media/image1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7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eg"/><Relationship Id="rId1" Type="http://schemas.openxmlformats.org/officeDocument/2006/relationships/slideLayout" Target="../slideLayouts/slideLayout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eg"/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6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60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jpeg"/><Relationship Id="rId3" Type="http://schemas.openxmlformats.org/officeDocument/2006/relationships/image" Target="../media/image315.jpeg"/><Relationship Id="rId7" Type="http://schemas.openxmlformats.org/officeDocument/2006/relationships/image" Target="../media/image319.pn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8.jpeg"/><Relationship Id="rId5" Type="http://schemas.openxmlformats.org/officeDocument/2006/relationships/image" Target="../media/image317.jpeg"/><Relationship Id="rId4" Type="http://schemas.openxmlformats.org/officeDocument/2006/relationships/image" Target="../media/image31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9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9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jpe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9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284.jpe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84.jpeg"/><Relationship Id="rId4" Type="http://schemas.openxmlformats.org/officeDocument/2006/relationships/image" Target="../media/image18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97.png"/><Relationship Id="rId5" Type="http://schemas.openxmlformats.org/officeDocument/2006/relationships/image" Target="../media/image396.png"/><Relationship Id="rId4" Type="http://schemas.openxmlformats.org/officeDocument/2006/relationships/image" Target="../media/image310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17.png"/><Relationship Id="rId7" Type="http://schemas.openxmlformats.org/officeDocument/2006/relationships/image" Target="../media/image3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302.jpeg"/><Relationship Id="rId5" Type="http://schemas.openxmlformats.org/officeDocument/2006/relationships/image" Target="../media/image301.jpeg"/><Relationship Id="rId4" Type="http://schemas.openxmlformats.org/officeDocument/2006/relationships/image" Target="../media/image18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0.png"/><Relationship Id="rId4" Type="http://schemas.openxmlformats.org/officeDocument/2006/relationships/image" Target="../media/image18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eg"/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40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wmf"/><Relationship Id="rId2" Type="http://schemas.openxmlformats.org/officeDocument/2006/relationships/image" Target="../media/image399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0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png"/><Relationship Id="rId3" Type="http://schemas.openxmlformats.org/officeDocument/2006/relationships/image" Target="../media/image401.png"/><Relationship Id="rId7" Type="http://schemas.openxmlformats.org/officeDocument/2006/relationships/image" Target="../media/image4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402.jpeg"/><Relationship Id="rId5" Type="http://schemas.openxmlformats.org/officeDocument/2006/relationships/image" Target="../media/image18.emf"/><Relationship Id="rId4" Type="http://schemas.openxmlformats.org/officeDocument/2006/relationships/image" Target="../media/image17.png"/><Relationship Id="rId9" Type="http://schemas.openxmlformats.org/officeDocument/2006/relationships/image" Target="../media/image40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1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tiff"/><Relationship Id="rId3" Type="http://schemas.openxmlformats.org/officeDocument/2006/relationships/image" Target="../media/image17.png"/><Relationship Id="rId7" Type="http://schemas.openxmlformats.org/officeDocument/2006/relationships/image" Target="../media/image2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7.png"/><Relationship Id="rId5" Type="http://schemas.openxmlformats.org/officeDocument/2006/relationships/image" Target="../media/image286.tiff"/><Relationship Id="rId4" Type="http://schemas.openxmlformats.org/officeDocument/2006/relationships/image" Target="../media/image18.emf"/><Relationship Id="rId9" Type="http://schemas.openxmlformats.org/officeDocument/2006/relationships/image" Target="../media/image29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78" t="20761" r="7748"/>
          <a:stretch/>
        </p:blipFill>
        <p:spPr>
          <a:xfrm>
            <a:off x="76074" y="44624"/>
            <a:ext cx="9032430" cy="560136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ctangle 3"/>
          <p:cNvSpPr>
            <a:spLocks noGrp="1" noChangeArrowheads="1"/>
          </p:cNvSpPr>
          <p:nvPr>
            <p:ph type="body" sz="quarter" idx="16"/>
          </p:nvPr>
        </p:nvSpPr>
        <p:spPr>
          <a:xfrm>
            <a:off x="323528" y="260648"/>
            <a:ext cx="8280920" cy="2121897"/>
          </a:xfrm>
          <a:prstGeom prst="rect">
            <a:avLst/>
          </a:prstGeom>
          <a:solidFill>
            <a:schemeClr val="tx1">
              <a:alpha val="32000"/>
            </a:schemeClr>
          </a:solidFill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2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</a:rPr>
              <a:t> </a:t>
            </a:r>
            <a:r>
              <a:rPr kumimoji="0" lang="pt-BR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A Embrapa, o Desenvolvimento Agrícola do  Cerrado e as terras da BR 020</a:t>
            </a:r>
          </a:p>
          <a:p>
            <a:pPr marL="0" marR="0" lvl="0" indent="0" algn="ctr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52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817976" y="3356992"/>
            <a:ext cx="5698996" cy="1377621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3600" dirty="0" smtClean="0">
                <a:solidFill>
                  <a:srgbClr val="FFFF00"/>
                </a:solidFill>
              </a:rPr>
              <a:t>Audiência P</a:t>
            </a:r>
            <a:r>
              <a:rPr lang="pt-BR" sz="3600" dirty="0">
                <a:solidFill>
                  <a:srgbClr val="FFFF00"/>
                </a:solidFill>
              </a:rPr>
              <a:t>ú</a:t>
            </a:r>
            <a:r>
              <a:rPr lang="pt-BR" sz="3600" dirty="0" smtClean="0">
                <a:solidFill>
                  <a:srgbClr val="FFFF00"/>
                </a:solidFill>
              </a:rPr>
              <a:t>blica Senado </a:t>
            </a:r>
          </a:p>
          <a:p>
            <a:pPr algn="ctr"/>
            <a:r>
              <a:rPr lang="pt-BR" sz="3600" dirty="0" smtClean="0">
                <a:solidFill>
                  <a:srgbClr val="FFFF00"/>
                </a:solidFill>
              </a:rPr>
              <a:t>15/05/2014</a:t>
            </a:r>
          </a:p>
          <a:p>
            <a:pPr algn="ctr"/>
            <a:endParaRPr lang="pt-B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31530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VE" smtClean="0"/>
          </a:p>
        </p:txBody>
      </p:sp>
      <p:pic>
        <p:nvPicPr>
          <p:cNvPr id="151555" name="Picture 3" descr="D:\Ieda\Congressos 2004\colheita  com plantio  em Sorriso_MT_Grupo  Pines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9572" name="Text Box 4"/>
          <p:cNvSpPr txBox="1">
            <a:spLocks noChangeArrowheads="1"/>
          </p:cNvSpPr>
          <p:nvPr/>
        </p:nvSpPr>
        <p:spPr bwMode="auto">
          <a:xfrm>
            <a:off x="6952856" y="6367676"/>
            <a:ext cx="214193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r" defTabSz="449263">
              <a:lnSpc>
                <a:spcPct val="75000"/>
              </a:lnSpc>
              <a:spcBef>
                <a:spcPct val="5000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pt-BR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Sorriso / MT</a:t>
            </a:r>
            <a:endParaRPr lang="pt-BR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9573" name="Rectangle 5"/>
          <p:cNvSpPr>
            <a:spLocks noChangeArrowheads="1"/>
          </p:cNvSpPr>
          <p:nvPr/>
        </p:nvSpPr>
        <p:spPr bwMode="auto">
          <a:xfrm>
            <a:off x="-15876" y="3933645"/>
            <a:ext cx="7241534" cy="2099036"/>
          </a:xfrm>
          <a:prstGeom prst="rect">
            <a:avLst/>
          </a:prstGeom>
          <a:solidFill>
            <a:schemeClr val="tx1">
              <a:alpha val="1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defTabSz="449263">
              <a:lnSpc>
                <a:spcPct val="110000"/>
              </a:lnSpc>
              <a:spcBef>
                <a:spcPct val="1000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es-VE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           </a:t>
            </a:r>
            <a:r>
              <a:rPr lang="es-V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</a:t>
            </a:r>
            <a:r>
              <a:rPr lang="es-VE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</a:t>
            </a:r>
            <a:r>
              <a:rPr lang="es-VE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egião</a:t>
            </a:r>
            <a:r>
              <a:rPr lang="es-V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do Cerrado: </a:t>
            </a:r>
            <a:endParaRPr lang="es-VE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defTabSz="449263">
              <a:lnSpc>
                <a:spcPct val="110000"/>
              </a:lnSpc>
              <a:spcBef>
                <a:spcPct val="1000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es-VE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 </a:t>
            </a:r>
            <a:r>
              <a:rPr lang="es-V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Importante </a:t>
            </a:r>
            <a:r>
              <a:rPr lang="es-VE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fonte</a:t>
            </a:r>
            <a:r>
              <a:rPr lang="es-V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alimentos</a:t>
            </a:r>
            <a:endParaRPr lang="es-VE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defTabSz="449263">
              <a:lnSpc>
                <a:spcPct val="110000"/>
              </a:lnSpc>
              <a:spcBef>
                <a:spcPct val="1000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es-VE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 </a:t>
            </a:r>
            <a:r>
              <a:rPr lang="es-V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</a:t>
            </a:r>
            <a:r>
              <a:rPr lang="es-VE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maior</a:t>
            </a:r>
            <a:r>
              <a:rPr lang="es-V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s-VE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fronteira</a:t>
            </a:r>
            <a:r>
              <a:rPr lang="es-V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agrícola do mundo</a:t>
            </a:r>
            <a:endParaRPr lang="pt-BR" sz="28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7384" y="262388"/>
            <a:ext cx="5460149" cy="574324"/>
          </a:xfrm>
          <a:prstGeom prst="rect">
            <a:avLst/>
          </a:prstGeom>
          <a:solidFill>
            <a:schemeClr val="accent1">
              <a:lumMod val="50000"/>
              <a:alpha val="38000"/>
            </a:schemeClr>
          </a:solidFill>
        </p:spPr>
        <p:txBody>
          <a:bodyPr wrap="none" rtlCol="0">
            <a:spAutoFit/>
          </a:bodyPr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3600" b="1" dirty="0" smtClean="0">
                <a:solidFill>
                  <a:srgbClr val="FFFFFF"/>
                </a:solidFill>
              </a:rPr>
              <a:t>Hoje (39 anos depois...)</a:t>
            </a:r>
            <a:r>
              <a:rPr lang="pt-BR" sz="2800" b="1" dirty="0" smtClean="0">
                <a:solidFill>
                  <a:srgbClr val="FFFFFF"/>
                </a:solidFill>
              </a:rPr>
              <a:t>:</a:t>
            </a:r>
            <a:endParaRPr lang="pt-BR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86691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Meus documentos\Minhas figuras\Fotos\Adriano\DCP_11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5" y="2744641"/>
            <a:ext cx="2580286" cy="1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0826" y="5732465"/>
            <a:ext cx="24495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49263">
              <a:defRPr/>
            </a:pPr>
            <a:r>
              <a:rPr lang="es-VE" sz="1600" b="1" dirty="0" err="1">
                <a:solidFill>
                  <a:prstClr val="white"/>
                </a:solidFill>
                <a:latin typeface="Calibri"/>
              </a:rPr>
              <a:t>Fonte</a:t>
            </a:r>
            <a:r>
              <a:rPr lang="es-VE" sz="1600" b="1" dirty="0">
                <a:solidFill>
                  <a:prstClr val="white"/>
                </a:solidFill>
                <a:latin typeface="Calibri"/>
              </a:rPr>
              <a:t>: IBGE, 2009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76463" y="313650"/>
            <a:ext cx="7518140" cy="522965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 defTabSz="449263"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FFFFFF"/>
                </a:solidFill>
              </a:rPr>
              <a:t>Bovinos, pastagens: Brasil x Cerrado</a:t>
            </a:r>
          </a:p>
        </p:txBody>
      </p:sp>
      <p:pic>
        <p:nvPicPr>
          <p:cNvPr id="9" name="Picture 2" descr="C:\Ieda\Assessoria\Leo Fotos-CPAC\Gado\04  AExp Gad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0939" y="928192"/>
            <a:ext cx="2513012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lum contrast="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4" y="4678840"/>
            <a:ext cx="2530240" cy="191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Espaço Reservado para Conteúdo 4"/>
          <p:cNvSpPr txBox="1">
            <a:spLocks/>
          </p:cNvSpPr>
          <p:nvPr/>
        </p:nvSpPr>
        <p:spPr>
          <a:xfrm>
            <a:off x="179512" y="1052736"/>
            <a:ext cx="8686800" cy="45259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 smtClean="0"/>
          </a:p>
          <a:p>
            <a:r>
              <a:rPr lang="pt-BR" sz="2300" b="1" dirty="0" smtClean="0"/>
              <a:t>Brasil:</a:t>
            </a:r>
          </a:p>
          <a:p>
            <a:r>
              <a:rPr lang="pt-BR" sz="2300" b="1" dirty="0" smtClean="0"/>
              <a:t>     - 191 milhões bovinos</a:t>
            </a:r>
          </a:p>
          <a:p>
            <a:r>
              <a:rPr lang="pt-BR" sz="2300" b="1" dirty="0" smtClean="0"/>
              <a:t>     - 101 milhões ha pastagens cultivadas</a:t>
            </a:r>
          </a:p>
          <a:p>
            <a:r>
              <a:rPr lang="pt-BR" sz="2300" b="1" dirty="0" smtClean="0"/>
              <a:t>     - Maior exportador mundial de carne vermelha</a:t>
            </a:r>
          </a:p>
          <a:p>
            <a:endParaRPr lang="pt-BR" sz="2300" b="1" dirty="0"/>
          </a:p>
          <a:p>
            <a:endParaRPr lang="pt-BR" sz="2300" b="1" dirty="0" smtClean="0"/>
          </a:p>
          <a:p>
            <a:r>
              <a:rPr lang="pt-BR" sz="2300" b="1" dirty="0" smtClean="0"/>
              <a:t>  Cerrado:</a:t>
            </a:r>
            <a:endParaRPr lang="pt-BR" sz="2300" b="1" dirty="0"/>
          </a:p>
          <a:p>
            <a:r>
              <a:rPr lang="pt-BR" sz="2300" b="1" dirty="0" smtClean="0"/>
              <a:t>       - 69 milhões </a:t>
            </a:r>
            <a:r>
              <a:rPr lang="pt-BR" sz="2300" b="1" dirty="0"/>
              <a:t>bovinos</a:t>
            </a:r>
          </a:p>
          <a:p>
            <a:r>
              <a:rPr lang="pt-BR" sz="2300" b="1" dirty="0" smtClean="0"/>
              <a:t>      -  54  milhões </a:t>
            </a:r>
            <a:r>
              <a:rPr lang="pt-BR" sz="2300" b="1" dirty="0"/>
              <a:t>ha pastagens cultivadas</a:t>
            </a:r>
          </a:p>
          <a:p>
            <a:r>
              <a:rPr lang="pt-BR" sz="2300" b="1" dirty="0" smtClean="0"/>
              <a:t>      -  36% da produção nacional de carne</a:t>
            </a:r>
            <a:endParaRPr lang="pt-BR" sz="2300" b="1" dirty="0"/>
          </a:p>
          <a:p>
            <a:endParaRPr lang="pt-BR" dirty="0"/>
          </a:p>
        </p:txBody>
      </p:sp>
      <p:sp>
        <p:nvSpPr>
          <p:cNvPr id="8" name="Elipse 7"/>
          <p:cNvSpPr/>
          <p:nvPr/>
        </p:nvSpPr>
        <p:spPr>
          <a:xfrm>
            <a:off x="467544" y="4653136"/>
            <a:ext cx="5184576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532084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25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759" y="1531716"/>
            <a:ext cx="8980487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03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0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4663763" y="2377763"/>
              <a:ext cx="500042" cy="846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308"/>
          <p:cNvSpPr txBox="1"/>
          <p:nvPr/>
        </p:nvSpPr>
        <p:spPr>
          <a:xfrm>
            <a:off x="72008" y="610037"/>
            <a:ext cx="9036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pt-BR" sz="2800" dirty="0" smtClean="0">
                <a:solidFill>
                  <a:srgbClr val="3127F5"/>
                </a:solidFill>
                <a:latin typeface="Arial" pitchFamily="34" charset="0"/>
                <a:cs typeface="Arial" pitchFamily="34" charset="0"/>
              </a:rPr>
              <a:t>Contribuição do cerrado à produção agrícola brasileira</a:t>
            </a:r>
            <a:endParaRPr lang="pt-BR" sz="2800" dirty="0">
              <a:solidFill>
                <a:srgbClr val="3127F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 rot="18799939">
            <a:off x="4192943" y="3540915"/>
            <a:ext cx="108012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prstClr val="white"/>
                </a:solidFill>
              </a:rPr>
              <a:t>40 %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 rot="18799939">
            <a:off x="5235029" y="3324891"/>
            <a:ext cx="108012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prstClr val="white"/>
                </a:solidFill>
              </a:rPr>
              <a:t>45 %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 rot="18799939">
            <a:off x="2032703" y="2892843"/>
            <a:ext cx="108012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prstClr val="white"/>
                </a:solidFill>
              </a:rPr>
              <a:t>6</a:t>
            </a:r>
            <a:r>
              <a:rPr lang="pt-BR" b="1" dirty="0" smtClean="0">
                <a:solidFill>
                  <a:prstClr val="white"/>
                </a:solidFill>
              </a:rPr>
              <a:t>0 %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 rot="18799939">
            <a:off x="3006841" y="2255376"/>
            <a:ext cx="108012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prstClr val="white"/>
                </a:solidFill>
              </a:rPr>
              <a:t>95 %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 rot="18799939">
            <a:off x="6103185" y="3972962"/>
            <a:ext cx="108012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prstClr val="white"/>
                </a:solidFill>
              </a:rPr>
              <a:t>10 %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 rot="18799939">
            <a:off x="7174188" y="4125363"/>
            <a:ext cx="108012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prstClr val="white"/>
                </a:solidFill>
              </a:rPr>
              <a:t>1</a:t>
            </a:r>
            <a:r>
              <a:rPr lang="pt-BR" b="1" dirty="0">
                <a:solidFill>
                  <a:prstClr val="white"/>
                </a:solidFill>
              </a:rPr>
              <a:t>5</a:t>
            </a:r>
            <a:r>
              <a:rPr lang="pt-BR" b="1" dirty="0" smtClean="0">
                <a:solidFill>
                  <a:prstClr val="white"/>
                </a:solidFill>
              </a:rPr>
              <a:t> %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012160" y="6401160"/>
            <a:ext cx="2927114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3127F5"/>
                </a:solidFill>
              </a:rPr>
              <a:t>Fonte : IBGE, 2009</a:t>
            </a:r>
            <a:endParaRPr lang="pt-BR" dirty="0">
              <a:solidFill>
                <a:srgbClr val="3127F5"/>
              </a:solidFill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 rot="20080547">
            <a:off x="387626" y="3123498"/>
            <a:ext cx="8610600" cy="1224136"/>
          </a:xfrm>
          <a:prstGeom prst="rect">
            <a:avLst/>
          </a:prstGeom>
          <a:solidFill>
            <a:srgbClr val="006600">
              <a:alpha val="68000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28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È a única grande agricultura tropical </a:t>
            </a:r>
            <a:r>
              <a:rPr lang="pt-BR" sz="2800" b="1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do mundo!! </a:t>
            </a:r>
            <a:endParaRPr lang="pt-BR" sz="1800" b="1" dirty="0">
              <a:solidFill>
                <a:srgbClr val="FFFF00"/>
              </a:solidFill>
              <a:latin typeface="Calibri" pitchFamily="34" charset="0"/>
              <a:cs typeface="Leelawadee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4155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upo 139"/>
          <p:cNvGrpSpPr/>
          <p:nvPr/>
        </p:nvGrpSpPr>
        <p:grpSpPr>
          <a:xfrm>
            <a:off x="6956087" y="3370058"/>
            <a:ext cx="1559507" cy="1028110"/>
            <a:chOff x="6948264" y="3356992"/>
            <a:chExt cx="1559507" cy="1028110"/>
          </a:xfrm>
        </p:grpSpPr>
        <p:pic>
          <p:nvPicPr>
            <p:cNvPr id="132" name="Imagem 13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8264" y="3356992"/>
              <a:ext cx="1559507" cy="1028110"/>
            </a:xfrm>
            <a:prstGeom prst="rect">
              <a:avLst/>
            </a:prstGeom>
          </p:spPr>
        </p:pic>
        <p:sp>
          <p:nvSpPr>
            <p:cNvPr id="135" name="CaixaDeTexto 134"/>
            <p:cNvSpPr txBox="1"/>
            <p:nvPr/>
          </p:nvSpPr>
          <p:spPr>
            <a:xfrm>
              <a:off x="7931972" y="3539031"/>
              <a:ext cx="575799" cy="186077"/>
            </a:xfrm>
            <a:prstGeom prst="rect">
              <a:avLst/>
            </a:prstGeom>
            <a:solidFill>
              <a:srgbClr val="1B1B6F">
                <a:alpha val="34000"/>
              </a:srgb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pt-BR" sz="700" dirty="0" smtClean="0"/>
                <a:t>Planaltina</a:t>
              </a:r>
            </a:p>
          </p:txBody>
        </p: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1150938" y="76200"/>
            <a:ext cx="5048250" cy="5291138"/>
            <a:chOff x="725" y="48"/>
            <a:chExt cx="3180" cy="3333"/>
          </a:xfrm>
          <a:solidFill>
            <a:srgbClr val="92D050"/>
          </a:solidFill>
        </p:grpSpPr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2688" y="293"/>
              <a:ext cx="59" cy="107"/>
            </a:xfrm>
            <a:custGeom>
              <a:avLst/>
              <a:gdLst>
                <a:gd name="T0" fmla="*/ 1054172457 w 41"/>
                <a:gd name="T1" fmla="*/ 0 h 81"/>
                <a:gd name="T2" fmla="*/ 2147483647 w 41"/>
                <a:gd name="T3" fmla="*/ 54737616 h 81"/>
                <a:gd name="T4" fmla="*/ 2147483647 w 41"/>
                <a:gd name="T5" fmla="*/ 72307698 h 81"/>
                <a:gd name="T6" fmla="*/ 2147483647 w 41"/>
                <a:gd name="T7" fmla="*/ 95517627 h 81"/>
                <a:gd name="T8" fmla="*/ 2147483647 w 41"/>
                <a:gd name="T9" fmla="*/ 114294814 h 81"/>
                <a:gd name="T10" fmla="*/ 2147483647 w 41"/>
                <a:gd name="T11" fmla="*/ 122498563 h 81"/>
                <a:gd name="T12" fmla="*/ 2147483647 w 41"/>
                <a:gd name="T13" fmla="*/ 140874866 h 81"/>
                <a:gd name="T14" fmla="*/ 2147483647 w 41"/>
                <a:gd name="T15" fmla="*/ 166678885 h 81"/>
                <a:gd name="T16" fmla="*/ 2147483647 w 41"/>
                <a:gd name="T17" fmla="*/ 182553298 h 81"/>
                <a:gd name="T18" fmla="*/ 2147483647 w 41"/>
                <a:gd name="T19" fmla="*/ 197484328 h 81"/>
                <a:gd name="T20" fmla="*/ 2147483647 w 41"/>
                <a:gd name="T21" fmla="*/ 227967220 h 81"/>
                <a:gd name="T22" fmla="*/ 2147483647 w 41"/>
                <a:gd name="T23" fmla="*/ 260874341 h 81"/>
                <a:gd name="T24" fmla="*/ 2147483647 w 41"/>
                <a:gd name="T25" fmla="*/ 290855889 h 81"/>
                <a:gd name="T26" fmla="*/ 2147483647 w 41"/>
                <a:gd name="T27" fmla="*/ 307106423 h 81"/>
                <a:gd name="T28" fmla="*/ 2147483647 w 41"/>
                <a:gd name="T29" fmla="*/ 329119933 h 81"/>
                <a:gd name="T30" fmla="*/ 2147483647 w 41"/>
                <a:gd name="T31" fmla="*/ 337347179 h 81"/>
                <a:gd name="T32" fmla="*/ 2147483647 w 41"/>
                <a:gd name="T33" fmla="*/ 350416250 h 81"/>
                <a:gd name="T34" fmla="*/ 2147483647 w 41"/>
                <a:gd name="T35" fmla="*/ 360094512 h 81"/>
                <a:gd name="T36" fmla="*/ 2147483647 w 41"/>
                <a:gd name="T37" fmla="*/ 360094512 h 81"/>
                <a:gd name="T38" fmla="*/ 2147483647 w 41"/>
                <a:gd name="T39" fmla="*/ 350416250 h 81"/>
                <a:gd name="T40" fmla="*/ 2147483647 w 41"/>
                <a:gd name="T41" fmla="*/ 337347179 h 81"/>
                <a:gd name="T42" fmla="*/ 2147483647 w 41"/>
                <a:gd name="T43" fmla="*/ 329119933 h 81"/>
                <a:gd name="T44" fmla="*/ 2147483647 w 41"/>
                <a:gd name="T45" fmla="*/ 318557133 h 81"/>
                <a:gd name="T46" fmla="*/ 2147483647 w 41"/>
                <a:gd name="T47" fmla="*/ 301141067 h 81"/>
                <a:gd name="T48" fmla="*/ 2147483647 w 41"/>
                <a:gd name="T49" fmla="*/ 277188439 h 81"/>
                <a:gd name="T50" fmla="*/ 2147483647 w 41"/>
                <a:gd name="T51" fmla="*/ 245827301 h 81"/>
                <a:gd name="T52" fmla="*/ 2147483647 w 41"/>
                <a:gd name="T53" fmla="*/ 213760918 h 81"/>
                <a:gd name="T54" fmla="*/ 2147483647 w 41"/>
                <a:gd name="T55" fmla="*/ 182553298 h 81"/>
                <a:gd name="T56" fmla="*/ 2147483647 w 41"/>
                <a:gd name="T57" fmla="*/ 156214238 h 81"/>
                <a:gd name="T58" fmla="*/ 2147483647 w 41"/>
                <a:gd name="T59" fmla="*/ 134986323 h 81"/>
                <a:gd name="T60" fmla="*/ 2147483647 w 41"/>
                <a:gd name="T61" fmla="*/ 102185978 h 81"/>
                <a:gd name="T62" fmla="*/ 2147483647 w 41"/>
                <a:gd name="T63" fmla="*/ 80730134 h 81"/>
                <a:gd name="T64" fmla="*/ 1054172457 w 41"/>
                <a:gd name="T65" fmla="*/ 61113496 h 81"/>
                <a:gd name="T66" fmla="*/ 0 w 41"/>
                <a:gd name="T67" fmla="*/ 41436879 h 81"/>
                <a:gd name="T68" fmla="*/ 0 w 41"/>
                <a:gd name="T69" fmla="*/ 31368120 h 81"/>
                <a:gd name="T70" fmla="*/ 0 w 41"/>
                <a:gd name="T71" fmla="*/ 17975921 h 81"/>
                <a:gd name="T72" fmla="*/ 0 w 41"/>
                <a:gd name="T73" fmla="*/ 10301339 h 81"/>
                <a:gd name="T74" fmla="*/ 1054172457 w 41"/>
                <a:gd name="T75" fmla="*/ 10301339 h 81"/>
                <a:gd name="T76" fmla="*/ 1054172457 w 41"/>
                <a:gd name="T77" fmla="*/ 0 h 8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1"/>
                <a:gd name="T118" fmla="*/ 0 h 81"/>
                <a:gd name="T119" fmla="*/ 41 w 41"/>
                <a:gd name="T120" fmla="*/ 81 h 8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1" h="81">
                  <a:moveTo>
                    <a:pt x="2" y="0"/>
                  </a:moveTo>
                  <a:lnTo>
                    <a:pt x="11" y="12"/>
                  </a:lnTo>
                  <a:lnTo>
                    <a:pt x="13" y="16"/>
                  </a:lnTo>
                  <a:lnTo>
                    <a:pt x="15" y="21"/>
                  </a:lnTo>
                  <a:lnTo>
                    <a:pt x="17" y="26"/>
                  </a:lnTo>
                  <a:lnTo>
                    <a:pt x="19" y="27"/>
                  </a:lnTo>
                  <a:lnTo>
                    <a:pt x="22" y="32"/>
                  </a:lnTo>
                  <a:lnTo>
                    <a:pt x="23" y="37"/>
                  </a:lnTo>
                  <a:lnTo>
                    <a:pt x="26" y="41"/>
                  </a:lnTo>
                  <a:lnTo>
                    <a:pt x="28" y="44"/>
                  </a:lnTo>
                  <a:lnTo>
                    <a:pt x="32" y="51"/>
                  </a:lnTo>
                  <a:lnTo>
                    <a:pt x="34" y="58"/>
                  </a:lnTo>
                  <a:lnTo>
                    <a:pt x="39" y="65"/>
                  </a:lnTo>
                  <a:lnTo>
                    <a:pt x="39" y="69"/>
                  </a:lnTo>
                  <a:lnTo>
                    <a:pt x="41" y="74"/>
                  </a:lnTo>
                  <a:lnTo>
                    <a:pt x="39" y="76"/>
                  </a:lnTo>
                  <a:lnTo>
                    <a:pt x="39" y="79"/>
                  </a:lnTo>
                  <a:lnTo>
                    <a:pt x="34" y="81"/>
                  </a:lnTo>
                  <a:lnTo>
                    <a:pt x="32" y="81"/>
                  </a:lnTo>
                  <a:lnTo>
                    <a:pt x="30" y="79"/>
                  </a:lnTo>
                  <a:lnTo>
                    <a:pt x="28" y="76"/>
                  </a:lnTo>
                  <a:lnTo>
                    <a:pt x="28" y="74"/>
                  </a:lnTo>
                  <a:lnTo>
                    <a:pt x="26" y="71"/>
                  </a:lnTo>
                  <a:lnTo>
                    <a:pt x="26" y="67"/>
                  </a:lnTo>
                  <a:lnTo>
                    <a:pt x="23" y="62"/>
                  </a:lnTo>
                  <a:lnTo>
                    <a:pt x="22" y="55"/>
                  </a:lnTo>
                  <a:lnTo>
                    <a:pt x="19" y="48"/>
                  </a:lnTo>
                  <a:lnTo>
                    <a:pt x="17" y="41"/>
                  </a:lnTo>
                  <a:lnTo>
                    <a:pt x="15" y="35"/>
                  </a:lnTo>
                  <a:lnTo>
                    <a:pt x="11" y="30"/>
                  </a:lnTo>
                  <a:lnTo>
                    <a:pt x="6" y="23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725" y="48"/>
              <a:ext cx="3180" cy="3333"/>
              <a:chOff x="725" y="48"/>
              <a:chExt cx="3180" cy="3333"/>
            </a:xfrm>
            <a:grpFill/>
          </p:grpSpPr>
          <p:grpSp>
            <p:nvGrpSpPr>
              <p:cNvPr id="11" name="Group 21"/>
              <p:cNvGrpSpPr>
                <a:grpSpLocks/>
              </p:cNvGrpSpPr>
              <p:nvPr/>
            </p:nvGrpSpPr>
            <p:grpSpPr bwMode="auto">
              <a:xfrm>
                <a:off x="3294" y="907"/>
                <a:ext cx="611" cy="820"/>
                <a:chOff x="4466" y="1209"/>
                <a:chExt cx="427" cy="617"/>
              </a:xfrm>
              <a:grpFill/>
            </p:grpSpPr>
            <p:grpSp>
              <p:nvGrpSpPr>
                <p:cNvPr id="32" name="Group 22"/>
                <p:cNvGrpSpPr>
                  <a:grpSpLocks/>
                </p:cNvGrpSpPr>
                <p:nvPr/>
              </p:nvGrpSpPr>
              <p:grpSpPr bwMode="auto">
                <a:xfrm>
                  <a:off x="4466" y="1209"/>
                  <a:ext cx="427" cy="617"/>
                  <a:chOff x="4466" y="1209"/>
                  <a:chExt cx="427" cy="617"/>
                </a:xfrm>
                <a:grpFill/>
              </p:grpSpPr>
              <p:sp>
                <p:nvSpPr>
                  <p:cNvPr id="34" name="Freeform 23"/>
                  <p:cNvSpPr>
                    <a:spLocks/>
                  </p:cNvSpPr>
                  <p:nvPr/>
                </p:nvSpPr>
                <p:spPr bwMode="auto">
                  <a:xfrm>
                    <a:off x="4610" y="1361"/>
                    <a:ext cx="230" cy="228"/>
                  </a:xfrm>
                  <a:custGeom>
                    <a:avLst/>
                    <a:gdLst>
                      <a:gd name="T0" fmla="*/ 162 w 230"/>
                      <a:gd name="T1" fmla="*/ 209 h 228"/>
                      <a:gd name="T2" fmla="*/ 186 w 230"/>
                      <a:gd name="T3" fmla="*/ 167 h 228"/>
                      <a:gd name="T4" fmla="*/ 204 w 230"/>
                      <a:gd name="T5" fmla="*/ 132 h 228"/>
                      <a:gd name="T6" fmla="*/ 212 w 230"/>
                      <a:gd name="T7" fmla="*/ 100 h 228"/>
                      <a:gd name="T8" fmla="*/ 218 w 230"/>
                      <a:gd name="T9" fmla="*/ 79 h 228"/>
                      <a:gd name="T10" fmla="*/ 230 w 230"/>
                      <a:gd name="T11" fmla="*/ 57 h 228"/>
                      <a:gd name="T12" fmla="*/ 228 w 230"/>
                      <a:gd name="T13" fmla="*/ 40 h 228"/>
                      <a:gd name="T14" fmla="*/ 212 w 230"/>
                      <a:gd name="T15" fmla="*/ 21 h 228"/>
                      <a:gd name="T16" fmla="*/ 183 w 230"/>
                      <a:gd name="T17" fmla="*/ 5 h 228"/>
                      <a:gd name="T18" fmla="*/ 157 w 230"/>
                      <a:gd name="T19" fmla="*/ 4 h 228"/>
                      <a:gd name="T20" fmla="*/ 122 w 230"/>
                      <a:gd name="T21" fmla="*/ 0 h 228"/>
                      <a:gd name="T22" fmla="*/ 105 w 230"/>
                      <a:gd name="T23" fmla="*/ 1 h 228"/>
                      <a:gd name="T24" fmla="*/ 89 w 230"/>
                      <a:gd name="T25" fmla="*/ 27 h 228"/>
                      <a:gd name="T26" fmla="*/ 92 w 230"/>
                      <a:gd name="T27" fmla="*/ 37 h 228"/>
                      <a:gd name="T28" fmla="*/ 83 w 230"/>
                      <a:gd name="T29" fmla="*/ 44 h 228"/>
                      <a:gd name="T30" fmla="*/ 82 w 230"/>
                      <a:gd name="T31" fmla="*/ 57 h 228"/>
                      <a:gd name="T32" fmla="*/ 87 w 230"/>
                      <a:gd name="T33" fmla="*/ 66 h 228"/>
                      <a:gd name="T34" fmla="*/ 101 w 230"/>
                      <a:gd name="T35" fmla="*/ 74 h 228"/>
                      <a:gd name="T36" fmla="*/ 106 w 230"/>
                      <a:gd name="T37" fmla="*/ 86 h 228"/>
                      <a:gd name="T38" fmla="*/ 95 w 230"/>
                      <a:gd name="T39" fmla="*/ 87 h 228"/>
                      <a:gd name="T40" fmla="*/ 76 w 230"/>
                      <a:gd name="T41" fmla="*/ 83 h 228"/>
                      <a:gd name="T42" fmla="*/ 63 w 230"/>
                      <a:gd name="T43" fmla="*/ 70 h 228"/>
                      <a:gd name="T44" fmla="*/ 51 w 230"/>
                      <a:gd name="T45" fmla="*/ 57 h 228"/>
                      <a:gd name="T46" fmla="*/ 44 w 230"/>
                      <a:gd name="T47" fmla="*/ 60 h 228"/>
                      <a:gd name="T48" fmla="*/ 50 w 230"/>
                      <a:gd name="T49" fmla="*/ 74 h 228"/>
                      <a:gd name="T50" fmla="*/ 44 w 230"/>
                      <a:gd name="T51" fmla="*/ 86 h 228"/>
                      <a:gd name="T52" fmla="*/ 30 w 230"/>
                      <a:gd name="T53" fmla="*/ 93 h 228"/>
                      <a:gd name="T54" fmla="*/ 19 w 230"/>
                      <a:gd name="T55" fmla="*/ 100 h 228"/>
                      <a:gd name="T56" fmla="*/ 9 w 230"/>
                      <a:gd name="T57" fmla="*/ 106 h 228"/>
                      <a:gd name="T58" fmla="*/ 2 w 230"/>
                      <a:gd name="T59" fmla="*/ 116 h 228"/>
                      <a:gd name="T60" fmla="*/ 5 w 230"/>
                      <a:gd name="T61" fmla="*/ 126 h 228"/>
                      <a:gd name="T62" fmla="*/ 9 w 230"/>
                      <a:gd name="T63" fmla="*/ 138 h 228"/>
                      <a:gd name="T64" fmla="*/ 21 w 230"/>
                      <a:gd name="T65" fmla="*/ 145 h 228"/>
                      <a:gd name="T66" fmla="*/ 15 w 230"/>
                      <a:gd name="T67" fmla="*/ 155 h 228"/>
                      <a:gd name="T68" fmla="*/ 27 w 230"/>
                      <a:gd name="T69" fmla="*/ 158 h 228"/>
                      <a:gd name="T70" fmla="*/ 38 w 230"/>
                      <a:gd name="T71" fmla="*/ 152 h 228"/>
                      <a:gd name="T72" fmla="*/ 50 w 230"/>
                      <a:gd name="T73" fmla="*/ 145 h 228"/>
                      <a:gd name="T74" fmla="*/ 54 w 230"/>
                      <a:gd name="T75" fmla="*/ 133 h 228"/>
                      <a:gd name="T76" fmla="*/ 60 w 230"/>
                      <a:gd name="T77" fmla="*/ 123 h 228"/>
                      <a:gd name="T78" fmla="*/ 73 w 230"/>
                      <a:gd name="T79" fmla="*/ 120 h 228"/>
                      <a:gd name="T80" fmla="*/ 80 w 230"/>
                      <a:gd name="T81" fmla="*/ 132 h 228"/>
                      <a:gd name="T82" fmla="*/ 69 w 230"/>
                      <a:gd name="T83" fmla="*/ 143 h 228"/>
                      <a:gd name="T84" fmla="*/ 54 w 230"/>
                      <a:gd name="T85" fmla="*/ 150 h 228"/>
                      <a:gd name="T86" fmla="*/ 41 w 230"/>
                      <a:gd name="T87" fmla="*/ 158 h 228"/>
                      <a:gd name="T88" fmla="*/ 38 w 230"/>
                      <a:gd name="T89" fmla="*/ 167 h 228"/>
                      <a:gd name="T90" fmla="*/ 54 w 230"/>
                      <a:gd name="T91" fmla="*/ 171 h 228"/>
                      <a:gd name="T92" fmla="*/ 64 w 230"/>
                      <a:gd name="T93" fmla="*/ 169 h 228"/>
                      <a:gd name="T94" fmla="*/ 73 w 230"/>
                      <a:gd name="T95" fmla="*/ 159 h 228"/>
                      <a:gd name="T96" fmla="*/ 83 w 230"/>
                      <a:gd name="T97" fmla="*/ 152 h 228"/>
                      <a:gd name="T98" fmla="*/ 96 w 230"/>
                      <a:gd name="T99" fmla="*/ 156 h 228"/>
                      <a:gd name="T100" fmla="*/ 99 w 230"/>
                      <a:gd name="T101" fmla="*/ 167 h 228"/>
                      <a:gd name="T102" fmla="*/ 105 w 230"/>
                      <a:gd name="T103" fmla="*/ 176 h 228"/>
                      <a:gd name="T104" fmla="*/ 112 w 230"/>
                      <a:gd name="T105" fmla="*/ 188 h 228"/>
                      <a:gd name="T106" fmla="*/ 118 w 230"/>
                      <a:gd name="T107" fmla="*/ 198 h 228"/>
                      <a:gd name="T108" fmla="*/ 129 w 230"/>
                      <a:gd name="T109" fmla="*/ 208 h 228"/>
                      <a:gd name="T110" fmla="*/ 141 w 230"/>
                      <a:gd name="T111" fmla="*/ 219 h 228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30"/>
                      <a:gd name="T169" fmla="*/ 0 h 228"/>
                      <a:gd name="T170" fmla="*/ 230 w 230"/>
                      <a:gd name="T171" fmla="*/ 228 h 228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30" h="228">
                        <a:moveTo>
                          <a:pt x="144" y="228"/>
                        </a:moveTo>
                        <a:lnTo>
                          <a:pt x="151" y="221"/>
                        </a:lnTo>
                        <a:lnTo>
                          <a:pt x="156" y="217"/>
                        </a:lnTo>
                        <a:lnTo>
                          <a:pt x="157" y="215"/>
                        </a:lnTo>
                        <a:lnTo>
                          <a:pt x="159" y="213"/>
                        </a:lnTo>
                        <a:lnTo>
                          <a:pt x="162" y="209"/>
                        </a:lnTo>
                        <a:lnTo>
                          <a:pt x="163" y="204"/>
                        </a:lnTo>
                        <a:lnTo>
                          <a:pt x="167" y="198"/>
                        </a:lnTo>
                        <a:lnTo>
                          <a:pt x="172" y="193"/>
                        </a:lnTo>
                        <a:lnTo>
                          <a:pt x="178" y="184"/>
                        </a:lnTo>
                        <a:lnTo>
                          <a:pt x="183" y="176"/>
                        </a:lnTo>
                        <a:lnTo>
                          <a:pt x="186" y="167"/>
                        </a:lnTo>
                        <a:lnTo>
                          <a:pt x="192" y="159"/>
                        </a:lnTo>
                        <a:lnTo>
                          <a:pt x="196" y="152"/>
                        </a:lnTo>
                        <a:lnTo>
                          <a:pt x="201" y="146"/>
                        </a:lnTo>
                        <a:lnTo>
                          <a:pt x="201" y="142"/>
                        </a:lnTo>
                        <a:lnTo>
                          <a:pt x="202" y="138"/>
                        </a:lnTo>
                        <a:lnTo>
                          <a:pt x="204" y="132"/>
                        </a:lnTo>
                        <a:lnTo>
                          <a:pt x="205" y="129"/>
                        </a:lnTo>
                        <a:lnTo>
                          <a:pt x="207" y="120"/>
                        </a:lnTo>
                        <a:lnTo>
                          <a:pt x="211" y="116"/>
                        </a:lnTo>
                        <a:lnTo>
                          <a:pt x="211" y="112"/>
                        </a:lnTo>
                        <a:lnTo>
                          <a:pt x="212" y="106"/>
                        </a:lnTo>
                        <a:lnTo>
                          <a:pt x="212" y="100"/>
                        </a:lnTo>
                        <a:lnTo>
                          <a:pt x="214" y="97"/>
                        </a:lnTo>
                        <a:lnTo>
                          <a:pt x="214" y="93"/>
                        </a:lnTo>
                        <a:lnTo>
                          <a:pt x="215" y="90"/>
                        </a:lnTo>
                        <a:lnTo>
                          <a:pt x="215" y="86"/>
                        </a:lnTo>
                        <a:lnTo>
                          <a:pt x="218" y="83"/>
                        </a:lnTo>
                        <a:lnTo>
                          <a:pt x="218" y="79"/>
                        </a:lnTo>
                        <a:lnTo>
                          <a:pt x="221" y="74"/>
                        </a:lnTo>
                        <a:lnTo>
                          <a:pt x="223" y="70"/>
                        </a:lnTo>
                        <a:lnTo>
                          <a:pt x="224" y="66"/>
                        </a:lnTo>
                        <a:lnTo>
                          <a:pt x="227" y="64"/>
                        </a:lnTo>
                        <a:lnTo>
                          <a:pt x="228" y="60"/>
                        </a:lnTo>
                        <a:lnTo>
                          <a:pt x="230" y="57"/>
                        </a:lnTo>
                        <a:lnTo>
                          <a:pt x="230" y="53"/>
                        </a:lnTo>
                        <a:lnTo>
                          <a:pt x="230" y="51"/>
                        </a:lnTo>
                        <a:lnTo>
                          <a:pt x="230" y="50"/>
                        </a:lnTo>
                        <a:lnTo>
                          <a:pt x="230" y="46"/>
                        </a:lnTo>
                        <a:lnTo>
                          <a:pt x="230" y="41"/>
                        </a:lnTo>
                        <a:lnTo>
                          <a:pt x="228" y="40"/>
                        </a:lnTo>
                        <a:lnTo>
                          <a:pt x="228" y="38"/>
                        </a:lnTo>
                        <a:lnTo>
                          <a:pt x="224" y="37"/>
                        </a:lnTo>
                        <a:lnTo>
                          <a:pt x="223" y="33"/>
                        </a:lnTo>
                        <a:lnTo>
                          <a:pt x="219" y="28"/>
                        </a:lnTo>
                        <a:lnTo>
                          <a:pt x="215" y="25"/>
                        </a:lnTo>
                        <a:lnTo>
                          <a:pt x="212" y="21"/>
                        </a:lnTo>
                        <a:lnTo>
                          <a:pt x="207" y="18"/>
                        </a:lnTo>
                        <a:lnTo>
                          <a:pt x="204" y="14"/>
                        </a:lnTo>
                        <a:lnTo>
                          <a:pt x="196" y="11"/>
                        </a:lnTo>
                        <a:lnTo>
                          <a:pt x="193" y="8"/>
                        </a:lnTo>
                        <a:lnTo>
                          <a:pt x="188" y="7"/>
                        </a:lnTo>
                        <a:lnTo>
                          <a:pt x="183" y="5"/>
                        </a:lnTo>
                        <a:lnTo>
                          <a:pt x="182" y="5"/>
                        </a:lnTo>
                        <a:lnTo>
                          <a:pt x="178" y="5"/>
                        </a:lnTo>
                        <a:lnTo>
                          <a:pt x="172" y="5"/>
                        </a:lnTo>
                        <a:lnTo>
                          <a:pt x="169" y="5"/>
                        </a:lnTo>
                        <a:lnTo>
                          <a:pt x="163" y="4"/>
                        </a:lnTo>
                        <a:lnTo>
                          <a:pt x="157" y="4"/>
                        </a:lnTo>
                        <a:lnTo>
                          <a:pt x="150" y="4"/>
                        </a:lnTo>
                        <a:lnTo>
                          <a:pt x="144" y="4"/>
                        </a:lnTo>
                        <a:lnTo>
                          <a:pt x="136" y="4"/>
                        </a:lnTo>
                        <a:lnTo>
                          <a:pt x="131" y="1"/>
                        </a:lnTo>
                        <a:lnTo>
                          <a:pt x="127" y="1"/>
                        </a:lnTo>
                        <a:lnTo>
                          <a:pt x="122" y="0"/>
                        </a:lnTo>
                        <a:lnTo>
                          <a:pt x="121" y="0"/>
                        </a:lnTo>
                        <a:lnTo>
                          <a:pt x="117" y="0"/>
                        </a:lnTo>
                        <a:lnTo>
                          <a:pt x="114" y="0"/>
                        </a:lnTo>
                        <a:lnTo>
                          <a:pt x="109" y="1"/>
                        </a:lnTo>
                        <a:lnTo>
                          <a:pt x="108" y="1"/>
                        </a:lnTo>
                        <a:lnTo>
                          <a:pt x="105" y="1"/>
                        </a:lnTo>
                        <a:lnTo>
                          <a:pt x="101" y="4"/>
                        </a:lnTo>
                        <a:lnTo>
                          <a:pt x="96" y="18"/>
                        </a:lnTo>
                        <a:lnTo>
                          <a:pt x="92" y="24"/>
                        </a:lnTo>
                        <a:lnTo>
                          <a:pt x="91" y="25"/>
                        </a:lnTo>
                        <a:lnTo>
                          <a:pt x="91" y="27"/>
                        </a:lnTo>
                        <a:lnTo>
                          <a:pt x="89" y="27"/>
                        </a:lnTo>
                        <a:lnTo>
                          <a:pt x="89" y="28"/>
                        </a:lnTo>
                        <a:lnTo>
                          <a:pt x="89" y="31"/>
                        </a:lnTo>
                        <a:lnTo>
                          <a:pt x="91" y="33"/>
                        </a:lnTo>
                        <a:lnTo>
                          <a:pt x="91" y="34"/>
                        </a:lnTo>
                        <a:lnTo>
                          <a:pt x="92" y="34"/>
                        </a:lnTo>
                        <a:lnTo>
                          <a:pt x="92" y="37"/>
                        </a:lnTo>
                        <a:lnTo>
                          <a:pt x="92" y="38"/>
                        </a:lnTo>
                        <a:lnTo>
                          <a:pt x="91" y="38"/>
                        </a:lnTo>
                        <a:lnTo>
                          <a:pt x="89" y="40"/>
                        </a:lnTo>
                        <a:lnTo>
                          <a:pt x="86" y="40"/>
                        </a:lnTo>
                        <a:lnTo>
                          <a:pt x="83" y="41"/>
                        </a:lnTo>
                        <a:lnTo>
                          <a:pt x="83" y="44"/>
                        </a:lnTo>
                        <a:lnTo>
                          <a:pt x="82" y="46"/>
                        </a:lnTo>
                        <a:lnTo>
                          <a:pt x="82" y="47"/>
                        </a:lnTo>
                        <a:lnTo>
                          <a:pt x="82" y="51"/>
                        </a:lnTo>
                        <a:lnTo>
                          <a:pt x="82" y="53"/>
                        </a:lnTo>
                        <a:lnTo>
                          <a:pt x="82" y="54"/>
                        </a:lnTo>
                        <a:lnTo>
                          <a:pt x="82" y="57"/>
                        </a:lnTo>
                        <a:lnTo>
                          <a:pt x="82" y="58"/>
                        </a:lnTo>
                        <a:lnTo>
                          <a:pt x="82" y="60"/>
                        </a:lnTo>
                        <a:lnTo>
                          <a:pt x="82" y="63"/>
                        </a:lnTo>
                        <a:lnTo>
                          <a:pt x="82" y="64"/>
                        </a:lnTo>
                        <a:lnTo>
                          <a:pt x="83" y="66"/>
                        </a:lnTo>
                        <a:lnTo>
                          <a:pt x="87" y="66"/>
                        </a:lnTo>
                        <a:lnTo>
                          <a:pt x="89" y="67"/>
                        </a:lnTo>
                        <a:lnTo>
                          <a:pt x="91" y="70"/>
                        </a:lnTo>
                        <a:lnTo>
                          <a:pt x="95" y="70"/>
                        </a:lnTo>
                        <a:lnTo>
                          <a:pt x="96" y="71"/>
                        </a:lnTo>
                        <a:lnTo>
                          <a:pt x="98" y="73"/>
                        </a:lnTo>
                        <a:lnTo>
                          <a:pt x="101" y="74"/>
                        </a:lnTo>
                        <a:lnTo>
                          <a:pt x="103" y="77"/>
                        </a:lnTo>
                        <a:lnTo>
                          <a:pt x="105" y="79"/>
                        </a:lnTo>
                        <a:lnTo>
                          <a:pt x="106" y="80"/>
                        </a:lnTo>
                        <a:lnTo>
                          <a:pt x="106" y="83"/>
                        </a:lnTo>
                        <a:lnTo>
                          <a:pt x="106" y="84"/>
                        </a:lnTo>
                        <a:lnTo>
                          <a:pt x="106" y="86"/>
                        </a:lnTo>
                        <a:lnTo>
                          <a:pt x="105" y="86"/>
                        </a:lnTo>
                        <a:lnTo>
                          <a:pt x="101" y="86"/>
                        </a:lnTo>
                        <a:lnTo>
                          <a:pt x="99" y="87"/>
                        </a:lnTo>
                        <a:lnTo>
                          <a:pt x="98" y="87"/>
                        </a:lnTo>
                        <a:lnTo>
                          <a:pt x="96" y="87"/>
                        </a:lnTo>
                        <a:lnTo>
                          <a:pt x="95" y="87"/>
                        </a:lnTo>
                        <a:lnTo>
                          <a:pt x="91" y="87"/>
                        </a:lnTo>
                        <a:lnTo>
                          <a:pt x="89" y="87"/>
                        </a:lnTo>
                        <a:lnTo>
                          <a:pt x="86" y="86"/>
                        </a:lnTo>
                        <a:lnTo>
                          <a:pt x="80" y="86"/>
                        </a:lnTo>
                        <a:lnTo>
                          <a:pt x="79" y="84"/>
                        </a:lnTo>
                        <a:lnTo>
                          <a:pt x="76" y="83"/>
                        </a:lnTo>
                        <a:lnTo>
                          <a:pt x="72" y="80"/>
                        </a:lnTo>
                        <a:lnTo>
                          <a:pt x="70" y="79"/>
                        </a:lnTo>
                        <a:lnTo>
                          <a:pt x="69" y="77"/>
                        </a:lnTo>
                        <a:lnTo>
                          <a:pt x="67" y="74"/>
                        </a:lnTo>
                        <a:lnTo>
                          <a:pt x="64" y="73"/>
                        </a:lnTo>
                        <a:lnTo>
                          <a:pt x="63" y="70"/>
                        </a:lnTo>
                        <a:lnTo>
                          <a:pt x="61" y="67"/>
                        </a:lnTo>
                        <a:lnTo>
                          <a:pt x="60" y="64"/>
                        </a:lnTo>
                        <a:lnTo>
                          <a:pt x="56" y="63"/>
                        </a:lnTo>
                        <a:lnTo>
                          <a:pt x="54" y="60"/>
                        </a:lnTo>
                        <a:lnTo>
                          <a:pt x="53" y="58"/>
                        </a:lnTo>
                        <a:lnTo>
                          <a:pt x="51" y="57"/>
                        </a:lnTo>
                        <a:lnTo>
                          <a:pt x="50" y="54"/>
                        </a:lnTo>
                        <a:lnTo>
                          <a:pt x="47" y="54"/>
                        </a:lnTo>
                        <a:lnTo>
                          <a:pt x="45" y="54"/>
                        </a:lnTo>
                        <a:lnTo>
                          <a:pt x="44" y="57"/>
                        </a:lnTo>
                        <a:lnTo>
                          <a:pt x="44" y="58"/>
                        </a:lnTo>
                        <a:lnTo>
                          <a:pt x="44" y="60"/>
                        </a:lnTo>
                        <a:lnTo>
                          <a:pt x="44" y="63"/>
                        </a:lnTo>
                        <a:lnTo>
                          <a:pt x="45" y="64"/>
                        </a:lnTo>
                        <a:lnTo>
                          <a:pt x="47" y="67"/>
                        </a:lnTo>
                        <a:lnTo>
                          <a:pt x="50" y="70"/>
                        </a:lnTo>
                        <a:lnTo>
                          <a:pt x="50" y="73"/>
                        </a:lnTo>
                        <a:lnTo>
                          <a:pt x="50" y="74"/>
                        </a:lnTo>
                        <a:lnTo>
                          <a:pt x="50" y="77"/>
                        </a:lnTo>
                        <a:lnTo>
                          <a:pt x="51" y="79"/>
                        </a:lnTo>
                        <a:lnTo>
                          <a:pt x="51" y="80"/>
                        </a:lnTo>
                        <a:lnTo>
                          <a:pt x="50" y="83"/>
                        </a:lnTo>
                        <a:lnTo>
                          <a:pt x="47" y="84"/>
                        </a:lnTo>
                        <a:lnTo>
                          <a:pt x="44" y="86"/>
                        </a:lnTo>
                        <a:lnTo>
                          <a:pt x="42" y="87"/>
                        </a:lnTo>
                        <a:lnTo>
                          <a:pt x="38" y="90"/>
                        </a:lnTo>
                        <a:lnTo>
                          <a:pt x="35" y="90"/>
                        </a:lnTo>
                        <a:lnTo>
                          <a:pt x="34" y="92"/>
                        </a:lnTo>
                        <a:lnTo>
                          <a:pt x="32" y="93"/>
                        </a:lnTo>
                        <a:lnTo>
                          <a:pt x="30" y="93"/>
                        </a:lnTo>
                        <a:lnTo>
                          <a:pt x="28" y="96"/>
                        </a:lnTo>
                        <a:lnTo>
                          <a:pt x="27" y="96"/>
                        </a:lnTo>
                        <a:lnTo>
                          <a:pt x="25" y="97"/>
                        </a:lnTo>
                        <a:lnTo>
                          <a:pt x="23" y="99"/>
                        </a:lnTo>
                        <a:lnTo>
                          <a:pt x="21" y="99"/>
                        </a:lnTo>
                        <a:lnTo>
                          <a:pt x="19" y="100"/>
                        </a:lnTo>
                        <a:lnTo>
                          <a:pt x="18" y="103"/>
                        </a:lnTo>
                        <a:lnTo>
                          <a:pt x="16" y="103"/>
                        </a:lnTo>
                        <a:lnTo>
                          <a:pt x="15" y="103"/>
                        </a:lnTo>
                        <a:lnTo>
                          <a:pt x="12" y="104"/>
                        </a:lnTo>
                        <a:lnTo>
                          <a:pt x="11" y="104"/>
                        </a:lnTo>
                        <a:lnTo>
                          <a:pt x="9" y="106"/>
                        </a:lnTo>
                        <a:lnTo>
                          <a:pt x="6" y="109"/>
                        </a:lnTo>
                        <a:lnTo>
                          <a:pt x="5" y="110"/>
                        </a:lnTo>
                        <a:lnTo>
                          <a:pt x="2" y="112"/>
                        </a:lnTo>
                        <a:lnTo>
                          <a:pt x="2" y="113"/>
                        </a:lnTo>
                        <a:lnTo>
                          <a:pt x="0" y="116"/>
                        </a:lnTo>
                        <a:lnTo>
                          <a:pt x="2" y="116"/>
                        </a:lnTo>
                        <a:lnTo>
                          <a:pt x="2" y="117"/>
                        </a:lnTo>
                        <a:lnTo>
                          <a:pt x="2" y="119"/>
                        </a:lnTo>
                        <a:lnTo>
                          <a:pt x="2" y="120"/>
                        </a:lnTo>
                        <a:lnTo>
                          <a:pt x="2" y="123"/>
                        </a:lnTo>
                        <a:lnTo>
                          <a:pt x="5" y="125"/>
                        </a:lnTo>
                        <a:lnTo>
                          <a:pt x="5" y="126"/>
                        </a:lnTo>
                        <a:lnTo>
                          <a:pt x="5" y="129"/>
                        </a:lnTo>
                        <a:lnTo>
                          <a:pt x="6" y="130"/>
                        </a:lnTo>
                        <a:lnTo>
                          <a:pt x="6" y="132"/>
                        </a:lnTo>
                        <a:lnTo>
                          <a:pt x="6" y="133"/>
                        </a:lnTo>
                        <a:lnTo>
                          <a:pt x="8" y="136"/>
                        </a:lnTo>
                        <a:lnTo>
                          <a:pt x="9" y="138"/>
                        </a:lnTo>
                        <a:lnTo>
                          <a:pt x="11" y="139"/>
                        </a:lnTo>
                        <a:lnTo>
                          <a:pt x="12" y="142"/>
                        </a:lnTo>
                        <a:lnTo>
                          <a:pt x="15" y="142"/>
                        </a:lnTo>
                        <a:lnTo>
                          <a:pt x="16" y="143"/>
                        </a:lnTo>
                        <a:lnTo>
                          <a:pt x="18" y="143"/>
                        </a:lnTo>
                        <a:lnTo>
                          <a:pt x="21" y="145"/>
                        </a:lnTo>
                        <a:lnTo>
                          <a:pt x="21" y="146"/>
                        </a:lnTo>
                        <a:lnTo>
                          <a:pt x="19" y="149"/>
                        </a:lnTo>
                        <a:lnTo>
                          <a:pt x="16" y="150"/>
                        </a:lnTo>
                        <a:lnTo>
                          <a:pt x="15" y="152"/>
                        </a:lnTo>
                        <a:lnTo>
                          <a:pt x="12" y="155"/>
                        </a:lnTo>
                        <a:lnTo>
                          <a:pt x="15" y="155"/>
                        </a:lnTo>
                        <a:lnTo>
                          <a:pt x="16" y="156"/>
                        </a:lnTo>
                        <a:lnTo>
                          <a:pt x="18" y="158"/>
                        </a:lnTo>
                        <a:lnTo>
                          <a:pt x="19" y="158"/>
                        </a:lnTo>
                        <a:lnTo>
                          <a:pt x="21" y="158"/>
                        </a:lnTo>
                        <a:lnTo>
                          <a:pt x="25" y="158"/>
                        </a:lnTo>
                        <a:lnTo>
                          <a:pt x="27" y="158"/>
                        </a:lnTo>
                        <a:lnTo>
                          <a:pt x="28" y="158"/>
                        </a:lnTo>
                        <a:lnTo>
                          <a:pt x="30" y="156"/>
                        </a:lnTo>
                        <a:lnTo>
                          <a:pt x="34" y="156"/>
                        </a:lnTo>
                        <a:lnTo>
                          <a:pt x="35" y="155"/>
                        </a:lnTo>
                        <a:lnTo>
                          <a:pt x="37" y="155"/>
                        </a:lnTo>
                        <a:lnTo>
                          <a:pt x="38" y="152"/>
                        </a:lnTo>
                        <a:lnTo>
                          <a:pt x="41" y="152"/>
                        </a:lnTo>
                        <a:lnTo>
                          <a:pt x="42" y="150"/>
                        </a:lnTo>
                        <a:lnTo>
                          <a:pt x="44" y="149"/>
                        </a:lnTo>
                        <a:lnTo>
                          <a:pt x="45" y="146"/>
                        </a:lnTo>
                        <a:lnTo>
                          <a:pt x="47" y="146"/>
                        </a:lnTo>
                        <a:lnTo>
                          <a:pt x="50" y="145"/>
                        </a:lnTo>
                        <a:lnTo>
                          <a:pt x="50" y="143"/>
                        </a:lnTo>
                        <a:lnTo>
                          <a:pt x="50" y="142"/>
                        </a:lnTo>
                        <a:lnTo>
                          <a:pt x="51" y="139"/>
                        </a:lnTo>
                        <a:lnTo>
                          <a:pt x="53" y="139"/>
                        </a:lnTo>
                        <a:lnTo>
                          <a:pt x="53" y="136"/>
                        </a:lnTo>
                        <a:lnTo>
                          <a:pt x="54" y="133"/>
                        </a:lnTo>
                        <a:lnTo>
                          <a:pt x="56" y="132"/>
                        </a:lnTo>
                        <a:lnTo>
                          <a:pt x="57" y="130"/>
                        </a:lnTo>
                        <a:lnTo>
                          <a:pt x="60" y="129"/>
                        </a:lnTo>
                        <a:lnTo>
                          <a:pt x="60" y="126"/>
                        </a:lnTo>
                        <a:lnTo>
                          <a:pt x="61" y="125"/>
                        </a:lnTo>
                        <a:lnTo>
                          <a:pt x="60" y="123"/>
                        </a:lnTo>
                        <a:lnTo>
                          <a:pt x="61" y="120"/>
                        </a:lnTo>
                        <a:lnTo>
                          <a:pt x="64" y="120"/>
                        </a:lnTo>
                        <a:lnTo>
                          <a:pt x="67" y="119"/>
                        </a:lnTo>
                        <a:lnTo>
                          <a:pt x="69" y="119"/>
                        </a:lnTo>
                        <a:lnTo>
                          <a:pt x="72" y="119"/>
                        </a:lnTo>
                        <a:lnTo>
                          <a:pt x="73" y="120"/>
                        </a:lnTo>
                        <a:lnTo>
                          <a:pt x="76" y="123"/>
                        </a:lnTo>
                        <a:lnTo>
                          <a:pt x="77" y="125"/>
                        </a:lnTo>
                        <a:lnTo>
                          <a:pt x="79" y="126"/>
                        </a:lnTo>
                        <a:lnTo>
                          <a:pt x="79" y="129"/>
                        </a:lnTo>
                        <a:lnTo>
                          <a:pt x="80" y="130"/>
                        </a:lnTo>
                        <a:lnTo>
                          <a:pt x="80" y="132"/>
                        </a:lnTo>
                        <a:lnTo>
                          <a:pt x="79" y="133"/>
                        </a:lnTo>
                        <a:lnTo>
                          <a:pt x="77" y="136"/>
                        </a:lnTo>
                        <a:lnTo>
                          <a:pt x="76" y="138"/>
                        </a:lnTo>
                        <a:lnTo>
                          <a:pt x="73" y="139"/>
                        </a:lnTo>
                        <a:lnTo>
                          <a:pt x="72" y="142"/>
                        </a:lnTo>
                        <a:lnTo>
                          <a:pt x="69" y="143"/>
                        </a:lnTo>
                        <a:lnTo>
                          <a:pt x="67" y="145"/>
                        </a:lnTo>
                        <a:lnTo>
                          <a:pt x="63" y="146"/>
                        </a:lnTo>
                        <a:lnTo>
                          <a:pt x="60" y="149"/>
                        </a:lnTo>
                        <a:lnTo>
                          <a:pt x="57" y="149"/>
                        </a:lnTo>
                        <a:lnTo>
                          <a:pt x="56" y="150"/>
                        </a:lnTo>
                        <a:lnTo>
                          <a:pt x="54" y="150"/>
                        </a:lnTo>
                        <a:lnTo>
                          <a:pt x="53" y="152"/>
                        </a:lnTo>
                        <a:lnTo>
                          <a:pt x="50" y="152"/>
                        </a:lnTo>
                        <a:lnTo>
                          <a:pt x="47" y="155"/>
                        </a:lnTo>
                        <a:lnTo>
                          <a:pt x="44" y="156"/>
                        </a:lnTo>
                        <a:lnTo>
                          <a:pt x="42" y="156"/>
                        </a:lnTo>
                        <a:lnTo>
                          <a:pt x="41" y="158"/>
                        </a:lnTo>
                        <a:lnTo>
                          <a:pt x="38" y="158"/>
                        </a:lnTo>
                        <a:lnTo>
                          <a:pt x="37" y="159"/>
                        </a:lnTo>
                        <a:lnTo>
                          <a:pt x="37" y="162"/>
                        </a:lnTo>
                        <a:lnTo>
                          <a:pt x="37" y="163"/>
                        </a:lnTo>
                        <a:lnTo>
                          <a:pt x="37" y="165"/>
                        </a:lnTo>
                        <a:lnTo>
                          <a:pt x="38" y="167"/>
                        </a:lnTo>
                        <a:lnTo>
                          <a:pt x="42" y="167"/>
                        </a:lnTo>
                        <a:lnTo>
                          <a:pt x="44" y="169"/>
                        </a:lnTo>
                        <a:lnTo>
                          <a:pt x="47" y="169"/>
                        </a:lnTo>
                        <a:lnTo>
                          <a:pt x="50" y="169"/>
                        </a:lnTo>
                        <a:lnTo>
                          <a:pt x="51" y="171"/>
                        </a:lnTo>
                        <a:lnTo>
                          <a:pt x="54" y="171"/>
                        </a:lnTo>
                        <a:lnTo>
                          <a:pt x="56" y="171"/>
                        </a:lnTo>
                        <a:lnTo>
                          <a:pt x="60" y="171"/>
                        </a:lnTo>
                        <a:lnTo>
                          <a:pt x="61" y="171"/>
                        </a:lnTo>
                        <a:lnTo>
                          <a:pt x="63" y="171"/>
                        </a:lnTo>
                        <a:lnTo>
                          <a:pt x="64" y="171"/>
                        </a:lnTo>
                        <a:lnTo>
                          <a:pt x="64" y="169"/>
                        </a:lnTo>
                        <a:lnTo>
                          <a:pt x="64" y="167"/>
                        </a:lnTo>
                        <a:lnTo>
                          <a:pt x="64" y="165"/>
                        </a:lnTo>
                        <a:lnTo>
                          <a:pt x="67" y="163"/>
                        </a:lnTo>
                        <a:lnTo>
                          <a:pt x="69" y="163"/>
                        </a:lnTo>
                        <a:lnTo>
                          <a:pt x="72" y="162"/>
                        </a:lnTo>
                        <a:lnTo>
                          <a:pt x="73" y="159"/>
                        </a:lnTo>
                        <a:lnTo>
                          <a:pt x="76" y="158"/>
                        </a:lnTo>
                        <a:lnTo>
                          <a:pt x="77" y="156"/>
                        </a:lnTo>
                        <a:lnTo>
                          <a:pt x="79" y="156"/>
                        </a:lnTo>
                        <a:lnTo>
                          <a:pt x="80" y="155"/>
                        </a:lnTo>
                        <a:lnTo>
                          <a:pt x="82" y="155"/>
                        </a:lnTo>
                        <a:lnTo>
                          <a:pt x="83" y="152"/>
                        </a:lnTo>
                        <a:lnTo>
                          <a:pt x="87" y="152"/>
                        </a:lnTo>
                        <a:lnTo>
                          <a:pt x="89" y="152"/>
                        </a:lnTo>
                        <a:lnTo>
                          <a:pt x="91" y="155"/>
                        </a:lnTo>
                        <a:lnTo>
                          <a:pt x="92" y="155"/>
                        </a:lnTo>
                        <a:lnTo>
                          <a:pt x="95" y="156"/>
                        </a:lnTo>
                        <a:lnTo>
                          <a:pt x="96" y="156"/>
                        </a:lnTo>
                        <a:lnTo>
                          <a:pt x="96" y="158"/>
                        </a:lnTo>
                        <a:lnTo>
                          <a:pt x="96" y="159"/>
                        </a:lnTo>
                        <a:lnTo>
                          <a:pt x="98" y="162"/>
                        </a:lnTo>
                        <a:lnTo>
                          <a:pt x="98" y="163"/>
                        </a:lnTo>
                        <a:lnTo>
                          <a:pt x="99" y="165"/>
                        </a:lnTo>
                        <a:lnTo>
                          <a:pt x="99" y="167"/>
                        </a:lnTo>
                        <a:lnTo>
                          <a:pt x="99" y="169"/>
                        </a:lnTo>
                        <a:lnTo>
                          <a:pt x="101" y="171"/>
                        </a:lnTo>
                        <a:lnTo>
                          <a:pt x="101" y="172"/>
                        </a:lnTo>
                        <a:lnTo>
                          <a:pt x="101" y="175"/>
                        </a:lnTo>
                        <a:lnTo>
                          <a:pt x="103" y="175"/>
                        </a:lnTo>
                        <a:lnTo>
                          <a:pt x="105" y="176"/>
                        </a:lnTo>
                        <a:lnTo>
                          <a:pt x="105" y="178"/>
                        </a:lnTo>
                        <a:lnTo>
                          <a:pt x="106" y="180"/>
                        </a:lnTo>
                        <a:lnTo>
                          <a:pt x="106" y="182"/>
                        </a:lnTo>
                        <a:lnTo>
                          <a:pt x="108" y="184"/>
                        </a:lnTo>
                        <a:lnTo>
                          <a:pt x="109" y="185"/>
                        </a:lnTo>
                        <a:lnTo>
                          <a:pt x="112" y="188"/>
                        </a:lnTo>
                        <a:lnTo>
                          <a:pt x="114" y="189"/>
                        </a:lnTo>
                        <a:lnTo>
                          <a:pt x="115" y="193"/>
                        </a:lnTo>
                        <a:lnTo>
                          <a:pt x="117" y="193"/>
                        </a:lnTo>
                        <a:lnTo>
                          <a:pt x="117" y="195"/>
                        </a:lnTo>
                        <a:lnTo>
                          <a:pt x="118" y="196"/>
                        </a:lnTo>
                        <a:lnTo>
                          <a:pt x="118" y="198"/>
                        </a:lnTo>
                        <a:lnTo>
                          <a:pt x="121" y="201"/>
                        </a:lnTo>
                        <a:lnTo>
                          <a:pt x="122" y="201"/>
                        </a:lnTo>
                        <a:lnTo>
                          <a:pt x="124" y="202"/>
                        </a:lnTo>
                        <a:lnTo>
                          <a:pt x="125" y="204"/>
                        </a:lnTo>
                        <a:lnTo>
                          <a:pt x="127" y="206"/>
                        </a:lnTo>
                        <a:lnTo>
                          <a:pt x="129" y="208"/>
                        </a:lnTo>
                        <a:lnTo>
                          <a:pt x="132" y="209"/>
                        </a:lnTo>
                        <a:lnTo>
                          <a:pt x="134" y="211"/>
                        </a:lnTo>
                        <a:lnTo>
                          <a:pt x="136" y="213"/>
                        </a:lnTo>
                        <a:lnTo>
                          <a:pt x="138" y="215"/>
                        </a:lnTo>
                        <a:lnTo>
                          <a:pt x="140" y="217"/>
                        </a:lnTo>
                        <a:lnTo>
                          <a:pt x="141" y="219"/>
                        </a:lnTo>
                        <a:lnTo>
                          <a:pt x="141" y="221"/>
                        </a:lnTo>
                        <a:lnTo>
                          <a:pt x="144" y="228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" name="Freeform 24"/>
                  <p:cNvSpPr>
                    <a:spLocks/>
                  </p:cNvSpPr>
                  <p:nvPr/>
                </p:nvSpPr>
                <p:spPr bwMode="auto">
                  <a:xfrm>
                    <a:off x="4466" y="1209"/>
                    <a:ext cx="427" cy="617"/>
                  </a:xfrm>
                  <a:custGeom>
                    <a:avLst/>
                    <a:gdLst>
                      <a:gd name="T0" fmla="*/ 295 w 427"/>
                      <a:gd name="T1" fmla="*/ 30 h 617"/>
                      <a:gd name="T2" fmla="*/ 328 w 427"/>
                      <a:gd name="T3" fmla="*/ 54 h 617"/>
                      <a:gd name="T4" fmla="*/ 367 w 427"/>
                      <a:gd name="T5" fmla="*/ 84 h 617"/>
                      <a:gd name="T6" fmla="*/ 347 w 427"/>
                      <a:gd name="T7" fmla="*/ 94 h 617"/>
                      <a:gd name="T8" fmla="*/ 330 w 427"/>
                      <a:gd name="T9" fmla="*/ 113 h 617"/>
                      <a:gd name="T10" fmla="*/ 322 w 427"/>
                      <a:gd name="T11" fmla="*/ 147 h 617"/>
                      <a:gd name="T12" fmla="*/ 350 w 427"/>
                      <a:gd name="T13" fmla="*/ 140 h 617"/>
                      <a:gd name="T14" fmla="*/ 366 w 427"/>
                      <a:gd name="T15" fmla="*/ 182 h 617"/>
                      <a:gd name="T16" fmla="*/ 395 w 427"/>
                      <a:gd name="T17" fmla="*/ 208 h 617"/>
                      <a:gd name="T18" fmla="*/ 399 w 427"/>
                      <a:gd name="T19" fmla="*/ 252 h 617"/>
                      <a:gd name="T20" fmla="*/ 406 w 427"/>
                      <a:gd name="T21" fmla="*/ 291 h 617"/>
                      <a:gd name="T22" fmla="*/ 418 w 427"/>
                      <a:gd name="T23" fmla="*/ 314 h 617"/>
                      <a:gd name="T24" fmla="*/ 398 w 427"/>
                      <a:gd name="T25" fmla="*/ 345 h 617"/>
                      <a:gd name="T26" fmla="*/ 363 w 427"/>
                      <a:gd name="T27" fmla="*/ 353 h 617"/>
                      <a:gd name="T28" fmla="*/ 373 w 427"/>
                      <a:gd name="T29" fmla="*/ 336 h 617"/>
                      <a:gd name="T30" fmla="*/ 348 w 427"/>
                      <a:gd name="T31" fmla="*/ 319 h 617"/>
                      <a:gd name="T32" fmla="*/ 331 w 427"/>
                      <a:gd name="T33" fmla="*/ 353 h 617"/>
                      <a:gd name="T34" fmla="*/ 299 w 427"/>
                      <a:gd name="T35" fmla="*/ 351 h 617"/>
                      <a:gd name="T36" fmla="*/ 283 w 427"/>
                      <a:gd name="T37" fmla="*/ 377 h 617"/>
                      <a:gd name="T38" fmla="*/ 277 w 427"/>
                      <a:gd name="T39" fmla="*/ 390 h 617"/>
                      <a:gd name="T40" fmla="*/ 250 w 427"/>
                      <a:gd name="T41" fmla="*/ 371 h 617"/>
                      <a:gd name="T42" fmla="*/ 231 w 427"/>
                      <a:gd name="T43" fmla="*/ 404 h 617"/>
                      <a:gd name="T44" fmla="*/ 239 w 427"/>
                      <a:gd name="T45" fmla="*/ 456 h 617"/>
                      <a:gd name="T46" fmla="*/ 269 w 427"/>
                      <a:gd name="T47" fmla="*/ 457 h 617"/>
                      <a:gd name="T48" fmla="*/ 276 w 427"/>
                      <a:gd name="T49" fmla="*/ 482 h 617"/>
                      <a:gd name="T50" fmla="*/ 290 w 427"/>
                      <a:gd name="T51" fmla="*/ 495 h 617"/>
                      <a:gd name="T52" fmla="*/ 255 w 427"/>
                      <a:gd name="T53" fmla="*/ 489 h 617"/>
                      <a:gd name="T54" fmla="*/ 247 w 427"/>
                      <a:gd name="T55" fmla="*/ 470 h 617"/>
                      <a:gd name="T56" fmla="*/ 234 w 427"/>
                      <a:gd name="T57" fmla="*/ 502 h 617"/>
                      <a:gd name="T58" fmla="*/ 225 w 427"/>
                      <a:gd name="T59" fmla="*/ 502 h 617"/>
                      <a:gd name="T60" fmla="*/ 205 w 427"/>
                      <a:gd name="T61" fmla="*/ 502 h 617"/>
                      <a:gd name="T62" fmla="*/ 189 w 427"/>
                      <a:gd name="T63" fmla="*/ 542 h 617"/>
                      <a:gd name="T64" fmla="*/ 161 w 427"/>
                      <a:gd name="T65" fmla="*/ 566 h 617"/>
                      <a:gd name="T66" fmla="*/ 128 w 427"/>
                      <a:gd name="T67" fmla="*/ 587 h 617"/>
                      <a:gd name="T68" fmla="*/ 100 w 427"/>
                      <a:gd name="T69" fmla="*/ 612 h 617"/>
                      <a:gd name="T70" fmla="*/ 64 w 427"/>
                      <a:gd name="T71" fmla="*/ 612 h 617"/>
                      <a:gd name="T72" fmla="*/ 80 w 427"/>
                      <a:gd name="T73" fmla="*/ 594 h 617"/>
                      <a:gd name="T74" fmla="*/ 61 w 427"/>
                      <a:gd name="T75" fmla="*/ 585 h 617"/>
                      <a:gd name="T76" fmla="*/ 29 w 427"/>
                      <a:gd name="T77" fmla="*/ 605 h 617"/>
                      <a:gd name="T78" fmla="*/ 19 w 427"/>
                      <a:gd name="T79" fmla="*/ 465 h 617"/>
                      <a:gd name="T80" fmla="*/ 42 w 427"/>
                      <a:gd name="T81" fmla="*/ 304 h 617"/>
                      <a:gd name="T82" fmla="*/ 130 w 427"/>
                      <a:gd name="T83" fmla="*/ 304 h 617"/>
                      <a:gd name="T84" fmla="*/ 183 w 427"/>
                      <a:gd name="T85" fmla="*/ 297 h 617"/>
                      <a:gd name="T86" fmla="*/ 205 w 427"/>
                      <a:gd name="T87" fmla="*/ 295 h 617"/>
                      <a:gd name="T88" fmla="*/ 253 w 427"/>
                      <a:gd name="T89" fmla="*/ 334 h 617"/>
                      <a:gd name="T90" fmla="*/ 311 w 427"/>
                      <a:gd name="T91" fmla="*/ 265 h 617"/>
                      <a:gd name="T92" fmla="*/ 328 w 427"/>
                      <a:gd name="T93" fmla="*/ 198 h 617"/>
                      <a:gd name="T94" fmla="*/ 281 w 427"/>
                      <a:gd name="T95" fmla="*/ 160 h 617"/>
                      <a:gd name="T96" fmla="*/ 229 w 427"/>
                      <a:gd name="T97" fmla="*/ 176 h 617"/>
                      <a:gd name="T98" fmla="*/ 225 w 427"/>
                      <a:gd name="T99" fmla="*/ 147 h 617"/>
                      <a:gd name="T100" fmla="*/ 232 w 427"/>
                      <a:gd name="T101" fmla="*/ 103 h 617"/>
                      <a:gd name="T102" fmla="*/ 203 w 427"/>
                      <a:gd name="T103" fmla="*/ 70 h 617"/>
                      <a:gd name="T104" fmla="*/ 149 w 427"/>
                      <a:gd name="T105" fmla="*/ 94 h 617"/>
                      <a:gd name="T106" fmla="*/ 118 w 427"/>
                      <a:gd name="T107" fmla="*/ 90 h 617"/>
                      <a:gd name="T108" fmla="*/ 81 w 427"/>
                      <a:gd name="T109" fmla="*/ 64 h 617"/>
                      <a:gd name="T110" fmla="*/ 92 w 427"/>
                      <a:gd name="T111" fmla="*/ 46 h 617"/>
                      <a:gd name="T112" fmla="*/ 97 w 427"/>
                      <a:gd name="T113" fmla="*/ 38 h 617"/>
                      <a:gd name="T114" fmla="*/ 104 w 427"/>
                      <a:gd name="T115" fmla="*/ 66 h 617"/>
                      <a:gd name="T116" fmla="*/ 132 w 427"/>
                      <a:gd name="T117" fmla="*/ 57 h 617"/>
                      <a:gd name="T118" fmla="*/ 118 w 427"/>
                      <a:gd name="T119" fmla="*/ 43 h 617"/>
                      <a:gd name="T120" fmla="*/ 154 w 427"/>
                      <a:gd name="T121" fmla="*/ 20 h 617"/>
                      <a:gd name="T122" fmla="*/ 199 w 427"/>
                      <a:gd name="T123" fmla="*/ 1 h 617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427"/>
                      <a:gd name="T187" fmla="*/ 0 h 617"/>
                      <a:gd name="T188" fmla="*/ 427 w 427"/>
                      <a:gd name="T189" fmla="*/ 617 h 617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427" h="617">
                        <a:moveTo>
                          <a:pt x="225" y="34"/>
                        </a:moveTo>
                        <a:lnTo>
                          <a:pt x="238" y="68"/>
                        </a:lnTo>
                        <a:lnTo>
                          <a:pt x="264" y="24"/>
                        </a:lnTo>
                        <a:lnTo>
                          <a:pt x="266" y="24"/>
                        </a:lnTo>
                        <a:lnTo>
                          <a:pt x="267" y="21"/>
                        </a:lnTo>
                        <a:lnTo>
                          <a:pt x="269" y="24"/>
                        </a:lnTo>
                        <a:lnTo>
                          <a:pt x="270" y="24"/>
                        </a:lnTo>
                        <a:lnTo>
                          <a:pt x="273" y="24"/>
                        </a:lnTo>
                        <a:lnTo>
                          <a:pt x="274" y="24"/>
                        </a:lnTo>
                        <a:lnTo>
                          <a:pt x="276" y="24"/>
                        </a:lnTo>
                        <a:lnTo>
                          <a:pt x="277" y="24"/>
                        </a:lnTo>
                        <a:lnTo>
                          <a:pt x="279" y="21"/>
                        </a:lnTo>
                        <a:lnTo>
                          <a:pt x="281" y="21"/>
                        </a:lnTo>
                        <a:lnTo>
                          <a:pt x="283" y="21"/>
                        </a:lnTo>
                        <a:lnTo>
                          <a:pt x="285" y="21"/>
                        </a:lnTo>
                        <a:lnTo>
                          <a:pt x="286" y="21"/>
                        </a:lnTo>
                        <a:lnTo>
                          <a:pt x="288" y="21"/>
                        </a:lnTo>
                        <a:lnTo>
                          <a:pt x="288" y="24"/>
                        </a:lnTo>
                        <a:lnTo>
                          <a:pt x="290" y="25"/>
                        </a:lnTo>
                        <a:lnTo>
                          <a:pt x="292" y="27"/>
                        </a:lnTo>
                        <a:lnTo>
                          <a:pt x="293" y="27"/>
                        </a:lnTo>
                        <a:lnTo>
                          <a:pt x="295" y="30"/>
                        </a:lnTo>
                        <a:lnTo>
                          <a:pt x="296" y="31"/>
                        </a:lnTo>
                        <a:lnTo>
                          <a:pt x="299" y="31"/>
                        </a:lnTo>
                        <a:lnTo>
                          <a:pt x="300" y="31"/>
                        </a:lnTo>
                        <a:lnTo>
                          <a:pt x="302" y="33"/>
                        </a:lnTo>
                        <a:lnTo>
                          <a:pt x="303" y="33"/>
                        </a:lnTo>
                        <a:lnTo>
                          <a:pt x="305" y="33"/>
                        </a:lnTo>
                        <a:lnTo>
                          <a:pt x="308" y="34"/>
                        </a:lnTo>
                        <a:lnTo>
                          <a:pt x="308" y="37"/>
                        </a:lnTo>
                        <a:lnTo>
                          <a:pt x="309" y="38"/>
                        </a:lnTo>
                        <a:lnTo>
                          <a:pt x="311" y="40"/>
                        </a:lnTo>
                        <a:lnTo>
                          <a:pt x="312" y="43"/>
                        </a:lnTo>
                        <a:lnTo>
                          <a:pt x="314" y="43"/>
                        </a:lnTo>
                        <a:lnTo>
                          <a:pt x="315" y="44"/>
                        </a:lnTo>
                        <a:lnTo>
                          <a:pt x="318" y="46"/>
                        </a:lnTo>
                        <a:lnTo>
                          <a:pt x="319" y="46"/>
                        </a:lnTo>
                        <a:lnTo>
                          <a:pt x="319" y="47"/>
                        </a:lnTo>
                        <a:lnTo>
                          <a:pt x="321" y="47"/>
                        </a:lnTo>
                        <a:lnTo>
                          <a:pt x="321" y="50"/>
                        </a:lnTo>
                        <a:lnTo>
                          <a:pt x="322" y="50"/>
                        </a:lnTo>
                        <a:lnTo>
                          <a:pt x="324" y="51"/>
                        </a:lnTo>
                        <a:lnTo>
                          <a:pt x="326" y="53"/>
                        </a:lnTo>
                        <a:lnTo>
                          <a:pt x="328" y="54"/>
                        </a:lnTo>
                        <a:lnTo>
                          <a:pt x="328" y="57"/>
                        </a:lnTo>
                        <a:lnTo>
                          <a:pt x="330" y="57"/>
                        </a:lnTo>
                        <a:lnTo>
                          <a:pt x="331" y="59"/>
                        </a:lnTo>
                        <a:lnTo>
                          <a:pt x="333" y="60"/>
                        </a:lnTo>
                        <a:lnTo>
                          <a:pt x="335" y="60"/>
                        </a:lnTo>
                        <a:lnTo>
                          <a:pt x="335" y="63"/>
                        </a:lnTo>
                        <a:lnTo>
                          <a:pt x="337" y="63"/>
                        </a:lnTo>
                        <a:lnTo>
                          <a:pt x="337" y="64"/>
                        </a:lnTo>
                        <a:lnTo>
                          <a:pt x="338" y="64"/>
                        </a:lnTo>
                        <a:lnTo>
                          <a:pt x="350" y="76"/>
                        </a:lnTo>
                        <a:lnTo>
                          <a:pt x="350" y="77"/>
                        </a:lnTo>
                        <a:lnTo>
                          <a:pt x="353" y="77"/>
                        </a:lnTo>
                        <a:lnTo>
                          <a:pt x="354" y="79"/>
                        </a:lnTo>
                        <a:lnTo>
                          <a:pt x="356" y="79"/>
                        </a:lnTo>
                        <a:lnTo>
                          <a:pt x="357" y="79"/>
                        </a:lnTo>
                        <a:lnTo>
                          <a:pt x="357" y="81"/>
                        </a:lnTo>
                        <a:lnTo>
                          <a:pt x="359" y="81"/>
                        </a:lnTo>
                        <a:lnTo>
                          <a:pt x="361" y="81"/>
                        </a:lnTo>
                        <a:lnTo>
                          <a:pt x="363" y="83"/>
                        </a:lnTo>
                        <a:lnTo>
                          <a:pt x="364" y="83"/>
                        </a:lnTo>
                        <a:lnTo>
                          <a:pt x="366" y="84"/>
                        </a:lnTo>
                        <a:lnTo>
                          <a:pt x="367" y="84"/>
                        </a:lnTo>
                        <a:lnTo>
                          <a:pt x="367" y="86"/>
                        </a:lnTo>
                        <a:lnTo>
                          <a:pt x="370" y="86"/>
                        </a:lnTo>
                        <a:lnTo>
                          <a:pt x="372" y="89"/>
                        </a:lnTo>
                        <a:lnTo>
                          <a:pt x="373" y="89"/>
                        </a:lnTo>
                        <a:lnTo>
                          <a:pt x="375" y="90"/>
                        </a:lnTo>
                        <a:lnTo>
                          <a:pt x="375" y="92"/>
                        </a:lnTo>
                        <a:lnTo>
                          <a:pt x="373" y="94"/>
                        </a:lnTo>
                        <a:lnTo>
                          <a:pt x="372" y="94"/>
                        </a:lnTo>
                        <a:lnTo>
                          <a:pt x="370" y="96"/>
                        </a:lnTo>
                        <a:lnTo>
                          <a:pt x="367" y="96"/>
                        </a:lnTo>
                        <a:lnTo>
                          <a:pt x="366" y="96"/>
                        </a:lnTo>
                        <a:lnTo>
                          <a:pt x="364" y="96"/>
                        </a:lnTo>
                        <a:lnTo>
                          <a:pt x="363" y="96"/>
                        </a:lnTo>
                        <a:lnTo>
                          <a:pt x="361" y="96"/>
                        </a:lnTo>
                        <a:lnTo>
                          <a:pt x="359" y="96"/>
                        </a:lnTo>
                        <a:lnTo>
                          <a:pt x="357" y="96"/>
                        </a:lnTo>
                        <a:lnTo>
                          <a:pt x="356" y="96"/>
                        </a:lnTo>
                        <a:lnTo>
                          <a:pt x="354" y="96"/>
                        </a:lnTo>
                        <a:lnTo>
                          <a:pt x="353" y="94"/>
                        </a:lnTo>
                        <a:lnTo>
                          <a:pt x="350" y="94"/>
                        </a:lnTo>
                        <a:lnTo>
                          <a:pt x="348" y="94"/>
                        </a:lnTo>
                        <a:lnTo>
                          <a:pt x="347" y="94"/>
                        </a:lnTo>
                        <a:lnTo>
                          <a:pt x="345" y="94"/>
                        </a:lnTo>
                        <a:lnTo>
                          <a:pt x="344" y="94"/>
                        </a:lnTo>
                        <a:lnTo>
                          <a:pt x="341" y="94"/>
                        </a:lnTo>
                        <a:lnTo>
                          <a:pt x="340" y="94"/>
                        </a:lnTo>
                        <a:lnTo>
                          <a:pt x="338" y="96"/>
                        </a:lnTo>
                        <a:lnTo>
                          <a:pt x="337" y="96"/>
                        </a:lnTo>
                        <a:lnTo>
                          <a:pt x="335" y="96"/>
                        </a:lnTo>
                        <a:lnTo>
                          <a:pt x="333" y="96"/>
                        </a:lnTo>
                        <a:lnTo>
                          <a:pt x="331" y="96"/>
                        </a:lnTo>
                        <a:lnTo>
                          <a:pt x="331" y="97"/>
                        </a:lnTo>
                        <a:lnTo>
                          <a:pt x="330" y="97"/>
                        </a:lnTo>
                        <a:lnTo>
                          <a:pt x="328" y="97"/>
                        </a:lnTo>
                        <a:lnTo>
                          <a:pt x="326" y="99"/>
                        </a:lnTo>
                        <a:lnTo>
                          <a:pt x="324" y="99"/>
                        </a:lnTo>
                        <a:lnTo>
                          <a:pt x="324" y="101"/>
                        </a:lnTo>
                        <a:lnTo>
                          <a:pt x="324" y="103"/>
                        </a:lnTo>
                        <a:lnTo>
                          <a:pt x="324" y="105"/>
                        </a:lnTo>
                        <a:lnTo>
                          <a:pt x="324" y="107"/>
                        </a:lnTo>
                        <a:lnTo>
                          <a:pt x="326" y="109"/>
                        </a:lnTo>
                        <a:lnTo>
                          <a:pt x="328" y="109"/>
                        </a:lnTo>
                        <a:lnTo>
                          <a:pt x="328" y="110"/>
                        </a:lnTo>
                        <a:lnTo>
                          <a:pt x="330" y="113"/>
                        </a:lnTo>
                        <a:lnTo>
                          <a:pt x="331" y="114"/>
                        </a:lnTo>
                        <a:lnTo>
                          <a:pt x="331" y="117"/>
                        </a:lnTo>
                        <a:lnTo>
                          <a:pt x="330" y="117"/>
                        </a:lnTo>
                        <a:lnTo>
                          <a:pt x="328" y="120"/>
                        </a:lnTo>
                        <a:lnTo>
                          <a:pt x="326" y="120"/>
                        </a:lnTo>
                        <a:lnTo>
                          <a:pt x="324" y="120"/>
                        </a:lnTo>
                        <a:lnTo>
                          <a:pt x="322" y="122"/>
                        </a:lnTo>
                        <a:lnTo>
                          <a:pt x="321" y="122"/>
                        </a:lnTo>
                        <a:lnTo>
                          <a:pt x="319" y="123"/>
                        </a:lnTo>
                        <a:lnTo>
                          <a:pt x="319" y="126"/>
                        </a:lnTo>
                        <a:lnTo>
                          <a:pt x="319" y="127"/>
                        </a:lnTo>
                        <a:lnTo>
                          <a:pt x="319" y="129"/>
                        </a:lnTo>
                        <a:lnTo>
                          <a:pt x="319" y="130"/>
                        </a:lnTo>
                        <a:lnTo>
                          <a:pt x="319" y="133"/>
                        </a:lnTo>
                        <a:lnTo>
                          <a:pt x="319" y="135"/>
                        </a:lnTo>
                        <a:lnTo>
                          <a:pt x="319" y="136"/>
                        </a:lnTo>
                        <a:lnTo>
                          <a:pt x="319" y="139"/>
                        </a:lnTo>
                        <a:lnTo>
                          <a:pt x="319" y="140"/>
                        </a:lnTo>
                        <a:lnTo>
                          <a:pt x="321" y="142"/>
                        </a:lnTo>
                        <a:lnTo>
                          <a:pt x="321" y="143"/>
                        </a:lnTo>
                        <a:lnTo>
                          <a:pt x="321" y="146"/>
                        </a:lnTo>
                        <a:lnTo>
                          <a:pt x="322" y="147"/>
                        </a:lnTo>
                        <a:lnTo>
                          <a:pt x="324" y="149"/>
                        </a:lnTo>
                        <a:lnTo>
                          <a:pt x="326" y="152"/>
                        </a:lnTo>
                        <a:lnTo>
                          <a:pt x="328" y="152"/>
                        </a:lnTo>
                        <a:lnTo>
                          <a:pt x="330" y="149"/>
                        </a:lnTo>
                        <a:lnTo>
                          <a:pt x="331" y="149"/>
                        </a:lnTo>
                        <a:lnTo>
                          <a:pt x="333" y="147"/>
                        </a:lnTo>
                        <a:lnTo>
                          <a:pt x="335" y="146"/>
                        </a:lnTo>
                        <a:lnTo>
                          <a:pt x="335" y="143"/>
                        </a:lnTo>
                        <a:lnTo>
                          <a:pt x="335" y="142"/>
                        </a:lnTo>
                        <a:lnTo>
                          <a:pt x="335" y="140"/>
                        </a:lnTo>
                        <a:lnTo>
                          <a:pt x="337" y="140"/>
                        </a:lnTo>
                        <a:lnTo>
                          <a:pt x="337" y="139"/>
                        </a:lnTo>
                        <a:lnTo>
                          <a:pt x="338" y="136"/>
                        </a:lnTo>
                        <a:lnTo>
                          <a:pt x="340" y="136"/>
                        </a:lnTo>
                        <a:lnTo>
                          <a:pt x="341" y="136"/>
                        </a:lnTo>
                        <a:lnTo>
                          <a:pt x="344" y="135"/>
                        </a:lnTo>
                        <a:lnTo>
                          <a:pt x="345" y="135"/>
                        </a:lnTo>
                        <a:lnTo>
                          <a:pt x="345" y="136"/>
                        </a:lnTo>
                        <a:lnTo>
                          <a:pt x="347" y="136"/>
                        </a:lnTo>
                        <a:lnTo>
                          <a:pt x="348" y="139"/>
                        </a:lnTo>
                        <a:lnTo>
                          <a:pt x="350" y="139"/>
                        </a:lnTo>
                        <a:lnTo>
                          <a:pt x="350" y="140"/>
                        </a:lnTo>
                        <a:lnTo>
                          <a:pt x="350" y="142"/>
                        </a:lnTo>
                        <a:lnTo>
                          <a:pt x="350" y="143"/>
                        </a:lnTo>
                        <a:lnTo>
                          <a:pt x="350" y="146"/>
                        </a:lnTo>
                        <a:lnTo>
                          <a:pt x="350" y="147"/>
                        </a:lnTo>
                        <a:lnTo>
                          <a:pt x="350" y="149"/>
                        </a:lnTo>
                        <a:lnTo>
                          <a:pt x="350" y="152"/>
                        </a:lnTo>
                        <a:lnTo>
                          <a:pt x="350" y="153"/>
                        </a:lnTo>
                        <a:lnTo>
                          <a:pt x="350" y="155"/>
                        </a:lnTo>
                        <a:lnTo>
                          <a:pt x="350" y="156"/>
                        </a:lnTo>
                        <a:lnTo>
                          <a:pt x="353" y="159"/>
                        </a:lnTo>
                        <a:lnTo>
                          <a:pt x="354" y="159"/>
                        </a:lnTo>
                        <a:lnTo>
                          <a:pt x="356" y="160"/>
                        </a:lnTo>
                        <a:lnTo>
                          <a:pt x="357" y="160"/>
                        </a:lnTo>
                        <a:lnTo>
                          <a:pt x="363" y="169"/>
                        </a:lnTo>
                        <a:lnTo>
                          <a:pt x="363" y="172"/>
                        </a:lnTo>
                        <a:lnTo>
                          <a:pt x="363" y="173"/>
                        </a:lnTo>
                        <a:lnTo>
                          <a:pt x="363" y="175"/>
                        </a:lnTo>
                        <a:lnTo>
                          <a:pt x="364" y="176"/>
                        </a:lnTo>
                        <a:lnTo>
                          <a:pt x="364" y="179"/>
                        </a:lnTo>
                        <a:lnTo>
                          <a:pt x="364" y="180"/>
                        </a:lnTo>
                        <a:lnTo>
                          <a:pt x="366" y="180"/>
                        </a:lnTo>
                        <a:lnTo>
                          <a:pt x="366" y="182"/>
                        </a:lnTo>
                        <a:lnTo>
                          <a:pt x="367" y="182"/>
                        </a:lnTo>
                        <a:lnTo>
                          <a:pt x="370" y="185"/>
                        </a:lnTo>
                        <a:lnTo>
                          <a:pt x="372" y="185"/>
                        </a:lnTo>
                        <a:lnTo>
                          <a:pt x="373" y="185"/>
                        </a:lnTo>
                        <a:lnTo>
                          <a:pt x="375" y="186"/>
                        </a:lnTo>
                        <a:lnTo>
                          <a:pt x="376" y="186"/>
                        </a:lnTo>
                        <a:lnTo>
                          <a:pt x="379" y="186"/>
                        </a:lnTo>
                        <a:lnTo>
                          <a:pt x="380" y="186"/>
                        </a:lnTo>
                        <a:lnTo>
                          <a:pt x="382" y="188"/>
                        </a:lnTo>
                        <a:lnTo>
                          <a:pt x="383" y="189"/>
                        </a:lnTo>
                        <a:lnTo>
                          <a:pt x="385" y="192"/>
                        </a:lnTo>
                        <a:lnTo>
                          <a:pt x="386" y="193"/>
                        </a:lnTo>
                        <a:lnTo>
                          <a:pt x="389" y="195"/>
                        </a:lnTo>
                        <a:lnTo>
                          <a:pt x="390" y="198"/>
                        </a:lnTo>
                        <a:lnTo>
                          <a:pt x="390" y="199"/>
                        </a:lnTo>
                        <a:lnTo>
                          <a:pt x="392" y="199"/>
                        </a:lnTo>
                        <a:lnTo>
                          <a:pt x="392" y="201"/>
                        </a:lnTo>
                        <a:lnTo>
                          <a:pt x="394" y="201"/>
                        </a:lnTo>
                        <a:lnTo>
                          <a:pt x="394" y="203"/>
                        </a:lnTo>
                        <a:lnTo>
                          <a:pt x="394" y="205"/>
                        </a:lnTo>
                        <a:lnTo>
                          <a:pt x="395" y="206"/>
                        </a:lnTo>
                        <a:lnTo>
                          <a:pt x="395" y="208"/>
                        </a:lnTo>
                        <a:lnTo>
                          <a:pt x="395" y="210"/>
                        </a:lnTo>
                        <a:lnTo>
                          <a:pt x="395" y="212"/>
                        </a:lnTo>
                        <a:lnTo>
                          <a:pt x="398" y="214"/>
                        </a:lnTo>
                        <a:lnTo>
                          <a:pt x="398" y="218"/>
                        </a:lnTo>
                        <a:lnTo>
                          <a:pt x="398" y="219"/>
                        </a:lnTo>
                        <a:lnTo>
                          <a:pt x="398" y="223"/>
                        </a:lnTo>
                        <a:lnTo>
                          <a:pt x="398" y="225"/>
                        </a:lnTo>
                        <a:lnTo>
                          <a:pt x="398" y="226"/>
                        </a:lnTo>
                        <a:lnTo>
                          <a:pt x="398" y="229"/>
                        </a:lnTo>
                        <a:lnTo>
                          <a:pt x="398" y="231"/>
                        </a:lnTo>
                        <a:lnTo>
                          <a:pt x="398" y="232"/>
                        </a:lnTo>
                        <a:lnTo>
                          <a:pt x="398" y="234"/>
                        </a:lnTo>
                        <a:lnTo>
                          <a:pt x="398" y="236"/>
                        </a:lnTo>
                        <a:lnTo>
                          <a:pt x="398" y="238"/>
                        </a:lnTo>
                        <a:lnTo>
                          <a:pt x="398" y="239"/>
                        </a:lnTo>
                        <a:lnTo>
                          <a:pt x="398" y="242"/>
                        </a:lnTo>
                        <a:lnTo>
                          <a:pt x="398" y="244"/>
                        </a:lnTo>
                        <a:lnTo>
                          <a:pt x="399" y="245"/>
                        </a:lnTo>
                        <a:lnTo>
                          <a:pt x="399" y="248"/>
                        </a:lnTo>
                        <a:lnTo>
                          <a:pt x="399" y="249"/>
                        </a:lnTo>
                        <a:lnTo>
                          <a:pt x="399" y="251"/>
                        </a:lnTo>
                        <a:lnTo>
                          <a:pt x="399" y="252"/>
                        </a:lnTo>
                        <a:lnTo>
                          <a:pt x="399" y="255"/>
                        </a:lnTo>
                        <a:lnTo>
                          <a:pt x="399" y="256"/>
                        </a:lnTo>
                        <a:lnTo>
                          <a:pt x="399" y="258"/>
                        </a:lnTo>
                        <a:lnTo>
                          <a:pt x="401" y="258"/>
                        </a:lnTo>
                        <a:lnTo>
                          <a:pt x="401" y="261"/>
                        </a:lnTo>
                        <a:lnTo>
                          <a:pt x="401" y="262"/>
                        </a:lnTo>
                        <a:lnTo>
                          <a:pt x="401" y="264"/>
                        </a:lnTo>
                        <a:lnTo>
                          <a:pt x="401" y="265"/>
                        </a:lnTo>
                        <a:lnTo>
                          <a:pt x="401" y="268"/>
                        </a:lnTo>
                        <a:lnTo>
                          <a:pt x="401" y="269"/>
                        </a:lnTo>
                        <a:lnTo>
                          <a:pt x="402" y="271"/>
                        </a:lnTo>
                        <a:lnTo>
                          <a:pt x="402" y="272"/>
                        </a:lnTo>
                        <a:lnTo>
                          <a:pt x="402" y="275"/>
                        </a:lnTo>
                        <a:lnTo>
                          <a:pt x="402" y="277"/>
                        </a:lnTo>
                        <a:lnTo>
                          <a:pt x="402" y="278"/>
                        </a:lnTo>
                        <a:lnTo>
                          <a:pt x="404" y="281"/>
                        </a:lnTo>
                        <a:lnTo>
                          <a:pt x="404" y="282"/>
                        </a:lnTo>
                        <a:lnTo>
                          <a:pt x="404" y="284"/>
                        </a:lnTo>
                        <a:lnTo>
                          <a:pt x="404" y="285"/>
                        </a:lnTo>
                        <a:lnTo>
                          <a:pt x="404" y="288"/>
                        </a:lnTo>
                        <a:lnTo>
                          <a:pt x="404" y="290"/>
                        </a:lnTo>
                        <a:lnTo>
                          <a:pt x="406" y="291"/>
                        </a:lnTo>
                        <a:lnTo>
                          <a:pt x="406" y="294"/>
                        </a:lnTo>
                        <a:lnTo>
                          <a:pt x="408" y="295"/>
                        </a:lnTo>
                        <a:lnTo>
                          <a:pt x="409" y="297"/>
                        </a:lnTo>
                        <a:lnTo>
                          <a:pt x="411" y="298"/>
                        </a:lnTo>
                        <a:lnTo>
                          <a:pt x="411" y="301"/>
                        </a:lnTo>
                        <a:lnTo>
                          <a:pt x="412" y="301"/>
                        </a:lnTo>
                        <a:lnTo>
                          <a:pt x="415" y="302"/>
                        </a:lnTo>
                        <a:lnTo>
                          <a:pt x="415" y="304"/>
                        </a:lnTo>
                        <a:lnTo>
                          <a:pt x="417" y="304"/>
                        </a:lnTo>
                        <a:lnTo>
                          <a:pt x="417" y="307"/>
                        </a:lnTo>
                        <a:lnTo>
                          <a:pt x="418" y="308"/>
                        </a:lnTo>
                        <a:lnTo>
                          <a:pt x="420" y="308"/>
                        </a:lnTo>
                        <a:lnTo>
                          <a:pt x="421" y="310"/>
                        </a:lnTo>
                        <a:lnTo>
                          <a:pt x="424" y="311"/>
                        </a:lnTo>
                        <a:lnTo>
                          <a:pt x="425" y="311"/>
                        </a:lnTo>
                        <a:lnTo>
                          <a:pt x="427" y="314"/>
                        </a:lnTo>
                        <a:lnTo>
                          <a:pt x="427" y="315"/>
                        </a:lnTo>
                        <a:lnTo>
                          <a:pt x="425" y="315"/>
                        </a:lnTo>
                        <a:lnTo>
                          <a:pt x="424" y="315"/>
                        </a:lnTo>
                        <a:lnTo>
                          <a:pt x="421" y="315"/>
                        </a:lnTo>
                        <a:lnTo>
                          <a:pt x="420" y="314"/>
                        </a:lnTo>
                        <a:lnTo>
                          <a:pt x="418" y="314"/>
                        </a:lnTo>
                        <a:lnTo>
                          <a:pt x="417" y="314"/>
                        </a:lnTo>
                        <a:lnTo>
                          <a:pt x="417" y="315"/>
                        </a:lnTo>
                        <a:lnTo>
                          <a:pt x="415" y="315"/>
                        </a:lnTo>
                        <a:lnTo>
                          <a:pt x="415" y="317"/>
                        </a:lnTo>
                        <a:lnTo>
                          <a:pt x="415" y="319"/>
                        </a:lnTo>
                        <a:lnTo>
                          <a:pt x="417" y="321"/>
                        </a:lnTo>
                        <a:lnTo>
                          <a:pt x="418" y="323"/>
                        </a:lnTo>
                        <a:lnTo>
                          <a:pt x="420" y="324"/>
                        </a:lnTo>
                        <a:lnTo>
                          <a:pt x="421" y="327"/>
                        </a:lnTo>
                        <a:lnTo>
                          <a:pt x="424" y="327"/>
                        </a:lnTo>
                        <a:lnTo>
                          <a:pt x="425" y="328"/>
                        </a:lnTo>
                        <a:lnTo>
                          <a:pt x="427" y="330"/>
                        </a:lnTo>
                        <a:lnTo>
                          <a:pt x="427" y="332"/>
                        </a:lnTo>
                        <a:lnTo>
                          <a:pt x="425" y="332"/>
                        </a:lnTo>
                        <a:lnTo>
                          <a:pt x="424" y="334"/>
                        </a:lnTo>
                        <a:lnTo>
                          <a:pt x="421" y="334"/>
                        </a:lnTo>
                        <a:lnTo>
                          <a:pt x="420" y="334"/>
                        </a:lnTo>
                        <a:lnTo>
                          <a:pt x="418" y="336"/>
                        </a:lnTo>
                        <a:lnTo>
                          <a:pt x="417" y="336"/>
                        </a:lnTo>
                        <a:lnTo>
                          <a:pt x="408" y="340"/>
                        </a:lnTo>
                        <a:lnTo>
                          <a:pt x="399" y="345"/>
                        </a:lnTo>
                        <a:lnTo>
                          <a:pt x="398" y="345"/>
                        </a:lnTo>
                        <a:lnTo>
                          <a:pt x="398" y="347"/>
                        </a:lnTo>
                        <a:lnTo>
                          <a:pt x="395" y="347"/>
                        </a:lnTo>
                        <a:lnTo>
                          <a:pt x="394" y="347"/>
                        </a:lnTo>
                        <a:lnTo>
                          <a:pt x="392" y="347"/>
                        </a:lnTo>
                        <a:lnTo>
                          <a:pt x="390" y="347"/>
                        </a:lnTo>
                        <a:lnTo>
                          <a:pt x="390" y="348"/>
                        </a:lnTo>
                        <a:lnTo>
                          <a:pt x="389" y="348"/>
                        </a:lnTo>
                        <a:lnTo>
                          <a:pt x="386" y="348"/>
                        </a:lnTo>
                        <a:lnTo>
                          <a:pt x="385" y="348"/>
                        </a:lnTo>
                        <a:lnTo>
                          <a:pt x="383" y="348"/>
                        </a:lnTo>
                        <a:lnTo>
                          <a:pt x="382" y="348"/>
                        </a:lnTo>
                        <a:lnTo>
                          <a:pt x="380" y="351"/>
                        </a:lnTo>
                        <a:lnTo>
                          <a:pt x="379" y="351"/>
                        </a:lnTo>
                        <a:lnTo>
                          <a:pt x="376" y="353"/>
                        </a:lnTo>
                        <a:lnTo>
                          <a:pt x="375" y="353"/>
                        </a:lnTo>
                        <a:lnTo>
                          <a:pt x="373" y="354"/>
                        </a:lnTo>
                        <a:lnTo>
                          <a:pt x="372" y="354"/>
                        </a:lnTo>
                        <a:lnTo>
                          <a:pt x="370" y="354"/>
                        </a:lnTo>
                        <a:lnTo>
                          <a:pt x="367" y="354"/>
                        </a:lnTo>
                        <a:lnTo>
                          <a:pt x="366" y="353"/>
                        </a:lnTo>
                        <a:lnTo>
                          <a:pt x="364" y="353"/>
                        </a:lnTo>
                        <a:lnTo>
                          <a:pt x="363" y="353"/>
                        </a:lnTo>
                        <a:lnTo>
                          <a:pt x="361" y="353"/>
                        </a:lnTo>
                        <a:lnTo>
                          <a:pt x="359" y="353"/>
                        </a:lnTo>
                        <a:lnTo>
                          <a:pt x="357" y="353"/>
                        </a:lnTo>
                        <a:lnTo>
                          <a:pt x="356" y="351"/>
                        </a:lnTo>
                        <a:lnTo>
                          <a:pt x="354" y="351"/>
                        </a:lnTo>
                        <a:lnTo>
                          <a:pt x="354" y="348"/>
                        </a:lnTo>
                        <a:lnTo>
                          <a:pt x="354" y="347"/>
                        </a:lnTo>
                        <a:lnTo>
                          <a:pt x="354" y="345"/>
                        </a:lnTo>
                        <a:lnTo>
                          <a:pt x="356" y="345"/>
                        </a:lnTo>
                        <a:lnTo>
                          <a:pt x="357" y="343"/>
                        </a:lnTo>
                        <a:lnTo>
                          <a:pt x="359" y="343"/>
                        </a:lnTo>
                        <a:lnTo>
                          <a:pt x="363" y="343"/>
                        </a:lnTo>
                        <a:lnTo>
                          <a:pt x="364" y="343"/>
                        </a:lnTo>
                        <a:lnTo>
                          <a:pt x="366" y="343"/>
                        </a:lnTo>
                        <a:lnTo>
                          <a:pt x="367" y="343"/>
                        </a:lnTo>
                        <a:lnTo>
                          <a:pt x="370" y="341"/>
                        </a:lnTo>
                        <a:lnTo>
                          <a:pt x="372" y="341"/>
                        </a:lnTo>
                        <a:lnTo>
                          <a:pt x="372" y="340"/>
                        </a:lnTo>
                        <a:lnTo>
                          <a:pt x="370" y="338"/>
                        </a:lnTo>
                        <a:lnTo>
                          <a:pt x="370" y="336"/>
                        </a:lnTo>
                        <a:lnTo>
                          <a:pt x="372" y="336"/>
                        </a:lnTo>
                        <a:lnTo>
                          <a:pt x="373" y="336"/>
                        </a:lnTo>
                        <a:lnTo>
                          <a:pt x="375" y="336"/>
                        </a:lnTo>
                        <a:lnTo>
                          <a:pt x="376" y="334"/>
                        </a:lnTo>
                        <a:lnTo>
                          <a:pt x="376" y="332"/>
                        </a:lnTo>
                        <a:lnTo>
                          <a:pt x="376" y="330"/>
                        </a:lnTo>
                        <a:lnTo>
                          <a:pt x="376" y="328"/>
                        </a:lnTo>
                        <a:lnTo>
                          <a:pt x="375" y="328"/>
                        </a:lnTo>
                        <a:lnTo>
                          <a:pt x="373" y="328"/>
                        </a:lnTo>
                        <a:lnTo>
                          <a:pt x="373" y="327"/>
                        </a:lnTo>
                        <a:lnTo>
                          <a:pt x="372" y="327"/>
                        </a:lnTo>
                        <a:lnTo>
                          <a:pt x="370" y="327"/>
                        </a:lnTo>
                        <a:lnTo>
                          <a:pt x="367" y="327"/>
                        </a:lnTo>
                        <a:lnTo>
                          <a:pt x="366" y="324"/>
                        </a:lnTo>
                        <a:lnTo>
                          <a:pt x="364" y="324"/>
                        </a:lnTo>
                        <a:lnTo>
                          <a:pt x="363" y="324"/>
                        </a:lnTo>
                        <a:lnTo>
                          <a:pt x="361" y="323"/>
                        </a:lnTo>
                        <a:lnTo>
                          <a:pt x="359" y="321"/>
                        </a:lnTo>
                        <a:lnTo>
                          <a:pt x="357" y="321"/>
                        </a:lnTo>
                        <a:lnTo>
                          <a:pt x="356" y="319"/>
                        </a:lnTo>
                        <a:lnTo>
                          <a:pt x="354" y="319"/>
                        </a:lnTo>
                        <a:lnTo>
                          <a:pt x="353" y="319"/>
                        </a:lnTo>
                        <a:lnTo>
                          <a:pt x="350" y="319"/>
                        </a:lnTo>
                        <a:lnTo>
                          <a:pt x="348" y="319"/>
                        </a:lnTo>
                        <a:lnTo>
                          <a:pt x="347" y="319"/>
                        </a:lnTo>
                        <a:lnTo>
                          <a:pt x="345" y="319"/>
                        </a:lnTo>
                        <a:lnTo>
                          <a:pt x="344" y="319"/>
                        </a:lnTo>
                        <a:lnTo>
                          <a:pt x="341" y="319"/>
                        </a:lnTo>
                        <a:lnTo>
                          <a:pt x="340" y="321"/>
                        </a:lnTo>
                        <a:lnTo>
                          <a:pt x="340" y="323"/>
                        </a:lnTo>
                        <a:lnTo>
                          <a:pt x="340" y="324"/>
                        </a:lnTo>
                        <a:lnTo>
                          <a:pt x="340" y="327"/>
                        </a:lnTo>
                        <a:lnTo>
                          <a:pt x="340" y="328"/>
                        </a:lnTo>
                        <a:lnTo>
                          <a:pt x="340" y="330"/>
                        </a:lnTo>
                        <a:lnTo>
                          <a:pt x="340" y="332"/>
                        </a:lnTo>
                        <a:lnTo>
                          <a:pt x="340" y="334"/>
                        </a:lnTo>
                        <a:lnTo>
                          <a:pt x="340" y="336"/>
                        </a:lnTo>
                        <a:lnTo>
                          <a:pt x="338" y="338"/>
                        </a:lnTo>
                        <a:lnTo>
                          <a:pt x="338" y="340"/>
                        </a:lnTo>
                        <a:lnTo>
                          <a:pt x="338" y="341"/>
                        </a:lnTo>
                        <a:lnTo>
                          <a:pt x="338" y="345"/>
                        </a:lnTo>
                        <a:lnTo>
                          <a:pt x="337" y="347"/>
                        </a:lnTo>
                        <a:lnTo>
                          <a:pt x="337" y="348"/>
                        </a:lnTo>
                        <a:lnTo>
                          <a:pt x="335" y="351"/>
                        </a:lnTo>
                        <a:lnTo>
                          <a:pt x="333" y="351"/>
                        </a:lnTo>
                        <a:lnTo>
                          <a:pt x="331" y="353"/>
                        </a:lnTo>
                        <a:lnTo>
                          <a:pt x="330" y="353"/>
                        </a:lnTo>
                        <a:lnTo>
                          <a:pt x="330" y="351"/>
                        </a:lnTo>
                        <a:lnTo>
                          <a:pt x="328" y="351"/>
                        </a:lnTo>
                        <a:lnTo>
                          <a:pt x="328" y="348"/>
                        </a:lnTo>
                        <a:lnTo>
                          <a:pt x="326" y="348"/>
                        </a:lnTo>
                        <a:lnTo>
                          <a:pt x="326" y="347"/>
                        </a:lnTo>
                        <a:lnTo>
                          <a:pt x="324" y="345"/>
                        </a:lnTo>
                        <a:lnTo>
                          <a:pt x="322" y="345"/>
                        </a:lnTo>
                        <a:lnTo>
                          <a:pt x="321" y="343"/>
                        </a:lnTo>
                        <a:lnTo>
                          <a:pt x="319" y="343"/>
                        </a:lnTo>
                        <a:lnTo>
                          <a:pt x="318" y="343"/>
                        </a:lnTo>
                        <a:lnTo>
                          <a:pt x="315" y="343"/>
                        </a:lnTo>
                        <a:lnTo>
                          <a:pt x="314" y="343"/>
                        </a:lnTo>
                        <a:lnTo>
                          <a:pt x="312" y="345"/>
                        </a:lnTo>
                        <a:lnTo>
                          <a:pt x="311" y="345"/>
                        </a:lnTo>
                        <a:lnTo>
                          <a:pt x="309" y="345"/>
                        </a:lnTo>
                        <a:lnTo>
                          <a:pt x="308" y="347"/>
                        </a:lnTo>
                        <a:lnTo>
                          <a:pt x="305" y="347"/>
                        </a:lnTo>
                        <a:lnTo>
                          <a:pt x="303" y="348"/>
                        </a:lnTo>
                        <a:lnTo>
                          <a:pt x="302" y="348"/>
                        </a:lnTo>
                        <a:lnTo>
                          <a:pt x="300" y="351"/>
                        </a:lnTo>
                        <a:lnTo>
                          <a:pt x="299" y="351"/>
                        </a:lnTo>
                        <a:lnTo>
                          <a:pt x="296" y="351"/>
                        </a:lnTo>
                        <a:lnTo>
                          <a:pt x="295" y="353"/>
                        </a:lnTo>
                        <a:lnTo>
                          <a:pt x="293" y="353"/>
                        </a:lnTo>
                        <a:lnTo>
                          <a:pt x="292" y="353"/>
                        </a:lnTo>
                        <a:lnTo>
                          <a:pt x="290" y="353"/>
                        </a:lnTo>
                        <a:lnTo>
                          <a:pt x="288" y="353"/>
                        </a:lnTo>
                        <a:lnTo>
                          <a:pt x="286" y="354"/>
                        </a:lnTo>
                        <a:lnTo>
                          <a:pt x="285" y="354"/>
                        </a:lnTo>
                        <a:lnTo>
                          <a:pt x="283" y="356"/>
                        </a:lnTo>
                        <a:lnTo>
                          <a:pt x="281" y="356"/>
                        </a:lnTo>
                        <a:lnTo>
                          <a:pt x="279" y="358"/>
                        </a:lnTo>
                        <a:lnTo>
                          <a:pt x="279" y="360"/>
                        </a:lnTo>
                        <a:lnTo>
                          <a:pt x="277" y="361"/>
                        </a:lnTo>
                        <a:lnTo>
                          <a:pt x="277" y="364"/>
                        </a:lnTo>
                        <a:lnTo>
                          <a:pt x="279" y="365"/>
                        </a:lnTo>
                        <a:lnTo>
                          <a:pt x="279" y="367"/>
                        </a:lnTo>
                        <a:lnTo>
                          <a:pt x="281" y="369"/>
                        </a:lnTo>
                        <a:lnTo>
                          <a:pt x="281" y="371"/>
                        </a:lnTo>
                        <a:lnTo>
                          <a:pt x="283" y="371"/>
                        </a:lnTo>
                        <a:lnTo>
                          <a:pt x="283" y="373"/>
                        </a:lnTo>
                        <a:lnTo>
                          <a:pt x="283" y="374"/>
                        </a:lnTo>
                        <a:lnTo>
                          <a:pt x="283" y="377"/>
                        </a:lnTo>
                        <a:lnTo>
                          <a:pt x="283" y="378"/>
                        </a:lnTo>
                        <a:lnTo>
                          <a:pt x="283" y="380"/>
                        </a:lnTo>
                        <a:lnTo>
                          <a:pt x="285" y="383"/>
                        </a:lnTo>
                        <a:lnTo>
                          <a:pt x="285" y="386"/>
                        </a:lnTo>
                        <a:lnTo>
                          <a:pt x="286" y="387"/>
                        </a:lnTo>
                        <a:lnTo>
                          <a:pt x="288" y="390"/>
                        </a:lnTo>
                        <a:lnTo>
                          <a:pt x="288" y="391"/>
                        </a:lnTo>
                        <a:lnTo>
                          <a:pt x="290" y="393"/>
                        </a:lnTo>
                        <a:lnTo>
                          <a:pt x="290" y="394"/>
                        </a:lnTo>
                        <a:lnTo>
                          <a:pt x="288" y="397"/>
                        </a:lnTo>
                        <a:lnTo>
                          <a:pt x="288" y="399"/>
                        </a:lnTo>
                        <a:lnTo>
                          <a:pt x="286" y="399"/>
                        </a:lnTo>
                        <a:lnTo>
                          <a:pt x="286" y="400"/>
                        </a:lnTo>
                        <a:lnTo>
                          <a:pt x="285" y="400"/>
                        </a:lnTo>
                        <a:lnTo>
                          <a:pt x="285" y="399"/>
                        </a:lnTo>
                        <a:lnTo>
                          <a:pt x="283" y="399"/>
                        </a:lnTo>
                        <a:lnTo>
                          <a:pt x="281" y="397"/>
                        </a:lnTo>
                        <a:lnTo>
                          <a:pt x="281" y="394"/>
                        </a:lnTo>
                        <a:lnTo>
                          <a:pt x="279" y="394"/>
                        </a:lnTo>
                        <a:lnTo>
                          <a:pt x="279" y="393"/>
                        </a:lnTo>
                        <a:lnTo>
                          <a:pt x="279" y="391"/>
                        </a:lnTo>
                        <a:lnTo>
                          <a:pt x="277" y="390"/>
                        </a:lnTo>
                        <a:lnTo>
                          <a:pt x="277" y="387"/>
                        </a:lnTo>
                        <a:lnTo>
                          <a:pt x="277" y="386"/>
                        </a:lnTo>
                        <a:lnTo>
                          <a:pt x="276" y="386"/>
                        </a:lnTo>
                        <a:lnTo>
                          <a:pt x="274" y="384"/>
                        </a:lnTo>
                        <a:lnTo>
                          <a:pt x="273" y="384"/>
                        </a:lnTo>
                        <a:lnTo>
                          <a:pt x="270" y="384"/>
                        </a:lnTo>
                        <a:lnTo>
                          <a:pt x="269" y="383"/>
                        </a:lnTo>
                        <a:lnTo>
                          <a:pt x="267" y="383"/>
                        </a:lnTo>
                        <a:lnTo>
                          <a:pt x="266" y="380"/>
                        </a:lnTo>
                        <a:lnTo>
                          <a:pt x="266" y="378"/>
                        </a:lnTo>
                        <a:lnTo>
                          <a:pt x="264" y="378"/>
                        </a:lnTo>
                        <a:lnTo>
                          <a:pt x="263" y="377"/>
                        </a:lnTo>
                        <a:lnTo>
                          <a:pt x="263" y="374"/>
                        </a:lnTo>
                        <a:lnTo>
                          <a:pt x="263" y="373"/>
                        </a:lnTo>
                        <a:lnTo>
                          <a:pt x="260" y="373"/>
                        </a:lnTo>
                        <a:lnTo>
                          <a:pt x="258" y="371"/>
                        </a:lnTo>
                        <a:lnTo>
                          <a:pt x="257" y="371"/>
                        </a:lnTo>
                        <a:lnTo>
                          <a:pt x="257" y="369"/>
                        </a:lnTo>
                        <a:lnTo>
                          <a:pt x="255" y="369"/>
                        </a:lnTo>
                        <a:lnTo>
                          <a:pt x="253" y="369"/>
                        </a:lnTo>
                        <a:lnTo>
                          <a:pt x="251" y="371"/>
                        </a:lnTo>
                        <a:lnTo>
                          <a:pt x="250" y="371"/>
                        </a:lnTo>
                        <a:lnTo>
                          <a:pt x="248" y="373"/>
                        </a:lnTo>
                        <a:lnTo>
                          <a:pt x="247" y="374"/>
                        </a:lnTo>
                        <a:lnTo>
                          <a:pt x="247" y="377"/>
                        </a:lnTo>
                        <a:lnTo>
                          <a:pt x="244" y="378"/>
                        </a:lnTo>
                        <a:lnTo>
                          <a:pt x="243" y="380"/>
                        </a:lnTo>
                        <a:lnTo>
                          <a:pt x="241" y="383"/>
                        </a:lnTo>
                        <a:lnTo>
                          <a:pt x="239" y="384"/>
                        </a:lnTo>
                        <a:lnTo>
                          <a:pt x="238" y="384"/>
                        </a:lnTo>
                        <a:lnTo>
                          <a:pt x="238" y="386"/>
                        </a:lnTo>
                        <a:lnTo>
                          <a:pt x="235" y="387"/>
                        </a:lnTo>
                        <a:lnTo>
                          <a:pt x="234" y="387"/>
                        </a:lnTo>
                        <a:lnTo>
                          <a:pt x="232" y="390"/>
                        </a:lnTo>
                        <a:lnTo>
                          <a:pt x="232" y="391"/>
                        </a:lnTo>
                        <a:lnTo>
                          <a:pt x="231" y="391"/>
                        </a:lnTo>
                        <a:lnTo>
                          <a:pt x="231" y="393"/>
                        </a:lnTo>
                        <a:lnTo>
                          <a:pt x="229" y="393"/>
                        </a:lnTo>
                        <a:lnTo>
                          <a:pt x="229" y="394"/>
                        </a:lnTo>
                        <a:lnTo>
                          <a:pt x="229" y="397"/>
                        </a:lnTo>
                        <a:lnTo>
                          <a:pt x="229" y="399"/>
                        </a:lnTo>
                        <a:lnTo>
                          <a:pt x="231" y="400"/>
                        </a:lnTo>
                        <a:lnTo>
                          <a:pt x="231" y="403"/>
                        </a:lnTo>
                        <a:lnTo>
                          <a:pt x="231" y="404"/>
                        </a:lnTo>
                        <a:lnTo>
                          <a:pt x="232" y="407"/>
                        </a:lnTo>
                        <a:lnTo>
                          <a:pt x="232" y="410"/>
                        </a:lnTo>
                        <a:lnTo>
                          <a:pt x="232" y="413"/>
                        </a:lnTo>
                        <a:lnTo>
                          <a:pt x="232" y="417"/>
                        </a:lnTo>
                        <a:lnTo>
                          <a:pt x="232" y="419"/>
                        </a:lnTo>
                        <a:lnTo>
                          <a:pt x="234" y="423"/>
                        </a:lnTo>
                        <a:lnTo>
                          <a:pt x="234" y="424"/>
                        </a:lnTo>
                        <a:lnTo>
                          <a:pt x="234" y="426"/>
                        </a:lnTo>
                        <a:lnTo>
                          <a:pt x="234" y="430"/>
                        </a:lnTo>
                        <a:lnTo>
                          <a:pt x="235" y="432"/>
                        </a:lnTo>
                        <a:lnTo>
                          <a:pt x="235" y="433"/>
                        </a:lnTo>
                        <a:lnTo>
                          <a:pt x="235" y="436"/>
                        </a:lnTo>
                        <a:lnTo>
                          <a:pt x="235" y="437"/>
                        </a:lnTo>
                        <a:lnTo>
                          <a:pt x="235" y="439"/>
                        </a:lnTo>
                        <a:lnTo>
                          <a:pt x="235" y="443"/>
                        </a:lnTo>
                        <a:lnTo>
                          <a:pt x="235" y="445"/>
                        </a:lnTo>
                        <a:lnTo>
                          <a:pt x="235" y="446"/>
                        </a:lnTo>
                        <a:lnTo>
                          <a:pt x="235" y="449"/>
                        </a:lnTo>
                        <a:lnTo>
                          <a:pt x="238" y="450"/>
                        </a:lnTo>
                        <a:lnTo>
                          <a:pt x="238" y="452"/>
                        </a:lnTo>
                        <a:lnTo>
                          <a:pt x="238" y="454"/>
                        </a:lnTo>
                        <a:lnTo>
                          <a:pt x="239" y="456"/>
                        </a:lnTo>
                        <a:lnTo>
                          <a:pt x="241" y="457"/>
                        </a:lnTo>
                        <a:lnTo>
                          <a:pt x="243" y="457"/>
                        </a:lnTo>
                        <a:lnTo>
                          <a:pt x="244" y="457"/>
                        </a:lnTo>
                        <a:lnTo>
                          <a:pt x="247" y="457"/>
                        </a:lnTo>
                        <a:lnTo>
                          <a:pt x="248" y="457"/>
                        </a:lnTo>
                        <a:lnTo>
                          <a:pt x="248" y="456"/>
                        </a:lnTo>
                        <a:lnTo>
                          <a:pt x="250" y="456"/>
                        </a:lnTo>
                        <a:lnTo>
                          <a:pt x="251" y="456"/>
                        </a:lnTo>
                        <a:lnTo>
                          <a:pt x="253" y="456"/>
                        </a:lnTo>
                        <a:lnTo>
                          <a:pt x="255" y="456"/>
                        </a:lnTo>
                        <a:lnTo>
                          <a:pt x="255" y="454"/>
                        </a:lnTo>
                        <a:lnTo>
                          <a:pt x="258" y="454"/>
                        </a:lnTo>
                        <a:lnTo>
                          <a:pt x="260" y="454"/>
                        </a:lnTo>
                        <a:lnTo>
                          <a:pt x="260" y="452"/>
                        </a:lnTo>
                        <a:lnTo>
                          <a:pt x="263" y="452"/>
                        </a:lnTo>
                        <a:lnTo>
                          <a:pt x="264" y="452"/>
                        </a:lnTo>
                        <a:lnTo>
                          <a:pt x="266" y="452"/>
                        </a:lnTo>
                        <a:lnTo>
                          <a:pt x="267" y="452"/>
                        </a:lnTo>
                        <a:lnTo>
                          <a:pt x="269" y="452"/>
                        </a:lnTo>
                        <a:lnTo>
                          <a:pt x="270" y="454"/>
                        </a:lnTo>
                        <a:lnTo>
                          <a:pt x="270" y="456"/>
                        </a:lnTo>
                        <a:lnTo>
                          <a:pt x="269" y="457"/>
                        </a:lnTo>
                        <a:lnTo>
                          <a:pt x="269" y="459"/>
                        </a:lnTo>
                        <a:lnTo>
                          <a:pt x="269" y="462"/>
                        </a:lnTo>
                        <a:lnTo>
                          <a:pt x="269" y="463"/>
                        </a:lnTo>
                        <a:lnTo>
                          <a:pt x="267" y="465"/>
                        </a:lnTo>
                        <a:lnTo>
                          <a:pt x="267" y="467"/>
                        </a:lnTo>
                        <a:lnTo>
                          <a:pt x="267" y="469"/>
                        </a:lnTo>
                        <a:lnTo>
                          <a:pt x="266" y="470"/>
                        </a:lnTo>
                        <a:lnTo>
                          <a:pt x="267" y="470"/>
                        </a:lnTo>
                        <a:lnTo>
                          <a:pt x="269" y="470"/>
                        </a:lnTo>
                        <a:lnTo>
                          <a:pt x="270" y="473"/>
                        </a:lnTo>
                        <a:lnTo>
                          <a:pt x="273" y="473"/>
                        </a:lnTo>
                        <a:lnTo>
                          <a:pt x="274" y="473"/>
                        </a:lnTo>
                        <a:lnTo>
                          <a:pt x="276" y="475"/>
                        </a:lnTo>
                        <a:lnTo>
                          <a:pt x="276" y="476"/>
                        </a:lnTo>
                        <a:lnTo>
                          <a:pt x="274" y="476"/>
                        </a:lnTo>
                        <a:lnTo>
                          <a:pt x="273" y="478"/>
                        </a:lnTo>
                        <a:lnTo>
                          <a:pt x="270" y="478"/>
                        </a:lnTo>
                        <a:lnTo>
                          <a:pt x="270" y="480"/>
                        </a:lnTo>
                        <a:lnTo>
                          <a:pt x="273" y="480"/>
                        </a:lnTo>
                        <a:lnTo>
                          <a:pt x="273" y="482"/>
                        </a:lnTo>
                        <a:lnTo>
                          <a:pt x="274" y="482"/>
                        </a:lnTo>
                        <a:lnTo>
                          <a:pt x="276" y="482"/>
                        </a:lnTo>
                        <a:lnTo>
                          <a:pt x="277" y="480"/>
                        </a:lnTo>
                        <a:lnTo>
                          <a:pt x="279" y="480"/>
                        </a:lnTo>
                        <a:lnTo>
                          <a:pt x="281" y="480"/>
                        </a:lnTo>
                        <a:lnTo>
                          <a:pt x="283" y="480"/>
                        </a:lnTo>
                        <a:lnTo>
                          <a:pt x="285" y="480"/>
                        </a:lnTo>
                        <a:lnTo>
                          <a:pt x="285" y="478"/>
                        </a:lnTo>
                        <a:lnTo>
                          <a:pt x="286" y="478"/>
                        </a:lnTo>
                        <a:lnTo>
                          <a:pt x="288" y="478"/>
                        </a:lnTo>
                        <a:lnTo>
                          <a:pt x="290" y="478"/>
                        </a:lnTo>
                        <a:lnTo>
                          <a:pt x="292" y="476"/>
                        </a:lnTo>
                        <a:lnTo>
                          <a:pt x="293" y="476"/>
                        </a:lnTo>
                        <a:lnTo>
                          <a:pt x="296" y="476"/>
                        </a:lnTo>
                        <a:lnTo>
                          <a:pt x="300" y="476"/>
                        </a:lnTo>
                        <a:lnTo>
                          <a:pt x="299" y="478"/>
                        </a:lnTo>
                        <a:lnTo>
                          <a:pt x="299" y="480"/>
                        </a:lnTo>
                        <a:lnTo>
                          <a:pt x="296" y="482"/>
                        </a:lnTo>
                        <a:lnTo>
                          <a:pt x="295" y="486"/>
                        </a:lnTo>
                        <a:lnTo>
                          <a:pt x="293" y="487"/>
                        </a:lnTo>
                        <a:lnTo>
                          <a:pt x="292" y="489"/>
                        </a:lnTo>
                        <a:lnTo>
                          <a:pt x="292" y="491"/>
                        </a:lnTo>
                        <a:lnTo>
                          <a:pt x="290" y="493"/>
                        </a:lnTo>
                        <a:lnTo>
                          <a:pt x="290" y="495"/>
                        </a:lnTo>
                        <a:lnTo>
                          <a:pt x="288" y="495"/>
                        </a:lnTo>
                        <a:lnTo>
                          <a:pt x="286" y="495"/>
                        </a:lnTo>
                        <a:lnTo>
                          <a:pt x="286" y="496"/>
                        </a:lnTo>
                        <a:lnTo>
                          <a:pt x="285" y="495"/>
                        </a:lnTo>
                        <a:lnTo>
                          <a:pt x="283" y="495"/>
                        </a:lnTo>
                        <a:lnTo>
                          <a:pt x="283" y="493"/>
                        </a:lnTo>
                        <a:lnTo>
                          <a:pt x="281" y="493"/>
                        </a:lnTo>
                        <a:lnTo>
                          <a:pt x="281" y="491"/>
                        </a:lnTo>
                        <a:lnTo>
                          <a:pt x="279" y="491"/>
                        </a:lnTo>
                        <a:lnTo>
                          <a:pt x="277" y="491"/>
                        </a:lnTo>
                        <a:lnTo>
                          <a:pt x="274" y="491"/>
                        </a:lnTo>
                        <a:lnTo>
                          <a:pt x="270" y="493"/>
                        </a:lnTo>
                        <a:lnTo>
                          <a:pt x="269" y="493"/>
                        </a:lnTo>
                        <a:lnTo>
                          <a:pt x="267" y="493"/>
                        </a:lnTo>
                        <a:lnTo>
                          <a:pt x="266" y="493"/>
                        </a:lnTo>
                        <a:lnTo>
                          <a:pt x="264" y="493"/>
                        </a:lnTo>
                        <a:lnTo>
                          <a:pt x="263" y="493"/>
                        </a:lnTo>
                        <a:lnTo>
                          <a:pt x="260" y="493"/>
                        </a:lnTo>
                        <a:lnTo>
                          <a:pt x="258" y="493"/>
                        </a:lnTo>
                        <a:lnTo>
                          <a:pt x="257" y="491"/>
                        </a:lnTo>
                        <a:lnTo>
                          <a:pt x="255" y="491"/>
                        </a:lnTo>
                        <a:lnTo>
                          <a:pt x="255" y="489"/>
                        </a:lnTo>
                        <a:lnTo>
                          <a:pt x="257" y="489"/>
                        </a:lnTo>
                        <a:lnTo>
                          <a:pt x="257" y="487"/>
                        </a:lnTo>
                        <a:lnTo>
                          <a:pt x="258" y="486"/>
                        </a:lnTo>
                        <a:lnTo>
                          <a:pt x="260" y="486"/>
                        </a:lnTo>
                        <a:lnTo>
                          <a:pt x="260" y="483"/>
                        </a:lnTo>
                        <a:lnTo>
                          <a:pt x="263" y="482"/>
                        </a:lnTo>
                        <a:lnTo>
                          <a:pt x="263" y="480"/>
                        </a:lnTo>
                        <a:lnTo>
                          <a:pt x="263" y="478"/>
                        </a:lnTo>
                        <a:lnTo>
                          <a:pt x="260" y="476"/>
                        </a:lnTo>
                        <a:lnTo>
                          <a:pt x="260" y="475"/>
                        </a:lnTo>
                        <a:lnTo>
                          <a:pt x="258" y="475"/>
                        </a:lnTo>
                        <a:lnTo>
                          <a:pt x="258" y="473"/>
                        </a:lnTo>
                        <a:lnTo>
                          <a:pt x="257" y="473"/>
                        </a:lnTo>
                        <a:lnTo>
                          <a:pt x="255" y="473"/>
                        </a:lnTo>
                        <a:lnTo>
                          <a:pt x="253" y="473"/>
                        </a:lnTo>
                        <a:lnTo>
                          <a:pt x="251" y="475"/>
                        </a:lnTo>
                        <a:lnTo>
                          <a:pt x="250" y="475"/>
                        </a:lnTo>
                        <a:lnTo>
                          <a:pt x="248" y="476"/>
                        </a:lnTo>
                        <a:lnTo>
                          <a:pt x="247" y="476"/>
                        </a:lnTo>
                        <a:lnTo>
                          <a:pt x="247" y="475"/>
                        </a:lnTo>
                        <a:lnTo>
                          <a:pt x="247" y="473"/>
                        </a:lnTo>
                        <a:lnTo>
                          <a:pt x="247" y="470"/>
                        </a:lnTo>
                        <a:lnTo>
                          <a:pt x="247" y="469"/>
                        </a:lnTo>
                        <a:lnTo>
                          <a:pt x="244" y="469"/>
                        </a:lnTo>
                        <a:lnTo>
                          <a:pt x="243" y="470"/>
                        </a:lnTo>
                        <a:lnTo>
                          <a:pt x="241" y="470"/>
                        </a:lnTo>
                        <a:lnTo>
                          <a:pt x="241" y="473"/>
                        </a:lnTo>
                        <a:lnTo>
                          <a:pt x="239" y="475"/>
                        </a:lnTo>
                        <a:lnTo>
                          <a:pt x="239" y="476"/>
                        </a:lnTo>
                        <a:lnTo>
                          <a:pt x="238" y="476"/>
                        </a:lnTo>
                        <a:lnTo>
                          <a:pt x="238" y="478"/>
                        </a:lnTo>
                        <a:lnTo>
                          <a:pt x="235" y="480"/>
                        </a:lnTo>
                        <a:lnTo>
                          <a:pt x="235" y="482"/>
                        </a:lnTo>
                        <a:lnTo>
                          <a:pt x="235" y="483"/>
                        </a:lnTo>
                        <a:lnTo>
                          <a:pt x="235" y="486"/>
                        </a:lnTo>
                        <a:lnTo>
                          <a:pt x="235" y="487"/>
                        </a:lnTo>
                        <a:lnTo>
                          <a:pt x="235" y="489"/>
                        </a:lnTo>
                        <a:lnTo>
                          <a:pt x="235" y="491"/>
                        </a:lnTo>
                        <a:lnTo>
                          <a:pt x="235" y="493"/>
                        </a:lnTo>
                        <a:lnTo>
                          <a:pt x="235" y="495"/>
                        </a:lnTo>
                        <a:lnTo>
                          <a:pt x="234" y="496"/>
                        </a:lnTo>
                        <a:lnTo>
                          <a:pt x="234" y="499"/>
                        </a:lnTo>
                        <a:lnTo>
                          <a:pt x="234" y="500"/>
                        </a:lnTo>
                        <a:lnTo>
                          <a:pt x="234" y="502"/>
                        </a:lnTo>
                        <a:lnTo>
                          <a:pt x="234" y="503"/>
                        </a:lnTo>
                        <a:lnTo>
                          <a:pt x="234" y="506"/>
                        </a:lnTo>
                        <a:lnTo>
                          <a:pt x="232" y="508"/>
                        </a:lnTo>
                        <a:lnTo>
                          <a:pt x="232" y="509"/>
                        </a:lnTo>
                        <a:lnTo>
                          <a:pt x="232" y="512"/>
                        </a:lnTo>
                        <a:lnTo>
                          <a:pt x="232" y="513"/>
                        </a:lnTo>
                        <a:lnTo>
                          <a:pt x="231" y="515"/>
                        </a:lnTo>
                        <a:lnTo>
                          <a:pt x="231" y="516"/>
                        </a:lnTo>
                        <a:lnTo>
                          <a:pt x="229" y="516"/>
                        </a:lnTo>
                        <a:lnTo>
                          <a:pt x="229" y="519"/>
                        </a:lnTo>
                        <a:lnTo>
                          <a:pt x="228" y="519"/>
                        </a:lnTo>
                        <a:lnTo>
                          <a:pt x="228" y="520"/>
                        </a:lnTo>
                        <a:lnTo>
                          <a:pt x="225" y="519"/>
                        </a:lnTo>
                        <a:lnTo>
                          <a:pt x="224" y="516"/>
                        </a:lnTo>
                        <a:lnTo>
                          <a:pt x="224" y="515"/>
                        </a:lnTo>
                        <a:lnTo>
                          <a:pt x="224" y="513"/>
                        </a:lnTo>
                        <a:lnTo>
                          <a:pt x="224" y="512"/>
                        </a:lnTo>
                        <a:lnTo>
                          <a:pt x="224" y="509"/>
                        </a:lnTo>
                        <a:lnTo>
                          <a:pt x="224" y="508"/>
                        </a:lnTo>
                        <a:lnTo>
                          <a:pt x="225" y="506"/>
                        </a:lnTo>
                        <a:lnTo>
                          <a:pt x="225" y="503"/>
                        </a:lnTo>
                        <a:lnTo>
                          <a:pt x="225" y="502"/>
                        </a:lnTo>
                        <a:lnTo>
                          <a:pt x="225" y="500"/>
                        </a:lnTo>
                        <a:lnTo>
                          <a:pt x="225" y="499"/>
                        </a:lnTo>
                        <a:lnTo>
                          <a:pt x="225" y="496"/>
                        </a:lnTo>
                        <a:lnTo>
                          <a:pt x="228" y="495"/>
                        </a:lnTo>
                        <a:lnTo>
                          <a:pt x="228" y="493"/>
                        </a:lnTo>
                        <a:lnTo>
                          <a:pt x="229" y="493"/>
                        </a:lnTo>
                        <a:lnTo>
                          <a:pt x="229" y="491"/>
                        </a:lnTo>
                        <a:lnTo>
                          <a:pt x="228" y="491"/>
                        </a:lnTo>
                        <a:lnTo>
                          <a:pt x="225" y="491"/>
                        </a:lnTo>
                        <a:lnTo>
                          <a:pt x="224" y="491"/>
                        </a:lnTo>
                        <a:lnTo>
                          <a:pt x="222" y="493"/>
                        </a:lnTo>
                        <a:lnTo>
                          <a:pt x="221" y="493"/>
                        </a:lnTo>
                        <a:lnTo>
                          <a:pt x="219" y="495"/>
                        </a:lnTo>
                        <a:lnTo>
                          <a:pt x="216" y="496"/>
                        </a:lnTo>
                        <a:lnTo>
                          <a:pt x="215" y="499"/>
                        </a:lnTo>
                        <a:lnTo>
                          <a:pt x="213" y="500"/>
                        </a:lnTo>
                        <a:lnTo>
                          <a:pt x="212" y="502"/>
                        </a:lnTo>
                        <a:lnTo>
                          <a:pt x="210" y="502"/>
                        </a:lnTo>
                        <a:lnTo>
                          <a:pt x="208" y="502"/>
                        </a:lnTo>
                        <a:lnTo>
                          <a:pt x="206" y="502"/>
                        </a:lnTo>
                        <a:lnTo>
                          <a:pt x="206" y="500"/>
                        </a:lnTo>
                        <a:lnTo>
                          <a:pt x="205" y="502"/>
                        </a:lnTo>
                        <a:lnTo>
                          <a:pt x="203" y="503"/>
                        </a:lnTo>
                        <a:lnTo>
                          <a:pt x="202" y="506"/>
                        </a:lnTo>
                        <a:lnTo>
                          <a:pt x="199" y="508"/>
                        </a:lnTo>
                        <a:lnTo>
                          <a:pt x="198" y="509"/>
                        </a:lnTo>
                        <a:lnTo>
                          <a:pt x="196" y="512"/>
                        </a:lnTo>
                        <a:lnTo>
                          <a:pt x="194" y="513"/>
                        </a:lnTo>
                        <a:lnTo>
                          <a:pt x="193" y="515"/>
                        </a:lnTo>
                        <a:lnTo>
                          <a:pt x="193" y="516"/>
                        </a:lnTo>
                        <a:lnTo>
                          <a:pt x="193" y="519"/>
                        </a:lnTo>
                        <a:lnTo>
                          <a:pt x="193" y="520"/>
                        </a:lnTo>
                        <a:lnTo>
                          <a:pt x="190" y="522"/>
                        </a:lnTo>
                        <a:lnTo>
                          <a:pt x="190" y="525"/>
                        </a:lnTo>
                        <a:lnTo>
                          <a:pt x="190" y="526"/>
                        </a:lnTo>
                        <a:lnTo>
                          <a:pt x="190" y="528"/>
                        </a:lnTo>
                        <a:lnTo>
                          <a:pt x="189" y="529"/>
                        </a:lnTo>
                        <a:lnTo>
                          <a:pt x="189" y="532"/>
                        </a:lnTo>
                        <a:lnTo>
                          <a:pt x="189" y="533"/>
                        </a:lnTo>
                        <a:lnTo>
                          <a:pt x="189" y="535"/>
                        </a:lnTo>
                        <a:lnTo>
                          <a:pt x="189" y="538"/>
                        </a:lnTo>
                        <a:lnTo>
                          <a:pt x="189" y="539"/>
                        </a:lnTo>
                        <a:lnTo>
                          <a:pt x="189" y="541"/>
                        </a:lnTo>
                        <a:lnTo>
                          <a:pt x="189" y="542"/>
                        </a:lnTo>
                        <a:lnTo>
                          <a:pt x="190" y="545"/>
                        </a:lnTo>
                        <a:lnTo>
                          <a:pt x="190" y="546"/>
                        </a:lnTo>
                        <a:lnTo>
                          <a:pt x="190" y="548"/>
                        </a:lnTo>
                        <a:lnTo>
                          <a:pt x="189" y="549"/>
                        </a:lnTo>
                        <a:lnTo>
                          <a:pt x="187" y="552"/>
                        </a:lnTo>
                        <a:lnTo>
                          <a:pt x="187" y="554"/>
                        </a:lnTo>
                        <a:lnTo>
                          <a:pt x="186" y="555"/>
                        </a:lnTo>
                        <a:lnTo>
                          <a:pt x="184" y="555"/>
                        </a:lnTo>
                        <a:lnTo>
                          <a:pt x="184" y="558"/>
                        </a:lnTo>
                        <a:lnTo>
                          <a:pt x="183" y="558"/>
                        </a:lnTo>
                        <a:lnTo>
                          <a:pt x="180" y="559"/>
                        </a:lnTo>
                        <a:lnTo>
                          <a:pt x="180" y="561"/>
                        </a:lnTo>
                        <a:lnTo>
                          <a:pt x="177" y="561"/>
                        </a:lnTo>
                        <a:lnTo>
                          <a:pt x="176" y="563"/>
                        </a:lnTo>
                        <a:lnTo>
                          <a:pt x="174" y="563"/>
                        </a:lnTo>
                        <a:lnTo>
                          <a:pt x="171" y="565"/>
                        </a:lnTo>
                        <a:lnTo>
                          <a:pt x="170" y="566"/>
                        </a:lnTo>
                        <a:lnTo>
                          <a:pt x="168" y="566"/>
                        </a:lnTo>
                        <a:lnTo>
                          <a:pt x="167" y="566"/>
                        </a:lnTo>
                        <a:lnTo>
                          <a:pt x="164" y="566"/>
                        </a:lnTo>
                        <a:lnTo>
                          <a:pt x="163" y="566"/>
                        </a:lnTo>
                        <a:lnTo>
                          <a:pt x="161" y="566"/>
                        </a:lnTo>
                        <a:lnTo>
                          <a:pt x="160" y="566"/>
                        </a:lnTo>
                        <a:lnTo>
                          <a:pt x="158" y="566"/>
                        </a:lnTo>
                        <a:lnTo>
                          <a:pt x="157" y="566"/>
                        </a:lnTo>
                        <a:lnTo>
                          <a:pt x="154" y="566"/>
                        </a:lnTo>
                        <a:lnTo>
                          <a:pt x="152" y="566"/>
                        </a:lnTo>
                        <a:lnTo>
                          <a:pt x="151" y="568"/>
                        </a:lnTo>
                        <a:lnTo>
                          <a:pt x="149" y="568"/>
                        </a:lnTo>
                        <a:lnTo>
                          <a:pt x="148" y="571"/>
                        </a:lnTo>
                        <a:lnTo>
                          <a:pt x="145" y="571"/>
                        </a:lnTo>
                        <a:lnTo>
                          <a:pt x="144" y="572"/>
                        </a:lnTo>
                        <a:lnTo>
                          <a:pt x="142" y="572"/>
                        </a:lnTo>
                        <a:lnTo>
                          <a:pt x="142" y="574"/>
                        </a:lnTo>
                        <a:lnTo>
                          <a:pt x="141" y="574"/>
                        </a:lnTo>
                        <a:lnTo>
                          <a:pt x="141" y="576"/>
                        </a:lnTo>
                        <a:lnTo>
                          <a:pt x="139" y="576"/>
                        </a:lnTo>
                        <a:lnTo>
                          <a:pt x="137" y="578"/>
                        </a:lnTo>
                        <a:lnTo>
                          <a:pt x="135" y="579"/>
                        </a:lnTo>
                        <a:lnTo>
                          <a:pt x="134" y="581"/>
                        </a:lnTo>
                        <a:lnTo>
                          <a:pt x="132" y="584"/>
                        </a:lnTo>
                        <a:lnTo>
                          <a:pt x="130" y="585"/>
                        </a:lnTo>
                        <a:lnTo>
                          <a:pt x="130" y="587"/>
                        </a:lnTo>
                        <a:lnTo>
                          <a:pt x="128" y="587"/>
                        </a:lnTo>
                        <a:lnTo>
                          <a:pt x="126" y="589"/>
                        </a:lnTo>
                        <a:lnTo>
                          <a:pt x="125" y="591"/>
                        </a:lnTo>
                        <a:lnTo>
                          <a:pt x="123" y="591"/>
                        </a:lnTo>
                        <a:lnTo>
                          <a:pt x="123" y="592"/>
                        </a:lnTo>
                        <a:lnTo>
                          <a:pt x="122" y="592"/>
                        </a:lnTo>
                        <a:lnTo>
                          <a:pt x="119" y="594"/>
                        </a:lnTo>
                        <a:lnTo>
                          <a:pt x="119" y="596"/>
                        </a:lnTo>
                        <a:lnTo>
                          <a:pt x="118" y="596"/>
                        </a:lnTo>
                        <a:lnTo>
                          <a:pt x="118" y="598"/>
                        </a:lnTo>
                        <a:lnTo>
                          <a:pt x="116" y="600"/>
                        </a:lnTo>
                        <a:lnTo>
                          <a:pt x="115" y="600"/>
                        </a:lnTo>
                        <a:lnTo>
                          <a:pt x="115" y="602"/>
                        </a:lnTo>
                        <a:lnTo>
                          <a:pt x="113" y="602"/>
                        </a:lnTo>
                        <a:lnTo>
                          <a:pt x="113" y="604"/>
                        </a:lnTo>
                        <a:lnTo>
                          <a:pt x="112" y="604"/>
                        </a:lnTo>
                        <a:lnTo>
                          <a:pt x="109" y="605"/>
                        </a:lnTo>
                        <a:lnTo>
                          <a:pt x="109" y="608"/>
                        </a:lnTo>
                        <a:lnTo>
                          <a:pt x="107" y="609"/>
                        </a:lnTo>
                        <a:lnTo>
                          <a:pt x="106" y="609"/>
                        </a:lnTo>
                        <a:lnTo>
                          <a:pt x="104" y="611"/>
                        </a:lnTo>
                        <a:lnTo>
                          <a:pt x="103" y="612"/>
                        </a:lnTo>
                        <a:lnTo>
                          <a:pt x="100" y="612"/>
                        </a:lnTo>
                        <a:lnTo>
                          <a:pt x="99" y="615"/>
                        </a:lnTo>
                        <a:lnTo>
                          <a:pt x="97" y="615"/>
                        </a:lnTo>
                        <a:lnTo>
                          <a:pt x="96" y="615"/>
                        </a:lnTo>
                        <a:lnTo>
                          <a:pt x="94" y="617"/>
                        </a:lnTo>
                        <a:lnTo>
                          <a:pt x="92" y="617"/>
                        </a:lnTo>
                        <a:lnTo>
                          <a:pt x="90" y="617"/>
                        </a:lnTo>
                        <a:lnTo>
                          <a:pt x="89" y="617"/>
                        </a:lnTo>
                        <a:lnTo>
                          <a:pt x="87" y="617"/>
                        </a:lnTo>
                        <a:lnTo>
                          <a:pt x="84" y="617"/>
                        </a:lnTo>
                        <a:lnTo>
                          <a:pt x="83" y="617"/>
                        </a:lnTo>
                        <a:lnTo>
                          <a:pt x="81" y="617"/>
                        </a:lnTo>
                        <a:lnTo>
                          <a:pt x="80" y="617"/>
                        </a:lnTo>
                        <a:lnTo>
                          <a:pt x="78" y="617"/>
                        </a:lnTo>
                        <a:lnTo>
                          <a:pt x="77" y="617"/>
                        </a:lnTo>
                        <a:lnTo>
                          <a:pt x="74" y="617"/>
                        </a:lnTo>
                        <a:lnTo>
                          <a:pt x="71" y="617"/>
                        </a:lnTo>
                        <a:lnTo>
                          <a:pt x="70" y="617"/>
                        </a:lnTo>
                        <a:lnTo>
                          <a:pt x="68" y="617"/>
                        </a:lnTo>
                        <a:lnTo>
                          <a:pt x="66" y="617"/>
                        </a:lnTo>
                        <a:lnTo>
                          <a:pt x="64" y="617"/>
                        </a:lnTo>
                        <a:lnTo>
                          <a:pt x="62" y="615"/>
                        </a:lnTo>
                        <a:lnTo>
                          <a:pt x="64" y="612"/>
                        </a:lnTo>
                        <a:lnTo>
                          <a:pt x="64" y="611"/>
                        </a:lnTo>
                        <a:lnTo>
                          <a:pt x="64" y="609"/>
                        </a:lnTo>
                        <a:lnTo>
                          <a:pt x="66" y="608"/>
                        </a:lnTo>
                        <a:lnTo>
                          <a:pt x="66" y="605"/>
                        </a:lnTo>
                        <a:lnTo>
                          <a:pt x="68" y="605"/>
                        </a:lnTo>
                        <a:lnTo>
                          <a:pt x="68" y="604"/>
                        </a:lnTo>
                        <a:lnTo>
                          <a:pt x="70" y="604"/>
                        </a:lnTo>
                        <a:lnTo>
                          <a:pt x="71" y="602"/>
                        </a:lnTo>
                        <a:lnTo>
                          <a:pt x="73" y="602"/>
                        </a:lnTo>
                        <a:lnTo>
                          <a:pt x="74" y="604"/>
                        </a:lnTo>
                        <a:lnTo>
                          <a:pt x="74" y="605"/>
                        </a:lnTo>
                        <a:lnTo>
                          <a:pt x="77" y="608"/>
                        </a:lnTo>
                        <a:lnTo>
                          <a:pt x="78" y="608"/>
                        </a:lnTo>
                        <a:lnTo>
                          <a:pt x="80" y="605"/>
                        </a:lnTo>
                        <a:lnTo>
                          <a:pt x="78" y="604"/>
                        </a:lnTo>
                        <a:lnTo>
                          <a:pt x="78" y="602"/>
                        </a:lnTo>
                        <a:lnTo>
                          <a:pt x="77" y="602"/>
                        </a:lnTo>
                        <a:lnTo>
                          <a:pt x="77" y="600"/>
                        </a:lnTo>
                        <a:lnTo>
                          <a:pt x="78" y="598"/>
                        </a:lnTo>
                        <a:lnTo>
                          <a:pt x="78" y="596"/>
                        </a:lnTo>
                        <a:lnTo>
                          <a:pt x="80" y="596"/>
                        </a:lnTo>
                        <a:lnTo>
                          <a:pt x="80" y="594"/>
                        </a:lnTo>
                        <a:lnTo>
                          <a:pt x="80" y="592"/>
                        </a:lnTo>
                        <a:lnTo>
                          <a:pt x="80" y="591"/>
                        </a:lnTo>
                        <a:lnTo>
                          <a:pt x="78" y="592"/>
                        </a:lnTo>
                        <a:lnTo>
                          <a:pt x="77" y="592"/>
                        </a:lnTo>
                        <a:lnTo>
                          <a:pt x="74" y="594"/>
                        </a:lnTo>
                        <a:lnTo>
                          <a:pt x="73" y="596"/>
                        </a:lnTo>
                        <a:lnTo>
                          <a:pt x="71" y="596"/>
                        </a:lnTo>
                        <a:lnTo>
                          <a:pt x="70" y="598"/>
                        </a:lnTo>
                        <a:lnTo>
                          <a:pt x="68" y="600"/>
                        </a:lnTo>
                        <a:lnTo>
                          <a:pt x="66" y="600"/>
                        </a:lnTo>
                        <a:lnTo>
                          <a:pt x="64" y="600"/>
                        </a:lnTo>
                        <a:lnTo>
                          <a:pt x="62" y="602"/>
                        </a:lnTo>
                        <a:lnTo>
                          <a:pt x="61" y="602"/>
                        </a:lnTo>
                        <a:lnTo>
                          <a:pt x="61" y="600"/>
                        </a:lnTo>
                        <a:lnTo>
                          <a:pt x="61" y="598"/>
                        </a:lnTo>
                        <a:lnTo>
                          <a:pt x="61" y="596"/>
                        </a:lnTo>
                        <a:lnTo>
                          <a:pt x="61" y="594"/>
                        </a:lnTo>
                        <a:lnTo>
                          <a:pt x="61" y="592"/>
                        </a:lnTo>
                        <a:lnTo>
                          <a:pt x="61" y="591"/>
                        </a:lnTo>
                        <a:lnTo>
                          <a:pt x="61" y="589"/>
                        </a:lnTo>
                        <a:lnTo>
                          <a:pt x="61" y="587"/>
                        </a:lnTo>
                        <a:lnTo>
                          <a:pt x="61" y="585"/>
                        </a:lnTo>
                        <a:lnTo>
                          <a:pt x="61" y="584"/>
                        </a:lnTo>
                        <a:lnTo>
                          <a:pt x="59" y="578"/>
                        </a:lnTo>
                        <a:lnTo>
                          <a:pt x="54" y="581"/>
                        </a:lnTo>
                        <a:lnTo>
                          <a:pt x="52" y="584"/>
                        </a:lnTo>
                        <a:lnTo>
                          <a:pt x="51" y="585"/>
                        </a:lnTo>
                        <a:lnTo>
                          <a:pt x="48" y="585"/>
                        </a:lnTo>
                        <a:lnTo>
                          <a:pt x="47" y="587"/>
                        </a:lnTo>
                        <a:lnTo>
                          <a:pt x="45" y="589"/>
                        </a:lnTo>
                        <a:lnTo>
                          <a:pt x="43" y="591"/>
                        </a:lnTo>
                        <a:lnTo>
                          <a:pt x="42" y="592"/>
                        </a:lnTo>
                        <a:lnTo>
                          <a:pt x="42" y="594"/>
                        </a:lnTo>
                        <a:lnTo>
                          <a:pt x="39" y="594"/>
                        </a:lnTo>
                        <a:lnTo>
                          <a:pt x="39" y="596"/>
                        </a:lnTo>
                        <a:lnTo>
                          <a:pt x="38" y="598"/>
                        </a:lnTo>
                        <a:lnTo>
                          <a:pt x="36" y="598"/>
                        </a:lnTo>
                        <a:lnTo>
                          <a:pt x="36" y="600"/>
                        </a:lnTo>
                        <a:lnTo>
                          <a:pt x="35" y="600"/>
                        </a:lnTo>
                        <a:lnTo>
                          <a:pt x="35" y="602"/>
                        </a:lnTo>
                        <a:lnTo>
                          <a:pt x="33" y="602"/>
                        </a:lnTo>
                        <a:lnTo>
                          <a:pt x="32" y="604"/>
                        </a:lnTo>
                        <a:lnTo>
                          <a:pt x="29" y="604"/>
                        </a:lnTo>
                        <a:lnTo>
                          <a:pt x="29" y="605"/>
                        </a:lnTo>
                        <a:lnTo>
                          <a:pt x="28" y="605"/>
                        </a:lnTo>
                        <a:lnTo>
                          <a:pt x="26" y="605"/>
                        </a:lnTo>
                        <a:lnTo>
                          <a:pt x="25" y="608"/>
                        </a:lnTo>
                        <a:lnTo>
                          <a:pt x="19" y="609"/>
                        </a:lnTo>
                        <a:lnTo>
                          <a:pt x="20" y="596"/>
                        </a:lnTo>
                        <a:lnTo>
                          <a:pt x="23" y="592"/>
                        </a:lnTo>
                        <a:lnTo>
                          <a:pt x="23" y="589"/>
                        </a:lnTo>
                        <a:lnTo>
                          <a:pt x="25" y="585"/>
                        </a:lnTo>
                        <a:lnTo>
                          <a:pt x="25" y="579"/>
                        </a:lnTo>
                        <a:lnTo>
                          <a:pt x="25" y="574"/>
                        </a:lnTo>
                        <a:lnTo>
                          <a:pt x="26" y="566"/>
                        </a:lnTo>
                        <a:lnTo>
                          <a:pt x="25" y="559"/>
                        </a:lnTo>
                        <a:lnTo>
                          <a:pt x="25" y="549"/>
                        </a:lnTo>
                        <a:lnTo>
                          <a:pt x="25" y="541"/>
                        </a:lnTo>
                        <a:lnTo>
                          <a:pt x="25" y="532"/>
                        </a:lnTo>
                        <a:lnTo>
                          <a:pt x="25" y="520"/>
                        </a:lnTo>
                        <a:lnTo>
                          <a:pt x="25" y="512"/>
                        </a:lnTo>
                        <a:lnTo>
                          <a:pt x="23" y="502"/>
                        </a:lnTo>
                        <a:lnTo>
                          <a:pt x="23" y="491"/>
                        </a:lnTo>
                        <a:lnTo>
                          <a:pt x="23" y="482"/>
                        </a:lnTo>
                        <a:lnTo>
                          <a:pt x="20" y="473"/>
                        </a:lnTo>
                        <a:lnTo>
                          <a:pt x="19" y="465"/>
                        </a:lnTo>
                        <a:lnTo>
                          <a:pt x="19" y="456"/>
                        </a:lnTo>
                        <a:lnTo>
                          <a:pt x="16" y="446"/>
                        </a:lnTo>
                        <a:lnTo>
                          <a:pt x="14" y="439"/>
                        </a:lnTo>
                        <a:lnTo>
                          <a:pt x="10" y="429"/>
                        </a:lnTo>
                        <a:lnTo>
                          <a:pt x="7" y="419"/>
                        </a:lnTo>
                        <a:lnTo>
                          <a:pt x="6" y="411"/>
                        </a:lnTo>
                        <a:lnTo>
                          <a:pt x="3" y="404"/>
                        </a:lnTo>
                        <a:lnTo>
                          <a:pt x="2" y="397"/>
                        </a:lnTo>
                        <a:lnTo>
                          <a:pt x="2" y="391"/>
                        </a:lnTo>
                        <a:lnTo>
                          <a:pt x="2" y="386"/>
                        </a:lnTo>
                        <a:lnTo>
                          <a:pt x="0" y="380"/>
                        </a:lnTo>
                        <a:lnTo>
                          <a:pt x="2" y="377"/>
                        </a:lnTo>
                        <a:lnTo>
                          <a:pt x="3" y="371"/>
                        </a:lnTo>
                        <a:lnTo>
                          <a:pt x="6" y="365"/>
                        </a:lnTo>
                        <a:lnTo>
                          <a:pt x="6" y="343"/>
                        </a:lnTo>
                        <a:lnTo>
                          <a:pt x="16" y="351"/>
                        </a:lnTo>
                        <a:lnTo>
                          <a:pt x="19" y="347"/>
                        </a:lnTo>
                        <a:lnTo>
                          <a:pt x="12" y="311"/>
                        </a:lnTo>
                        <a:lnTo>
                          <a:pt x="19" y="315"/>
                        </a:lnTo>
                        <a:lnTo>
                          <a:pt x="33" y="302"/>
                        </a:lnTo>
                        <a:lnTo>
                          <a:pt x="33" y="301"/>
                        </a:lnTo>
                        <a:lnTo>
                          <a:pt x="42" y="304"/>
                        </a:lnTo>
                        <a:lnTo>
                          <a:pt x="48" y="307"/>
                        </a:lnTo>
                        <a:lnTo>
                          <a:pt x="55" y="282"/>
                        </a:lnTo>
                        <a:lnTo>
                          <a:pt x="61" y="262"/>
                        </a:lnTo>
                        <a:lnTo>
                          <a:pt x="74" y="261"/>
                        </a:lnTo>
                        <a:lnTo>
                          <a:pt x="81" y="275"/>
                        </a:lnTo>
                        <a:lnTo>
                          <a:pt x="89" y="251"/>
                        </a:lnTo>
                        <a:lnTo>
                          <a:pt x="96" y="219"/>
                        </a:lnTo>
                        <a:lnTo>
                          <a:pt x="99" y="226"/>
                        </a:lnTo>
                        <a:lnTo>
                          <a:pt x="99" y="231"/>
                        </a:lnTo>
                        <a:lnTo>
                          <a:pt x="154" y="242"/>
                        </a:lnTo>
                        <a:lnTo>
                          <a:pt x="148" y="248"/>
                        </a:lnTo>
                        <a:lnTo>
                          <a:pt x="167" y="249"/>
                        </a:lnTo>
                        <a:lnTo>
                          <a:pt x="171" y="236"/>
                        </a:lnTo>
                        <a:lnTo>
                          <a:pt x="119" y="262"/>
                        </a:lnTo>
                        <a:lnTo>
                          <a:pt x="116" y="308"/>
                        </a:lnTo>
                        <a:lnTo>
                          <a:pt x="118" y="308"/>
                        </a:lnTo>
                        <a:lnTo>
                          <a:pt x="139" y="244"/>
                        </a:lnTo>
                        <a:lnTo>
                          <a:pt x="126" y="258"/>
                        </a:lnTo>
                        <a:lnTo>
                          <a:pt x="123" y="307"/>
                        </a:lnTo>
                        <a:lnTo>
                          <a:pt x="125" y="307"/>
                        </a:lnTo>
                        <a:lnTo>
                          <a:pt x="128" y="282"/>
                        </a:lnTo>
                        <a:lnTo>
                          <a:pt x="130" y="304"/>
                        </a:lnTo>
                        <a:lnTo>
                          <a:pt x="134" y="304"/>
                        </a:lnTo>
                        <a:lnTo>
                          <a:pt x="135" y="302"/>
                        </a:lnTo>
                        <a:lnTo>
                          <a:pt x="137" y="301"/>
                        </a:lnTo>
                        <a:lnTo>
                          <a:pt x="141" y="301"/>
                        </a:lnTo>
                        <a:lnTo>
                          <a:pt x="144" y="298"/>
                        </a:lnTo>
                        <a:lnTo>
                          <a:pt x="145" y="298"/>
                        </a:lnTo>
                        <a:lnTo>
                          <a:pt x="161" y="234"/>
                        </a:lnTo>
                        <a:lnTo>
                          <a:pt x="149" y="297"/>
                        </a:lnTo>
                        <a:lnTo>
                          <a:pt x="149" y="269"/>
                        </a:lnTo>
                        <a:lnTo>
                          <a:pt x="154" y="284"/>
                        </a:lnTo>
                        <a:lnTo>
                          <a:pt x="157" y="294"/>
                        </a:lnTo>
                        <a:lnTo>
                          <a:pt x="163" y="258"/>
                        </a:lnTo>
                        <a:lnTo>
                          <a:pt x="160" y="291"/>
                        </a:lnTo>
                        <a:lnTo>
                          <a:pt x="161" y="291"/>
                        </a:lnTo>
                        <a:lnTo>
                          <a:pt x="163" y="291"/>
                        </a:lnTo>
                        <a:lnTo>
                          <a:pt x="168" y="288"/>
                        </a:lnTo>
                        <a:lnTo>
                          <a:pt x="176" y="219"/>
                        </a:lnTo>
                        <a:lnTo>
                          <a:pt x="183" y="231"/>
                        </a:lnTo>
                        <a:lnTo>
                          <a:pt x="179" y="264"/>
                        </a:lnTo>
                        <a:lnTo>
                          <a:pt x="184" y="248"/>
                        </a:lnTo>
                        <a:lnTo>
                          <a:pt x="180" y="297"/>
                        </a:lnTo>
                        <a:lnTo>
                          <a:pt x="183" y="297"/>
                        </a:lnTo>
                        <a:lnTo>
                          <a:pt x="184" y="297"/>
                        </a:lnTo>
                        <a:lnTo>
                          <a:pt x="186" y="295"/>
                        </a:lnTo>
                        <a:lnTo>
                          <a:pt x="187" y="294"/>
                        </a:lnTo>
                        <a:lnTo>
                          <a:pt x="187" y="291"/>
                        </a:lnTo>
                        <a:lnTo>
                          <a:pt x="187" y="290"/>
                        </a:lnTo>
                        <a:lnTo>
                          <a:pt x="187" y="288"/>
                        </a:lnTo>
                        <a:lnTo>
                          <a:pt x="186" y="285"/>
                        </a:lnTo>
                        <a:lnTo>
                          <a:pt x="186" y="284"/>
                        </a:lnTo>
                        <a:lnTo>
                          <a:pt x="186" y="282"/>
                        </a:lnTo>
                        <a:lnTo>
                          <a:pt x="186" y="281"/>
                        </a:lnTo>
                        <a:lnTo>
                          <a:pt x="186" y="278"/>
                        </a:lnTo>
                        <a:lnTo>
                          <a:pt x="190" y="277"/>
                        </a:lnTo>
                        <a:lnTo>
                          <a:pt x="194" y="281"/>
                        </a:lnTo>
                        <a:lnTo>
                          <a:pt x="194" y="282"/>
                        </a:lnTo>
                        <a:lnTo>
                          <a:pt x="196" y="282"/>
                        </a:lnTo>
                        <a:lnTo>
                          <a:pt x="196" y="284"/>
                        </a:lnTo>
                        <a:lnTo>
                          <a:pt x="198" y="285"/>
                        </a:lnTo>
                        <a:lnTo>
                          <a:pt x="198" y="288"/>
                        </a:lnTo>
                        <a:lnTo>
                          <a:pt x="199" y="290"/>
                        </a:lnTo>
                        <a:lnTo>
                          <a:pt x="199" y="291"/>
                        </a:lnTo>
                        <a:lnTo>
                          <a:pt x="202" y="294"/>
                        </a:lnTo>
                        <a:lnTo>
                          <a:pt x="205" y="295"/>
                        </a:lnTo>
                        <a:lnTo>
                          <a:pt x="206" y="297"/>
                        </a:lnTo>
                        <a:lnTo>
                          <a:pt x="208" y="298"/>
                        </a:lnTo>
                        <a:lnTo>
                          <a:pt x="212" y="301"/>
                        </a:lnTo>
                        <a:lnTo>
                          <a:pt x="213" y="302"/>
                        </a:lnTo>
                        <a:lnTo>
                          <a:pt x="216" y="307"/>
                        </a:lnTo>
                        <a:lnTo>
                          <a:pt x="219" y="308"/>
                        </a:lnTo>
                        <a:lnTo>
                          <a:pt x="221" y="310"/>
                        </a:lnTo>
                        <a:lnTo>
                          <a:pt x="224" y="311"/>
                        </a:lnTo>
                        <a:lnTo>
                          <a:pt x="224" y="314"/>
                        </a:lnTo>
                        <a:lnTo>
                          <a:pt x="228" y="315"/>
                        </a:lnTo>
                        <a:lnTo>
                          <a:pt x="229" y="317"/>
                        </a:lnTo>
                        <a:lnTo>
                          <a:pt x="232" y="319"/>
                        </a:lnTo>
                        <a:lnTo>
                          <a:pt x="234" y="321"/>
                        </a:lnTo>
                        <a:lnTo>
                          <a:pt x="235" y="323"/>
                        </a:lnTo>
                        <a:lnTo>
                          <a:pt x="238" y="324"/>
                        </a:lnTo>
                        <a:lnTo>
                          <a:pt x="239" y="324"/>
                        </a:lnTo>
                        <a:lnTo>
                          <a:pt x="241" y="327"/>
                        </a:lnTo>
                        <a:lnTo>
                          <a:pt x="244" y="328"/>
                        </a:lnTo>
                        <a:lnTo>
                          <a:pt x="247" y="330"/>
                        </a:lnTo>
                        <a:lnTo>
                          <a:pt x="248" y="332"/>
                        </a:lnTo>
                        <a:lnTo>
                          <a:pt x="250" y="332"/>
                        </a:lnTo>
                        <a:lnTo>
                          <a:pt x="253" y="334"/>
                        </a:lnTo>
                        <a:lnTo>
                          <a:pt x="257" y="336"/>
                        </a:lnTo>
                        <a:lnTo>
                          <a:pt x="258" y="336"/>
                        </a:lnTo>
                        <a:lnTo>
                          <a:pt x="260" y="336"/>
                        </a:lnTo>
                        <a:lnTo>
                          <a:pt x="263" y="336"/>
                        </a:lnTo>
                        <a:lnTo>
                          <a:pt x="264" y="336"/>
                        </a:lnTo>
                        <a:lnTo>
                          <a:pt x="273" y="334"/>
                        </a:lnTo>
                        <a:lnTo>
                          <a:pt x="277" y="330"/>
                        </a:lnTo>
                        <a:lnTo>
                          <a:pt x="281" y="324"/>
                        </a:lnTo>
                        <a:lnTo>
                          <a:pt x="283" y="323"/>
                        </a:lnTo>
                        <a:lnTo>
                          <a:pt x="285" y="319"/>
                        </a:lnTo>
                        <a:lnTo>
                          <a:pt x="285" y="317"/>
                        </a:lnTo>
                        <a:lnTo>
                          <a:pt x="286" y="315"/>
                        </a:lnTo>
                        <a:lnTo>
                          <a:pt x="288" y="311"/>
                        </a:lnTo>
                        <a:lnTo>
                          <a:pt x="290" y="308"/>
                        </a:lnTo>
                        <a:lnTo>
                          <a:pt x="293" y="302"/>
                        </a:lnTo>
                        <a:lnTo>
                          <a:pt x="296" y="297"/>
                        </a:lnTo>
                        <a:lnTo>
                          <a:pt x="299" y="291"/>
                        </a:lnTo>
                        <a:lnTo>
                          <a:pt x="302" y="284"/>
                        </a:lnTo>
                        <a:lnTo>
                          <a:pt x="303" y="278"/>
                        </a:lnTo>
                        <a:lnTo>
                          <a:pt x="308" y="272"/>
                        </a:lnTo>
                        <a:lnTo>
                          <a:pt x="309" y="269"/>
                        </a:lnTo>
                        <a:lnTo>
                          <a:pt x="311" y="265"/>
                        </a:lnTo>
                        <a:lnTo>
                          <a:pt x="311" y="262"/>
                        </a:lnTo>
                        <a:lnTo>
                          <a:pt x="312" y="258"/>
                        </a:lnTo>
                        <a:lnTo>
                          <a:pt x="312" y="255"/>
                        </a:lnTo>
                        <a:lnTo>
                          <a:pt x="314" y="249"/>
                        </a:lnTo>
                        <a:lnTo>
                          <a:pt x="315" y="245"/>
                        </a:lnTo>
                        <a:lnTo>
                          <a:pt x="315" y="242"/>
                        </a:lnTo>
                        <a:lnTo>
                          <a:pt x="318" y="238"/>
                        </a:lnTo>
                        <a:lnTo>
                          <a:pt x="318" y="234"/>
                        </a:lnTo>
                        <a:lnTo>
                          <a:pt x="318" y="231"/>
                        </a:lnTo>
                        <a:lnTo>
                          <a:pt x="318" y="229"/>
                        </a:lnTo>
                        <a:lnTo>
                          <a:pt x="319" y="225"/>
                        </a:lnTo>
                        <a:lnTo>
                          <a:pt x="319" y="223"/>
                        </a:lnTo>
                        <a:lnTo>
                          <a:pt x="319" y="219"/>
                        </a:lnTo>
                        <a:lnTo>
                          <a:pt x="321" y="218"/>
                        </a:lnTo>
                        <a:lnTo>
                          <a:pt x="322" y="214"/>
                        </a:lnTo>
                        <a:lnTo>
                          <a:pt x="322" y="210"/>
                        </a:lnTo>
                        <a:lnTo>
                          <a:pt x="324" y="208"/>
                        </a:lnTo>
                        <a:lnTo>
                          <a:pt x="324" y="206"/>
                        </a:lnTo>
                        <a:lnTo>
                          <a:pt x="326" y="203"/>
                        </a:lnTo>
                        <a:lnTo>
                          <a:pt x="328" y="201"/>
                        </a:lnTo>
                        <a:lnTo>
                          <a:pt x="328" y="199"/>
                        </a:lnTo>
                        <a:lnTo>
                          <a:pt x="328" y="198"/>
                        </a:lnTo>
                        <a:lnTo>
                          <a:pt x="328" y="193"/>
                        </a:lnTo>
                        <a:lnTo>
                          <a:pt x="328" y="192"/>
                        </a:lnTo>
                        <a:lnTo>
                          <a:pt x="328" y="189"/>
                        </a:lnTo>
                        <a:lnTo>
                          <a:pt x="326" y="188"/>
                        </a:lnTo>
                        <a:lnTo>
                          <a:pt x="326" y="186"/>
                        </a:lnTo>
                        <a:lnTo>
                          <a:pt x="324" y="185"/>
                        </a:lnTo>
                        <a:lnTo>
                          <a:pt x="324" y="182"/>
                        </a:lnTo>
                        <a:lnTo>
                          <a:pt x="321" y="180"/>
                        </a:lnTo>
                        <a:lnTo>
                          <a:pt x="319" y="176"/>
                        </a:lnTo>
                        <a:lnTo>
                          <a:pt x="318" y="175"/>
                        </a:lnTo>
                        <a:lnTo>
                          <a:pt x="314" y="172"/>
                        </a:lnTo>
                        <a:lnTo>
                          <a:pt x="312" y="169"/>
                        </a:lnTo>
                        <a:lnTo>
                          <a:pt x="309" y="166"/>
                        </a:lnTo>
                        <a:lnTo>
                          <a:pt x="308" y="163"/>
                        </a:lnTo>
                        <a:lnTo>
                          <a:pt x="303" y="163"/>
                        </a:lnTo>
                        <a:lnTo>
                          <a:pt x="300" y="162"/>
                        </a:lnTo>
                        <a:lnTo>
                          <a:pt x="296" y="162"/>
                        </a:lnTo>
                        <a:lnTo>
                          <a:pt x="295" y="162"/>
                        </a:lnTo>
                        <a:lnTo>
                          <a:pt x="292" y="162"/>
                        </a:lnTo>
                        <a:lnTo>
                          <a:pt x="290" y="160"/>
                        </a:lnTo>
                        <a:lnTo>
                          <a:pt x="285" y="160"/>
                        </a:lnTo>
                        <a:lnTo>
                          <a:pt x="281" y="160"/>
                        </a:lnTo>
                        <a:lnTo>
                          <a:pt x="277" y="160"/>
                        </a:lnTo>
                        <a:lnTo>
                          <a:pt x="274" y="160"/>
                        </a:lnTo>
                        <a:lnTo>
                          <a:pt x="270" y="160"/>
                        </a:lnTo>
                        <a:lnTo>
                          <a:pt x="267" y="160"/>
                        </a:lnTo>
                        <a:lnTo>
                          <a:pt x="266" y="159"/>
                        </a:lnTo>
                        <a:lnTo>
                          <a:pt x="264" y="159"/>
                        </a:lnTo>
                        <a:lnTo>
                          <a:pt x="263" y="159"/>
                        </a:lnTo>
                        <a:lnTo>
                          <a:pt x="260" y="159"/>
                        </a:lnTo>
                        <a:lnTo>
                          <a:pt x="258" y="160"/>
                        </a:lnTo>
                        <a:lnTo>
                          <a:pt x="257" y="160"/>
                        </a:lnTo>
                        <a:lnTo>
                          <a:pt x="255" y="160"/>
                        </a:lnTo>
                        <a:lnTo>
                          <a:pt x="253" y="160"/>
                        </a:lnTo>
                        <a:lnTo>
                          <a:pt x="250" y="172"/>
                        </a:lnTo>
                        <a:lnTo>
                          <a:pt x="244" y="173"/>
                        </a:lnTo>
                        <a:lnTo>
                          <a:pt x="243" y="175"/>
                        </a:lnTo>
                        <a:lnTo>
                          <a:pt x="241" y="175"/>
                        </a:lnTo>
                        <a:lnTo>
                          <a:pt x="238" y="175"/>
                        </a:lnTo>
                        <a:lnTo>
                          <a:pt x="235" y="176"/>
                        </a:lnTo>
                        <a:lnTo>
                          <a:pt x="234" y="176"/>
                        </a:lnTo>
                        <a:lnTo>
                          <a:pt x="232" y="176"/>
                        </a:lnTo>
                        <a:lnTo>
                          <a:pt x="231" y="176"/>
                        </a:lnTo>
                        <a:lnTo>
                          <a:pt x="229" y="176"/>
                        </a:lnTo>
                        <a:lnTo>
                          <a:pt x="229" y="175"/>
                        </a:lnTo>
                        <a:lnTo>
                          <a:pt x="228" y="175"/>
                        </a:lnTo>
                        <a:lnTo>
                          <a:pt x="225" y="175"/>
                        </a:lnTo>
                        <a:lnTo>
                          <a:pt x="225" y="173"/>
                        </a:lnTo>
                        <a:lnTo>
                          <a:pt x="224" y="173"/>
                        </a:lnTo>
                        <a:lnTo>
                          <a:pt x="224" y="172"/>
                        </a:lnTo>
                        <a:lnTo>
                          <a:pt x="224" y="169"/>
                        </a:lnTo>
                        <a:lnTo>
                          <a:pt x="224" y="168"/>
                        </a:lnTo>
                        <a:lnTo>
                          <a:pt x="222" y="166"/>
                        </a:lnTo>
                        <a:lnTo>
                          <a:pt x="224" y="163"/>
                        </a:lnTo>
                        <a:lnTo>
                          <a:pt x="222" y="162"/>
                        </a:lnTo>
                        <a:lnTo>
                          <a:pt x="222" y="160"/>
                        </a:lnTo>
                        <a:lnTo>
                          <a:pt x="221" y="160"/>
                        </a:lnTo>
                        <a:lnTo>
                          <a:pt x="221" y="159"/>
                        </a:lnTo>
                        <a:lnTo>
                          <a:pt x="221" y="156"/>
                        </a:lnTo>
                        <a:lnTo>
                          <a:pt x="221" y="155"/>
                        </a:lnTo>
                        <a:lnTo>
                          <a:pt x="222" y="155"/>
                        </a:lnTo>
                        <a:lnTo>
                          <a:pt x="222" y="153"/>
                        </a:lnTo>
                        <a:lnTo>
                          <a:pt x="224" y="153"/>
                        </a:lnTo>
                        <a:lnTo>
                          <a:pt x="224" y="152"/>
                        </a:lnTo>
                        <a:lnTo>
                          <a:pt x="224" y="149"/>
                        </a:lnTo>
                        <a:lnTo>
                          <a:pt x="225" y="147"/>
                        </a:lnTo>
                        <a:lnTo>
                          <a:pt x="225" y="146"/>
                        </a:lnTo>
                        <a:lnTo>
                          <a:pt x="225" y="143"/>
                        </a:lnTo>
                        <a:lnTo>
                          <a:pt x="228" y="143"/>
                        </a:lnTo>
                        <a:lnTo>
                          <a:pt x="228" y="142"/>
                        </a:lnTo>
                        <a:lnTo>
                          <a:pt x="228" y="140"/>
                        </a:lnTo>
                        <a:lnTo>
                          <a:pt x="228" y="139"/>
                        </a:lnTo>
                        <a:lnTo>
                          <a:pt x="228" y="136"/>
                        </a:lnTo>
                        <a:lnTo>
                          <a:pt x="228" y="135"/>
                        </a:lnTo>
                        <a:lnTo>
                          <a:pt x="228" y="133"/>
                        </a:lnTo>
                        <a:lnTo>
                          <a:pt x="228" y="130"/>
                        </a:lnTo>
                        <a:lnTo>
                          <a:pt x="228" y="129"/>
                        </a:lnTo>
                        <a:lnTo>
                          <a:pt x="225" y="127"/>
                        </a:lnTo>
                        <a:lnTo>
                          <a:pt x="225" y="126"/>
                        </a:lnTo>
                        <a:lnTo>
                          <a:pt x="225" y="123"/>
                        </a:lnTo>
                        <a:lnTo>
                          <a:pt x="228" y="122"/>
                        </a:lnTo>
                        <a:lnTo>
                          <a:pt x="228" y="120"/>
                        </a:lnTo>
                        <a:lnTo>
                          <a:pt x="228" y="116"/>
                        </a:lnTo>
                        <a:lnTo>
                          <a:pt x="228" y="114"/>
                        </a:lnTo>
                        <a:lnTo>
                          <a:pt x="229" y="113"/>
                        </a:lnTo>
                        <a:lnTo>
                          <a:pt x="229" y="109"/>
                        </a:lnTo>
                        <a:lnTo>
                          <a:pt x="231" y="105"/>
                        </a:lnTo>
                        <a:lnTo>
                          <a:pt x="232" y="103"/>
                        </a:lnTo>
                        <a:lnTo>
                          <a:pt x="232" y="99"/>
                        </a:lnTo>
                        <a:lnTo>
                          <a:pt x="234" y="97"/>
                        </a:lnTo>
                        <a:lnTo>
                          <a:pt x="234" y="96"/>
                        </a:lnTo>
                        <a:lnTo>
                          <a:pt x="234" y="94"/>
                        </a:lnTo>
                        <a:lnTo>
                          <a:pt x="235" y="92"/>
                        </a:lnTo>
                        <a:lnTo>
                          <a:pt x="235" y="90"/>
                        </a:lnTo>
                        <a:lnTo>
                          <a:pt x="238" y="89"/>
                        </a:lnTo>
                        <a:lnTo>
                          <a:pt x="238" y="86"/>
                        </a:lnTo>
                        <a:lnTo>
                          <a:pt x="238" y="84"/>
                        </a:lnTo>
                        <a:lnTo>
                          <a:pt x="239" y="83"/>
                        </a:lnTo>
                        <a:lnTo>
                          <a:pt x="239" y="81"/>
                        </a:lnTo>
                        <a:lnTo>
                          <a:pt x="239" y="79"/>
                        </a:lnTo>
                        <a:lnTo>
                          <a:pt x="239" y="77"/>
                        </a:lnTo>
                        <a:lnTo>
                          <a:pt x="238" y="76"/>
                        </a:lnTo>
                        <a:lnTo>
                          <a:pt x="238" y="73"/>
                        </a:lnTo>
                        <a:lnTo>
                          <a:pt x="238" y="71"/>
                        </a:lnTo>
                        <a:lnTo>
                          <a:pt x="238" y="70"/>
                        </a:lnTo>
                        <a:lnTo>
                          <a:pt x="225" y="34"/>
                        </a:lnTo>
                        <a:lnTo>
                          <a:pt x="221" y="46"/>
                        </a:lnTo>
                        <a:lnTo>
                          <a:pt x="216" y="54"/>
                        </a:lnTo>
                        <a:lnTo>
                          <a:pt x="210" y="63"/>
                        </a:lnTo>
                        <a:lnTo>
                          <a:pt x="203" y="70"/>
                        </a:lnTo>
                        <a:lnTo>
                          <a:pt x="194" y="79"/>
                        </a:lnTo>
                        <a:lnTo>
                          <a:pt x="184" y="89"/>
                        </a:lnTo>
                        <a:lnTo>
                          <a:pt x="177" y="92"/>
                        </a:lnTo>
                        <a:lnTo>
                          <a:pt x="176" y="92"/>
                        </a:lnTo>
                        <a:lnTo>
                          <a:pt x="174" y="90"/>
                        </a:lnTo>
                        <a:lnTo>
                          <a:pt x="171" y="90"/>
                        </a:lnTo>
                        <a:lnTo>
                          <a:pt x="171" y="89"/>
                        </a:lnTo>
                        <a:lnTo>
                          <a:pt x="170" y="89"/>
                        </a:lnTo>
                        <a:lnTo>
                          <a:pt x="168" y="89"/>
                        </a:lnTo>
                        <a:lnTo>
                          <a:pt x="167" y="89"/>
                        </a:lnTo>
                        <a:lnTo>
                          <a:pt x="164" y="89"/>
                        </a:lnTo>
                        <a:lnTo>
                          <a:pt x="163" y="89"/>
                        </a:lnTo>
                        <a:lnTo>
                          <a:pt x="163" y="90"/>
                        </a:lnTo>
                        <a:lnTo>
                          <a:pt x="161" y="90"/>
                        </a:lnTo>
                        <a:lnTo>
                          <a:pt x="161" y="92"/>
                        </a:lnTo>
                        <a:lnTo>
                          <a:pt x="160" y="92"/>
                        </a:lnTo>
                        <a:lnTo>
                          <a:pt x="158" y="94"/>
                        </a:lnTo>
                        <a:lnTo>
                          <a:pt x="157" y="96"/>
                        </a:lnTo>
                        <a:lnTo>
                          <a:pt x="154" y="96"/>
                        </a:lnTo>
                        <a:lnTo>
                          <a:pt x="152" y="96"/>
                        </a:lnTo>
                        <a:lnTo>
                          <a:pt x="151" y="94"/>
                        </a:lnTo>
                        <a:lnTo>
                          <a:pt x="149" y="94"/>
                        </a:lnTo>
                        <a:lnTo>
                          <a:pt x="149" y="92"/>
                        </a:lnTo>
                        <a:lnTo>
                          <a:pt x="148" y="92"/>
                        </a:lnTo>
                        <a:lnTo>
                          <a:pt x="145" y="92"/>
                        </a:lnTo>
                        <a:lnTo>
                          <a:pt x="145" y="94"/>
                        </a:lnTo>
                        <a:lnTo>
                          <a:pt x="144" y="96"/>
                        </a:lnTo>
                        <a:lnTo>
                          <a:pt x="144" y="97"/>
                        </a:lnTo>
                        <a:lnTo>
                          <a:pt x="142" y="97"/>
                        </a:lnTo>
                        <a:lnTo>
                          <a:pt x="141" y="97"/>
                        </a:lnTo>
                        <a:lnTo>
                          <a:pt x="139" y="96"/>
                        </a:lnTo>
                        <a:lnTo>
                          <a:pt x="139" y="94"/>
                        </a:lnTo>
                        <a:lnTo>
                          <a:pt x="139" y="92"/>
                        </a:lnTo>
                        <a:lnTo>
                          <a:pt x="137" y="90"/>
                        </a:lnTo>
                        <a:lnTo>
                          <a:pt x="137" y="92"/>
                        </a:lnTo>
                        <a:lnTo>
                          <a:pt x="137" y="94"/>
                        </a:lnTo>
                        <a:lnTo>
                          <a:pt x="135" y="96"/>
                        </a:lnTo>
                        <a:lnTo>
                          <a:pt x="134" y="97"/>
                        </a:lnTo>
                        <a:lnTo>
                          <a:pt x="132" y="97"/>
                        </a:lnTo>
                        <a:lnTo>
                          <a:pt x="132" y="99"/>
                        </a:lnTo>
                        <a:lnTo>
                          <a:pt x="130" y="97"/>
                        </a:lnTo>
                        <a:lnTo>
                          <a:pt x="128" y="96"/>
                        </a:lnTo>
                        <a:lnTo>
                          <a:pt x="128" y="94"/>
                        </a:lnTo>
                        <a:lnTo>
                          <a:pt x="118" y="90"/>
                        </a:lnTo>
                        <a:lnTo>
                          <a:pt x="115" y="81"/>
                        </a:lnTo>
                        <a:lnTo>
                          <a:pt x="113" y="81"/>
                        </a:lnTo>
                        <a:lnTo>
                          <a:pt x="112" y="81"/>
                        </a:lnTo>
                        <a:lnTo>
                          <a:pt x="109" y="79"/>
                        </a:lnTo>
                        <a:lnTo>
                          <a:pt x="107" y="79"/>
                        </a:lnTo>
                        <a:lnTo>
                          <a:pt x="106" y="79"/>
                        </a:lnTo>
                        <a:lnTo>
                          <a:pt x="104" y="79"/>
                        </a:lnTo>
                        <a:lnTo>
                          <a:pt x="103" y="79"/>
                        </a:lnTo>
                        <a:lnTo>
                          <a:pt x="100" y="79"/>
                        </a:lnTo>
                        <a:lnTo>
                          <a:pt x="99" y="79"/>
                        </a:lnTo>
                        <a:lnTo>
                          <a:pt x="96" y="79"/>
                        </a:lnTo>
                        <a:lnTo>
                          <a:pt x="94" y="79"/>
                        </a:lnTo>
                        <a:lnTo>
                          <a:pt x="92" y="79"/>
                        </a:lnTo>
                        <a:lnTo>
                          <a:pt x="90" y="77"/>
                        </a:lnTo>
                        <a:lnTo>
                          <a:pt x="90" y="76"/>
                        </a:lnTo>
                        <a:lnTo>
                          <a:pt x="89" y="76"/>
                        </a:lnTo>
                        <a:lnTo>
                          <a:pt x="89" y="73"/>
                        </a:lnTo>
                        <a:lnTo>
                          <a:pt x="87" y="71"/>
                        </a:lnTo>
                        <a:lnTo>
                          <a:pt x="87" y="70"/>
                        </a:lnTo>
                        <a:lnTo>
                          <a:pt x="84" y="68"/>
                        </a:lnTo>
                        <a:lnTo>
                          <a:pt x="83" y="66"/>
                        </a:lnTo>
                        <a:lnTo>
                          <a:pt x="81" y="64"/>
                        </a:lnTo>
                        <a:lnTo>
                          <a:pt x="80" y="63"/>
                        </a:lnTo>
                        <a:lnTo>
                          <a:pt x="78" y="59"/>
                        </a:lnTo>
                        <a:lnTo>
                          <a:pt x="77" y="59"/>
                        </a:lnTo>
                        <a:lnTo>
                          <a:pt x="77" y="57"/>
                        </a:lnTo>
                        <a:lnTo>
                          <a:pt x="74" y="54"/>
                        </a:lnTo>
                        <a:lnTo>
                          <a:pt x="74" y="53"/>
                        </a:lnTo>
                        <a:lnTo>
                          <a:pt x="77" y="51"/>
                        </a:lnTo>
                        <a:lnTo>
                          <a:pt x="78" y="51"/>
                        </a:lnTo>
                        <a:lnTo>
                          <a:pt x="80" y="53"/>
                        </a:lnTo>
                        <a:lnTo>
                          <a:pt x="81" y="54"/>
                        </a:lnTo>
                        <a:lnTo>
                          <a:pt x="83" y="57"/>
                        </a:lnTo>
                        <a:lnTo>
                          <a:pt x="84" y="59"/>
                        </a:lnTo>
                        <a:lnTo>
                          <a:pt x="87" y="59"/>
                        </a:lnTo>
                        <a:lnTo>
                          <a:pt x="89" y="59"/>
                        </a:lnTo>
                        <a:lnTo>
                          <a:pt x="89" y="57"/>
                        </a:lnTo>
                        <a:lnTo>
                          <a:pt x="90" y="54"/>
                        </a:lnTo>
                        <a:lnTo>
                          <a:pt x="90" y="53"/>
                        </a:lnTo>
                        <a:lnTo>
                          <a:pt x="90" y="51"/>
                        </a:lnTo>
                        <a:lnTo>
                          <a:pt x="90" y="50"/>
                        </a:lnTo>
                        <a:lnTo>
                          <a:pt x="90" y="47"/>
                        </a:lnTo>
                        <a:lnTo>
                          <a:pt x="90" y="46"/>
                        </a:lnTo>
                        <a:lnTo>
                          <a:pt x="92" y="46"/>
                        </a:lnTo>
                        <a:lnTo>
                          <a:pt x="92" y="44"/>
                        </a:lnTo>
                        <a:lnTo>
                          <a:pt x="92" y="43"/>
                        </a:lnTo>
                        <a:lnTo>
                          <a:pt x="92" y="40"/>
                        </a:lnTo>
                        <a:lnTo>
                          <a:pt x="92" y="38"/>
                        </a:lnTo>
                        <a:lnTo>
                          <a:pt x="92" y="37"/>
                        </a:lnTo>
                        <a:lnTo>
                          <a:pt x="92" y="34"/>
                        </a:lnTo>
                        <a:lnTo>
                          <a:pt x="92" y="33"/>
                        </a:lnTo>
                        <a:lnTo>
                          <a:pt x="90" y="31"/>
                        </a:lnTo>
                        <a:lnTo>
                          <a:pt x="90" y="30"/>
                        </a:lnTo>
                        <a:lnTo>
                          <a:pt x="90" y="27"/>
                        </a:lnTo>
                        <a:lnTo>
                          <a:pt x="90" y="25"/>
                        </a:lnTo>
                        <a:lnTo>
                          <a:pt x="92" y="25"/>
                        </a:lnTo>
                        <a:lnTo>
                          <a:pt x="94" y="25"/>
                        </a:lnTo>
                        <a:lnTo>
                          <a:pt x="94" y="27"/>
                        </a:lnTo>
                        <a:lnTo>
                          <a:pt x="96" y="27"/>
                        </a:lnTo>
                        <a:lnTo>
                          <a:pt x="97" y="27"/>
                        </a:lnTo>
                        <a:lnTo>
                          <a:pt x="97" y="30"/>
                        </a:lnTo>
                        <a:lnTo>
                          <a:pt x="97" y="31"/>
                        </a:lnTo>
                        <a:lnTo>
                          <a:pt x="97" y="33"/>
                        </a:lnTo>
                        <a:lnTo>
                          <a:pt x="97" y="34"/>
                        </a:lnTo>
                        <a:lnTo>
                          <a:pt x="97" y="37"/>
                        </a:lnTo>
                        <a:lnTo>
                          <a:pt x="97" y="38"/>
                        </a:lnTo>
                        <a:lnTo>
                          <a:pt x="97" y="40"/>
                        </a:lnTo>
                        <a:lnTo>
                          <a:pt x="97" y="43"/>
                        </a:lnTo>
                        <a:lnTo>
                          <a:pt x="97" y="44"/>
                        </a:lnTo>
                        <a:lnTo>
                          <a:pt x="97" y="46"/>
                        </a:lnTo>
                        <a:lnTo>
                          <a:pt x="97" y="47"/>
                        </a:lnTo>
                        <a:lnTo>
                          <a:pt x="99" y="47"/>
                        </a:lnTo>
                        <a:lnTo>
                          <a:pt x="99" y="50"/>
                        </a:lnTo>
                        <a:lnTo>
                          <a:pt x="99" y="51"/>
                        </a:lnTo>
                        <a:lnTo>
                          <a:pt x="100" y="51"/>
                        </a:lnTo>
                        <a:lnTo>
                          <a:pt x="103" y="53"/>
                        </a:lnTo>
                        <a:lnTo>
                          <a:pt x="103" y="54"/>
                        </a:lnTo>
                        <a:lnTo>
                          <a:pt x="100" y="54"/>
                        </a:lnTo>
                        <a:lnTo>
                          <a:pt x="100" y="57"/>
                        </a:lnTo>
                        <a:lnTo>
                          <a:pt x="100" y="59"/>
                        </a:lnTo>
                        <a:lnTo>
                          <a:pt x="100" y="60"/>
                        </a:lnTo>
                        <a:lnTo>
                          <a:pt x="99" y="60"/>
                        </a:lnTo>
                        <a:lnTo>
                          <a:pt x="99" y="63"/>
                        </a:lnTo>
                        <a:lnTo>
                          <a:pt x="99" y="64"/>
                        </a:lnTo>
                        <a:lnTo>
                          <a:pt x="99" y="66"/>
                        </a:lnTo>
                        <a:lnTo>
                          <a:pt x="100" y="66"/>
                        </a:lnTo>
                        <a:lnTo>
                          <a:pt x="103" y="66"/>
                        </a:lnTo>
                        <a:lnTo>
                          <a:pt x="104" y="66"/>
                        </a:lnTo>
                        <a:lnTo>
                          <a:pt x="106" y="64"/>
                        </a:lnTo>
                        <a:lnTo>
                          <a:pt x="107" y="64"/>
                        </a:lnTo>
                        <a:lnTo>
                          <a:pt x="109" y="63"/>
                        </a:lnTo>
                        <a:lnTo>
                          <a:pt x="112" y="60"/>
                        </a:lnTo>
                        <a:lnTo>
                          <a:pt x="112" y="59"/>
                        </a:lnTo>
                        <a:lnTo>
                          <a:pt x="109" y="57"/>
                        </a:lnTo>
                        <a:lnTo>
                          <a:pt x="112" y="54"/>
                        </a:lnTo>
                        <a:lnTo>
                          <a:pt x="113" y="54"/>
                        </a:lnTo>
                        <a:lnTo>
                          <a:pt x="113" y="57"/>
                        </a:lnTo>
                        <a:lnTo>
                          <a:pt x="115" y="57"/>
                        </a:lnTo>
                        <a:lnTo>
                          <a:pt x="116" y="59"/>
                        </a:lnTo>
                        <a:lnTo>
                          <a:pt x="118" y="59"/>
                        </a:lnTo>
                        <a:lnTo>
                          <a:pt x="119" y="60"/>
                        </a:lnTo>
                        <a:lnTo>
                          <a:pt x="122" y="60"/>
                        </a:lnTo>
                        <a:lnTo>
                          <a:pt x="123" y="63"/>
                        </a:lnTo>
                        <a:lnTo>
                          <a:pt x="125" y="63"/>
                        </a:lnTo>
                        <a:lnTo>
                          <a:pt x="126" y="63"/>
                        </a:lnTo>
                        <a:lnTo>
                          <a:pt x="128" y="63"/>
                        </a:lnTo>
                        <a:lnTo>
                          <a:pt x="130" y="63"/>
                        </a:lnTo>
                        <a:lnTo>
                          <a:pt x="132" y="60"/>
                        </a:lnTo>
                        <a:lnTo>
                          <a:pt x="132" y="59"/>
                        </a:lnTo>
                        <a:lnTo>
                          <a:pt x="132" y="57"/>
                        </a:lnTo>
                        <a:lnTo>
                          <a:pt x="130" y="57"/>
                        </a:lnTo>
                        <a:lnTo>
                          <a:pt x="130" y="54"/>
                        </a:lnTo>
                        <a:lnTo>
                          <a:pt x="128" y="54"/>
                        </a:lnTo>
                        <a:lnTo>
                          <a:pt x="126" y="54"/>
                        </a:lnTo>
                        <a:lnTo>
                          <a:pt x="125" y="53"/>
                        </a:lnTo>
                        <a:lnTo>
                          <a:pt x="123" y="53"/>
                        </a:lnTo>
                        <a:lnTo>
                          <a:pt x="122" y="51"/>
                        </a:lnTo>
                        <a:lnTo>
                          <a:pt x="119" y="51"/>
                        </a:lnTo>
                        <a:lnTo>
                          <a:pt x="118" y="51"/>
                        </a:lnTo>
                        <a:lnTo>
                          <a:pt x="116" y="50"/>
                        </a:lnTo>
                        <a:lnTo>
                          <a:pt x="115" y="50"/>
                        </a:lnTo>
                        <a:lnTo>
                          <a:pt x="113" y="50"/>
                        </a:lnTo>
                        <a:lnTo>
                          <a:pt x="113" y="47"/>
                        </a:lnTo>
                        <a:lnTo>
                          <a:pt x="112" y="47"/>
                        </a:lnTo>
                        <a:lnTo>
                          <a:pt x="109" y="47"/>
                        </a:lnTo>
                        <a:lnTo>
                          <a:pt x="109" y="46"/>
                        </a:lnTo>
                        <a:lnTo>
                          <a:pt x="112" y="44"/>
                        </a:lnTo>
                        <a:lnTo>
                          <a:pt x="113" y="44"/>
                        </a:lnTo>
                        <a:lnTo>
                          <a:pt x="113" y="43"/>
                        </a:lnTo>
                        <a:lnTo>
                          <a:pt x="115" y="43"/>
                        </a:lnTo>
                        <a:lnTo>
                          <a:pt x="116" y="43"/>
                        </a:lnTo>
                        <a:lnTo>
                          <a:pt x="118" y="43"/>
                        </a:lnTo>
                        <a:lnTo>
                          <a:pt x="119" y="40"/>
                        </a:lnTo>
                        <a:lnTo>
                          <a:pt x="122" y="40"/>
                        </a:lnTo>
                        <a:lnTo>
                          <a:pt x="123" y="40"/>
                        </a:lnTo>
                        <a:lnTo>
                          <a:pt x="125" y="38"/>
                        </a:lnTo>
                        <a:lnTo>
                          <a:pt x="126" y="38"/>
                        </a:lnTo>
                        <a:lnTo>
                          <a:pt x="128" y="37"/>
                        </a:lnTo>
                        <a:lnTo>
                          <a:pt x="130" y="37"/>
                        </a:lnTo>
                        <a:lnTo>
                          <a:pt x="132" y="34"/>
                        </a:lnTo>
                        <a:lnTo>
                          <a:pt x="134" y="34"/>
                        </a:lnTo>
                        <a:lnTo>
                          <a:pt x="135" y="33"/>
                        </a:lnTo>
                        <a:lnTo>
                          <a:pt x="137" y="31"/>
                        </a:lnTo>
                        <a:lnTo>
                          <a:pt x="139" y="31"/>
                        </a:lnTo>
                        <a:lnTo>
                          <a:pt x="141" y="30"/>
                        </a:lnTo>
                        <a:lnTo>
                          <a:pt x="142" y="27"/>
                        </a:lnTo>
                        <a:lnTo>
                          <a:pt x="144" y="27"/>
                        </a:lnTo>
                        <a:lnTo>
                          <a:pt x="145" y="25"/>
                        </a:lnTo>
                        <a:lnTo>
                          <a:pt x="148" y="24"/>
                        </a:lnTo>
                        <a:lnTo>
                          <a:pt x="149" y="24"/>
                        </a:lnTo>
                        <a:lnTo>
                          <a:pt x="151" y="21"/>
                        </a:lnTo>
                        <a:lnTo>
                          <a:pt x="152" y="21"/>
                        </a:lnTo>
                        <a:lnTo>
                          <a:pt x="154" y="21"/>
                        </a:lnTo>
                        <a:lnTo>
                          <a:pt x="154" y="20"/>
                        </a:lnTo>
                        <a:lnTo>
                          <a:pt x="157" y="20"/>
                        </a:lnTo>
                        <a:lnTo>
                          <a:pt x="158" y="20"/>
                        </a:lnTo>
                        <a:lnTo>
                          <a:pt x="158" y="18"/>
                        </a:lnTo>
                        <a:lnTo>
                          <a:pt x="160" y="18"/>
                        </a:lnTo>
                        <a:lnTo>
                          <a:pt x="161" y="17"/>
                        </a:lnTo>
                        <a:lnTo>
                          <a:pt x="163" y="14"/>
                        </a:lnTo>
                        <a:lnTo>
                          <a:pt x="164" y="14"/>
                        </a:lnTo>
                        <a:lnTo>
                          <a:pt x="164" y="13"/>
                        </a:lnTo>
                        <a:lnTo>
                          <a:pt x="167" y="13"/>
                        </a:lnTo>
                        <a:lnTo>
                          <a:pt x="168" y="13"/>
                        </a:lnTo>
                        <a:lnTo>
                          <a:pt x="168" y="11"/>
                        </a:lnTo>
                        <a:lnTo>
                          <a:pt x="170" y="11"/>
                        </a:lnTo>
                        <a:lnTo>
                          <a:pt x="176" y="5"/>
                        </a:lnTo>
                        <a:lnTo>
                          <a:pt x="180" y="4"/>
                        </a:lnTo>
                        <a:lnTo>
                          <a:pt x="184" y="1"/>
                        </a:lnTo>
                        <a:lnTo>
                          <a:pt x="190" y="0"/>
                        </a:lnTo>
                        <a:lnTo>
                          <a:pt x="194" y="1"/>
                        </a:lnTo>
                        <a:lnTo>
                          <a:pt x="193" y="1"/>
                        </a:lnTo>
                        <a:lnTo>
                          <a:pt x="194" y="1"/>
                        </a:lnTo>
                        <a:lnTo>
                          <a:pt x="193" y="4"/>
                        </a:lnTo>
                        <a:lnTo>
                          <a:pt x="196" y="0"/>
                        </a:lnTo>
                        <a:lnTo>
                          <a:pt x="199" y="1"/>
                        </a:lnTo>
                        <a:lnTo>
                          <a:pt x="203" y="1"/>
                        </a:lnTo>
                        <a:lnTo>
                          <a:pt x="206" y="4"/>
                        </a:lnTo>
                        <a:lnTo>
                          <a:pt x="210" y="5"/>
                        </a:lnTo>
                        <a:lnTo>
                          <a:pt x="213" y="5"/>
                        </a:lnTo>
                        <a:lnTo>
                          <a:pt x="212" y="5"/>
                        </a:lnTo>
                        <a:lnTo>
                          <a:pt x="215" y="5"/>
                        </a:lnTo>
                        <a:lnTo>
                          <a:pt x="219" y="7"/>
                        </a:lnTo>
                        <a:lnTo>
                          <a:pt x="225" y="8"/>
                        </a:lnTo>
                        <a:lnTo>
                          <a:pt x="225" y="11"/>
                        </a:lnTo>
                        <a:lnTo>
                          <a:pt x="228" y="13"/>
                        </a:lnTo>
                        <a:lnTo>
                          <a:pt x="229" y="14"/>
                        </a:lnTo>
                        <a:lnTo>
                          <a:pt x="229" y="17"/>
                        </a:lnTo>
                        <a:lnTo>
                          <a:pt x="231" y="18"/>
                        </a:lnTo>
                        <a:lnTo>
                          <a:pt x="231" y="20"/>
                        </a:lnTo>
                        <a:lnTo>
                          <a:pt x="231" y="21"/>
                        </a:lnTo>
                        <a:lnTo>
                          <a:pt x="231" y="24"/>
                        </a:lnTo>
                        <a:lnTo>
                          <a:pt x="225" y="3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33" name="Rectangle 25"/>
                <p:cNvSpPr>
                  <a:spLocks noChangeArrowheads="1"/>
                </p:cNvSpPr>
                <p:nvPr/>
              </p:nvSpPr>
              <p:spPr bwMode="auto">
                <a:xfrm>
                  <a:off x="4580" y="1454"/>
                  <a:ext cx="145" cy="9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" name="Group 26"/>
              <p:cNvGrpSpPr>
                <a:grpSpLocks/>
              </p:cNvGrpSpPr>
              <p:nvPr/>
            </p:nvGrpSpPr>
            <p:grpSpPr bwMode="auto">
              <a:xfrm>
                <a:off x="1476" y="1455"/>
                <a:ext cx="172" cy="116"/>
                <a:chOff x="3195" y="1621"/>
                <a:chExt cx="120" cy="88"/>
              </a:xfrm>
              <a:grpFill/>
            </p:grpSpPr>
            <p:sp>
              <p:nvSpPr>
                <p:cNvPr id="30" name="Freeform 27"/>
                <p:cNvSpPr>
                  <a:spLocks/>
                </p:cNvSpPr>
                <p:nvPr/>
              </p:nvSpPr>
              <p:spPr bwMode="auto">
                <a:xfrm>
                  <a:off x="3195" y="1621"/>
                  <a:ext cx="120" cy="88"/>
                </a:xfrm>
                <a:custGeom>
                  <a:avLst/>
                  <a:gdLst>
                    <a:gd name="T0" fmla="*/ 73 w 120"/>
                    <a:gd name="T1" fmla="*/ 74 h 88"/>
                    <a:gd name="T2" fmla="*/ 81 w 120"/>
                    <a:gd name="T3" fmla="*/ 79 h 88"/>
                    <a:gd name="T4" fmla="*/ 88 w 120"/>
                    <a:gd name="T5" fmla="*/ 81 h 88"/>
                    <a:gd name="T6" fmla="*/ 99 w 120"/>
                    <a:gd name="T7" fmla="*/ 83 h 88"/>
                    <a:gd name="T8" fmla="*/ 107 w 120"/>
                    <a:gd name="T9" fmla="*/ 83 h 88"/>
                    <a:gd name="T10" fmla="*/ 120 w 120"/>
                    <a:gd name="T11" fmla="*/ 79 h 88"/>
                    <a:gd name="T12" fmla="*/ 120 w 120"/>
                    <a:gd name="T13" fmla="*/ 70 h 88"/>
                    <a:gd name="T14" fmla="*/ 105 w 120"/>
                    <a:gd name="T15" fmla="*/ 60 h 88"/>
                    <a:gd name="T16" fmla="*/ 94 w 120"/>
                    <a:gd name="T17" fmla="*/ 51 h 88"/>
                    <a:gd name="T18" fmla="*/ 81 w 120"/>
                    <a:gd name="T19" fmla="*/ 42 h 88"/>
                    <a:gd name="T20" fmla="*/ 69 w 120"/>
                    <a:gd name="T21" fmla="*/ 35 h 88"/>
                    <a:gd name="T22" fmla="*/ 60 w 120"/>
                    <a:gd name="T23" fmla="*/ 28 h 88"/>
                    <a:gd name="T24" fmla="*/ 51 w 120"/>
                    <a:gd name="T25" fmla="*/ 21 h 88"/>
                    <a:gd name="T26" fmla="*/ 43 w 120"/>
                    <a:gd name="T27" fmla="*/ 16 h 88"/>
                    <a:gd name="T28" fmla="*/ 34 w 120"/>
                    <a:gd name="T29" fmla="*/ 7 h 88"/>
                    <a:gd name="T30" fmla="*/ 19 w 120"/>
                    <a:gd name="T31" fmla="*/ 0 h 88"/>
                    <a:gd name="T32" fmla="*/ 6 w 120"/>
                    <a:gd name="T33" fmla="*/ 12 h 88"/>
                    <a:gd name="T34" fmla="*/ 0 w 120"/>
                    <a:gd name="T35" fmla="*/ 30 h 88"/>
                    <a:gd name="T36" fmla="*/ 2 w 120"/>
                    <a:gd name="T37" fmla="*/ 56 h 88"/>
                    <a:gd name="T38" fmla="*/ 2 w 120"/>
                    <a:gd name="T39" fmla="*/ 67 h 88"/>
                    <a:gd name="T40" fmla="*/ 11 w 120"/>
                    <a:gd name="T41" fmla="*/ 74 h 88"/>
                    <a:gd name="T42" fmla="*/ 30 w 120"/>
                    <a:gd name="T43" fmla="*/ 88 h 88"/>
                    <a:gd name="T44" fmla="*/ 43 w 120"/>
                    <a:gd name="T45" fmla="*/ 83 h 88"/>
                    <a:gd name="T46" fmla="*/ 49 w 120"/>
                    <a:gd name="T47" fmla="*/ 65 h 88"/>
                    <a:gd name="T48" fmla="*/ 45 w 120"/>
                    <a:gd name="T49" fmla="*/ 53 h 88"/>
                    <a:gd name="T50" fmla="*/ 58 w 120"/>
                    <a:gd name="T51" fmla="*/ 62 h 88"/>
                    <a:gd name="T52" fmla="*/ 66 w 120"/>
                    <a:gd name="T53" fmla="*/ 72 h 88"/>
                    <a:gd name="T54" fmla="*/ 73 w 120"/>
                    <a:gd name="T55" fmla="*/ 74 h 8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20"/>
                    <a:gd name="T85" fmla="*/ 0 h 88"/>
                    <a:gd name="T86" fmla="*/ 120 w 120"/>
                    <a:gd name="T87" fmla="*/ 88 h 8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20" h="88">
                      <a:moveTo>
                        <a:pt x="73" y="74"/>
                      </a:moveTo>
                      <a:lnTo>
                        <a:pt x="81" y="79"/>
                      </a:lnTo>
                      <a:lnTo>
                        <a:pt x="88" y="81"/>
                      </a:lnTo>
                      <a:lnTo>
                        <a:pt x="99" y="83"/>
                      </a:lnTo>
                      <a:lnTo>
                        <a:pt x="107" y="83"/>
                      </a:lnTo>
                      <a:lnTo>
                        <a:pt x="120" y="79"/>
                      </a:lnTo>
                      <a:lnTo>
                        <a:pt x="120" y="70"/>
                      </a:lnTo>
                      <a:lnTo>
                        <a:pt x="105" y="60"/>
                      </a:lnTo>
                      <a:lnTo>
                        <a:pt x="94" y="51"/>
                      </a:lnTo>
                      <a:lnTo>
                        <a:pt x="81" y="42"/>
                      </a:lnTo>
                      <a:lnTo>
                        <a:pt x="69" y="35"/>
                      </a:lnTo>
                      <a:lnTo>
                        <a:pt x="60" y="28"/>
                      </a:lnTo>
                      <a:lnTo>
                        <a:pt x="51" y="21"/>
                      </a:lnTo>
                      <a:lnTo>
                        <a:pt x="43" y="16"/>
                      </a:lnTo>
                      <a:lnTo>
                        <a:pt x="34" y="7"/>
                      </a:lnTo>
                      <a:lnTo>
                        <a:pt x="19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2" y="56"/>
                      </a:lnTo>
                      <a:lnTo>
                        <a:pt x="2" y="67"/>
                      </a:lnTo>
                      <a:lnTo>
                        <a:pt x="11" y="74"/>
                      </a:lnTo>
                      <a:lnTo>
                        <a:pt x="30" y="88"/>
                      </a:lnTo>
                      <a:lnTo>
                        <a:pt x="43" y="83"/>
                      </a:lnTo>
                      <a:lnTo>
                        <a:pt x="49" y="65"/>
                      </a:lnTo>
                      <a:lnTo>
                        <a:pt x="45" y="53"/>
                      </a:lnTo>
                      <a:lnTo>
                        <a:pt x="58" y="62"/>
                      </a:lnTo>
                      <a:lnTo>
                        <a:pt x="66" y="72"/>
                      </a:lnTo>
                      <a:lnTo>
                        <a:pt x="73" y="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Freeform 28"/>
                <p:cNvSpPr>
                  <a:spLocks/>
                </p:cNvSpPr>
                <p:nvPr/>
              </p:nvSpPr>
              <p:spPr bwMode="auto">
                <a:xfrm>
                  <a:off x="3195" y="1621"/>
                  <a:ext cx="120" cy="88"/>
                </a:xfrm>
                <a:custGeom>
                  <a:avLst/>
                  <a:gdLst>
                    <a:gd name="T0" fmla="*/ 73 w 120"/>
                    <a:gd name="T1" fmla="*/ 74 h 88"/>
                    <a:gd name="T2" fmla="*/ 81 w 120"/>
                    <a:gd name="T3" fmla="*/ 79 h 88"/>
                    <a:gd name="T4" fmla="*/ 88 w 120"/>
                    <a:gd name="T5" fmla="*/ 81 h 88"/>
                    <a:gd name="T6" fmla="*/ 99 w 120"/>
                    <a:gd name="T7" fmla="*/ 83 h 88"/>
                    <a:gd name="T8" fmla="*/ 107 w 120"/>
                    <a:gd name="T9" fmla="*/ 83 h 88"/>
                    <a:gd name="T10" fmla="*/ 120 w 120"/>
                    <a:gd name="T11" fmla="*/ 79 h 88"/>
                    <a:gd name="T12" fmla="*/ 120 w 120"/>
                    <a:gd name="T13" fmla="*/ 70 h 88"/>
                    <a:gd name="T14" fmla="*/ 105 w 120"/>
                    <a:gd name="T15" fmla="*/ 60 h 88"/>
                    <a:gd name="T16" fmla="*/ 94 w 120"/>
                    <a:gd name="T17" fmla="*/ 51 h 88"/>
                    <a:gd name="T18" fmla="*/ 81 w 120"/>
                    <a:gd name="T19" fmla="*/ 42 h 88"/>
                    <a:gd name="T20" fmla="*/ 69 w 120"/>
                    <a:gd name="T21" fmla="*/ 35 h 88"/>
                    <a:gd name="T22" fmla="*/ 60 w 120"/>
                    <a:gd name="T23" fmla="*/ 28 h 88"/>
                    <a:gd name="T24" fmla="*/ 51 w 120"/>
                    <a:gd name="T25" fmla="*/ 21 h 88"/>
                    <a:gd name="T26" fmla="*/ 43 w 120"/>
                    <a:gd name="T27" fmla="*/ 16 h 88"/>
                    <a:gd name="T28" fmla="*/ 34 w 120"/>
                    <a:gd name="T29" fmla="*/ 7 h 88"/>
                    <a:gd name="T30" fmla="*/ 19 w 120"/>
                    <a:gd name="T31" fmla="*/ 0 h 88"/>
                    <a:gd name="T32" fmla="*/ 6 w 120"/>
                    <a:gd name="T33" fmla="*/ 12 h 88"/>
                    <a:gd name="T34" fmla="*/ 0 w 120"/>
                    <a:gd name="T35" fmla="*/ 30 h 88"/>
                    <a:gd name="T36" fmla="*/ 2 w 120"/>
                    <a:gd name="T37" fmla="*/ 56 h 88"/>
                    <a:gd name="T38" fmla="*/ 2 w 120"/>
                    <a:gd name="T39" fmla="*/ 67 h 88"/>
                    <a:gd name="T40" fmla="*/ 11 w 120"/>
                    <a:gd name="T41" fmla="*/ 74 h 88"/>
                    <a:gd name="T42" fmla="*/ 30 w 120"/>
                    <a:gd name="T43" fmla="*/ 88 h 88"/>
                    <a:gd name="T44" fmla="*/ 43 w 120"/>
                    <a:gd name="T45" fmla="*/ 83 h 88"/>
                    <a:gd name="T46" fmla="*/ 49 w 120"/>
                    <a:gd name="T47" fmla="*/ 65 h 88"/>
                    <a:gd name="T48" fmla="*/ 45 w 120"/>
                    <a:gd name="T49" fmla="*/ 53 h 88"/>
                    <a:gd name="T50" fmla="*/ 58 w 120"/>
                    <a:gd name="T51" fmla="*/ 62 h 88"/>
                    <a:gd name="T52" fmla="*/ 66 w 120"/>
                    <a:gd name="T53" fmla="*/ 72 h 88"/>
                    <a:gd name="T54" fmla="*/ 73 w 120"/>
                    <a:gd name="T55" fmla="*/ 74 h 8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20"/>
                    <a:gd name="T85" fmla="*/ 0 h 88"/>
                    <a:gd name="T86" fmla="*/ 120 w 120"/>
                    <a:gd name="T87" fmla="*/ 88 h 8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20" h="88">
                      <a:moveTo>
                        <a:pt x="73" y="74"/>
                      </a:moveTo>
                      <a:lnTo>
                        <a:pt x="81" y="79"/>
                      </a:lnTo>
                      <a:lnTo>
                        <a:pt x="88" y="81"/>
                      </a:lnTo>
                      <a:lnTo>
                        <a:pt x="99" y="83"/>
                      </a:lnTo>
                      <a:lnTo>
                        <a:pt x="107" y="83"/>
                      </a:lnTo>
                      <a:lnTo>
                        <a:pt x="120" y="79"/>
                      </a:lnTo>
                      <a:lnTo>
                        <a:pt x="120" y="70"/>
                      </a:lnTo>
                      <a:lnTo>
                        <a:pt x="105" y="60"/>
                      </a:lnTo>
                      <a:lnTo>
                        <a:pt x="94" y="51"/>
                      </a:lnTo>
                      <a:lnTo>
                        <a:pt x="81" y="42"/>
                      </a:lnTo>
                      <a:lnTo>
                        <a:pt x="69" y="35"/>
                      </a:lnTo>
                      <a:lnTo>
                        <a:pt x="60" y="28"/>
                      </a:lnTo>
                      <a:lnTo>
                        <a:pt x="51" y="21"/>
                      </a:lnTo>
                      <a:lnTo>
                        <a:pt x="43" y="16"/>
                      </a:lnTo>
                      <a:lnTo>
                        <a:pt x="34" y="7"/>
                      </a:lnTo>
                      <a:lnTo>
                        <a:pt x="19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2" y="56"/>
                      </a:lnTo>
                      <a:lnTo>
                        <a:pt x="2" y="67"/>
                      </a:lnTo>
                      <a:lnTo>
                        <a:pt x="11" y="74"/>
                      </a:lnTo>
                      <a:lnTo>
                        <a:pt x="30" y="88"/>
                      </a:lnTo>
                      <a:lnTo>
                        <a:pt x="43" y="83"/>
                      </a:lnTo>
                      <a:lnTo>
                        <a:pt x="49" y="65"/>
                      </a:lnTo>
                      <a:lnTo>
                        <a:pt x="45" y="53"/>
                      </a:lnTo>
                      <a:lnTo>
                        <a:pt x="58" y="62"/>
                      </a:lnTo>
                      <a:lnTo>
                        <a:pt x="66" y="72"/>
                      </a:lnTo>
                      <a:lnTo>
                        <a:pt x="73" y="74"/>
                      </a:lnTo>
                    </a:path>
                  </a:pathLst>
                </a:custGeom>
                <a:grpFill/>
                <a:ln w="1588">
                  <a:noFill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" name="Freeform 29"/>
              <p:cNvSpPr>
                <a:spLocks/>
              </p:cNvSpPr>
              <p:nvPr/>
            </p:nvSpPr>
            <p:spPr bwMode="auto">
              <a:xfrm>
                <a:off x="1506" y="48"/>
                <a:ext cx="255" cy="369"/>
              </a:xfrm>
              <a:custGeom>
                <a:avLst/>
                <a:gdLst>
                  <a:gd name="T0" fmla="*/ 2147483647 w 178"/>
                  <a:gd name="T1" fmla="*/ 1922281065 h 277"/>
                  <a:gd name="T2" fmla="*/ 2147483647 w 178"/>
                  <a:gd name="T3" fmla="*/ 1915174522 h 277"/>
                  <a:gd name="T4" fmla="*/ 2147483647 w 178"/>
                  <a:gd name="T5" fmla="*/ 1890033871 h 277"/>
                  <a:gd name="T6" fmla="*/ 2147483647 w 178"/>
                  <a:gd name="T7" fmla="*/ 1850401886 h 277"/>
                  <a:gd name="T8" fmla="*/ 2147483647 w 178"/>
                  <a:gd name="T9" fmla="*/ 1793137903 h 277"/>
                  <a:gd name="T10" fmla="*/ 2147483647 w 178"/>
                  <a:gd name="T11" fmla="*/ 1727929809 h 277"/>
                  <a:gd name="T12" fmla="*/ 2147483647 w 178"/>
                  <a:gd name="T13" fmla="*/ 1660758784 h 277"/>
                  <a:gd name="T14" fmla="*/ 2147483647 w 178"/>
                  <a:gd name="T15" fmla="*/ 1563444514 h 277"/>
                  <a:gd name="T16" fmla="*/ 2147483647 w 178"/>
                  <a:gd name="T17" fmla="*/ 1488332237 h 277"/>
                  <a:gd name="T18" fmla="*/ 2147483647 w 178"/>
                  <a:gd name="T19" fmla="*/ 1414049905 h 277"/>
                  <a:gd name="T20" fmla="*/ 2147483647 w 178"/>
                  <a:gd name="T21" fmla="*/ 1365592400 h 277"/>
                  <a:gd name="T22" fmla="*/ 2147483647 w 178"/>
                  <a:gd name="T23" fmla="*/ 1327815667 h 277"/>
                  <a:gd name="T24" fmla="*/ 2147483647 w 178"/>
                  <a:gd name="T25" fmla="*/ 1300234698 h 277"/>
                  <a:gd name="T26" fmla="*/ 2147483647 w 178"/>
                  <a:gd name="T27" fmla="*/ 1281304887 h 277"/>
                  <a:gd name="T28" fmla="*/ 2147483647 w 178"/>
                  <a:gd name="T29" fmla="*/ 1251437966 h 277"/>
                  <a:gd name="T30" fmla="*/ 2147483647 w 178"/>
                  <a:gd name="T31" fmla="*/ 1200234274 h 277"/>
                  <a:gd name="T32" fmla="*/ 2147483647 w 178"/>
                  <a:gd name="T33" fmla="*/ 1117257908 h 277"/>
                  <a:gd name="T34" fmla="*/ 2147483647 w 178"/>
                  <a:gd name="T35" fmla="*/ 1071047287 h 277"/>
                  <a:gd name="T36" fmla="*/ 2147483647 w 178"/>
                  <a:gd name="T37" fmla="*/ 1007557220 h 277"/>
                  <a:gd name="T38" fmla="*/ 2147483647 w 178"/>
                  <a:gd name="T39" fmla="*/ 956807333 h 277"/>
                  <a:gd name="T40" fmla="*/ 2147483647 w 178"/>
                  <a:gd name="T41" fmla="*/ 911286586 h 277"/>
                  <a:gd name="T42" fmla="*/ 1745683795 w 178"/>
                  <a:gd name="T43" fmla="*/ 832208910 h 277"/>
                  <a:gd name="T44" fmla="*/ 850600060 w 178"/>
                  <a:gd name="T45" fmla="*/ 792680799 h 277"/>
                  <a:gd name="T46" fmla="*/ 0 w 178"/>
                  <a:gd name="T47" fmla="*/ 722036550 h 277"/>
                  <a:gd name="T48" fmla="*/ 0 w 178"/>
                  <a:gd name="T49" fmla="*/ 640978803 h 277"/>
                  <a:gd name="T50" fmla="*/ 0 w 178"/>
                  <a:gd name="T51" fmla="*/ 623124303 h 277"/>
                  <a:gd name="T52" fmla="*/ 0 w 178"/>
                  <a:gd name="T53" fmla="*/ 610422478 h 277"/>
                  <a:gd name="T54" fmla="*/ 850600060 w 178"/>
                  <a:gd name="T55" fmla="*/ 623124303 h 277"/>
                  <a:gd name="T56" fmla="*/ 1745683795 w 178"/>
                  <a:gd name="T57" fmla="*/ 623124303 h 277"/>
                  <a:gd name="T58" fmla="*/ 2147483647 w 178"/>
                  <a:gd name="T59" fmla="*/ 623124303 h 277"/>
                  <a:gd name="T60" fmla="*/ 2147483647 w 178"/>
                  <a:gd name="T61" fmla="*/ 623124303 h 277"/>
                  <a:gd name="T62" fmla="*/ 2147483647 w 178"/>
                  <a:gd name="T63" fmla="*/ 610422478 h 277"/>
                  <a:gd name="T64" fmla="*/ 2147483647 w 178"/>
                  <a:gd name="T65" fmla="*/ 476480290 h 277"/>
                  <a:gd name="T66" fmla="*/ 2147483647 w 178"/>
                  <a:gd name="T67" fmla="*/ 397395708 h 277"/>
                  <a:gd name="T68" fmla="*/ 2147483647 w 178"/>
                  <a:gd name="T69" fmla="*/ 411901563 h 277"/>
                  <a:gd name="T70" fmla="*/ 2147483647 w 178"/>
                  <a:gd name="T71" fmla="*/ 432068925 h 277"/>
                  <a:gd name="T72" fmla="*/ 2147483647 w 178"/>
                  <a:gd name="T73" fmla="*/ 346787559 h 277"/>
                  <a:gd name="T74" fmla="*/ 2147483647 w 178"/>
                  <a:gd name="T75" fmla="*/ 251716835 h 277"/>
                  <a:gd name="T76" fmla="*/ 2147483647 w 178"/>
                  <a:gd name="T77" fmla="*/ 146697918 h 277"/>
                  <a:gd name="T78" fmla="*/ 2147483647 w 178"/>
                  <a:gd name="T79" fmla="*/ 82666762 h 277"/>
                  <a:gd name="T80" fmla="*/ 2147483647 w 178"/>
                  <a:gd name="T81" fmla="*/ 34969665 h 277"/>
                  <a:gd name="T82" fmla="*/ 2147483647 w 178"/>
                  <a:gd name="T83" fmla="*/ 0 h 277"/>
                  <a:gd name="T84" fmla="*/ 2147483647 w 178"/>
                  <a:gd name="T85" fmla="*/ 46584169 h 277"/>
                  <a:gd name="T86" fmla="*/ 2147483647 w 178"/>
                  <a:gd name="T87" fmla="*/ 128528254 h 277"/>
                  <a:gd name="T88" fmla="*/ 2147483647 w 178"/>
                  <a:gd name="T89" fmla="*/ 214353472 h 277"/>
                  <a:gd name="T90" fmla="*/ 2147483647 w 178"/>
                  <a:gd name="T91" fmla="*/ 380384985 h 277"/>
                  <a:gd name="T92" fmla="*/ 2147483647 w 178"/>
                  <a:gd name="T93" fmla="*/ 432068925 h 277"/>
                  <a:gd name="T94" fmla="*/ 2147483647 w 178"/>
                  <a:gd name="T95" fmla="*/ 432068925 h 277"/>
                  <a:gd name="T96" fmla="*/ 2147483647 w 178"/>
                  <a:gd name="T97" fmla="*/ 461966570 h 277"/>
                  <a:gd name="T98" fmla="*/ 2147483647 w 178"/>
                  <a:gd name="T99" fmla="*/ 513524614 h 277"/>
                  <a:gd name="T100" fmla="*/ 2147483647 w 178"/>
                  <a:gd name="T101" fmla="*/ 595046890 h 277"/>
                  <a:gd name="T102" fmla="*/ 2147483647 w 178"/>
                  <a:gd name="T103" fmla="*/ 640978803 h 277"/>
                  <a:gd name="T104" fmla="*/ 2147483647 w 178"/>
                  <a:gd name="T105" fmla="*/ 722036550 h 277"/>
                  <a:gd name="T106" fmla="*/ 2147483647 w 178"/>
                  <a:gd name="T107" fmla="*/ 804679876 h 277"/>
                  <a:gd name="T108" fmla="*/ 2147483647 w 178"/>
                  <a:gd name="T109" fmla="*/ 911286586 h 277"/>
                  <a:gd name="T110" fmla="*/ 2147483647 w 178"/>
                  <a:gd name="T111" fmla="*/ 1105777674 h 277"/>
                  <a:gd name="T112" fmla="*/ 2147483647 w 178"/>
                  <a:gd name="T113" fmla="*/ 1251437966 h 277"/>
                  <a:gd name="T114" fmla="*/ 2147483647 w 178"/>
                  <a:gd name="T115" fmla="*/ 1468584849 h 277"/>
                  <a:gd name="T116" fmla="*/ 2147483647 w 178"/>
                  <a:gd name="T117" fmla="*/ 1643989140 h 277"/>
                  <a:gd name="T118" fmla="*/ 2147483647 w 178"/>
                  <a:gd name="T119" fmla="*/ 1741715054 h 277"/>
                  <a:gd name="T120" fmla="*/ 2147483647 w 178"/>
                  <a:gd name="T121" fmla="*/ 1827927376 h 277"/>
                  <a:gd name="T122" fmla="*/ 2147483647 w 178"/>
                  <a:gd name="T123" fmla="*/ 1962278952 h 277"/>
                  <a:gd name="T124" fmla="*/ 2147483647 w 178"/>
                  <a:gd name="T125" fmla="*/ 1922281065 h 27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8"/>
                  <a:gd name="T190" fmla="*/ 0 h 277"/>
                  <a:gd name="T191" fmla="*/ 178 w 178"/>
                  <a:gd name="T192" fmla="*/ 277 h 27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8" h="277">
                    <a:moveTo>
                      <a:pt x="156" y="272"/>
                    </a:moveTo>
                    <a:lnTo>
                      <a:pt x="152" y="270"/>
                    </a:lnTo>
                    <a:lnTo>
                      <a:pt x="145" y="267"/>
                    </a:lnTo>
                    <a:lnTo>
                      <a:pt x="137" y="261"/>
                    </a:lnTo>
                    <a:lnTo>
                      <a:pt x="124" y="254"/>
                    </a:lnTo>
                    <a:lnTo>
                      <a:pt x="111" y="244"/>
                    </a:lnTo>
                    <a:lnTo>
                      <a:pt x="96" y="235"/>
                    </a:lnTo>
                    <a:lnTo>
                      <a:pt x="80" y="221"/>
                    </a:lnTo>
                    <a:lnTo>
                      <a:pt x="65" y="210"/>
                    </a:lnTo>
                    <a:lnTo>
                      <a:pt x="56" y="200"/>
                    </a:lnTo>
                    <a:lnTo>
                      <a:pt x="50" y="193"/>
                    </a:lnTo>
                    <a:lnTo>
                      <a:pt x="45" y="188"/>
                    </a:lnTo>
                    <a:lnTo>
                      <a:pt x="43" y="184"/>
                    </a:lnTo>
                    <a:lnTo>
                      <a:pt x="39" y="181"/>
                    </a:lnTo>
                    <a:lnTo>
                      <a:pt x="34" y="177"/>
                    </a:lnTo>
                    <a:lnTo>
                      <a:pt x="30" y="170"/>
                    </a:lnTo>
                    <a:lnTo>
                      <a:pt x="22" y="158"/>
                    </a:lnTo>
                    <a:lnTo>
                      <a:pt x="19" y="151"/>
                    </a:lnTo>
                    <a:lnTo>
                      <a:pt x="15" y="142"/>
                    </a:lnTo>
                    <a:lnTo>
                      <a:pt x="11" y="135"/>
                    </a:lnTo>
                    <a:lnTo>
                      <a:pt x="9" y="128"/>
                    </a:lnTo>
                    <a:lnTo>
                      <a:pt x="4" y="118"/>
                    </a:lnTo>
                    <a:lnTo>
                      <a:pt x="2" y="112"/>
                    </a:lnTo>
                    <a:lnTo>
                      <a:pt x="0" y="102"/>
                    </a:lnTo>
                    <a:lnTo>
                      <a:pt x="0" y="91"/>
                    </a:lnTo>
                    <a:lnTo>
                      <a:pt x="0" y="88"/>
                    </a:lnTo>
                    <a:lnTo>
                      <a:pt x="0" y="86"/>
                    </a:lnTo>
                    <a:lnTo>
                      <a:pt x="2" y="88"/>
                    </a:lnTo>
                    <a:lnTo>
                      <a:pt x="4" y="88"/>
                    </a:lnTo>
                    <a:lnTo>
                      <a:pt x="6" y="88"/>
                    </a:lnTo>
                    <a:lnTo>
                      <a:pt x="9" y="88"/>
                    </a:lnTo>
                    <a:lnTo>
                      <a:pt x="13" y="86"/>
                    </a:lnTo>
                    <a:lnTo>
                      <a:pt x="26" y="67"/>
                    </a:lnTo>
                    <a:lnTo>
                      <a:pt x="37" y="56"/>
                    </a:lnTo>
                    <a:lnTo>
                      <a:pt x="50" y="58"/>
                    </a:lnTo>
                    <a:lnTo>
                      <a:pt x="72" y="61"/>
                    </a:lnTo>
                    <a:lnTo>
                      <a:pt x="91" y="49"/>
                    </a:lnTo>
                    <a:lnTo>
                      <a:pt x="98" y="35"/>
                    </a:lnTo>
                    <a:lnTo>
                      <a:pt x="93" y="21"/>
                    </a:lnTo>
                    <a:lnTo>
                      <a:pt x="87" y="12"/>
                    </a:lnTo>
                    <a:lnTo>
                      <a:pt x="87" y="5"/>
                    </a:lnTo>
                    <a:lnTo>
                      <a:pt x="139" y="0"/>
                    </a:lnTo>
                    <a:lnTo>
                      <a:pt x="148" y="7"/>
                    </a:lnTo>
                    <a:lnTo>
                      <a:pt x="156" y="18"/>
                    </a:lnTo>
                    <a:lnTo>
                      <a:pt x="154" y="30"/>
                    </a:lnTo>
                    <a:lnTo>
                      <a:pt x="137" y="53"/>
                    </a:lnTo>
                    <a:lnTo>
                      <a:pt x="137" y="61"/>
                    </a:lnTo>
                    <a:lnTo>
                      <a:pt x="145" y="61"/>
                    </a:lnTo>
                    <a:lnTo>
                      <a:pt x="159" y="65"/>
                    </a:lnTo>
                    <a:lnTo>
                      <a:pt x="167" y="72"/>
                    </a:lnTo>
                    <a:lnTo>
                      <a:pt x="169" y="84"/>
                    </a:lnTo>
                    <a:lnTo>
                      <a:pt x="172" y="91"/>
                    </a:lnTo>
                    <a:lnTo>
                      <a:pt x="178" y="102"/>
                    </a:lnTo>
                    <a:lnTo>
                      <a:pt x="178" y="114"/>
                    </a:lnTo>
                    <a:lnTo>
                      <a:pt x="176" y="128"/>
                    </a:lnTo>
                    <a:lnTo>
                      <a:pt x="159" y="156"/>
                    </a:lnTo>
                    <a:lnTo>
                      <a:pt x="150" y="177"/>
                    </a:lnTo>
                    <a:lnTo>
                      <a:pt x="150" y="207"/>
                    </a:lnTo>
                    <a:lnTo>
                      <a:pt x="152" y="232"/>
                    </a:lnTo>
                    <a:lnTo>
                      <a:pt x="159" y="246"/>
                    </a:lnTo>
                    <a:lnTo>
                      <a:pt x="169" y="258"/>
                    </a:lnTo>
                    <a:lnTo>
                      <a:pt x="167" y="277"/>
                    </a:lnTo>
                    <a:lnTo>
                      <a:pt x="156" y="2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Freeform 30"/>
              <p:cNvSpPr>
                <a:spLocks/>
              </p:cNvSpPr>
              <p:nvPr/>
            </p:nvSpPr>
            <p:spPr bwMode="auto">
              <a:xfrm>
                <a:off x="1828" y="1310"/>
                <a:ext cx="225" cy="192"/>
              </a:xfrm>
              <a:custGeom>
                <a:avLst/>
                <a:gdLst>
                  <a:gd name="T0" fmla="*/ 2147483647 w 157"/>
                  <a:gd name="T1" fmla="*/ 377677734 h 145"/>
                  <a:gd name="T2" fmla="*/ 2147483647 w 157"/>
                  <a:gd name="T3" fmla="*/ 700955954 h 145"/>
                  <a:gd name="T4" fmla="*/ 2147483647 w 157"/>
                  <a:gd name="T5" fmla="*/ 735853463 h 145"/>
                  <a:gd name="T6" fmla="*/ 2147483647 w 157"/>
                  <a:gd name="T7" fmla="*/ 536183354 h 145"/>
                  <a:gd name="T8" fmla="*/ 2147483647 w 157"/>
                  <a:gd name="T9" fmla="*/ 423997843 h 145"/>
                  <a:gd name="T10" fmla="*/ 2147483647 w 157"/>
                  <a:gd name="T11" fmla="*/ 366264264 h 145"/>
                  <a:gd name="T12" fmla="*/ 2147483647 w 157"/>
                  <a:gd name="T13" fmla="*/ 348662946 h 145"/>
                  <a:gd name="T14" fmla="*/ 2147483647 w 157"/>
                  <a:gd name="T15" fmla="*/ 342536075 h 145"/>
                  <a:gd name="T16" fmla="*/ 2147483647 w 157"/>
                  <a:gd name="T17" fmla="*/ 331490089 h 145"/>
                  <a:gd name="T18" fmla="*/ 2147483647 w 157"/>
                  <a:gd name="T19" fmla="*/ 316867923 h 145"/>
                  <a:gd name="T20" fmla="*/ 2147483647 w 157"/>
                  <a:gd name="T21" fmla="*/ 305129219 h 145"/>
                  <a:gd name="T22" fmla="*/ 2147483647 w 157"/>
                  <a:gd name="T23" fmla="*/ 296566549 h 145"/>
                  <a:gd name="T24" fmla="*/ 2147483647 w 157"/>
                  <a:gd name="T25" fmla="*/ 270478383 h 145"/>
                  <a:gd name="T26" fmla="*/ 2147483647 w 157"/>
                  <a:gd name="T27" fmla="*/ 249081630 h 145"/>
                  <a:gd name="T28" fmla="*/ 2147483647 w 157"/>
                  <a:gd name="T29" fmla="*/ 235357796 h 145"/>
                  <a:gd name="T30" fmla="*/ 2147483647 w 157"/>
                  <a:gd name="T31" fmla="*/ 235357796 h 145"/>
                  <a:gd name="T32" fmla="*/ 2147483647 w 157"/>
                  <a:gd name="T33" fmla="*/ 235357796 h 145"/>
                  <a:gd name="T34" fmla="*/ 2147483647 w 157"/>
                  <a:gd name="T35" fmla="*/ 235357796 h 145"/>
                  <a:gd name="T36" fmla="*/ 2147483647 w 157"/>
                  <a:gd name="T37" fmla="*/ 235357796 h 145"/>
                  <a:gd name="T38" fmla="*/ 2147483647 w 157"/>
                  <a:gd name="T39" fmla="*/ 235357796 h 145"/>
                  <a:gd name="T40" fmla="*/ 2147483647 w 157"/>
                  <a:gd name="T41" fmla="*/ 235357796 h 145"/>
                  <a:gd name="T42" fmla="*/ 0 w 157"/>
                  <a:gd name="T43" fmla="*/ 162675445 h 145"/>
                  <a:gd name="T44" fmla="*/ 2147483647 w 157"/>
                  <a:gd name="T45" fmla="*/ 96469089 h 145"/>
                  <a:gd name="T46" fmla="*/ 2147483647 w 157"/>
                  <a:gd name="T47" fmla="*/ 26489389 h 145"/>
                  <a:gd name="T48" fmla="*/ 2147483647 w 157"/>
                  <a:gd name="T49" fmla="*/ 11409660 h 145"/>
                  <a:gd name="T50" fmla="*/ 2147483647 w 157"/>
                  <a:gd name="T51" fmla="*/ 0 h 145"/>
                  <a:gd name="T52" fmla="*/ 2147483647 w 157"/>
                  <a:gd name="T53" fmla="*/ 11409660 h 145"/>
                  <a:gd name="T54" fmla="*/ 2147483647 w 157"/>
                  <a:gd name="T55" fmla="*/ 72854298 h 145"/>
                  <a:gd name="T56" fmla="*/ 2147483647 w 157"/>
                  <a:gd name="T57" fmla="*/ 177744115 h 145"/>
                  <a:gd name="T58" fmla="*/ 2147483647 w 157"/>
                  <a:gd name="T59" fmla="*/ 377677734 h 14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57"/>
                  <a:gd name="T91" fmla="*/ 0 h 145"/>
                  <a:gd name="T92" fmla="*/ 157 w 157"/>
                  <a:gd name="T93" fmla="*/ 145 h 14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57" h="145">
                    <a:moveTo>
                      <a:pt x="157" y="74"/>
                    </a:moveTo>
                    <a:lnTo>
                      <a:pt x="157" y="138"/>
                    </a:lnTo>
                    <a:lnTo>
                      <a:pt x="146" y="145"/>
                    </a:lnTo>
                    <a:lnTo>
                      <a:pt x="109" y="106"/>
                    </a:lnTo>
                    <a:lnTo>
                      <a:pt x="99" y="83"/>
                    </a:lnTo>
                    <a:lnTo>
                      <a:pt x="86" y="72"/>
                    </a:lnTo>
                    <a:lnTo>
                      <a:pt x="84" y="69"/>
                    </a:lnTo>
                    <a:lnTo>
                      <a:pt x="82" y="67"/>
                    </a:lnTo>
                    <a:lnTo>
                      <a:pt x="77" y="65"/>
                    </a:lnTo>
                    <a:lnTo>
                      <a:pt x="75" y="62"/>
                    </a:lnTo>
                    <a:lnTo>
                      <a:pt x="69" y="60"/>
                    </a:lnTo>
                    <a:lnTo>
                      <a:pt x="62" y="58"/>
                    </a:lnTo>
                    <a:lnTo>
                      <a:pt x="56" y="53"/>
                    </a:lnTo>
                    <a:lnTo>
                      <a:pt x="45" y="48"/>
                    </a:lnTo>
                    <a:lnTo>
                      <a:pt x="36" y="46"/>
                    </a:lnTo>
                    <a:lnTo>
                      <a:pt x="30" y="46"/>
                    </a:lnTo>
                    <a:lnTo>
                      <a:pt x="26" y="46"/>
                    </a:lnTo>
                    <a:lnTo>
                      <a:pt x="24" y="46"/>
                    </a:lnTo>
                    <a:lnTo>
                      <a:pt x="19" y="46"/>
                    </a:lnTo>
                    <a:lnTo>
                      <a:pt x="15" y="46"/>
                    </a:lnTo>
                    <a:lnTo>
                      <a:pt x="9" y="46"/>
                    </a:lnTo>
                    <a:lnTo>
                      <a:pt x="0" y="32"/>
                    </a:lnTo>
                    <a:lnTo>
                      <a:pt x="9" y="19"/>
                    </a:lnTo>
                    <a:lnTo>
                      <a:pt x="35" y="5"/>
                    </a:lnTo>
                    <a:lnTo>
                      <a:pt x="58" y="2"/>
                    </a:lnTo>
                    <a:lnTo>
                      <a:pt x="75" y="0"/>
                    </a:lnTo>
                    <a:lnTo>
                      <a:pt x="90" y="2"/>
                    </a:lnTo>
                    <a:lnTo>
                      <a:pt x="112" y="14"/>
                    </a:lnTo>
                    <a:lnTo>
                      <a:pt x="142" y="35"/>
                    </a:lnTo>
                    <a:lnTo>
                      <a:pt x="157" y="7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31"/>
              <p:cNvGrpSpPr>
                <a:grpSpLocks/>
              </p:cNvGrpSpPr>
              <p:nvPr/>
            </p:nvGrpSpPr>
            <p:grpSpPr bwMode="auto">
              <a:xfrm>
                <a:off x="2688" y="1679"/>
                <a:ext cx="1073" cy="1352"/>
                <a:chOff x="4042" y="1790"/>
                <a:chExt cx="750" cy="1017"/>
              </a:xfrm>
              <a:grpFill/>
            </p:grpSpPr>
            <p:sp>
              <p:nvSpPr>
                <p:cNvPr id="28" name="Freeform 32"/>
                <p:cNvSpPr>
                  <a:spLocks/>
                </p:cNvSpPr>
                <p:nvPr/>
              </p:nvSpPr>
              <p:spPr bwMode="auto">
                <a:xfrm>
                  <a:off x="4042" y="1790"/>
                  <a:ext cx="750" cy="1017"/>
                </a:xfrm>
                <a:custGeom>
                  <a:avLst/>
                  <a:gdLst>
                    <a:gd name="T0" fmla="*/ 456 w 750"/>
                    <a:gd name="T1" fmla="*/ 549 h 1017"/>
                    <a:gd name="T2" fmla="*/ 493 w 750"/>
                    <a:gd name="T3" fmla="*/ 507 h 1017"/>
                    <a:gd name="T4" fmla="*/ 527 w 750"/>
                    <a:gd name="T5" fmla="*/ 496 h 1017"/>
                    <a:gd name="T6" fmla="*/ 547 w 750"/>
                    <a:gd name="T7" fmla="*/ 537 h 1017"/>
                    <a:gd name="T8" fmla="*/ 542 w 750"/>
                    <a:gd name="T9" fmla="*/ 598 h 1017"/>
                    <a:gd name="T10" fmla="*/ 575 w 750"/>
                    <a:gd name="T11" fmla="*/ 544 h 1017"/>
                    <a:gd name="T12" fmla="*/ 592 w 750"/>
                    <a:gd name="T13" fmla="*/ 487 h 1017"/>
                    <a:gd name="T14" fmla="*/ 618 w 750"/>
                    <a:gd name="T15" fmla="*/ 463 h 1017"/>
                    <a:gd name="T16" fmla="*/ 614 w 750"/>
                    <a:gd name="T17" fmla="*/ 401 h 1017"/>
                    <a:gd name="T18" fmla="*/ 631 w 750"/>
                    <a:gd name="T19" fmla="*/ 338 h 1017"/>
                    <a:gd name="T20" fmla="*/ 605 w 750"/>
                    <a:gd name="T21" fmla="*/ 283 h 1017"/>
                    <a:gd name="T22" fmla="*/ 622 w 750"/>
                    <a:gd name="T23" fmla="*/ 255 h 1017"/>
                    <a:gd name="T24" fmla="*/ 607 w 750"/>
                    <a:gd name="T25" fmla="*/ 185 h 1017"/>
                    <a:gd name="T26" fmla="*/ 627 w 750"/>
                    <a:gd name="T27" fmla="*/ 218 h 1017"/>
                    <a:gd name="T28" fmla="*/ 637 w 750"/>
                    <a:gd name="T29" fmla="*/ 275 h 1017"/>
                    <a:gd name="T30" fmla="*/ 668 w 750"/>
                    <a:gd name="T31" fmla="*/ 299 h 1017"/>
                    <a:gd name="T32" fmla="*/ 648 w 750"/>
                    <a:gd name="T33" fmla="*/ 350 h 1017"/>
                    <a:gd name="T34" fmla="*/ 653 w 750"/>
                    <a:gd name="T35" fmla="*/ 415 h 1017"/>
                    <a:gd name="T36" fmla="*/ 696 w 750"/>
                    <a:gd name="T37" fmla="*/ 433 h 1017"/>
                    <a:gd name="T38" fmla="*/ 741 w 750"/>
                    <a:gd name="T39" fmla="*/ 466 h 1017"/>
                    <a:gd name="T40" fmla="*/ 728 w 750"/>
                    <a:gd name="T41" fmla="*/ 501 h 1017"/>
                    <a:gd name="T42" fmla="*/ 681 w 750"/>
                    <a:gd name="T43" fmla="*/ 535 h 1017"/>
                    <a:gd name="T44" fmla="*/ 676 w 750"/>
                    <a:gd name="T45" fmla="*/ 498 h 1017"/>
                    <a:gd name="T46" fmla="*/ 653 w 750"/>
                    <a:gd name="T47" fmla="*/ 537 h 1017"/>
                    <a:gd name="T48" fmla="*/ 640 w 750"/>
                    <a:gd name="T49" fmla="*/ 577 h 1017"/>
                    <a:gd name="T50" fmla="*/ 646 w 750"/>
                    <a:gd name="T51" fmla="*/ 586 h 1017"/>
                    <a:gd name="T52" fmla="*/ 607 w 750"/>
                    <a:gd name="T53" fmla="*/ 630 h 1017"/>
                    <a:gd name="T54" fmla="*/ 607 w 750"/>
                    <a:gd name="T55" fmla="*/ 644 h 1017"/>
                    <a:gd name="T56" fmla="*/ 642 w 750"/>
                    <a:gd name="T57" fmla="*/ 623 h 1017"/>
                    <a:gd name="T58" fmla="*/ 672 w 750"/>
                    <a:gd name="T59" fmla="*/ 614 h 1017"/>
                    <a:gd name="T60" fmla="*/ 707 w 750"/>
                    <a:gd name="T61" fmla="*/ 568 h 1017"/>
                    <a:gd name="T62" fmla="*/ 722 w 750"/>
                    <a:gd name="T63" fmla="*/ 572 h 1017"/>
                    <a:gd name="T64" fmla="*/ 726 w 750"/>
                    <a:gd name="T65" fmla="*/ 616 h 1017"/>
                    <a:gd name="T66" fmla="*/ 711 w 750"/>
                    <a:gd name="T67" fmla="*/ 639 h 1017"/>
                    <a:gd name="T68" fmla="*/ 674 w 750"/>
                    <a:gd name="T69" fmla="*/ 662 h 1017"/>
                    <a:gd name="T70" fmla="*/ 620 w 750"/>
                    <a:gd name="T71" fmla="*/ 686 h 1017"/>
                    <a:gd name="T72" fmla="*/ 570 w 750"/>
                    <a:gd name="T73" fmla="*/ 714 h 1017"/>
                    <a:gd name="T74" fmla="*/ 549 w 750"/>
                    <a:gd name="T75" fmla="*/ 760 h 1017"/>
                    <a:gd name="T76" fmla="*/ 559 w 750"/>
                    <a:gd name="T77" fmla="*/ 825 h 1017"/>
                    <a:gd name="T78" fmla="*/ 570 w 750"/>
                    <a:gd name="T79" fmla="*/ 892 h 1017"/>
                    <a:gd name="T80" fmla="*/ 525 w 750"/>
                    <a:gd name="T81" fmla="*/ 917 h 1017"/>
                    <a:gd name="T82" fmla="*/ 532 w 750"/>
                    <a:gd name="T83" fmla="*/ 971 h 1017"/>
                    <a:gd name="T84" fmla="*/ 488 w 750"/>
                    <a:gd name="T85" fmla="*/ 1015 h 1017"/>
                    <a:gd name="T86" fmla="*/ 443 w 750"/>
                    <a:gd name="T87" fmla="*/ 989 h 1017"/>
                    <a:gd name="T88" fmla="*/ 404 w 750"/>
                    <a:gd name="T89" fmla="*/ 957 h 1017"/>
                    <a:gd name="T90" fmla="*/ 356 w 750"/>
                    <a:gd name="T91" fmla="*/ 908 h 1017"/>
                    <a:gd name="T92" fmla="*/ 333 w 750"/>
                    <a:gd name="T93" fmla="*/ 831 h 1017"/>
                    <a:gd name="T94" fmla="*/ 363 w 750"/>
                    <a:gd name="T95" fmla="*/ 764 h 1017"/>
                    <a:gd name="T96" fmla="*/ 285 w 750"/>
                    <a:gd name="T97" fmla="*/ 709 h 1017"/>
                    <a:gd name="T98" fmla="*/ 4 w 750"/>
                    <a:gd name="T99" fmla="*/ 320 h 1017"/>
                    <a:gd name="T100" fmla="*/ 47 w 750"/>
                    <a:gd name="T101" fmla="*/ 201 h 1017"/>
                    <a:gd name="T102" fmla="*/ 136 w 750"/>
                    <a:gd name="T103" fmla="*/ 176 h 1017"/>
                    <a:gd name="T104" fmla="*/ 147 w 750"/>
                    <a:gd name="T105" fmla="*/ 16 h 1017"/>
                    <a:gd name="T106" fmla="*/ 188 w 750"/>
                    <a:gd name="T107" fmla="*/ 160 h 1017"/>
                    <a:gd name="T108" fmla="*/ 300 w 750"/>
                    <a:gd name="T109" fmla="*/ 176 h 1017"/>
                    <a:gd name="T110" fmla="*/ 367 w 750"/>
                    <a:gd name="T111" fmla="*/ 90 h 1017"/>
                    <a:gd name="T112" fmla="*/ 397 w 750"/>
                    <a:gd name="T113" fmla="*/ 93 h 1017"/>
                    <a:gd name="T114" fmla="*/ 430 w 750"/>
                    <a:gd name="T115" fmla="*/ 102 h 1017"/>
                    <a:gd name="T116" fmla="*/ 454 w 750"/>
                    <a:gd name="T117" fmla="*/ 102 h 1017"/>
                    <a:gd name="T118" fmla="*/ 469 w 750"/>
                    <a:gd name="T119" fmla="*/ 129 h 1017"/>
                    <a:gd name="T120" fmla="*/ 467 w 750"/>
                    <a:gd name="T121" fmla="*/ 287 h 1017"/>
                    <a:gd name="T122" fmla="*/ 456 w 750"/>
                    <a:gd name="T123" fmla="*/ 454 h 101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50"/>
                    <a:gd name="T187" fmla="*/ 0 h 1017"/>
                    <a:gd name="T188" fmla="*/ 750 w 750"/>
                    <a:gd name="T189" fmla="*/ 1017 h 101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50" h="1017">
                      <a:moveTo>
                        <a:pt x="460" y="493"/>
                      </a:moveTo>
                      <a:lnTo>
                        <a:pt x="460" y="498"/>
                      </a:lnTo>
                      <a:lnTo>
                        <a:pt x="458" y="498"/>
                      </a:lnTo>
                      <a:lnTo>
                        <a:pt x="458" y="501"/>
                      </a:lnTo>
                      <a:lnTo>
                        <a:pt x="456" y="502"/>
                      </a:lnTo>
                      <a:lnTo>
                        <a:pt x="456" y="505"/>
                      </a:lnTo>
                      <a:lnTo>
                        <a:pt x="456" y="507"/>
                      </a:lnTo>
                      <a:lnTo>
                        <a:pt x="456" y="510"/>
                      </a:lnTo>
                      <a:lnTo>
                        <a:pt x="456" y="512"/>
                      </a:lnTo>
                      <a:lnTo>
                        <a:pt x="454" y="514"/>
                      </a:lnTo>
                      <a:lnTo>
                        <a:pt x="454" y="516"/>
                      </a:lnTo>
                      <a:lnTo>
                        <a:pt x="454" y="519"/>
                      </a:lnTo>
                      <a:lnTo>
                        <a:pt x="454" y="521"/>
                      </a:lnTo>
                      <a:lnTo>
                        <a:pt x="456" y="524"/>
                      </a:lnTo>
                      <a:lnTo>
                        <a:pt x="456" y="526"/>
                      </a:lnTo>
                      <a:lnTo>
                        <a:pt x="456" y="528"/>
                      </a:lnTo>
                      <a:lnTo>
                        <a:pt x="456" y="530"/>
                      </a:lnTo>
                      <a:lnTo>
                        <a:pt x="456" y="533"/>
                      </a:lnTo>
                      <a:lnTo>
                        <a:pt x="454" y="535"/>
                      </a:lnTo>
                      <a:lnTo>
                        <a:pt x="454" y="537"/>
                      </a:lnTo>
                      <a:lnTo>
                        <a:pt x="454" y="540"/>
                      </a:lnTo>
                      <a:lnTo>
                        <a:pt x="454" y="542"/>
                      </a:lnTo>
                      <a:lnTo>
                        <a:pt x="451" y="544"/>
                      </a:lnTo>
                      <a:lnTo>
                        <a:pt x="451" y="547"/>
                      </a:lnTo>
                      <a:lnTo>
                        <a:pt x="454" y="547"/>
                      </a:lnTo>
                      <a:lnTo>
                        <a:pt x="451" y="547"/>
                      </a:lnTo>
                      <a:lnTo>
                        <a:pt x="454" y="549"/>
                      </a:lnTo>
                      <a:lnTo>
                        <a:pt x="454" y="551"/>
                      </a:lnTo>
                      <a:lnTo>
                        <a:pt x="456" y="551"/>
                      </a:lnTo>
                      <a:lnTo>
                        <a:pt x="456" y="549"/>
                      </a:lnTo>
                      <a:lnTo>
                        <a:pt x="458" y="549"/>
                      </a:lnTo>
                      <a:lnTo>
                        <a:pt x="458" y="547"/>
                      </a:lnTo>
                      <a:lnTo>
                        <a:pt x="458" y="544"/>
                      </a:lnTo>
                      <a:lnTo>
                        <a:pt x="458" y="542"/>
                      </a:lnTo>
                      <a:lnTo>
                        <a:pt x="460" y="540"/>
                      </a:lnTo>
                      <a:lnTo>
                        <a:pt x="460" y="537"/>
                      </a:lnTo>
                      <a:lnTo>
                        <a:pt x="460" y="535"/>
                      </a:lnTo>
                      <a:lnTo>
                        <a:pt x="460" y="533"/>
                      </a:lnTo>
                      <a:lnTo>
                        <a:pt x="460" y="530"/>
                      </a:lnTo>
                      <a:lnTo>
                        <a:pt x="462" y="530"/>
                      </a:lnTo>
                      <a:lnTo>
                        <a:pt x="462" y="528"/>
                      </a:lnTo>
                      <a:lnTo>
                        <a:pt x="462" y="526"/>
                      </a:lnTo>
                      <a:lnTo>
                        <a:pt x="464" y="524"/>
                      </a:lnTo>
                      <a:lnTo>
                        <a:pt x="464" y="521"/>
                      </a:lnTo>
                      <a:lnTo>
                        <a:pt x="464" y="519"/>
                      </a:lnTo>
                      <a:lnTo>
                        <a:pt x="467" y="519"/>
                      </a:lnTo>
                      <a:lnTo>
                        <a:pt x="467" y="516"/>
                      </a:lnTo>
                      <a:lnTo>
                        <a:pt x="469" y="514"/>
                      </a:lnTo>
                      <a:lnTo>
                        <a:pt x="471" y="512"/>
                      </a:lnTo>
                      <a:lnTo>
                        <a:pt x="473" y="510"/>
                      </a:lnTo>
                      <a:lnTo>
                        <a:pt x="475" y="510"/>
                      </a:lnTo>
                      <a:lnTo>
                        <a:pt x="477" y="507"/>
                      </a:lnTo>
                      <a:lnTo>
                        <a:pt x="480" y="507"/>
                      </a:lnTo>
                      <a:lnTo>
                        <a:pt x="482" y="507"/>
                      </a:lnTo>
                      <a:lnTo>
                        <a:pt x="484" y="507"/>
                      </a:lnTo>
                      <a:lnTo>
                        <a:pt x="486" y="505"/>
                      </a:lnTo>
                      <a:lnTo>
                        <a:pt x="486" y="507"/>
                      </a:lnTo>
                      <a:lnTo>
                        <a:pt x="488" y="507"/>
                      </a:lnTo>
                      <a:lnTo>
                        <a:pt x="491" y="507"/>
                      </a:lnTo>
                      <a:lnTo>
                        <a:pt x="493" y="507"/>
                      </a:lnTo>
                      <a:lnTo>
                        <a:pt x="495" y="507"/>
                      </a:lnTo>
                      <a:lnTo>
                        <a:pt x="495" y="505"/>
                      </a:lnTo>
                      <a:lnTo>
                        <a:pt x="497" y="505"/>
                      </a:lnTo>
                      <a:lnTo>
                        <a:pt x="499" y="505"/>
                      </a:lnTo>
                      <a:lnTo>
                        <a:pt x="501" y="505"/>
                      </a:lnTo>
                      <a:lnTo>
                        <a:pt x="504" y="505"/>
                      </a:lnTo>
                      <a:lnTo>
                        <a:pt x="504" y="502"/>
                      </a:lnTo>
                      <a:lnTo>
                        <a:pt x="505" y="501"/>
                      </a:lnTo>
                      <a:lnTo>
                        <a:pt x="508" y="498"/>
                      </a:lnTo>
                      <a:lnTo>
                        <a:pt x="508" y="496"/>
                      </a:lnTo>
                      <a:lnTo>
                        <a:pt x="510" y="496"/>
                      </a:lnTo>
                      <a:lnTo>
                        <a:pt x="510" y="493"/>
                      </a:lnTo>
                      <a:lnTo>
                        <a:pt x="512" y="491"/>
                      </a:lnTo>
                      <a:lnTo>
                        <a:pt x="512" y="489"/>
                      </a:lnTo>
                      <a:lnTo>
                        <a:pt x="514" y="487"/>
                      </a:lnTo>
                      <a:lnTo>
                        <a:pt x="516" y="484"/>
                      </a:lnTo>
                      <a:lnTo>
                        <a:pt x="516" y="482"/>
                      </a:lnTo>
                      <a:lnTo>
                        <a:pt x="518" y="482"/>
                      </a:lnTo>
                      <a:lnTo>
                        <a:pt x="521" y="480"/>
                      </a:lnTo>
                      <a:lnTo>
                        <a:pt x="523" y="477"/>
                      </a:lnTo>
                      <a:lnTo>
                        <a:pt x="525" y="477"/>
                      </a:lnTo>
                      <a:lnTo>
                        <a:pt x="525" y="480"/>
                      </a:lnTo>
                      <a:lnTo>
                        <a:pt x="527" y="480"/>
                      </a:lnTo>
                      <a:lnTo>
                        <a:pt x="527" y="482"/>
                      </a:lnTo>
                      <a:lnTo>
                        <a:pt x="527" y="484"/>
                      </a:lnTo>
                      <a:lnTo>
                        <a:pt x="527" y="487"/>
                      </a:lnTo>
                      <a:lnTo>
                        <a:pt x="527" y="489"/>
                      </a:lnTo>
                      <a:lnTo>
                        <a:pt x="527" y="491"/>
                      </a:lnTo>
                      <a:lnTo>
                        <a:pt x="527" y="493"/>
                      </a:lnTo>
                      <a:lnTo>
                        <a:pt x="527" y="496"/>
                      </a:lnTo>
                      <a:lnTo>
                        <a:pt x="527" y="498"/>
                      </a:lnTo>
                      <a:lnTo>
                        <a:pt x="525" y="498"/>
                      </a:lnTo>
                      <a:lnTo>
                        <a:pt x="525" y="501"/>
                      </a:lnTo>
                      <a:lnTo>
                        <a:pt x="525" y="502"/>
                      </a:lnTo>
                      <a:lnTo>
                        <a:pt x="527" y="502"/>
                      </a:lnTo>
                      <a:lnTo>
                        <a:pt x="527" y="505"/>
                      </a:lnTo>
                      <a:lnTo>
                        <a:pt x="529" y="505"/>
                      </a:lnTo>
                      <a:lnTo>
                        <a:pt x="532" y="505"/>
                      </a:lnTo>
                      <a:lnTo>
                        <a:pt x="534" y="505"/>
                      </a:lnTo>
                      <a:lnTo>
                        <a:pt x="536" y="505"/>
                      </a:lnTo>
                      <a:lnTo>
                        <a:pt x="538" y="505"/>
                      </a:lnTo>
                      <a:lnTo>
                        <a:pt x="540" y="505"/>
                      </a:lnTo>
                      <a:lnTo>
                        <a:pt x="542" y="505"/>
                      </a:lnTo>
                      <a:lnTo>
                        <a:pt x="545" y="507"/>
                      </a:lnTo>
                      <a:lnTo>
                        <a:pt x="547" y="507"/>
                      </a:lnTo>
                      <a:lnTo>
                        <a:pt x="547" y="510"/>
                      </a:lnTo>
                      <a:lnTo>
                        <a:pt x="547" y="512"/>
                      </a:lnTo>
                      <a:lnTo>
                        <a:pt x="549" y="512"/>
                      </a:lnTo>
                      <a:lnTo>
                        <a:pt x="549" y="514"/>
                      </a:lnTo>
                      <a:lnTo>
                        <a:pt x="549" y="516"/>
                      </a:lnTo>
                      <a:lnTo>
                        <a:pt x="547" y="516"/>
                      </a:lnTo>
                      <a:lnTo>
                        <a:pt x="547" y="519"/>
                      </a:lnTo>
                      <a:lnTo>
                        <a:pt x="547" y="521"/>
                      </a:lnTo>
                      <a:lnTo>
                        <a:pt x="547" y="524"/>
                      </a:lnTo>
                      <a:lnTo>
                        <a:pt x="547" y="526"/>
                      </a:lnTo>
                      <a:lnTo>
                        <a:pt x="547" y="528"/>
                      </a:lnTo>
                      <a:lnTo>
                        <a:pt x="547" y="530"/>
                      </a:lnTo>
                      <a:lnTo>
                        <a:pt x="547" y="533"/>
                      </a:lnTo>
                      <a:lnTo>
                        <a:pt x="547" y="535"/>
                      </a:lnTo>
                      <a:lnTo>
                        <a:pt x="547" y="537"/>
                      </a:lnTo>
                      <a:lnTo>
                        <a:pt x="547" y="540"/>
                      </a:lnTo>
                      <a:lnTo>
                        <a:pt x="547" y="542"/>
                      </a:lnTo>
                      <a:lnTo>
                        <a:pt x="547" y="544"/>
                      </a:lnTo>
                      <a:lnTo>
                        <a:pt x="547" y="547"/>
                      </a:lnTo>
                      <a:lnTo>
                        <a:pt x="547" y="549"/>
                      </a:lnTo>
                      <a:lnTo>
                        <a:pt x="547" y="551"/>
                      </a:lnTo>
                      <a:lnTo>
                        <a:pt x="545" y="554"/>
                      </a:lnTo>
                      <a:lnTo>
                        <a:pt x="547" y="556"/>
                      </a:lnTo>
                      <a:lnTo>
                        <a:pt x="547" y="559"/>
                      </a:lnTo>
                      <a:lnTo>
                        <a:pt x="547" y="560"/>
                      </a:lnTo>
                      <a:lnTo>
                        <a:pt x="549" y="563"/>
                      </a:lnTo>
                      <a:lnTo>
                        <a:pt x="549" y="565"/>
                      </a:lnTo>
                      <a:lnTo>
                        <a:pt x="549" y="568"/>
                      </a:lnTo>
                      <a:lnTo>
                        <a:pt x="549" y="570"/>
                      </a:lnTo>
                      <a:lnTo>
                        <a:pt x="547" y="570"/>
                      </a:lnTo>
                      <a:lnTo>
                        <a:pt x="547" y="572"/>
                      </a:lnTo>
                      <a:lnTo>
                        <a:pt x="545" y="574"/>
                      </a:lnTo>
                      <a:lnTo>
                        <a:pt x="542" y="577"/>
                      </a:lnTo>
                      <a:lnTo>
                        <a:pt x="542" y="579"/>
                      </a:lnTo>
                      <a:lnTo>
                        <a:pt x="540" y="579"/>
                      </a:lnTo>
                      <a:lnTo>
                        <a:pt x="540" y="582"/>
                      </a:lnTo>
                      <a:lnTo>
                        <a:pt x="538" y="584"/>
                      </a:lnTo>
                      <a:lnTo>
                        <a:pt x="538" y="586"/>
                      </a:lnTo>
                      <a:lnTo>
                        <a:pt x="538" y="588"/>
                      </a:lnTo>
                      <a:lnTo>
                        <a:pt x="538" y="591"/>
                      </a:lnTo>
                      <a:lnTo>
                        <a:pt x="538" y="593"/>
                      </a:lnTo>
                      <a:lnTo>
                        <a:pt x="538" y="595"/>
                      </a:lnTo>
                      <a:lnTo>
                        <a:pt x="540" y="595"/>
                      </a:lnTo>
                      <a:lnTo>
                        <a:pt x="542" y="595"/>
                      </a:lnTo>
                      <a:lnTo>
                        <a:pt x="542" y="598"/>
                      </a:lnTo>
                      <a:lnTo>
                        <a:pt x="545" y="598"/>
                      </a:lnTo>
                      <a:lnTo>
                        <a:pt x="547" y="598"/>
                      </a:lnTo>
                      <a:lnTo>
                        <a:pt x="549" y="598"/>
                      </a:lnTo>
                      <a:lnTo>
                        <a:pt x="549" y="595"/>
                      </a:lnTo>
                      <a:lnTo>
                        <a:pt x="551" y="595"/>
                      </a:lnTo>
                      <a:lnTo>
                        <a:pt x="553" y="593"/>
                      </a:lnTo>
                      <a:lnTo>
                        <a:pt x="555" y="593"/>
                      </a:lnTo>
                      <a:lnTo>
                        <a:pt x="555" y="591"/>
                      </a:lnTo>
                      <a:lnTo>
                        <a:pt x="558" y="588"/>
                      </a:lnTo>
                      <a:lnTo>
                        <a:pt x="559" y="586"/>
                      </a:lnTo>
                      <a:lnTo>
                        <a:pt x="562" y="584"/>
                      </a:lnTo>
                      <a:lnTo>
                        <a:pt x="562" y="582"/>
                      </a:lnTo>
                      <a:lnTo>
                        <a:pt x="562" y="579"/>
                      </a:lnTo>
                      <a:lnTo>
                        <a:pt x="562" y="577"/>
                      </a:lnTo>
                      <a:lnTo>
                        <a:pt x="562" y="574"/>
                      </a:lnTo>
                      <a:lnTo>
                        <a:pt x="562" y="572"/>
                      </a:lnTo>
                      <a:lnTo>
                        <a:pt x="562" y="570"/>
                      </a:lnTo>
                      <a:lnTo>
                        <a:pt x="562" y="568"/>
                      </a:lnTo>
                      <a:lnTo>
                        <a:pt x="562" y="565"/>
                      </a:lnTo>
                      <a:lnTo>
                        <a:pt x="562" y="563"/>
                      </a:lnTo>
                      <a:lnTo>
                        <a:pt x="564" y="560"/>
                      </a:lnTo>
                      <a:lnTo>
                        <a:pt x="566" y="560"/>
                      </a:lnTo>
                      <a:lnTo>
                        <a:pt x="568" y="559"/>
                      </a:lnTo>
                      <a:lnTo>
                        <a:pt x="570" y="556"/>
                      </a:lnTo>
                      <a:lnTo>
                        <a:pt x="570" y="554"/>
                      </a:lnTo>
                      <a:lnTo>
                        <a:pt x="573" y="554"/>
                      </a:lnTo>
                      <a:lnTo>
                        <a:pt x="573" y="551"/>
                      </a:lnTo>
                      <a:lnTo>
                        <a:pt x="575" y="549"/>
                      </a:lnTo>
                      <a:lnTo>
                        <a:pt x="575" y="547"/>
                      </a:lnTo>
                      <a:lnTo>
                        <a:pt x="575" y="544"/>
                      </a:lnTo>
                      <a:lnTo>
                        <a:pt x="577" y="544"/>
                      </a:lnTo>
                      <a:lnTo>
                        <a:pt x="577" y="542"/>
                      </a:lnTo>
                      <a:lnTo>
                        <a:pt x="577" y="540"/>
                      </a:lnTo>
                      <a:lnTo>
                        <a:pt x="577" y="537"/>
                      </a:lnTo>
                      <a:lnTo>
                        <a:pt x="577" y="535"/>
                      </a:lnTo>
                      <a:lnTo>
                        <a:pt x="577" y="533"/>
                      </a:lnTo>
                      <a:lnTo>
                        <a:pt x="579" y="530"/>
                      </a:lnTo>
                      <a:lnTo>
                        <a:pt x="579" y="528"/>
                      </a:lnTo>
                      <a:lnTo>
                        <a:pt x="579" y="526"/>
                      </a:lnTo>
                      <a:lnTo>
                        <a:pt x="579" y="524"/>
                      </a:lnTo>
                      <a:lnTo>
                        <a:pt x="579" y="521"/>
                      </a:lnTo>
                      <a:lnTo>
                        <a:pt x="579" y="519"/>
                      </a:lnTo>
                      <a:lnTo>
                        <a:pt x="579" y="516"/>
                      </a:lnTo>
                      <a:lnTo>
                        <a:pt x="579" y="514"/>
                      </a:lnTo>
                      <a:lnTo>
                        <a:pt x="579" y="512"/>
                      </a:lnTo>
                      <a:lnTo>
                        <a:pt x="581" y="510"/>
                      </a:lnTo>
                      <a:lnTo>
                        <a:pt x="581" y="507"/>
                      </a:lnTo>
                      <a:lnTo>
                        <a:pt x="581" y="505"/>
                      </a:lnTo>
                      <a:lnTo>
                        <a:pt x="581" y="502"/>
                      </a:lnTo>
                      <a:lnTo>
                        <a:pt x="583" y="502"/>
                      </a:lnTo>
                      <a:lnTo>
                        <a:pt x="583" y="501"/>
                      </a:lnTo>
                      <a:lnTo>
                        <a:pt x="583" y="498"/>
                      </a:lnTo>
                      <a:lnTo>
                        <a:pt x="586" y="498"/>
                      </a:lnTo>
                      <a:lnTo>
                        <a:pt x="586" y="496"/>
                      </a:lnTo>
                      <a:lnTo>
                        <a:pt x="588" y="496"/>
                      </a:lnTo>
                      <a:lnTo>
                        <a:pt x="588" y="493"/>
                      </a:lnTo>
                      <a:lnTo>
                        <a:pt x="590" y="491"/>
                      </a:lnTo>
                      <a:lnTo>
                        <a:pt x="590" y="489"/>
                      </a:lnTo>
                      <a:lnTo>
                        <a:pt x="592" y="489"/>
                      </a:lnTo>
                      <a:lnTo>
                        <a:pt x="592" y="487"/>
                      </a:lnTo>
                      <a:lnTo>
                        <a:pt x="594" y="487"/>
                      </a:lnTo>
                      <a:lnTo>
                        <a:pt x="594" y="484"/>
                      </a:lnTo>
                      <a:lnTo>
                        <a:pt x="596" y="484"/>
                      </a:lnTo>
                      <a:lnTo>
                        <a:pt x="599" y="484"/>
                      </a:lnTo>
                      <a:lnTo>
                        <a:pt x="600" y="484"/>
                      </a:lnTo>
                      <a:lnTo>
                        <a:pt x="603" y="482"/>
                      </a:lnTo>
                      <a:lnTo>
                        <a:pt x="603" y="480"/>
                      </a:lnTo>
                      <a:lnTo>
                        <a:pt x="603" y="477"/>
                      </a:lnTo>
                      <a:lnTo>
                        <a:pt x="603" y="475"/>
                      </a:lnTo>
                      <a:lnTo>
                        <a:pt x="603" y="473"/>
                      </a:lnTo>
                      <a:lnTo>
                        <a:pt x="605" y="473"/>
                      </a:lnTo>
                      <a:lnTo>
                        <a:pt x="607" y="473"/>
                      </a:lnTo>
                      <a:lnTo>
                        <a:pt x="609" y="475"/>
                      </a:lnTo>
                      <a:lnTo>
                        <a:pt x="611" y="475"/>
                      </a:lnTo>
                      <a:lnTo>
                        <a:pt x="611" y="477"/>
                      </a:lnTo>
                      <a:lnTo>
                        <a:pt x="614" y="477"/>
                      </a:lnTo>
                      <a:lnTo>
                        <a:pt x="614" y="480"/>
                      </a:lnTo>
                      <a:lnTo>
                        <a:pt x="616" y="480"/>
                      </a:lnTo>
                      <a:lnTo>
                        <a:pt x="618" y="482"/>
                      </a:lnTo>
                      <a:lnTo>
                        <a:pt x="620" y="482"/>
                      </a:lnTo>
                      <a:lnTo>
                        <a:pt x="622" y="480"/>
                      </a:lnTo>
                      <a:lnTo>
                        <a:pt x="624" y="477"/>
                      </a:lnTo>
                      <a:lnTo>
                        <a:pt x="624" y="475"/>
                      </a:lnTo>
                      <a:lnTo>
                        <a:pt x="622" y="475"/>
                      </a:lnTo>
                      <a:lnTo>
                        <a:pt x="622" y="473"/>
                      </a:lnTo>
                      <a:lnTo>
                        <a:pt x="622" y="470"/>
                      </a:lnTo>
                      <a:lnTo>
                        <a:pt x="622" y="468"/>
                      </a:lnTo>
                      <a:lnTo>
                        <a:pt x="620" y="466"/>
                      </a:lnTo>
                      <a:lnTo>
                        <a:pt x="618" y="466"/>
                      </a:lnTo>
                      <a:lnTo>
                        <a:pt x="618" y="463"/>
                      </a:lnTo>
                      <a:lnTo>
                        <a:pt x="616" y="463"/>
                      </a:lnTo>
                      <a:lnTo>
                        <a:pt x="616" y="461"/>
                      </a:lnTo>
                      <a:lnTo>
                        <a:pt x="614" y="461"/>
                      </a:lnTo>
                      <a:lnTo>
                        <a:pt x="614" y="458"/>
                      </a:lnTo>
                      <a:lnTo>
                        <a:pt x="614" y="457"/>
                      </a:lnTo>
                      <a:lnTo>
                        <a:pt x="614" y="454"/>
                      </a:lnTo>
                      <a:lnTo>
                        <a:pt x="614" y="452"/>
                      </a:lnTo>
                      <a:lnTo>
                        <a:pt x="614" y="449"/>
                      </a:lnTo>
                      <a:lnTo>
                        <a:pt x="614" y="447"/>
                      </a:lnTo>
                      <a:lnTo>
                        <a:pt x="611" y="445"/>
                      </a:lnTo>
                      <a:lnTo>
                        <a:pt x="609" y="445"/>
                      </a:lnTo>
                      <a:lnTo>
                        <a:pt x="607" y="443"/>
                      </a:lnTo>
                      <a:lnTo>
                        <a:pt x="605" y="440"/>
                      </a:lnTo>
                      <a:lnTo>
                        <a:pt x="605" y="438"/>
                      </a:lnTo>
                      <a:lnTo>
                        <a:pt x="605" y="435"/>
                      </a:lnTo>
                      <a:lnTo>
                        <a:pt x="603" y="433"/>
                      </a:lnTo>
                      <a:lnTo>
                        <a:pt x="603" y="431"/>
                      </a:lnTo>
                      <a:lnTo>
                        <a:pt x="603" y="429"/>
                      </a:lnTo>
                      <a:lnTo>
                        <a:pt x="603" y="426"/>
                      </a:lnTo>
                      <a:lnTo>
                        <a:pt x="603" y="424"/>
                      </a:lnTo>
                      <a:lnTo>
                        <a:pt x="603" y="422"/>
                      </a:lnTo>
                      <a:lnTo>
                        <a:pt x="603" y="419"/>
                      </a:lnTo>
                      <a:lnTo>
                        <a:pt x="603" y="417"/>
                      </a:lnTo>
                      <a:lnTo>
                        <a:pt x="603" y="415"/>
                      </a:lnTo>
                      <a:lnTo>
                        <a:pt x="603" y="412"/>
                      </a:lnTo>
                      <a:lnTo>
                        <a:pt x="603" y="410"/>
                      </a:lnTo>
                      <a:lnTo>
                        <a:pt x="605" y="410"/>
                      </a:lnTo>
                      <a:lnTo>
                        <a:pt x="605" y="408"/>
                      </a:lnTo>
                      <a:lnTo>
                        <a:pt x="607" y="405"/>
                      </a:lnTo>
                      <a:lnTo>
                        <a:pt x="614" y="401"/>
                      </a:lnTo>
                      <a:lnTo>
                        <a:pt x="618" y="394"/>
                      </a:lnTo>
                      <a:lnTo>
                        <a:pt x="620" y="391"/>
                      </a:lnTo>
                      <a:lnTo>
                        <a:pt x="620" y="389"/>
                      </a:lnTo>
                      <a:lnTo>
                        <a:pt x="622" y="387"/>
                      </a:lnTo>
                      <a:lnTo>
                        <a:pt x="622" y="385"/>
                      </a:lnTo>
                      <a:lnTo>
                        <a:pt x="622" y="382"/>
                      </a:lnTo>
                      <a:lnTo>
                        <a:pt x="624" y="382"/>
                      </a:lnTo>
                      <a:lnTo>
                        <a:pt x="624" y="380"/>
                      </a:lnTo>
                      <a:lnTo>
                        <a:pt x="627" y="377"/>
                      </a:lnTo>
                      <a:lnTo>
                        <a:pt x="627" y="375"/>
                      </a:lnTo>
                      <a:lnTo>
                        <a:pt x="629" y="375"/>
                      </a:lnTo>
                      <a:lnTo>
                        <a:pt x="629" y="373"/>
                      </a:lnTo>
                      <a:lnTo>
                        <a:pt x="629" y="371"/>
                      </a:lnTo>
                      <a:lnTo>
                        <a:pt x="631" y="371"/>
                      </a:lnTo>
                      <a:lnTo>
                        <a:pt x="631" y="368"/>
                      </a:lnTo>
                      <a:lnTo>
                        <a:pt x="631" y="366"/>
                      </a:lnTo>
                      <a:lnTo>
                        <a:pt x="631" y="364"/>
                      </a:lnTo>
                      <a:lnTo>
                        <a:pt x="631" y="361"/>
                      </a:lnTo>
                      <a:lnTo>
                        <a:pt x="633" y="361"/>
                      </a:lnTo>
                      <a:lnTo>
                        <a:pt x="633" y="359"/>
                      </a:lnTo>
                      <a:lnTo>
                        <a:pt x="633" y="357"/>
                      </a:lnTo>
                      <a:lnTo>
                        <a:pt x="633" y="355"/>
                      </a:lnTo>
                      <a:lnTo>
                        <a:pt x="633" y="352"/>
                      </a:lnTo>
                      <a:lnTo>
                        <a:pt x="633" y="350"/>
                      </a:lnTo>
                      <a:lnTo>
                        <a:pt x="633" y="347"/>
                      </a:lnTo>
                      <a:lnTo>
                        <a:pt x="633" y="345"/>
                      </a:lnTo>
                      <a:lnTo>
                        <a:pt x="633" y="343"/>
                      </a:lnTo>
                      <a:lnTo>
                        <a:pt x="633" y="341"/>
                      </a:lnTo>
                      <a:lnTo>
                        <a:pt x="631" y="341"/>
                      </a:lnTo>
                      <a:lnTo>
                        <a:pt x="631" y="338"/>
                      </a:lnTo>
                      <a:lnTo>
                        <a:pt x="631" y="336"/>
                      </a:lnTo>
                      <a:lnTo>
                        <a:pt x="631" y="333"/>
                      </a:lnTo>
                      <a:lnTo>
                        <a:pt x="629" y="331"/>
                      </a:lnTo>
                      <a:lnTo>
                        <a:pt x="629" y="329"/>
                      </a:lnTo>
                      <a:lnTo>
                        <a:pt x="629" y="327"/>
                      </a:lnTo>
                      <a:lnTo>
                        <a:pt x="627" y="327"/>
                      </a:lnTo>
                      <a:lnTo>
                        <a:pt x="624" y="324"/>
                      </a:lnTo>
                      <a:lnTo>
                        <a:pt x="624" y="322"/>
                      </a:lnTo>
                      <a:lnTo>
                        <a:pt x="622" y="320"/>
                      </a:lnTo>
                      <a:lnTo>
                        <a:pt x="620" y="320"/>
                      </a:lnTo>
                      <a:lnTo>
                        <a:pt x="618" y="317"/>
                      </a:lnTo>
                      <a:lnTo>
                        <a:pt x="618" y="315"/>
                      </a:lnTo>
                      <a:lnTo>
                        <a:pt x="616" y="313"/>
                      </a:lnTo>
                      <a:lnTo>
                        <a:pt x="616" y="310"/>
                      </a:lnTo>
                      <a:lnTo>
                        <a:pt x="616" y="308"/>
                      </a:lnTo>
                      <a:lnTo>
                        <a:pt x="614" y="306"/>
                      </a:lnTo>
                      <a:lnTo>
                        <a:pt x="614" y="303"/>
                      </a:lnTo>
                      <a:lnTo>
                        <a:pt x="614" y="301"/>
                      </a:lnTo>
                      <a:lnTo>
                        <a:pt x="614" y="299"/>
                      </a:lnTo>
                      <a:lnTo>
                        <a:pt x="611" y="299"/>
                      </a:lnTo>
                      <a:lnTo>
                        <a:pt x="609" y="297"/>
                      </a:lnTo>
                      <a:lnTo>
                        <a:pt x="607" y="297"/>
                      </a:lnTo>
                      <a:lnTo>
                        <a:pt x="607" y="294"/>
                      </a:lnTo>
                      <a:lnTo>
                        <a:pt x="605" y="294"/>
                      </a:lnTo>
                      <a:lnTo>
                        <a:pt x="605" y="292"/>
                      </a:lnTo>
                      <a:lnTo>
                        <a:pt x="603" y="289"/>
                      </a:lnTo>
                      <a:lnTo>
                        <a:pt x="603" y="287"/>
                      </a:lnTo>
                      <a:lnTo>
                        <a:pt x="603" y="285"/>
                      </a:lnTo>
                      <a:lnTo>
                        <a:pt x="603" y="283"/>
                      </a:lnTo>
                      <a:lnTo>
                        <a:pt x="605" y="283"/>
                      </a:lnTo>
                      <a:lnTo>
                        <a:pt x="607" y="285"/>
                      </a:lnTo>
                      <a:lnTo>
                        <a:pt x="607" y="287"/>
                      </a:lnTo>
                      <a:lnTo>
                        <a:pt x="609" y="287"/>
                      </a:lnTo>
                      <a:lnTo>
                        <a:pt x="609" y="289"/>
                      </a:lnTo>
                      <a:lnTo>
                        <a:pt x="611" y="289"/>
                      </a:lnTo>
                      <a:lnTo>
                        <a:pt x="611" y="292"/>
                      </a:lnTo>
                      <a:lnTo>
                        <a:pt x="614" y="292"/>
                      </a:lnTo>
                      <a:lnTo>
                        <a:pt x="614" y="294"/>
                      </a:lnTo>
                      <a:lnTo>
                        <a:pt x="616" y="294"/>
                      </a:lnTo>
                      <a:lnTo>
                        <a:pt x="618" y="294"/>
                      </a:lnTo>
                      <a:lnTo>
                        <a:pt x="620" y="294"/>
                      </a:lnTo>
                      <a:lnTo>
                        <a:pt x="620" y="292"/>
                      </a:lnTo>
                      <a:lnTo>
                        <a:pt x="618" y="289"/>
                      </a:lnTo>
                      <a:lnTo>
                        <a:pt x="618" y="287"/>
                      </a:lnTo>
                      <a:lnTo>
                        <a:pt x="616" y="285"/>
                      </a:lnTo>
                      <a:lnTo>
                        <a:pt x="616" y="283"/>
                      </a:lnTo>
                      <a:lnTo>
                        <a:pt x="616" y="280"/>
                      </a:lnTo>
                      <a:lnTo>
                        <a:pt x="616" y="278"/>
                      </a:lnTo>
                      <a:lnTo>
                        <a:pt x="618" y="275"/>
                      </a:lnTo>
                      <a:lnTo>
                        <a:pt x="620" y="275"/>
                      </a:lnTo>
                      <a:lnTo>
                        <a:pt x="622" y="273"/>
                      </a:lnTo>
                      <a:lnTo>
                        <a:pt x="624" y="273"/>
                      </a:lnTo>
                      <a:lnTo>
                        <a:pt x="624" y="271"/>
                      </a:lnTo>
                      <a:lnTo>
                        <a:pt x="624" y="269"/>
                      </a:lnTo>
                      <a:lnTo>
                        <a:pt x="624" y="266"/>
                      </a:lnTo>
                      <a:lnTo>
                        <a:pt x="624" y="264"/>
                      </a:lnTo>
                      <a:lnTo>
                        <a:pt x="624" y="262"/>
                      </a:lnTo>
                      <a:lnTo>
                        <a:pt x="624" y="259"/>
                      </a:lnTo>
                      <a:lnTo>
                        <a:pt x="622" y="257"/>
                      </a:lnTo>
                      <a:lnTo>
                        <a:pt x="622" y="255"/>
                      </a:lnTo>
                      <a:lnTo>
                        <a:pt x="620" y="253"/>
                      </a:lnTo>
                      <a:lnTo>
                        <a:pt x="620" y="250"/>
                      </a:lnTo>
                      <a:lnTo>
                        <a:pt x="618" y="245"/>
                      </a:lnTo>
                      <a:lnTo>
                        <a:pt x="616" y="243"/>
                      </a:lnTo>
                      <a:lnTo>
                        <a:pt x="616" y="241"/>
                      </a:lnTo>
                      <a:lnTo>
                        <a:pt x="614" y="239"/>
                      </a:lnTo>
                      <a:lnTo>
                        <a:pt x="614" y="236"/>
                      </a:lnTo>
                      <a:lnTo>
                        <a:pt x="611" y="234"/>
                      </a:lnTo>
                      <a:lnTo>
                        <a:pt x="611" y="231"/>
                      </a:lnTo>
                      <a:lnTo>
                        <a:pt x="611" y="229"/>
                      </a:lnTo>
                      <a:lnTo>
                        <a:pt x="609" y="227"/>
                      </a:lnTo>
                      <a:lnTo>
                        <a:pt x="609" y="225"/>
                      </a:lnTo>
                      <a:lnTo>
                        <a:pt x="609" y="222"/>
                      </a:lnTo>
                      <a:lnTo>
                        <a:pt x="609" y="220"/>
                      </a:lnTo>
                      <a:lnTo>
                        <a:pt x="607" y="218"/>
                      </a:lnTo>
                      <a:lnTo>
                        <a:pt x="607" y="215"/>
                      </a:lnTo>
                      <a:lnTo>
                        <a:pt x="605" y="213"/>
                      </a:lnTo>
                      <a:lnTo>
                        <a:pt x="605" y="211"/>
                      </a:lnTo>
                      <a:lnTo>
                        <a:pt x="603" y="208"/>
                      </a:lnTo>
                      <a:lnTo>
                        <a:pt x="603" y="206"/>
                      </a:lnTo>
                      <a:lnTo>
                        <a:pt x="603" y="204"/>
                      </a:lnTo>
                      <a:lnTo>
                        <a:pt x="603" y="201"/>
                      </a:lnTo>
                      <a:lnTo>
                        <a:pt x="603" y="199"/>
                      </a:lnTo>
                      <a:lnTo>
                        <a:pt x="603" y="197"/>
                      </a:lnTo>
                      <a:lnTo>
                        <a:pt x="605" y="195"/>
                      </a:lnTo>
                      <a:lnTo>
                        <a:pt x="605" y="192"/>
                      </a:lnTo>
                      <a:lnTo>
                        <a:pt x="605" y="190"/>
                      </a:lnTo>
                      <a:lnTo>
                        <a:pt x="605" y="187"/>
                      </a:lnTo>
                      <a:lnTo>
                        <a:pt x="605" y="185"/>
                      </a:lnTo>
                      <a:lnTo>
                        <a:pt x="607" y="185"/>
                      </a:lnTo>
                      <a:lnTo>
                        <a:pt x="607" y="183"/>
                      </a:lnTo>
                      <a:lnTo>
                        <a:pt x="607" y="181"/>
                      </a:lnTo>
                      <a:lnTo>
                        <a:pt x="609" y="181"/>
                      </a:lnTo>
                      <a:lnTo>
                        <a:pt x="609" y="178"/>
                      </a:lnTo>
                      <a:lnTo>
                        <a:pt x="611" y="178"/>
                      </a:lnTo>
                      <a:lnTo>
                        <a:pt x="611" y="176"/>
                      </a:lnTo>
                      <a:lnTo>
                        <a:pt x="614" y="176"/>
                      </a:lnTo>
                      <a:lnTo>
                        <a:pt x="616" y="176"/>
                      </a:lnTo>
                      <a:lnTo>
                        <a:pt x="618" y="176"/>
                      </a:lnTo>
                      <a:lnTo>
                        <a:pt x="618" y="178"/>
                      </a:lnTo>
                      <a:lnTo>
                        <a:pt x="620" y="178"/>
                      </a:lnTo>
                      <a:lnTo>
                        <a:pt x="620" y="181"/>
                      </a:lnTo>
                      <a:lnTo>
                        <a:pt x="622" y="183"/>
                      </a:lnTo>
                      <a:lnTo>
                        <a:pt x="622" y="185"/>
                      </a:lnTo>
                      <a:lnTo>
                        <a:pt x="622" y="187"/>
                      </a:lnTo>
                      <a:lnTo>
                        <a:pt x="622" y="190"/>
                      </a:lnTo>
                      <a:lnTo>
                        <a:pt x="622" y="192"/>
                      </a:lnTo>
                      <a:lnTo>
                        <a:pt x="620" y="192"/>
                      </a:lnTo>
                      <a:lnTo>
                        <a:pt x="622" y="195"/>
                      </a:lnTo>
                      <a:lnTo>
                        <a:pt x="622" y="197"/>
                      </a:lnTo>
                      <a:lnTo>
                        <a:pt x="622" y="199"/>
                      </a:lnTo>
                      <a:lnTo>
                        <a:pt x="622" y="201"/>
                      </a:lnTo>
                      <a:lnTo>
                        <a:pt x="622" y="204"/>
                      </a:lnTo>
                      <a:lnTo>
                        <a:pt x="624" y="206"/>
                      </a:lnTo>
                      <a:lnTo>
                        <a:pt x="624" y="208"/>
                      </a:lnTo>
                      <a:lnTo>
                        <a:pt x="624" y="211"/>
                      </a:lnTo>
                      <a:lnTo>
                        <a:pt x="624" y="213"/>
                      </a:lnTo>
                      <a:lnTo>
                        <a:pt x="624" y="215"/>
                      </a:lnTo>
                      <a:lnTo>
                        <a:pt x="627" y="215"/>
                      </a:lnTo>
                      <a:lnTo>
                        <a:pt x="627" y="218"/>
                      </a:lnTo>
                      <a:lnTo>
                        <a:pt x="629" y="220"/>
                      </a:lnTo>
                      <a:lnTo>
                        <a:pt x="629" y="222"/>
                      </a:lnTo>
                      <a:lnTo>
                        <a:pt x="631" y="225"/>
                      </a:lnTo>
                      <a:lnTo>
                        <a:pt x="633" y="225"/>
                      </a:lnTo>
                      <a:lnTo>
                        <a:pt x="633" y="227"/>
                      </a:lnTo>
                      <a:lnTo>
                        <a:pt x="633" y="229"/>
                      </a:lnTo>
                      <a:lnTo>
                        <a:pt x="633" y="231"/>
                      </a:lnTo>
                      <a:lnTo>
                        <a:pt x="633" y="234"/>
                      </a:lnTo>
                      <a:lnTo>
                        <a:pt x="635" y="234"/>
                      </a:lnTo>
                      <a:lnTo>
                        <a:pt x="635" y="236"/>
                      </a:lnTo>
                      <a:lnTo>
                        <a:pt x="635" y="239"/>
                      </a:lnTo>
                      <a:lnTo>
                        <a:pt x="635" y="241"/>
                      </a:lnTo>
                      <a:lnTo>
                        <a:pt x="635" y="243"/>
                      </a:lnTo>
                      <a:lnTo>
                        <a:pt x="635" y="245"/>
                      </a:lnTo>
                      <a:lnTo>
                        <a:pt x="635" y="248"/>
                      </a:lnTo>
                      <a:lnTo>
                        <a:pt x="635" y="250"/>
                      </a:lnTo>
                      <a:lnTo>
                        <a:pt x="635" y="253"/>
                      </a:lnTo>
                      <a:lnTo>
                        <a:pt x="635" y="255"/>
                      </a:lnTo>
                      <a:lnTo>
                        <a:pt x="635" y="257"/>
                      </a:lnTo>
                      <a:lnTo>
                        <a:pt x="635" y="259"/>
                      </a:lnTo>
                      <a:lnTo>
                        <a:pt x="635" y="262"/>
                      </a:lnTo>
                      <a:lnTo>
                        <a:pt x="635" y="264"/>
                      </a:lnTo>
                      <a:lnTo>
                        <a:pt x="635" y="266"/>
                      </a:lnTo>
                      <a:lnTo>
                        <a:pt x="635" y="269"/>
                      </a:lnTo>
                      <a:lnTo>
                        <a:pt x="633" y="271"/>
                      </a:lnTo>
                      <a:lnTo>
                        <a:pt x="633" y="273"/>
                      </a:lnTo>
                      <a:lnTo>
                        <a:pt x="633" y="275"/>
                      </a:lnTo>
                      <a:lnTo>
                        <a:pt x="633" y="278"/>
                      </a:lnTo>
                      <a:lnTo>
                        <a:pt x="635" y="278"/>
                      </a:lnTo>
                      <a:lnTo>
                        <a:pt x="637" y="275"/>
                      </a:lnTo>
                      <a:lnTo>
                        <a:pt x="637" y="273"/>
                      </a:lnTo>
                      <a:lnTo>
                        <a:pt x="637" y="271"/>
                      </a:lnTo>
                      <a:lnTo>
                        <a:pt x="640" y="269"/>
                      </a:lnTo>
                      <a:lnTo>
                        <a:pt x="640" y="266"/>
                      </a:lnTo>
                      <a:lnTo>
                        <a:pt x="640" y="264"/>
                      </a:lnTo>
                      <a:lnTo>
                        <a:pt x="642" y="264"/>
                      </a:lnTo>
                      <a:lnTo>
                        <a:pt x="642" y="262"/>
                      </a:lnTo>
                      <a:lnTo>
                        <a:pt x="644" y="262"/>
                      </a:lnTo>
                      <a:lnTo>
                        <a:pt x="646" y="264"/>
                      </a:lnTo>
                      <a:lnTo>
                        <a:pt x="646" y="266"/>
                      </a:lnTo>
                      <a:lnTo>
                        <a:pt x="646" y="269"/>
                      </a:lnTo>
                      <a:lnTo>
                        <a:pt x="646" y="271"/>
                      </a:lnTo>
                      <a:lnTo>
                        <a:pt x="648" y="271"/>
                      </a:lnTo>
                      <a:lnTo>
                        <a:pt x="648" y="273"/>
                      </a:lnTo>
                      <a:lnTo>
                        <a:pt x="648" y="275"/>
                      </a:lnTo>
                      <a:lnTo>
                        <a:pt x="650" y="278"/>
                      </a:lnTo>
                      <a:lnTo>
                        <a:pt x="650" y="280"/>
                      </a:lnTo>
                      <a:lnTo>
                        <a:pt x="653" y="280"/>
                      </a:lnTo>
                      <a:lnTo>
                        <a:pt x="653" y="283"/>
                      </a:lnTo>
                      <a:lnTo>
                        <a:pt x="655" y="285"/>
                      </a:lnTo>
                      <a:lnTo>
                        <a:pt x="655" y="287"/>
                      </a:lnTo>
                      <a:lnTo>
                        <a:pt x="657" y="287"/>
                      </a:lnTo>
                      <a:lnTo>
                        <a:pt x="657" y="289"/>
                      </a:lnTo>
                      <a:lnTo>
                        <a:pt x="659" y="292"/>
                      </a:lnTo>
                      <a:lnTo>
                        <a:pt x="661" y="294"/>
                      </a:lnTo>
                      <a:lnTo>
                        <a:pt x="664" y="294"/>
                      </a:lnTo>
                      <a:lnTo>
                        <a:pt x="664" y="297"/>
                      </a:lnTo>
                      <a:lnTo>
                        <a:pt x="665" y="297"/>
                      </a:lnTo>
                      <a:lnTo>
                        <a:pt x="665" y="299"/>
                      </a:lnTo>
                      <a:lnTo>
                        <a:pt x="668" y="299"/>
                      </a:lnTo>
                      <a:lnTo>
                        <a:pt x="668" y="301"/>
                      </a:lnTo>
                      <a:lnTo>
                        <a:pt x="670" y="301"/>
                      </a:lnTo>
                      <a:lnTo>
                        <a:pt x="670" y="303"/>
                      </a:lnTo>
                      <a:lnTo>
                        <a:pt x="672" y="306"/>
                      </a:lnTo>
                      <a:lnTo>
                        <a:pt x="672" y="308"/>
                      </a:lnTo>
                      <a:lnTo>
                        <a:pt x="672" y="310"/>
                      </a:lnTo>
                      <a:lnTo>
                        <a:pt x="672" y="313"/>
                      </a:lnTo>
                      <a:lnTo>
                        <a:pt x="670" y="315"/>
                      </a:lnTo>
                      <a:lnTo>
                        <a:pt x="670" y="317"/>
                      </a:lnTo>
                      <a:lnTo>
                        <a:pt x="670" y="320"/>
                      </a:lnTo>
                      <a:lnTo>
                        <a:pt x="670" y="322"/>
                      </a:lnTo>
                      <a:lnTo>
                        <a:pt x="670" y="324"/>
                      </a:lnTo>
                      <a:lnTo>
                        <a:pt x="670" y="327"/>
                      </a:lnTo>
                      <a:lnTo>
                        <a:pt x="668" y="329"/>
                      </a:lnTo>
                      <a:lnTo>
                        <a:pt x="668" y="331"/>
                      </a:lnTo>
                      <a:lnTo>
                        <a:pt x="665" y="331"/>
                      </a:lnTo>
                      <a:lnTo>
                        <a:pt x="665" y="333"/>
                      </a:lnTo>
                      <a:lnTo>
                        <a:pt x="664" y="333"/>
                      </a:lnTo>
                      <a:lnTo>
                        <a:pt x="664" y="336"/>
                      </a:lnTo>
                      <a:lnTo>
                        <a:pt x="661" y="336"/>
                      </a:lnTo>
                      <a:lnTo>
                        <a:pt x="659" y="338"/>
                      </a:lnTo>
                      <a:lnTo>
                        <a:pt x="657" y="338"/>
                      </a:lnTo>
                      <a:lnTo>
                        <a:pt x="655" y="338"/>
                      </a:lnTo>
                      <a:lnTo>
                        <a:pt x="653" y="338"/>
                      </a:lnTo>
                      <a:lnTo>
                        <a:pt x="653" y="341"/>
                      </a:lnTo>
                      <a:lnTo>
                        <a:pt x="650" y="341"/>
                      </a:lnTo>
                      <a:lnTo>
                        <a:pt x="648" y="343"/>
                      </a:lnTo>
                      <a:lnTo>
                        <a:pt x="648" y="345"/>
                      </a:lnTo>
                      <a:lnTo>
                        <a:pt x="648" y="347"/>
                      </a:lnTo>
                      <a:lnTo>
                        <a:pt x="648" y="350"/>
                      </a:lnTo>
                      <a:lnTo>
                        <a:pt x="648" y="352"/>
                      </a:lnTo>
                      <a:lnTo>
                        <a:pt x="648" y="355"/>
                      </a:lnTo>
                      <a:lnTo>
                        <a:pt x="648" y="357"/>
                      </a:lnTo>
                      <a:lnTo>
                        <a:pt x="648" y="359"/>
                      </a:lnTo>
                      <a:lnTo>
                        <a:pt x="648" y="361"/>
                      </a:lnTo>
                      <a:lnTo>
                        <a:pt x="646" y="361"/>
                      </a:lnTo>
                      <a:lnTo>
                        <a:pt x="646" y="364"/>
                      </a:lnTo>
                      <a:lnTo>
                        <a:pt x="646" y="366"/>
                      </a:lnTo>
                      <a:lnTo>
                        <a:pt x="646" y="368"/>
                      </a:lnTo>
                      <a:lnTo>
                        <a:pt x="644" y="371"/>
                      </a:lnTo>
                      <a:lnTo>
                        <a:pt x="644" y="373"/>
                      </a:lnTo>
                      <a:lnTo>
                        <a:pt x="644" y="375"/>
                      </a:lnTo>
                      <a:lnTo>
                        <a:pt x="644" y="377"/>
                      </a:lnTo>
                      <a:lnTo>
                        <a:pt x="644" y="380"/>
                      </a:lnTo>
                      <a:lnTo>
                        <a:pt x="644" y="382"/>
                      </a:lnTo>
                      <a:lnTo>
                        <a:pt x="644" y="385"/>
                      </a:lnTo>
                      <a:lnTo>
                        <a:pt x="646" y="387"/>
                      </a:lnTo>
                      <a:lnTo>
                        <a:pt x="646" y="389"/>
                      </a:lnTo>
                      <a:lnTo>
                        <a:pt x="646" y="391"/>
                      </a:lnTo>
                      <a:lnTo>
                        <a:pt x="646" y="394"/>
                      </a:lnTo>
                      <a:lnTo>
                        <a:pt x="646" y="396"/>
                      </a:lnTo>
                      <a:lnTo>
                        <a:pt x="648" y="399"/>
                      </a:lnTo>
                      <a:lnTo>
                        <a:pt x="648" y="401"/>
                      </a:lnTo>
                      <a:lnTo>
                        <a:pt x="648" y="403"/>
                      </a:lnTo>
                      <a:lnTo>
                        <a:pt x="648" y="405"/>
                      </a:lnTo>
                      <a:lnTo>
                        <a:pt x="650" y="405"/>
                      </a:lnTo>
                      <a:lnTo>
                        <a:pt x="650" y="408"/>
                      </a:lnTo>
                      <a:lnTo>
                        <a:pt x="650" y="410"/>
                      </a:lnTo>
                      <a:lnTo>
                        <a:pt x="653" y="412"/>
                      </a:lnTo>
                      <a:lnTo>
                        <a:pt x="653" y="415"/>
                      </a:lnTo>
                      <a:lnTo>
                        <a:pt x="655" y="417"/>
                      </a:lnTo>
                      <a:lnTo>
                        <a:pt x="655" y="419"/>
                      </a:lnTo>
                      <a:lnTo>
                        <a:pt x="657" y="419"/>
                      </a:lnTo>
                      <a:lnTo>
                        <a:pt x="657" y="422"/>
                      </a:lnTo>
                      <a:lnTo>
                        <a:pt x="657" y="424"/>
                      </a:lnTo>
                      <a:lnTo>
                        <a:pt x="659" y="424"/>
                      </a:lnTo>
                      <a:lnTo>
                        <a:pt x="659" y="426"/>
                      </a:lnTo>
                      <a:lnTo>
                        <a:pt x="661" y="426"/>
                      </a:lnTo>
                      <a:lnTo>
                        <a:pt x="661" y="429"/>
                      </a:lnTo>
                      <a:lnTo>
                        <a:pt x="664" y="429"/>
                      </a:lnTo>
                      <a:lnTo>
                        <a:pt x="664" y="431"/>
                      </a:lnTo>
                      <a:lnTo>
                        <a:pt x="665" y="431"/>
                      </a:lnTo>
                      <a:lnTo>
                        <a:pt x="668" y="431"/>
                      </a:lnTo>
                      <a:lnTo>
                        <a:pt x="670" y="431"/>
                      </a:lnTo>
                      <a:lnTo>
                        <a:pt x="670" y="433"/>
                      </a:lnTo>
                      <a:lnTo>
                        <a:pt x="672" y="433"/>
                      </a:lnTo>
                      <a:lnTo>
                        <a:pt x="674" y="433"/>
                      </a:lnTo>
                      <a:lnTo>
                        <a:pt x="674" y="435"/>
                      </a:lnTo>
                      <a:lnTo>
                        <a:pt x="676" y="435"/>
                      </a:lnTo>
                      <a:lnTo>
                        <a:pt x="678" y="435"/>
                      </a:lnTo>
                      <a:lnTo>
                        <a:pt x="681" y="435"/>
                      </a:lnTo>
                      <a:lnTo>
                        <a:pt x="683" y="433"/>
                      </a:lnTo>
                      <a:lnTo>
                        <a:pt x="685" y="433"/>
                      </a:lnTo>
                      <a:lnTo>
                        <a:pt x="687" y="433"/>
                      </a:lnTo>
                      <a:lnTo>
                        <a:pt x="687" y="431"/>
                      </a:lnTo>
                      <a:lnTo>
                        <a:pt x="689" y="431"/>
                      </a:lnTo>
                      <a:lnTo>
                        <a:pt x="691" y="431"/>
                      </a:lnTo>
                      <a:lnTo>
                        <a:pt x="694" y="431"/>
                      </a:lnTo>
                      <a:lnTo>
                        <a:pt x="696" y="431"/>
                      </a:lnTo>
                      <a:lnTo>
                        <a:pt x="696" y="433"/>
                      </a:lnTo>
                      <a:lnTo>
                        <a:pt x="696" y="435"/>
                      </a:lnTo>
                      <a:lnTo>
                        <a:pt x="696" y="438"/>
                      </a:lnTo>
                      <a:lnTo>
                        <a:pt x="698" y="438"/>
                      </a:lnTo>
                      <a:lnTo>
                        <a:pt x="700" y="438"/>
                      </a:lnTo>
                      <a:lnTo>
                        <a:pt x="702" y="438"/>
                      </a:lnTo>
                      <a:lnTo>
                        <a:pt x="705" y="438"/>
                      </a:lnTo>
                      <a:lnTo>
                        <a:pt x="707" y="438"/>
                      </a:lnTo>
                      <a:lnTo>
                        <a:pt x="709" y="438"/>
                      </a:lnTo>
                      <a:lnTo>
                        <a:pt x="711" y="438"/>
                      </a:lnTo>
                      <a:lnTo>
                        <a:pt x="713" y="438"/>
                      </a:lnTo>
                      <a:lnTo>
                        <a:pt x="713" y="440"/>
                      </a:lnTo>
                      <a:lnTo>
                        <a:pt x="715" y="440"/>
                      </a:lnTo>
                      <a:lnTo>
                        <a:pt x="715" y="443"/>
                      </a:lnTo>
                      <a:lnTo>
                        <a:pt x="718" y="445"/>
                      </a:lnTo>
                      <a:lnTo>
                        <a:pt x="718" y="447"/>
                      </a:lnTo>
                      <a:lnTo>
                        <a:pt x="719" y="449"/>
                      </a:lnTo>
                      <a:lnTo>
                        <a:pt x="719" y="452"/>
                      </a:lnTo>
                      <a:lnTo>
                        <a:pt x="722" y="454"/>
                      </a:lnTo>
                      <a:lnTo>
                        <a:pt x="724" y="457"/>
                      </a:lnTo>
                      <a:lnTo>
                        <a:pt x="726" y="457"/>
                      </a:lnTo>
                      <a:lnTo>
                        <a:pt x="728" y="458"/>
                      </a:lnTo>
                      <a:lnTo>
                        <a:pt x="730" y="458"/>
                      </a:lnTo>
                      <a:lnTo>
                        <a:pt x="732" y="458"/>
                      </a:lnTo>
                      <a:lnTo>
                        <a:pt x="735" y="458"/>
                      </a:lnTo>
                      <a:lnTo>
                        <a:pt x="737" y="458"/>
                      </a:lnTo>
                      <a:lnTo>
                        <a:pt x="739" y="458"/>
                      </a:lnTo>
                      <a:lnTo>
                        <a:pt x="741" y="458"/>
                      </a:lnTo>
                      <a:lnTo>
                        <a:pt x="741" y="461"/>
                      </a:lnTo>
                      <a:lnTo>
                        <a:pt x="741" y="463"/>
                      </a:lnTo>
                      <a:lnTo>
                        <a:pt x="741" y="466"/>
                      </a:lnTo>
                      <a:lnTo>
                        <a:pt x="741" y="468"/>
                      </a:lnTo>
                      <a:lnTo>
                        <a:pt x="739" y="468"/>
                      </a:lnTo>
                      <a:lnTo>
                        <a:pt x="739" y="470"/>
                      </a:lnTo>
                      <a:lnTo>
                        <a:pt x="737" y="473"/>
                      </a:lnTo>
                      <a:lnTo>
                        <a:pt x="739" y="475"/>
                      </a:lnTo>
                      <a:lnTo>
                        <a:pt x="739" y="477"/>
                      </a:lnTo>
                      <a:lnTo>
                        <a:pt x="741" y="480"/>
                      </a:lnTo>
                      <a:lnTo>
                        <a:pt x="741" y="482"/>
                      </a:lnTo>
                      <a:lnTo>
                        <a:pt x="743" y="484"/>
                      </a:lnTo>
                      <a:lnTo>
                        <a:pt x="745" y="484"/>
                      </a:lnTo>
                      <a:lnTo>
                        <a:pt x="745" y="487"/>
                      </a:lnTo>
                      <a:lnTo>
                        <a:pt x="748" y="487"/>
                      </a:lnTo>
                      <a:lnTo>
                        <a:pt x="748" y="489"/>
                      </a:lnTo>
                      <a:lnTo>
                        <a:pt x="748" y="491"/>
                      </a:lnTo>
                      <a:lnTo>
                        <a:pt x="750" y="491"/>
                      </a:lnTo>
                      <a:lnTo>
                        <a:pt x="750" y="493"/>
                      </a:lnTo>
                      <a:lnTo>
                        <a:pt x="748" y="496"/>
                      </a:lnTo>
                      <a:lnTo>
                        <a:pt x="748" y="498"/>
                      </a:lnTo>
                      <a:lnTo>
                        <a:pt x="748" y="501"/>
                      </a:lnTo>
                      <a:lnTo>
                        <a:pt x="745" y="501"/>
                      </a:lnTo>
                      <a:lnTo>
                        <a:pt x="745" y="498"/>
                      </a:lnTo>
                      <a:lnTo>
                        <a:pt x="743" y="498"/>
                      </a:lnTo>
                      <a:lnTo>
                        <a:pt x="741" y="498"/>
                      </a:lnTo>
                      <a:lnTo>
                        <a:pt x="739" y="498"/>
                      </a:lnTo>
                      <a:lnTo>
                        <a:pt x="737" y="498"/>
                      </a:lnTo>
                      <a:lnTo>
                        <a:pt x="735" y="498"/>
                      </a:lnTo>
                      <a:lnTo>
                        <a:pt x="732" y="498"/>
                      </a:lnTo>
                      <a:lnTo>
                        <a:pt x="732" y="501"/>
                      </a:lnTo>
                      <a:lnTo>
                        <a:pt x="730" y="501"/>
                      </a:lnTo>
                      <a:lnTo>
                        <a:pt x="728" y="501"/>
                      </a:lnTo>
                      <a:lnTo>
                        <a:pt x="726" y="502"/>
                      </a:lnTo>
                      <a:lnTo>
                        <a:pt x="724" y="502"/>
                      </a:lnTo>
                      <a:lnTo>
                        <a:pt x="722" y="502"/>
                      </a:lnTo>
                      <a:lnTo>
                        <a:pt x="719" y="505"/>
                      </a:lnTo>
                      <a:lnTo>
                        <a:pt x="718" y="505"/>
                      </a:lnTo>
                      <a:lnTo>
                        <a:pt x="715" y="507"/>
                      </a:lnTo>
                      <a:lnTo>
                        <a:pt x="713" y="510"/>
                      </a:lnTo>
                      <a:lnTo>
                        <a:pt x="711" y="510"/>
                      </a:lnTo>
                      <a:lnTo>
                        <a:pt x="711" y="512"/>
                      </a:lnTo>
                      <a:lnTo>
                        <a:pt x="709" y="512"/>
                      </a:lnTo>
                      <a:lnTo>
                        <a:pt x="707" y="514"/>
                      </a:lnTo>
                      <a:lnTo>
                        <a:pt x="705" y="514"/>
                      </a:lnTo>
                      <a:lnTo>
                        <a:pt x="702" y="516"/>
                      </a:lnTo>
                      <a:lnTo>
                        <a:pt x="700" y="516"/>
                      </a:lnTo>
                      <a:lnTo>
                        <a:pt x="698" y="519"/>
                      </a:lnTo>
                      <a:lnTo>
                        <a:pt x="696" y="519"/>
                      </a:lnTo>
                      <a:lnTo>
                        <a:pt x="696" y="521"/>
                      </a:lnTo>
                      <a:lnTo>
                        <a:pt x="694" y="521"/>
                      </a:lnTo>
                      <a:lnTo>
                        <a:pt x="691" y="521"/>
                      </a:lnTo>
                      <a:lnTo>
                        <a:pt x="691" y="524"/>
                      </a:lnTo>
                      <a:lnTo>
                        <a:pt x="689" y="524"/>
                      </a:lnTo>
                      <a:lnTo>
                        <a:pt x="689" y="526"/>
                      </a:lnTo>
                      <a:lnTo>
                        <a:pt x="687" y="526"/>
                      </a:lnTo>
                      <a:lnTo>
                        <a:pt x="687" y="528"/>
                      </a:lnTo>
                      <a:lnTo>
                        <a:pt x="685" y="528"/>
                      </a:lnTo>
                      <a:lnTo>
                        <a:pt x="685" y="530"/>
                      </a:lnTo>
                      <a:lnTo>
                        <a:pt x="683" y="530"/>
                      </a:lnTo>
                      <a:lnTo>
                        <a:pt x="683" y="533"/>
                      </a:lnTo>
                      <a:lnTo>
                        <a:pt x="681" y="533"/>
                      </a:lnTo>
                      <a:lnTo>
                        <a:pt x="681" y="535"/>
                      </a:lnTo>
                      <a:lnTo>
                        <a:pt x="678" y="535"/>
                      </a:lnTo>
                      <a:lnTo>
                        <a:pt x="678" y="537"/>
                      </a:lnTo>
                      <a:lnTo>
                        <a:pt x="676" y="537"/>
                      </a:lnTo>
                      <a:lnTo>
                        <a:pt x="674" y="537"/>
                      </a:lnTo>
                      <a:lnTo>
                        <a:pt x="672" y="535"/>
                      </a:lnTo>
                      <a:lnTo>
                        <a:pt x="672" y="533"/>
                      </a:lnTo>
                      <a:lnTo>
                        <a:pt x="674" y="533"/>
                      </a:lnTo>
                      <a:lnTo>
                        <a:pt x="674" y="530"/>
                      </a:lnTo>
                      <a:lnTo>
                        <a:pt x="676" y="530"/>
                      </a:lnTo>
                      <a:lnTo>
                        <a:pt x="678" y="528"/>
                      </a:lnTo>
                      <a:lnTo>
                        <a:pt x="681" y="526"/>
                      </a:lnTo>
                      <a:lnTo>
                        <a:pt x="681" y="524"/>
                      </a:lnTo>
                      <a:lnTo>
                        <a:pt x="683" y="524"/>
                      </a:lnTo>
                      <a:lnTo>
                        <a:pt x="681" y="524"/>
                      </a:lnTo>
                      <a:lnTo>
                        <a:pt x="678" y="524"/>
                      </a:lnTo>
                      <a:lnTo>
                        <a:pt x="676" y="524"/>
                      </a:lnTo>
                      <a:lnTo>
                        <a:pt x="674" y="524"/>
                      </a:lnTo>
                      <a:lnTo>
                        <a:pt x="672" y="524"/>
                      </a:lnTo>
                      <a:lnTo>
                        <a:pt x="672" y="521"/>
                      </a:lnTo>
                      <a:lnTo>
                        <a:pt x="674" y="519"/>
                      </a:lnTo>
                      <a:lnTo>
                        <a:pt x="674" y="516"/>
                      </a:lnTo>
                      <a:lnTo>
                        <a:pt x="674" y="514"/>
                      </a:lnTo>
                      <a:lnTo>
                        <a:pt x="674" y="512"/>
                      </a:lnTo>
                      <a:lnTo>
                        <a:pt x="674" y="510"/>
                      </a:lnTo>
                      <a:lnTo>
                        <a:pt x="674" y="507"/>
                      </a:lnTo>
                      <a:lnTo>
                        <a:pt x="674" y="505"/>
                      </a:lnTo>
                      <a:lnTo>
                        <a:pt x="674" y="502"/>
                      </a:lnTo>
                      <a:lnTo>
                        <a:pt x="676" y="502"/>
                      </a:lnTo>
                      <a:lnTo>
                        <a:pt x="676" y="501"/>
                      </a:lnTo>
                      <a:lnTo>
                        <a:pt x="676" y="498"/>
                      </a:lnTo>
                      <a:lnTo>
                        <a:pt x="676" y="496"/>
                      </a:lnTo>
                      <a:lnTo>
                        <a:pt x="674" y="496"/>
                      </a:lnTo>
                      <a:lnTo>
                        <a:pt x="672" y="493"/>
                      </a:lnTo>
                      <a:lnTo>
                        <a:pt x="670" y="493"/>
                      </a:lnTo>
                      <a:lnTo>
                        <a:pt x="668" y="493"/>
                      </a:lnTo>
                      <a:lnTo>
                        <a:pt x="665" y="493"/>
                      </a:lnTo>
                      <a:lnTo>
                        <a:pt x="665" y="496"/>
                      </a:lnTo>
                      <a:lnTo>
                        <a:pt x="664" y="496"/>
                      </a:lnTo>
                      <a:lnTo>
                        <a:pt x="661" y="498"/>
                      </a:lnTo>
                      <a:lnTo>
                        <a:pt x="661" y="501"/>
                      </a:lnTo>
                      <a:lnTo>
                        <a:pt x="659" y="501"/>
                      </a:lnTo>
                      <a:lnTo>
                        <a:pt x="659" y="502"/>
                      </a:lnTo>
                      <a:lnTo>
                        <a:pt x="657" y="505"/>
                      </a:lnTo>
                      <a:lnTo>
                        <a:pt x="657" y="507"/>
                      </a:lnTo>
                      <a:lnTo>
                        <a:pt x="655" y="507"/>
                      </a:lnTo>
                      <a:lnTo>
                        <a:pt x="655" y="510"/>
                      </a:lnTo>
                      <a:lnTo>
                        <a:pt x="655" y="512"/>
                      </a:lnTo>
                      <a:lnTo>
                        <a:pt x="655" y="514"/>
                      </a:lnTo>
                      <a:lnTo>
                        <a:pt x="653" y="514"/>
                      </a:lnTo>
                      <a:lnTo>
                        <a:pt x="653" y="516"/>
                      </a:lnTo>
                      <a:lnTo>
                        <a:pt x="653" y="519"/>
                      </a:lnTo>
                      <a:lnTo>
                        <a:pt x="650" y="521"/>
                      </a:lnTo>
                      <a:lnTo>
                        <a:pt x="650" y="524"/>
                      </a:lnTo>
                      <a:lnTo>
                        <a:pt x="650" y="526"/>
                      </a:lnTo>
                      <a:lnTo>
                        <a:pt x="650" y="528"/>
                      </a:lnTo>
                      <a:lnTo>
                        <a:pt x="650" y="530"/>
                      </a:lnTo>
                      <a:lnTo>
                        <a:pt x="650" y="533"/>
                      </a:lnTo>
                      <a:lnTo>
                        <a:pt x="650" y="535"/>
                      </a:lnTo>
                      <a:lnTo>
                        <a:pt x="653" y="535"/>
                      </a:lnTo>
                      <a:lnTo>
                        <a:pt x="653" y="537"/>
                      </a:lnTo>
                      <a:lnTo>
                        <a:pt x="655" y="540"/>
                      </a:lnTo>
                      <a:lnTo>
                        <a:pt x="655" y="542"/>
                      </a:lnTo>
                      <a:lnTo>
                        <a:pt x="655" y="544"/>
                      </a:lnTo>
                      <a:lnTo>
                        <a:pt x="655" y="547"/>
                      </a:lnTo>
                      <a:lnTo>
                        <a:pt x="657" y="547"/>
                      </a:lnTo>
                      <a:lnTo>
                        <a:pt x="657" y="549"/>
                      </a:lnTo>
                      <a:lnTo>
                        <a:pt x="659" y="549"/>
                      </a:lnTo>
                      <a:lnTo>
                        <a:pt x="661" y="551"/>
                      </a:lnTo>
                      <a:lnTo>
                        <a:pt x="664" y="551"/>
                      </a:lnTo>
                      <a:lnTo>
                        <a:pt x="665" y="554"/>
                      </a:lnTo>
                      <a:lnTo>
                        <a:pt x="668" y="554"/>
                      </a:lnTo>
                      <a:lnTo>
                        <a:pt x="668" y="556"/>
                      </a:lnTo>
                      <a:lnTo>
                        <a:pt x="670" y="556"/>
                      </a:lnTo>
                      <a:lnTo>
                        <a:pt x="670" y="559"/>
                      </a:lnTo>
                      <a:lnTo>
                        <a:pt x="670" y="560"/>
                      </a:lnTo>
                      <a:lnTo>
                        <a:pt x="668" y="560"/>
                      </a:lnTo>
                      <a:lnTo>
                        <a:pt x="665" y="560"/>
                      </a:lnTo>
                      <a:lnTo>
                        <a:pt x="664" y="560"/>
                      </a:lnTo>
                      <a:lnTo>
                        <a:pt x="661" y="560"/>
                      </a:lnTo>
                      <a:lnTo>
                        <a:pt x="661" y="559"/>
                      </a:lnTo>
                      <a:lnTo>
                        <a:pt x="659" y="559"/>
                      </a:lnTo>
                      <a:lnTo>
                        <a:pt x="657" y="556"/>
                      </a:lnTo>
                      <a:lnTo>
                        <a:pt x="650" y="556"/>
                      </a:lnTo>
                      <a:lnTo>
                        <a:pt x="646" y="565"/>
                      </a:lnTo>
                      <a:lnTo>
                        <a:pt x="644" y="568"/>
                      </a:lnTo>
                      <a:lnTo>
                        <a:pt x="644" y="570"/>
                      </a:lnTo>
                      <a:lnTo>
                        <a:pt x="642" y="570"/>
                      </a:lnTo>
                      <a:lnTo>
                        <a:pt x="642" y="572"/>
                      </a:lnTo>
                      <a:lnTo>
                        <a:pt x="640" y="574"/>
                      </a:lnTo>
                      <a:lnTo>
                        <a:pt x="640" y="577"/>
                      </a:lnTo>
                      <a:lnTo>
                        <a:pt x="642" y="577"/>
                      </a:lnTo>
                      <a:lnTo>
                        <a:pt x="644" y="574"/>
                      </a:lnTo>
                      <a:lnTo>
                        <a:pt x="646" y="574"/>
                      </a:lnTo>
                      <a:lnTo>
                        <a:pt x="648" y="577"/>
                      </a:lnTo>
                      <a:lnTo>
                        <a:pt x="650" y="577"/>
                      </a:lnTo>
                      <a:lnTo>
                        <a:pt x="653" y="577"/>
                      </a:lnTo>
                      <a:lnTo>
                        <a:pt x="655" y="574"/>
                      </a:lnTo>
                      <a:lnTo>
                        <a:pt x="657" y="574"/>
                      </a:lnTo>
                      <a:lnTo>
                        <a:pt x="659" y="574"/>
                      </a:lnTo>
                      <a:lnTo>
                        <a:pt x="659" y="572"/>
                      </a:lnTo>
                      <a:lnTo>
                        <a:pt x="661" y="572"/>
                      </a:lnTo>
                      <a:lnTo>
                        <a:pt x="664" y="572"/>
                      </a:lnTo>
                      <a:lnTo>
                        <a:pt x="665" y="574"/>
                      </a:lnTo>
                      <a:lnTo>
                        <a:pt x="668" y="574"/>
                      </a:lnTo>
                      <a:lnTo>
                        <a:pt x="668" y="577"/>
                      </a:lnTo>
                      <a:lnTo>
                        <a:pt x="670" y="577"/>
                      </a:lnTo>
                      <a:lnTo>
                        <a:pt x="670" y="579"/>
                      </a:lnTo>
                      <a:lnTo>
                        <a:pt x="668" y="579"/>
                      </a:lnTo>
                      <a:lnTo>
                        <a:pt x="668" y="582"/>
                      </a:lnTo>
                      <a:lnTo>
                        <a:pt x="665" y="582"/>
                      </a:lnTo>
                      <a:lnTo>
                        <a:pt x="664" y="582"/>
                      </a:lnTo>
                      <a:lnTo>
                        <a:pt x="661" y="582"/>
                      </a:lnTo>
                      <a:lnTo>
                        <a:pt x="659" y="584"/>
                      </a:lnTo>
                      <a:lnTo>
                        <a:pt x="657" y="584"/>
                      </a:lnTo>
                      <a:lnTo>
                        <a:pt x="655" y="584"/>
                      </a:lnTo>
                      <a:lnTo>
                        <a:pt x="653" y="584"/>
                      </a:lnTo>
                      <a:lnTo>
                        <a:pt x="650" y="584"/>
                      </a:lnTo>
                      <a:lnTo>
                        <a:pt x="650" y="586"/>
                      </a:lnTo>
                      <a:lnTo>
                        <a:pt x="648" y="586"/>
                      </a:lnTo>
                      <a:lnTo>
                        <a:pt x="646" y="586"/>
                      </a:lnTo>
                      <a:lnTo>
                        <a:pt x="644" y="588"/>
                      </a:lnTo>
                      <a:lnTo>
                        <a:pt x="642" y="588"/>
                      </a:lnTo>
                      <a:lnTo>
                        <a:pt x="642" y="591"/>
                      </a:lnTo>
                      <a:lnTo>
                        <a:pt x="640" y="591"/>
                      </a:lnTo>
                      <a:lnTo>
                        <a:pt x="640" y="593"/>
                      </a:lnTo>
                      <a:lnTo>
                        <a:pt x="637" y="593"/>
                      </a:lnTo>
                      <a:lnTo>
                        <a:pt x="637" y="595"/>
                      </a:lnTo>
                      <a:lnTo>
                        <a:pt x="635" y="595"/>
                      </a:lnTo>
                      <a:lnTo>
                        <a:pt x="635" y="598"/>
                      </a:lnTo>
                      <a:lnTo>
                        <a:pt x="633" y="598"/>
                      </a:lnTo>
                      <a:lnTo>
                        <a:pt x="633" y="600"/>
                      </a:lnTo>
                      <a:lnTo>
                        <a:pt x="631" y="600"/>
                      </a:lnTo>
                      <a:lnTo>
                        <a:pt x="629" y="602"/>
                      </a:lnTo>
                      <a:lnTo>
                        <a:pt x="627" y="604"/>
                      </a:lnTo>
                      <a:lnTo>
                        <a:pt x="624" y="607"/>
                      </a:lnTo>
                      <a:lnTo>
                        <a:pt x="622" y="609"/>
                      </a:lnTo>
                      <a:lnTo>
                        <a:pt x="622" y="612"/>
                      </a:lnTo>
                      <a:lnTo>
                        <a:pt x="620" y="612"/>
                      </a:lnTo>
                      <a:lnTo>
                        <a:pt x="618" y="614"/>
                      </a:lnTo>
                      <a:lnTo>
                        <a:pt x="618" y="616"/>
                      </a:lnTo>
                      <a:lnTo>
                        <a:pt x="616" y="616"/>
                      </a:lnTo>
                      <a:lnTo>
                        <a:pt x="616" y="618"/>
                      </a:lnTo>
                      <a:lnTo>
                        <a:pt x="614" y="618"/>
                      </a:lnTo>
                      <a:lnTo>
                        <a:pt x="614" y="621"/>
                      </a:lnTo>
                      <a:lnTo>
                        <a:pt x="611" y="621"/>
                      </a:lnTo>
                      <a:lnTo>
                        <a:pt x="611" y="623"/>
                      </a:lnTo>
                      <a:lnTo>
                        <a:pt x="611" y="626"/>
                      </a:lnTo>
                      <a:lnTo>
                        <a:pt x="609" y="626"/>
                      </a:lnTo>
                      <a:lnTo>
                        <a:pt x="609" y="628"/>
                      </a:lnTo>
                      <a:lnTo>
                        <a:pt x="607" y="630"/>
                      </a:lnTo>
                      <a:lnTo>
                        <a:pt x="605" y="632"/>
                      </a:lnTo>
                      <a:lnTo>
                        <a:pt x="605" y="635"/>
                      </a:lnTo>
                      <a:lnTo>
                        <a:pt x="603" y="635"/>
                      </a:lnTo>
                      <a:lnTo>
                        <a:pt x="603" y="637"/>
                      </a:lnTo>
                      <a:lnTo>
                        <a:pt x="600" y="639"/>
                      </a:lnTo>
                      <a:lnTo>
                        <a:pt x="599" y="642"/>
                      </a:lnTo>
                      <a:lnTo>
                        <a:pt x="599" y="644"/>
                      </a:lnTo>
                      <a:lnTo>
                        <a:pt x="596" y="644"/>
                      </a:lnTo>
                      <a:lnTo>
                        <a:pt x="596" y="646"/>
                      </a:lnTo>
                      <a:lnTo>
                        <a:pt x="594" y="649"/>
                      </a:lnTo>
                      <a:lnTo>
                        <a:pt x="594" y="651"/>
                      </a:lnTo>
                      <a:lnTo>
                        <a:pt x="592" y="651"/>
                      </a:lnTo>
                      <a:lnTo>
                        <a:pt x="592" y="653"/>
                      </a:lnTo>
                      <a:lnTo>
                        <a:pt x="590" y="653"/>
                      </a:lnTo>
                      <a:lnTo>
                        <a:pt x="590" y="656"/>
                      </a:lnTo>
                      <a:lnTo>
                        <a:pt x="590" y="658"/>
                      </a:lnTo>
                      <a:lnTo>
                        <a:pt x="592" y="660"/>
                      </a:lnTo>
                      <a:lnTo>
                        <a:pt x="594" y="660"/>
                      </a:lnTo>
                      <a:lnTo>
                        <a:pt x="594" y="658"/>
                      </a:lnTo>
                      <a:lnTo>
                        <a:pt x="596" y="658"/>
                      </a:lnTo>
                      <a:lnTo>
                        <a:pt x="596" y="656"/>
                      </a:lnTo>
                      <a:lnTo>
                        <a:pt x="599" y="656"/>
                      </a:lnTo>
                      <a:lnTo>
                        <a:pt x="599" y="653"/>
                      </a:lnTo>
                      <a:lnTo>
                        <a:pt x="600" y="653"/>
                      </a:lnTo>
                      <a:lnTo>
                        <a:pt x="600" y="651"/>
                      </a:lnTo>
                      <a:lnTo>
                        <a:pt x="603" y="649"/>
                      </a:lnTo>
                      <a:lnTo>
                        <a:pt x="603" y="646"/>
                      </a:lnTo>
                      <a:lnTo>
                        <a:pt x="605" y="646"/>
                      </a:lnTo>
                      <a:lnTo>
                        <a:pt x="605" y="644"/>
                      </a:lnTo>
                      <a:lnTo>
                        <a:pt x="607" y="644"/>
                      </a:lnTo>
                      <a:lnTo>
                        <a:pt x="607" y="642"/>
                      </a:lnTo>
                      <a:lnTo>
                        <a:pt x="609" y="642"/>
                      </a:lnTo>
                      <a:lnTo>
                        <a:pt x="609" y="639"/>
                      </a:lnTo>
                      <a:lnTo>
                        <a:pt x="611" y="639"/>
                      </a:lnTo>
                      <a:lnTo>
                        <a:pt x="614" y="639"/>
                      </a:lnTo>
                      <a:lnTo>
                        <a:pt x="616" y="639"/>
                      </a:lnTo>
                      <a:lnTo>
                        <a:pt x="618" y="639"/>
                      </a:lnTo>
                      <a:lnTo>
                        <a:pt x="620" y="639"/>
                      </a:lnTo>
                      <a:lnTo>
                        <a:pt x="622" y="639"/>
                      </a:lnTo>
                      <a:lnTo>
                        <a:pt x="624" y="639"/>
                      </a:lnTo>
                      <a:lnTo>
                        <a:pt x="627" y="639"/>
                      </a:lnTo>
                      <a:lnTo>
                        <a:pt x="627" y="637"/>
                      </a:lnTo>
                      <a:lnTo>
                        <a:pt x="627" y="635"/>
                      </a:lnTo>
                      <a:lnTo>
                        <a:pt x="627" y="632"/>
                      </a:lnTo>
                      <a:lnTo>
                        <a:pt x="627" y="630"/>
                      </a:lnTo>
                      <a:lnTo>
                        <a:pt x="627" y="628"/>
                      </a:lnTo>
                      <a:lnTo>
                        <a:pt x="627" y="626"/>
                      </a:lnTo>
                      <a:lnTo>
                        <a:pt x="624" y="626"/>
                      </a:lnTo>
                      <a:lnTo>
                        <a:pt x="624" y="623"/>
                      </a:lnTo>
                      <a:lnTo>
                        <a:pt x="624" y="621"/>
                      </a:lnTo>
                      <a:lnTo>
                        <a:pt x="624" y="618"/>
                      </a:lnTo>
                      <a:lnTo>
                        <a:pt x="627" y="618"/>
                      </a:lnTo>
                      <a:lnTo>
                        <a:pt x="627" y="616"/>
                      </a:lnTo>
                      <a:lnTo>
                        <a:pt x="629" y="616"/>
                      </a:lnTo>
                      <a:lnTo>
                        <a:pt x="631" y="618"/>
                      </a:lnTo>
                      <a:lnTo>
                        <a:pt x="633" y="621"/>
                      </a:lnTo>
                      <a:lnTo>
                        <a:pt x="635" y="623"/>
                      </a:lnTo>
                      <a:lnTo>
                        <a:pt x="637" y="623"/>
                      </a:lnTo>
                      <a:lnTo>
                        <a:pt x="640" y="623"/>
                      </a:lnTo>
                      <a:lnTo>
                        <a:pt x="642" y="623"/>
                      </a:lnTo>
                      <a:lnTo>
                        <a:pt x="642" y="626"/>
                      </a:lnTo>
                      <a:lnTo>
                        <a:pt x="642" y="628"/>
                      </a:lnTo>
                      <a:lnTo>
                        <a:pt x="644" y="628"/>
                      </a:lnTo>
                      <a:lnTo>
                        <a:pt x="644" y="630"/>
                      </a:lnTo>
                      <a:lnTo>
                        <a:pt x="646" y="632"/>
                      </a:lnTo>
                      <a:lnTo>
                        <a:pt x="648" y="632"/>
                      </a:lnTo>
                      <a:lnTo>
                        <a:pt x="650" y="632"/>
                      </a:lnTo>
                      <a:lnTo>
                        <a:pt x="653" y="632"/>
                      </a:lnTo>
                      <a:lnTo>
                        <a:pt x="655" y="632"/>
                      </a:lnTo>
                      <a:lnTo>
                        <a:pt x="657" y="632"/>
                      </a:lnTo>
                      <a:lnTo>
                        <a:pt x="659" y="630"/>
                      </a:lnTo>
                      <a:lnTo>
                        <a:pt x="657" y="630"/>
                      </a:lnTo>
                      <a:lnTo>
                        <a:pt x="657" y="628"/>
                      </a:lnTo>
                      <a:lnTo>
                        <a:pt x="657" y="626"/>
                      </a:lnTo>
                      <a:lnTo>
                        <a:pt x="659" y="626"/>
                      </a:lnTo>
                      <a:lnTo>
                        <a:pt x="659" y="623"/>
                      </a:lnTo>
                      <a:lnTo>
                        <a:pt x="661" y="623"/>
                      </a:lnTo>
                      <a:lnTo>
                        <a:pt x="664" y="623"/>
                      </a:lnTo>
                      <a:lnTo>
                        <a:pt x="664" y="621"/>
                      </a:lnTo>
                      <a:lnTo>
                        <a:pt x="664" y="618"/>
                      </a:lnTo>
                      <a:lnTo>
                        <a:pt x="664" y="616"/>
                      </a:lnTo>
                      <a:lnTo>
                        <a:pt x="664" y="614"/>
                      </a:lnTo>
                      <a:lnTo>
                        <a:pt x="664" y="612"/>
                      </a:lnTo>
                      <a:lnTo>
                        <a:pt x="664" y="609"/>
                      </a:lnTo>
                      <a:lnTo>
                        <a:pt x="665" y="609"/>
                      </a:lnTo>
                      <a:lnTo>
                        <a:pt x="665" y="612"/>
                      </a:lnTo>
                      <a:lnTo>
                        <a:pt x="668" y="612"/>
                      </a:lnTo>
                      <a:lnTo>
                        <a:pt x="668" y="614"/>
                      </a:lnTo>
                      <a:lnTo>
                        <a:pt x="670" y="614"/>
                      </a:lnTo>
                      <a:lnTo>
                        <a:pt x="672" y="614"/>
                      </a:lnTo>
                      <a:lnTo>
                        <a:pt x="674" y="612"/>
                      </a:lnTo>
                      <a:lnTo>
                        <a:pt x="674" y="609"/>
                      </a:lnTo>
                      <a:lnTo>
                        <a:pt x="674" y="607"/>
                      </a:lnTo>
                      <a:lnTo>
                        <a:pt x="676" y="604"/>
                      </a:lnTo>
                      <a:lnTo>
                        <a:pt x="678" y="602"/>
                      </a:lnTo>
                      <a:lnTo>
                        <a:pt x="681" y="602"/>
                      </a:lnTo>
                      <a:lnTo>
                        <a:pt x="681" y="600"/>
                      </a:lnTo>
                      <a:lnTo>
                        <a:pt x="683" y="598"/>
                      </a:lnTo>
                      <a:lnTo>
                        <a:pt x="683" y="595"/>
                      </a:lnTo>
                      <a:lnTo>
                        <a:pt x="681" y="595"/>
                      </a:lnTo>
                      <a:lnTo>
                        <a:pt x="681" y="593"/>
                      </a:lnTo>
                      <a:lnTo>
                        <a:pt x="681" y="591"/>
                      </a:lnTo>
                      <a:lnTo>
                        <a:pt x="681" y="588"/>
                      </a:lnTo>
                      <a:lnTo>
                        <a:pt x="683" y="588"/>
                      </a:lnTo>
                      <a:lnTo>
                        <a:pt x="683" y="586"/>
                      </a:lnTo>
                      <a:lnTo>
                        <a:pt x="685" y="584"/>
                      </a:lnTo>
                      <a:lnTo>
                        <a:pt x="687" y="582"/>
                      </a:lnTo>
                      <a:lnTo>
                        <a:pt x="689" y="582"/>
                      </a:lnTo>
                      <a:lnTo>
                        <a:pt x="689" y="579"/>
                      </a:lnTo>
                      <a:lnTo>
                        <a:pt x="689" y="577"/>
                      </a:lnTo>
                      <a:lnTo>
                        <a:pt x="691" y="574"/>
                      </a:lnTo>
                      <a:lnTo>
                        <a:pt x="691" y="572"/>
                      </a:lnTo>
                      <a:lnTo>
                        <a:pt x="694" y="570"/>
                      </a:lnTo>
                      <a:lnTo>
                        <a:pt x="696" y="570"/>
                      </a:lnTo>
                      <a:lnTo>
                        <a:pt x="696" y="568"/>
                      </a:lnTo>
                      <a:lnTo>
                        <a:pt x="698" y="568"/>
                      </a:lnTo>
                      <a:lnTo>
                        <a:pt x="700" y="568"/>
                      </a:lnTo>
                      <a:lnTo>
                        <a:pt x="702" y="568"/>
                      </a:lnTo>
                      <a:lnTo>
                        <a:pt x="705" y="568"/>
                      </a:lnTo>
                      <a:lnTo>
                        <a:pt x="707" y="568"/>
                      </a:lnTo>
                      <a:lnTo>
                        <a:pt x="707" y="570"/>
                      </a:lnTo>
                      <a:lnTo>
                        <a:pt x="705" y="570"/>
                      </a:lnTo>
                      <a:lnTo>
                        <a:pt x="705" y="572"/>
                      </a:lnTo>
                      <a:lnTo>
                        <a:pt x="705" y="574"/>
                      </a:lnTo>
                      <a:lnTo>
                        <a:pt x="707" y="574"/>
                      </a:lnTo>
                      <a:lnTo>
                        <a:pt x="707" y="572"/>
                      </a:lnTo>
                      <a:lnTo>
                        <a:pt x="709" y="572"/>
                      </a:lnTo>
                      <a:lnTo>
                        <a:pt x="711" y="572"/>
                      </a:lnTo>
                      <a:lnTo>
                        <a:pt x="709" y="574"/>
                      </a:lnTo>
                      <a:lnTo>
                        <a:pt x="709" y="577"/>
                      </a:lnTo>
                      <a:lnTo>
                        <a:pt x="709" y="579"/>
                      </a:lnTo>
                      <a:lnTo>
                        <a:pt x="709" y="582"/>
                      </a:lnTo>
                      <a:lnTo>
                        <a:pt x="711" y="584"/>
                      </a:lnTo>
                      <a:lnTo>
                        <a:pt x="713" y="584"/>
                      </a:lnTo>
                      <a:lnTo>
                        <a:pt x="715" y="584"/>
                      </a:lnTo>
                      <a:lnTo>
                        <a:pt x="718" y="584"/>
                      </a:lnTo>
                      <a:lnTo>
                        <a:pt x="718" y="582"/>
                      </a:lnTo>
                      <a:lnTo>
                        <a:pt x="718" y="579"/>
                      </a:lnTo>
                      <a:lnTo>
                        <a:pt x="718" y="577"/>
                      </a:lnTo>
                      <a:lnTo>
                        <a:pt x="718" y="574"/>
                      </a:lnTo>
                      <a:lnTo>
                        <a:pt x="715" y="574"/>
                      </a:lnTo>
                      <a:lnTo>
                        <a:pt x="715" y="572"/>
                      </a:lnTo>
                      <a:lnTo>
                        <a:pt x="715" y="570"/>
                      </a:lnTo>
                      <a:lnTo>
                        <a:pt x="715" y="568"/>
                      </a:lnTo>
                      <a:lnTo>
                        <a:pt x="715" y="565"/>
                      </a:lnTo>
                      <a:lnTo>
                        <a:pt x="718" y="565"/>
                      </a:lnTo>
                      <a:lnTo>
                        <a:pt x="719" y="568"/>
                      </a:lnTo>
                      <a:lnTo>
                        <a:pt x="722" y="568"/>
                      </a:lnTo>
                      <a:lnTo>
                        <a:pt x="722" y="570"/>
                      </a:lnTo>
                      <a:lnTo>
                        <a:pt x="722" y="572"/>
                      </a:lnTo>
                      <a:lnTo>
                        <a:pt x="724" y="574"/>
                      </a:lnTo>
                      <a:lnTo>
                        <a:pt x="724" y="577"/>
                      </a:lnTo>
                      <a:lnTo>
                        <a:pt x="726" y="577"/>
                      </a:lnTo>
                      <a:lnTo>
                        <a:pt x="728" y="577"/>
                      </a:lnTo>
                      <a:lnTo>
                        <a:pt x="730" y="577"/>
                      </a:lnTo>
                      <a:lnTo>
                        <a:pt x="730" y="579"/>
                      </a:lnTo>
                      <a:lnTo>
                        <a:pt x="732" y="579"/>
                      </a:lnTo>
                      <a:lnTo>
                        <a:pt x="735" y="582"/>
                      </a:lnTo>
                      <a:lnTo>
                        <a:pt x="735" y="584"/>
                      </a:lnTo>
                      <a:lnTo>
                        <a:pt x="735" y="586"/>
                      </a:lnTo>
                      <a:lnTo>
                        <a:pt x="735" y="588"/>
                      </a:lnTo>
                      <a:lnTo>
                        <a:pt x="735" y="591"/>
                      </a:lnTo>
                      <a:lnTo>
                        <a:pt x="735" y="593"/>
                      </a:lnTo>
                      <a:lnTo>
                        <a:pt x="732" y="595"/>
                      </a:lnTo>
                      <a:lnTo>
                        <a:pt x="730" y="595"/>
                      </a:lnTo>
                      <a:lnTo>
                        <a:pt x="730" y="598"/>
                      </a:lnTo>
                      <a:lnTo>
                        <a:pt x="728" y="598"/>
                      </a:lnTo>
                      <a:lnTo>
                        <a:pt x="728" y="600"/>
                      </a:lnTo>
                      <a:lnTo>
                        <a:pt x="726" y="600"/>
                      </a:lnTo>
                      <a:lnTo>
                        <a:pt x="726" y="602"/>
                      </a:lnTo>
                      <a:lnTo>
                        <a:pt x="724" y="604"/>
                      </a:lnTo>
                      <a:lnTo>
                        <a:pt x="722" y="607"/>
                      </a:lnTo>
                      <a:lnTo>
                        <a:pt x="722" y="609"/>
                      </a:lnTo>
                      <a:lnTo>
                        <a:pt x="719" y="609"/>
                      </a:lnTo>
                      <a:lnTo>
                        <a:pt x="719" y="612"/>
                      </a:lnTo>
                      <a:lnTo>
                        <a:pt x="719" y="614"/>
                      </a:lnTo>
                      <a:lnTo>
                        <a:pt x="722" y="614"/>
                      </a:lnTo>
                      <a:lnTo>
                        <a:pt x="722" y="616"/>
                      </a:lnTo>
                      <a:lnTo>
                        <a:pt x="724" y="616"/>
                      </a:lnTo>
                      <a:lnTo>
                        <a:pt x="726" y="616"/>
                      </a:lnTo>
                      <a:lnTo>
                        <a:pt x="728" y="616"/>
                      </a:lnTo>
                      <a:lnTo>
                        <a:pt x="730" y="616"/>
                      </a:lnTo>
                      <a:lnTo>
                        <a:pt x="732" y="616"/>
                      </a:lnTo>
                      <a:lnTo>
                        <a:pt x="735" y="616"/>
                      </a:lnTo>
                      <a:lnTo>
                        <a:pt x="735" y="618"/>
                      </a:lnTo>
                      <a:lnTo>
                        <a:pt x="737" y="618"/>
                      </a:lnTo>
                      <a:lnTo>
                        <a:pt x="739" y="621"/>
                      </a:lnTo>
                      <a:lnTo>
                        <a:pt x="739" y="623"/>
                      </a:lnTo>
                      <a:lnTo>
                        <a:pt x="739" y="626"/>
                      </a:lnTo>
                      <a:lnTo>
                        <a:pt x="741" y="626"/>
                      </a:lnTo>
                      <a:lnTo>
                        <a:pt x="741" y="628"/>
                      </a:lnTo>
                      <a:lnTo>
                        <a:pt x="739" y="628"/>
                      </a:lnTo>
                      <a:lnTo>
                        <a:pt x="739" y="630"/>
                      </a:lnTo>
                      <a:lnTo>
                        <a:pt x="737" y="632"/>
                      </a:lnTo>
                      <a:lnTo>
                        <a:pt x="735" y="632"/>
                      </a:lnTo>
                      <a:lnTo>
                        <a:pt x="732" y="632"/>
                      </a:lnTo>
                      <a:lnTo>
                        <a:pt x="732" y="630"/>
                      </a:lnTo>
                      <a:lnTo>
                        <a:pt x="730" y="630"/>
                      </a:lnTo>
                      <a:lnTo>
                        <a:pt x="730" y="628"/>
                      </a:lnTo>
                      <a:lnTo>
                        <a:pt x="728" y="628"/>
                      </a:lnTo>
                      <a:lnTo>
                        <a:pt x="726" y="628"/>
                      </a:lnTo>
                      <a:lnTo>
                        <a:pt x="726" y="630"/>
                      </a:lnTo>
                      <a:lnTo>
                        <a:pt x="724" y="630"/>
                      </a:lnTo>
                      <a:lnTo>
                        <a:pt x="724" y="632"/>
                      </a:lnTo>
                      <a:lnTo>
                        <a:pt x="722" y="635"/>
                      </a:lnTo>
                      <a:lnTo>
                        <a:pt x="719" y="637"/>
                      </a:lnTo>
                      <a:lnTo>
                        <a:pt x="718" y="637"/>
                      </a:lnTo>
                      <a:lnTo>
                        <a:pt x="715" y="637"/>
                      </a:lnTo>
                      <a:lnTo>
                        <a:pt x="713" y="639"/>
                      </a:lnTo>
                      <a:lnTo>
                        <a:pt x="711" y="639"/>
                      </a:lnTo>
                      <a:lnTo>
                        <a:pt x="709" y="642"/>
                      </a:lnTo>
                      <a:lnTo>
                        <a:pt x="707" y="642"/>
                      </a:lnTo>
                      <a:lnTo>
                        <a:pt x="705" y="642"/>
                      </a:lnTo>
                      <a:lnTo>
                        <a:pt x="702" y="644"/>
                      </a:lnTo>
                      <a:lnTo>
                        <a:pt x="700" y="644"/>
                      </a:lnTo>
                      <a:lnTo>
                        <a:pt x="698" y="646"/>
                      </a:lnTo>
                      <a:lnTo>
                        <a:pt x="696" y="646"/>
                      </a:lnTo>
                      <a:lnTo>
                        <a:pt x="694" y="649"/>
                      </a:lnTo>
                      <a:lnTo>
                        <a:pt x="691" y="649"/>
                      </a:lnTo>
                      <a:lnTo>
                        <a:pt x="689" y="651"/>
                      </a:lnTo>
                      <a:lnTo>
                        <a:pt x="687" y="651"/>
                      </a:lnTo>
                      <a:lnTo>
                        <a:pt x="687" y="653"/>
                      </a:lnTo>
                      <a:lnTo>
                        <a:pt x="689" y="656"/>
                      </a:lnTo>
                      <a:lnTo>
                        <a:pt x="689" y="658"/>
                      </a:lnTo>
                      <a:lnTo>
                        <a:pt x="691" y="658"/>
                      </a:lnTo>
                      <a:lnTo>
                        <a:pt x="694" y="658"/>
                      </a:lnTo>
                      <a:lnTo>
                        <a:pt x="696" y="660"/>
                      </a:lnTo>
                      <a:lnTo>
                        <a:pt x="694" y="662"/>
                      </a:lnTo>
                      <a:lnTo>
                        <a:pt x="691" y="662"/>
                      </a:lnTo>
                      <a:lnTo>
                        <a:pt x="691" y="665"/>
                      </a:lnTo>
                      <a:lnTo>
                        <a:pt x="689" y="665"/>
                      </a:lnTo>
                      <a:lnTo>
                        <a:pt x="689" y="667"/>
                      </a:lnTo>
                      <a:lnTo>
                        <a:pt x="687" y="667"/>
                      </a:lnTo>
                      <a:lnTo>
                        <a:pt x="685" y="670"/>
                      </a:lnTo>
                      <a:lnTo>
                        <a:pt x="683" y="670"/>
                      </a:lnTo>
                      <a:lnTo>
                        <a:pt x="681" y="667"/>
                      </a:lnTo>
                      <a:lnTo>
                        <a:pt x="681" y="665"/>
                      </a:lnTo>
                      <a:lnTo>
                        <a:pt x="678" y="665"/>
                      </a:lnTo>
                      <a:lnTo>
                        <a:pt x="676" y="662"/>
                      </a:lnTo>
                      <a:lnTo>
                        <a:pt x="674" y="662"/>
                      </a:lnTo>
                      <a:lnTo>
                        <a:pt x="672" y="662"/>
                      </a:lnTo>
                      <a:lnTo>
                        <a:pt x="672" y="665"/>
                      </a:lnTo>
                      <a:lnTo>
                        <a:pt x="670" y="665"/>
                      </a:lnTo>
                      <a:lnTo>
                        <a:pt x="668" y="665"/>
                      </a:lnTo>
                      <a:lnTo>
                        <a:pt x="665" y="665"/>
                      </a:lnTo>
                      <a:lnTo>
                        <a:pt x="664" y="667"/>
                      </a:lnTo>
                      <a:lnTo>
                        <a:pt x="664" y="665"/>
                      </a:lnTo>
                      <a:lnTo>
                        <a:pt x="661" y="665"/>
                      </a:lnTo>
                      <a:lnTo>
                        <a:pt x="659" y="665"/>
                      </a:lnTo>
                      <a:lnTo>
                        <a:pt x="657" y="665"/>
                      </a:lnTo>
                      <a:lnTo>
                        <a:pt x="655" y="665"/>
                      </a:lnTo>
                      <a:lnTo>
                        <a:pt x="653" y="665"/>
                      </a:lnTo>
                      <a:lnTo>
                        <a:pt x="650" y="667"/>
                      </a:lnTo>
                      <a:lnTo>
                        <a:pt x="648" y="670"/>
                      </a:lnTo>
                      <a:lnTo>
                        <a:pt x="646" y="670"/>
                      </a:lnTo>
                      <a:lnTo>
                        <a:pt x="646" y="672"/>
                      </a:lnTo>
                      <a:lnTo>
                        <a:pt x="644" y="672"/>
                      </a:lnTo>
                      <a:lnTo>
                        <a:pt x="642" y="672"/>
                      </a:lnTo>
                      <a:lnTo>
                        <a:pt x="642" y="674"/>
                      </a:lnTo>
                      <a:lnTo>
                        <a:pt x="640" y="674"/>
                      </a:lnTo>
                      <a:lnTo>
                        <a:pt x="640" y="676"/>
                      </a:lnTo>
                      <a:lnTo>
                        <a:pt x="637" y="676"/>
                      </a:lnTo>
                      <a:lnTo>
                        <a:pt x="635" y="679"/>
                      </a:lnTo>
                      <a:lnTo>
                        <a:pt x="633" y="679"/>
                      </a:lnTo>
                      <a:lnTo>
                        <a:pt x="631" y="681"/>
                      </a:lnTo>
                      <a:lnTo>
                        <a:pt x="629" y="681"/>
                      </a:lnTo>
                      <a:lnTo>
                        <a:pt x="627" y="684"/>
                      </a:lnTo>
                      <a:lnTo>
                        <a:pt x="624" y="684"/>
                      </a:lnTo>
                      <a:lnTo>
                        <a:pt x="622" y="686"/>
                      </a:lnTo>
                      <a:lnTo>
                        <a:pt x="620" y="686"/>
                      </a:lnTo>
                      <a:lnTo>
                        <a:pt x="618" y="686"/>
                      </a:lnTo>
                      <a:lnTo>
                        <a:pt x="616" y="686"/>
                      </a:lnTo>
                      <a:lnTo>
                        <a:pt x="614" y="688"/>
                      </a:lnTo>
                      <a:lnTo>
                        <a:pt x="611" y="688"/>
                      </a:lnTo>
                      <a:lnTo>
                        <a:pt x="609" y="688"/>
                      </a:lnTo>
                      <a:lnTo>
                        <a:pt x="607" y="688"/>
                      </a:lnTo>
                      <a:lnTo>
                        <a:pt x="605" y="688"/>
                      </a:lnTo>
                      <a:lnTo>
                        <a:pt x="603" y="690"/>
                      </a:lnTo>
                      <a:lnTo>
                        <a:pt x="600" y="690"/>
                      </a:lnTo>
                      <a:lnTo>
                        <a:pt x="599" y="690"/>
                      </a:lnTo>
                      <a:lnTo>
                        <a:pt x="596" y="690"/>
                      </a:lnTo>
                      <a:lnTo>
                        <a:pt x="594" y="690"/>
                      </a:lnTo>
                      <a:lnTo>
                        <a:pt x="592" y="690"/>
                      </a:lnTo>
                      <a:lnTo>
                        <a:pt x="590" y="690"/>
                      </a:lnTo>
                      <a:lnTo>
                        <a:pt x="588" y="690"/>
                      </a:lnTo>
                      <a:lnTo>
                        <a:pt x="588" y="693"/>
                      </a:lnTo>
                      <a:lnTo>
                        <a:pt x="586" y="693"/>
                      </a:lnTo>
                      <a:lnTo>
                        <a:pt x="583" y="693"/>
                      </a:lnTo>
                      <a:lnTo>
                        <a:pt x="583" y="695"/>
                      </a:lnTo>
                      <a:lnTo>
                        <a:pt x="581" y="695"/>
                      </a:lnTo>
                      <a:lnTo>
                        <a:pt x="579" y="697"/>
                      </a:lnTo>
                      <a:lnTo>
                        <a:pt x="577" y="700"/>
                      </a:lnTo>
                      <a:lnTo>
                        <a:pt x="575" y="702"/>
                      </a:lnTo>
                      <a:lnTo>
                        <a:pt x="575" y="704"/>
                      </a:lnTo>
                      <a:lnTo>
                        <a:pt x="573" y="704"/>
                      </a:lnTo>
                      <a:lnTo>
                        <a:pt x="573" y="706"/>
                      </a:lnTo>
                      <a:lnTo>
                        <a:pt x="573" y="709"/>
                      </a:lnTo>
                      <a:lnTo>
                        <a:pt x="570" y="709"/>
                      </a:lnTo>
                      <a:lnTo>
                        <a:pt x="570" y="711"/>
                      </a:lnTo>
                      <a:lnTo>
                        <a:pt x="570" y="714"/>
                      </a:lnTo>
                      <a:lnTo>
                        <a:pt x="568" y="716"/>
                      </a:lnTo>
                      <a:lnTo>
                        <a:pt x="568" y="718"/>
                      </a:lnTo>
                      <a:lnTo>
                        <a:pt x="568" y="720"/>
                      </a:lnTo>
                      <a:lnTo>
                        <a:pt x="566" y="720"/>
                      </a:lnTo>
                      <a:lnTo>
                        <a:pt x="566" y="723"/>
                      </a:lnTo>
                      <a:lnTo>
                        <a:pt x="564" y="725"/>
                      </a:lnTo>
                      <a:lnTo>
                        <a:pt x="562" y="725"/>
                      </a:lnTo>
                      <a:lnTo>
                        <a:pt x="559" y="725"/>
                      </a:lnTo>
                      <a:lnTo>
                        <a:pt x="558" y="725"/>
                      </a:lnTo>
                      <a:lnTo>
                        <a:pt x="555" y="728"/>
                      </a:lnTo>
                      <a:lnTo>
                        <a:pt x="555" y="730"/>
                      </a:lnTo>
                      <a:lnTo>
                        <a:pt x="555" y="732"/>
                      </a:lnTo>
                      <a:lnTo>
                        <a:pt x="555" y="734"/>
                      </a:lnTo>
                      <a:lnTo>
                        <a:pt x="555" y="737"/>
                      </a:lnTo>
                      <a:lnTo>
                        <a:pt x="553" y="737"/>
                      </a:lnTo>
                      <a:lnTo>
                        <a:pt x="551" y="734"/>
                      </a:lnTo>
                      <a:lnTo>
                        <a:pt x="549" y="734"/>
                      </a:lnTo>
                      <a:lnTo>
                        <a:pt x="547" y="737"/>
                      </a:lnTo>
                      <a:lnTo>
                        <a:pt x="547" y="739"/>
                      </a:lnTo>
                      <a:lnTo>
                        <a:pt x="545" y="739"/>
                      </a:lnTo>
                      <a:lnTo>
                        <a:pt x="545" y="741"/>
                      </a:lnTo>
                      <a:lnTo>
                        <a:pt x="545" y="744"/>
                      </a:lnTo>
                      <a:lnTo>
                        <a:pt x="545" y="746"/>
                      </a:lnTo>
                      <a:lnTo>
                        <a:pt x="545" y="748"/>
                      </a:lnTo>
                      <a:lnTo>
                        <a:pt x="545" y="751"/>
                      </a:lnTo>
                      <a:lnTo>
                        <a:pt x="545" y="753"/>
                      </a:lnTo>
                      <a:lnTo>
                        <a:pt x="547" y="753"/>
                      </a:lnTo>
                      <a:lnTo>
                        <a:pt x="547" y="755"/>
                      </a:lnTo>
                      <a:lnTo>
                        <a:pt x="547" y="758"/>
                      </a:lnTo>
                      <a:lnTo>
                        <a:pt x="549" y="760"/>
                      </a:lnTo>
                      <a:lnTo>
                        <a:pt x="549" y="762"/>
                      </a:lnTo>
                      <a:lnTo>
                        <a:pt x="551" y="762"/>
                      </a:lnTo>
                      <a:lnTo>
                        <a:pt x="551" y="764"/>
                      </a:lnTo>
                      <a:lnTo>
                        <a:pt x="553" y="767"/>
                      </a:lnTo>
                      <a:lnTo>
                        <a:pt x="553" y="769"/>
                      </a:lnTo>
                      <a:lnTo>
                        <a:pt x="555" y="772"/>
                      </a:lnTo>
                      <a:lnTo>
                        <a:pt x="555" y="774"/>
                      </a:lnTo>
                      <a:lnTo>
                        <a:pt x="555" y="776"/>
                      </a:lnTo>
                      <a:lnTo>
                        <a:pt x="558" y="776"/>
                      </a:lnTo>
                      <a:lnTo>
                        <a:pt x="558" y="778"/>
                      </a:lnTo>
                      <a:lnTo>
                        <a:pt x="558" y="781"/>
                      </a:lnTo>
                      <a:lnTo>
                        <a:pt x="558" y="783"/>
                      </a:lnTo>
                      <a:lnTo>
                        <a:pt x="559" y="786"/>
                      </a:lnTo>
                      <a:lnTo>
                        <a:pt x="559" y="788"/>
                      </a:lnTo>
                      <a:lnTo>
                        <a:pt x="559" y="790"/>
                      </a:lnTo>
                      <a:lnTo>
                        <a:pt x="559" y="792"/>
                      </a:lnTo>
                      <a:lnTo>
                        <a:pt x="559" y="795"/>
                      </a:lnTo>
                      <a:lnTo>
                        <a:pt x="559" y="797"/>
                      </a:lnTo>
                      <a:lnTo>
                        <a:pt x="562" y="799"/>
                      </a:lnTo>
                      <a:lnTo>
                        <a:pt x="562" y="802"/>
                      </a:lnTo>
                      <a:lnTo>
                        <a:pt x="562" y="804"/>
                      </a:lnTo>
                      <a:lnTo>
                        <a:pt x="562" y="806"/>
                      </a:lnTo>
                      <a:lnTo>
                        <a:pt x="562" y="808"/>
                      </a:lnTo>
                      <a:lnTo>
                        <a:pt x="564" y="811"/>
                      </a:lnTo>
                      <a:lnTo>
                        <a:pt x="564" y="813"/>
                      </a:lnTo>
                      <a:lnTo>
                        <a:pt x="564" y="816"/>
                      </a:lnTo>
                      <a:lnTo>
                        <a:pt x="564" y="818"/>
                      </a:lnTo>
                      <a:lnTo>
                        <a:pt x="562" y="820"/>
                      </a:lnTo>
                      <a:lnTo>
                        <a:pt x="562" y="822"/>
                      </a:lnTo>
                      <a:lnTo>
                        <a:pt x="559" y="825"/>
                      </a:lnTo>
                      <a:lnTo>
                        <a:pt x="559" y="827"/>
                      </a:lnTo>
                      <a:lnTo>
                        <a:pt x="558" y="830"/>
                      </a:lnTo>
                      <a:lnTo>
                        <a:pt x="558" y="831"/>
                      </a:lnTo>
                      <a:lnTo>
                        <a:pt x="555" y="831"/>
                      </a:lnTo>
                      <a:lnTo>
                        <a:pt x="555" y="834"/>
                      </a:lnTo>
                      <a:lnTo>
                        <a:pt x="553" y="834"/>
                      </a:lnTo>
                      <a:lnTo>
                        <a:pt x="553" y="836"/>
                      </a:lnTo>
                      <a:lnTo>
                        <a:pt x="551" y="839"/>
                      </a:lnTo>
                      <a:lnTo>
                        <a:pt x="551" y="841"/>
                      </a:lnTo>
                      <a:lnTo>
                        <a:pt x="551" y="843"/>
                      </a:lnTo>
                      <a:lnTo>
                        <a:pt x="551" y="845"/>
                      </a:lnTo>
                      <a:lnTo>
                        <a:pt x="551" y="848"/>
                      </a:lnTo>
                      <a:lnTo>
                        <a:pt x="551" y="850"/>
                      </a:lnTo>
                      <a:lnTo>
                        <a:pt x="553" y="850"/>
                      </a:lnTo>
                      <a:lnTo>
                        <a:pt x="553" y="853"/>
                      </a:lnTo>
                      <a:lnTo>
                        <a:pt x="553" y="855"/>
                      </a:lnTo>
                      <a:lnTo>
                        <a:pt x="555" y="857"/>
                      </a:lnTo>
                      <a:lnTo>
                        <a:pt x="555" y="859"/>
                      </a:lnTo>
                      <a:lnTo>
                        <a:pt x="558" y="859"/>
                      </a:lnTo>
                      <a:lnTo>
                        <a:pt x="558" y="862"/>
                      </a:lnTo>
                      <a:lnTo>
                        <a:pt x="558" y="864"/>
                      </a:lnTo>
                      <a:lnTo>
                        <a:pt x="559" y="864"/>
                      </a:lnTo>
                      <a:lnTo>
                        <a:pt x="559" y="866"/>
                      </a:lnTo>
                      <a:lnTo>
                        <a:pt x="562" y="869"/>
                      </a:lnTo>
                      <a:lnTo>
                        <a:pt x="562" y="871"/>
                      </a:lnTo>
                      <a:lnTo>
                        <a:pt x="562" y="874"/>
                      </a:lnTo>
                      <a:lnTo>
                        <a:pt x="564" y="874"/>
                      </a:lnTo>
                      <a:lnTo>
                        <a:pt x="564" y="876"/>
                      </a:lnTo>
                      <a:lnTo>
                        <a:pt x="568" y="883"/>
                      </a:lnTo>
                      <a:lnTo>
                        <a:pt x="570" y="892"/>
                      </a:lnTo>
                      <a:lnTo>
                        <a:pt x="573" y="894"/>
                      </a:lnTo>
                      <a:lnTo>
                        <a:pt x="573" y="897"/>
                      </a:lnTo>
                      <a:lnTo>
                        <a:pt x="573" y="899"/>
                      </a:lnTo>
                      <a:lnTo>
                        <a:pt x="573" y="901"/>
                      </a:lnTo>
                      <a:lnTo>
                        <a:pt x="573" y="903"/>
                      </a:lnTo>
                      <a:lnTo>
                        <a:pt x="570" y="906"/>
                      </a:lnTo>
                      <a:lnTo>
                        <a:pt x="570" y="908"/>
                      </a:lnTo>
                      <a:lnTo>
                        <a:pt x="568" y="908"/>
                      </a:lnTo>
                      <a:lnTo>
                        <a:pt x="568" y="910"/>
                      </a:lnTo>
                      <a:lnTo>
                        <a:pt x="566" y="910"/>
                      </a:lnTo>
                      <a:lnTo>
                        <a:pt x="564" y="913"/>
                      </a:lnTo>
                      <a:lnTo>
                        <a:pt x="562" y="913"/>
                      </a:lnTo>
                      <a:lnTo>
                        <a:pt x="559" y="913"/>
                      </a:lnTo>
                      <a:lnTo>
                        <a:pt x="558" y="913"/>
                      </a:lnTo>
                      <a:lnTo>
                        <a:pt x="555" y="913"/>
                      </a:lnTo>
                      <a:lnTo>
                        <a:pt x="553" y="913"/>
                      </a:lnTo>
                      <a:lnTo>
                        <a:pt x="551" y="913"/>
                      </a:lnTo>
                      <a:lnTo>
                        <a:pt x="549" y="913"/>
                      </a:lnTo>
                      <a:lnTo>
                        <a:pt x="547" y="913"/>
                      </a:lnTo>
                      <a:lnTo>
                        <a:pt x="545" y="913"/>
                      </a:lnTo>
                      <a:lnTo>
                        <a:pt x="542" y="913"/>
                      </a:lnTo>
                      <a:lnTo>
                        <a:pt x="540" y="913"/>
                      </a:lnTo>
                      <a:lnTo>
                        <a:pt x="538" y="913"/>
                      </a:lnTo>
                      <a:lnTo>
                        <a:pt x="536" y="913"/>
                      </a:lnTo>
                      <a:lnTo>
                        <a:pt x="536" y="915"/>
                      </a:lnTo>
                      <a:lnTo>
                        <a:pt x="534" y="915"/>
                      </a:lnTo>
                      <a:lnTo>
                        <a:pt x="532" y="915"/>
                      </a:lnTo>
                      <a:lnTo>
                        <a:pt x="529" y="915"/>
                      </a:lnTo>
                      <a:lnTo>
                        <a:pt x="527" y="915"/>
                      </a:lnTo>
                      <a:lnTo>
                        <a:pt x="525" y="917"/>
                      </a:lnTo>
                      <a:lnTo>
                        <a:pt x="525" y="920"/>
                      </a:lnTo>
                      <a:lnTo>
                        <a:pt x="525" y="922"/>
                      </a:lnTo>
                      <a:lnTo>
                        <a:pt x="527" y="924"/>
                      </a:lnTo>
                      <a:lnTo>
                        <a:pt x="527" y="927"/>
                      </a:lnTo>
                      <a:lnTo>
                        <a:pt x="529" y="927"/>
                      </a:lnTo>
                      <a:lnTo>
                        <a:pt x="529" y="929"/>
                      </a:lnTo>
                      <a:lnTo>
                        <a:pt x="532" y="929"/>
                      </a:lnTo>
                      <a:lnTo>
                        <a:pt x="532" y="931"/>
                      </a:lnTo>
                      <a:lnTo>
                        <a:pt x="532" y="933"/>
                      </a:lnTo>
                      <a:lnTo>
                        <a:pt x="534" y="933"/>
                      </a:lnTo>
                      <a:lnTo>
                        <a:pt x="534" y="936"/>
                      </a:lnTo>
                      <a:lnTo>
                        <a:pt x="536" y="936"/>
                      </a:lnTo>
                      <a:lnTo>
                        <a:pt x="536" y="938"/>
                      </a:lnTo>
                      <a:lnTo>
                        <a:pt x="538" y="941"/>
                      </a:lnTo>
                      <a:lnTo>
                        <a:pt x="538" y="943"/>
                      </a:lnTo>
                      <a:lnTo>
                        <a:pt x="538" y="945"/>
                      </a:lnTo>
                      <a:lnTo>
                        <a:pt x="538" y="947"/>
                      </a:lnTo>
                      <a:lnTo>
                        <a:pt x="538" y="950"/>
                      </a:lnTo>
                      <a:lnTo>
                        <a:pt x="538" y="952"/>
                      </a:lnTo>
                      <a:lnTo>
                        <a:pt x="538" y="955"/>
                      </a:lnTo>
                      <a:lnTo>
                        <a:pt x="538" y="957"/>
                      </a:lnTo>
                      <a:lnTo>
                        <a:pt x="538" y="959"/>
                      </a:lnTo>
                      <a:lnTo>
                        <a:pt x="538" y="961"/>
                      </a:lnTo>
                      <a:lnTo>
                        <a:pt x="536" y="961"/>
                      </a:lnTo>
                      <a:lnTo>
                        <a:pt x="536" y="964"/>
                      </a:lnTo>
                      <a:lnTo>
                        <a:pt x="536" y="966"/>
                      </a:lnTo>
                      <a:lnTo>
                        <a:pt x="534" y="966"/>
                      </a:lnTo>
                      <a:lnTo>
                        <a:pt x="534" y="968"/>
                      </a:lnTo>
                      <a:lnTo>
                        <a:pt x="532" y="968"/>
                      </a:lnTo>
                      <a:lnTo>
                        <a:pt x="532" y="971"/>
                      </a:lnTo>
                      <a:lnTo>
                        <a:pt x="529" y="971"/>
                      </a:lnTo>
                      <a:lnTo>
                        <a:pt x="529" y="973"/>
                      </a:lnTo>
                      <a:lnTo>
                        <a:pt x="527" y="973"/>
                      </a:lnTo>
                      <a:lnTo>
                        <a:pt x="527" y="975"/>
                      </a:lnTo>
                      <a:lnTo>
                        <a:pt x="525" y="975"/>
                      </a:lnTo>
                      <a:lnTo>
                        <a:pt x="523" y="978"/>
                      </a:lnTo>
                      <a:lnTo>
                        <a:pt x="521" y="980"/>
                      </a:lnTo>
                      <a:lnTo>
                        <a:pt x="518" y="980"/>
                      </a:lnTo>
                      <a:lnTo>
                        <a:pt x="518" y="982"/>
                      </a:lnTo>
                      <a:lnTo>
                        <a:pt x="516" y="985"/>
                      </a:lnTo>
                      <a:lnTo>
                        <a:pt x="516" y="987"/>
                      </a:lnTo>
                      <a:lnTo>
                        <a:pt x="514" y="987"/>
                      </a:lnTo>
                      <a:lnTo>
                        <a:pt x="514" y="989"/>
                      </a:lnTo>
                      <a:lnTo>
                        <a:pt x="512" y="989"/>
                      </a:lnTo>
                      <a:lnTo>
                        <a:pt x="512" y="991"/>
                      </a:lnTo>
                      <a:lnTo>
                        <a:pt x="512" y="994"/>
                      </a:lnTo>
                      <a:lnTo>
                        <a:pt x="510" y="996"/>
                      </a:lnTo>
                      <a:lnTo>
                        <a:pt x="508" y="999"/>
                      </a:lnTo>
                      <a:lnTo>
                        <a:pt x="505" y="1001"/>
                      </a:lnTo>
                      <a:lnTo>
                        <a:pt x="504" y="1003"/>
                      </a:lnTo>
                      <a:lnTo>
                        <a:pt x="504" y="1005"/>
                      </a:lnTo>
                      <a:lnTo>
                        <a:pt x="501" y="1005"/>
                      </a:lnTo>
                      <a:lnTo>
                        <a:pt x="499" y="1008"/>
                      </a:lnTo>
                      <a:lnTo>
                        <a:pt x="497" y="1010"/>
                      </a:lnTo>
                      <a:lnTo>
                        <a:pt x="495" y="1010"/>
                      </a:lnTo>
                      <a:lnTo>
                        <a:pt x="495" y="1013"/>
                      </a:lnTo>
                      <a:lnTo>
                        <a:pt x="493" y="1013"/>
                      </a:lnTo>
                      <a:lnTo>
                        <a:pt x="493" y="1015"/>
                      </a:lnTo>
                      <a:lnTo>
                        <a:pt x="491" y="1015"/>
                      </a:lnTo>
                      <a:lnTo>
                        <a:pt x="488" y="1015"/>
                      </a:lnTo>
                      <a:lnTo>
                        <a:pt x="486" y="1017"/>
                      </a:lnTo>
                      <a:lnTo>
                        <a:pt x="484" y="1017"/>
                      </a:lnTo>
                      <a:lnTo>
                        <a:pt x="482" y="1015"/>
                      </a:lnTo>
                      <a:lnTo>
                        <a:pt x="480" y="1015"/>
                      </a:lnTo>
                      <a:lnTo>
                        <a:pt x="477" y="1015"/>
                      </a:lnTo>
                      <a:lnTo>
                        <a:pt x="475" y="1015"/>
                      </a:lnTo>
                      <a:lnTo>
                        <a:pt x="475" y="1013"/>
                      </a:lnTo>
                      <a:lnTo>
                        <a:pt x="473" y="1013"/>
                      </a:lnTo>
                      <a:lnTo>
                        <a:pt x="471" y="1013"/>
                      </a:lnTo>
                      <a:lnTo>
                        <a:pt x="471" y="1010"/>
                      </a:lnTo>
                      <a:lnTo>
                        <a:pt x="469" y="1010"/>
                      </a:lnTo>
                      <a:lnTo>
                        <a:pt x="467" y="1008"/>
                      </a:lnTo>
                      <a:lnTo>
                        <a:pt x="464" y="1005"/>
                      </a:lnTo>
                      <a:lnTo>
                        <a:pt x="462" y="1005"/>
                      </a:lnTo>
                      <a:lnTo>
                        <a:pt x="462" y="1003"/>
                      </a:lnTo>
                      <a:lnTo>
                        <a:pt x="460" y="1003"/>
                      </a:lnTo>
                      <a:lnTo>
                        <a:pt x="460" y="1001"/>
                      </a:lnTo>
                      <a:lnTo>
                        <a:pt x="458" y="1001"/>
                      </a:lnTo>
                      <a:lnTo>
                        <a:pt x="458" y="999"/>
                      </a:lnTo>
                      <a:lnTo>
                        <a:pt x="456" y="999"/>
                      </a:lnTo>
                      <a:lnTo>
                        <a:pt x="454" y="996"/>
                      </a:lnTo>
                      <a:lnTo>
                        <a:pt x="454" y="994"/>
                      </a:lnTo>
                      <a:lnTo>
                        <a:pt x="451" y="991"/>
                      </a:lnTo>
                      <a:lnTo>
                        <a:pt x="451" y="989"/>
                      </a:lnTo>
                      <a:lnTo>
                        <a:pt x="450" y="989"/>
                      </a:lnTo>
                      <a:lnTo>
                        <a:pt x="450" y="987"/>
                      </a:lnTo>
                      <a:lnTo>
                        <a:pt x="447" y="987"/>
                      </a:lnTo>
                      <a:lnTo>
                        <a:pt x="447" y="989"/>
                      </a:lnTo>
                      <a:lnTo>
                        <a:pt x="445" y="989"/>
                      </a:lnTo>
                      <a:lnTo>
                        <a:pt x="443" y="989"/>
                      </a:lnTo>
                      <a:lnTo>
                        <a:pt x="441" y="989"/>
                      </a:lnTo>
                      <a:lnTo>
                        <a:pt x="439" y="989"/>
                      </a:lnTo>
                      <a:lnTo>
                        <a:pt x="436" y="987"/>
                      </a:lnTo>
                      <a:lnTo>
                        <a:pt x="434" y="987"/>
                      </a:lnTo>
                      <a:lnTo>
                        <a:pt x="434" y="985"/>
                      </a:lnTo>
                      <a:lnTo>
                        <a:pt x="432" y="985"/>
                      </a:lnTo>
                      <a:lnTo>
                        <a:pt x="432" y="982"/>
                      </a:lnTo>
                      <a:lnTo>
                        <a:pt x="430" y="980"/>
                      </a:lnTo>
                      <a:lnTo>
                        <a:pt x="430" y="978"/>
                      </a:lnTo>
                      <a:lnTo>
                        <a:pt x="430" y="975"/>
                      </a:lnTo>
                      <a:lnTo>
                        <a:pt x="428" y="975"/>
                      </a:lnTo>
                      <a:lnTo>
                        <a:pt x="428" y="973"/>
                      </a:lnTo>
                      <a:lnTo>
                        <a:pt x="428" y="971"/>
                      </a:lnTo>
                      <a:lnTo>
                        <a:pt x="426" y="971"/>
                      </a:lnTo>
                      <a:lnTo>
                        <a:pt x="426" y="968"/>
                      </a:lnTo>
                      <a:lnTo>
                        <a:pt x="423" y="968"/>
                      </a:lnTo>
                      <a:lnTo>
                        <a:pt x="421" y="966"/>
                      </a:lnTo>
                      <a:lnTo>
                        <a:pt x="419" y="966"/>
                      </a:lnTo>
                      <a:lnTo>
                        <a:pt x="417" y="966"/>
                      </a:lnTo>
                      <a:lnTo>
                        <a:pt x="417" y="968"/>
                      </a:lnTo>
                      <a:lnTo>
                        <a:pt x="415" y="968"/>
                      </a:lnTo>
                      <a:lnTo>
                        <a:pt x="413" y="968"/>
                      </a:lnTo>
                      <a:lnTo>
                        <a:pt x="410" y="966"/>
                      </a:lnTo>
                      <a:lnTo>
                        <a:pt x="408" y="966"/>
                      </a:lnTo>
                      <a:lnTo>
                        <a:pt x="406" y="966"/>
                      </a:lnTo>
                      <a:lnTo>
                        <a:pt x="406" y="964"/>
                      </a:lnTo>
                      <a:lnTo>
                        <a:pt x="406" y="961"/>
                      </a:lnTo>
                      <a:lnTo>
                        <a:pt x="406" y="959"/>
                      </a:lnTo>
                      <a:lnTo>
                        <a:pt x="404" y="959"/>
                      </a:lnTo>
                      <a:lnTo>
                        <a:pt x="404" y="957"/>
                      </a:lnTo>
                      <a:lnTo>
                        <a:pt x="404" y="955"/>
                      </a:lnTo>
                      <a:lnTo>
                        <a:pt x="402" y="955"/>
                      </a:lnTo>
                      <a:lnTo>
                        <a:pt x="400" y="955"/>
                      </a:lnTo>
                      <a:lnTo>
                        <a:pt x="400" y="952"/>
                      </a:lnTo>
                      <a:lnTo>
                        <a:pt x="397" y="952"/>
                      </a:lnTo>
                      <a:lnTo>
                        <a:pt x="395" y="952"/>
                      </a:lnTo>
                      <a:lnTo>
                        <a:pt x="393" y="950"/>
                      </a:lnTo>
                      <a:lnTo>
                        <a:pt x="391" y="950"/>
                      </a:lnTo>
                      <a:lnTo>
                        <a:pt x="389" y="950"/>
                      </a:lnTo>
                      <a:lnTo>
                        <a:pt x="389" y="947"/>
                      </a:lnTo>
                      <a:lnTo>
                        <a:pt x="386" y="947"/>
                      </a:lnTo>
                      <a:lnTo>
                        <a:pt x="385" y="945"/>
                      </a:lnTo>
                      <a:lnTo>
                        <a:pt x="382" y="945"/>
                      </a:lnTo>
                      <a:lnTo>
                        <a:pt x="380" y="943"/>
                      </a:lnTo>
                      <a:lnTo>
                        <a:pt x="378" y="941"/>
                      </a:lnTo>
                      <a:lnTo>
                        <a:pt x="376" y="941"/>
                      </a:lnTo>
                      <a:lnTo>
                        <a:pt x="374" y="938"/>
                      </a:lnTo>
                      <a:lnTo>
                        <a:pt x="372" y="936"/>
                      </a:lnTo>
                      <a:lnTo>
                        <a:pt x="369" y="936"/>
                      </a:lnTo>
                      <a:lnTo>
                        <a:pt x="367" y="936"/>
                      </a:lnTo>
                      <a:lnTo>
                        <a:pt x="363" y="933"/>
                      </a:lnTo>
                      <a:lnTo>
                        <a:pt x="363" y="924"/>
                      </a:lnTo>
                      <a:lnTo>
                        <a:pt x="363" y="922"/>
                      </a:lnTo>
                      <a:lnTo>
                        <a:pt x="363" y="920"/>
                      </a:lnTo>
                      <a:lnTo>
                        <a:pt x="363" y="917"/>
                      </a:lnTo>
                      <a:lnTo>
                        <a:pt x="361" y="917"/>
                      </a:lnTo>
                      <a:lnTo>
                        <a:pt x="361" y="915"/>
                      </a:lnTo>
                      <a:lnTo>
                        <a:pt x="361" y="913"/>
                      </a:lnTo>
                      <a:lnTo>
                        <a:pt x="359" y="910"/>
                      </a:lnTo>
                      <a:lnTo>
                        <a:pt x="356" y="908"/>
                      </a:lnTo>
                      <a:lnTo>
                        <a:pt x="356" y="906"/>
                      </a:lnTo>
                      <a:lnTo>
                        <a:pt x="352" y="901"/>
                      </a:lnTo>
                      <a:lnTo>
                        <a:pt x="350" y="899"/>
                      </a:lnTo>
                      <a:lnTo>
                        <a:pt x="345" y="894"/>
                      </a:lnTo>
                      <a:lnTo>
                        <a:pt x="344" y="892"/>
                      </a:lnTo>
                      <a:lnTo>
                        <a:pt x="341" y="889"/>
                      </a:lnTo>
                      <a:lnTo>
                        <a:pt x="339" y="889"/>
                      </a:lnTo>
                      <a:lnTo>
                        <a:pt x="335" y="888"/>
                      </a:lnTo>
                      <a:lnTo>
                        <a:pt x="333" y="885"/>
                      </a:lnTo>
                      <a:lnTo>
                        <a:pt x="352" y="883"/>
                      </a:lnTo>
                      <a:lnTo>
                        <a:pt x="350" y="883"/>
                      </a:lnTo>
                      <a:lnTo>
                        <a:pt x="348" y="880"/>
                      </a:lnTo>
                      <a:lnTo>
                        <a:pt x="345" y="878"/>
                      </a:lnTo>
                      <a:lnTo>
                        <a:pt x="344" y="878"/>
                      </a:lnTo>
                      <a:lnTo>
                        <a:pt x="344" y="876"/>
                      </a:lnTo>
                      <a:lnTo>
                        <a:pt x="341" y="876"/>
                      </a:lnTo>
                      <a:lnTo>
                        <a:pt x="341" y="871"/>
                      </a:lnTo>
                      <a:lnTo>
                        <a:pt x="344" y="866"/>
                      </a:lnTo>
                      <a:lnTo>
                        <a:pt x="344" y="864"/>
                      </a:lnTo>
                      <a:lnTo>
                        <a:pt x="344" y="862"/>
                      </a:lnTo>
                      <a:lnTo>
                        <a:pt x="344" y="859"/>
                      </a:lnTo>
                      <a:lnTo>
                        <a:pt x="345" y="857"/>
                      </a:lnTo>
                      <a:lnTo>
                        <a:pt x="345" y="855"/>
                      </a:lnTo>
                      <a:lnTo>
                        <a:pt x="348" y="853"/>
                      </a:lnTo>
                      <a:lnTo>
                        <a:pt x="348" y="848"/>
                      </a:lnTo>
                      <a:lnTo>
                        <a:pt x="350" y="843"/>
                      </a:lnTo>
                      <a:lnTo>
                        <a:pt x="328" y="841"/>
                      </a:lnTo>
                      <a:lnTo>
                        <a:pt x="331" y="839"/>
                      </a:lnTo>
                      <a:lnTo>
                        <a:pt x="333" y="834"/>
                      </a:lnTo>
                      <a:lnTo>
                        <a:pt x="333" y="831"/>
                      </a:lnTo>
                      <a:lnTo>
                        <a:pt x="335" y="830"/>
                      </a:lnTo>
                      <a:lnTo>
                        <a:pt x="337" y="827"/>
                      </a:lnTo>
                      <a:lnTo>
                        <a:pt x="337" y="825"/>
                      </a:lnTo>
                      <a:lnTo>
                        <a:pt x="339" y="822"/>
                      </a:lnTo>
                      <a:lnTo>
                        <a:pt x="339" y="820"/>
                      </a:lnTo>
                      <a:lnTo>
                        <a:pt x="341" y="818"/>
                      </a:lnTo>
                      <a:lnTo>
                        <a:pt x="341" y="816"/>
                      </a:lnTo>
                      <a:lnTo>
                        <a:pt x="344" y="813"/>
                      </a:lnTo>
                      <a:lnTo>
                        <a:pt x="345" y="811"/>
                      </a:lnTo>
                      <a:lnTo>
                        <a:pt x="348" y="806"/>
                      </a:lnTo>
                      <a:lnTo>
                        <a:pt x="350" y="804"/>
                      </a:lnTo>
                      <a:lnTo>
                        <a:pt x="352" y="804"/>
                      </a:lnTo>
                      <a:lnTo>
                        <a:pt x="352" y="802"/>
                      </a:lnTo>
                      <a:lnTo>
                        <a:pt x="354" y="799"/>
                      </a:lnTo>
                      <a:lnTo>
                        <a:pt x="354" y="797"/>
                      </a:lnTo>
                      <a:lnTo>
                        <a:pt x="356" y="797"/>
                      </a:lnTo>
                      <a:lnTo>
                        <a:pt x="356" y="795"/>
                      </a:lnTo>
                      <a:lnTo>
                        <a:pt x="359" y="792"/>
                      </a:lnTo>
                      <a:lnTo>
                        <a:pt x="359" y="790"/>
                      </a:lnTo>
                      <a:lnTo>
                        <a:pt x="361" y="788"/>
                      </a:lnTo>
                      <a:lnTo>
                        <a:pt x="363" y="786"/>
                      </a:lnTo>
                      <a:lnTo>
                        <a:pt x="363" y="783"/>
                      </a:lnTo>
                      <a:lnTo>
                        <a:pt x="363" y="781"/>
                      </a:lnTo>
                      <a:lnTo>
                        <a:pt x="363" y="778"/>
                      </a:lnTo>
                      <a:lnTo>
                        <a:pt x="363" y="776"/>
                      </a:lnTo>
                      <a:lnTo>
                        <a:pt x="363" y="774"/>
                      </a:lnTo>
                      <a:lnTo>
                        <a:pt x="363" y="772"/>
                      </a:lnTo>
                      <a:lnTo>
                        <a:pt x="363" y="769"/>
                      </a:lnTo>
                      <a:lnTo>
                        <a:pt x="363" y="767"/>
                      </a:lnTo>
                      <a:lnTo>
                        <a:pt x="363" y="764"/>
                      </a:lnTo>
                      <a:lnTo>
                        <a:pt x="361" y="764"/>
                      </a:lnTo>
                      <a:lnTo>
                        <a:pt x="361" y="762"/>
                      </a:lnTo>
                      <a:lnTo>
                        <a:pt x="359" y="760"/>
                      </a:lnTo>
                      <a:lnTo>
                        <a:pt x="356" y="760"/>
                      </a:lnTo>
                      <a:lnTo>
                        <a:pt x="356" y="758"/>
                      </a:lnTo>
                      <a:lnTo>
                        <a:pt x="354" y="758"/>
                      </a:lnTo>
                      <a:lnTo>
                        <a:pt x="350" y="755"/>
                      </a:lnTo>
                      <a:lnTo>
                        <a:pt x="345" y="751"/>
                      </a:lnTo>
                      <a:lnTo>
                        <a:pt x="339" y="748"/>
                      </a:lnTo>
                      <a:lnTo>
                        <a:pt x="335" y="746"/>
                      </a:lnTo>
                      <a:lnTo>
                        <a:pt x="328" y="741"/>
                      </a:lnTo>
                      <a:lnTo>
                        <a:pt x="326" y="741"/>
                      </a:lnTo>
                      <a:lnTo>
                        <a:pt x="326" y="739"/>
                      </a:lnTo>
                      <a:lnTo>
                        <a:pt x="326" y="734"/>
                      </a:lnTo>
                      <a:lnTo>
                        <a:pt x="326" y="732"/>
                      </a:lnTo>
                      <a:lnTo>
                        <a:pt x="324" y="728"/>
                      </a:lnTo>
                      <a:lnTo>
                        <a:pt x="324" y="720"/>
                      </a:lnTo>
                      <a:lnTo>
                        <a:pt x="322" y="716"/>
                      </a:lnTo>
                      <a:lnTo>
                        <a:pt x="320" y="711"/>
                      </a:lnTo>
                      <a:lnTo>
                        <a:pt x="320" y="709"/>
                      </a:lnTo>
                      <a:lnTo>
                        <a:pt x="318" y="709"/>
                      </a:lnTo>
                      <a:lnTo>
                        <a:pt x="315" y="709"/>
                      </a:lnTo>
                      <a:lnTo>
                        <a:pt x="313" y="709"/>
                      </a:lnTo>
                      <a:lnTo>
                        <a:pt x="309" y="709"/>
                      </a:lnTo>
                      <a:lnTo>
                        <a:pt x="305" y="709"/>
                      </a:lnTo>
                      <a:lnTo>
                        <a:pt x="300" y="709"/>
                      </a:lnTo>
                      <a:lnTo>
                        <a:pt x="294" y="709"/>
                      </a:lnTo>
                      <a:lnTo>
                        <a:pt x="291" y="709"/>
                      </a:lnTo>
                      <a:lnTo>
                        <a:pt x="287" y="709"/>
                      </a:lnTo>
                      <a:lnTo>
                        <a:pt x="285" y="709"/>
                      </a:lnTo>
                      <a:lnTo>
                        <a:pt x="283" y="709"/>
                      </a:lnTo>
                      <a:lnTo>
                        <a:pt x="281" y="706"/>
                      </a:lnTo>
                      <a:lnTo>
                        <a:pt x="279" y="706"/>
                      </a:lnTo>
                      <a:lnTo>
                        <a:pt x="277" y="704"/>
                      </a:lnTo>
                      <a:lnTo>
                        <a:pt x="277" y="702"/>
                      </a:lnTo>
                      <a:lnTo>
                        <a:pt x="272" y="700"/>
                      </a:lnTo>
                      <a:lnTo>
                        <a:pt x="272" y="697"/>
                      </a:lnTo>
                      <a:lnTo>
                        <a:pt x="270" y="693"/>
                      </a:lnTo>
                      <a:lnTo>
                        <a:pt x="268" y="690"/>
                      </a:lnTo>
                      <a:lnTo>
                        <a:pt x="268" y="686"/>
                      </a:lnTo>
                      <a:lnTo>
                        <a:pt x="266" y="681"/>
                      </a:lnTo>
                      <a:lnTo>
                        <a:pt x="264" y="676"/>
                      </a:lnTo>
                      <a:lnTo>
                        <a:pt x="261" y="672"/>
                      </a:lnTo>
                      <a:lnTo>
                        <a:pt x="259" y="670"/>
                      </a:lnTo>
                      <a:lnTo>
                        <a:pt x="257" y="665"/>
                      </a:lnTo>
                      <a:lnTo>
                        <a:pt x="255" y="662"/>
                      </a:lnTo>
                      <a:lnTo>
                        <a:pt x="250" y="658"/>
                      </a:lnTo>
                      <a:lnTo>
                        <a:pt x="248" y="656"/>
                      </a:lnTo>
                      <a:lnTo>
                        <a:pt x="248" y="653"/>
                      </a:lnTo>
                      <a:lnTo>
                        <a:pt x="246" y="653"/>
                      </a:lnTo>
                      <a:lnTo>
                        <a:pt x="242" y="653"/>
                      </a:lnTo>
                      <a:lnTo>
                        <a:pt x="237" y="653"/>
                      </a:lnTo>
                      <a:lnTo>
                        <a:pt x="233" y="653"/>
                      </a:lnTo>
                      <a:lnTo>
                        <a:pt x="227" y="656"/>
                      </a:lnTo>
                      <a:lnTo>
                        <a:pt x="223" y="656"/>
                      </a:lnTo>
                      <a:lnTo>
                        <a:pt x="218" y="658"/>
                      </a:lnTo>
                      <a:lnTo>
                        <a:pt x="216" y="660"/>
                      </a:lnTo>
                      <a:lnTo>
                        <a:pt x="212" y="662"/>
                      </a:lnTo>
                      <a:lnTo>
                        <a:pt x="0" y="327"/>
                      </a:lnTo>
                      <a:lnTo>
                        <a:pt x="4" y="320"/>
                      </a:lnTo>
                      <a:lnTo>
                        <a:pt x="6" y="313"/>
                      </a:lnTo>
                      <a:lnTo>
                        <a:pt x="11" y="306"/>
                      </a:lnTo>
                      <a:lnTo>
                        <a:pt x="15" y="301"/>
                      </a:lnTo>
                      <a:lnTo>
                        <a:pt x="17" y="294"/>
                      </a:lnTo>
                      <a:lnTo>
                        <a:pt x="22" y="289"/>
                      </a:lnTo>
                      <a:lnTo>
                        <a:pt x="23" y="285"/>
                      </a:lnTo>
                      <a:lnTo>
                        <a:pt x="23" y="283"/>
                      </a:lnTo>
                      <a:lnTo>
                        <a:pt x="26" y="280"/>
                      </a:lnTo>
                      <a:lnTo>
                        <a:pt x="28" y="278"/>
                      </a:lnTo>
                      <a:lnTo>
                        <a:pt x="28" y="273"/>
                      </a:lnTo>
                      <a:lnTo>
                        <a:pt x="30" y="271"/>
                      </a:lnTo>
                      <a:lnTo>
                        <a:pt x="32" y="266"/>
                      </a:lnTo>
                      <a:lnTo>
                        <a:pt x="32" y="264"/>
                      </a:lnTo>
                      <a:lnTo>
                        <a:pt x="34" y="259"/>
                      </a:lnTo>
                      <a:lnTo>
                        <a:pt x="34" y="257"/>
                      </a:lnTo>
                      <a:lnTo>
                        <a:pt x="36" y="253"/>
                      </a:lnTo>
                      <a:lnTo>
                        <a:pt x="39" y="253"/>
                      </a:lnTo>
                      <a:lnTo>
                        <a:pt x="39" y="250"/>
                      </a:lnTo>
                      <a:lnTo>
                        <a:pt x="41" y="245"/>
                      </a:lnTo>
                      <a:lnTo>
                        <a:pt x="43" y="241"/>
                      </a:lnTo>
                      <a:lnTo>
                        <a:pt x="45" y="234"/>
                      </a:lnTo>
                      <a:lnTo>
                        <a:pt x="47" y="227"/>
                      </a:lnTo>
                      <a:lnTo>
                        <a:pt x="47" y="225"/>
                      </a:lnTo>
                      <a:lnTo>
                        <a:pt x="47" y="222"/>
                      </a:lnTo>
                      <a:lnTo>
                        <a:pt x="47" y="220"/>
                      </a:lnTo>
                      <a:lnTo>
                        <a:pt x="47" y="218"/>
                      </a:lnTo>
                      <a:lnTo>
                        <a:pt x="47" y="213"/>
                      </a:lnTo>
                      <a:lnTo>
                        <a:pt x="47" y="211"/>
                      </a:lnTo>
                      <a:lnTo>
                        <a:pt x="47" y="206"/>
                      </a:lnTo>
                      <a:lnTo>
                        <a:pt x="47" y="201"/>
                      </a:lnTo>
                      <a:lnTo>
                        <a:pt x="47" y="197"/>
                      </a:lnTo>
                      <a:lnTo>
                        <a:pt x="47" y="192"/>
                      </a:lnTo>
                      <a:lnTo>
                        <a:pt x="47" y="185"/>
                      </a:lnTo>
                      <a:lnTo>
                        <a:pt x="50" y="181"/>
                      </a:lnTo>
                      <a:lnTo>
                        <a:pt x="52" y="173"/>
                      </a:lnTo>
                      <a:lnTo>
                        <a:pt x="54" y="167"/>
                      </a:lnTo>
                      <a:lnTo>
                        <a:pt x="58" y="162"/>
                      </a:lnTo>
                      <a:lnTo>
                        <a:pt x="60" y="158"/>
                      </a:lnTo>
                      <a:lnTo>
                        <a:pt x="65" y="155"/>
                      </a:lnTo>
                      <a:lnTo>
                        <a:pt x="67" y="153"/>
                      </a:lnTo>
                      <a:lnTo>
                        <a:pt x="69" y="151"/>
                      </a:lnTo>
                      <a:lnTo>
                        <a:pt x="73" y="151"/>
                      </a:lnTo>
                      <a:lnTo>
                        <a:pt x="77" y="151"/>
                      </a:lnTo>
                      <a:lnTo>
                        <a:pt x="82" y="153"/>
                      </a:lnTo>
                      <a:lnTo>
                        <a:pt x="86" y="153"/>
                      </a:lnTo>
                      <a:lnTo>
                        <a:pt x="91" y="155"/>
                      </a:lnTo>
                      <a:lnTo>
                        <a:pt x="95" y="155"/>
                      </a:lnTo>
                      <a:lnTo>
                        <a:pt x="99" y="160"/>
                      </a:lnTo>
                      <a:lnTo>
                        <a:pt x="104" y="162"/>
                      </a:lnTo>
                      <a:lnTo>
                        <a:pt x="108" y="164"/>
                      </a:lnTo>
                      <a:lnTo>
                        <a:pt x="112" y="169"/>
                      </a:lnTo>
                      <a:lnTo>
                        <a:pt x="117" y="173"/>
                      </a:lnTo>
                      <a:lnTo>
                        <a:pt x="121" y="178"/>
                      </a:lnTo>
                      <a:lnTo>
                        <a:pt x="123" y="183"/>
                      </a:lnTo>
                      <a:lnTo>
                        <a:pt x="125" y="183"/>
                      </a:lnTo>
                      <a:lnTo>
                        <a:pt x="127" y="183"/>
                      </a:lnTo>
                      <a:lnTo>
                        <a:pt x="129" y="183"/>
                      </a:lnTo>
                      <a:lnTo>
                        <a:pt x="134" y="181"/>
                      </a:lnTo>
                      <a:lnTo>
                        <a:pt x="136" y="178"/>
                      </a:lnTo>
                      <a:lnTo>
                        <a:pt x="136" y="176"/>
                      </a:lnTo>
                      <a:lnTo>
                        <a:pt x="138" y="173"/>
                      </a:lnTo>
                      <a:lnTo>
                        <a:pt x="138" y="172"/>
                      </a:lnTo>
                      <a:lnTo>
                        <a:pt x="140" y="169"/>
                      </a:lnTo>
                      <a:lnTo>
                        <a:pt x="140" y="167"/>
                      </a:lnTo>
                      <a:lnTo>
                        <a:pt x="140" y="164"/>
                      </a:lnTo>
                      <a:lnTo>
                        <a:pt x="140" y="160"/>
                      </a:lnTo>
                      <a:lnTo>
                        <a:pt x="142" y="155"/>
                      </a:lnTo>
                      <a:lnTo>
                        <a:pt x="142" y="148"/>
                      </a:lnTo>
                      <a:lnTo>
                        <a:pt x="145" y="141"/>
                      </a:lnTo>
                      <a:lnTo>
                        <a:pt x="145" y="134"/>
                      </a:lnTo>
                      <a:lnTo>
                        <a:pt x="147" y="128"/>
                      </a:lnTo>
                      <a:lnTo>
                        <a:pt x="149" y="120"/>
                      </a:lnTo>
                      <a:lnTo>
                        <a:pt x="149" y="111"/>
                      </a:lnTo>
                      <a:lnTo>
                        <a:pt x="151" y="102"/>
                      </a:lnTo>
                      <a:lnTo>
                        <a:pt x="151" y="93"/>
                      </a:lnTo>
                      <a:lnTo>
                        <a:pt x="151" y="86"/>
                      </a:lnTo>
                      <a:lnTo>
                        <a:pt x="151" y="76"/>
                      </a:lnTo>
                      <a:lnTo>
                        <a:pt x="151" y="70"/>
                      </a:lnTo>
                      <a:lnTo>
                        <a:pt x="151" y="65"/>
                      </a:lnTo>
                      <a:lnTo>
                        <a:pt x="151" y="60"/>
                      </a:lnTo>
                      <a:lnTo>
                        <a:pt x="149" y="56"/>
                      </a:lnTo>
                      <a:lnTo>
                        <a:pt x="149" y="51"/>
                      </a:lnTo>
                      <a:lnTo>
                        <a:pt x="147" y="46"/>
                      </a:lnTo>
                      <a:lnTo>
                        <a:pt x="147" y="39"/>
                      </a:lnTo>
                      <a:lnTo>
                        <a:pt x="147" y="37"/>
                      </a:lnTo>
                      <a:lnTo>
                        <a:pt x="147" y="32"/>
                      </a:lnTo>
                      <a:lnTo>
                        <a:pt x="147" y="28"/>
                      </a:lnTo>
                      <a:lnTo>
                        <a:pt x="147" y="26"/>
                      </a:lnTo>
                      <a:lnTo>
                        <a:pt x="147" y="21"/>
                      </a:lnTo>
                      <a:lnTo>
                        <a:pt x="147" y="16"/>
                      </a:lnTo>
                      <a:lnTo>
                        <a:pt x="149" y="14"/>
                      </a:lnTo>
                      <a:lnTo>
                        <a:pt x="151" y="9"/>
                      </a:lnTo>
                      <a:lnTo>
                        <a:pt x="153" y="4"/>
                      </a:lnTo>
                      <a:lnTo>
                        <a:pt x="155" y="2"/>
                      </a:lnTo>
                      <a:lnTo>
                        <a:pt x="158" y="0"/>
                      </a:lnTo>
                      <a:lnTo>
                        <a:pt x="160" y="0"/>
                      </a:lnTo>
                      <a:lnTo>
                        <a:pt x="162" y="0"/>
                      </a:lnTo>
                      <a:lnTo>
                        <a:pt x="166" y="0"/>
                      </a:lnTo>
                      <a:lnTo>
                        <a:pt x="171" y="4"/>
                      </a:lnTo>
                      <a:lnTo>
                        <a:pt x="173" y="9"/>
                      </a:lnTo>
                      <a:lnTo>
                        <a:pt x="177" y="16"/>
                      </a:lnTo>
                      <a:lnTo>
                        <a:pt x="182" y="23"/>
                      </a:lnTo>
                      <a:lnTo>
                        <a:pt x="183" y="32"/>
                      </a:lnTo>
                      <a:lnTo>
                        <a:pt x="183" y="42"/>
                      </a:lnTo>
                      <a:lnTo>
                        <a:pt x="183" y="51"/>
                      </a:lnTo>
                      <a:lnTo>
                        <a:pt x="183" y="60"/>
                      </a:lnTo>
                      <a:lnTo>
                        <a:pt x="183" y="67"/>
                      </a:lnTo>
                      <a:lnTo>
                        <a:pt x="183" y="74"/>
                      </a:lnTo>
                      <a:lnTo>
                        <a:pt x="183" y="83"/>
                      </a:lnTo>
                      <a:lnTo>
                        <a:pt x="183" y="93"/>
                      </a:lnTo>
                      <a:lnTo>
                        <a:pt x="183" y="100"/>
                      </a:lnTo>
                      <a:lnTo>
                        <a:pt x="182" y="106"/>
                      </a:lnTo>
                      <a:lnTo>
                        <a:pt x="182" y="111"/>
                      </a:lnTo>
                      <a:lnTo>
                        <a:pt x="179" y="118"/>
                      </a:lnTo>
                      <a:lnTo>
                        <a:pt x="179" y="123"/>
                      </a:lnTo>
                      <a:lnTo>
                        <a:pt x="179" y="129"/>
                      </a:lnTo>
                      <a:lnTo>
                        <a:pt x="182" y="137"/>
                      </a:lnTo>
                      <a:lnTo>
                        <a:pt x="182" y="143"/>
                      </a:lnTo>
                      <a:lnTo>
                        <a:pt x="183" y="153"/>
                      </a:lnTo>
                      <a:lnTo>
                        <a:pt x="188" y="160"/>
                      </a:lnTo>
                      <a:lnTo>
                        <a:pt x="192" y="167"/>
                      </a:lnTo>
                      <a:lnTo>
                        <a:pt x="194" y="172"/>
                      </a:lnTo>
                      <a:lnTo>
                        <a:pt x="199" y="176"/>
                      </a:lnTo>
                      <a:lnTo>
                        <a:pt x="203" y="178"/>
                      </a:lnTo>
                      <a:lnTo>
                        <a:pt x="207" y="181"/>
                      </a:lnTo>
                      <a:lnTo>
                        <a:pt x="212" y="183"/>
                      </a:lnTo>
                      <a:lnTo>
                        <a:pt x="220" y="187"/>
                      </a:lnTo>
                      <a:lnTo>
                        <a:pt x="225" y="187"/>
                      </a:lnTo>
                      <a:lnTo>
                        <a:pt x="229" y="190"/>
                      </a:lnTo>
                      <a:lnTo>
                        <a:pt x="231" y="192"/>
                      </a:lnTo>
                      <a:lnTo>
                        <a:pt x="236" y="192"/>
                      </a:lnTo>
                      <a:lnTo>
                        <a:pt x="237" y="192"/>
                      </a:lnTo>
                      <a:lnTo>
                        <a:pt x="240" y="195"/>
                      </a:lnTo>
                      <a:lnTo>
                        <a:pt x="244" y="195"/>
                      </a:lnTo>
                      <a:lnTo>
                        <a:pt x="248" y="195"/>
                      </a:lnTo>
                      <a:lnTo>
                        <a:pt x="253" y="197"/>
                      </a:lnTo>
                      <a:lnTo>
                        <a:pt x="257" y="197"/>
                      </a:lnTo>
                      <a:lnTo>
                        <a:pt x="261" y="199"/>
                      </a:lnTo>
                      <a:lnTo>
                        <a:pt x="264" y="199"/>
                      </a:lnTo>
                      <a:lnTo>
                        <a:pt x="266" y="199"/>
                      </a:lnTo>
                      <a:lnTo>
                        <a:pt x="268" y="199"/>
                      </a:lnTo>
                      <a:lnTo>
                        <a:pt x="270" y="197"/>
                      </a:lnTo>
                      <a:lnTo>
                        <a:pt x="272" y="197"/>
                      </a:lnTo>
                      <a:lnTo>
                        <a:pt x="274" y="195"/>
                      </a:lnTo>
                      <a:lnTo>
                        <a:pt x="279" y="192"/>
                      </a:lnTo>
                      <a:lnTo>
                        <a:pt x="283" y="190"/>
                      </a:lnTo>
                      <a:lnTo>
                        <a:pt x="287" y="187"/>
                      </a:lnTo>
                      <a:lnTo>
                        <a:pt x="291" y="183"/>
                      </a:lnTo>
                      <a:lnTo>
                        <a:pt x="296" y="178"/>
                      </a:lnTo>
                      <a:lnTo>
                        <a:pt x="300" y="176"/>
                      </a:lnTo>
                      <a:lnTo>
                        <a:pt x="305" y="172"/>
                      </a:lnTo>
                      <a:lnTo>
                        <a:pt x="309" y="167"/>
                      </a:lnTo>
                      <a:lnTo>
                        <a:pt x="313" y="160"/>
                      </a:lnTo>
                      <a:lnTo>
                        <a:pt x="318" y="155"/>
                      </a:lnTo>
                      <a:lnTo>
                        <a:pt x="322" y="151"/>
                      </a:lnTo>
                      <a:lnTo>
                        <a:pt x="328" y="141"/>
                      </a:lnTo>
                      <a:lnTo>
                        <a:pt x="333" y="134"/>
                      </a:lnTo>
                      <a:lnTo>
                        <a:pt x="337" y="129"/>
                      </a:lnTo>
                      <a:lnTo>
                        <a:pt x="339" y="125"/>
                      </a:lnTo>
                      <a:lnTo>
                        <a:pt x="341" y="120"/>
                      </a:lnTo>
                      <a:lnTo>
                        <a:pt x="344" y="116"/>
                      </a:lnTo>
                      <a:lnTo>
                        <a:pt x="344" y="114"/>
                      </a:lnTo>
                      <a:lnTo>
                        <a:pt x="344" y="111"/>
                      </a:lnTo>
                      <a:lnTo>
                        <a:pt x="345" y="106"/>
                      </a:lnTo>
                      <a:lnTo>
                        <a:pt x="345" y="104"/>
                      </a:lnTo>
                      <a:lnTo>
                        <a:pt x="345" y="102"/>
                      </a:lnTo>
                      <a:lnTo>
                        <a:pt x="345" y="100"/>
                      </a:lnTo>
                      <a:lnTo>
                        <a:pt x="348" y="97"/>
                      </a:lnTo>
                      <a:lnTo>
                        <a:pt x="348" y="95"/>
                      </a:lnTo>
                      <a:lnTo>
                        <a:pt x="348" y="93"/>
                      </a:lnTo>
                      <a:lnTo>
                        <a:pt x="352" y="93"/>
                      </a:lnTo>
                      <a:lnTo>
                        <a:pt x="350" y="100"/>
                      </a:lnTo>
                      <a:lnTo>
                        <a:pt x="359" y="100"/>
                      </a:lnTo>
                      <a:lnTo>
                        <a:pt x="361" y="97"/>
                      </a:lnTo>
                      <a:lnTo>
                        <a:pt x="361" y="95"/>
                      </a:lnTo>
                      <a:lnTo>
                        <a:pt x="363" y="95"/>
                      </a:lnTo>
                      <a:lnTo>
                        <a:pt x="363" y="93"/>
                      </a:lnTo>
                      <a:lnTo>
                        <a:pt x="365" y="93"/>
                      </a:lnTo>
                      <a:lnTo>
                        <a:pt x="365" y="90"/>
                      </a:lnTo>
                      <a:lnTo>
                        <a:pt x="367" y="90"/>
                      </a:lnTo>
                      <a:lnTo>
                        <a:pt x="369" y="90"/>
                      </a:lnTo>
                      <a:lnTo>
                        <a:pt x="369" y="93"/>
                      </a:lnTo>
                      <a:lnTo>
                        <a:pt x="367" y="95"/>
                      </a:lnTo>
                      <a:lnTo>
                        <a:pt x="367" y="97"/>
                      </a:lnTo>
                      <a:lnTo>
                        <a:pt x="365" y="97"/>
                      </a:lnTo>
                      <a:lnTo>
                        <a:pt x="365" y="100"/>
                      </a:lnTo>
                      <a:lnTo>
                        <a:pt x="363" y="102"/>
                      </a:lnTo>
                      <a:lnTo>
                        <a:pt x="363" y="104"/>
                      </a:lnTo>
                      <a:lnTo>
                        <a:pt x="361" y="104"/>
                      </a:lnTo>
                      <a:lnTo>
                        <a:pt x="363" y="106"/>
                      </a:lnTo>
                      <a:lnTo>
                        <a:pt x="363" y="109"/>
                      </a:lnTo>
                      <a:lnTo>
                        <a:pt x="365" y="109"/>
                      </a:lnTo>
                      <a:lnTo>
                        <a:pt x="367" y="109"/>
                      </a:lnTo>
                      <a:lnTo>
                        <a:pt x="369" y="109"/>
                      </a:lnTo>
                      <a:lnTo>
                        <a:pt x="372" y="109"/>
                      </a:lnTo>
                      <a:lnTo>
                        <a:pt x="372" y="106"/>
                      </a:lnTo>
                      <a:lnTo>
                        <a:pt x="374" y="106"/>
                      </a:lnTo>
                      <a:lnTo>
                        <a:pt x="376" y="106"/>
                      </a:lnTo>
                      <a:lnTo>
                        <a:pt x="376" y="104"/>
                      </a:lnTo>
                      <a:lnTo>
                        <a:pt x="378" y="104"/>
                      </a:lnTo>
                      <a:lnTo>
                        <a:pt x="380" y="104"/>
                      </a:lnTo>
                      <a:lnTo>
                        <a:pt x="382" y="102"/>
                      </a:lnTo>
                      <a:lnTo>
                        <a:pt x="385" y="102"/>
                      </a:lnTo>
                      <a:lnTo>
                        <a:pt x="386" y="100"/>
                      </a:lnTo>
                      <a:lnTo>
                        <a:pt x="389" y="97"/>
                      </a:lnTo>
                      <a:lnTo>
                        <a:pt x="391" y="97"/>
                      </a:lnTo>
                      <a:lnTo>
                        <a:pt x="393" y="95"/>
                      </a:lnTo>
                      <a:lnTo>
                        <a:pt x="395" y="95"/>
                      </a:lnTo>
                      <a:lnTo>
                        <a:pt x="395" y="93"/>
                      </a:lnTo>
                      <a:lnTo>
                        <a:pt x="397" y="93"/>
                      </a:lnTo>
                      <a:lnTo>
                        <a:pt x="397" y="90"/>
                      </a:lnTo>
                      <a:lnTo>
                        <a:pt x="400" y="90"/>
                      </a:lnTo>
                      <a:lnTo>
                        <a:pt x="402" y="90"/>
                      </a:lnTo>
                      <a:lnTo>
                        <a:pt x="402" y="88"/>
                      </a:lnTo>
                      <a:lnTo>
                        <a:pt x="404" y="88"/>
                      </a:lnTo>
                      <a:lnTo>
                        <a:pt x="406" y="86"/>
                      </a:lnTo>
                      <a:lnTo>
                        <a:pt x="408" y="86"/>
                      </a:lnTo>
                      <a:lnTo>
                        <a:pt x="410" y="83"/>
                      </a:lnTo>
                      <a:lnTo>
                        <a:pt x="413" y="83"/>
                      </a:lnTo>
                      <a:lnTo>
                        <a:pt x="413" y="81"/>
                      </a:lnTo>
                      <a:lnTo>
                        <a:pt x="415" y="81"/>
                      </a:lnTo>
                      <a:lnTo>
                        <a:pt x="417" y="79"/>
                      </a:lnTo>
                      <a:lnTo>
                        <a:pt x="419" y="79"/>
                      </a:lnTo>
                      <a:lnTo>
                        <a:pt x="421" y="79"/>
                      </a:lnTo>
                      <a:lnTo>
                        <a:pt x="423" y="79"/>
                      </a:lnTo>
                      <a:lnTo>
                        <a:pt x="426" y="79"/>
                      </a:lnTo>
                      <a:lnTo>
                        <a:pt x="428" y="81"/>
                      </a:lnTo>
                      <a:lnTo>
                        <a:pt x="428" y="83"/>
                      </a:lnTo>
                      <a:lnTo>
                        <a:pt x="426" y="86"/>
                      </a:lnTo>
                      <a:lnTo>
                        <a:pt x="426" y="88"/>
                      </a:lnTo>
                      <a:lnTo>
                        <a:pt x="423" y="88"/>
                      </a:lnTo>
                      <a:lnTo>
                        <a:pt x="423" y="90"/>
                      </a:lnTo>
                      <a:lnTo>
                        <a:pt x="423" y="93"/>
                      </a:lnTo>
                      <a:lnTo>
                        <a:pt x="426" y="93"/>
                      </a:lnTo>
                      <a:lnTo>
                        <a:pt x="428" y="93"/>
                      </a:lnTo>
                      <a:lnTo>
                        <a:pt x="430" y="93"/>
                      </a:lnTo>
                      <a:lnTo>
                        <a:pt x="430" y="95"/>
                      </a:lnTo>
                      <a:lnTo>
                        <a:pt x="430" y="97"/>
                      </a:lnTo>
                      <a:lnTo>
                        <a:pt x="430" y="100"/>
                      </a:lnTo>
                      <a:lnTo>
                        <a:pt x="430" y="102"/>
                      </a:lnTo>
                      <a:lnTo>
                        <a:pt x="428" y="102"/>
                      </a:lnTo>
                      <a:lnTo>
                        <a:pt x="430" y="104"/>
                      </a:lnTo>
                      <a:lnTo>
                        <a:pt x="432" y="104"/>
                      </a:lnTo>
                      <a:lnTo>
                        <a:pt x="434" y="102"/>
                      </a:lnTo>
                      <a:lnTo>
                        <a:pt x="436" y="102"/>
                      </a:lnTo>
                      <a:lnTo>
                        <a:pt x="439" y="102"/>
                      </a:lnTo>
                      <a:lnTo>
                        <a:pt x="441" y="102"/>
                      </a:lnTo>
                      <a:lnTo>
                        <a:pt x="443" y="102"/>
                      </a:lnTo>
                      <a:lnTo>
                        <a:pt x="445" y="102"/>
                      </a:lnTo>
                      <a:lnTo>
                        <a:pt x="447" y="100"/>
                      </a:lnTo>
                      <a:lnTo>
                        <a:pt x="447" y="97"/>
                      </a:lnTo>
                      <a:lnTo>
                        <a:pt x="447" y="95"/>
                      </a:lnTo>
                      <a:lnTo>
                        <a:pt x="445" y="95"/>
                      </a:lnTo>
                      <a:lnTo>
                        <a:pt x="445" y="93"/>
                      </a:lnTo>
                      <a:lnTo>
                        <a:pt x="443" y="93"/>
                      </a:lnTo>
                      <a:lnTo>
                        <a:pt x="441" y="90"/>
                      </a:lnTo>
                      <a:lnTo>
                        <a:pt x="441" y="88"/>
                      </a:lnTo>
                      <a:lnTo>
                        <a:pt x="439" y="88"/>
                      </a:lnTo>
                      <a:lnTo>
                        <a:pt x="439" y="86"/>
                      </a:lnTo>
                      <a:lnTo>
                        <a:pt x="441" y="86"/>
                      </a:lnTo>
                      <a:lnTo>
                        <a:pt x="443" y="86"/>
                      </a:lnTo>
                      <a:lnTo>
                        <a:pt x="447" y="86"/>
                      </a:lnTo>
                      <a:lnTo>
                        <a:pt x="450" y="88"/>
                      </a:lnTo>
                      <a:lnTo>
                        <a:pt x="451" y="88"/>
                      </a:lnTo>
                      <a:lnTo>
                        <a:pt x="451" y="90"/>
                      </a:lnTo>
                      <a:lnTo>
                        <a:pt x="454" y="93"/>
                      </a:lnTo>
                      <a:lnTo>
                        <a:pt x="454" y="95"/>
                      </a:lnTo>
                      <a:lnTo>
                        <a:pt x="454" y="97"/>
                      </a:lnTo>
                      <a:lnTo>
                        <a:pt x="454" y="100"/>
                      </a:lnTo>
                      <a:lnTo>
                        <a:pt x="454" y="102"/>
                      </a:lnTo>
                      <a:lnTo>
                        <a:pt x="454" y="104"/>
                      </a:lnTo>
                      <a:lnTo>
                        <a:pt x="456" y="104"/>
                      </a:lnTo>
                      <a:lnTo>
                        <a:pt x="458" y="104"/>
                      </a:lnTo>
                      <a:lnTo>
                        <a:pt x="460" y="102"/>
                      </a:lnTo>
                      <a:lnTo>
                        <a:pt x="462" y="102"/>
                      </a:lnTo>
                      <a:lnTo>
                        <a:pt x="464" y="102"/>
                      </a:lnTo>
                      <a:lnTo>
                        <a:pt x="467" y="100"/>
                      </a:lnTo>
                      <a:lnTo>
                        <a:pt x="469" y="100"/>
                      </a:lnTo>
                      <a:lnTo>
                        <a:pt x="471" y="100"/>
                      </a:lnTo>
                      <a:lnTo>
                        <a:pt x="471" y="102"/>
                      </a:lnTo>
                      <a:lnTo>
                        <a:pt x="471" y="104"/>
                      </a:lnTo>
                      <a:lnTo>
                        <a:pt x="471" y="106"/>
                      </a:lnTo>
                      <a:lnTo>
                        <a:pt x="469" y="106"/>
                      </a:lnTo>
                      <a:lnTo>
                        <a:pt x="469" y="109"/>
                      </a:lnTo>
                      <a:lnTo>
                        <a:pt x="467" y="111"/>
                      </a:lnTo>
                      <a:lnTo>
                        <a:pt x="467" y="114"/>
                      </a:lnTo>
                      <a:lnTo>
                        <a:pt x="464" y="114"/>
                      </a:lnTo>
                      <a:lnTo>
                        <a:pt x="464" y="116"/>
                      </a:lnTo>
                      <a:lnTo>
                        <a:pt x="462" y="116"/>
                      </a:lnTo>
                      <a:lnTo>
                        <a:pt x="462" y="118"/>
                      </a:lnTo>
                      <a:lnTo>
                        <a:pt x="460" y="118"/>
                      </a:lnTo>
                      <a:lnTo>
                        <a:pt x="460" y="120"/>
                      </a:lnTo>
                      <a:lnTo>
                        <a:pt x="458" y="123"/>
                      </a:lnTo>
                      <a:lnTo>
                        <a:pt x="458" y="125"/>
                      </a:lnTo>
                      <a:lnTo>
                        <a:pt x="460" y="125"/>
                      </a:lnTo>
                      <a:lnTo>
                        <a:pt x="462" y="125"/>
                      </a:lnTo>
                      <a:lnTo>
                        <a:pt x="464" y="128"/>
                      </a:lnTo>
                      <a:lnTo>
                        <a:pt x="467" y="128"/>
                      </a:lnTo>
                      <a:lnTo>
                        <a:pt x="467" y="129"/>
                      </a:lnTo>
                      <a:lnTo>
                        <a:pt x="469" y="129"/>
                      </a:lnTo>
                      <a:lnTo>
                        <a:pt x="469" y="132"/>
                      </a:lnTo>
                      <a:lnTo>
                        <a:pt x="469" y="134"/>
                      </a:lnTo>
                      <a:lnTo>
                        <a:pt x="469" y="137"/>
                      </a:lnTo>
                      <a:lnTo>
                        <a:pt x="467" y="139"/>
                      </a:lnTo>
                      <a:lnTo>
                        <a:pt x="467" y="141"/>
                      </a:lnTo>
                      <a:lnTo>
                        <a:pt x="464" y="141"/>
                      </a:lnTo>
                      <a:lnTo>
                        <a:pt x="467" y="143"/>
                      </a:lnTo>
                      <a:lnTo>
                        <a:pt x="471" y="151"/>
                      </a:lnTo>
                      <a:lnTo>
                        <a:pt x="469" y="155"/>
                      </a:lnTo>
                      <a:lnTo>
                        <a:pt x="469" y="158"/>
                      </a:lnTo>
                      <a:lnTo>
                        <a:pt x="469" y="162"/>
                      </a:lnTo>
                      <a:lnTo>
                        <a:pt x="469" y="167"/>
                      </a:lnTo>
                      <a:lnTo>
                        <a:pt x="467" y="172"/>
                      </a:lnTo>
                      <a:lnTo>
                        <a:pt x="467" y="176"/>
                      </a:lnTo>
                      <a:lnTo>
                        <a:pt x="467" y="183"/>
                      </a:lnTo>
                      <a:lnTo>
                        <a:pt x="464" y="187"/>
                      </a:lnTo>
                      <a:lnTo>
                        <a:pt x="464" y="195"/>
                      </a:lnTo>
                      <a:lnTo>
                        <a:pt x="464" y="201"/>
                      </a:lnTo>
                      <a:lnTo>
                        <a:pt x="462" y="211"/>
                      </a:lnTo>
                      <a:lnTo>
                        <a:pt x="462" y="220"/>
                      </a:lnTo>
                      <a:lnTo>
                        <a:pt x="462" y="225"/>
                      </a:lnTo>
                      <a:lnTo>
                        <a:pt x="462" y="231"/>
                      </a:lnTo>
                      <a:lnTo>
                        <a:pt x="462" y="241"/>
                      </a:lnTo>
                      <a:lnTo>
                        <a:pt x="462" y="248"/>
                      </a:lnTo>
                      <a:lnTo>
                        <a:pt x="462" y="255"/>
                      </a:lnTo>
                      <a:lnTo>
                        <a:pt x="464" y="264"/>
                      </a:lnTo>
                      <a:lnTo>
                        <a:pt x="464" y="271"/>
                      </a:lnTo>
                      <a:lnTo>
                        <a:pt x="464" y="275"/>
                      </a:lnTo>
                      <a:lnTo>
                        <a:pt x="467" y="283"/>
                      </a:lnTo>
                      <a:lnTo>
                        <a:pt x="467" y="287"/>
                      </a:lnTo>
                      <a:lnTo>
                        <a:pt x="467" y="294"/>
                      </a:lnTo>
                      <a:lnTo>
                        <a:pt x="467" y="299"/>
                      </a:lnTo>
                      <a:lnTo>
                        <a:pt x="467" y="306"/>
                      </a:lnTo>
                      <a:lnTo>
                        <a:pt x="467" y="313"/>
                      </a:lnTo>
                      <a:lnTo>
                        <a:pt x="467" y="317"/>
                      </a:lnTo>
                      <a:lnTo>
                        <a:pt x="464" y="324"/>
                      </a:lnTo>
                      <a:lnTo>
                        <a:pt x="464" y="329"/>
                      </a:lnTo>
                      <a:lnTo>
                        <a:pt x="462" y="336"/>
                      </a:lnTo>
                      <a:lnTo>
                        <a:pt x="462" y="343"/>
                      </a:lnTo>
                      <a:lnTo>
                        <a:pt x="460" y="350"/>
                      </a:lnTo>
                      <a:lnTo>
                        <a:pt x="460" y="357"/>
                      </a:lnTo>
                      <a:lnTo>
                        <a:pt x="460" y="366"/>
                      </a:lnTo>
                      <a:lnTo>
                        <a:pt x="458" y="371"/>
                      </a:lnTo>
                      <a:lnTo>
                        <a:pt x="458" y="377"/>
                      </a:lnTo>
                      <a:lnTo>
                        <a:pt x="458" y="385"/>
                      </a:lnTo>
                      <a:lnTo>
                        <a:pt x="458" y="394"/>
                      </a:lnTo>
                      <a:lnTo>
                        <a:pt x="458" y="399"/>
                      </a:lnTo>
                      <a:lnTo>
                        <a:pt x="458" y="405"/>
                      </a:lnTo>
                      <a:lnTo>
                        <a:pt x="458" y="410"/>
                      </a:lnTo>
                      <a:lnTo>
                        <a:pt x="458" y="415"/>
                      </a:lnTo>
                      <a:lnTo>
                        <a:pt x="458" y="419"/>
                      </a:lnTo>
                      <a:lnTo>
                        <a:pt x="458" y="424"/>
                      </a:lnTo>
                      <a:lnTo>
                        <a:pt x="458" y="431"/>
                      </a:lnTo>
                      <a:lnTo>
                        <a:pt x="458" y="433"/>
                      </a:lnTo>
                      <a:lnTo>
                        <a:pt x="458" y="438"/>
                      </a:lnTo>
                      <a:lnTo>
                        <a:pt x="456" y="440"/>
                      </a:lnTo>
                      <a:lnTo>
                        <a:pt x="456" y="443"/>
                      </a:lnTo>
                      <a:lnTo>
                        <a:pt x="456" y="447"/>
                      </a:lnTo>
                      <a:lnTo>
                        <a:pt x="456" y="449"/>
                      </a:lnTo>
                      <a:lnTo>
                        <a:pt x="456" y="454"/>
                      </a:lnTo>
                      <a:lnTo>
                        <a:pt x="454" y="457"/>
                      </a:lnTo>
                      <a:lnTo>
                        <a:pt x="454" y="461"/>
                      </a:lnTo>
                      <a:lnTo>
                        <a:pt x="454" y="463"/>
                      </a:lnTo>
                      <a:lnTo>
                        <a:pt x="454" y="466"/>
                      </a:lnTo>
                      <a:lnTo>
                        <a:pt x="454" y="468"/>
                      </a:lnTo>
                      <a:lnTo>
                        <a:pt x="454" y="473"/>
                      </a:lnTo>
                      <a:lnTo>
                        <a:pt x="454" y="475"/>
                      </a:lnTo>
                      <a:lnTo>
                        <a:pt x="454" y="477"/>
                      </a:lnTo>
                      <a:lnTo>
                        <a:pt x="454" y="480"/>
                      </a:lnTo>
                      <a:lnTo>
                        <a:pt x="456" y="480"/>
                      </a:lnTo>
                      <a:lnTo>
                        <a:pt x="456" y="482"/>
                      </a:lnTo>
                      <a:lnTo>
                        <a:pt x="456" y="484"/>
                      </a:lnTo>
                      <a:lnTo>
                        <a:pt x="456" y="487"/>
                      </a:lnTo>
                      <a:lnTo>
                        <a:pt x="458" y="487"/>
                      </a:lnTo>
                      <a:lnTo>
                        <a:pt x="460" y="49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Freeform 33"/>
                <p:cNvSpPr>
                  <a:spLocks/>
                </p:cNvSpPr>
                <p:nvPr/>
              </p:nvSpPr>
              <p:spPr bwMode="auto">
                <a:xfrm>
                  <a:off x="4042" y="1790"/>
                  <a:ext cx="750" cy="1017"/>
                </a:xfrm>
                <a:custGeom>
                  <a:avLst/>
                  <a:gdLst>
                    <a:gd name="T0" fmla="*/ 456 w 750"/>
                    <a:gd name="T1" fmla="*/ 549 h 1017"/>
                    <a:gd name="T2" fmla="*/ 493 w 750"/>
                    <a:gd name="T3" fmla="*/ 507 h 1017"/>
                    <a:gd name="T4" fmla="*/ 527 w 750"/>
                    <a:gd name="T5" fmla="*/ 496 h 1017"/>
                    <a:gd name="T6" fmla="*/ 547 w 750"/>
                    <a:gd name="T7" fmla="*/ 537 h 1017"/>
                    <a:gd name="T8" fmla="*/ 542 w 750"/>
                    <a:gd name="T9" fmla="*/ 598 h 1017"/>
                    <a:gd name="T10" fmla="*/ 575 w 750"/>
                    <a:gd name="T11" fmla="*/ 544 h 1017"/>
                    <a:gd name="T12" fmla="*/ 592 w 750"/>
                    <a:gd name="T13" fmla="*/ 487 h 1017"/>
                    <a:gd name="T14" fmla="*/ 618 w 750"/>
                    <a:gd name="T15" fmla="*/ 463 h 1017"/>
                    <a:gd name="T16" fmla="*/ 614 w 750"/>
                    <a:gd name="T17" fmla="*/ 401 h 1017"/>
                    <a:gd name="T18" fmla="*/ 631 w 750"/>
                    <a:gd name="T19" fmla="*/ 338 h 1017"/>
                    <a:gd name="T20" fmla="*/ 605 w 750"/>
                    <a:gd name="T21" fmla="*/ 283 h 1017"/>
                    <a:gd name="T22" fmla="*/ 622 w 750"/>
                    <a:gd name="T23" fmla="*/ 255 h 1017"/>
                    <a:gd name="T24" fmla="*/ 607 w 750"/>
                    <a:gd name="T25" fmla="*/ 185 h 1017"/>
                    <a:gd name="T26" fmla="*/ 627 w 750"/>
                    <a:gd name="T27" fmla="*/ 218 h 1017"/>
                    <a:gd name="T28" fmla="*/ 637 w 750"/>
                    <a:gd name="T29" fmla="*/ 275 h 1017"/>
                    <a:gd name="T30" fmla="*/ 668 w 750"/>
                    <a:gd name="T31" fmla="*/ 299 h 1017"/>
                    <a:gd name="T32" fmla="*/ 648 w 750"/>
                    <a:gd name="T33" fmla="*/ 350 h 1017"/>
                    <a:gd name="T34" fmla="*/ 653 w 750"/>
                    <a:gd name="T35" fmla="*/ 415 h 1017"/>
                    <a:gd name="T36" fmla="*/ 696 w 750"/>
                    <a:gd name="T37" fmla="*/ 433 h 1017"/>
                    <a:gd name="T38" fmla="*/ 741 w 750"/>
                    <a:gd name="T39" fmla="*/ 466 h 1017"/>
                    <a:gd name="T40" fmla="*/ 728 w 750"/>
                    <a:gd name="T41" fmla="*/ 501 h 1017"/>
                    <a:gd name="T42" fmla="*/ 681 w 750"/>
                    <a:gd name="T43" fmla="*/ 535 h 1017"/>
                    <a:gd name="T44" fmla="*/ 676 w 750"/>
                    <a:gd name="T45" fmla="*/ 498 h 1017"/>
                    <a:gd name="T46" fmla="*/ 653 w 750"/>
                    <a:gd name="T47" fmla="*/ 537 h 1017"/>
                    <a:gd name="T48" fmla="*/ 640 w 750"/>
                    <a:gd name="T49" fmla="*/ 577 h 1017"/>
                    <a:gd name="T50" fmla="*/ 646 w 750"/>
                    <a:gd name="T51" fmla="*/ 586 h 1017"/>
                    <a:gd name="T52" fmla="*/ 607 w 750"/>
                    <a:gd name="T53" fmla="*/ 630 h 1017"/>
                    <a:gd name="T54" fmla="*/ 607 w 750"/>
                    <a:gd name="T55" fmla="*/ 644 h 1017"/>
                    <a:gd name="T56" fmla="*/ 642 w 750"/>
                    <a:gd name="T57" fmla="*/ 623 h 1017"/>
                    <a:gd name="T58" fmla="*/ 672 w 750"/>
                    <a:gd name="T59" fmla="*/ 614 h 1017"/>
                    <a:gd name="T60" fmla="*/ 707 w 750"/>
                    <a:gd name="T61" fmla="*/ 568 h 1017"/>
                    <a:gd name="T62" fmla="*/ 722 w 750"/>
                    <a:gd name="T63" fmla="*/ 572 h 1017"/>
                    <a:gd name="T64" fmla="*/ 726 w 750"/>
                    <a:gd name="T65" fmla="*/ 616 h 1017"/>
                    <a:gd name="T66" fmla="*/ 711 w 750"/>
                    <a:gd name="T67" fmla="*/ 639 h 1017"/>
                    <a:gd name="T68" fmla="*/ 674 w 750"/>
                    <a:gd name="T69" fmla="*/ 662 h 1017"/>
                    <a:gd name="T70" fmla="*/ 620 w 750"/>
                    <a:gd name="T71" fmla="*/ 686 h 1017"/>
                    <a:gd name="T72" fmla="*/ 570 w 750"/>
                    <a:gd name="T73" fmla="*/ 714 h 1017"/>
                    <a:gd name="T74" fmla="*/ 549 w 750"/>
                    <a:gd name="T75" fmla="*/ 760 h 1017"/>
                    <a:gd name="T76" fmla="*/ 559 w 750"/>
                    <a:gd name="T77" fmla="*/ 825 h 1017"/>
                    <a:gd name="T78" fmla="*/ 570 w 750"/>
                    <a:gd name="T79" fmla="*/ 892 h 1017"/>
                    <a:gd name="T80" fmla="*/ 525 w 750"/>
                    <a:gd name="T81" fmla="*/ 917 h 1017"/>
                    <a:gd name="T82" fmla="*/ 532 w 750"/>
                    <a:gd name="T83" fmla="*/ 971 h 1017"/>
                    <a:gd name="T84" fmla="*/ 488 w 750"/>
                    <a:gd name="T85" fmla="*/ 1015 h 1017"/>
                    <a:gd name="T86" fmla="*/ 443 w 750"/>
                    <a:gd name="T87" fmla="*/ 989 h 1017"/>
                    <a:gd name="T88" fmla="*/ 404 w 750"/>
                    <a:gd name="T89" fmla="*/ 957 h 1017"/>
                    <a:gd name="T90" fmla="*/ 356 w 750"/>
                    <a:gd name="T91" fmla="*/ 908 h 1017"/>
                    <a:gd name="T92" fmla="*/ 333 w 750"/>
                    <a:gd name="T93" fmla="*/ 831 h 1017"/>
                    <a:gd name="T94" fmla="*/ 363 w 750"/>
                    <a:gd name="T95" fmla="*/ 764 h 1017"/>
                    <a:gd name="T96" fmla="*/ 285 w 750"/>
                    <a:gd name="T97" fmla="*/ 709 h 1017"/>
                    <a:gd name="T98" fmla="*/ 4 w 750"/>
                    <a:gd name="T99" fmla="*/ 320 h 1017"/>
                    <a:gd name="T100" fmla="*/ 47 w 750"/>
                    <a:gd name="T101" fmla="*/ 201 h 1017"/>
                    <a:gd name="T102" fmla="*/ 136 w 750"/>
                    <a:gd name="T103" fmla="*/ 176 h 1017"/>
                    <a:gd name="T104" fmla="*/ 147 w 750"/>
                    <a:gd name="T105" fmla="*/ 16 h 1017"/>
                    <a:gd name="T106" fmla="*/ 188 w 750"/>
                    <a:gd name="T107" fmla="*/ 160 h 1017"/>
                    <a:gd name="T108" fmla="*/ 300 w 750"/>
                    <a:gd name="T109" fmla="*/ 176 h 1017"/>
                    <a:gd name="T110" fmla="*/ 367 w 750"/>
                    <a:gd name="T111" fmla="*/ 90 h 1017"/>
                    <a:gd name="T112" fmla="*/ 397 w 750"/>
                    <a:gd name="T113" fmla="*/ 93 h 1017"/>
                    <a:gd name="T114" fmla="*/ 430 w 750"/>
                    <a:gd name="T115" fmla="*/ 102 h 1017"/>
                    <a:gd name="T116" fmla="*/ 454 w 750"/>
                    <a:gd name="T117" fmla="*/ 102 h 1017"/>
                    <a:gd name="T118" fmla="*/ 469 w 750"/>
                    <a:gd name="T119" fmla="*/ 129 h 1017"/>
                    <a:gd name="T120" fmla="*/ 467 w 750"/>
                    <a:gd name="T121" fmla="*/ 287 h 1017"/>
                    <a:gd name="T122" fmla="*/ 456 w 750"/>
                    <a:gd name="T123" fmla="*/ 454 h 101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50"/>
                    <a:gd name="T187" fmla="*/ 0 h 1017"/>
                    <a:gd name="T188" fmla="*/ 750 w 750"/>
                    <a:gd name="T189" fmla="*/ 1017 h 101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50" h="1017">
                      <a:moveTo>
                        <a:pt x="460" y="493"/>
                      </a:moveTo>
                      <a:lnTo>
                        <a:pt x="460" y="498"/>
                      </a:lnTo>
                      <a:lnTo>
                        <a:pt x="458" y="498"/>
                      </a:lnTo>
                      <a:lnTo>
                        <a:pt x="458" y="501"/>
                      </a:lnTo>
                      <a:lnTo>
                        <a:pt x="456" y="502"/>
                      </a:lnTo>
                      <a:lnTo>
                        <a:pt x="456" y="505"/>
                      </a:lnTo>
                      <a:lnTo>
                        <a:pt x="456" y="507"/>
                      </a:lnTo>
                      <a:lnTo>
                        <a:pt x="456" y="510"/>
                      </a:lnTo>
                      <a:lnTo>
                        <a:pt x="456" y="512"/>
                      </a:lnTo>
                      <a:lnTo>
                        <a:pt x="454" y="514"/>
                      </a:lnTo>
                      <a:lnTo>
                        <a:pt x="454" y="516"/>
                      </a:lnTo>
                      <a:lnTo>
                        <a:pt x="454" y="519"/>
                      </a:lnTo>
                      <a:lnTo>
                        <a:pt x="454" y="521"/>
                      </a:lnTo>
                      <a:lnTo>
                        <a:pt x="456" y="524"/>
                      </a:lnTo>
                      <a:lnTo>
                        <a:pt x="456" y="526"/>
                      </a:lnTo>
                      <a:lnTo>
                        <a:pt x="456" y="528"/>
                      </a:lnTo>
                      <a:lnTo>
                        <a:pt x="456" y="530"/>
                      </a:lnTo>
                      <a:lnTo>
                        <a:pt x="456" y="533"/>
                      </a:lnTo>
                      <a:lnTo>
                        <a:pt x="454" y="535"/>
                      </a:lnTo>
                      <a:lnTo>
                        <a:pt x="454" y="537"/>
                      </a:lnTo>
                      <a:lnTo>
                        <a:pt x="454" y="540"/>
                      </a:lnTo>
                      <a:lnTo>
                        <a:pt x="454" y="542"/>
                      </a:lnTo>
                      <a:lnTo>
                        <a:pt x="451" y="544"/>
                      </a:lnTo>
                      <a:lnTo>
                        <a:pt x="451" y="547"/>
                      </a:lnTo>
                      <a:lnTo>
                        <a:pt x="454" y="547"/>
                      </a:lnTo>
                      <a:lnTo>
                        <a:pt x="451" y="547"/>
                      </a:lnTo>
                      <a:lnTo>
                        <a:pt x="454" y="549"/>
                      </a:lnTo>
                      <a:lnTo>
                        <a:pt x="454" y="551"/>
                      </a:lnTo>
                      <a:lnTo>
                        <a:pt x="456" y="551"/>
                      </a:lnTo>
                      <a:lnTo>
                        <a:pt x="456" y="549"/>
                      </a:lnTo>
                      <a:lnTo>
                        <a:pt x="458" y="549"/>
                      </a:lnTo>
                      <a:lnTo>
                        <a:pt x="458" y="547"/>
                      </a:lnTo>
                      <a:lnTo>
                        <a:pt x="458" y="544"/>
                      </a:lnTo>
                      <a:lnTo>
                        <a:pt x="458" y="542"/>
                      </a:lnTo>
                      <a:lnTo>
                        <a:pt x="460" y="540"/>
                      </a:lnTo>
                      <a:lnTo>
                        <a:pt x="460" y="537"/>
                      </a:lnTo>
                      <a:lnTo>
                        <a:pt x="460" y="535"/>
                      </a:lnTo>
                      <a:lnTo>
                        <a:pt x="460" y="533"/>
                      </a:lnTo>
                      <a:lnTo>
                        <a:pt x="460" y="530"/>
                      </a:lnTo>
                      <a:lnTo>
                        <a:pt x="462" y="530"/>
                      </a:lnTo>
                      <a:lnTo>
                        <a:pt x="462" y="528"/>
                      </a:lnTo>
                      <a:lnTo>
                        <a:pt x="462" y="526"/>
                      </a:lnTo>
                      <a:lnTo>
                        <a:pt x="464" y="524"/>
                      </a:lnTo>
                      <a:lnTo>
                        <a:pt x="464" y="521"/>
                      </a:lnTo>
                      <a:lnTo>
                        <a:pt x="464" y="519"/>
                      </a:lnTo>
                      <a:lnTo>
                        <a:pt x="467" y="519"/>
                      </a:lnTo>
                      <a:lnTo>
                        <a:pt x="467" y="516"/>
                      </a:lnTo>
                      <a:lnTo>
                        <a:pt x="469" y="514"/>
                      </a:lnTo>
                      <a:lnTo>
                        <a:pt x="471" y="512"/>
                      </a:lnTo>
                      <a:lnTo>
                        <a:pt x="473" y="510"/>
                      </a:lnTo>
                      <a:lnTo>
                        <a:pt x="475" y="510"/>
                      </a:lnTo>
                      <a:lnTo>
                        <a:pt x="477" y="507"/>
                      </a:lnTo>
                      <a:lnTo>
                        <a:pt x="480" y="507"/>
                      </a:lnTo>
                      <a:lnTo>
                        <a:pt x="482" y="507"/>
                      </a:lnTo>
                      <a:lnTo>
                        <a:pt x="484" y="507"/>
                      </a:lnTo>
                      <a:lnTo>
                        <a:pt x="486" y="505"/>
                      </a:lnTo>
                      <a:lnTo>
                        <a:pt x="486" y="507"/>
                      </a:lnTo>
                      <a:lnTo>
                        <a:pt x="488" y="507"/>
                      </a:lnTo>
                      <a:lnTo>
                        <a:pt x="491" y="507"/>
                      </a:lnTo>
                      <a:lnTo>
                        <a:pt x="493" y="507"/>
                      </a:lnTo>
                      <a:lnTo>
                        <a:pt x="495" y="507"/>
                      </a:lnTo>
                      <a:lnTo>
                        <a:pt x="495" y="505"/>
                      </a:lnTo>
                      <a:lnTo>
                        <a:pt x="497" y="505"/>
                      </a:lnTo>
                      <a:lnTo>
                        <a:pt x="499" y="505"/>
                      </a:lnTo>
                      <a:lnTo>
                        <a:pt x="501" y="505"/>
                      </a:lnTo>
                      <a:lnTo>
                        <a:pt x="504" y="505"/>
                      </a:lnTo>
                      <a:lnTo>
                        <a:pt x="504" y="502"/>
                      </a:lnTo>
                      <a:lnTo>
                        <a:pt x="505" y="501"/>
                      </a:lnTo>
                      <a:lnTo>
                        <a:pt x="508" y="498"/>
                      </a:lnTo>
                      <a:lnTo>
                        <a:pt x="508" y="496"/>
                      </a:lnTo>
                      <a:lnTo>
                        <a:pt x="510" y="496"/>
                      </a:lnTo>
                      <a:lnTo>
                        <a:pt x="510" y="493"/>
                      </a:lnTo>
                      <a:lnTo>
                        <a:pt x="512" y="491"/>
                      </a:lnTo>
                      <a:lnTo>
                        <a:pt x="512" y="489"/>
                      </a:lnTo>
                      <a:lnTo>
                        <a:pt x="514" y="487"/>
                      </a:lnTo>
                      <a:lnTo>
                        <a:pt x="516" y="484"/>
                      </a:lnTo>
                      <a:lnTo>
                        <a:pt x="516" y="482"/>
                      </a:lnTo>
                      <a:lnTo>
                        <a:pt x="518" y="482"/>
                      </a:lnTo>
                      <a:lnTo>
                        <a:pt x="521" y="480"/>
                      </a:lnTo>
                      <a:lnTo>
                        <a:pt x="523" y="477"/>
                      </a:lnTo>
                      <a:lnTo>
                        <a:pt x="525" y="477"/>
                      </a:lnTo>
                      <a:lnTo>
                        <a:pt x="525" y="480"/>
                      </a:lnTo>
                      <a:lnTo>
                        <a:pt x="527" y="480"/>
                      </a:lnTo>
                      <a:lnTo>
                        <a:pt x="527" y="482"/>
                      </a:lnTo>
                      <a:lnTo>
                        <a:pt x="527" y="484"/>
                      </a:lnTo>
                      <a:lnTo>
                        <a:pt x="527" y="487"/>
                      </a:lnTo>
                      <a:lnTo>
                        <a:pt x="527" y="489"/>
                      </a:lnTo>
                      <a:lnTo>
                        <a:pt x="527" y="491"/>
                      </a:lnTo>
                      <a:lnTo>
                        <a:pt x="527" y="493"/>
                      </a:lnTo>
                      <a:lnTo>
                        <a:pt x="527" y="496"/>
                      </a:lnTo>
                      <a:lnTo>
                        <a:pt x="527" y="498"/>
                      </a:lnTo>
                      <a:lnTo>
                        <a:pt x="525" y="498"/>
                      </a:lnTo>
                      <a:lnTo>
                        <a:pt x="525" y="501"/>
                      </a:lnTo>
                      <a:lnTo>
                        <a:pt x="525" y="502"/>
                      </a:lnTo>
                      <a:lnTo>
                        <a:pt x="527" y="502"/>
                      </a:lnTo>
                      <a:lnTo>
                        <a:pt x="527" y="505"/>
                      </a:lnTo>
                      <a:lnTo>
                        <a:pt x="529" y="505"/>
                      </a:lnTo>
                      <a:lnTo>
                        <a:pt x="532" y="505"/>
                      </a:lnTo>
                      <a:lnTo>
                        <a:pt x="534" y="505"/>
                      </a:lnTo>
                      <a:lnTo>
                        <a:pt x="536" y="505"/>
                      </a:lnTo>
                      <a:lnTo>
                        <a:pt x="538" y="505"/>
                      </a:lnTo>
                      <a:lnTo>
                        <a:pt x="540" y="505"/>
                      </a:lnTo>
                      <a:lnTo>
                        <a:pt x="542" y="505"/>
                      </a:lnTo>
                      <a:lnTo>
                        <a:pt x="545" y="507"/>
                      </a:lnTo>
                      <a:lnTo>
                        <a:pt x="547" y="507"/>
                      </a:lnTo>
                      <a:lnTo>
                        <a:pt x="547" y="510"/>
                      </a:lnTo>
                      <a:lnTo>
                        <a:pt x="547" y="512"/>
                      </a:lnTo>
                      <a:lnTo>
                        <a:pt x="549" y="512"/>
                      </a:lnTo>
                      <a:lnTo>
                        <a:pt x="549" y="514"/>
                      </a:lnTo>
                      <a:lnTo>
                        <a:pt x="549" y="516"/>
                      </a:lnTo>
                      <a:lnTo>
                        <a:pt x="547" y="516"/>
                      </a:lnTo>
                      <a:lnTo>
                        <a:pt x="547" y="519"/>
                      </a:lnTo>
                      <a:lnTo>
                        <a:pt x="547" y="521"/>
                      </a:lnTo>
                      <a:lnTo>
                        <a:pt x="547" y="524"/>
                      </a:lnTo>
                      <a:lnTo>
                        <a:pt x="547" y="526"/>
                      </a:lnTo>
                      <a:lnTo>
                        <a:pt x="547" y="528"/>
                      </a:lnTo>
                      <a:lnTo>
                        <a:pt x="547" y="530"/>
                      </a:lnTo>
                      <a:lnTo>
                        <a:pt x="547" y="533"/>
                      </a:lnTo>
                      <a:lnTo>
                        <a:pt x="547" y="535"/>
                      </a:lnTo>
                      <a:lnTo>
                        <a:pt x="547" y="537"/>
                      </a:lnTo>
                      <a:lnTo>
                        <a:pt x="547" y="540"/>
                      </a:lnTo>
                      <a:lnTo>
                        <a:pt x="547" y="542"/>
                      </a:lnTo>
                      <a:lnTo>
                        <a:pt x="547" y="544"/>
                      </a:lnTo>
                      <a:lnTo>
                        <a:pt x="547" y="547"/>
                      </a:lnTo>
                      <a:lnTo>
                        <a:pt x="547" y="549"/>
                      </a:lnTo>
                      <a:lnTo>
                        <a:pt x="547" y="551"/>
                      </a:lnTo>
                      <a:lnTo>
                        <a:pt x="545" y="554"/>
                      </a:lnTo>
                      <a:lnTo>
                        <a:pt x="547" y="556"/>
                      </a:lnTo>
                      <a:lnTo>
                        <a:pt x="547" y="559"/>
                      </a:lnTo>
                      <a:lnTo>
                        <a:pt x="547" y="560"/>
                      </a:lnTo>
                      <a:lnTo>
                        <a:pt x="549" y="563"/>
                      </a:lnTo>
                      <a:lnTo>
                        <a:pt x="549" y="565"/>
                      </a:lnTo>
                      <a:lnTo>
                        <a:pt x="549" y="568"/>
                      </a:lnTo>
                      <a:lnTo>
                        <a:pt x="549" y="570"/>
                      </a:lnTo>
                      <a:lnTo>
                        <a:pt x="547" y="570"/>
                      </a:lnTo>
                      <a:lnTo>
                        <a:pt x="547" y="572"/>
                      </a:lnTo>
                      <a:lnTo>
                        <a:pt x="545" y="574"/>
                      </a:lnTo>
                      <a:lnTo>
                        <a:pt x="542" y="577"/>
                      </a:lnTo>
                      <a:lnTo>
                        <a:pt x="542" y="579"/>
                      </a:lnTo>
                      <a:lnTo>
                        <a:pt x="540" y="579"/>
                      </a:lnTo>
                      <a:lnTo>
                        <a:pt x="540" y="582"/>
                      </a:lnTo>
                      <a:lnTo>
                        <a:pt x="538" y="584"/>
                      </a:lnTo>
                      <a:lnTo>
                        <a:pt x="538" y="586"/>
                      </a:lnTo>
                      <a:lnTo>
                        <a:pt x="538" y="588"/>
                      </a:lnTo>
                      <a:lnTo>
                        <a:pt x="538" y="591"/>
                      </a:lnTo>
                      <a:lnTo>
                        <a:pt x="538" y="593"/>
                      </a:lnTo>
                      <a:lnTo>
                        <a:pt x="538" y="595"/>
                      </a:lnTo>
                      <a:lnTo>
                        <a:pt x="540" y="595"/>
                      </a:lnTo>
                      <a:lnTo>
                        <a:pt x="542" y="595"/>
                      </a:lnTo>
                      <a:lnTo>
                        <a:pt x="542" y="598"/>
                      </a:lnTo>
                      <a:lnTo>
                        <a:pt x="545" y="598"/>
                      </a:lnTo>
                      <a:lnTo>
                        <a:pt x="547" y="598"/>
                      </a:lnTo>
                      <a:lnTo>
                        <a:pt x="549" y="598"/>
                      </a:lnTo>
                      <a:lnTo>
                        <a:pt x="549" y="595"/>
                      </a:lnTo>
                      <a:lnTo>
                        <a:pt x="551" y="595"/>
                      </a:lnTo>
                      <a:lnTo>
                        <a:pt x="553" y="593"/>
                      </a:lnTo>
                      <a:lnTo>
                        <a:pt x="555" y="593"/>
                      </a:lnTo>
                      <a:lnTo>
                        <a:pt x="555" y="591"/>
                      </a:lnTo>
                      <a:lnTo>
                        <a:pt x="558" y="588"/>
                      </a:lnTo>
                      <a:lnTo>
                        <a:pt x="559" y="586"/>
                      </a:lnTo>
                      <a:lnTo>
                        <a:pt x="562" y="584"/>
                      </a:lnTo>
                      <a:lnTo>
                        <a:pt x="562" y="582"/>
                      </a:lnTo>
                      <a:lnTo>
                        <a:pt x="562" y="579"/>
                      </a:lnTo>
                      <a:lnTo>
                        <a:pt x="562" y="577"/>
                      </a:lnTo>
                      <a:lnTo>
                        <a:pt x="562" y="574"/>
                      </a:lnTo>
                      <a:lnTo>
                        <a:pt x="562" y="572"/>
                      </a:lnTo>
                      <a:lnTo>
                        <a:pt x="562" y="570"/>
                      </a:lnTo>
                      <a:lnTo>
                        <a:pt x="562" y="568"/>
                      </a:lnTo>
                      <a:lnTo>
                        <a:pt x="562" y="565"/>
                      </a:lnTo>
                      <a:lnTo>
                        <a:pt x="562" y="563"/>
                      </a:lnTo>
                      <a:lnTo>
                        <a:pt x="564" y="560"/>
                      </a:lnTo>
                      <a:lnTo>
                        <a:pt x="566" y="560"/>
                      </a:lnTo>
                      <a:lnTo>
                        <a:pt x="568" y="559"/>
                      </a:lnTo>
                      <a:lnTo>
                        <a:pt x="570" y="556"/>
                      </a:lnTo>
                      <a:lnTo>
                        <a:pt x="570" y="554"/>
                      </a:lnTo>
                      <a:lnTo>
                        <a:pt x="573" y="554"/>
                      </a:lnTo>
                      <a:lnTo>
                        <a:pt x="573" y="551"/>
                      </a:lnTo>
                      <a:lnTo>
                        <a:pt x="575" y="549"/>
                      </a:lnTo>
                      <a:lnTo>
                        <a:pt x="575" y="547"/>
                      </a:lnTo>
                      <a:lnTo>
                        <a:pt x="575" y="544"/>
                      </a:lnTo>
                      <a:lnTo>
                        <a:pt x="577" y="544"/>
                      </a:lnTo>
                      <a:lnTo>
                        <a:pt x="577" y="542"/>
                      </a:lnTo>
                      <a:lnTo>
                        <a:pt x="577" y="540"/>
                      </a:lnTo>
                      <a:lnTo>
                        <a:pt x="577" y="537"/>
                      </a:lnTo>
                      <a:lnTo>
                        <a:pt x="577" y="535"/>
                      </a:lnTo>
                      <a:lnTo>
                        <a:pt x="577" y="533"/>
                      </a:lnTo>
                      <a:lnTo>
                        <a:pt x="579" y="530"/>
                      </a:lnTo>
                      <a:lnTo>
                        <a:pt x="579" y="528"/>
                      </a:lnTo>
                      <a:lnTo>
                        <a:pt x="579" y="526"/>
                      </a:lnTo>
                      <a:lnTo>
                        <a:pt x="579" y="524"/>
                      </a:lnTo>
                      <a:lnTo>
                        <a:pt x="579" y="521"/>
                      </a:lnTo>
                      <a:lnTo>
                        <a:pt x="579" y="519"/>
                      </a:lnTo>
                      <a:lnTo>
                        <a:pt x="579" y="516"/>
                      </a:lnTo>
                      <a:lnTo>
                        <a:pt x="579" y="514"/>
                      </a:lnTo>
                      <a:lnTo>
                        <a:pt x="579" y="512"/>
                      </a:lnTo>
                      <a:lnTo>
                        <a:pt x="581" y="510"/>
                      </a:lnTo>
                      <a:lnTo>
                        <a:pt x="581" y="507"/>
                      </a:lnTo>
                      <a:lnTo>
                        <a:pt x="581" y="505"/>
                      </a:lnTo>
                      <a:lnTo>
                        <a:pt x="581" y="502"/>
                      </a:lnTo>
                      <a:lnTo>
                        <a:pt x="583" y="502"/>
                      </a:lnTo>
                      <a:lnTo>
                        <a:pt x="583" y="501"/>
                      </a:lnTo>
                      <a:lnTo>
                        <a:pt x="583" y="498"/>
                      </a:lnTo>
                      <a:lnTo>
                        <a:pt x="586" y="498"/>
                      </a:lnTo>
                      <a:lnTo>
                        <a:pt x="586" y="496"/>
                      </a:lnTo>
                      <a:lnTo>
                        <a:pt x="588" y="496"/>
                      </a:lnTo>
                      <a:lnTo>
                        <a:pt x="588" y="493"/>
                      </a:lnTo>
                      <a:lnTo>
                        <a:pt x="590" y="491"/>
                      </a:lnTo>
                      <a:lnTo>
                        <a:pt x="590" y="489"/>
                      </a:lnTo>
                      <a:lnTo>
                        <a:pt x="592" y="489"/>
                      </a:lnTo>
                      <a:lnTo>
                        <a:pt x="592" y="487"/>
                      </a:lnTo>
                      <a:lnTo>
                        <a:pt x="594" y="487"/>
                      </a:lnTo>
                      <a:lnTo>
                        <a:pt x="594" y="484"/>
                      </a:lnTo>
                      <a:lnTo>
                        <a:pt x="596" y="484"/>
                      </a:lnTo>
                      <a:lnTo>
                        <a:pt x="599" y="484"/>
                      </a:lnTo>
                      <a:lnTo>
                        <a:pt x="600" y="484"/>
                      </a:lnTo>
                      <a:lnTo>
                        <a:pt x="603" y="482"/>
                      </a:lnTo>
                      <a:lnTo>
                        <a:pt x="603" y="480"/>
                      </a:lnTo>
                      <a:lnTo>
                        <a:pt x="603" y="477"/>
                      </a:lnTo>
                      <a:lnTo>
                        <a:pt x="603" y="475"/>
                      </a:lnTo>
                      <a:lnTo>
                        <a:pt x="603" y="473"/>
                      </a:lnTo>
                      <a:lnTo>
                        <a:pt x="605" y="473"/>
                      </a:lnTo>
                      <a:lnTo>
                        <a:pt x="607" y="473"/>
                      </a:lnTo>
                      <a:lnTo>
                        <a:pt x="609" y="475"/>
                      </a:lnTo>
                      <a:lnTo>
                        <a:pt x="611" y="475"/>
                      </a:lnTo>
                      <a:lnTo>
                        <a:pt x="611" y="477"/>
                      </a:lnTo>
                      <a:lnTo>
                        <a:pt x="614" y="477"/>
                      </a:lnTo>
                      <a:lnTo>
                        <a:pt x="614" y="480"/>
                      </a:lnTo>
                      <a:lnTo>
                        <a:pt x="616" y="480"/>
                      </a:lnTo>
                      <a:lnTo>
                        <a:pt x="618" y="482"/>
                      </a:lnTo>
                      <a:lnTo>
                        <a:pt x="620" y="482"/>
                      </a:lnTo>
                      <a:lnTo>
                        <a:pt x="622" y="480"/>
                      </a:lnTo>
                      <a:lnTo>
                        <a:pt x="624" y="477"/>
                      </a:lnTo>
                      <a:lnTo>
                        <a:pt x="624" y="475"/>
                      </a:lnTo>
                      <a:lnTo>
                        <a:pt x="622" y="475"/>
                      </a:lnTo>
                      <a:lnTo>
                        <a:pt x="622" y="473"/>
                      </a:lnTo>
                      <a:lnTo>
                        <a:pt x="622" y="470"/>
                      </a:lnTo>
                      <a:lnTo>
                        <a:pt x="622" y="468"/>
                      </a:lnTo>
                      <a:lnTo>
                        <a:pt x="620" y="466"/>
                      </a:lnTo>
                      <a:lnTo>
                        <a:pt x="618" y="466"/>
                      </a:lnTo>
                      <a:lnTo>
                        <a:pt x="618" y="463"/>
                      </a:lnTo>
                      <a:lnTo>
                        <a:pt x="616" y="463"/>
                      </a:lnTo>
                      <a:lnTo>
                        <a:pt x="616" y="461"/>
                      </a:lnTo>
                      <a:lnTo>
                        <a:pt x="614" y="461"/>
                      </a:lnTo>
                      <a:lnTo>
                        <a:pt x="614" y="458"/>
                      </a:lnTo>
                      <a:lnTo>
                        <a:pt x="614" y="457"/>
                      </a:lnTo>
                      <a:lnTo>
                        <a:pt x="614" y="454"/>
                      </a:lnTo>
                      <a:lnTo>
                        <a:pt x="614" y="452"/>
                      </a:lnTo>
                      <a:lnTo>
                        <a:pt x="614" y="449"/>
                      </a:lnTo>
                      <a:lnTo>
                        <a:pt x="614" y="447"/>
                      </a:lnTo>
                      <a:lnTo>
                        <a:pt x="611" y="445"/>
                      </a:lnTo>
                      <a:lnTo>
                        <a:pt x="609" y="445"/>
                      </a:lnTo>
                      <a:lnTo>
                        <a:pt x="607" y="443"/>
                      </a:lnTo>
                      <a:lnTo>
                        <a:pt x="605" y="440"/>
                      </a:lnTo>
                      <a:lnTo>
                        <a:pt x="605" y="438"/>
                      </a:lnTo>
                      <a:lnTo>
                        <a:pt x="605" y="435"/>
                      </a:lnTo>
                      <a:lnTo>
                        <a:pt x="603" y="433"/>
                      </a:lnTo>
                      <a:lnTo>
                        <a:pt x="603" y="431"/>
                      </a:lnTo>
                      <a:lnTo>
                        <a:pt x="603" y="429"/>
                      </a:lnTo>
                      <a:lnTo>
                        <a:pt x="603" y="426"/>
                      </a:lnTo>
                      <a:lnTo>
                        <a:pt x="603" y="424"/>
                      </a:lnTo>
                      <a:lnTo>
                        <a:pt x="603" y="422"/>
                      </a:lnTo>
                      <a:lnTo>
                        <a:pt x="603" y="419"/>
                      </a:lnTo>
                      <a:lnTo>
                        <a:pt x="603" y="417"/>
                      </a:lnTo>
                      <a:lnTo>
                        <a:pt x="603" y="415"/>
                      </a:lnTo>
                      <a:lnTo>
                        <a:pt x="603" y="412"/>
                      </a:lnTo>
                      <a:lnTo>
                        <a:pt x="603" y="410"/>
                      </a:lnTo>
                      <a:lnTo>
                        <a:pt x="605" y="410"/>
                      </a:lnTo>
                      <a:lnTo>
                        <a:pt x="605" y="408"/>
                      </a:lnTo>
                      <a:lnTo>
                        <a:pt x="607" y="405"/>
                      </a:lnTo>
                      <a:lnTo>
                        <a:pt x="614" y="401"/>
                      </a:lnTo>
                      <a:lnTo>
                        <a:pt x="618" y="394"/>
                      </a:lnTo>
                      <a:lnTo>
                        <a:pt x="620" y="391"/>
                      </a:lnTo>
                      <a:lnTo>
                        <a:pt x="620" y="389"/>
                      </a:lnTo>
                      <a:lnTo>
                        <a:pt x="622" y="387"/>
                      </a:lnTo>
                      <a:lnTo>
                        <a:pt x="622" y="385"/>
                      </a:lnTo>
                      <a:lnTo>
                        <a:pt x="622" y="382"/>
                      </a:lnTo>
                      <a:lnTo>
                        <a:pt x="624" y="382"/>
                      </a:lnTo>
                      <a:lnTo>
                        <a:pt x="624" y="380"/>
                      </a:lnTo>
                      <a:lnTo>
                        <a:pt x="627" y="377"/>
                      </a:lnTo>
                      <a:lnTo>
                        <a:pt x="627" y="375"/>
                      </a:lnTo>
                      <a:lnTo>
                        <a:pt x="629" y="375"/>
                      </a:lnTo>
                      <a:lnTo>
                        <a:pt x="629" y="373"/>
                      </a:lnTo>
                      <a:lnTo>
                        <a:pt x="629" y="371"/>
                      </a:lnTo>
                      <a:lnTo>
                        <a:pt x="631" y="371"/>
                      </a:lnTo>
                      <a:lnTo>
                        <a:pt x="631" y="368"/>
                      </a:lnTo>
                      <a:lnTo>
                        <a:pt x="631" y="366"/>
                      </a:lnTo>
                      <a:lnTo>
                        <a:pt x="631" y="364"/>
                      </a:lnTo>
                      <a:lnTo>
                        <a:pt x="631" y="361"/>
                      </a:lnTo>
                      <a:lnTo>
                        <a:pt x="633" y="361"/>
                      </a:lnTo>
                      <a:lnTo>
                        <a:pt x="633" y="359"/>
                      </a:lnTo>
                      <a:lnTo>
                        <a:pt x="633" y="357"/>
                      </a:lnTo>
                      <a:lnTo>
                        <a:pt x="633" y="355"/>
                      </a:lnTo>
                      <a:lnTo>
                        <a:pt x="633" y="352"/>
                      </a:lnTo>
                      <a:lnTo>
                        <a:pt x="633" y="350"/>
                      </a:lnTo>
                      <a:lnTo>
                        <a:pt x="633" y="347"/>
                      </a:lnTo>
                      <a:lnTo>
                        <a:pt x="633" y="345"/>
                      </a:lnTo>
                      <a:lnTo>
                        <a:pt x="633" y="343"/>
                      </a:lnTo>
                      <a:lnTo>
                        <a:pt x="633" y="341"/>
                      </a:lnTo>
                      <a:lnTo>
                        <a:pt x="631" y="341"/>
                      </a:lnTo>
                      <a:lnTo>
                        <a:pt x="631" y="338"/>
                      </a:lnTo>
                      <a:lnTo>
                        <a:pt x="631" y="336"/>
                      </a:lnTo>
                      <a:lnTo>
                        <a:pt x="631" y="333"/>
                      </a:lnTo>
                      <a:lnTo>
                        <a:pt x="629" y="331"/>
                      </a:lnTo>
                      <a:lnTo>
                        <a:pt x="629" y="329"/>
                      </a:lnTo>
                      <a:lnTo>
                        <a:pt x="629" y="327"/>
                      </a:lnTo>
                      <a:lnTo>
                        <a:pt x="627" y="327"/>
                      </a:lnTo>
                      <a:lnTo>
                        <a:pt x="624" y="324"/>
                      </a:lnTo>
                      <a:lnTo>
                        <a:pt x="624" y="322"/>
                      </a:lnTo>
                      <a:lnTo>
                        <a:pt x="622" y="320"/>
                      </a:lnTo>
                      <a:lnTo>
                        <a:pt x="620" y="320"/>
                      </a:lnTo>
                      <a:lnTo>
                        <a:pt x="618" y="317"/>
                      </a:lnTo>
                      <a:lnTo>
                        <a:pt x="618" y="315"/>
                      </a:lnTo>
                      <a:lnTo>
                        <a:pt x="616" y="313"/>
                      </a:lnTo>
                      <a:lnTo>
                        <a:pt x="616" y="310"/>
                      </a:lnTo>
                      <a:lnTo>
                        <a:pt x="616" y="308"/>
                      </a:lnTo>
                      <a:lnTo>
                        <a:pt x="614" y="306"/>
                      </a:lnTo>
                      <a:lnTo>
                        <a:pt x="614" y="303"/>
                      </a:lnTo>
                      <a:lnTo>
                        <a:pt x="614" y="301"/>
                      </a:lnTo>
                      <a:lnTo>
                        <a:pt x="614" y="299"/>
                      </a:lnTo>
                      <a:lnTo>
                        <a:pt x="611" y="299"/>
                      </a:lnTo>
                      <a:lnTo>
                        <a:pt x="609" y="297"/>
                      </a:lnTo>
                      <a:lnTo>
                        <a:pt x="607" y="297"/>
                      </a:lnTo>
                      <a:lnTo>
                        <a:pt x="607" y="294"/>
                      </a:lnTo>
                      <a:lnTo>
                        <a:pt x="605" y="294"/>
                      </a:lnTo>
                      <a:lnTo>
                        <a:pt x="605" y="292"/>
                      </a:lnTo>
                      <a:lnTo>
                        <a:pt x="603" y="289"/>
                      </a:lnTo>
                      <a:lnTo>
                        <a:pt x="603" y="287"/>
                      </a:lnTo>
                      <a:lnTo>
                        <a:pt x="603" y="285"/>
                      </a:lnTo>
                      <a:lnTo>
                        <a:pt x="603" y="283"/>
                      </a:lnTo>
                      <a:lnTo>
                        <a:pt x="605" y="283"/>
                      </a:lnTo>
                      <a:lnTo>
                        <a:pt x="607" y="285"/>
                      </a:lnTo>
                      <a:lnTo>
                        <a:pt x="607" y="287"/>
                      </a:lnTo>
                      <a:lnTo>
                        <a:pt x="609" y="287"/>
                      </a:lnTo>
                      <a:lnTo>
                        <a:pt x="609" y="289"/>
                      </a:lnTo>
                      <a:lnTo>
                        <a:pt x="611" y="289"/>
                      </a:lnTo>
                      <a:lnTo>
                        <a:pt x="611" y="292"/>
                      </a:lnTo>
                      <a:lnTo>
                        <a:pt x="614" y="292"/>
                      </a:lnTo>
                      <a:lnTo>
                        <a:pt x="614" y="294"/>
                      </a:lnTo>
                      <a:lnTo>
                        <a:pt x="616" y="294"/>
                      </a:lnTo>
                      <a:lnTo>
                        <a:pt x="618" y="294"/>
                      </a:lnTo>
                      <a:lnTo>
                        <a:pt x="620" y="294"/>
                      </a:lnTo>
                      <a:lnTo>
                        <a:pt x="620" y="292"/>
                      </a:lnTo>
                      <a:lnTo>
                        <a:pt x="618" y="289"/>
                      </a:lnTo>
                      <a:lnTo>
                        <a:pt x="618" y="287"/>
                      </a:lnTo>
                      <a:lnTo>
                        <a:pt x="616" y="285"/>
                      </a:lnTo>
                      <a:lnTo>
                        <a:pt x="616" y="283"/>
                      </a:lnTo>
                      <a:lnTo>
                        <a:pt x="616" y="280"/>
                      </a:lnTo>
                      <a:lnTo>
                        <a:pt x="616" y="278"/>
                      </a:lnTo>
                      <a:lnTo>
                        <a:pt x="618" y="275"/>
                      </a:lnTo>
                      <a:lnTo>
                        <a:pt x="620" y="275"/>
                      </a:lnTo>
                      <a:lnTo>
                        <a:pt x="622" y="273"/>
                      </a:lnTo>
                      <a:lnTo>
                        <a:pt x="624" y="273"/>
                      </a:lnTo>
                      <a:lnTo>
                        <a:pt x="624" y="271"/>
                      </a:lnTo>
                      <a:lnTo>
                        <a:pt x="624" y="269"/>
                      </a:lnTo>
                      <a:lnTo>
                        <a:pt x="624" y="266"/>
                      </a:lnTo>
                      <a:lnTo>
                        <a:pt x="624" y="264"/>
                      </a:lnTo>
                      <a:lnTo>
                        <a:pt x="624" y="262"/>
                      </a:lnTo>
                      <a:lnTo>
                        <a:pt x="624" y="259"/>
                      </a:lnTo>
                      <a:lnTo>
                        <a:pt x="622" y="257"/>
                      </a:lnTo>
                      <a:lnTo>
                        <a:pt x="622" y="255"/>
                      </a:lnTo>
                      <a:lnTo>
                        <a:pt x="620" y="253"/>
                      </a:lnTo>
                      <a:lnTo>
                        <a:pt x="620" y="250"/>
                      </a:lnTo>
                      <a:lnTo>
                        <a:pt x="618" y="245"/>
                      </a:lnTo>
                      <a:lnTo>
                        <a:pt x="616" y="243"/>
                      </a:lnTo>
                      <a:lnTo>
                        <a:pt x="616" y="241"/>
                      </a:lnTo>
                      <a:lnTo>
                        <a:pt x="614" y="239"/>
                      </a:lnTo>
                      <a:lnTo>
                        <a:pt x="614" y="236"/>
                      </a:lnTo>
                      <a:lnTo>
                        <a:pt x="611" y="234"/>
                      </a:lnTo>
                      <a:lnTo>
                        <a:pt x="611" y="231"/>
                      </a:lnTo>
                      <a:lnTo>
                        <a:pt x="611" y="229"/>
                      </a:lnTo>
                      <a:lnTo>
                        <a:pt x="609" y="227"/>
                      </a:lnTo>
                      <a:lnTo>
                        <a:pt x="609" y="225"/>
                      </a:lnTo>
                      <a:lnTo>
                        <a:pt x="609" y="222"/>
                      </a:lnTo>
                      <a:lnTo>
                        <a:pt x="609" y="220"/>
                      </a:lnTo>
                      <a:lnTo>
                        <a:pt x="607" y="218"/>
                      </a:lnTo>
                      <a:lnTo>
                        <a:pt x="607" y="215"/>
                      </a:lnTo>
                      <a:lnTo>
                        <a:pt x="605" y="213"/>
                      </a:lnTo>
                      <a:lnTo>
                        <a:pt x="605" y="211"/>
                      </a:lnTo>
                      <a:lnTo>
                        <a:pt x="603" y="208"/>
                      </a:lnTo>
                      <a:lnTo>
                        <a:pt x="603" y="206"/>
                      </a:lnTo>
                      <a:lnTo>
                        <a:pt x="603" y="204"/>
                      </a:lnTo>
                      <a:lnTo>
                        <a:pt x="603" y="201"/>
                      </a:lnTo>
                      <a:lnTo>
                        <a:pt x="603" y="199"/>
                      </a:lnTo>
                      <a:lnTo>
                        <a:pt x="603" y="197"/>
                      </a:lnTo>
                      <a:lnTo>
                        <a:pt x="605" y="195"/>
                      </a:lnTo>
                      <a:lnTo>
                        <a:pt x="605" y="192"/>
                      </a:lnTo>
                      <a:lnTo>
                        <a:pt x="605" y="190"/>
                      </a:lnTo>
                      <a:lnTo>
                        <a:pt x="605" y="187"/>
                      </a:lnTo>
                      <a:lnTo>
                        <a:pt x="605" y="185"/>
                      </a:lnTo>
                      <a:lnTo>
                        <a:pt x="607" y="185"/>
                      </a:lnTo>
                      <a:lnTo>
                        <a:pt x="607" y="183"/>
                      </a:lnTo>
                      <a:lnTo>
                        <a:pt x="607" y="181"/>
                      </a:lnTo>
                      <a:lnTo>
                        <a:pt x="609" y="181"/>
                      </a:lnTo>
                      <a:lnTo>
                        <a:pt x="609" y="178"/>
                      </a:lnTo>
                      <a:lnTo>
                        <a:pt x="611" y="178"/>
                      </a:lnTo>
                      <a:lnTo>
                        <a:pt x="611" y="176"/>
                      </a:lnTo>
                      <a:lnTo>
                        <a:pt x="614" y="176"/>
                      </a:lnTo>
                      <a:lnTo>
                        <a:pt x="616" y="176"/>
                      </a:lnTo>
                      <a:lnTo>
                        <a:pt x="618" y="176"/>
                      </a:lnTo>
                      <a:lnTo>
                        <a:pt x="618" y="178"/>
                      </a:lnTo>
                      <a:lnTo>
                        <a:pt x="620" y="178"/>
                      </a:lnTo>
                      <a:lnTo>
                        <a:pt x="620" y="181"/>
                      </a:lnTo>
                      <a:lnTo>
                        <a:pt x="622" y="183"/>
                      </a:lnTo>
                      <a:lnTo>
                        <a:pt x="622" y="185"/>
                      </a:lnTo>
                      <a:lnTo>
                        <a:pt x="622" y="187"/>
                      </a:lnTo>
                      <a:lnTo>
                        <a:pt x="622" y="190"/>
                      </a:lnTo>
                      <a:lnTo>
                        <a:pt x="622" y="192"/>
                      </a:lnTo>
                      <a:lnTo>
                        <a:pt x="620" y="192"/>
                      </a:lnTo>
                      <a:lnTo>
                        <a:pt x="622" y="195"/>
                      </a:lnTo>
                      <a:lnTo>
                        <a:pt x="622" y="197"/>
                      </a:lnTo>
                      <a:lnTo>
                        <a:pt x="622" y="199"/>
                      </a:lnTo>
                      <a:lnTo>
                        <a:pt x="622" y="201"/>
                      </a:lnTo>
                      <a:lnTo>
                        <a:pt x="622" y="204"/>
                      </a:lnTo>
                      <a:lnTo>
                        <a:pt x="624" y="206"/>
                      </a:lnTo>
                      <a:lnTo>
                        <a:pt x="624" y="208"/>
                      </a:lnTo>
                      <a:lnTo>
                        <a:pt x="624" y="211"/>
                      </a:lnTo>
                      <a:lnTo>
                        <a:pt x="624" y="213"/>
                      </a:lnTo>
                      <a:lnTo>
                        <a:pt x="624" y="215"/>
                      </a:lnTo>
                      <a:lnTo>
                        <a:pt x="627" y="215"/>
                      </a:lnTo>
                      <a:lnTo>
                        <a:pt x="627" y="218"/>
                      </a:lnTo>
                      <a:lnTo>
                        <a:pt x="629" y="220"/>
                      </a:lnTo>
                      <a:lnTo>
                        <a:pt x="629" y="222"/>
                      </a:lnTo>
                      <a:lnTo>
                        <a:pt x="631" y="225"/>
                      </a:lnTo>
                      <a:lnTo>
                        <a:pt x="633" y="225"/>
                      </a:lnTo>
                      <a:lnTo>
                        <a:pt x="633" y="227"/>
                      </a:lnTo>
                      <a:lnTo>
                        <a:pt x="633" y="229"/>
                      </a:lnTo>
                      <a:lnTo>
                        <a:pt x="633" y="231"/>
                      </a:lnTo>
                      <a:lnTo>
                        <a:pt x="633" y="234"/>
                      </a:lnTo>
                      <a:lnTo>
                        <a:pt x="635" y="234"/>
                      </a:lnTo>
                      <a:lnTo>
                        <a:pt x="635" y="236"/>
                      </a:lnTo>
                      <a:lnTo>
                        <a:pt x="635" y="239"/>
                      </a:lnTo>
                      <a:lnTo>
                        <a:pt x="635" y="241"/>
                      </a:lnTo>
                      <a:lnTo>
                        <a:pt x="635" y="243"/>
                      </a:lnTo>
                      <a:lnTo>
                        <a:pt x="635" y="245"/>
                      </a:lnTo>
                      <a:lnTo>
                        <a:pt x="635" y="248"/>
                      </a:lnTo>
                      <a:lnTo>
                        <a:pt x="635" y="250"/>
                      </a:lnTo>
                      <a:lnTo>
                        <a:pt x="635" y="253"/>
                      </a:lnTo>
                      <a:lnTo>
                        <a:pt x="635" y="255"/>
                      </a:lnTo>
                      <a:lnTo>
                        <a:pt x="635" y="257"/>
                      </a:lnTo>
                      <a:lnTo>
                        <a:pt x="635" y="259"/>
                      </a:lnTo>
                      <a:lnTo>
                        <a:pt x="635" y="262"/>
                      </a:lnTo>
                      <a:lnTo>
                        <a:pt x="635" y="264"/>
                      </a:lnTo>
                      <a:lnTo>
                        <a:pt x="635" y="266"/>
                      </a:lnTo>
                      <a:lnTo>
                        <a:pt x="635" y="269"/>
                      </a:lnTo>
                      <a:lnTo>
                        <a:pt x="633" y="271"/>
                      </a:lnTo>
                      <a:lnTo>
                        <a:pt x="633" y="273"/>
                      </a:lnTo>
                      <a:lnTo>
                        <a:pt x="633" y="275"/>
                      </a:lnTo>
                      <a:lnTo>
                        <a:pt x="633" y="278"/>
                      </a:lnTo>
                      <a:lnTo>
                        <a:pt x="635" y="278"/>
                      </a:lnTo>
                      <a:lnTo>
                        <a:pt x="637" y="275"/>
                      </a:lnTo>
                      <a:lnTo>
                        <a:pt x="637" y="273"/>
                      </a:lnTo>
                      <a:lnTo>
                        <a:pt x="637" y="271"/>
                      </a:lnTo>
                      <a:lnTo>
                        <a:pt x="640" y="269"/>
                      </a:lnTo>
                      <a:lnTo>
                        <a:pt x="640" y="266"/>
                      </a:lnTo>
                      <a:lnTo>
                        <a:pt x="640" y="264"/>
                      </a:lnTo>
                      <a:lnTo>
                        <a:pt x="642" y="264"/>
                      </a:lnTo>
                      <a:lnTo>
                        <a:pt x="642" y="262"/>
                      </a:lnTo>
                      <a:lnTo>
                        <a:pt x="644" y="262"/>
                      </a:lnTo>
                      <a:lnTo>
                        <a:pt x="646" y="264"/>
                      </a:lnTo>
                      <a:lnTo>
                        <a:pt x="646" y="266"/>
                      </a:lnTo>
                      <a:lnTo>
                        <a:pt x="646" y="269"/>
                      </a:lnTo>
                      <a:lnTo>
                        <a:pt x="646" y="271"/>
                      </a:lnTo>
                      <a:lnTo>
                        <a:pt x="648" y="271"/>
                      </a:lnTo>
                      <a:lnTo>
                        <a:pt x="648" y="273"/>
                      </a:lnTo>
                      <a:lnTo>
                        <a:pt x="648" y="275"/>
                      </a:lnTo>
                      <a:lnTo>
                        <a:pt x="650" y="278"/>
                      </a:lnTo>
                      <a:lnTo>
                        <a:pt x="650" y="280"/>
                      </a:lnTo>
                      <a:lnTo>
                        <a:pt x="653" y="280"/>
                      </a:lnTo>
                      <a:lnTo>
                        <a:pt x="653" y="283"/>
                      </a:lnTo>
                      <a:lnTo>
                        <a:pt x="655" y="285"/>
                      </a:lnTo>
                      <a:lnTo>
                        <a:pt x="655" y="287"/>
                      </a:lnTo>
                      <a:lnTo>
                        <a:pt x="657" y="287"/>
                      </a:lnTo>
                      <a:lnTo>
                        <a:pt x="657" y="289"/>
                      </a:lnTo>
                      <a:lnTo>
                        <a:pt x="659" y="292"/>
                      </a:lnTo>
                      <a:lnTo>
                        <a:pt x="661" y="294"/>
                      </a:lnTo>
                      <a:lnTo>
                        <a:pt x="664" y="294"/>
                      </a:lnTo>
                      <a:lnTo>
                        <a:pt x="664" y="297"/>
                      </a:lnTo>
                      <a:lnTo>
                        <a:pt x="665" y="297"/>
                      </a:lnTo>
                      <a:lnTo>
                        <a:pt x="665" y="299"/>
                      </a:lnTo>
                      <a:lnTo>
                        <a:pt x="668" y="299"/>
                      </a:lnTo>
                      <a:lnTo>
                        <a:pt x="668" y="301"/>
                      </a:lnTo>
                      <a:lnTo>
                        <a:pt x="670" y="301"/>
                      </a:lnTo>
                      <a:lnTo>
                        <a:pt x="670" y="303"/>
                      </a:lnTo>
                      <a:lnTo>
                        <a:pt x="672" y="306"/>
                      </a:lnTo>
                      <a:lnTo>
                        <a:pt x="672" y="308"/>
                      </a:lnTo>
                      <a:lnTo>
                        <a:pt x="672" y="310"/>
                      </a:lnTo>
                      <a:lnTo>
                        <a:pt x="672" y="313"/>
                      </a:lnTo>
                      <a:lnTo>
                        <a:pt x="670" y="315"/>
                      </a:lnTo>
                      <a:lnTo>
                        <a:pt x="670" y="317"/>
                      </a:lnTo>
                      <a:lnTo>
                        <a:pt x="670" y="320"/>
                      </a:lnTo>
                      <a:lnTo>
                        <a:pt x="670" y="322"/>
                      </a:lnTo>
                      <a:lnTo>
                        <a:pt x="670" y="324"/>
                      </a:lnTo>
                      <a:lnTo>
                        <a:pt x="670" y="327"/>
                      </a:lnTo>
                      <a:lnTo>
                        <a:pt x="668" y="329"/>
                      </a:lnTo>
                      <a:lnTo>
                        <a:pt x="668" y="331"/>
                      </a:lnTo>
                      <a:lnTo>
                        <a:pt x="665" y="331"/>
                      </a:lnTo>
                      <a:lnTo>
                        <a:pt x="665" y="333"/>
                      </a:lnTo>
                      <a:lnTo>
                        <a:pt x="664" y="333"/>
                      </a:lnTo>
                      <a:lnTo>
                        <a:pt x="664" y="336"/>
                      </a:lnTo>
                      <a:lnTo>
                        <a:pt x="661" y="336"/>
                      </a:lnTo>
                      <a:lnTo>
                        <a:pt x="659" y="338"/>
                      </a:lnTo>
                      <a:lnTo>
                        <a:pt x="657" y="338"/>
                      </a:lnTo>
                      <a:lnTo>
                        <a:pt x="655" y="338"/>
                      </a:lnTo>
                      <a:lnTo>
                        <a:pt x="653" y="338"/>
                      </a:lnTo>
                      <a:lnTo>
                        <a:pt x="653" y="341"/>
                      </a:lnTo>
                      <a:lnTo>
                        <a:pt x="650" y="341"/>
                      </a:lnTo>
                      <a:lnTo>
                        <a:pt x="648" y="343"/>
                      </a:lnTo>
                      <a:lnTo>
                        <a:pt x="648" y="345"/>
                      </a:lnTo>
                      <a:lnTo>
                        <a:pt x="648" y="347"/>
                      </a:lnTo>
                      <a:lnTo>
                        <a:pt x="648" y="350"/>
                      </a:lnTo>
                      <a:lnTo>
                        <a:pt x="648" y="352"/>
                      </a:lnTo>
                      <a:lnTo>
                        <a:pt x="648" y="355"/>
                      </a:lnTo>
                      <a:lnTo>
                        <a:pt x="648" y="357"/>
                      </a:lnTo>
                      <a:lnTo>
                        <a:pt x="648" y="359"/>
                      </a:lnTo>
                      <a:lnTo>
                        <a:pt x="648" y="361"/>
                      </a:lnTo>
                      <a:lnTo>
                        <a:pt x="646" y="361"/>
                      </a:lnTo>
                      <a:lnTo>
                        <a:pt x="646" y="364"/>
                      </a:lnTo>
                      <a:lnTo>
                        <a:pt x="646" y="366"/>
                      </a:lnTo>
                      <a:lnTo>
                        <a:pt x="646" y="368"/>
                      </a:lnTo>
                      <a:lnTo>
                        <a:pt x="644" y="371"/>
                      </a:lnTo>
                      <a:lnTo>
                        <a:pt x="644" y="373"/>
                      </a:lnTo>
                      <a:lnTo>
                        <a:pt x="644" y="375"/>
                      </a:lnTo>
                      <a:lnTo>
                        <a:pt x="644" y="377"/>
                      </a:lnTo>
                      <a:lnTo>
                        <a:pt x="644" y="380"/>
                      </a:lnTo>
                      <a:lnTo>
                        <a:pt x="644" y="382"/>
                      </a:lnTo>
                      <a:lnTo>
                        <a:pt x="644" y="385"/>
                      </a:lnTo>
                      <a:lnTo>
                        <a:pt x="646" y="387"/>
                      </a:lnTo>
                      <a:lnTo>
                        <a:pt x="646" y="389"/>
                      </a:lnTo>
                      <a:lnTo>
                        <a:pt x="646" y="391"/>
                      </a:lnTo>
                      <a:lnTo>
                        <a:pt x="646" y="394"/>
                      </a:lnTo>
                      <a:lnTo>
                        <a:pt x="646" y="396"/>
                      </a:lnTo>
                      <a:lnTo>
                        <a:pt x="648" y="399"/>
                      </a:lnTo>
                      <a:lnTo>
                        <a:pt x="648" y="401"/>
                      </a:lnTo>
                      <a:lnTo>
                        <a:pt x="648" y="403"/>
                      </a:lnTo>
                      <a:lnTo>
                        <a:pt x="648" y="405"/>
                      </a:lnTo>
                      <a:lnTo>
                        <a:pt x="650" y="405"/>
                      </a:lnTo>
                      <a:lnTo>
                        <a:pt x="650" y="408"/>
                      </a:lnTo>
                      <a:lnTo>
                        <a:pt x="650" y="410"/>
                      </a:lnTo>
                      <a:lnTo>
                        <a:pt x="653" y="412"/>
                      </a:lnTo>
                      <a:lnTo>
                        <a:pt x="653" y="415"/>
                      </a:lnTo>
                      <a:lnTo>
                        <a:pt x="655" y="417"/>
                      </a:lnTo>
                      <a:lnTo>
                        <a:pt x="655" y="419"/>
                      </a:lnTo>
                      <a:lnTo>
                        <a:pt x="657" y="419"/>
                      </a:lnTo>
                      <a:lnTo>
                        <a:pt x="657" y="422"/>
                      </a:lnTo>
                      <a:lnTo>
                        <a:pt x="657" y="424"/>
                      </a:lnTo>
                      <a:lnTo>
                        <a:pt x="659" y="424"/>
                      </a:lnTo>
                      <a:lnTo>
                        <a:pt x="659" y="426"/>
                      </a:lnTo>
                      <a:lnTo>
                        <a:pt x="661" y="426"/>
                      </a:lnTo>
                      <a:lnTo>
                        <a:pt x="661" y="429"/>
                      </a:lnTo>
                      <a:lnTo>
                        <a:pt x="664" y="429"/>
                      </a:lnTo>
                      <a:lnTo>
                        <a:pt x="664" y="431"/>
                      </a:lnTo>
                      <a:lnTo>
                        <a:pt x="665" y="431"/>
                      </a:lnTo>
                      <a:lnTo>
                        <a:pt x="668" y="431"/>
                      </a:lnTo>
                      <a:lnTo>
                        <a:pt x="670" y="431"/>
                      </a:lnTo>
                      <a:lnTo>
                        <a:pt x="670" y="433"/>
                      </a:lnTo>
                      <a:lnTo>
                        <a:pt x="672" y="433"/>
                      </a:lnTo>
                      <a:lnTo>
                        <a:pt x="674" y="433"/>
                      </a:lnTo>
                      <a:lnTo>
                        <a:pt x="674" y="435"/>
                      </a:lnTo>
                      <a:lnTo>
                        <a:pt x="676" y="435"/>
                      </a:lnTo>
                      <a:lnTo>
                        <a:pt x="678" y="435"/>
                      </a:lnTo>
                      <a:lnTo>
                        <a:pt x="681" y="435"/>
                      </a:lnTo>
                      <a:lnTo>
                        <a:pt x="683" y="433"/>
                      </a:lnTo>
                      <a:lnTo>
                        <a:pt x="685" y="433"/>
                      </a:lnTo>
                      <a:lnTo>
                        <a:pt x="687" y="433"/>
                      </a:lnTo>
                      <a:lnTo>
                        <a:pt x="687" y="431"/>
                      </a:lnTo>
                      <a:lnTo>
                        <a:pt x="689" y="431"/>
                      </a:lnTo>
                      <a:lnTo>
                        <a:pt x="691" y="431"/>
                      </a:lnTo>
                      <a:lnTo>
                        <a:pt x="694" y="431"/>
                      </a:lnTo>
                      <a:lnTo>
                        <a:pt x="696" y="431"/>
                      </a:lnTo>
                      <a:lnTo>
                        <a:pt x="696" y="433"/>
                      </a:lnTo>
                      <a:lnTo>
                        <a:pt x="696" y="435"/>
                      </a:lnTo>
                      <a:lnTo>
                        <a:pt x="696" y="438"/>
                      </a:lnTo>
                      <a:lnTo>
                        <a:pt x="698" y="438"/>
                      </a:lnTo>
                      <a:lnTo>
                        <a:pt x="700" y="438"/>
                      </a:lnTo>
                      <a:lnTo>
                        <a:pt x="702" y="438"/>
                      </a:lnTo>
                      <a:lnTo>
                        <a:pt x="705" y="438"/>
                      </a:lnTo>
                      <a:lnTo>
                        <a:pt x="707" y="438"/>
                      </a:lnTo>
                      <a:lnTo>
                        <a:pt x="709" y="438"/>
                      </a:lnTo>
                      <a:lnTo>
                        <a:pt x="711" y="438"/>
                      </a:lnTo>
                      <a:lnTo>
                        <a:pt x="713" y="438"/>
                      </a:lnTo>
                      <a:lnTo>
                        <a:pt x="713" y="440"/>
                      </a:lnTo>
                      <a:lnTo>
                        <a:pt x="715" y="440"/>
                      </a:lnTo>
                      <a:lnTo>
                        <a:pt x="715" y="443"/>
                      </a:lnTo>
                      <a:lnTo>
                        <a:pt x="718" y="445"/>
                      </a:lnTo>
                      <a:lnTo>
                        <a:pt x="718" y="447"/>
                      </a:lnTo>
                      <a:lnTo>
                        <a:pt x="719" y="449"/>
                      </a:lnTo>
                      <a:lnTo>
                        <a:pt x="719" y="452"/>
                      </a:lnTo>
                      <a:lnTo>
                        <a:pt x="722" y="454"/>
                      </a:lnTo>
                      <a:lnTo>
                        <a:pt x="724" y="457"/>
                      </a:lnTo>
                      <a:lnTo>
                        <a:pt x="726" y="457"/>
                      </a:lnTo>
                      <a:lnTo>
                        <a:pt x="728" y="458"/>
                      </a:lnTo>
                      <a:lnTo>
                        <a:pt x="730" y="458"/>
                      </a:lnTo>
                      <a:lnTo>
                        <a:pt x="732" y="458"/>
                      </a:lnTo>
                      <a:lnTo>
                        <a:pt x="735" y="458"/>
                      </a:lnTo>
                      <a:lnTo>
                        <a:pt x="737" y="458"/>
                      </a:lnTo>
                      <a:lnTo>
                        <a:pt x="739" y="458"/>
                      </a:lnTo>
                      <a:lnTo>
                        <a:pt x="741" y="458"/>
                      </a:lnTo>
                      <a:lnTo>
                        <a:pt x="741" y="461"/>
                      </a:lnTo>
                      <a:lnTo>
                        <a:pt x="741" y="463"/>
                      </a:lnTo>
                      <a:lnTo>
                        <a:pt x="741" y="466"/>
                      </a:lnTo>
                      <a:lnTo>
                        <a:pt x="741" y="468"/>
                      </a:lnTo>
                      <a:lnTo>
                        <a:pt x="739" y="468"/>
                      </a:lnTo>
                      <a:lnTo>
                        <a:pt x="739" y="470"/>
                      </a:lnTo>
                      <a:lnTo>
                        <a:pt x="737" y="473"/>
                      </a:lnTo>
                      <a:lnTo>
                        <a:pt x="739" y="475"/>
                      </a:lnTo>
                      <a:lnTo>
                        <a:pt x="739" y="477"/>
                      </a:lnTo>
                      <a:lnTo>
                        <a:pt x="741" y="480"/>
                      </a:lnTo>
                      <a:lnTo>
                        <a:pt x="741" y="482"/>
                      </a:lnTo>
                      <a:lnTo>
                        <a:pt x="743" y="484"/>
                      </a:lnTo>
                      <a:lnTo>
                        <a:pt x="745" y="484"/>
                      </a:lnTo>
                      <a:lnTo>
                        <a:pt x="745" y="487"/>
                      </a:lnTo>
                      <a:lnTo>
                        <a:pt x="748" y="487"/>
                      </a:lnTo>
                      <a:lnTo>
                        <a:pt x="748" y="489"/>
                      </a:lnTo>
                      <a:lnTo>
                        <a:pt x="748" y="491"/>
                      </a:lnTo>
                      <a:lnTo>
                        <a:pt x="750" y="491"/>
                      </a:lnTo>
                      <a:lnTo>
                        <a:pt x="750" y="493"/>
                      </a:lnTo>
                      <a:lnTo>
                        <a:pt x="748" y="496"/>
                      </a:lnTo>
                      <a:lnTo>
                        <a:pt x="748" y="498"/>
                      </a:lnTo>
                      <a:lnTo>
                        <a:pt x="748" y="501"/>
                      </a:lnTo>
                      <a:lnTo>
                        <a:pt x="745" y="501"/>
                      </a:lnTo>
                      <a:lnTo>
                        <a:pt x="745" y="498"/>
                      </a:lnTo>
                      <a:lnTo>
                        <a:pt x="743" y="498"/>
                      </a:lnTo>
                      <a:lnTo>
                        <a:pt x="741" y="498"/>
                      </a:lnTo>
                      <a:lnTo>
                        <a:pt x="739" y="498"/>
                      </a:lnTo>
                      <a:lnTo>
                        <a:pt x="737" y="498"/>
                      </a:lnTo>
                      <a:lnTo>
                        <a:pt x="735" y="498"/>
                      </a:lnTo>
                      <a:lnTo>
                        <a:pt x="732" y="498"/>
                      </a:lnTo>
                      <a:lnTo>
                        <a:pt x="732" y="501"/>
                      </a:lnTo>
                      <a:lnTo>
                        <a:pt x="730" y="501"/>
                      </a:lnTo>
                      <a:lnTo>
                        <a:pt x="728" y="501"/>
                      </a:lnTo>
                      <a:lnTo>
                        <a:pt x="726" y="502"/>
                      </a:lnTo>
                      <a:lnTo>
                        <a:pt x="724" y="502"/>
                      </a:lnTo>
                      <a:lnTo>
                        <a:pt x="722" y="502"/>
                      </a:lnTo>
                      <a:lnTo>
                        <a:pt x="719" y="505"/>
                      </a:lnTo>
                      <a:lnTo>
                        <a:pt x="718" y="505"/>
                      </a:lnTo>
                      <a:lnTo>
                        <a:pt x="715" y="507"/>
                      </a:lnTo>
                      <a:lnTo>
                        <a:pt x="713" y="510"/>
                      </a:lnTo>
                      <a:lnTo>
                        <a:pt x="711" y="510"/>
                      </a:lnTo>
                      <a:lnTo>
                        <a:pt x="711" y="512"/>
                      </a:lnTo>
                      <a:lnTo>
                        <a:pt x="709" y="512"/>
                      </a:lnTo>
                      <a:lnTo>
                        <a:pt x="707" y="514"/>
                      </a:lnTo>
                      <a:lnTo>
                        <a:pt x="705" y="514"/>
                      </a:lnTo>
                      <a:lnTo>
                        <a:pt x="702" y="516"/>
                      </a:lnTo>
                      <a:lnTo>
                        <a:pt x="700" y="516"/>
                      </a:lnTo>
                      <a:lnTo>
                        <a:pt x="698" y="519"/>
                      </a:lnTo>
                      <a:lnTo>
                        <a:pt x="696" y="519"/>
                      </a:lnTo>
                      <a:lnTo>
                        <a:pt x="696" y="521"/>
                      </a:lnTo>
                      <a:lnTo>
                        <a:pt x="694" y="521"/>
                      </a:lnTo>
                      <a:lnTo>
                        <a:pt x="691" y="521"/>
                      </a:lnTo>
                      <a:lnTo>
                        <a:pt x="691" y="524"/>
                      </a:lnTo>
                      <a:lnTo>
                        <a:pt x="689" y="524"/>
                      </a:lnTo>
                      <a:lnTo>
                        <a:pt x="689" y="526"/>
                      </a:lnTo>
                      <a:lnTo>
                        <a:pt x="687" y="526"/>
                      </a:lnTo>
                      <a:lnTo>
                        <a:pt x="687" y="528"/>
                      </a:lnTo>
                      <a:lnTo>
                        <a:pt x="685" y="528"/>
                      </a:lnTo>
                      <a:lnTo>
                        <a:pt x="685" y="530"/>
                      </a:lnTo>
                      <a:lnTo>
                        <a:pt x="683" y="530"/>
                      </a:lnTo>
                      <a:lnTo>
                        <a:pt x="683" y="533"/>
                      </a:lnTo>
                      <a:lnTo>
                        <a:pt x="681" y="533"/>
                      </a:lnTo>
                      <a:lnTo>
                        <a:pt x="681" y="535"/>
                      </a:lnTo>
                      <a:lnTo>
                        <a:pt x="678" y="535"/>
                      </a:lnTo>
                      <a:lnTo>
                        <a:pt x="678" y="537"/>
                      </a:lnTo>
                      <a:lnTo>
                        <a:pt x="676" y="537"/>
                      </a:lnTo>
                      <a:lnTo>
                        <a:pt x="674" y="537"/>
                      </a:lnTo>
                      <a:lnTo>
                        <a:pt x="672" y="535"/>
                      </a:lnTo>
                      <a:lnTo>
                        <a:pt x="672" y="533"/>
                      </a:lnTo>
                      <a:lnTo>
                        <a:pt x="674" y="533"/>
                      </a:lnTo>
                      <a:lnTo>
                        <a:pt x="674" y="530"/>
                      </a:lnTo>
                      <a:lnTo>
                        <a:pt x="676" y="530"/>
                      </a:lnTo>
                      <a:lnTo>
                        <a:pt x="678" y="528"/>
                      </a:lnTo>
                      <a:lnTo>
                        <a:pt x="681" y="526"/>
                      </a:lnTo>
                      <a:lnTo>
                        <a:pt x="681" y="524"/>
                      </a:lnTo>
                      <a:lnTo>
                        <a:pt x="683" y="524"/>
                      </a:lnTo>
                      <a:lnTo>
                        <a:pt x="681" y="524"/>
                      </a:lnTo>
                      <a:lnTo>
                        <a:pt x="678" y="524"/>
                      </a:lnTo>
                      <a:lnTo>
                        <a:pt x="676" y="524"/>
                      </a:lnTo>
                      <a:lnTo>
                        <a:pt x="674" y="524"/>
                      </a:lnTo>
                      <a:lnTo>
                        <a:pt x="672" y="524"/>
                      </a:lnTo>
                      <a:lnTo>
                        <a:pt x="672" y="521"/>
                      </a:lnTo>
                      <a:lnTo>
                        <a:pt x="674" y="519"/>
                      </a:lnTo>
                      <a:lnTo>
                        <a:pt x="674" y="516"/>
                      </a:lnTo>
                      <a:lnTo>
                        <a:pt x="674" y="514"/>
                      </a:lnTo>
                      <a:lnTo>
                        <a:pt x="674" y="512"/>
                      </a:lnTo>
                      <a:lnTo>
                        <a:pt x="674" y="510"/>
                      </a:lnTo>
                      <a:lnTo>
                        <a:pt x="674" y="507"/>
                      </a:lnTo>
                      <a:lnTo>
                        <a:pt x="674" y="505"/>
                      </a:lnTo>
                      <a:lnTo>
                        <a:pt x="674" y="502"/>
                      </a:lnTo>
                      <a:lnTo>
                        <a:pt x="676" y="502"/>
                      </a:lnTo>
                      <a:lnTo>
                        <a:pt x="676" y="501"/>
                      </a:lnTo>
                      <a:lnTo>
                        <a:pt x="676" y="498"/>
                      </a:lnTo>
                      <a:lnTo>
                        <a:pt x="676" y="496"/>
                      </a:lnTo>
                      <a:lnTo>
                        <a:pt x="674" y="496"/>
                      </a:lnTo>
                      <a:lnTo>
                        <a:pt x="672" y="493"/>
                      </a:lnTo>
                      <a:lnTo>
                        <a:pt x="670" y="493"/>
                      </a:lnTo>
                      <a:lnTo>
                        <a:pt x="668" y="493"/>
                      </a:lnTo>
                      <a:lnTo>
                        <a:pt x="665" y="493"/>
                      </a:lnTo>
                      <a:lnTo>
                        <a:pt x="665" y="496"/>
                      </a:lnTo>
                      <a:lnTo>
                        <a:pt x="664" y="496"/>
                      </a:lnTo>
                      <a:lnTo>
                        <a:pt x="661" y="498"/>
                      </a:lnTo>
                      <a:lnTo>
                        <a:pt x="661" y="501"/>
                      </a:lnTo>
                      <a:lnTo>
                        <a:pt x="659" y="501"/>
                      </a:lnTo>
                      <a:lnTo>
                        <a:pt x="659" y="502"/>
                      </a:lnTo>
                      <a:lnTo>
                        <a:pt x="657" y="505"/>
                      </a:lnTo>
                      <a:lnTo>
                        <a:pt x="657" y="507"/>
                      </a:lnTo>
                      <a:lnTo>
                        <a:pt x="655" y="507"/>
                      </a:lnTo>
                      <a:lnTo>
                        <a:pt x="655" y="510"/>
                      </a:lnTo>
                      <a:lnTo>
                        <a:pt x="655" y="512"/>
                      </a:lnTo>
                      <a:lnTo>
                        <a:pt x="655" y="514"/>
                      </a:lnTo>
                      <a:lnTo>
                        <a:pt x="653" y="514"/>
                      </a:lnTo>
                      <a:lnTo>
                        <a:pt x="653" y="516"/>
                      </a:lnTo>
                      <a:lnTo>
                        <a:pt x="653" y="519"/>
                      </a:lnTo>
                      <a:lnTo>
                        <a:pt x="650" y="521"/>
                      </a:lnTo>
                      <a:lnTo>
                        <a:pt x="650" y="524"/>
                      </a:lnTo>
                      <a:lnTo>
                        <a:pt x="650" y="526"/>
                      </a:lnTo>
                      <a:lnTo>
                        <a:pt x="650" y="528"/>
                      </a:lnTo>
                      <a:lnTo>
                        <a:pt x="650" y="530"/>
                      </a:lnTo>
                      <a:lnTo>
                        <a:pt x="650" y="533"/>
                      </a:lnTo>
                      <a:lnTo>
                        <a:pt x="650" y="535"/>
                      </a:lnTo>
                      <a:lnTo>
                        <a:pt x="653" y="535"/>
                      </a:lnTo>
                      <a:lnTo>
                        <a:pt x="653" y="537"/>
                      </a:lnTo>
                      <a:lnTo>
                        <a:pt x="655" y="540"/>
                      </a:lnTo>
                      <a:lnTo>
                        <a:pt x="655" y="542"/>
                      </a:lnTo>
                      <a:lnTo>
                        <a:pt x="655" y="544"/>
                      </a:lnTo>
                      <a:lnTo>
                        <a:pt x="655" y="547"/>
                      </a:lnTo>
                      <a:lnTo>
                        <a:pt x="657" y="547"/>
                      </a:lnTo>
                      <a:lnTo>
                        <a:pt x="657" y="549"/>
                      </a:lnTo>
                      <a:lnTo>
                        <a:pt x="659" y="549"/>
                      </a:lnTo>
                      <a:lnTo>
                        <a:pt x="661" y="551"/>
                      </a:lnTo>
                      <a:lnTo>
                        <a:pt x="664" y="551"/>
                      </a:lnTo>
                      <a:lnTo>
                        <a:pt x="665" y="554"/>
                      </a:lnTo>
                      <a:lnTo>
                        <a:pt x="668" y="554"/>
                      </a:lnTo>
                      <a:lnTo>
                        <a:pt x="668" y="556"/>
                      </a:lnTo>
                      <a:lnTo>
                        <a:pt x="670" y="556"/>
                      </a:lnTo>
                      <a:lnTo>
                        <a:pt x="670" y="559"/>
                      </a:lnTo>
                      <a:lnTo>
                        <a:pt x="670" y="560"/>
                      </a:lnTo>
                      <a:lnTo>
                        <a:pt x="668" y="560"/>
                      </a:lnTo>
                      <a:lnTo>
                        <a:pt x="665" y="560"/>
                      </a:lnTo>
                      <a:lnTo>
                        <a:pt x="664" y="560"/>
                      </a:lnTo>
                      <a:lnTo>
                        <a:pt x="661" y="560"/>
                      </a:lnTo>
                      <a:lnTo>
                        <a:pt x="661" y="559"/>
                      </a:lnTo>
                      <a:lnTo>
                        <a:pt x="659" y="559"/>
                      </a:lnTo>
                      <a:lnTo>
                        <a:pt x="657" y="556"/>
                      </a:lnTo>
                      <a:lnTo>
                        <a:pt x="650" y="556"/>
                      </a:lnTo>
                      <a:lnTo>
                        <a:pt x="646" y="565"/>
                      </a:lnTo>
                      <a:lnTo>
                        <a:pt x="644" y="568"/>
                      </a:lnTo>
                      <a:lnTo>
                        <a:pt x="644" y="570"/>
                      </a:lnTo>
                      <a:lnTo>
                        <a:pt x="642" y="570"/>
                      </a:lnTo>
                      <a:lnTo>
                        <a:pt x="642" y="572"/>
                      </a:lnTo>
                      <a:lnTo>
                        <a:pt x="640" y="574"/>
                      </a:lnTo>
                      <a:lnTo>
                        <a:pt x="640" y="577"/>
                      </a:lnTo>
                      <a:lnTo>
                        <a:pt x="642" y="577"/>
                      </a:lnTo>
                      <a:lnTo>
                        <a:pt x="644" y="574"/>
                      </a:lnTo>
                      <a:lnTo>
                        <a:pt x="646" y="574"/>
                      </a:lnTo>
                      <a:lnTo>
                        <a:pt x="648" y="577"/>
                      </a:lnTo>
                      <a:lnTo>
                        <a:pt x="650" y="577"/>
                      </a:lnTo>
                      <a:lnTo>
                        <a:pt x="653" y="577"/>
                      </a:lnTo>
                      <a:lnTo>
                        <a:pt x="655" y="574"/>
                      </a:lnTo>
                      <a:lnTo>
                        <a:pt x="657" y="574"/>
                      </a:lnTo>
                      <a:lnTo>
                        <a:pt x="659" y="574"/>
                      </a:lnTo>
                      <a:lnTo>
                        <a:pt x="659" y="572"/>
                      </a:lnTo>
                      <a:lnTo>
                        <a:pt x="661" y="572"/>
                      </a:lnTo>
                      <a:lnTo>
                        <a:pt x="664" y="572"/>
                      </a:lnTo>
                      <a:lnTo>
                        <a:pt x="665" y="574"/>
                      </a:lnTo>
                      <a:lnTo>
                        <a:pt x="668" y="574"/>
                      </a:lnTo>
                      <a:lnTo>
                        <a:pt x="668" y="577"/>
                      </a:lnTo>
                      <a:lnTo>
                        <a:pt x="670" y="577"/>
                      </a:lnTo>
                      <a:lnTo>
                        <a:pt x="670" y="579"/>
                      </a:lnTo>
                      <a:lnTo>
                        <a:pt x="668" y="579"/>
                      </a:lnTo>
                      <a:lnTo>
                        <a:pt x="668" y="582"/>
                      </a:lnTo>
                      <a:lnTo>
                        <a:pt x="665" y="582"/>
                      </a:lnTo>
                      <a:lnTo>
                        <a:pt x="664" y="582"/>
                      </a:lnTo>
                      <a:lnTo>
                        <a:pt x="661" y="582"/>
                      </a:lnTo>
                      <a:lnTo>
                        <a:pt x="659" y="584"/>
                      </a:lnTo>
                      <a:lnTo>
                        <a:pt x="657" y="584"/>
                      </a:lnTo>
                      <a:lnTo>
                        <a:pt x="655" y="584"/>
                      </a:lnTo>
                      <a:lnTo>
                        <a:pt x="653" y="584"/>
                      </a:lnTo>
                      <a:lnTo>
                        <a:pt x="650" y="584"/>
                      </a:lnTo>
                      <a:lnTo>
                        <a:pt x="650" y="586"/>
                      </a:lnTo>
                      <a:lnTo>
                        <a:pt x="648" y="586"/>
                      </a:lnTo>
                      <a:lnTo>
                        <a:pt x="646" y="586"/>
                      </a:lnTo>
                      <a:lnTo>
                        <a:pt x="644" y="588"/>
                      </a:lnTo>
                      <a:lnTo>
                        <a:pt x="642" y="588"/>
                      </a:lnTo>
                      <a:lnTo>
                        <a:pt x="642" y="591"/>
                      </a:lnTo>
                      <a:lnTo>
                        <a:pt x="640" y="591"/>
                      </a:lnTo>
                      <a:lnTo>
                        <a:pt x="640" y="593"/>
                      </a:lnTo>
                      <a:lnTo>
                        <a:pt x="637" y="593"/>
                      </a:lnTo>
                      <a:lnTo>
                        <a:pt x="637" y="595"/>
                      </a:lnTo>
                      <a:lnTo>
                        <a:pt x="635" y="595"/>
                      </a:lnTo>
                      <a:lnTo>
                        <a:pt x="635" y="598"/>
                      </a:lnTo>
                      <a:lnTo>
                        <a:pt x="633" y="598"/>
                      </a:lnTo>
                      <a:lnTo>
                        <a:pt x="633" y="600"/>
                      </a:lnTo>
                      <a:lnTo>
                        <a:pt x="631" y="600"/>
                      </a:lnTo>
                      <a:lnTo>
                        <a:pt x="629" y="602"/>
                      </a:lnTo>
                      <a:lnTo>
                        <a:pt x="627" y="604"/>
                      </a:lnTo>
                      <a:lnTo>
                        <a:pt x="624" y="607"/>
                      </a:lnTo>
                      <a:lnTo>
                        <a:pt x="622" y="609"/>
                      </a:lnTo>
                      <a:lnTo>
                        <a:pt x="622" y="612"/>
                      </a:lnTo>
                      <a:lnTo>
                        <a:pt x="620" y="612"/>
                      </a:lnTo>
                      <a:lnTo>
                        <a:pt x="618" y="614"/>
                      </a:lnTo>
                      <a:lnTo>
                        <a:pt x="618" y="616"/>
                      </a:lnTo>
                      <a:lnTo>
                        <a:pt x="616" y="616"/>
                      </a:lnTo>
                      <a:lnTo>
                        <a:pt x="616" y="618"/>
                      </a:lnTo>
                      <a:lnTo>
                        <a:pt x="614" y="618"/>
                      </a:lnTo>
                      <a:lnTo>
                        <a:pt x="614" y="621"/>
                      </a:lnTo>
                      <a:lnTo>
                        <a:pt x="611" y="621"/>
                      </a:lnTo>
                      <a:lnTo>
                        <a:pt x="611" y="623"/>
                      </a:lnTo>
                      <a:lnTo>
                        <a:pt x="611" y="626"/>
                      </a:lnTo>
                      <a:lnTo>
                        <a:pt x="609" y="626"/>
                      </a:lnTo>
                      <a:lnTo>
                        <a:pt x="609" y="628"/>
                      </a:lnTo>
                      <a:lnTo>
                        <a:pt x="607" y="630"/>
                      </a:lnTo>
                      <a:lnTo>
                        <a:pt x="605" y="632"/>
                      </a:lnTo>
                      <a:lnTo>
                        <a:pt x="605" y="635"/>
                      </a:lnTo>
                      <a:lnTo>
                        <a:pt x="603" y="635"/>
                      </a:lnTo>
                      <a:lnTo>
                        <a:pt x="603" y="637"/>
                      </a:lnTo>
                      <a:lnTo>
                        <a:pt x="600" y="639"/>
                      </a:lnTo>
                      <a:lnTo>
                        <a:pt x="599" y="642"/>
                      </a:lnTo>
                      <a:lnTo>
                        <a:pt x="599" y="644"/>
                      </a:lnTo>
                      <a:lnTo>
                        <a:pt x="596" y="644"/>
                      </a:lnTo>
                      <a:lnTo>
                        <a:pt x="596" y="646"/>
                      </a:lnTo>
                      <a:lnTo>
                        <a:pt x="594" y="649"/>
                      </a:lnTo>
                      <a:lnTo>
                        <a:pt x="594" y="651"/>
                      </a:lnTo>
                      <a:lnTo>
                        <a:pt x="592" y="651"/>
                      </a:lnTo>
                      <a:lnTo>
                        <a:pt x="592" y="653"/>
                      </a:lnTo>
                      <a:lnTo>
                        <a:pt x="590" y="653"/>
                      </a:lnTo>
                      <a:lnTo>
                        <a:pt x="590" y="656"/>
                      </a:lnTo>
                      <a:lnTo>
                        <a:pt x="590" y="658"/>
                      </a:lnTo>
                      <a:lnTo>
                        <a:pt x="592" y="660"/>
                      </a:lnTo>
                      <a:lnTo>
                        <a:pt x="594" y="660"/>
                      </a:lnTo>
                      <a:lnTo>
                        <a:pt x="594" y="658"/>
                      </a:lnTo>
                      <a:lnTo>
                        <a:pt x="596" y="658"/>
                      </a:lnTo>
                      <a:lnTo>
                        <a:pt x="596" y="656"/>
                      </a:lnTo>
                      <a:lnTo>
                        <a:pt x="599" y="656"/>
                      </a:lnTo>
                      <a:lnTo>
                        <a:pt x="599" y="653"/>
                      </a:lnTo>
                      <a:lnTo>
                        <a:pt x="600" y="653"/>
                      </a:lnTo>
                      <a:lnTo>
                        <a:pt x="600" y="651"/>
                      </a:lnTo>
                      <a:lnTo>
                        <a:pt x="603" y="649"/>
                      </a:lnTo>
                      <a:lnTo>
                        <a:pt x="603" y="646"/>
                      </a:lnTo>
                      <a:lnTo>
                        <a:pt x="605" y="646"/>
                      </a:lnTo>
                      <a:lnTo>
                        <a:pt x="605" y="644"/>
                      </a:lnTo>
                      <a:lnTo>
                        <a:pt x="607" y="644"/>
                      </a:lnTo>
                      <a:lnTo>
                        <a:pt x="607" y="642"/>
                      </a:lnTo>
                      <a:lnTo>
                        <a:pt x="609" y="642"/>
                      </a:lnTo>
                      <a:lnTo>
                        <a:pt x="609" y="639"/>
                      </a:lnTo>
                      <a:lnTo>
                        <a:pt x="611" y="639"/>
                      </a:lnTo>
                      <a:lnTo>
                        <a:pt x="614" y="639"/>
                      </a:lnTo>
                      <a:lnTo>
                        <a:pt x="616" y="639"/>
                      </a:lnTo>
                      <a:lnTo>
                        <a:pt x="618" y="639"/>
                      </a:lnTo>
                      <a:lnTo>
                        <a:pt x="620" y="639"/>
                      </a:lnTo>
                      <a:lnTo>
                        <a:pt x="622" y="639"/>
                      </a:lnTo>
                      <a:lnTo>
                        <a:pt x="624" y="639"/>
                      </a:lnTo>
                      <a:lnTo>
                        <a:pt x="627" y="639"/>
                      </a:lnTo>
                      <a:lnTo>
                        <a:pt x="627" y="637"/>
                      </a:lnTo>
                      <a:lnTo>
                        <a:pt x="627" y="635"/>
                      </a:lnTo>
                      <a:lnTo>
                        <a:pt x="627" y="632"/>
                      </a:lnTo>
                      <a:lnTo>
                        <a:pt x="627" y="630"/>
                      </a:lnTo>
                      <a:lnTo>
                        <a:pt x="627" y="628"/>
                      </a:lnTo>
                      <a:lnTo>
                        <a:pt x="627" y="626"/>
                      </a:lnTo>
                      <a:lnTo>
                        <a:pt x="624" y="626"/>
                      </a:lnTo>
                      <a:lnTo>
                        <a:pt x="624" y="623"/>
                      </a:lnTo>
                      <a:lnTo>
                        <a:pt x="624" y="621"/>
                      </a:lnTo>
                      <a:lnTo>
                        <a:pt x="624" y="618"/>
                      </a:lnTo>
                      <a:lnTo>
                        <a:pt x="627" y="618"/>
                      </a:lnTo>
                      <a:lnTo>
                        <a:pt x="627" y="616"/>
                      </a:lnTo>
                      <a:lnTo>
                        <a:pt x="629" y="616"/>
                      </a:lnTo>
                      <a:lnTo>
                        <a:pt x="631" y="618"/>
                      </a:lnTo>
                      <a:lnTo>
                        <a:pt x="633" y="621"/>
                      </a:lnTo>
                      <a:lnTo>
                        <a:pt x="635" y="623"/>
                      </a:lnTo>
                      <a:lnTo>
                        <a:pt x="637" y="623"/>
                      </a:lnTo>
                      <a:lnTo>
                        <a:pt x="640" y="623"/>
                      </a:lnTo>
                      <a:lnTo>
                        <a:pt x="642" y="623"/>
                      </a:lnTo>
                      <a:lnTo>
                        <a:pt x="642" y="626"/>
                      </a:lnTo>
                      <a:lnTo>
                        <a:pt x="642" y="628"/>
                      </a:lnTo>
                      <a:lnTo>
                        <a:pt x="644" y="628"/>
                      </a:lnTo>
                      <a:lnTo>
                        <a:pt x="644" y="630"/>
                      </a:lnTo>
                      <a:lnTo>
                        <a:pt x="646" y="632"/>
                      </a:lnTo>
                      <a:lnTo>
                        <a:pt x="648" y="632"/>
                      </a:lnTo>
                      <a:lnTo>
                        <a:pt x="650" y="632"/>
                      </a:lnTo>
                      <a:lnTo>
                        <a:pt x="653" y="632"/>
                      </a:lnTo>
                      <a:lnTo>
                        <a:pt x="655" y="632"/>
                      </a:lnTo>
                      <a:lnTo>
                        <a:pt x="657" y="632"/>
                      </a:lnTo>
                      <a:lnTo>
                        <a:pt x="659" y="630"/>
                      </a:lnTo>
                      <a:lnTo>
                        <a:pt x="657" y="630"/>
                      </a:lnTo>
                      <a:lnTo>
                        <a:pt x="657" y="628"/>
                      </a:lnTo>
                      <a:lnTo>
                        <a:pt x="657" y="626"/>
                      </a:lnTo>
                      <a:lnTo>
                        <a:pt x="659" y="626"/>
                      </a:lnTo>
                      <a:lnTo>
                        <a:pt x="659" y="623"/>
                      </a:lnTo>
                      <a:lnTo>
                        <a:pt x="661" y="623"/>
                      </a:lnTo>
                      <a:lnTo>
                        <a:pt x="664" y="623"/>
                      </a:lnTo>
                      <a:lnTo>
                        <a:pt x="664" y="621"/>
                      </a:lnTo>
                      <a:lnTo>
                        <a:pt x="664" y="618"/>
                      </a:lnTo>
                      <a:lnTo>
                        <a:pt x="664" y="616"/>
                      </a:lnTo>
                      <a:lnTo>
                        <a:pt x="664" y="614"/>
                      </a:lnTo>
                      <a:lnTo>
                        <a:pt x="664" y="612"/>
                      </a:lnTo>
                      <a:lnTo>
                        <a:pt x="664" y="609"/>
                      </a:lnTo>
                      <a:lnTo>
                        <a:pt x="665" y="609"/>
                      </a:lnTo>
                      <a:lnTo>
                        <a:pt x="665" y="612"/>
                      </a:lnTo>
                      <a:lnTo>
                        <a:pt x="668" y="612"/>
                      </a:lnTo>
                      <a:lnTo>
                        <a:pt x="668" y="614"/>
                      </a:lnTo>
                      <a:lnTo>
                        <a:pt x="670" y="614"/>
                      </a:lnTo>
                      <a:lnTo>
                        <a:pt x="672" y="614"/>
                      </a:lnTo>
                      <a:lnTo>
                        <a:pt x="674" y="612"/>
                      </a:lnTo>
                      <a:lnTo>
                        <a:pt x="674" y="609"/>
                      </a:lnTo>
                      <a:lnTo>
                        <a:pt x="674" y="607"/>
                      </a:lnTo>
                      <a:lnTo>
                        <a:pt x="676" y="604"/>
                      </a:lnTo>
                      <a:lnTo>
                        <a:pt x="678" y="602"/>
                      </a:lnTo>
                      <a:lnTo>
                        <a:pt x="681" y="602"/>
                      </a:lnTo>
                      <a:lnTo>
                        <a:pt x="681" y="600"/>
                      </a:lnTo>
                      <a:lnTo>
                        <a:pt x="683" y="598"/>
                      </a:lnTo>
                      <a:lnTo>
                        <a:pt x="683" y="595"/>
                      </a:lnTo>
                      <a:lnTo>
                        <a:pt x="681" y="595"/>
                      </a:lnTo>
                      <a:lnTo>
                        <a:pt x="681" y="593"/>
                      </a:lnTo>
                      <a:lnTo>
                        <a:pt x="681" y="591"/>
                      </a:lnTo>
                      <a:lnTo>
                        <a:pt x="681" y="588"/>
                      </a:lnTo>
                      <a:lnTo>
                        <a:pt x="683" y="588"/>
                      </a:lnTo>
                      <a:lnTo>
                        <a:pt x="683" y="586"/>
                      </a:lnTo>
                      <a:lnTo>
                        <a:pt x="685" y="584"/>
                      </a:lnTo>
                      <a:lnTo>
                        <a:pt x="687" y="582"/>
                      </a:lnTo>
                      <a:lnTo>
                        <a:pt x="689" y="582"/>
                      </a:lnTo>
                      <a:lnTo>
                        <a:pt x="689" y="579"/>
                      </a:lnTo>
                      <a:lnTo>
                        <a:pt x="689" y="577"/>
                      </a:lnTo>
                      <a:lnTo>
                        <a:pt x="691" y="574"/>
                      </a:lnTo>
                      <a:lnTo>
                        <a:pt x="691" y="572"/>
                      </a:lnTo>
                      <a:lnTo>
                        <a:pt x="694" y="570"/>
                      </a:lnTo>
                      <a:lnTo>
                        <a:pt x="696" y="570"/>
                      </a:lnTo>
                      <a:lnTo>
                        <a:pt x="696" y="568"/>
                      </a:lnTo>
                      <a:lnTo>
                        <a:pt x="698" y="568"/>
                      </a:lnTo>
                      <a:lnTo>
                        <a:pt x="700" y="568"/>
                      </a:lnTo>
                      <a:lnTo>
                        <a:pt x="702" y="568"/>
                      </a:lnTo>
                      <a:lnTo>
                        <a:pt x="705" y="568"/>
                      </a:lnTo>
                      <a:lnTo>
                        <a:pt x="707" y="568"/>
                      </a:lnTo>
                      <a:lnTo>
                        <a:pt x="707" y="570"/>
                      </a:lnTo>
                      <a:lnTo>
                        <a:pt x="705" y="570"/>
                      </a:lnTo>
                      <a:lnTo>
                        <a:pt x="705" y="572"/>
                      </a:lnTo>
                      <a:lnTo>
                        <a:pt x="705" y="574"/>
                      </a:lnTo>
                      <a:lnTo>
                        <a:pt x="707" y="574"/>
                      </a:lnTo>
                      <a:lnTo>
                        <a:pt x="707" y="572"/>
                      </a:lnTo>
                      <a:lnTo>
                        <a:pt x="709" y="572"/>
                      </a:lnTo>
                      <a:lnTo>
                        <a:pt x="711" y="572"/>
                      </a:lnTo>
                      <a:lnTo>
                        <a:pt x="709" y="574"/>
                      </a:lnTo>
                      <a:lnTo>
                        <a:pt x="709" y="577"/>
                      </a:lnTo>
                      <a:lnTo>
                        <a:pt x="709" y="579"/>
                      </a:lnTo>
                      <a:lnTo>
                        <a:pt x="709" y="582"/>
                      </a:lnTo>
                      <a:lnTo>
                        <a:pt x="711" y="584"/>
                      </a:lnTo>
                      <a:lnTo>
                        <a:pt x="713" y="584"/>
                      </a:lnTo>
                      <a:lnTo>
                        <a:pt x="715" y="584"/>
                      </a:lnTo>
                      <a:lnTo>
                        <a:pt x="718" y="584"/>
                      </a:lnTo>
                      <a:lnTo>
                        <a:pt x="718" y="582"/>
                      </a:lnTo>
                      <a:lnTo>
                        <a:pt x="718" y="579"/>
                      </a:lnTo>
                      <a:lnTo>
                        <a:pt x="718" y="577"/>
                      </a:lnTo>
                      <a:lnTo>
                        <a:pt x="718" y="574"/>
                      </a:lnTo>
                      <a:lnTo>
                        <a:pt x="715" y="574"/>
                      </a:lnTo>
                      <a:lnTo>
                        <a:pt x="715" y="572"/>
                      </a:lnTo>
                      <a:lnTo>
                        <a:pt x="715" y="570"/>
                      </a:lnTo>
                      <a:lnTo>
                        <a:pt x="715" y="568"/>
                      </a:lnTo>
                      <a:lnTo>
                        <a:pt x="715" y="565"/>
                      </a:lnTo>
                      <a:lnTo>
                        <a:pt x="718" y="565"/>
                      </a:lnTo>
                      <a:lnTo>
                        <a:pt x="719" y="568"/>
                      </a:lnTo>
                      <a:lnTo>
                        <a:pt x="722" y="568"/>
                      </a:lnTo>
                      <a:lnTo>
                        <a:pt x="722" y="570"/>
                      </a:lnTo>
                      <a:lnTo>
                        <a:pt x="722" y="572"/>
                      </a:lnTo>
                      <a:lnTo>
                        <a:pt x="724" y="574"/>
                      </a:lnTo>
                      <a:lnTo>
                        <a:pt x="724" y="577"/>
                      </a:lnTo>
                      <a:lnTo>
                        <a:pt x="726" y="577"/>
                      </a:lnTo>
                      <a:lnTo>
                        <a:pt x="728" y="577"/>
                      </a:lnTo>
                      <a:lnTo>
                        <a:pt x="730" y="577"/>
                      </a:lnTo>
                      <a:lnTo>
                        <a:pt x="730" y="579"/>
                      </a:lnTo>
                      <a:lnTo>
                        <a:pt x="732" y="579"/>
                      </a:lnTo>
                      <a:lnTo>
                        <a:pt x="735" y="582"/>
                      </a:lnTo>
                      <a:lnTo>
                        <a:pt x="735" y="584"/>
                      </a:lnTo>
                      <a:lnTo>
                        <a:pt x="735" y="586"/>
                      </a:lnTo>
                      <a:lnTo>
                        <a:pt x="735" y="588"/>
                      </a:lnTo>
                      <a:lnTo>
                        <a:pt x="735" y="591"/>
                      </a:lnTo>
                      <a:lnTo>
                        <a:pt x="735" y="593"/>
                      </a:lnTo>
                      <a:lnTo>
                        <a:pt x="732" y="595"/>
                      </a:lnTo>
                      <a:lnTo>
                        <a:pt x="730" y="595"/>
                      </a:lnTo>
                      <a:lnTo>
                        <a:pt x="730" y="598"/>
                      </a:lnTo>
                      <a:lnTo>
                        <a:pt x="728" y="598"/>
                      </a:lnTo>
                      <a:lnTo>
                        <a:pt x="728" y="600"/>
                      </a:lnTo>
                      <a:lnTo>
                        <a:pt x="726" y="600"/>
                      </a:lnTo>
                      <a:lnTo>
                        <a:pt x="726" y="602"/>
                      </a:lnTo>
                      <a:lnTo>
                        <a:pt x="724" y="604"/>
                      </a:lnTo>
                      <a:lnTo>
                        <a:pt x="722" y="607"/>
                      </a:lnTo>
                      <a:lnTo>
                        <a:pt x="722" y="609"/>
                      </a:lnTo>
                      <a:lnTo>
                        <a:pt x="719" y="609"/>
                      </a:lnTo>
                      <a:lnTo>
                        <a:pt x="719" y="612"/>
                      </a:lnTo>
                      <a:lnTo>
                        <a:pt x="719" y="614"/>
                      </a:lnTo>
                      <a:lnTo>
                        <a:pt x="722" y="614"/>
                      </a:lnTo>
                      <a:lnTo>
                        <a:pt x="722" y="616"/>
                      </a:lnTo>
                      <a:lnTo>
                        <a:pt x="724" y="616"/>
                      </a:lnTo>
                      <a:lnTo>
                        <a:pt x="726" y="616"/>
                      </a:lnTo>
                      <a:lnTo>
                        <a:pt x="728" y="616"/>
                      </a:lnTo>
                      <a:lnTo>
                        <a:pt x="730" y="616"/>
                      </a:lnTo>
                      <a:lnTo>
                        <a:pt x="732" y="616"/>
                      </a:lnTo>
                      <a:lnTo>
                        <a:pt x="735" y="616"/>
                      </a:lnTo>
                      <a:lnTo>
                        <a:pt x="735" y="618"/>
                      </a:lnTo>
                      <a:lnTo>
                        <a:pt x="737" y="618"/>
                      </a:lnTo>
                      <a:lnTo>
                        <a:pt x="739" y="621"/>
                      </a:lnTo>
                      <a:lnTo>
                        <a:pt x="739" y="623"/>
                      </a:lnTo>
                      <a:lnTo>
                        <a:pt x="739" y="626"/>
                      </a:lnTo>
                      <a:lnTo>
                        <a:pt x="741" y="626"/>
                      </a:lnTo>
                      <a:lnTo>
                        <a:pt x="741" y="628"/>
                      </a:lnTo>
                      <a:lnTo>
                        <a:pt x="739" y="628"/>
                      </a:lnTo>
                      <a:lnTo>
                        <a:pt x="739" y="630"/>
                      </a:lnTo>
                      <a:lnTo>
                        <a:pt x="737" y="632"/>
                      </a:lnTo>
                      <a:lnTo>
                        <a:pt x="735" y="632"/>
                      </a:lnTo>
                      <a:lnTo>
                        <a:pt x="732" y="632"/>
                      </a:lnTo>
                      <a:lnTo>
                        <a:pt x="732" y="630"/>
                      </a:lnTo>
                      <a:lnTo>
                        <a:pt x="730" y="630"/>
                      </a:lnTo>
                      <a:lnTo>
                        <a:pt x="730" y="628"/>
                      </a:lnTo>
                      <a:lnTo>
                        <a:pt x="728" y="628"/>
                      </a:lnTo>
                      <a:lnTo>
                        <a:pt x="726" y="628"/>
                      </a:lnTo>
                      <a:lnTo>
                        <a:pt x="726" y="630"/>
                      </a:lnTo>
                      <a:lnTo>
                        <a:pt x="724" y="630"/>
                      </a:lnTo>
                      <a:lnTo>
                        <a:pt x="724" y="632"/>
                      </a:lnTo>
                      <a:lnTo>
                        <a:pt x="722" y="635"/>
                      </a:lnTo>
                      <a:lnTo>
                        <a:pt x="719" y="637"/>
                      </a:lnTo>
                      <a:lnTo>
                        <a:pt x="718" y="637"/>
                      </a:lnTo>
                      <a:lnTo>
                        <a:pt x="715" y="637"/>
                      </a:lnTo>
                      <a:lnTo>
                        <a:pt x="713" y="639"/>
                      </a:lnTo>
                      <a:lnTo>
                        <a:pt x="711" y="639"/>
                      </a:lnTo>
                      <a:lnTo>
                        <a:pt x="709" y="642"/>
                      </a:lnTo>
                      <a:lnTo>
                        <a:pt x="707" y="642"/>
                      </a:lnTo>
                      <a:lnTo>
                        <a:pt x="705" y="642"/>
                      </a:lnTo>
                      <a:lnTo>
                        <a:pt x="702" y="644"/>
                      </a:lnTo>
                      <a:lnTo>
                        <a:pt x="700" y="644"/>
                      </a:lnTo>
                      <a:lnTo>
                        <a:pt x="698" y="646"/>
                      </a:lnTo>
                      <a:lnTo>
                        <a:pt x="696" y="646"/>
                      </a:lnTo>
                      <a:lnTo>
                        <a:pt x="694" y="649"/>
                      </a:lnTo>
                      <a:lnTo>
                        <a:pt x="691" y="649"/>
                      </a:lnTo>
                      <a:lnTo>
                        <a:pt x="689" y="651"/>
                      </a:lnTo>
                      <a:lnTo>
                        <a:pt x="687" y="651"/>
                      </a:lnTo>
                      <a:lnTo>
                        <a:pt x="687" y="653"/>
                      </a:lnTo>
                      <a:lnTo>
                        <a:pt x="689" y="656"/>
                      </a:lnTo>
                      <a:lnTo>
                        <a:pt x="689" y="658"/>
                      </a:lnTo>
                      <a:lnTo>
                        <a:pt x="691" y="658"/>
                      </a:lnTo>
                      <a:lnTo>
                        <a:pt x="694" y="658"/>
                      </a:lnTo>
                      <a:lnTo>
                        <a:pt x="696" y="660"/>
                      </a:lnTo>
                      <a:lnTo>
                        <a:pt x="694" y="662"/>
                      </a:lnTo>
                      <a:lnTo>
                        <a:pt x="691" y="662"/>
                      </a:lnTo>
                      <a:lnTo>
                        <a:pt x="691" y="665"/>
                      </a:lnTo>
                      <a:lnTo>
                        <a:pt x="689" y="665"/>
                      </a:lnTo>
                      <a:lnTo>
                        <a:pt x="689" y="667"/>
                      </a:lnTo>
                      <a:lnTo>
                        <a:pt x="687" y="667"/>
                      </a:lnTo>
                      <a:lnTo>
                        <a:pt x="685" y="670"/>
                      </a:lnTo>
                      <a:lnTo>
                        <a:pt x="683" y="670"/>
                      </a:lnTo>
                      <a:lnTo>
                        <a:pt x="681" y="667"/>
                      </a:lnTo>
                      <a:lnTo>
                        <a:pt x="681" y="665"/>
                      </a:lnTo>
                      <a:lnTo>
                        <a:pt x="678" y="665"/>
                      </a:lnTo>
                      <a:lnTo>
                        <a:pt x="676" y="662"/>
                      </a:lnTo>
                      <a:lnTo>
                        <a:pt x="674" y="662"/>
                      </a:lnTo>
                      <a:lnTo>
                        <a:pt x="672" y="662"/>
                      </a:lnTo>
                      <a:lnTo>
                        <a:pt x="672" y="665"/>
                      </a:lnTo>
                      <a:lnTo>
                        <a:pt x="670" y="665"/>
                      </a:lnTo>
                      <a:lnTo>
                        <a:pt x="668" y="665"/>
                      </a:lnTo>
                      <a:lnTo>
                        <a:pt x="665" y="665"/>
                      </a:lnTo>
                      <a:lnTo>
                        <a:pt x="664" y="667"/>
                      </a:lnTo>
                      <a:lnTo>
                        <a:pt x="664" y="665"/>
                      </a:lnTo>
                      <a:lnTo>
                        <a:pt x="661" y="665"/>
                      </a:lnTo>
                      <a:lnTo>
                        <a:pt x="659" y="665"/>
                      </a:lnTo>
                      <a:lnTo>
                        <a:pt x="657" y="665"/>
                      </a:lnTo>
                      <a:lnTo>
                        <a:pt x="655" y="665"/>
                      </a:lnTo>
                      <a:lnTo>
                        <a:pt x="653" y="665"/>
                      </a:lnTo>
                      <a:lnTo>
                        <a:pt x="650" y="667"/>
                      </a:lnTo>
                      <a:lnTo>
                        <a:pt x="648" y="670"/>
                      </a:lnTo>
                      <a:lnTo>
                        <a:pt x="646" y="670"/>
                      </a:lnTo>
                      <a:lnTo>
                        <a:pt x="646" y="672"/>
                      </a:lnTo>
                      <a:lnTo>
                        <a:pt x="644" y="672"/>
                      </a:lnTo>
                      <a:lnTo>
                        <a:pt x="642" y="672"/>
                      </a:lnTo>
                      <a:lnTo>
                        <a:pt x="642" y="674"/>
                      </a:lnTo>
                      <a:lnTo>
                        <a:pt x="640" y="674"/>
                      </a:lnTo>
                      <a:lnTo>
                        <a:pt x="640" y="676"/>
                      </a:lnTo>
                      <a:lnTo>
                        <a:pt x="637" y="676"/>
                      </a:lnTo>
                      <a:lnTo>
                        <a:pt x="635" y="679"/>
                      </a:lnTo>
                      <a:lnTo>
                        <a:pt x="633" y="679"/>
                      </a:lnTo>
                      <a:lnTo>
                        <a:pt x="631" y="681"/>
                      </a:lnTo>
                      <a:lnTo>
                        <a:pt x="629" y="681"/>
                      </a:lnTo>
                      <a:lnTo>
                        <a:pt x="627" y="684"/>
                      </a:lnTo>
                      <a:lnTo>
                        <a:pt x="624" y="684"/>
                      </a:lnTo>
                      <a:lnTo>
                        <a:pt x="622" y="686"/>
                      </a:lnTo>
                      <a:lnTo>
                        <a:pt x="620" y="686"/>
                      </a:lnTo>
                      <a:lnTo>
                        <a:pt x="618" y="686"/>
                      </a:lnTo>
                      <a:lnTo>
                        <a:pt x="616" y="686"/>
                      </a:lnTo>
                      <a:lnTo>
                        <a:pt x="614" y="688"/>
                      </a:lnTo>
                      <a:lnTo>
                        <a:pt x="611" y="688"/>
                      </a:lnTo>
                      <a:lnTo>
                        <a:pt x="609" y="688"/>
                      </a:lnTo>
                      <a:lnTo>
                        <a:pt x="607" y="688"/>
                      </a:lnTo>
                      <a:lnTo>
                        <a:pt x="605" y="688"/>
                      </a:lnTo>
                      <a:lnTo>
                        <a:pt x="603" y="690"/>
                      </a:lnTo>
                      <a:lnTo>
                        <a:pt x="600" y="690"/>
                      </a:lnTo>
                      <a:lnTo>
                        <a:pt x="599" y="690"/>
                      </a:lnTo>
                      <a:lnTo>
                        <a:pt x="596" y="690"/>
                      </a:lnTo>
                      <a:lnTo>
                        <a:pt x="594" y="690"/>
                      </a:lnTo>
                      <a:lnTo>
                        <a:pt x="592" y="690"/>
                      </a:lnTo>
                      <a:lnTo>
                        <a:pt x="590" y="690"/>
                      </a:lnTo>
                      <a:lnTo>
                        <a:pt x="588" y="690"/>
                      </a:lnTo>
                      <a:lnTo>
                        <a:pt x="588" y="693"/>
                      </a:lnTo>
                      <a:lnTo>
                        <a:pt x="586" y="693"/>
                      </a:lnTo>
                      <a:lnTo>
                        <a:pt x="583" y="693"/>
                      </a:lnTo>
                      <a:lnTo>
                        <a:pt x="583" y="695"/>
                      </a:lnTo>
                      <a:lnTo>
                        <a:pt x="581" y="695"/>
                      </a:lnTo>
                      <a:lnTo>
                        <a:pt x="579" y="697"/>
                      </a:lnTo>
                      <a:lnTo>
                        <a:pt x="577" y="700"/>
                      </a:lnTo>
                      <a:lnTo>
                        <a:pt x="575" y="702"/>
                      </a:lnTo>
                      <a:lnTo>
                        <a:pt x="575" y="704"/>
                      </a:lnTo>
                      <a:lnTo>
                        <a:pt x="573" y="704"/>
                      </a:lnTo>
                      <a:lnTo>
                        <a:pt x="573" y="706"/>
                      </a:lnTo>
                      <a:lnTo>
                        <a:pt x="573" y="709"/>
                      </a:lnTo>
                      <a:lnTo>
                        <a:pt x="570" y="709"/>
                      </a:lnTo>
                      <a:lnTo>
                        <a:pt x="570" y="711"/>
                      </a:lnTo>
                      <a:lnTo>
                        <a:pt x="570" y="714"/>
                      </a:lnTo>
                      <a:lnTo>
                        <a:pt x="568" y="716"/>
                      </a:lnTo>
                      <a:lnTo>
                        <a:pt x="568" y="718"/>
                      </a:lnTo>
                      <a:lnTo>
                        <a:pt x="568" y="720"/>
                      </a:lnTo>
                      <a:lnTo>
                        <a:pt x="566" y="720"/>
                      </a:lnTo>
                      <a:lnTo>
                        <a:pt x="566" y="723"/>
                      </a:lnTo>
                      <a:lnTo>
                        <a:pt x="564" y="725"/>
                      </a:lnTo>
                      <a:lnTo>
                        <a:pt x="562" y="725"/>
                      </a:lnTo>
                      <a:lnTo>
                        <a:pt x="559" y="725"/>
                      </a:lnTo>
                      <a:lnTo>
                        <a:pt x="558" y="725"/>
                      </a:lnTo>
                      <a:lnTo>
                        <a:pt x="555" y="728"/>
                      </a:lnTo>
                      <a:lnTo>
                        <a:pt x="555" y="730"/>
                      </a:lnTo>
                      <a:lnTo>
                        <a:pt x="555" y="732"/>
                      </a:lnTo>
                      <a:lnTo>
                        <a:pt x="555" y="734"/>
                      </a:lnTo>
                      <a:lnTo>
                        <a:pt x="555" y="737"/>
                      </a:lnTo>
                      <a:lnTo>
                        <a:pt x="553" y="737"/>
                      </a:lnTo>
                      <a:lnTo>
                        <a:pt x="551" y="734"/>
                      </a:lnTo>
                      <a:lnTo>
                        <a:pt x="549" y="734"/>
                      </a:lnTo>
                      <a:lnTo>
                        <a:pt x="547" y="737"/>
                      </a:lnTo>
                      <a:lnTo>
                        <a:pt x="547" y="739"/>
                      </a:lnTo>
                      <a:lnTo>
                        <a:pt x="545" y="739"/>
                      </a:lnTo>
                      <a:lnTo>
                        <a:pt x="545" y="741"/>
                      </a:lnTo>
                      <a:lnTo>
                        <a:pt x="545" y="744"/>
                      </a:lnTo>
                      <a:lnTo>
                        <a:pt x="545" y="746"/>
                      </a:lnTo>
                      <a:lnTo>
                        <a:pt x="545" y="748"/>
                      </a:lnTo>
                      <a:lnTo>
                        <a:pt x="545" y="751"/>
                      </a:lnTo>
                      <a:lnTo>
                        <a:pt x="545" y="753"/>
                      </a:lnTo>
                      <a:lnTo>
                        <a:pt x="547" y="753"/>
                      </a:lnTo>
                      <a:lnTo>
                        <a:pt x="547" y="755"/>
                      </a:lnTo>
                      <a:lnTo>
                        <a:pt x="547" y="758"/>
                      </a:lnTo>
                      <a:lnTo>
                        <a:pt x="549" y="760"/>
                      </a:lnTo>
                      <a:lnTo>
                        <a:pt x="549" y="762"/>
                      </a:lnTo>
                      <a:lnTo>
                        <a:pt x="551" y="762"/>
                      </a:lnTo>
                      <a:lnTo>
                        <a:pt x="551" y="764"/>
                      </a:lnTo>
                      <a:lnTo>
                        <a:pt x="553" y="767"/>
                      </a:lnTo>
                      <a:lnTo>
                        <a:pt x="553" y="769"/>
                      </a:lnTo>
                      <a:lnTo>
                        <a:pt x="555" y="772"/>
                      </a:lnTo>
                      <a:lnTo>
                        <a:pt x="555" y="774"/>
                      </a:lnTo>
                      <a:lnTo>
                        <a:pt x="555" y="776"/>
                      </a:lnTo>
                      <a:lnTo>
                        <a:pt x="558" y="776"/>
                      </a:lnTo>
                      <a:lnTo>
                        <a:pt x="558" y="778"/>
                      </a:lnTo>
                      <a:lnTo>
                        <a:pt x="558" y="781"/>
                      </a:lnTo>
                      <a:lnTo>
                        <a:pt x="558" y="783"/>
                      </a:lnTo>
                      <a:lnTo>
                        <a:pt x="559" y="786"/>
                      </a:lnTo>
                      <a:lnTo>
                        <a:pt x="559" y="788"/>
                      </a:lnTo>
                      <a:lnTo>
                        <a:pt x="559" y="790"/>
                      </a:lnTo>
                      <a:lnTo>
                        <a:pt x="559" y="792"/>
                      </a:lnTo>
                      <a:lnTo>
                        <a:pt x="559" y="795"/>
                      </a:lnTo>
                      <a:lnTo>
                        <a:pt x="559" y="797"/>
                      </a:lnTo>
                      <a:lnTo>
                        <a:pt x="562" y="799"/>
                      </a:lnTo>
                      <a:lnTo>
                        <a:pt x="562" y="802"/>
                      </a:lnTo>
                      <a:lnTo>
                        <a:pt x="562" y="804"/>
                      </a:lnTo>
                      <a:lnTo>
                        <a:pt x="562" y="806"/>
                      </a:lnTo>
                      <a:lnTo>
                        <a:pt x="562" y="808"/>
                      </a:lnTo>
                      <a:lnTo>
                        <a:pt x="564" y="811"/>
                      </a:lnTo>
                      <a:lnTo>
                        <a:pt x="564" y="813"/>
                      </a:lnTo>
                      <a:lnTo>
                        <a:pt x="564" y="816"/>
                      </a:lnTo>
                      <a:lnTo>
                        <a:pt x="564" y="818"/>
                      </a:lnTo>
                      <a:lnTo>
                        <a:pt x="562" y="820"/>
                      </a:lnTo>
                      <a:lnTo>
                        <a:pt x="562" y="822"/>
                      </a:lnTo>
                      <a:lnTo>
                        <a:pt x="559" y="825"/>
                      </a:lnTo>
                      <a:lnTo>
                        <a:pt x="559" y="827"/>
                      </a:lnTo>
                      <a:lnTo>
                        <a:pt x="558" y="830"/>
                      </a:lnTo>
                      <a:lnTo>
                        <a:pt x="558" y="831"/>
                      </a:lnTo>
                      <a:lnTo>
                        <a:pt x="555" y="831"/>
                      </a:lnTo>
                      <a:lnTo>
                        <a:pt x="555" y="834"/>
                      </a:lnTo>
                      <a:lnTo>
                        <a:pt x="553" y="834"/>
                      </a:lnTo>
                      <a:lnTo>
                        <a:pt x="553" y="836"/>
                      </a:lnTo>
                      <a:lnTo>
                        <a:pt x="551" y="839"/>
                      </a:lnTo>
                      <a:lnTo>
                        <a:pt x="551" y="841"/>
                      </a:lnTo>
                      <a:lnTo>
                        <a:pt x="551" y="843"/>
                      </a:lnTo>
                      <a:lnTo>
                        <a:pt x="551" y="845"/>
                      </a:lnTo>
                      <a:lnTo>
                        <a:pt x="551" y="848"/>
                      </a:lnTo>
                      <a:lnTo>
                        <a:pt x="551" y="850"/>
                      </a:lnTo>
                      <a:lnTo>
                        <a:pt x="553" y="850"/>
                      </a:lnTo>
                      <a:lnTo>
                        <a:pt x="553" y="853"/>
                      </a:lnTo>
                      <a:lnTo>
                        <a:pt x="553" y="855"/>
                      </a:lnTo>
                      <a:lnTo>
                        <a:pt x="555" y="857"/>
                      </a:lnTo>
                      <a:lnTo>
                        <a:pt x="555" y="859"/>
                      </a:lnTo>
                      <a:lnTo>
                        <a:pt x="558" y="859"/>
                      </a:lnTo>
                      <a:lnTo>
                        <a:pt x="558" y="862"/>
                      </a:lnTo>
                      <a:lnTo>
                        <a:pt x="558" y="864"/>
                      </a:lnTo>
                      <a:lnTo>
                        <a:pt x="559" y="864"/>
                      </a:lnTo>
                      <a:lnTo>
                        <a:pt x="559" y="866"/>
                      </a:lnTo>
                      <a:lnTo>
                        <a:pt x="562" y="869"/>
                      </a:lnTo>
                      <a:lnTo>
                        <a:pt x="562" y="871"/>
                      </a:lnTo>
                      <a:lnTo>
                        <a:pt x="562" y="874"/>
                      </a:lnTo>
                      <a:lnTo>
                        <a:pt x="564" y="874"/>
                      </a:lnTo>
                      <a:lnTo>
                        <a:pt x="564" y="876"/>
                      </a:lnTo>
                      <a:lnTo>
                        <a:pt x="568" y="883"/>
                      </a:lnTo>
                      <a:lnTo>
                        <a:pt x="570" y="892"/>
                      </a:lnTo>
                      <a:lnTo>
                        <a:pt x="573" y="894"/>
                      </a:lnTo>
                      <a:lnTo>
                        <a:pt x="573" y="897"/>
                      </a:lnTo>
                      <a:lnTo>
                        <a:pt x="573" y="899"/>
                      </a:lnTo>
                      <a:lnTo>
                        <a:pt x="573" y="901"/>
                      </a:lnTo>
                      <a:lnTo>
                        <a:pt x="573" y="903"/>
                      </a:lnTo>
                      <a:lnTo>
                        <a:pt x="570" y="906"/>
                      </a:lnTo>
                      <a:lnTo>
                        <a:pt x="570" y="908"/>
                      </a:lnTo>
                      <a:lnTo>
                        <a:pt x="568" y="908"/>
                      </a:lnTo>
                      <a:lnTo>
                        <a:pt x="568" y="910"/>
                      </a:lnTo>
                      <a:lnTo>
                        <a:pt x="566" y="910"/>
                      </a:lnTo>
                      <a:lnTo>
                        <a:pt x="564" y="913"/>
                      </a:lnTo>
                      <a:lnTo>
                        <a:pt x="562" y="913"/>
                      </a:lnTo>
                      <a:lnTo>
                        <a:pt x="559" y="913"/>
                      </a:lnTo>
                      <a:lnTo>
                        <a:pt x="558" y="913"/>
                      </a:lnTo>
                      <a:lnTo>
                        <a:pt x="555" y="913"/>
                      </a:lnTo>
                      <a:lnTo>
                        <a:pt x="553" y="913"/>
                      </a:lnTo>
                      <a:lnTo>
                        <a:pt x="551" y="913"/>
                      </a:lnTo>
                      <a:lnTo>
                        <a:pt x="549" y="913"/>
                      </a:lnTo>
                      <a:lnTo>
                        <a:pt x="547" y="913"/>
                      </a:lnTo>
                      <a:lnTo>
                        <a:pt x="545" y="913"/>
                      </a:lnTo>
                      <a:lnTo>
                        <a:pt x="542" y="913"/>
                      </a:lnTo>
                      <a:lnTo>
                        <a:pt x="540" y="913"/>
                      </a:lnTo>
                      <a:lnTo>
                        <a:pt x="538" y="913"/>
                      </a:lnTo>
                      <a:lnTo>
                        <a:pt x="536" y="913"/>
                      </a:lnTo>
                      <a:lnTo>
                        <a:pt x="536" y="915"/>
                      </a:lnTo>
                      <a:lnTo>
                        <a:pt x="534" y="915"/>
                      </a:lnTo>
                      <a:lnTo>
                        <a:pt x="532" y="915"/>
                      </a:lnTo>
                      <a:lnTo>
                        <a:pt x="529" y="915"/>
                      </a:lnTo>
                      <a:lnTo>
                        <a:pt x="527" y="915"/>
                      </a:lnTo>
                      <a:lnTo>
                        <a:pt x="525" y="917"/>
                      </a:lnTo>
                      <a:lnTo>
                        <a:pt x="525" y="920"/>
                      </a:lnTo>
                      <a:lnTo>
                        <a:pt x="525" y="922"/>
                      </a:lnTo>
                      <a:lnTo>
                        <a:pt x="527" y="924"/>
                      </a:lnTo>
                      <a:lnTo>
                        <a:pt x="527" y="927"/>
                      </a:lnTo>
                      <a:lnTo>
                        <a:pt x="529" y="927"/>
                      </a:lnTo>
                      <a:lnTo>
                        <a:pt x="529" y="929"/>
                      </a:lnTo>
                      <a:lnTo>
                        <a:pt x="532" y="929"/>
                      </a:lnTo>
                      <a:lnTo>
                        <a:pt x="532" y="931"/>
                      </a:lnTo>
                      <a:lnTo>
                        <a:pt x="532" y="933"/>
                      </a:lnTo>
                      <a:lnTo>
                        <a:pt x="534" y="933"/>
                      </a:lnTo>
                      <a:lnTo>
                        <a:pt x="534" y="936"/>
                      </a:lnTo>
                      <a:lnTo>
                        <a:pt x="536" y="936"/>
                      </a:lnTo>
                      <a:lnTo>
                        <a:pt x="536" y="938"/>
                      </a:lnTo>
                      <a:lnTo>
                        <a:pt x="538" y="941"/>
                      </a:lnTo>
                      <a:lnTo>
                        <a:pt x="538" y="943"/>
                      </a:lnTo>
                      <a:lnTo>
                        <a:pt x="538" y="945"/>
                      </a:lnTo>
                      <a:lnTo>
                        <a:pt x="538" y="947"/>
                      </a:lnTo>
                      <a:lnTo>
                        <a:pt x="538" y="950"/>
                      </a:lnTo>
                      <a:lnTo>
                        <a:pt x="538" y="952"/>
                      </a:lnTo>
                      <a:lnTo>
                        <a:pt x="538" y="955"/>
                      </a:lnTo>
                      <a:lnTo>
                        <a:pt x="538" y="957"/>
                      </a:lnTo>
                      <a:lnTo>
                        <a:pt x="538" y="959"/>
                      </a:lnTo>
                      <a:lnTo>
                        <a:pt x="538" y="961"/>
                      </a:lnTo>
                      <a:lnTo>
                        <a:pt x="536" y="961"/>
                      </a:lnTo>
                      <a:lnTo>
                        <a:pt x="536" y="964"/>
                      </a:lnTo>
                      <a:lnTo>
                        <a:pt x="536" y="966"/>
                      </a:lnTo>
                      <a:lnTo>
                        <a:pt x="534" y="966"/>
                      </a:lnTo>
                      <a:lnTo>
                        <a:pt x="534" y="968"/>
                      </a:lnTo>
                      <a:lnTo>
                        <a:pt x="532" y="968"/>
                      </a:lnTo>
                      <a:lnTo>
                        <a:pt x="532" y="971"/>
                      </a:lnTo>
                      <a:lnTo>
                        <a:pt x="529" y="971"/>
                      </a:lnTo>
                      <a:lnTo>
                        <a:pt x="529" y="973"/>
                      </a:lnTo>
                      <a:lnTo>
                        <a:pt x="527" y="973"/>
                      </a:lnTo>
                      <a:lnTo>
                        <a:pt x="527" y="975"/>
                      </a:lnTo>
                      <a:lnTo>
                        <a:pt x="525" y="975"/>
                      </a:lnTo>
                      <a:lnTo>
                        <a:pt x="523" y="978"/>
                      </a:lnTo>
                      <a:lnTo>
                        <a:pt x="521" y="980"/>
                      </a:lnTo>
                      <a:lnTo>
                        <a:pt x="518" y="980"/>
                      </a:lnTo>
                      <a:lnTo>
                        <a:pt x="518" y="982"/>
                      </a:lnTo>
                      <a:lnTo>
                        <a:pt x="516" y="985"/>
                      </a:lnTo>
                      <a:lnTo>
                        <a:pt x="516" y="987"/>
                      </a:lnTo>
                      <a:lnTo>
                        <a:pt x="514" y="987"/>
                      </a:lnTo>
                      <a:lnTo>
                        <a:pt x="514" y="989"/>
                      </a:lnTo>
                      <a:lnTo>
                        <a:pt x="512" y="989"/>
                      </a:lnTo>
                      <a:lnTo>
                        <a:pt x="512" y="991"/>
                      </a:lnTo>
                      <a:lnTo>
                        <a:pt x="512" y="994"/>
                      </a:lnTo>
                      <a:lnTo>
                        <a:pt x="510" y="996"/>
                      </a:lnTo>
                      <a:lnTo>
                        <a:pt x="508" y="999"/>
                      </a:lnTo>
                      <a:lnTo>
                        <a:pt x="505" y="1001"/>
                      </a:lnTo>
                      <a:lnTo>
                        <a:pt x="504" y="1003"/>
                      </a:lnTo>
                      <a:lnTo>
                        <a:pt x="504" y="1005"/>
                      </a:lnTo>
                      <a:lnTo>
                        <a:pt x="501" y="1005"/>
                      </a:lnTo>
                      <a:lnTo>
                        <a:pt x="499" y="1008"/>
                      </a:lnTo>
                      <a:lnTo>
                        <a:pt x="497" y="1010"/>
                      </a:lnTo>
                      <a:lnTo>
                        <a:pt x="495" y="1010"/>
                      </a:lnTo>
                      <a:lnTo>
                        <a:pt x="495" y="1013"/>
                      </a:lnTo>
                      <a:lnTo>
                        <a:pt x="493" y="1013"/>
                      </a:lnTo>
                      <a:lnTo>
                        <a:pt x="493" y="1015"/>
                      </a:lnTo>
                      <a:lnTo>
                        <a:pt x="491" y="1015"/>
                      </a:lnTo>
                      <a:lnTo>
                        <a:pt x="488" y="1015"/>
                      </a:lnTo>
                      <a:lnTo>
                        <a:pt x="486" y="1017"/>
                      </a:lnTo>
                      <a:lnTo>
                        <a:pt x="484" y="1017"/>
                      </a:lnTo>
                      <a:lnTo>
                        <a:pt x="482" y="1015"/>
                      </a:lnTo>
                      <a:lnTo>
                        <a:pt x="480" y="1015"/>
                      </a:lnTo>
                      <a:lnTo>
                        <a:pt x="477" y="1015"/>
                      </a:lnTo>
                      <a:lnTo>
                        <a:pt x="475" y="1015"/>
                      </a:lnTo>
                      <a:lnTo>
                        <a:pt x="475" y="1013"/>
                      </a:lnTo>
                      <a:lnTo>
                        <a:pt x="473" y="1013"/>
                      </a:lnTo>
                      <a:lnTo>
                        <a:pt x="471" y="1013"/>
                      </a:lnTo>
                      <a:lnTo>
                        <a:pt x="471" y="1010"/>
                      </a:lnTo>
                      <a:lnTo>
                        <a:pt x="469" y="1010"/>
                      </a:lnTo>
                      <a:lnTo>
                        <a:pt x="467" y="1008"/>
                      </a:lnTo>
                      <a:lnTo>
                        <a:pt x="464" y="1005"/>
                      </a:lnTo>
                      <a:lnTo>
                        <a:pt x="462" y="1005"/>
                      </a:lnTo>
                      <a:lnTo>
                        <a:pt x="462" y="1003"/>
                      </a:lnTo>
                      <a:lnTo>
                        <a:pt x="460" y="1003"/>
                      </a:lnTo>
                      <a:lnTo>
                        <a:pt x="460" y="1001"/>
                      </a:lnTo>
                      <a:lnTo>
                        <a:pt x="458" y="1001"/>
                      </a:lnTo>
                      <a:lnTo>
                        <a:pt x="458" y="999"/>
                      </a:lnTo>
                      <a:lnTo>
                        <a:pt x="456" y="999"/>
                      </a:lnTo>
                      <a:lnTo>
                        <a:pt x="454" y="996"/>
                      </a:lnTo>
                      <a:lnTo>
                        <a:pt x="454" y="994"/>
                      </a:lnTo>
                      <a:lnTo>
                        <a:pt x="451" y="991"/>
                      </a:lnTo>
                      <a:lnTo>
                        <a:pt x="451" y="989"/>
                      </a:lnTo>
                      <a:lnTo>
                        <a:pt x="450" y="989"/>
                      </a:lnTo>
                      <a:lnTo>
                        <a:pt x="450" y="987"/>
                      </a:lnTo>
                      <a:lnTo>
                        <a:pt x="447" y="987"/>
                      </a:lnTo>
                      <a:lnTo>
                        <a:pt x="447" y="989"/>
                      </a:lnTo>
                      <a:lnTo>
                        <a:pt x="445" y="989"/>
                      </a:lnTo>
                      <a:lnTo>
                        <a:pt x="443" y="989"/>
                      </a:lnTo>
                      <a:lnTo>
                        <a:pt x="441" y="989"/>
                      </a:lnTo>
                      <a:lnTo>
                        <a:pt x="439" y="989"/>
                      </a:lnTo>
                      <a:lnTo>
                        <a:pt x="436" y="987"/>
                      </a:lnTo>
                      <a:lnTo>
                        <a:pt x="434" y="987"/>
                      </a:lnTo>
                      <a:lnTo>
                        <a:pt x="434" y="985"/>
                      </a:lnTo>
                      <a:lnTo>
                        <a:pt x="432" y="985"/>
                      </a:lnTo>
                      <a:lnTo>
                        <a:pt x="432" y="982"/>
                      </a:lnTo>
                      <a:lnTo>
                        <a:pt x="430" y="980"/>
                      </a:lnTo>
                      <a:lnTo>
                        <a:pt x="430" y="978"/>
                      </a:lnTo>
                      <a:lnTo>
                        <a:pt x="430" y="975"/>
                      </a:lnTo>
                      <a:lnTo>
                        <a:pt x="428" y="975"/>
                      </a:lnTo>
                      <a:lnTo>
                        <a:pt x="428" y="973"/>
                      </a:lnTo>
                      <a:lnTo>
                        <a:pt x="428" y="971"/>
                      </a:lnTo>
                      <a:lnTo>
                        <a:pt x="426" y="971"/>
                      </a:lnTo>
                      <a:lnTo>
                        <a:pt x="426" y="968"/>
                      </a:lnTo>
                      <a:lnTo>
                        <a:pt x="423" y="968"/>
                      </a:lnTo>
                      <a:lnTo>
                        <a:pt x="421" y="966"/>
                      </a:lnTo>
                      <a:lnTo>
                        <a:pt x="419" y="966"/>
                      </a:lnTo>
                      <a:lnTo>
                        <a:pt x="417" y="966"/>
                      </a:lnTo>
                      <a:lnTo>
                        <a:pt x="417" y="968"/>
                      </a:lnTo>
                      <a:lnTo>
                        <a:pt x="415" y="968"/>
                      </a:lnTo>
                      <a:lnTo>
                        <a:pt x="413" y="968"/>
                      </a:lnTo>
                      <a:lnTo>
                        <a:pt x="410" y="966"/>
                      </a:lnTo>
                      <a:lnTo>
                        <a:pt x="408" y="966"/>
                      </a:lnTo>
                      <a:lnTo>
                        <a:pt x="406" y="966"/>
                      </a:lnTo>
                      <a:lnTo>
                        <a:pt x="406" y="964"/>
                      </a:lnTo>
                      <a:lnTo>
                        <a:pt x="406" y="961"/>
                      </a:lnTo>
                      <a:lnTo>
                        <a:pt x="406" y="959"/>
                      </a:lnTo>
                      <a:lnTo>
                        <a:pt x="404" y="959"/>
                      </a:lnTo>
                      <a:lnTo>
                        <a:pt x="404" y="957"/>
                      </a:lnTo>
                      <a:lnTo>
                        <a:pt x="404" y="955"/>
                      </a:lnTo>
                      <a:lnTo>
                        <a:pt x="402" y="955"/>
                      </a:lnTo>
                      <a:lnTo>
                        <a:pt x="400" y="955"/>
                      </a:lnTo>
                      <a:lnTo>
                        <a:pt x="400" y="952"/>
                      </a:lnTo>
                      <a:lnTo>
                        <a:pt x="397" y="952"/>
                      </a:lnTo>
                      <a:lnTo>
                        <a:pt x="395" y="952"/>
                      </a:lnTo>
                      <a:lnTo>
                        <a:pt x="393" y="950"/>
                      </a:lnTo>
                      <a:lnTo>
                        <a:pt x="391" y="950"/>
                      </a:lnTo>
                      <a:lnTo>
                        <a:pt x="389" y="950"/>
                      </a:lnTo>
                      <a:lnTo>
                        <a:pt x="389" y="947"/>
                      </a:lnTo>
                      <a:lnTo>
                        <a:pt x="386" y="947"/>
                      </a:lnTo>
                      <a:lnTo>
                        <a:pt x="385" y="945"/>
                      </a:lnTo>
                      <a:lnTo>
                        <a:pt x="382" y="945"/>
                      </a:lnTo>
                      <a:lnTo>
                        <a:pt x="380" y="943"/>
                      </a:lnTo>
                      <a:lnTo>
                        <a:pt x="378" y="941"/>
                      </a:lnTo>
                      <a:lnTo>
                        <a:pt x="376" y="941"/>
                      </a:lnTo>
                      <a:lnTo>
                        <a:pt x="374" y="938"/>
                      </a:lnTo>
                      <a:lnTo>
                        <a:pt x="372" y="936"/>
                      </a:lnTo>
                      <a:lnTo>
                        <a:pt x="369" y="936"/>
                      </a:lnTo>
                      <a:lnTo>
                        <a:pt x="367" y="936"/>
                      </a:lnTo>
                      <a:lnTo>
                        <a:pt x="363" y="933"/>
                      </a:lnTo>
                      <a:lnTo>
                        <a:pt x="363" y="924"/>
                      </a:lnTo>
                      <a:lnTo>
                        <a:pt x="363" y="922"/>
                      </a:lnTo>
                      <a:lnTo>
                        <a:pt x="363" y="920"/>
                      </a:lnTo>
                      <a:lnTo>
                        <a:pt x="363" y="917"/>
                      </a:lnTo>
                      <a:lnTo>
                        <a:pt x="361" y="917"/>
                      </a:lnTo>
                      <a:lnTo>
                        <a:pt x="361" y="915"/>
                      </a:lnTo>
                      <a:lnTo>
                        <a:pt x="361" y="913"/>
                      </a:lnTo>
                      <a:lnTo>
                        <a:pt x="359" y="910"/>
                      </a:lnTo>
                      <a:lnTo>
                        <a:pt x="356" y="908"/>
                      </a:lnTo>
                      <a:lnTo>
                        <a:pt x="356" y="906"/>
                      </a:lnTo>
                      <a:lnTo>
                        <a:pt x="352" y="901"/>
                      </a:lnTo>
                      <a:lnTo>
                        <a:pt x="350" y="899"/>
                      </a:lnTo>
                      <a:lnTo>
                        <a:pt x="345" y="894"/>
                      </a:lnTo>
                      <a:lnTo>
                        <a:pt x="344" y="892"/>
                      </a:lnTo>
                      <a:lnTo>
                        <a:pt x="341" y="889"/>
                      </a:lnTo>
                      <a:lnTo>
                        <a:pt x="339" y="889"/>
                      </a:lnTo>
                      <a:lnTo>
                        <a:pt x="335" y="888"/>
                      </a:lnTo>
                      <a:lnTo>
                        <a:pt x="333" y="885"/>
                      </a:lnTo>
                      <a:lnTo>
                        <a:pt x="352" y="883"/>
                      </a:lnTo>
                      <a:lnTo>
                        <a:pt x="350" y="883"/>
                      </a:lnTo>
                      <a:lnTo>
                        <a:pt x="348" y="880"/>
                      </a:lnTo>
                      <a:lnTo>
                        <a:pt x="345" y="878"/>
                      </a:lnTo>
                      <a:lnTo>
                        <a:pt x="344" y="878"/>
                      </a:lnTo>
                      <a:lnTo>
                        <a:pt x="344" y="876"/>
                      </a:lnTo>
                      <a:lnTo>
                        <a:pt x="341" y="876"/>
                      </a:lnTo>
                      <a:lnTo>
                        <a:pt x="341" y="871"/>
                      </a:lnTo>
                      <a:lnTo>
                        <a:pt x="344" y="866"/>
                      </a:lnTo>
                      <a:lnTo>
                        <a:pt x="344" y="864"/>
                      </a:lnTo>
                      <a:lnTo>
                        <a:pt x="344" y="862"/>
                      </a:lnTo>
                      <a:lnTo>
                        <a:pt x="344" y="859"/>
                      </a:lnTo>
                      <a:lnTo>
                        <a:pt x="345" y="857"/>
                      </a:lnTo>
                      <a:lnTo>
                        <a:pt x="345" y="855"/>
                      </a:lnTo>
                      <a:lnTo>
                        <a:pt x="348" y="853"/>
                      </a:lnTo>
                      <a:lnTo>
                        <a:pt x="348" y="848"/>
                      </a:lnTo>
                      <a:lnTo>
                        <a:pt x="350" y="843"/>
                      </a:lnTo>
                      <a:lnTo>
                        <a:pt x="328" y="841"/>
                      </a:lnTo>
                      <a:lnTo>
                        <a:pt x="331" y="839"/>
                      </a:lnTo>
                      <a:lnTo>
                        <a:pt x="333" y="834"/>
                      </a:lnTo>
                      <a:lnTo>
                        <a:pt x="333" y="831"/>
                      </a:lnTo>
                      <a:lnTo>
                        <a:pt x="335" y="830"/>
                      </a:lnTo>
                      <a:lnTo>
                        <a:pt x="337" y="827"/>
                      </a:lnTo>
                      <a:lnTo>
                        <a:pt x="337" y="825"/>
                      </a:lnTo>
                      <a:lnTo>
                        <a:pt x="339" y="822"/>
                      </a:lnTo>
                      <a:lnTo>
                        <a:pt x="339" y="820"/>
                      </a:lnTo>
                      <a:lnTo>
                        <a:pt x="341" y="818"/>
                      </a:lnTo>
                      <a:lnTo>
                        <a:pt x="341" y="816"/>
                      </a:lnTo>
                      <a:lnTo>
                        <a:pt x="344" y="813"/>
                      </a:lnTo>
                      <a:lnTo>
                        <a:pt x="345" y="811"/>
                      </a:lnTo>
                      <a:lnTo>
                        <a:pt x="348" y="806"/>
                      </a:lnTo>
                      <a:lnTo>
                        <a:pt x="350" y="804"/>
                      </a:lnTo>
                      <a:lnTo>
                        <a:pt x="352" y="804"/>
                      </a:lnTo>
                      <a:lnTo>
                        <a:pt x="352" y="802"/>
                      </a:lnTo>
                      <a:lnTo>
                        <a:pt x="354" y="799"/>
                      </a:lnTo>
                      <a:lnTo>
                        <a:pt x="354" y="797"/>
                      </a:lnTo>
                      <a:lnTo>
                        <a:pt x="356" y="797"/>
                      </a:lnTo>
                      <a:lnTo>
                        <a:pt x="356" y="795"/>
                      </a:lnTo>
                      <a:lnTo>
                        <a:pt x="359" y="792"/>
                      </a:lnTo>
                      <a:lnTo>
                        <a:pt x="359" y="790"/>
                      </a:lnTo>
                      <a:lnTo>
                        <a:pt x="361" y="788"/>
                      </a:lnTo>
                      <a:lnTo>
                        <a:pt x="363" y="786"/>
                      </a:lnTo>
                      <a:lnTo>
                        <a:pt x="363" y="783"/>
                      </a:lnTo>
                      <a:lnTo>
                        <a:pt x="363" y="781"/>
                      </a:lnTo>
                      <a:lnTo>
                        <a:pt x="363" y="778"/>
                      </a:lnTo>
                      <a:lnTo>
                        <a:pt x="363" y="776"/>
                      </a:lnTo>
                      <a:lnTo>
                        <a:pt x="363" y="774"/>
                      </a:lnTo>
                      <a:lnTo>
                        <a:pt x="363" y="772"/>
                      </a:lnTo>
                      <a:lnTo>
                        <a:pt x="363" y="769"/>
                      </a:lnTo>
                      <a:lnTo>
                        <a:pt x="363" y="767"/>
                      </a:lnTo>
                      <a:lnTo>
                        <a:pt x="363" y="764"/>
                      </a:lnTo>
                      <a:lnTo>
                        <a:pt x="361" y="764"/>
                      </a:lnTo>
                      <a:lnTo>
                        <a:pt x="361" y="762"/>
                      </a:lnTo>
                      <a:lnTo>
                        <a:pt x="359" y="760"/>
                      </a:lnTo>
                      <a:lnTo>
                        <a:pt x="356" y="760"/>
                      </a:lnTo>
                      <a:lnTo>
                        <a:pt x="356" y="758"/>
                      </a:lnTo>
                      <a:lnTo>
                        <a:pt x="354" y="758"/>
                      </a:lnTo>
                      <a:lnTo>
                        <a:pt x="350" y="755"/>
                      </a:lnTo>
                      <a:lnTo>
                        <a:pt x="345" y="751"/>
                      </a:lnTo>
                      <a:lnTo>
                        <a:pt x="339" y="748"/>
                      </a:lnTo>
                      <a:lnTo>
                        <a:pt x="335" y="746"/>
                      </a:lnTo>
                      <a:lnTo>
                        <a:pt x="328" y="741"/>
                      </a:lnTo>
                      <a:lnTo>
                        <a:pt x="326" y="741"/>
                      </a:lnTo>
                      <a:lnTo>
                        <a:pt x="326" y="739"/>
                      </a:lnTo>
                      <a:lnTo>
                        <a:pt x="326" y="734"/>
                      </a:lnTo>
                      <a:lnTo>
                        <a:pt x="326" y="732"/>
                      </a:lnTo>
                      <a:lnTo>
                        <a:pt x="324" y="728"/>
                      </a:lnTo>
                      <a:lnTo>
                        <a:pt x="324" y="720"/>
                      </a:lnTo>
                      <a:lnTo>
                        <a:pt x="322" y="716"/>
                      </a:lnTo>
                      <a:lnTo>
                        <a:pt x="320" y="711"/>
                      </a:lnTo>
                      <a:lnTo>
                        <a:pt x="320" y="709"/>
                      </a:lnTo>
                      <a:lnTo>
                        <a:pt x="318" y="709"/>
                      </a:lnTo>
                      <a:lnTo>
                        <a:pt x="315" y="709"/>
                      </a:lnTo>
                      <a:lnTo>
                        <a:pt x="313" y="709"/>
                      </a:lnTo>
                      <a:lnTo>
                        <a:pt x="309" y="709"/>
                      </a:lnTo>
                      <a:lnTo>
                        <a:pt x="305" y="709"/>
                      </a:lnTo>
                      <a:lnTo>
                        <a:pt x="300" y="709"/>
                      </a:lnTo>
                      <a:lnTo>
                        <a:pt x="294" y="709"/>
                      </a:lnTo>
                      <a:lnTo>
                        <a:pt x="291" y="709"/>
                      </a:lnTo>
                      <a:lnTo>
                        <a:pt x="287" y="709"/>
                      </a:lnTo>
                      <a:lnTo>
                        <a:pt x="285" y="709"/>
                      </a:lnTo>
                      <a:lnTo>
                        <a:pt x="283" y="709"/>
                      </a:lnTo>
                      <a:lnTo>
                        <a:pt x="281" y="706"/>
                      </a:lnTo>
                      <a:lnTo>
                        <a:pt x="279" y="706"/>
                      </a:lnTo>
                      <a:lnTo>
                        <a:pt x="277" y="704"/>
                      </a:lnTo>
                      <a:lnTo>
                        <a:pt x="277" y="702"/>
                      </a:lnTo>
                      <a:lnTo>
                        <a:pt x="272" y="700"/>
                      </a:lnTo>
                      <a:lnTo>
                        <a:pt x="272" y="697"/>
                      </a:lnTo>
                      <a:lnTo>
                        <a:pt x="270" y="693"/>
                      </a:lnTo>
                      <a:lnTo>
                        <a:pt x="268" y="690"/>
                      </a:lnTo>
                      <a:lnTo>
                        <a:pt x="268" y="686"/>
                      </a:lnTo>
                      <a:lnTo>
                        <a:pt x="266" y="681"/>
                      </a:lnTo>
                      <a:lnTo>
                        <a:pt x="264" y="676"/>
                      </a:lnTo>
                      <a:lnTo>
                        <a:pt x="261" y="672"/>
                      </a:lnTo>
                      <a:lnTo>
                        <a:pt x="259" y="670"/>
                      </a:lnTo>
                      <a:lnTo>
                        <a:pt x="257" y="665"/>
                      </a:lnTo>
                      <a:lnTo>
                        <a:pt x="255" y="662"/>
                      </a:lnTo>
                      <a:lnTo>
                        <a:pt x="250" y="658"/>
                      </a:lnTo>
                      <a:lnTo>
                        <a:pt x="248" y="656"/>
                      </a:lnTo>
                      <a:lnTo>
                        <a:pt x="248" y="653"/>
                      </a:lnTo>
                      <a:lnTo>
                        <a:pt x="246" y="653"/>
                      </a:lnTo>
                      <a:lnTo>
                        <a:pt x="242" y="653"/>
                      </a:lnTo>
                      <a:lnTo>
                        <a:pt x="237" y="653"/>
                      </a:lnTo>
                      <a:lnTo>
                        <a:pt x="233" y="653"/>
                      </a:lnTo>
                      <a:lnTo>
                        <a:pt x="227" y="656"/>
                      </a:lnTo>
                      <a:lnTo>
                        <a:pt x="223" y="656"/>
                      </a:lnTo>
                      <a:lnTo>
                        <a:pt x="218" y="658"/>
                      </a:lnTo>
                      <a:lnTo>
                        <a:pt x="216" y="660"/>
                      </a:lnTo>
                      <a:lnTo>
                        <a:pt x="212" y="662"/>
                      </a:lnTo>
                      <a:lnTo>
                        <a:pt x="0" y="327"/>
                      </a:lnTo>
                      <a:lnTo>
                        <a:pt x="4" y="320"/>
                      </a:lnTo>
                      <a:lnTo>
                        <a:pt x="6" y="313"/>
                      </a:lnTo>
                      <a:lnTo>
                        <a:pt x="11" y="306"/>
                      </a:lnTo>
                      <a:lnTo>
                        <a:pt x="15" y="301"/>
                      </a:lnTo>
                      <a:lnTo>
                        <a:pt x="17" y="294"/>
                      </a:lnTo>
                      <a:lnTo>
                        <a:pt x="22" y="289"/>
                      </a:lnTo>
                      <a:lnTo>
                        <a:pt x="23" y="285"/>
                      </a:lnTo>
                      <a:lnTo>
                        <a:pt x="23" y="283"/>
                      </a:lnTo>
                      <a:lnTo>
                        <a:pt x="26" y="280"/>
                      </a:lnTo>
                      <a:lnTo>
                        <a:pt x="28" y="278"/>
                      </a:lnTo>
                      <a:lnTo>
                        <a:pt x="28" y="273"/>
                      </a:lnTo>
                      <a:lnTo>
                        <a:pt x="30" y="271"/>
                      </a:lnTo>
                      <a:lnTo>
                        <a:pt x="32" y="266"/>
                      </a:lnTo>
                      <a:lnTo>
                        <a:pt x="32" y="264"/>
                      </a:lnTo>
                      <a:lnTo>
                        <a:pt x="34" y="259"/>
                      </a:lnTo>
                      <a:lnTo>
                        <a:pt x="34" y="257"/>
                      </a:lnTo>
                      <a:lnTo>
                        <a:pt x="36" y="253"/>
                      </a:lnTo>
                      <a:lnTo>
                        <a:pt x="39" y="253"/>
                      </a:lnTo>
                      <a:lnTo>
                        <a:pt x="39" y="250"/>
                      </a:lnTo>
                      <a:lnTo>
                        <a:pt x="41" y="245"/>
                      </a:lnTo>
                      <a:lnTo>
                        <a:pt x="43" y="241"/>
                      </a:lnTo>
                      <a:lnTo>
                        <a:pt x="45" y="234"/>
                      </a:lnTo>
                      <a:lnTo>
                        <a:pt x="47" y="227"/>
                      </a:lnTo>
                      <a:lnTo>
                        <a:pt x="47" y="225"/>
                      </a:lnTo>
                      <a:lnTo>
                        <a:pt x="47" y="222"/>
                      </a:lnTo>
                      <a:lnTo>
                        <a:pt x="47" y="220"/>
                      </a:lnTo>
                      <a:lnTo>
                        <a:pt x="47" y="218"/>
                      </a:lnTo>
                      <a:lnTo>
                        <a:pt x="47" y="213"/>
                      </a:lnTo>
                      <a:lnTo>
                        <a:pt x="47" y="211"/>
                      </a:lnTo>
                      <a:lnTo>
                        <a:pt x="47" y="206"/>
                      </a:lnTo>
                      <a:lnTo>
                        <a:pt x="47" y="201"/>
                      </a:lnTo>
                      <a:lnTo>
                        <a:pt x="47" y="197"/>
                      </a:lnTo>
                      <a:lnTo>
                        <a:pt x="47" y="192"/>
                      </a:lnTo>
                      <a:lnTo>
                        <a:pt x="47" y="185"/>
                      </a:lnTo>
                      <a:lnTo>
                        <a:pt x="50" y="181"/>
                      </a:lnTo>
                      <a:lnTo>
                        <a:pt x="52" y="173"/>
                      </a:lnTo>
                      <a:lnTo>
                        <a:pt x="54" y="167"/>
                      </a:lnTo>
                      <a:lnTo>
                        <a:pt x="58" y="162"/>
                      </a:lnTo>
                      <a:lnTo>
                        <a:pt x="60" y="158"/>
                      </a:lnTo>
                      <a:lnTo>
                        <a:pt x="65" y="155"/>
                      </a:lnTo>
                      <a:lnTo>
                        <a:pt x="67" y="153"/>
                      </a:lnTo>
                      <a:lnTo>
                        <a:pt x="69" y="151"/>
                      </a:lnTo>
                      <a:lnTo>
                        <a:pt x="73" y="151"/>
                      </a:lnTo>
                      <a:lnTo>
                        <a:pt x="77" y="151"/>
                      </a:lnTo>
                      <a:lnTo>
                        <a:pt x="82" y="153"/>
                      </a:lnTo>
                      <a:lnTo>
                        <a:pt x="86" y="153"/>
                      </a:lnTo>
                      <a:lnTo>
                        <a:pt x="91" y="155"/>
                      </a:lnTo>
                      <a:lnTo>
                        <a:pt x="95" y="155"/>
                      </a:lnTo>
                      <a:lnTo>
                        <a:pt x="99" y="160"/>
                      </a:lnTo>
                      <a:lnTo>
                        <a:pt x="104" y="162"/>
                      </a:lnTo>
                      <a:lnTo>
                        <a:pt x="108" y="164"/>
                      </a:lnTo>
                      <a:lnTo>
                        <a:pt x="112" y="169"/>
                      </a:lnTo>
                      <a:lnTo>
                        <a:pt x="117" y="173"/>
                      </a:lnTo>
                      <a:lnTo>
                        <a:pt x="121" y="178"/>
                      </a:lnTo>
                      <a:lnTo>
                        <a:pt x="123" y="183"/>
                      </a:lnTo>
                      <a:lnTo>
                        <a:pt x="125" y="183"/>
                      </a:lnTo>
                      <a:lnTo>
                        <a:pt x="127" y="183"/>
                      </a:lnTo>
                      <a:lnTo>
                        <a:pt x="129" y="183"/>
                      </a:lnTo>
                      <a:lnTo>
                        <a:pt x="134" y="181"/>
                      </a:lnTo>
                      <a:lnTo>
                        <a:pt x="136" y="178"/>
                      </a:lnTo>
                      <a:lnTo>
                        <a:pt x="136" y="176"/>
                      </a:lnTo>
                      <a:lnTo>
                        <a:pt x="138" y="173"/>
                      </a:lnTo>
                      <a:lnTo>
                        <a:pt x="138" y="172"/>
                      </a:lnTo>
                      <a:lnTo>
                        <a:pt x="140" y="169"/>
                      </a:lnTo>
                      <a:lnTo>
                        <a:pt x="140" y="167"/>
                      </a:lnTo>
                      <a:lnTo>
                        <a:pt x="140" y="164"/>
                      </a:lnTo>
                      <a:lnTo>
                        <a:pt x="140" y="160"/>
                      </a:lnTo>
                      <a:lnTo>
                        <a:pt x="142" y="155"/>
                      </a:lnTo>
                      <a:lnTo>
                        <a:pt x="142" y="148"/>
                      </a:lnTo>
                      <a:lnTo>
                        <a:pt x="145" y="141"/>
                      </a:lnTo>
                      <a:lnTo>
                        <a:pt x="145" y="134"/>
                      </a:lnTo>
                      <a:lnTo>
                        <a:pt x="147" y="128"/>
                      </a:lnTo>
                      <a:lnTo>
                        <a:pt x="149" y="120"/>
                      </a:lnTo>
                      <a:lnTo>
                        <a:pt x="149" y="111"/>
                      </a:lnTo>
                      <a:lnTo>
                        <a:pt x="151" y="102"/>
                      </a:lnTo>
                      <a:lnTo>
                        <a:pt x="151" y="93"/>
                      </a:lnTo>
                      <a:lnTo>
                        <a:pt x="151" y="86"/>
                      </a:lnTo>
                      <a:lnTo>
                        <a:pt x="151" y="76"/>
                      </a:lnTo>
                      <a:lnTo>
                        <a:pt x="151" y="70"/>
                      </a:lnTo>
                      <a:lnTo>
                        <a:pt x="151" y="65"/>
                      </a:lnTo>
                      <a:lnTo>
                        <a:pt x="151" y="60"/>
                      </a:lnTo>
                      <a:lnTo>
                        <a:pt x="149" y="56"/>
                      </a:lnTo>
                      <a:lnTo>
                        <a:pt x="149" y="51"/>
                      </a:lnTo>
                      <a:lnTo>
                        <a:pt x="147" y="46"/>
                      </a:lnTo>
                      <a:lnTo>
                        <a:pt x="147" y="39"/>
                      </a:lnTo>
                      <a:lnTo>
                        <a:pt x="147" y="37"/>
                      </a:lnTo>
                      <a:lnTo>
                        <a:pt x="147" y="32"/>
                      </a:lnTo>
                      <a:lnTo>
                        <a:pt x="147" y="28"/>
                      </a:lnTo>
                      <a:lnTo>
                        <a:pt x="147" y="26"/>
                      </a:lnTo>
                      <a:lnTo>
                        <a:pt x="147" y="21"/>
                      </a:lnTo>
                      <a:lnTo>
                        <a:pt x="147" y="16"/>
                      </a:lnTo>
                      <a:lnTo>
                        <a:pt x="149" y="14"/>
                      </a:lnTo>
                      <a:lnTo>
                        <a:pt x="151" y="9"/>
                      </a:lnTo>
                      <a:lnTo>
                        <a:pt x="153" y="4"/>
                      </a:lnTo>
                      <a:lnTo>
                        <a:pt x="155" y="2"/>
                      </a:lnTo>
                      <a:lnTo>
                        <a:pt x="158" y="0"/>
                      </a:lnTo>
                      <a:lnTo>
                        <a:pt x="160" y="0"/>
                      </a:lnTo>
                      <a:lnTo>
                        <a:pt x="162" y="0"/>
                      </a:lnTo>
                      <a:lnTo>
                        <a:pt x="166" y="0"/>
                      </a:lnTo>
                      <a:lnTo>
                        <a:pt x="171" y="4"/>
                      </a:lnTo>
                      <a:lnTo>
                        <a:pt x="173" y="9"/>
                      </a:lnTo>
                      <a:lnTo>
                        <a:pt x="177" y="16"/>
                      </a:lnTo>
                      <a:lnTo>
                        <a:pt x="182" y="23"/>
                      </a:lnTo>
                      <a:lnTo>
                        <a:pt x="183" y="32"/>
                      </a:lnTo>
                      <a:lnTo>
                        <a:pt x="183" y="42"/>
                      </a:lnTo>
                      <a:lnTo>
                        <a:pt x="183" y="51"/>
                      </a:lnTo>
                      <a:lnTo>
                        <a:pt x="183" y="60"/>
                      </a:lnTo>
                      <a:lnTo>
                        <a:pt x="183" y="67"/>
                      </a:lnTo>
                      <a:lnTo>
                        <a:pt x="183" y="74"/>
                      </a:lnTo>
                      <a:lnTo>
                        <a:pt x="183" y="83"/>
                      </a:lnTo>
                      <a:lnTo>
                        <a:pt x="183" y="93"/>
                      </a:lnTo>
                      <a:lnTo>
                        <a:pt x="183" y="100"/>
                      </a:lnTo>
                      <a:lnTo>
                        <a:pt x="182" y="106"/>
                      </a:lnTo>
                      <a:lnTo>
                        <a:pt x="182" y="111"/>
                      </a:lnTo>
                      <a:lnTo>
                        <a:pt x="179" y="118"/>
                      </a:lnTo>
                      <a:lnTo>
                        <a:pt x="179" y="123"/>
                      </a:lnTo>
                      <a:lnTo>
                        <a:pt x="179" y="129"/>
                      </a:lnTo>
                      <a:lnTo>
                        <a:pt x="182" y="137"/>
                      </a:lnTo>
                      <a:lnTo>
                        <a:pt x="182" y="143"/>
                      </a:lnTo>
                      <a:lnTo>
                        <a:pt x="183" y="153"/>
                      </a:lnTo>
                      <a:lnTo>
                        <a:pt x="188" y="160"/>
                      </a:lnTo>
                      <a:lnTo>
                        <a:pt x="192" y="167"/>
                      </a:lnTo>
                      <a:lnTo>
                        <a:pt x="194" y="172"/>
                      </a:lnTo>
                      <a:lnTo>
                        <a:pt x="199" y="176"/>
                      </a:lnTo>
                      <a:lnTo>
                        <a:pt x="203" y="178"/>
                      </a:lnTo>
                      <a:lnTo>
                        <a:pt x="207" y="181"/>
                      </a:lnTo>
                      <a:lnTo>
                        <a:pt x="212" y="183"/>
                      </a:lnTo>
                      <a:lnTo>
                        <a:pt x="220" y="187"/>
                      </a:lnTo>
                      <a:lnTo>
                        <a:pt x="225" y="187"/>
                      </a:lnTo>
                      <a:lnTo>
                        <a:pt x="229" y="190"/>
                      </a:lnTo>
                      <a:lnTo>
                        <a:pt x="231" y="192"/>
                      </a:lnTo>
                      <a:lnTo>
                        <a:pt x="236" y="192"/>
                      </a:lnTo>
                      <a:lnTo>
                        <a:pt x="237" y="192"/>
                      </a:lnTo>
                      <a:lnTo>
                        <a:pt x="240" y="195"/>
                      </a:lnTo>
                      <a:lnTo>
                        <a:pt x="244" y="195"/>
                      </a:lnTo>
                      <a:lnTo>
                        <a:pt x="248" y="195"/>
                      </a:lnTo>
                      <a:lnTo>
                        <a:pt x="253" y="197"/>
                      </a:lnTo>
                      <a:lnTo>
                        <a:pt x="257" y="197"/>
                      </a:lnTo>
                      <a:lnTo>
                        <a:pt x="261" y="199"/>
                      </a:lnTo>
                      <a:lnTo>
                        <a:pt x="264" y="199"/>
                      </a:lnTo>
                      <a:lnTo>
                        <a:pt x="266" y="199"/>
                      </a:lnTo>
                      <a:lnTo>
                        <a:pt x="268" y="199"/>
                      </a:lnTo>
                      <a:lnTo>
                        <a:pt x="270" y="197"/>
                      </a:lnTo>
                      <a:lnTo>
                        <a:pt x="272" y="197"/>
                      </a:lnTo>
                      <a:lnTo>
                        <a:pt x="274" y="195"/>
                      </a:lnTo>
                      <a:lnTo>
                        <a:pt x="279" y="192"/>
                      </a:lnTo>
                      <a:lnTo>
                        <a:pt x="283" y="190"/>
                      </a:lnTo>
                      <a:lnTo>
                        <a:pt x="287" y="187"/>
                      </a:lnTo>
                      <a:lnTo>
                        <a:pt x="291" y="183"/>
                      </a:lnTo>
                      <a:lnTo>
                        <a:pt x="296" y="178"/>
                      </a:lnTo>
                      <a:lnTo>
                        <a:pt x="300" y="176"/>
                      </a:lnTo>
                      <a:lnTo>
                        <a:pt x="305" y="172"/>
                      </a:lnTo>
                      <a:lnTo>
                        <a:pt x="309" y="167"/>
                      </a:lnTo>
                      <a:lnTo>
                        <a:pt x="313" y="160"/>
                      </a:lnTo>
                      <a:lnTo>
                        <a:pt x="318" y="155"/>
                      </a:lnTo>
                      <a:lnTo>
                        <a:pt x="322" y="151"/>
                      </a:lnTo>
                      <a:lnTo>
                        <a:pt x="328" y="141"/>
                      </a:lnTo>
                      <a:lnTo>
                        <a:pt x="333" y="134"/>
                      </a:lnTo>
                      <a:lnTo>
                        <a:pt x="337" y="129"/>
                      </a:lnTo>
                      <a:lnTo>
                        <a:pt x="339" y="125"/>
                      </a:lnTo>
                      <a:lnTo>
                        <a:pt x="341" y="120"/>
                      </a:lnTo>
                      <a:lnTo>
                        <a:pt x="344" y="116"/>
                      </a:lnTo>
                      <a:lnTo>
                        <a:pt x="344" y="114"/>
                      </a:lnTo>
                      <a:lnTo>
                        <a:pt x="344" y="111"/>
                      </a:lnTo>
                      <a:lnTo>
                        <a:pt x="345" y="106"/>
                      </a:lnTo>
                      <a:lnTo>
                        <a:pt x="345" y="104"/>
                      </a:lnTo>
                      <a:lnTo>
                        <a:pt x="345" y="102"/>
                      </a:lnTo>
                      <a:lnTo>
                        <a:pt x="345" y="100"/>
                      </a:lnTo>
                      <a:lnTo>
                        <a:pt x="348" y="97"/>
                      </a:lnTo>
                      <a:lnTo>
                        <a:pt x="348" y="95"/>
                      </a:lnTo>
                      <a:lnTo>
                        <a:pt x="348" y="93"/>
                      </a:lnTo>
                      <a:lnTo>
                        <a:pt x="352" y="93"/>
                      </a:lnTo>
                      <a:lnTo>
                        <a:pt x="350" y="100"/>
                      </a:lnTo>
                      <a:lnTo>
                        <a:pt x="359" y="100"/>
                      </a:lnTo>
                      <a:lnTo>
                        <a:pt x="361" y="97"/>
                      </a:lnTo>
                      <a:lnTo>
                        <a:pt x="361" y="95"/>
                      </a:lnTo>
                      <a:lnTo>
                        <a:pt x="363" y="95"/>
                      </a:lnTo>
                      <a:lnTo>
                        <a:pt x="363" y="93"/>
                      </a:lnTo>
                      <a:lnTo>
                        <a:pt x="365" y="93"/>
                      </a:lnTo>
                      <a:lnTo>
                        <a:pt x="365" y="90"/>
                      </a:lnTo>
                      <a:lnTo>
                        <a:pt x="367" y="90"/>
                      </a:lnTo>
                      <a:lnTo>
                        <a:pt x="369" y="90"/>
                      </a:lnTo>
                      <a:lnTo>
                        <a:pt x="369" y="93"/>
                      </a:lnTo>
                      <a:lnTo>
                        <a:pt x="367" y="95"/>
                      </a:lnTo>
                      <a:lnTo>
                        <a:pt x="367" y="97"/>
                      </a:lnTo>
                      <a:lnTo>
                        <a:pt x="365" y="97"/>
                      </a:lnTo>
                      <a:lnTo>
                        <a:pt x="365" y="100"/>
                      </a:lnTo>
                      <a:lnTo>
                        <a:pt x="363" y="102"/>
                      </a:lnTo>
                      <a:lnTo>
                        <a:pt x="363" y="104"/>
                      </a:lnTo>
                      <a:lnTo>
                        <a:pt x="361" y="104"/>
                      </a:lnTo>
                      <a:lnTo>
                        <a:pt x="363" y="106"/>
                      </a:lnTo>
                      <a:lnTo>
                        <a:pt x="363" y="109"/>
                      </a:lnTo>
                      <a:lnTo>
                        <a:pt x="365" y="109"/>
                      </a:lnTo>
                      <a:lnTo>
                        <a:pt x="367" y="109"/>
                      </a:lnTo>
                      <a:lnTo>
                        <a:pt x="369" y="109"/>
                      </a:lnTo>
                      <a:lnTo>
                        <a:pt x="372" y="109"/>
                      </a:lnTo>
                      <a:lnTo>
                        <a:pt x="372" y="106"/>
                      </a:lnTo>
                      <a:lnTo>
                        <a:pt x="374" y="106"/>
                      </a:lnTo>
                      <a:lnTo>
                        <a:pt x="376" y="106"/>
                      </a:lnTo>
                      <a:lnTo>
                        <a:pt x="376" y="104"/>
                      </a:lnTo>
                      <a:lnTo>
                        <a:pt x="378" y="104"/>
                      </a:lnTo>
                      <a:lnTo>
                        <a:pt x="380" y="104"/>
                      </a:lnTo>
                      <a:lnTo>
                        <a:pt x="382" y="102"/>
                      </a:lnTo>
                      <a:lnTo>
                        <a:pt x="385" y="102"/>
                      </a:lnTo>
                      <a:lnTo>
                        <a:pt x="386" y="100"/>
                      </a:lnTo>
                      <a:lnTo>
                        <a:pt x="389" y="97"/>
                      </a:lnTo>
                      <a:lnTo>
                        <a:pt x="391" y="97"/>
                      </a:lnTo>
                      <a:lnTo>
                        <a:pt x="393" y="95"/>
                      </a:lnTo>
                      <a:lnTo>
                        <a:pt x="395" y="95"/>
                      </a:lnTo>
                      <a:lnTo>
                        <a:pt x="395" y="93"/>
                      </a:lnTo>
                      <a:lnTo>
                        <a:pt x="397" y="93"/>
                      </a:lnTo>
                      <a:lnTo>
                        <a:pt x="397" y="90"/>
                      </a:lnTo>
                      <a:lnTo>
                        <a:pt x="400" y="90"/>
                      </a:lnTo>
                      <a:lnTo>
                        <a:pt x="402" y="90"/>
                      </a:lnTo>
                      <a:lnTo>
                        <a:pt x="402" y="88"/>
                      </a:lnTo>
                      <a:lnTo>
                        <a:pt x="404" y="88"/>
                      </a:lnTo>
                      <a:lnTo>
                        <a:pt x="406" y="86"/>
                      </a:lnTo>
                      <a:lnTo>
                        <a:pt x="408" y="86"/>
                      </a:lnTo>
                      <a:lnTo>
                        <a:pt x="410" y="83"/>
                      </a:lnTo>
                      <a:lnTo>
                        <a:pt x="413" y="83"/>
                      </a:lnTo>
                      <a:lnTo>
                        <a:pt x="413" y="81"/>
                      </a:lnTo>
                      <a:lnTo>
                        <a:pt x="415" y="81"/>
                      </a:lnTo>
                      <a:lnTo>
                        <a:pt x="417" y="79"/>
                      </a:lnTo>
                      <a:lnTo>
                        <a:pt x="419" y="79"/>
                      </a:lnTo>
                      <a:lnTo>
                        <a:pt x="421" y="79"/>
                      </a:lnTo>
                      <a:lnTo>
                        <a:pt x="423" y="79"/>
                      </a:lnTo>
                      <a:lnTo>
                        <a:pt x="426" y="79"/>
                      </a:lnTo>
                      <a:lnTo>
                        <a:pt x="428" y="81"/>
                      </a:lnTo>
                      <a:lnTo>
                        <a:pt x="428" y="83"/>
                      </a:lnTo>
                      <a:lnTo>
                        <a:pt x="426" y="86"/>
                      </a:lnTo>
                      <a:lnTo>
                        <a:pt x="426" y="88"/>
                      </a:lnTo>
                      <a:lnTo>
                        <a:pt x="423" y="88"/>
                      </a:lnTo>
                      <a:lnTo>
                        <a:pt x="423" y="90"/>
                      </a:lnTo>
                      <a:lnTo>
                        <a:pt x="423" y="93"/>
                      </a:lnTo>
                      <a:lnTo>
                        <a:pt x="426" y="93"/>
                      </a:lnTo>
                      <a:lnTo>
                        <a:pt x="428" y="93"/>
                      </a:lnTo>
                      <a:lnTo>
                        <a:pt x="430" y="93"/>
                      </a:lnTo>
                      <a:lnTo>
                        <a:pt x="430" y="95"/>
                      </a:lnTo>
                      <a:lnTo>
                        <a:pt x="430" y="97"/>
                      </a:lnTo>
                      <a:lnTo>
                        <a:pt x="430" y="100"/>
                      </a:lnTo>
                      <a:lnTo>
                        <a:pt x="430" y="102"/>
                      </a:lnTo>
                      <a:lnTo>
                        <a:pt x="428" y="102"/>
                      </a:lnTo>
                      <a:lnTo>
                        <a:pt x="430" y="104"/>
                      </a:lnTo>
                      <a:lnTo>
                        <a:pt x="432" y="104"/>
                      </a:lnTo>
                      <a:lnTo>
                        <a:pt x="434" y="102"/>
                      </a:lnTo>
                      <a:lnTo>
                        <a:pt x="436" y="102"/>
                      </a:lnTo>
                      <a:lnTo>
                        <a:pt x="439" y="102"/>
                      </a:lnTo>
                      <a:lnTo>
                        <a:pt x="441" y="102"/>
                      </a:lnTo>
                      <a:lnTo>
                        <a:pt x="443" y="102"/>
                      </a:lnTo>
                      <a:lnTo>
                        <a:pt x="445" y="102"/>
                      </a:lnTo>
                      <a:lnTo>
                        <a:pt x="447" y="100"/>
                      </a:lnTo>
                      <a:lnTo>
                        <a:pt x="447" y="97"/>
                      </a:lnTo>
                      <a:lnTo>
                        <a:pt x="447" y="95"/>
                      </a:lnTo>
                      <a:lnTo>
                        <a:pt x="445" y="95"/>
                      </a:lnTo>
                      <a:lnTo>
                        <a:pt x="445" y="93"/>
                      </a:lnTo>
                      <a:lnTo>
                        <a:pt x="443" y="93"/>
                      </a:lnTo>
                      <a:lnTo>
                        <a:pt x="441" y="90"/>
                      </a:lnTo>
                      <a:lnTo>
                        <a:pt x="441" y="88"/>
                      </a:lnTo>
                      <a:lnTo>
                        <a:pt x="439" y="88"/>
                      </a:lnTo>
                      <a:lnTo>
                        <a:pt x="439" y="86"/>
                      </a:lnTo>
                      <a:lnTo>
                        <a:pt x="441" y="86"/>
                      </a:lnTo>
                      <a:lnTo>
                        <a:pt x="443" y="86"/>
                      </a:lnTo>
                      <a:lnTo>
                        <a:pt x="447" y="86"/>
                      </a:lnTo>
                      <a:lnTo>
                        <a:pt x="450" y="88"/>
                      </a:lnTo>
                      <a:lnTo>
                        <a:pt x="451" y="88"/>
                      </a:lnTo>
                      <a:lnTo>
                        <a:pt x="451" y="90"/>
                      </a:lnTo>
                      <a:lnTo>
                        <a:pt x="454" y="93"/>
                      </a:lnTo>
                      <a:lnTo>
                        <a:pt x="454" y="95"/>
                      </a:lnTo>
                      <a:lnTo>
                        <a:pt x="454" y="97"/>
                      </a:lnTo>
                      <a:lnTo>
                        <a:pt x="454" y="100"/>
                      </a:lnTo>
                      <a:lnTo>
                        <a:pt x="454" y="102"/>
                      </a:lnTo>
                      <a:lnTo>
                        <a:pt x="454" y="104"/>
                      </a:lnTo>
                      <a:lnTo>
                        <a:pt x="456" y="104"/>
                      </a:lnTo>
                      <a:lnTo>
                        <a:pt x="458" y="104"/>
                      </a:lnTo>
                      <a:lnTo>
                        <a:pt x="460" y="102"/>
                      </a:lnTo>
                      <a:lnTo>
                        <a:pt x="462" y="102"/>
                      </a:lnTo>
                      <a:lnTo>
                        <a:pt x="464" y="102"/>
                      </a:lnTo>
                      <a:lnTo>
                        <a:pt x="467" y="100"/>
                      </a:lnTo>
                      <a:lnTo>
                        <a:pt x="469" y="100"/>
                      </a:lnTo>
                      <a:lnTo>
                        <a:pt x="471" y="100"/>
                      </a:lnTo>
                      <a:lnTo>
                        <a:pt x="471" y="102"/>
                      </a:lnTo>
                      <a:lnTo>
                        <a:pt x="471" y="104"/>
                      </a:lnTo>
                      <a:lnTo>
                        <a:pt x="471" y="106"/>
                      </a:lnTo>
                      <a:lnTo>
                        <a:pt x="469" y="106"/>
                      </a:lnTo>
                      <a:lnTo>
                        <a:pt x="469" y="109"/>
                      </a:lnTo>
                      <a:lnTo>
                        <a:pt x="467" y="111"/>
                      </a:lnTo>
                      <a:lnTo>
                        <a:pt x="467" y="114"/>
                      </a:lnTo>
                      <a:lnTo>
                        <a:pt x="464" y="114"/>
                      </a:lnTo>
                      <a:lnTo>
                        <a:pt x="464" y="116"/>
                      </a:lnTo>
                      <a:lnTo>
                        <a:pt x="462" y="116"/>
                      </a:lnTo>
                      <a:lnTo>
                        <a:pt x="462" y="118"/>
                      </a:lnTo>
                      <a:lnTo>
                        <a:pt x="460" y="118"/>
                      </a:lnTo>
                      <a:lnTo>
                        <a:pt x="460" y="120"/>
                      </a:lnTo>
                      <a:lnTo>
                        <a:pt x="458" y="123"/>
                      </a:lnTo>
                      <a:lnTo>
                        <a:pt x="458" y="125"/>
                      </a:lnTo>
                      <a:lnTo>
                        <a:pt x="460" y="125"/>
                      </a:lnTo>
                      <a:lnTo>
                        <a:pt x="462" y="125"/>
                      </a:lnTo>
                      <a:lnTo>
                        <a:pt x="464" y="128"/>
                      </a:lnTo>
                      <a:lnTo>
                        <a:pt x="467" y="128"/>
                      </a:lnTo>
                      <a:lnTo>
                        <a:pt x="467" y="129"/>
                      </a:lnTo>
                      <a:lnTo>
                        <a:pt x="469" y="129"/>
                      </a:lnTo>
                      <a:lnTo>
                        <a:pt x="469" y="132"/>
                      </a:lnTo>
                      <a:lnTo>
                        <a:pt x="469" y="134"/>
                      </a:lnTo>
                      <a:lnTo>
                        <a:pt x="469" y="137"/>
                      </a:lnTo>
                      <a:lnTo>
                        <a:pt x="467" y="139"/>
                      </a:lnTo>
                      <a:lnTo>
                        <a:pt x="467" y="141"/>
                      </a:lnTo>
                      <a:lnTo>
                        <a:pt x="464" y="141"/>
                      </a:lnTo>
                      <a:lnTo>
                        <a:pt x="467" y="143"/>
                      </a:lnTo>
                      <a:lnTo>
                        <a:pt x="471" y="151"/>
                      </a:lnTo>
                      <a:lnTo>
                        <a:pt x="469" y="155"/>
                      </a:lnTo>
                      <a:lnTo>
                        <a:pt x="469" y="158"/>
                      </a:lnTo>
                      <a:lnTo>
                        <a:pt x="469" y="162"/>
                      </a:lnTo>
                      <a:lnTo>
                        <a:pt x="469" y="167"/>
                      </a:lnTo>
                      <a:lnTo>
                        <a:pt x="467" y="172"/>
                      </a:lnTo>
                      <a:lnTo>
                        <a:pt x="467" y="176"/>
                      </a:lnTo>
                      <a:lnTo>
                        <a:pt x="467" y="183"/>
                      </a:lnTo>
                      <a:lnTo>
                        <a:pt x="464" y="187"/>
                      </a:lnTo>
                      <a:lnTo>
                        <a:pt x="464" y="195"/>
                      </a:lnTo>
                      <a:lnTo>
                        <a:pt x="464" y="201"/>
                      </a:lnTo>
                      <a:lnTo>
                        <a:pt x="462" y="211"/>
                      </a:lnTo>
                      <a:lnTo>
                        <a:pt x="462" y="220"/>
                      </a:lnTo>
                      <a:lnTo>
                        <a:pt x="462" y="225"/>
                      </a:lnTo>
                      <a:lnTo>
                        <a:pt x="462" y="231"/>
                      </a:lnTo>
                      <a:lnTo>
                        <a:pt x="462" y="241"/>
                      </a:lnTo>
                      <a:lnTo>
                        <a:pt x="462" y="248"/>
                      </a:lnTo>
                      <a:lnTo>
                        <a:pt x="462" y="255"/>
                      </a:lnTo>
                      <a:lnTo>
                        <a:pt x="464" y="264"/>
                      </a:lnTo>
                      <a:lnTo>
                        <a:pt x="464" y="271"/>
                      </a:lnTo>
                      <a:lnTo>
                        <a:pt x="464" y="275"/>
                      </a:lnTo>
                      <a:lnTo>
                        <a:pt x="467" y="283"/>
                      </a:lnTo>
                      <a:lnTo>
                        <a:pt x="467" y="287"/>
                      </a:lnTo>
                      <a:lnTo>
                        <a:pt x="467" y="294"/>
                      </a:lnTo>
                      <a:lnTo>
                        <a:pt x="467" y="299"/>
                      </a:lnTo>
                      <a:lnTo>
                        <a:pt x="467" y="306"/>
                      </a:lnTo>
                      <a:lnTo>
                        <a:pt x="467" y="313"/>
                      </a:lnTo>
                      <a:lnTo>
                        <a:pt x="467" y="317"/>
                      </a:lnTo>
                      <a:lnTo>
                        <a:pt x="464" y="324"/>
                      </a:lnTo>
                      <a:lnTo>
                        <a:pt x="464" y="329"/>
                      </a:lnTo>
                      <a:lnTo>
                        <a:pt x="462" y="336"/>
                      </a:lnTo>
                      <a:lnTo>
                        <a:pt x="462" y="343"/>
                      </a:lnTo>
                      <a:lnTo>
                        <a:pt x="460" y="350"/>
                      </a:lnTo>
                      <a:lnTo>
                        <a:pt x="460" y="357"/>
                      </a:lnTo>
                      <a:lnTo>
                        <a:pt x="460" y="366"/>
                      </a:lnTo>
                      <a:lnTo>
                        <a:pt x="458" y="371"/>
                      </a:lnTo>
                      <a:lnTo>
                        <a:pt x="458" y="377"/>
                      </a:lnTo>
                      <a:lnTo>
                        <a:pt x="458" y="385"/>
                      </a:lnTo>
                      <a:lnTo>
                        <a:pt x="458" y="394"/>
                      </a:lnTo>
                      <a:lnTo>
                        <a:pt x="458" y="399"/>
                      </a:lnTo>
                      <a:lnTo>
                        <a:pt x="458" y="405"/>
                      </a:lnTo>
                      <a:lnTo>
                        <a:pt x="458" y="410"/>
                      </a:lnTo>
                      <a:lnTo>
                        <a:pt x="458" y="415"/>
                      </a:lnTo>
                      <a:lnTo>
                        <a:pt x="458" y="419"/>
                      </a:lnTo>
                      <a:lnTo>
                        <a:pt x="458" y="424"/>
                      </a:lnTo>
                      <a:lnTo>
                        <a:pt x="458" y="431"/>
                      </a:lnTo>
                      <a:lnTo>
                        <a:pt x="458" y="433"/>
                      </a:lnTo>
                      <a:lnTo>
                        <a:pt x="458" y="438"/>
                      </a:lnTo>
                      <a:lnTo>
                        <a:pt x="456" y="440"/>
                      </a:lnTo>
                      <a:lnTo>
                        <a:pt x="456" y="443"/>
                      </a:lnTo>
                      <a:lnTo>
                        <a:pt x="456" y="447"/>
                      </a:lnTo>
                      <a:lnTo>
                        <a:pt x="456" y="449"/>
                      </a:lnTo>
                      <a:lnTo>
                        <a:pt x="456" y="454"/>
                      </a:lnTo>
                      <a:lnTo>
                        <a:pt x="454" y="457"/>
                      </a:lnTo>
                      <a:lnTo>
                        <a:pt x="454" y="461"/>
                      </a:lnTo>
                      <a:lnTo>
                        <a:pt x="454" y="463"/>
                      </a:lnTo>
                      <a:lnTo>
                        <a:pt x="454" y="466"/>
                      </a:lnTo>
                      <a:lnTo>
                        <a:pt x="454" y="468"/>
                      </a:lnTo>
                      <a:lnTo>
                        <a:pt x="454" y="473"/>
                      </a:lnTo>
                      <a:lnTo>
                        <a:pt x="454" y="475"/>
                      </a:lnTo>
                      <a:lnTo>
                        <a:pt x="454" y="477"/>
                      </a:lnTo>
                      <a:lnTo>
                        <a:pt x="454" y="480"/>
                      </a:lnTo>
                      <a:lnTo>
                        <a:pt x="456" y="480"/>
                      </a:lnTo>
                      <a:lnTo>
                        <a:pt x="456" y="482"/>
                      </a:lnTo>
                      <a:lnTo>
                        <a:pt x="456" y="484"/>
                      </a:lnTo>
                      <a:lnTo>
                        <a:pt x="456" y="487"/>
                      </a:lnTo>
                      <a:lnTo>
                        <a:pt x="458" y="487"/>
                      </a:lnTo>
                      <a:lnTo>
                        <a:pt x="460" y="493"/>
                      </a:lnTo>
                    </a:path>
                  </a:pathLst>
                </a:custGeom>
                <a:grpFill/>
                <a:ln w="1588">
                  <a:noFill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6" name="Freeform 34"/>
              <p:cNvSpPr>
                <a:spLocks/>
              </p:cNvSpPr>
              <p:nvPr/>
            </p:nvSpPr>
            <p:spPr bwMode="auto">
              <a:xfrm>
                <a:off x="2425" y="1108"/>
                <a:ext cx="1142" cy="1004"/>
              </a:xfrm>
              <a:custGeom>
                <a:avLst/>
                <a:gdLst>
                  <a:gd name="T0" fmla="*/ 2147483647 w 798"/>
                  <a:gd name="T1" fmla="*/ 2147483647 h 755"/>
                  <a:gd name="T2" fmla="*/ 2147483647 w 798"/>
                  <a:gd name="T3" fmla="*/ 2147483647 h 755"/>
                  <a:gd name="T4" fmla="*/ 2147483647 w 798"/>
                  <a:gd name="T5" fmla="*/ 2147483647 h 755"/>
                  <a:gd name="T6" fmla="*/ 2147483647 w 798"/>
                  <a:gd name="T7" fmla="*/ 2147483647 h 755"/>
                  <a:gd name="T8" fmla="*/ 2147483647 w 798"/>
                  <a:gd name="T9" fmla="*/ 2147483647 h 755"/>
                  <a:gd name="T10" fmla="*/ 2147483647 w 798"/>
                  <a:gd name="T11" fmla="*/ 2147483647 h 755"/>
                  <a:gd name="T12" fmla="*/ 2147483647 w 798"/>
                  <a:gd name="T13" fmla="*/ 2147483647 h 755"/>
                  <a:gd name="T14" fmla="*/ 2147483647 w 798"/>
                  <a:gd name="T15" fmla="*/ 2147483647 h 755"/>
                  <a:gd name="T16" fmla="*/ 2147483647 w 798"/>
                  <a:gd name="T17" fmla="*/ 2147483647 h 755"/>
                  <a:gd name="T18" fmla="*/ 2147483647 w 798"/>
                  <a:gd name="T19" fmla="*/ 2147483647 h 755"/>
                  <a:gd name="T20" fmla="*/ 2147483647 w 798"/>
                  <a:gd name="T21" fmla="*/ 2147483647 h 755"/>
                  <a:gd name="T22" fmla="*/ 2147483647 w 798"/>
                  <a:gd name="T23" fmla="*/ 2147483647 h 755"/>
                  <a:gd name="T24" fmla="*/ 2147483647 w 798"/>
                  <a:gd name="T25" fmla="*/ 2147483647 h 755"/>
                  <a:gd name="T26" fmla="*/ 2147483647 w 798"/>
                  <a:gd name="T27" fmla="*/ 2147483647 h 755"/>
                  <a:gd name="T28" fmla="*/ 2147483647 w 798"/>
                  <a:gd name="T29" fmla="*/ 2147483647 h 755"/>
                  <a:gd name="T30" fmla="*/ 2147483647 w 798"/>
                  <a:gd name="T31" fmla="*/ 2147483647 h 755"/>
                  <a:gd name="T32" fmla="*/ 2147483647 w 798"/>
                  <a:gd name="T33" fmla="*/ 2147483647 h 755"/>
                  <a:gd name="T34" fmla="*/ 2147483647 w 798"/>
                  <a:gd name="T35" fmla="*/ 2147483647 h 755"/>
                  <a:gd name="T36" fmla="*/ 2147483647 w 798"/>
                  <a:gd name="T37" fmla="*/ 2147483647 h 755"/>
                  <a:gd name="T38" fmla="*/ 2147483647 w 798"/>
                  <a:gd name="T39" fmla="*/ 2147483647 h 755"/>
                  <a:gd name="T40" fmla="*/ 2147483647 w 798"/>
                  <a:gd name="T41" fmla="*/ 2147483647 h 755"/>
                  <a:gd name="T42" fmla="*/ 2147483647 w 798"/>
                  <a:gd name="T43" fmla="*/ 2147483647 h 755"/>
                  <a:gd name="T44" fmla="*/ 2147483647 w 798"/>
                  <a:gd name="T45" fmla="*/ 2147483647 h 755"/>
                  <a:gd name="T46" fmla="*/ 2147483647 w 798"/>
                  <a:gd name="T47" fmla="*/ 2147483647 h 755"/>
                  <a:gd name="T48" fmla="*/ 2147483647 w 798"/>
                  <a:gd name="T49" fmla="*/ 1993330622 h 755"/>
                  <a:gd name="T50" fmla="*/ 2147483647 w 798"/>
                  <a:gd name="T51" fmla="*/ 1818834457 h 755"/>
                  <a:gd name="T52" fmla="*/ 2147483647 w 798"/>
                  <a:gd name="T53" fmla="*/ 1382330718 h 755"/>
                  <a:gd name="T54" fmla="*/ 2147483647 w 798"/>
                  <a:gd name="T55" fmla="*/ 1484909128 h 755"/>
                  <a:gd name="T56" fmla="*/ 2147483647 w 798"/>
                  <a:gd name="T57" fmla="*/ 1932679948 h 755"/>
                  <a:gd name="T58" fmla="*/ 2147483647 w 798"/>
                  <a:gd name="T59" fmla="*/ 2147483647 h 755"/>
                  <a:gd name="T60" fmla="*/ 2147483647 w 798"/>
                  <a:gd name="T61" fmla="*/ 2147483647 h 755"/>
                  <a:gd name="T62" fmla="*/ 2147483647 w 798"/>
                  <a:gd name="T63" fmla="*/ 2147483647 h 755"/>
                  <a:gd name="T64" fmla="*/ 2147483647 w 798"/>
                  <a:gd name="T65" fmla="*/ 2147483647 h 755"/>
                  <a:gd name="T66" fmla="*/ 2147483647 w 798"/>
                  <a:gd name="T67" fmla="*/ 2147483647 h 755"/>
                  <a:gd name="T68" fmla="*/ 2147483647 w 798"/>
                  <a:gd name="T69" fmla="*/ 2147483647 h 755"/>
                  <a:gd name="T70" fmla="*/ 2147483647 w 798"/>
                  <a:gd name="T71" fmla="*/ 2147483647 h 755"/>
                  <a:gd name="T72" fmla="*/ 2147483647 w 798"/>
                  <a:gd name="T73" fmla="*/ 2147483647 h 755"/>
                  <a:gd name="T74" fmla="*/ 2147483647 w 798"/>
                  <a:gd name="T75" fmla="*/ 2147483647 h 755"/>
                  <a:gd name="T76" fmla="*/ 2147483647 w 798"/>
                  <a:gd name="T77" fmla="*/ 2147483647 h 755"/>
                  <a:gd name="T78" fmla="*/ 2147483647 w 798"/>
                  <a:gd name="T79" fmla="*/ 2147483647 h 755"/>
                  <a:gd name="T80" fmla="*/ 2147483647 w 798"/>
                  <a:gd name="T81" fmla="*/ 2147483647 h 755"/>
                  <a:gd name="T82" fmla="*/ 2147483647 w 798"/>
                  <a:gd name="T83" fmla="*/ 1932679948 h 755"/>
                  <a:gd name="T84" fmla="*/ 2147483647 w 798"/>
                  <a:gd name="T85" fmla="*/ 1832514022 h 755"/>
                  <a:gd name="T86" fmla="*/ 2147483647 w 798"/>
                  <a:gd name="T87" fmla="*/ 1858216513 h 755"/>
                  <a:gd name="T88" fmla="*/ 2147483647 w 798"/>
                  <a:gd name="T89" fmla="*/ 1477242433 h 755"/>
                  <a:gd name="T90" fmla="*/ 2147483647 w 798"/>
                  <a:gd name="T91" fmla="*/ 1397363840 h 755"/>
                  <a:gd name="T92" fmla="*/ 2147483647 w 798"/>
                  <a:gd name="T93" fmla="*/ 1189851929 h 755"/>
                  <a:gd name="T94" fmla="*/ 2147483647 w 798"/>
                  <a:gd name="T95" fmla="*/ 894759200 h 755"/>
                  <a:gd name="T96" fmla="*/ 2147483647 w 798"/>
                  <a:gd name="T97" fmla="*/ 454533068 h 755"/>
                  <a:gd name="T98" fmla="*/ 2147483647 w 798"/>
                  <a:gd name="T99" fmla="*/ 642521606 h 755"/>
                  <a:gd name="T100" fmla="*/ 2147483647 w 798"/>
                  <a:gd name="T101" fmla="*/ 328906321 h 755"/>
                  <a:gd name="T102" fmla="*/ 2147483647 w 798"/>
                  <a:gd name="T103" fmla="*/ 372190204 h 755"/>
                  <a:gd name="T104" fmla="*/ 2147483647 w 798"/>
                  <a:gd name="T105" fmla="*/ 267143764 h 755"/>
                  <a:gd name="T106" fmla="*/ 2147483647 w 798"/>
                  <a:gd name="T107" fmla="*/ 285220034 h 755"/>
                  <a:gd name="T108" fmla="*/ 2147483647 w 798"/>
                  <a:gd name="T109" fmla="*/ 249972294 h 755"/>
                  <a:gd name="T110" fmla="*/ 2147483647 w 798"/>
                  <a:gd name="T111" fmla="*/ 430535221 h 755"/>
                  <a:gd name="T112" fmla="*/ 2147483647 w 798"/>
                  <a:gd name="T113" fmla="*/ 151063032 h 755"/>
                  <a:gd name="T114" fmla="*/ 2147483647 w 798"/>
                  <a:gd name="T115" fmla="*/ 235471756 h 755"/>
                  <a:gd name="T116" fmla="*/ 2147483647 w 798"/>
                  <a:gd name="T117" fmla="*/ 338611825 h 755"/>
                  <a:gd name="T118" fmla="*/ 2147483647 w 798"/>
                  <a:gd name="T119" fmla="*/ 454533068 h 755"/>
                  <a:gd name="T120" fmla="*/ 2147483647 w 798"/>
                  <a:gd name="T121" fmla="*/ 610321009 h 755"/>
                  <a:gd name="T122" fmla="*/ 2147483647 w 798"/>
                  <a:gd name="T123" fmla="*/ 1028535987 h 75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8"/>
                  <a:gd name="T187" fmla="*/ 0 h 755"/>
                  <a:gd name="T188" fmla="*/ 798 w 798"/>
                  <a:gd name="T189" fmla="*/ 755 h 75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8" h="755">
                    <a:moveTo>
                      <a:pt x="653" y="394"/>
                    </a:moveTo>
                    <a:lnTo>
                      <a:pt x="649" y="398"/>
                    </a:lnTo>
                    <a:lnTo>
                      <a:pt x="647" y="398"/>
                    </a:lnTo>
                    <a:lnTo>
                      <a:pt x="645" y="403"/>
                    </a:lnTo>
                    <a:lnTo>
                      <a:pt x="647" y="408"/>
                    </a:lnTo>
                    <a:lnTo>
                      <a:pt x="647" y="410"/>
                    </a:lnTo>
                    <a:lnTo>
                      <a:pt x="647" y="412"/>
                    </a:lnTo>
                    <a:lnTo>
                      <a:pt x="647" y="414"/>
                    </a:lnTo>
                    <a:lnTo>
                      <a:pt x="649" y="417"/>
                    </a:lnTo>
                    <a:lnTo>
                      <a:pt x="649" y="419"/>
                    </a:lnTo>
                    <a:lnTo>
                      <a:pt x="651" y="421"/>
                    </a:lnTo>
                    <a:lnTo>
                      <a:pt x="651" y="424"/>
                    </a:lnTo>
                    <a:lnTo>
                      <a:pt x="653" y="426"/>
                    </a:lnTo>
                    <a:lnTo>
                      <a:pt x="653" y="428"/>
                    </a:lnTo>
                    <a:lnTo>
                      <a:pt x="653" y="431"/>
                    </a:lnTo>
                    <a:lnTo>
                      <a:pt x="651" y="431"/>
                    </a:lnTo>
                    <a:lnTo>
                      <a:pt x="651" y="433"/>
                    </a:lnTo>
                    <a:lnTo>
                      <a:pt x="649" y="435"/>
                    </a:lnTo>
                    <a:lnTo>
                      <a:pt x="649" y="438"/>
                    </a:lnTo>
                    <a:lnTo>
                      <a:pt x="647" y="438"/>
                    </a:lnTo>
                    <a:lnTo>
                      <a:pt x="645" y="440"/>
                    </a:lnTo>
                    <a:lnTo>
                      <a:pt x="642" y="442"/>
                    </a:lnTo>
                    <a:lnTo>
                      <a:pt x="640" y="444"/>
                    </a:lnTo>
                    <a:lnTo>
                      <a:pt x="640" y="447"/>
                    </a:lnTo>
                    <a:lnTo>
                      <a:pt x="640" y="449"/>
                    </a:lnTo>
                    <a:lnTo>
                      <a:pt x="638" y="452"/>
                    </a:lnTo>
                    <a:lnTo>
                      <a:pt x="638" y="454"/>
                    </a:lnTo>
                    <a:lnTo>
                      <a:pt x="636" y="454"/>
                    </a:lnTo>
                    <a:lnTo>
                      <a:pt x="636" y="456"/>
                    </a:lnTo>
                    <a:lnTo>
                      <a:pt x="636" y="458"/>
                    </a:lnTo>
                    <a:lnTo>
                      <a:pt x="636" y="461"/>
                    </a:lnTo>
                    <a:lnTo>
                      <a:pt x="636" y="463"/>
                    </a:lnTo>
                    <a:lnTo>
                      <a:pt x="636" y="466"/>
                    </a:lnTo>
                    <a:lnTo>
                      <a:pt x="638" y="468"/>
                    </a:lnTo>
                    <a:lnTo>
                      <a:pt x="638" y="470"/>
                    </a:lnTo>
                    <a:lnTo>
                      <a:pt x="638" y="472"/>
                    </a:lnTo>
                    <a:lnTo>
                      <a:pt x="638" y="475"/>
                    </a:lnTo>
                    <a:lnTo>
                      <a:pt x="636" y="477"/>
                    </a:lnTo>
                    <a:lnTo>
                      <a:pt x="636" y="479"/>
                    </a:lnTo>
                    <a:lnTo>
                      <a:pt x="636" y="482"/>
                    </a:lnTo>
                    <a:lnTo>
                      <a:pt x="636" y="484"/>
                    </a:lnTo>
                    <a:lnTo>
                      <a:pt x="636" y="486"/>
                    </a:lnTo>
                    <a:lnTo>
                      <a:pt x="636" y="488"/>
                    </a:lnTo>
                    <a:lnTo>
                      <a:pt x="636" y="491"/>
                    </a:lnTo>
                    <a:lnTo>
                      <a:pt x="634" y="493"/>
                    </a:lnTo>
                    <a:lnTo>
                      <a:pt x="634" y="496"/>
                    </a:lnTo>
                    <a:lnTo>
                      <a:pt x="634" y="498"/>
                    </a:lnTo>
                    <a:lnTo>
                      <a:pt x="632" y="500"/>
                    </a:lnTo>
                    <a:lnTo>
                      <a:pt x="629" y="502"/>
                    </a:lnTo>
                    <a:lnTo>
                      <a:pt x="627" y="502"/>
                    </a:lnTo>
                    <a:lnTo>
                      <a:pt x="625" y="502"/>
                    </a:lnTo>
                    <a:lnTo>
                      <a:pt x="625" y="500"/>
                    </a:lnTo>
                    <a:lnTo>
                      <a:pt x="625" y="498"/>
                    </a:lnTo>
                    <a:lnTo>
                      <a:pt x="623" y="496"/>
                    </a:lnTo>
                    <a:lnTo>
                      <a:pt x="623" y="493"/>
                    </a:lnTo>
                    <a:lnTo>
                      <a:pt x="623" y="491"/>
                    </a:lnTo>
                    <a:lnTo>
                      <a:pt x="625" y="488"/>
                    </a:lnTo>
                    <a:lnTo>
                      <a:pt x="625" y="486"/>
                    </a:lnTo>
                    <a:lnTo>
                      <a:pt x="625" y="484"/>
                    </a:lnTo>
                    <a:lnTo>
                      <a:pt x="623" y="484"/>
                    </a:lnTo>
                    <a:lnTo>
                      <a:pt x="623" y="486"/>
                    </a:lnTo>
                    <a:lnTo>
                      <a:pt x="621" y="486"/>
                    </a:lnTo>
                    <a:lnTo>
                      <a:pt x="619" y="486"/>
                    </a:lnTo>
                    <a:lnTo>
                      <a:pt x="619" y="488"/>
                    </a:lnTo>
                    <a:lnTo>
                      <a:pt x="616" y="488"/>
                    </a:lnTo>
                    <a:lnTo>
                      <a:pt x="616" y="486"/>
                    </a:lnTo>
                    <a:lnTo>
                      <a:pt x="614" y="486"/>
                    </a:lnTo>
                    <a:lnTo>
                      <a:pt x="614" y="484"/>
                    </a:lnTo>
                    <a:lnTo>
                      <a:pt x="614" y="482"/>
                    </a:lnTo>
                    <a:lnTo>
                      <a:pt x="612" y="482"/>
                    </a:lnTo>
                    <a:lnTo>
                      <a:pt x="612" y="484"/>
                    </a:lnTo>
                    <a:lnTo>
                      <a:pt x="610" y="486"/>
                    </a:lnTo>
                    <a:lnTo>
                      <a:pt x="610" y="488"/>
                    </a:lnTo>
                    <a:lnTo>
                      <a:pt x="608" y="488"/>
                    </a:lnTo>
                    <a:lnTo>
                      <a:pt x="608" y="491"/>
                    </a:lnTo>
                    <a:lnTo>
                      <a:pt x="605" y="493"/>
                    </a:lnTo>
                    <a:lnTo>
                      <a:pt x="603" y="493"/>
                    </a:lnTo>
                    <a:lnTo>
                      <a:pt x="601" y="491"/>
                    </a:lnTo>
                    <a:lnTo>
                      <a:pt x="599" y="491"/>
                    </a:lnTo>
                    <a:lnTo>
                      <a:pt x="597" y="488"/>
                    </a:lnTo>
                    <a:lnTo>
                      <a:pt x="595" y="488"/>
                    </a:lnTo>
                    <a:lnTo>
                      <a:pt x="595" y="486"/>
                    </a:lnTo>
                    <a:lnTo>
                      <a:pt x="592" y="486"/>
                    </a:lnTo>
                    <a:lnTo>
                      <a:pt x="591" y="486"/>
                    </a:lnTo>
                    <a:lnTo>
                      <a:pt x="591" y="484"/>
                    </a:lnTo>
                    <a:lnTo>
                      <a:pt x="588" y="484"/>
                    </a:lnTo>
                    <a:lnTo>
                      <a:pt x="588" y="486"/>
                    </a:lnTo>
                    <a:lnTo>
                      <a:pt x="586" y="486"/>
                    </a:lnTo>
                    <a:lnTo>
                      <a:pt x="586" y="488"/>
                    </a:lnTo>
                    <a:lnTo>
                      <a:pt x="586" y="491"/>
                    </a:lnTo>
                    <a:lnTo>
                      <a:pt x="588" y="491"/>
                    </a:lnTo>
                    <a:lnTo>
                      <a:pt x="588" y="493"/>
                    </a:lnTo>
                    <a:lnTo>
                      <a:pt x="591" y="493"/>
                    </a:lnTo>
                    <a:lnTo>
                      <a:pt x="592" y="496"/>
                    </a:lnTo>
                    <a:lnTo>
                      <a:pt x="595" y="496"/>
                    </a:lnTo>
                    <a:lnTo>
                      <a:pt x="597" y="498"/>
                    </a:lnTo>
                    <a:lnTo>
                      <a:pt x="599" y="498"/>
                    </a:lnTo>
                    <a:lnTo>
                      <a:pt x="599" y="500"/>
                    </a:lnTo>
                    <a:lnTo>
                      <a:pt x="601" y="500"/>
                    </a:lnTo>
                    <a:lnTo>
                      <a:pt x="601" y="502"/>
                    </a:lnTo>
                    <a:lnTo>
                      <a:pt x="601" y="505"/>
                    </a:lnTo>
                    <a:lnTo>
                      <a:pt x="599" y="505"/>
                    </a:lnTo>
                    <a:lnTo>
                      <a:pt x="597" y="505"/>
                    </a:lnTo>
                    <a:lnTo>
                      <a:pt x="595" y="505"/>
                    </a:lnTo>
                    <a:lnTo>
                      <a:pt x="592" y="507"/>
                    </a:lnTo>
                    <a:lnTo>
                      <a:pt x="591" y="507"/>
                    </a:lnTo>
                    <a:lnTo>
                      <a:pt x="588" y="507"/>
                    </a:lnTo>
                    <a:lnTo>
                      <a:pt x="586" y="507"/>
                    </a:lnTo>
                    <a:lnTo>
                      <a:pt x="584" y="507"/>
                    </a:lnTo>
                    <a:lnTo>
                      <a:pt x="582" y="510"/>
                    </a:lnTo>
                    <a:lnTo>
                      <a:pt x="580" y="510"/>
                    </a:lnTo>
                    <a:lnTo>
                      <a:pt x="578" y="510"/>
                    </a:lnTo>
                    <a:lnTo>
                      <a:pt x="575" y="510"/>
                    </a:lnTo>
                    <a:lnTo>
                      <a:pt x="573" y="512"/>
                    </a:lnTo>
                    <a:lnTo>
                      <a:pt x="571" y="512"/>
                    </a:lnTo>
                    <a:lnTo>
                      <a:pt x="569" y="512"/>
                    </a:lnTo>
                    <a:lnTo>
                      <a:pt x="567" y="512"/>
                    </a:lnTo>
                    <a:lnTo>
                      <a:pt x="564" y="514"/>
                    </a:lnTo>
                    <a:lnTo>
                      <a:pt x="562" y="514"/>
                    </a:lnTo>
                    <a:lnTo>
                      <a:pt x="560" y="514"/>
                    </a:lnTo>
                    <a:lnTo>
                      <a:pt x="558" y="514"/>
                    </a:lnTo>
                    <a:lnTo>
                      <a:pt x="556" y="514"/>
                    </a:lnTo>
                    <a:lnTo>
                      <a:pt x="554" y="514"/>
                    </a:lnTo>
                    <a:lnTo>
                      <a:pt x="551" y="514"/>
                    </a:lnTo>
                    <a:lnTo>
                      <a:pt x="549" y="516"/>
                    </a:lnTo>
                    <a:lnTo>
                      <a:pt x="547" y="516"/>
                    </a:lnTo>
                    <a:lnTo>
                      <a:pt x="545" y="516"/>
                    </a:lnTo>
                    <a:lnTo>
                      <a:pt x="543" y="516"/>
                    </a:lnTo>
                    <a:lnTo>
                      <a:pt x="543" y="519"/>
                    </a:lnTo>
                    <a:lnTo>
                      <a:pt x="541" y="519"/>
                    </a:lnTo>
                    <a:lnTo>
                      <a:pt x="537" y="521"/>
                    </a:lnTo>
                    <a:lnTo>
                      <a:pt x="532" y="521"/>
                    </a:lnTo>
                    <a:lnTo>
                      <a:pt x="532" y="523"/>
                    </a:lnTo>
                    <a:lnTo>
                      <a:pt x="532" y="526"/>
                    </a:lnTo>
                    <a:lnTo>
                      <a:pt x="530" y="528"/>
                    </a:lnTo>
                    <a:lnTo>
                      <a:pt x="530" y="530"/>
                    </a:lnTo>
                    <a:lnTo>
                      <a:pt x="530" y="533"/>
                    </a:lnTo>
                    <a:lnTo>
                      <a:pt x="530" y="535"/>
                    </a:lnTo>
                    <a:lnTo>
                      <a:pt x="530" y="537"/>
                    </a:lnTo>
                    <a:lnTo>
                      <a:pt x="528" y="540"/>
                    </a:lnTo>
                    <a:lnTo>
                      <a:pt x="528" y="544"/>
                    </a:lnTo>
                    <a:lnTo>
                      <a:pt x="528" y="546"/>
                    </a:lnTo>
                    <a:lnTo>
                      <a:pt x="526" y="551"/>
                    </a:lnTo>
                    <a:lnTo>
                      <a:pt x="523" y="554"/>
                    </a:lnTo>
                    <a:lnTo>
                      <a:pt x="521" y="560"/>
                    </a:lnTo>
                    <a:lnTo>
                      <a:pt x="517" y="565"/>
                    </a:lnTo>
                    <a:lnTo>
                      <a:pt x="513" y="572"/>
                    </a:lnTo>
                    <a:lnTo>
                      <a:pt x="506" y="579"/>
                    </a:lnTo>
                    <a:lnTo>
                      <a:pt x="502" y="584"/>
                    </a:lnTo>
                    <a:lnTo>
                      <a:pt x="497" y="588"/>
                    </a:lnTo>
                    <a:lnTo>
                      <a:pt x="493" y="595"/>
                    </a:lnTo>
                    <a:lnTo>
                      <a:pt x="489" y="602"/>
                    </a:lnTo>
                    <a:lnTo>
                      <a:pt x="485" y="604"/>
                    </a:lnTo>
                    <a:lnTo>
                      <a:pt x="480" y="609"/>
                    </a:lnTo>
                    <a:lnTo>
                      <a:pt x="476" y="613"/>
                    </a:lnTo>
                    <a:lnTo>
                      <a:pt x="472" y="616"/>
                    </a:lnTo>
                    <a:lnTo>
                      <a:pt x="467" y="621"/>
                    </a:lnTo>
                    <a:lnTo>
                      <a:pt x="463" y="623"/>
                    </a:lnTo>
                    <a:lnTo>
                      <a:pt x="459" y="625"/>
                    </a:lnTo>
                    <a:lnTo>
                      <a:pt x="456" y="627"/>
                    </a:lnTo>
                    <a:lnTo>
                      <a:pt x="454" y="627"/>
                    </a:lnTo>
                    <a:lnTo>
                      <a:pt x="452" y="627"/>
                    </a:lnTo>
                    <a:lnTo>
                      <a:pt x="450" y="627"/>
                    </a:lnTo>
                    <a:lnTo>
                      <a:pt x="448" y="627"/>
                    </a:lnTo>
                    <a:lnTo>
                      <a:pt x="445" y="627"/>
                    </a:lnTo>
                    <a:lnTo>
                      <a:pt x="441" y="627"/>
                    </a:lnTo>
                    <a:lnTo>
                      <a:pt x="437" y="625"/>
                    </a:lnTo>
                    <a:lnTo>
                      <a:pt x="432" y="625"/>
                    </a:lnTo>
                    <a:lnTo>
                      <a:pt x="428" y="623"/>
                    </a:lnTo>
                    <a:lnTo>
                      <a:pt x="424" y="623"/>
                    </a:lnTo>
                    <a:lnTo>
                      <a:pt x="422" y="623"/>
                    </a:lnTo>
                    <a:lnTo>
                      <a:pt x="420" y="621"/>
                    </a:lnTo>
                    <a:lnTo>
                      <a:pt x="417" y="621"/>
                    </a:lnTo>
                    <a:lnTo>
                      <a:pt x="413" y="618"/>
                    </a:lnTo>
                    <a:lnTo>
                      <a:pt x="409" y="618"/>
                    </a:lnTo>
                    <a:lnTo>
                      <a:pt x="404" y="616"/>
                    </a:lnTo>
                    <a:lnTo>
                      <a:pt x="398" y="613"/>
                    </a:lnTo>
                    <a:lnTo>
                      <a:pt x="391" y="609"/>
                    </a:lnTo>
                    <a:lnTo>
                      <a:pt x="387" y="609"/>
                    </a:lnTo>
                    <a:lnTo>
                      <a:pt x="383" y="604"/>
                    </a:lnTo>
                    <a:lnTo>
                      <a:pt x="381" y="602"/>
                    </a:lnTo>
                    <a:lnTo>
                      <a:pt x="376" y="598"/>
                    </a:lnTo>
                    <a:lnTo>
                      <a:pt x="372" y="591"/>
                    </a:lnTo>
                    <a:lnTo>
                      <a:pt x="367" y="581"/>
                    </a:lnTo>
                    <a:lnTo>
                      <a:pt x="367" y="574"/>
                    </a:lnTo>
                    <a:lnTo>
                      <a:pt x="366" y="565"/>
                    </a:lnTo>
                    <a:lnTo>
                      <a:pt x="366" y="558"/>
                    </a:lnTo>
                    <a:lnTo>
                      <a:pt x="366" y="551"/>
                    </a:lnTo>
                    <a:lnTo>
                      <a:pt x="366" y="546"/>
                    </a:lnTo>
                    <a:lnTo>
                      <a:pt x="366" y="542"/>
                    </a:lnTo>
                    <a:lnTo>
                      <a:pt x="366" y="535"/>
                    </a:lnTo>
                    <a:lnTo>
                      <a:pt x="367" y="528"/>
                    </a:lnTo>
                    <a:lnTo>
                      <a:pt x="367" y="521"/>
                    </a:lnTo>
                    <a:lnTo>
                      <a:pt x="367" y="514"/>
                    </a:lnTo>
                    <a:lnTo>
                      <a:pt x="367" y="505"/>
                    </a:lnTo>
                    <a:lnTo>
                      <a:pt x="367" y="496"/>
                    </a:lnTo>
                    <a:lnTo>
                      <a:pt x="367" y="488"/>
                    </a:lnTo>
                    <a:lnTo>
                      <a:pt x="367" y="482"/>
                    </a:lnTo>
                    <a:lnTo>
                      <a:pt x="367" y="470"/>
                    </a:lnTo>
                    <a:lnTo>
                      <a:pt x="367" y="461"/>
                    </a:lnTo>
                    <a:lnTo>
                      <a:pt x="366" y="454"/>
                    </a:lnTo>
                    <a:lnTo>
                      <a:pt x="363" y="447"/>
                    </a:lnTo>
                    <a:lnTo>
                      <a:pt x="359" y="440"/>
                    </a:lnTo>
                    <a:lnTo>
                      <a:pt x="355" y="433"/>
                    </a:lnTo>
                    <a:lnTo>
                      <a:pt x="350" y="431"/>
                    </a:lnTo>
                    <a:lnTo>
                      <a:pt x="346" y="428"/>
                    </a:lnTo>
                    <a:lnTo>
                      <a:pt x="344" y="428"/>
                    </a:lnTo>
                    <a:lnTo>
                      <a:pt x="342" y="428"/>
                    </a:lnTo>
                    <a:lnTo>
                      <a:pt x="339" y="433"/>
                    </a:lnTo>
                    <a:lnTo>
                      <a:pt x="337" y="433"/>
                    </a:lnTo>
                    <a:lnTo>
                      <a:pt x="335" y="438"/>
                    </a:lnTo>
                    <a:lnTo>
                      <a:pt x="333" y="442"/>
                    </a:lnTo>
                    <a:lnTo>
                      <a:pt x="333" y="447"/>
                    </a:lnTo>
                    <a:lnTo>
                      <a:pt x="331" y="452"/>
                    </a:lnTo>
                    <a:lnTo>
                      <a:pt x="331" y="454"/>
                    </a:lnTo>
                    <a:lnTo>
                      <a:pt x="331" y="458"/>
                    </a:lnTo>
                    <a:lnTo>
                      <a:pt x="331" y="461"/>
                    </a:lnTo>
                    <a:lnTo>
                      <a:pt x="331" y="466"/>
                    </a:lnTo>
                    <a:lnTo>
                      <a:pt x="331" y="470"/>
                    </a:lnTo>
                    <a:lnTo>
                      <a:pt x="331" y="475"/>
                    </a:lnTo>
                    <a:lnTo>
                      <a:pt x="333" y="482"/>
                    </a:lnTo>
                    <a:lnTo>
                      <a:pt x="333" y="486"/>
                    </a:lnTo>
                    <a:lnTo>
                      <a:pt x="335" y="491"/>
                    </a:lnTo>
                    <a:lnTo>
                      <a:pt x="335" y="496"/>
                    </a:lnTo>
                    <a:lnTo>
                      <a:pt x="335" y="500"/>
                    </a:lnTo>
                    <a:lnTo>
                      <a:pt x="335" y="507"/>
                    </a:lnTo>
                    <a:lnTo>
                      <a:pt x="335" y="516"/>
                    </a:lnTo>
                    <a:lnTo>
                      <a:pt x="335" y="521"/>
                    </a:lnTo>
                    <a:lnTo>
                      <a:pt x="335" y="530"/>
                    </a:lnTo>
                    <a:lnTo>
                      <a:pt x="333" y="540"/>
                    </a:lnTo>
                    <a:lnTo>
                      <a:pt x="333" y="549"/>
                    </a:lnTo>
                    <a:lnTo>
                      <a:pt x="331" y="558"/>
                    </a:lnTo>
                    <a:lnTo>
                      <a:pt x="331" y="563"/>
                    </a:lnTo>
                    <a:lnTo>
                      <a:pt x="329" y="572"/>
                    </a:lnTo>
                    <a:lnTo>
                      <a:pt x="326" y="579"/>
                    </a:lnTo>
                    <a:lnTo>
                      <a:pt x="326" y="586"/>
                    </a:lnTo>
                    <a:lnTo>
                      <a:pt x="324" y="591"/>
                    </a:lnTo>
                    <a:lnTo>
                      <a:pt x="324" y="595"/>
                    </a:lnTo>
                    <a:lnTo>
                      <a:pt x="324" y="598"/>
                    </a:lnTo>
                    <a:lnTo>
                      <a:pt x="322" y="602"/>
                    </a:lnTo>
                    <a:lnTo>
                      <a:pt x="322" y="604"/>
                    </a:lnTo>
                    <a:lnTo>
                      <a:pt x="320" y="604"/>
                    </a:lnTo>
                    <a:lnTo>
                      <a:pt x="320" y="607"/>
                    </a:lnTo>
                    <a:lnTo>
                      <a:pt x="318" y="609"/>
                    </a:lnTo>
                    <a:lnTo>
                      <a:pt x="316" y="613"/>
                    </a:lnTo>
                    <a:lnTo>
                      <a:pt x="313" y="612"/>
                    </a:lnTo>
                    <a:lnTo>
                      <a:pt x="312" y="612"/>
                    </a:lnTo>
                    <a:lnTo>
                      <a:pt x="309" y="612"/>
                    </a:lnTo>
                    <a:lnTo>
                      <a:pt x="305" y="609"/>
                    </a:lnTo>
                    <a:lnTo>
                      <a:pt x="301" y="604"/>
                    </a:lnTo>
                    <a:lnTo>
                      <a:pt x="296" y="598"/>
                    </a:lnTo>
                    <a:lnTo>
                      <a:pt x="292" y="595"/>
                    </a:lnTo>
                    <a:lnTo>
                      <a:pt x="288" y="591"/>
                    </a:lnTo>
                    <a:lnTo>
                      <a:pt x="283" y="588"/>
                    </a:lnTo>
                    <a:lnTo>
                      <a:pt x="279" y="586"/>
                    </a:lnTo>
                    <a:lnTo>
                      <a:pt x="275" y="584"/>
                    </a:lnTo>
                    <a:lnTo>
                      <a:pt x="271" y="584"/>
                    </a:lnTo>
                    <a:lnTo>
                      <a:pt x="266" y="581"/>
                    </a:lnTo>
                    <a:lnTo>
                      <a:pt x="261" y="581"/>
                    </a:lnTo>
                    <a:lnTo>
                      <a:pt x="257" y="581"/>
                    </a:lnTo>
                    <a:lnTo>
                      <a:pt x="253" y="581"/>
                    </a:lnTo>
                    <a:lnTo>
                      <a:pt x="251" y="581"/>
                    </a:lnTo>
                    <a:lnTo>
                      <a:pt x="251" y="584"/>
                    </a:lnTo>
                    <a:lnTo>
                      <a:pt x="249" y="584"/>
                    </a:lnTo>
                    <a:lnTo>
                      <a:pt x="244" y="588"/>
                    </a:lnTo>
                    <a:lnTo>
                      <a:pt x="242" y="593"/>
                    </a:lnTo>
                    <a:lnTo>
                      <a:pt x="238" y="598"/>
                    </a:lnTo>
                    <a:lnTo>
                      <a:pt x="236" y="604"/>
                    </a:lnTo>
                    <a:lnTo>
                      <a:pt x="234" y="609"/>
                    </a:lnTo>
                    <a:lnTo>
                      <a:pt x="231" y="616"/>
                    </a:lnTo>
                    <a:lnTo>
                      <a:pt x="231" y="621"/>
                    </a:lnTo>
                    <a:lnTo>
                      <a:pt x="231" y="627"/>
                    </a:lnTo>
                    <a:lnTo>
                      <a:pt x="231" y="630"/>
                    </a:lnTo>
                    <a:lnTo>
                      <a:pt x="231" y="637"/>
                    </a:lnTo>
                    <a:lnTo>
                      <a:pt x="231" y="639"/>
                    </a:lnTo>
                    <a:lnTo>
                      <a:pt x="231" y="644"/>
                    </a:lnTo>
                    <a:lnTo>
                      <a:pt x="231" y="646"/>
                    </a:lnTo>
                    <a:lnTo>
                      <a:pt x="231" y="648"/>
                    </a:lnTo>
                    <a:lnTo>
                      <a:pt x="231" y="651"/>
                    </a:lnTo>
                    <a:lnTo>
                      <a:pt x="231" y="653"/>
                    </a:lnTo>
                    <a:lnTo>
                      <a:pt x="231" y="655"/>
                    </a:lnTo>
                    <a:lnTo>
                      <a:pt x="231" y="658"/>
                    </a:lnTo>
                    <a:lnTo>
                      <a:pt x="229" y="662"/>
                    </a:lnTo>
                    <a:lnTo>
                      <a:pt x="227" y="670"/>
                    </a:lnTo>
                    <a:lnTo>
                      <a:pt x="225" y="674"/>
                    </a:lnTo>
                    <a:lnTo>
                      <a:pt x="223" y="679"/>
                    </a:lnTo>
                    <a:lnTo>
                      <a:pt x="223" y="681"/>
                    </a:lnTo>
                    <a:lnTo>
                      <a:pt x="220" y="683"/>
                    </a:lnTo>
                    <a:lnTo>
                      <a:pt x="218" y="685"/>
                    </a:lnTo>
                    <a:lnTo>
                      <a:pt x="218" y="690"/>
                    </a:lnTo>
                    <a:lnTo>
                      <a:pt x="216" y="693"/>
                    </a:lnTo>
                    <a:lnTo>
                      <a:pt x="216" y="697"/>
                    </a:lnTo>
                    <a:lnTo>
                      <a:pt x="214" y="699"/>
                    </a:lnTo>
                    <a:lnTo>
                      <a:pt x="212" y="704"/>
                    </a:lnTo>
                    <a:lnTo>
                      <a:pt x="212" y="706"/>
                    </a:lnTo>
                    <a:lnTo>
                      <a:pt x="210" y="709"/>
                    </a:lnTo>
                    <a:lnTo>
                      <a:pt x="210" y="713"/>
                    </a:lnTo>
                    <a:lnTo>
                      <a:pt x="207" y="715"/>
                    </a:lnTo>
                    <a:lnTo>
                      <a:pt x="206" y="720"/>
                    </a:lnTo>
                    <a:lnTo>
                      <a:pt x="201" y="725"/>
                    </a:lnTo>
                    <a:lnTo>
                      <a:pt x="199" y="729"/>
                    </a:lnTo>
                    <a:lnTo>
                      <a:pt x="195" y="737"/>
                    </a:lnTo>
                    <a:lnTo>
                      <a:pt x="193" y="741"/>
                    </a:lnTo>
                    <a:lnTo>
                      <a:pt x="188" y="748"/>
                    </a:lnTo>
                    <a:lnTo>
                      <a:pt x="184" y="755"/>
                    </a:lnTo>
                    <a:lnTo>
                      <a:pt x="95" y="679"/>
                    </a:lnTo>
                    <a:lnTo>
                      <a:pt x="99" y="676"/>
                    </a:lnTo>
                    <a:lnTo>
                      <a:pt x="101" y="674"/>
                    </a:lnTo>
                    <a:lnTo>
                      <a:pt x="104" y="674"/>
                    </a:lnTo>
                    <a:lnTo>
                      <a:pt x="106" y="671"/>
                    </a:lnTo>
                    <a:lnTo>
                      <a:pt x="108" y="670"/>
                    </a:lnTo>
                    <a:lnTo>
                      <a:pt x="110" y="667"/>
                    </a:lnTo>
                    <a:lnTo>
                      <a:pt x="112" y="665"/>
                    </a:lnTo>
                    <a:lnTo>
                      <a:pt x="115" y="665"/>
                    </a:lnTo>
                    <a:lnTo>
                      <a:pt x="117" y="662"/>
                    </a:lnTo>
                    <a:lnTo>
                      <a:pt x="119" y="662"/>
                    </a:lnTo>
                    <a:lnTo>
                      <a:pt x="121" y="662"/>
                    </a:lnTo>
                    <a:lnTo>
                      <a:pt x="123" y="665"/>
                    </a:lnTo>
                    <a:lnTo>
                      <a:pt x="125" y="665"/>
                    </a:lnTo>
                    <a:lnTo>
                      <a:pt x="125" y="662"/>
                    </a:lnTo>
                    <a:lnTo>
                      <a:pt x="128" y="662"/>
                    </a:lnTo>
                    <a:lnTo>
                      <a:pt x="128" y="660"/>
                    </a:lnTo>
                    <a:lnTo>
                      <a:pt x="130" y="658"/>
                    </a:lnTo>
                    <a:lnTo>
                      <a:pt x="130" y="655"/>
                    </a:lnTo>
                    <a:lnTo>
                      <a:pt x="130" y="653"/>
                    </a:lnTo>
                    <a:lnTo>
                      <a:pt x="132" y="653"/>
                    </a:lnTo>
                    <a:lnTo>
                      <a:pt x="132" y="651"/>
                    </a:lnTo>
                    <a:lnTo>
                      <a:pt x="134" y="648"/>
                    </a:lnTo>
                    <a:lnTo>
                      <a:pt x="136" y="646"/>
                    </a:lnTo>
                    <a:lnTo>
                      <a:pt x="136" y="644"/>
                    </a:lnTo>
                    <a:lnTo>
                      <a:pt x="138" y="644"/>
                    </a:lnTo>
                    <a:lnTo>
                      <a:pt x="141" y="641"/>
                    </a:lnTo>
                    <a:lnTo>
                      <a:pt x="142" y="641"/>
                    </a:lnTo>
                    <a:lnTo>
                      <a:pt x="142" y="639"/>
                    </a:lnTo>
                    <a:lnTo>
                      <a:pt x="145" y="639"/>
                    </a:lnTo>
                    <a:lnTo>
                      <a:pt x="147" y="637"/>
                    </a:lnTo>
                    <a:lnTo>
                      <a:pt x="149" y="635"/>
                    </a:lnTo>
                    <a:lnTo>
                      <a:pt x="149" y="632"/>
                    </a:lnTo>
                    <a:lnTo>
                      <a:pt x="151" y="630"/>
                    </a:lnTo>
                    <a:lnTo>
                      <a:pt x="151" y="627"/>
                    </a:lnTo>
                    <a:lnTo>
                      <a:pt x="153" y="625"/>
                    </a:lnTo>
                    <a:lnTo>
                      <a:pt x="156" y="625"/>
                    </a:lnTo>
                    <a:lnTo>
                      <a:pt x="158" y="623"/>
                    </a:lnTo>
                    <a:lnTo>
                      <a:pt x="160" y="623"/>
                    </a:lnTo>
                    <a:lnTo>
                      <a:pt x="162" y="623"/>
                    </a:lnTo>
                    <a:lnTo>
                      <a:pt x="164" y="623"/>
                    </a:lnTo>
                    <a:lnTo>
                      <a:pt x="169" y="623"/>
                    </a:lnTo>
                    <a:lnTo>
                      <a:pt x="171" y="623"/>
                    </a:lnTo>
                    <a:lnTo>
                      <a:pt x="173" y="623"/>
                    </a:lnTo>
                    <a:lnTo>
                      <a:pt x="175" y="623"/>
                    </a:lnTo>
                    <a:lnTo>
                      <a:pt x="177" y="623"/>
                    </a:lnTo>
                    <a:lnTo>
                      <a:pt x="179" y="623"/>
                    </a:lnTo>
                    <a:lnTo>
                      <a:pt x="188" y="623"/>
                    </a:lnTo>
                    <a:lnTo>
                      <a:pt x="190" y="616"/>
                    </a:lnTo>
                    <a:lnTo>
                      <a:pt x="190" y="613"/>
                    </a:lnTo>
                    <a:lnTo>
                      <a:pt x="193" y="612"/>
                    </a:lnTo>
                    <a:lnTo>
                      <a:pt x="193" y="609"/>
                    </a:lnTo>
                    <a:lnTo>
                      <a:pt x="193" y="607"/>
                    </a:lnTo>
                    <a:lnTo>
                      <a:pt x="193" y="604"/>
                    </a:lnTo>
                    <a:lnTo>
                      <a:pt x="190" y="604"/>
                    </a:lnTo>
                    <a:lnTo>
                      <a:pt x="188" y="604"/>
                    </a:lnTo>
                    <a:lnTo>
                      <a:pt x="186" y="604"/>
                    </a:lnTo>
                    <a:lnTo>
                      <a:pt x="184" y="604"/>
                    </a:lnTo>
                    <a:lnTo>
                      <a:pt x="182" y="604"/>
                    </a:lnTo>
                    <a:lnTo>
                      <a:pt x="179" y="604"/>
                    </a:lnTo>
                    <a:lnTo>
                      <a:pt x="177" y="604"/>
                    </a:lnTo>
                    <a:lnTo>
                      <a:pt x="175" y="602"/>
                    </a:lnTo>
                    <a:lnTo>
                      <a:pt x="173" y="602"/>
                    </a:lnTo>
                    <a:lnTo>
                      <a:pt x="171" y="600"/>
                    </a:lnTo>
                    <a:lnTo>
                      <a:pt x="169" y="600"/>
                    </a:lnTo>
                    <a:lnTo>
                      <a:pt x="169" y="598"/>
                    </a:lnTo>
                    <a:lnTo>
                      <a:pt x="169" y="595"/>
                    </a:lnTo>
                    <a:lnTo>
                      <a:pt x="169" y="593"/>
                    </a:lnTo>
                    <a:lnTo>
                      <a:pt x="169" y="591"/>
                    </a:lnTo>
                    <a:lnTo>
                      <a:pt x="166" y="588"/>
                    </a:lnTo>
                    <a:lnTo>
                      <a:pt x="166" y="586"/>
                    </a:lnTo>
                    <a:lnTo>
                      <a:pt x="164" y="586"/>
                    </a:lnTo>
                    <a:lnTo>
                      <a:pt x="164" y="584"/>
                    </a:lnTo>
                    <a:lnTo>
                      <a:pt x="162" y="584"/>
                    </a:lnTo>
                    <a:lnTo>
                      <a:pt x="160" y="584"/>
                    </a:lnTo>
                    <a:lnTo>
                      <a:pt x="158" y="584"/>
                    </a:lnTo>
                    <a:lnTo>
                      <a:pt x="158" y="581"/>
                    </a:lnTo>
                    <a:lnTo>
                      <a:pt x="156" y="581"/>
                    </a:lnTo>
                    <a:lnTo>
                      <a:pt x="153" y="579"/>
                    </a:lnTo>
                    <a:lnTo>
                      <a:pt x="153" y="577"/>
                    </a:lnTo>
                    <a:lnTo>
                      <a:pt x="151" y="577"/>
                    </a:lnTo>
                    <a:lnTo>
                      <a:pt x="151" y="574"/>
                    </a:lnTo>
                    <a:lnTo>
                      <a:pt x="151" y="572"/>
                    </a:lnTo>
                    <a:lnTo>
                      <a:pt x="151" y="570"/>
                    </a:lnTo>
                    <a:lnTo>
                      <a:pt x="153" y="568"/>
                    </a:lnTo>
                    <a:lnTo>
                      <a:pt x="153" y="565"/>
                    </a:lnTo>
                    <a:lnTo>
                      <a:pt x="153" y="563"/>
                    </a:lnTo>
                    <a:lnTo>
                      <a:pt x="153" y="560"/>
                    </a:lnTo>
                    <a:lnTo>
                      <a:pt x="153" y="558"/>
                    </a:lnTo>
                    <a:lnTo>
                      <a:pt x="153" y="556"/>
                    </a:lnTo>
                    <a:lnTo>
                      <a:pt x="153" y="554"/>
                    </a:lnTo>
                    <a:lnTo>
                      <a:pt x="153" y="551"/>
                    </a:lnTo>
                    <a:lnTo>
                      <a:pt x="151" y="549"/>
                    </a:lnTo>
                    <a:lnTo>
                      <a:pt x="151" y="546"/>
                    </a:lnTo>
                    <a:lnTo>
                      <a:pt x="149" y="546"/>
                    </a:lnTo>
                    <a:lnTo>
                      <a:pt x="149" y="544"/>
                    </a:lnTo>
                    <a:lnTo>
                      <a:pt x="147" y="544"/>
                    </a:lnTo>
                    <a:lnTo>
                      <a:pt x="145" y="544"/>
                    </a:lnTo>
                    <a:lnTo>
                      <a:pt x="142" y="542"/>
                    </a:lnTo>
                    <a:lnTo>
                      <a:pt x="141" y="540"/>
                    </a:lnTo>
                    <a:lnTo>
                      <a:pt x="138" y="537"/>
                    </a:lnTo>
                    <a:lnTo>
                      <a:pt x="136" y="535"/>
                    </a:lnTo>
                    <a:lnTo>
                      <a:pt x="134" y="535"/>
                    </a:lnTo>
                    <a:lnTo>
                      <a:pt x="134" y="533"/>
                    </a:lnTo>
                    <a:lnTo>
                      <a:pt x="132" y="530"/>
                    </a:lnTo>
                    <a:lnTo>
                      <a:pt x="130" y="530"/>
                    </a:lnTo>
                    <a:lnTo>
                      <a:pt x="130" y="528"/>
                    </a:lnTo>
                    <a:lnTo>
                      <a:pt x="128" y="526"/>
                    </a:lnTo>
                    <a:lnTo>
                      <a:pt x="128" y="521"/>
                    </a:lnTo>
                    <a:lnTo>
                      <a:pt x="128" y="519"/>
                    </a:lnTo>
                    <a:lnTo>
                      <a:pt x="128" y="516"/>
                    </a:lnTo>
                    <a:lnTo>
                      <a:pt x="125" y="516"/>
                    </a:lnTo>
                    <a:lnTo>
                      <a:pt x="123" y="514"/>
                    </a:lnTo>
                    <a:lnTo>
                      <a:pt x="121" y="514"/>
                    </a:lnTo>
                    <a:lnTo>
                      <a:pt x="119" y="514"/>
                    </a:lnTo>
                    <a:lnTo>
                      <a:pt x="119" y="512"/>
                    </a:lnTo>
                    <a:lnTo>
                      <a:pt x="119" y="510"/>
                    </a:lnTo>
                    <a:lnTo>
                      <a:pt x="119" y="505"/>
                    </a:lnTo>
                    <a:lnTo>
                      <a:pt x="119" y="502"/>
                    </a:lnTo>
                    <a:lnTo>
                      <a:pt x="119" y="500"/>
                    </a:lnTo>
                    <a:lnTo>
                      <a:pt x="119" y="498"/>
                    </a:lnTo>
                    <a:lnTo>
                      <a:pt x="119" y="496"/>
                    </a:lnTo>
                    <a:lnTo>
                      <a:pt x="119" y="491"/>
                    </a:lnTo>
                    <a:lnTo>
                      <a:pt x="119" y="488"/>
                    </a:lnTo>
                    <a:lnTo>
                      <a:pt x="119" y="486"/>
                    </a:lnTo>
                    <a:lnTo>
                      <a:pt x="119" y="484"/>
                    </a:lnTo>
                    <a:lnTo>
                      <a:pt x="119" y="482"/>
                    </a:lnTo>
                    <a:lnTo>
                      <a:pt x="117" y="479"/>
                    </a:lnTo>
                    <a:lnTo>
                      <a:pt x="117" y="477"/>
                    </a:lnTo>
                    <a:lnTo>
                      <a:pt x="117" y="475"/>
                    </a:lnTo>
                    <a:lnTo>
                      <a:pt x="117" y="472"/>
                    </a:lnTo>
                    <a:lnTo>
                      <a:pt x="117" y="470"/>
                    </a:lnTo>
                    <a:lnTo>
                      <a:pt x="117" y="468"/>
                    </a:lnTo>
                    <a:lnTo>
                      <a:pt x="117" y="466"/>
                    </a:lnTo>
                    <a:lnTo>
                      <a:pt x="119" y="463"/>
                    </a:lnTo>
                    <a:lnTo>
                      <a:pt x="119" y="461"/>
                    </a:lnTo>
                    <a:lnTo>
                      <a:pt x="121" y="461"/>
                    </a:lnTo>
                    <a:lnTo>
                      <a:pt x="123" y="461"/>
                    </a:lnTo>
                    <a:lnTo>
                      <a:pt x="123" y="458"/>
                    </a:lnTo>
                    <a:lnTo>
                      <a:pt x="125" y="458"/>
                    </a:lnTo>
                    <a:lnTo>
                      <a:pt x="128" y="456"/>
                    </a:lnTo>
                    <a:lnTo>
                      <a:pt x="128" y="454"/>
                    </a:lnTo>
                    <a:lnTo>
                      <a:pt x="130" y="454"/>
                    </a:lnTo>
                    <a:lnTo>
                      <a:pt x="130" y="452"/>
                    </a:lnTo>
                    <a:lnTo>
                      <a:pt x="132" y="452"/>
                    </a:lnTo>
                    <a:lnTo>
                      <a:pt x="134" y="452"/>
                    </a:lnTo>
                    <a:lnTo>
                      <a:pt x="136" y="454"/>
                    </a:lnTo>
                    <a:lnTo>
                      <a:pt x="138" y="454"/>
                    </a:lnTo>
                    <a:lnTo>
                      <a:pt x="141" y="456"/>
                    </a:lnTo>
                    <a:lnTo>
                      <a:pt x="142" y="456"/>
                    </a:lnTo>
                    <a:lnTo>
                      <a:pt x="142" y="454"/>
                    </a:lnTo>
                    <a:lnTo>
                      <a:pt x="142" y="452"/>
                    </a:lnTo>
                    <a:lnTo>
                      <a:pt x="142" y="449"/>
                    </a:lnTo>
                    <a:lnTo>
                      <a:pt x="141" y="447"/>
                    </a:lnTo>
                    <a:lnTo>
                      <a:pt x="141" y="444"/>
                    </a:lnTo>
                    <a:lnTo>
                      <a:pt x="138" y="444"/>
                    </a:lnTo>
                    <a:lnTo>
                      <a:pt x="136" y="442"/>
                    </a:lnTo>
                    <a:lnTo>
                      <a:pt x="134" y="442"/>
                    </a:lnTo>
                    <a:lnTo>
                      <a:pt x="132" y="442"/>
                    </a:lnTo>
                    <a:lnTo>
                      <a:pt x="130" y="442"/>
                    </a:lnTo>
                    <a:lnTo>
                      <a:pt x="128" y="442"/>
                    </a:lnTo>
                    <a:lnTo>
                      <a:pt x="128" y="440"/>
                    </a:lnTo>
                    <a:lnTo>
                      <a:pt x="125" y="440"/>
                    </a:lnTo>
                    <a:lnTo>
                      <a:pt x="125" y="438"/>
                    </a:lnTo>
                    <a:lnTo>
                      <a:pt x="123" y="438"/>
                    </a:lnTo>
                    <a:lnTo>
                      <a:pt x="123" y="435"/>
                    </a:lnTo>
                    <a:lnTo>
                      <a:pt x="121" y="435"/>
                    </a:lnTo>
                    <a:lnTo>
                      <a:pt x="119" y="435"/>
                    </a:lnTo>
                    <a:lnTo>
                      <a:pt x="117" y="435"/>
                    </a:lnTo>
                    <a:lnTo>
                      <a:pt x="115" y="435"/>
                    </a:lnTo>
                    <a:lnTo>
                      <a:pt x="112" y="435"/>
                    </a:lnTo>
                    <a:lnTo>
                      <a:pt x="110" y="433"/>
                    </a:lnTo>
                    <a:lnTo>
                      <a:pt x="108" y="433"/>
                    </a:lnTo>
                    <a:lnTo>
                      <a:pt x="106" y="433"/>
                    </a:lnTo>
                    <a:lnTo>
                      <a:pt x="104" y="431"/>
                    </a:lnTo>
                    <a:lnTo>
                      <a:pt x="101" y="431"/>
                    </a:lnTo>
                    <a:lnTo>
                      <a:pt x="99" y="431"/>
                    </a:lnTo>
                    <a:lnTo>
                      <a:pt x="97" y="431"/>
                    </a:lnTo>
                    <a:lnTo>
                      <a:pt x="95" y="431"/>
                    </a:lnTo>
                    <a:lnTo>
                      <a:pt x="93" y="431"/>
                    </a:lnTo>
                    <a:lnTo>
                      <a:pt x="93" y="433"/>
                    </a:lnTo>
                    <a:lnTo>
                      <a:pt x="91" y="433"/>
                    </a:lnTo>
                    <a:lnTo>
                      <a:pt x="88" y="433"/>
                    </a:lnTo>
                    <a:lnTo>
                      <a:pt x="87" y="433"/>
                    </a:lnTo>
                    <a:lnTo>
                      <a:pt x="87" y="435"/>
                    </a:lnTo>
                    <a:lnTo>
                      <a:pt x="84" y="438"/>
                    </a:lnTo>
                    <a:lnTo>
                      <a:pt x="82" y="440"/>
                    </a:lnTo>
                    <a:lnTo>
                      <a:pt x="80" y="442"/>
                    </a:lnTo>
                    <a:lnTo>
                      <a:pt x="78" y="442"/>
                    </a:lnTo>
                    <a:lnTo>
                      <a:pt x="78" y="444"/>
                    </a:lnTo>
                    <a:lnTo>
                      <a:pt x="76" y="444"/>
                    </a:lnTo>
                    <a:lnTo>
                      <a:pt x="76" y="442"/>
                    </a:lnTo>
                    <a:lnTo>
                      <a:pt x="73" y="442"/>
                    </a:lnTo>
                    <a:lnTo>
                      <a:pt x="71" y="442"/>
                    </a:lnTo>
                    <a:lnTo>
                      <a:pt x="69" y="442"/>
                    </a:lnTo>
                    <a:lnTo>
                      <a:pt x="67" y="444"/>
                    </a:lnTo>
                    <a:lnTo>
                      <a:pt x="65" y="444"/>
                    </a:lnTo>
                    <a:lnTo>
                      <a:pt x="63" y="447"/>
                    </a:lnTo>
                    <a:lnTo>
                      <a:pt x="60" y="447"/>
                    </a:lnTo>
                    <a:lnTo>
                      <a:pt x="58" y="447"/>
                    </a:lnTo>
                    <a:lnTo>
                      <a:pt x="56" y="447"/>
                    </a:lnTo>
                    <a:lnTo>
                      <a:pt x="54" y="447"/>
                    </a:lnTo>
                    <a:lnTo>
                      <a:pt x="54" y="444"/>
                    </a:lnTo>
                    <a:lnTo>
                      <a:pt x="54" y="442"/>
                    </a:lnTo>
                    <a:lnTo>
                      <a:pt x="54" y="440"/>
                    </a:lnTo>
                    <a:lnTo>
                      <a:pt x="54" y="438"/>
                    </a:lnTo>
                    <a:lnTo>
                      <a:pt x="54" y="435"/>
                    </a:lnTo>
                    <a:lnTo>
                      <a:pt x="54" y="433"/>
                    </a:lnTo>
                    <a:lnTo>
                      <a:pt x="54" y="431"/>
                    </a:lnTo>
                    <a:lnTo>
                      <a:pt x="54" y="428"/>
                    </a:lnTo>
                    <a:lnTo>
                      <a:pt x="54" y="426"/>
                    </a:lnTo>
                    <a:lnTo>
                      <a:pt x="52" y="424"/>
                    </a:lnTo>
                    <a:lnTo>
                      <a:pt x="50" y="424"/>
                    </a:lnTo>
                    <a:lnTo>
                      <a:pt x="47" y="424"/>
                    </a:lnTo>
                    <a:lnTo>
                      <a:pt x="46" y="424"/>
                    </a:lnTo>
                    <a:lnTo>
                      <a:pt x="43" y="424"/>
                    </a:lnTo>
                    <a:lnTo>
                      <a:pt x="41" y="421"/>
                    </a:lnTo>
                    <a:lnTo>
                      <a:pt x="41" y="419"/>
                    </a:lnTo>
                    <a:lnTo>
                      <a:pt x="39" y="417"/>
                    </a:lnTo>
                    <a:lnTo>
                      <a:pt x="37" y="417"/>
                    </a:lnTo>
                    <a:lnTo>
                      <a:pt x="35" y="417"/>
                    </a:lnTo>
                    <a:lnTo>
                      <a:pt x="32" y="419"/>
                    </a:lnTo>
                    <a:lnTo>
                      <a:pt x="30" y="419"/>
                    </a:lnTo>
                    <a:lnTo>
                      <a:pt x="28" y="419"/>
                    </a:lnTo>
                    <a:lnTo>
                      <a:pt x="26" y="419"/>
                    </a:lnTo>
                    <a:lnTo>
                      <a:pt x="24" y="421"/>
                    </a:lnTo>
                    <a:lnTo>
                      <a:pt x="22" y="421"/>
                    </a:lnTo>
                    <a:lnTo>
                      <a:pt x="19" y="421"/>
                    </a:lnTo>
                    <a:lnTo>
                      <a:pt x="17" y="421"/>
                    </a:lnTo>
                    <a:lnTo>
                      <a:pt x="15" y="421"/>
                    </a:lnTo>
                    <a:lnTo>
                      <a:pt x="13" y="421"/>
                    </a:lnTo>
                    <a:lnTo>
                      <a:pt x="11" y="421"/>
                    </a:lnTo>
                    <a:lnTo>
                      <a:pt x="9" y="421"/>
                    </a:lnTo>
                    <a:lnTo>
                      <a:pt x="6" y="421"/>
                    </a:lnTo>
                    <a:lnTo>
                      <a:pt x="4" y="421"/>
                    </a:lnTo>
                    <a:lnTo>
                      <a:pt x="4" y="419"/>
                    </a:lnTo>
                    <a:lnTo>
                      <a:pt x="2" y="419"/>
                    </a:lnTo>
                    <a:lnTo>
                      <a:pt x="2" y="417"/>
                    </a:lnTo>
                    <a:lnTo>
                      <a:pt x="0" y="414"/>
                    </a:lnTo>
                    <a:lnTo>
                      <a:pt x="0" y="412"/>
                    </a:lnTo>
                    <a:lnTo>
                      <a:pt x="0" y="410"/>
                    </a:lnTo>
                    <a:lnTo>
                      <a:pt x="0" y="408"/>
                    </a:lnTo>
                    <a:lnTo>
                      <a:pt x="2" y="408"/>
                    </a:lnTo>
                    <a:lnTo>
                      <a:pt x="2" y="405"/>
                    </a:lnTo>
                    <a:lnTo>
                      <a:pt x="4" y="403"/>
                    </a:lnTo>
                    <a:lnTo>
                      <a:pt x="6" y="403"/>
                    </a:lnTo>
                    <a:lnTo>
                      <a:pt x="9" y="403"/>
                    </a:lnTo>
                    <a:lnTo>
                      <a:pt x="11" y="403"/>
                    </a:lnTo>
                    <a:lnTo>
                      <a:pt x="13" y="403"/>
                    </a:lnTo>
                    <a:lnTo>
                      <a:pt x="15" y="403"/>
                    </a:lnTo>
                    <a:lnTo>
                      <a:pt x="17" y="403"/>
                    </a:lnTo>
                    <a:lnTo>
                      <a:pt x="19" y="403"/>
                    </a:lnTo>
                    <a:lnTo>
                      <a:pt x="22" y="400"/>
                    </a:lnTo>
                    <a:lnTo>
                      <a:pt x="22" y="398"/>
                    </a:lnTo>
                    <a:lnTo>
                      <a:pt x="22" y="396"/>
                    </a:lnTo>
                    <a:lnTo>
                      <a:pt x="22" y="394"/>
                    </a:lnTo>
                    <a:lnTo>
                      <a:pt x="22" y="391"/>
                    </a:lnTo>
                    <a:lnTo>
                      <a:pt x="22" y="389"/>
                    </a:lnTo>
                    <a:lnTo>
                      <a:pt x="26" y="382"/>
                    </a:lnTo>
                    <a:lnTo>
                      <a:pt x="30" y="373"/>
                    </a:lnTo>
                    <a:lnTo>
                      <a:pt x="32" y="370"/>
                    </a:lnTo>
                    <a:lnTo>
                      <a:pt x="32" y="368"/>
                    </a:lnTo>
                    <a:lnTo>
                      <a:pt x="35" y="366"/>
                    </a:lnTo>
                    <a:lnTo>
                      <a:pt x="35" y="364"/>
                    </a:lnTo>
                    <a:lnTo>
                      <a:pt x="35" y="361"/>
                    </a:lnTo>
                    <a:lnTo>
                      <a:pt x="37" y="359"/>
                    </a:lnTo>
                    <a:lnTo>
                      <a:pt x="37" y="356"/>
                    </a:lnTo>
                    <a:lnTo>
                      <a:pt x="37" y="354"/>
                    </a:lnTo>
                    <a:lnTo>
                      <a:pt x="39" y="352"/>
                    </a:lnTo>
                    <a:lnTo>
                      <a:pt x="39" y="350"/>
                    </a:lnTo>
                    <a:lnTo>
                      <a:pt x="41" y="347"/>
                    </a:lnTo>
                    <a:lnTo>
                      <a:pt x="43" y="347"/>
                    </a:lnTo>
                    <a:lnTo>
                      <a:pt x="43" y="345"/>
                    </a:lnTo>
                    <a:lnTo>
                      <a:pt x="46" y="345"/>
                    </a:lnTo>
                    <a:lnTo>
                      <a:pt x="47" y="345"/>
                    </a:lnTo>
                    <a:lnTo>
                      <a:pt x="50" y="345"/>
                    </a:lnTo>
                    <a:lnTo>
                      <a:pt x="52" y="342"/>
                    </a:lnTo>
                    <a:lnTo>
                      <a:pt x="54" y="342"/>
                    </a:lnTo>
                    <a:lnTo>
                      <a:pt x="56" y="342"/>
                    </a:lnTo>
                    <a:lnTo>
                      <a:pt x="58" y="342"/>
                    </a:lnTo>
                    <a:lnTo>
                      <a:pt x="60" y="342"/>
                    </a:lnTo>
                    <a:lnTo>
                      <a:pt x="63" y="342"/>
                    </a:lnTo>
                    <a:lnTo>
                      <a:pt x="63" y="345"/>
                    </a:lnTo>
                    <a:lnTo>
                      <a:pt x="65" y="345"/>
                    </a:lnTo>
                    <a:lnTo>
                      <a:pt x="67" y="345"/>
                    </a:lnTo>
                    <a:lnTo>
                      <a:pt x="67" y="347"/>
                    </a:lnTo>
                    <a:lnTo>
                      <a:pt x="69" y="347"/>
                    </a:lnTo>
                    <a:lnTo>
                      <a:pt x="71" y="347"/>
                    </a:lnTo>
                    <a:lnTo>
                      <a:pt x="73" y="350"/>
                    </a:lnTo>
                    <a:lnTo>
                      <a:pt x="76" y="350"/>
                    </a:lnTo>
                    <a:lnTo>
                      <a:pt x="78" y="350"/>
                    </a:lnTo>
                    <a:lnTo>
                      <a:pt x="80" y="352"/>
                    </a:lnTo>
                    <a:lnTo>
                      <a:pt x="82" y="352"/>
                    </a:lnTo>
                    <a:lnTo>
                      <a:pt x="84" y="354"/>
                    </a:lnTo>
                    <a:lnTo>
                      <a:pt x="84" y="356"/>
                    </a:lnTo>
                    <a:lnTo>
                      <a:pt x="84" y="359"/>
                    </a:lnTo>
                    <a:lnTo>
                      <a:pt x="87" y="361"/>
                    </a:lnTo>
                    <a:lnTo>
                      <a:pt x="87" y="364"/>
                    </a:lnTo>
                    <a:lnTo>
                      <a:pt x="84" y="366"/>
                    </a:lnTo>
                    <a:lnTo>
                      <a:pt x="84" y="368"/>
                    </a:lnTo>
                    <a:lnTo>
                      <a:pt x="84" y="370"/>
                    </a:lnTo>
                    <a:lnTo>
                      <a:pt x="84" y="373"/>
                    </a:lnTo>
                    <a:lnTo>
                      <a:pt x="84" y="375"/>
                    </a:lnTo>
                    <a:lnTo>
                      <a:pt x="84" y="377"/>
                    </a:lnTo>
                    <a:lnTo>
                      <a:pt x="84" y="380"/>
                    </a:lnTo>
                    <a:lnTo>
                      <a:pt x="84" y="382"/>
                    </a:lnTo>
                    <a:lnTo>
                      <a:pt x="84" y="385"/>
                    </a:lnTo>
                    <a:lnTo>
                      <a:pt x="84" y="386"/>
                    </a:lnTo>
                    <a:lnTo>
                      <a:pt x="84" y="389"/>
                    </a:lnTo>
                    <a:lnTo>
                      <a:pt x="84" y="391"/>
                    </a:lnTo>
                    <a:lnTo>
                      <a:pt x="84" y="394"/>
                    </a:lnTo>
                    <a:lnTo>
                      <a:pt x="87" y="394"/>
                    </a:lnTo>
                    <a:lnTo>
                      <a:pt x="87" y="396"/>
                    </a:lnTo>
                    <a:lnTo>
                      <a:pt x="88" y="396"/>
                    </a:lnTo>
                    <a:lnTo>
                      <a:pt x="91" y="394"/>
                    </a:lnTo>
                    <a:lnTo>
                      <a:pt x="93" y="394"/>
                    </a:lnTo>
                    <a:lnTo>
                      <a:pt x="93" y="391"/>
                    </a:lnTo>
                    <a:lnTo>
                      <a:pt x="95" y="391"/>
                    </a:lnTo>
                    <a:lnTo>
                      <a:pt x="95" y="389"/>
                    </a:lnTo>
                    <a:lnTo>
                      <a:pt x="97" y="389"/>
                    </a:lnTo>
                    <a:lnTo>
                      <a:pt x="97" y="386"/>
                    </a:lnTo>
                    <a:lnTo>
                      <a:pt x="99" y="386"/>
                    </a:lnTo>
                    <a:lnTo>
                      <a:pt x="99" y="385"/>
                    </a:lnTo>
                    <a:lnTo>
                      <a:pt x="101" y="382"/>
                    </a:lnTo>
                    <a:lnTo>
                      <a:pt x="101" y="380"/>
                    </a:lnTo>
                    <a:lnTo>
                      <a:pt x="104" y="380"/>
                    </a:lnTo>
                    <a:lnTo>
                      <a:pt x="106" y="380"/>
                    </a:lnTo>
                    <a:lnTo>
                      <a:pt x="108" y="380"/>
                    </a:lnTo>
                    <a:lnTo>
                      <a:pt x="110" y="380"/>
                    </a:lnTo>
                    <a:lnTo>
                      <a:pt x="112" y="382"/>
                    </a:lnTo>
                    <a:lnTo>
                      <a:pt x="112" y="385"/>
                    </a:lnTo>
                    <a:lnTo>
                      <a:pt x="112" y="386"/>
                    </a:lnTo>
                    <a:lnTo>
                      <a:pt x="112" y="389"/>
                    </a:lnTo>
                    <a:lnTo>
                      <a:pt x="112" y="391"/>
                    </a:lnTo>
                    <a:lnTo>
                      <a:pt x="112" y="394"/>
                    </a:lnTo>
                    <a:lnTo>
                      <a:pt x="112" y="396"/>
                    </a:lnTo>
                    <a:lnTo>
                      <a:pt x="112" y="398"/>
                    </a:lnTo>
                    <a:lnTo>
                      <a:pt x="112" y="400"/>
                    </a:lnTo>
                    <a:lnTo>
                      <a:pt x="112" y="403"/>
                    </a:lnTo>
                    <a:lnTo>
                      <a:pt x="112" y="405"/>
                    </a:lnTo>
                    <a:lnTo>
                      <a:pt x="112" y="408"/>
                    </a:lnTo>
                    <a:lnTo>
                      <a:pt x="112" y="410"/>
                    </a:lnTo>
                    <a:lnTo>
                      <a:pt x="112" y="412"/>
                    </a:lnTo>
                    <a:lnTo>
                      <a:pt x="112" y="414"/>
                    </a:lnTo>
                    <a:lnTo>
                      <a:pt x="115" y="414"/>
                    </a:lnTo>
                    <a:lnTo>
                      <a:pt x="117" y="417"/>
                    </a:lnTo>
                    <a:lnTo>
                      <a:pt x="119" y="419"/>
                    </a:lnTo>
                    <a:lnTo>
                      <a:pt x="121" y="421"/>
                    </a:lnTo>
                    <a:lnTo>
                      <a:pt x="123" y="424"/>
                    </a:lnTo>
                    <a:lnTo>
                      <a:pt x="125" y="424"/>
                    </a:lnTo>
                    <a:lnTo>
                      <a:pt x="125" y="426"/>
                    </a:lnTo>
                    <a:lnTo>
                      <a:pt x="128" y="426"/>
                    </a:lnTo>
                    <a:lnTo>
                      <a:pt x="130" y="428"/>
                    </a:lnTo>
                    <a:lnTo>
                      <a:pt x="132" y="431"/>
                    </a:lnTo>
                    <a:lnTo>
                      <a:pt x="134" y="433"/>
                    </a:lnTo>
                    <a:lnTo>
                      <a:pt x="136" y="433"/>
                    </a:lnTo>
                    <a:lnTo>
                      <a:pt x="136" y="435"/>
                    </a:lnTo>
                    <a:lnTo>
                      <a:pt x="138" y="435"/>
                    </a:lnTo>
                    <a:lnTo>
                      <a:pt x="141" y="435"/>
                    </a:lnTo>
                    <a:lnTo>
                      <a:pt x="142" y="435"/>
                    </a:lnTo>
                    <a:lnTo>
                      <a:pt x="145" y="435"/>
                    </a:lnTo>
                    <a:lnTo>
                      <a:pt x="147" y="435"/>
                    </a:lnTo>
                    <a:lnTo>
                      <a:pt x="149" y="435"/>
                    </a:lnTo>
                    <a:lnTo>
                      <a:pt x="151" y="435"/>
                    </a:lnTo>
                    <a:lnTo>
                      <a:pt x="153" y="435"/>
                    </a:lnTo>
                    <a:lnTo>
                      <a:pt x="156" y="435"/>
                    </a:lnTo>
                    <a:lnTo>
                      <a:pt x="156" y="433"/>
                    </a:lnTo>
                    <a:lnTo>
                      <a:pt x="158" y="433"/>
                    </a:lnTo>
                    <a:lnTo>
                      <a:pt x="158" y="431"/>
                    </a:lnTo>
                    <a:lnTo>
                      <a:pt x="160" y="431"/>
                    </a:lnTo>
                    <a:lnTo>
                      <a:pt x="162" y="428"/>
                    </a:lnTo>
                    <a:lnTo>
                      <a:pt x="164" y="428"/>
                    </a:lnTo>
                    <a:lnTo>
                      <a:pt x="166" y="428"/>
                    </a:lnTo>
                    <a:lnTo>
                      <a:pt x="166" y="431"/>
                    </a:lnTo>
                    <a:lnTo>
                      <a:pt x="169" y="431"/>
                    </a:lnTo>
                    <a:lnTo>
                      <a:pt x="169" y="433"/>
                    </a:lnTo>
                    <a:lnTo>
                      <a:pt x="171" y="435"/>
                    </a:lnTo>
                    <a:lnTo>
                      <a:pt x="171" y="438"/>
                    </a:lnTo>
                    <a:lnTo>
                      <a:pt x="173" y="438"/>
                    </a:lnTo>
                    <a:lnTo>
                      <a:pt x="173" y="440"/>
                    </a:lnTo>
                    <a:lnTo>
                      <a:pt x="173" y="442"/>
                    </a:lnTo>
                    <a:lnTo>
                      <a:pt x="173" y="444"/>
                    </a:lnTo>
                    <a:lnTo>
                      <a:pt x="175" y="447"/>
                    </a:lnTo>
                    <a:lnTo>
                      <a:pt x="175" y="449"/>
                    </a:lnTo>
                    <a:lnTo>
                      <a:pt x="175" y="452"/>
                    </a:lnTo>
                    <a:lnTo>
                      <a:pt x="175" y="454"/>
                    </a:lnTo>
                    <a:lnTo>
                      <a:pt x="175" y="456"/>
                    </a:lnTo>
                    <a:lnTo>
                      <a:pt x="175" y="458"/>
                    </a:lnTo>
                    <a:lnTo>
                      <a:pt x="173" y="458"/>
                    </a:lnTo>
                    <a:lnTo>
                      <a:pt x="173" y="461"/>
                    </a:lnTo>
                    <a:lnTo>
                      <a:pt x="171" y="461"/>
                    </a:lnTo>
                    <a:lnTo>
                      <a:pt x="169" y="461"/>
                    </a:lnTo>
                    <a:lnTo>
                      <a:pt x="166" y="461"/>
                    </a:lnTo>
                    <a:lnTo>
                      <a:pt x="164" y="461"/>
                    </a:lnTo>
                    <a:lnTo>
                      <a:pt x="162" y="463"/>
                    </a:lnTo>
                    <a:lnTo>
                      <a:pt x="162" y="466"/>
                    </a:lnTo>
                    <a:lnTo>
                      <a:pt x="162" y="468"/>
                    </a:lnTo>
                    <a:lnTo>
                      <a:pt x="162" y="470"/>
                    </a:lnTo>
                    <a:lnTo>
                      <a:pt x="162" y="472"/>
                    </a:lnTo>
                    <a:lnTo>
                      <a:pt x="162" y="475"/>
                    </a:lnTo>
                    <a:lnTo>
                      <a:pt x="162" y="477"/>
                    </a:lnTo>
                    <a:lnTo>
                      <a:pt x="162" y="479"/>
                    </a:lnTo>
                    <a:lnTo>
                      <a:pt x="164" y="479"/>
                    </a:lnTo>
                    <a:lnTo>
                      <a:pt x="164" y="477"/>
                    </a:lnTo>
                    <a:lnTo>
                      <a:pt x="166" y="477"/>
                    </a:lnTo>
                    <a:lnTo>
                      <a:pt x="169" y="477"/>
                    </a:lnTo>
                    <a:lnTo>
                      <a:pt x="169" y="479"/>
                    </a:lnTo>
                    <a:lnTo>
                      <a:pt x="169" y="482"/>
                    </a:lnTo>
                    <a:lnTo>
                      <a:pt x="171" y="482"/>
                    </a:lnTo>
                    <a:lnTo>
                      <a:pt x="171" y="479"/>
                    </a:lnTo>
                    <a:lnTo>
                      <a:pt x="171" y="477"/>
                    </a:lnTo>
                    <a:lnTo>
                      <a:pt x="173" y="477"/>
                    </a:lnTo>
                    <a:lnTo>
                      <a:pt x="173" y="475"/>
                    </a:lnTo>
                    <a:lnTo>
                      <a:pt x="175" y="475"/>
                    </a:lnTo>
                    <a:lnTo>
                      <a:pt x="177" y="477"/>
                    </a:lnTo>
                    <a:lnTo>
                      <a:pt x="177" y="479"/>
                    </a:lnTo>
                    <a:lnTo>
                      <a:pt x="179" y="482"/>
                    </a:lnTo>
                    <a:lnTo>
                      <a:pt x="182" y="482"/>
                    </a:lnTo>
                    <a:lnTo>
                      <a:pt x="184" y="482"/>
                    </a:lnTo>
                    <a:lnTo>
                      <a:pt x="184" y="479"/>
                    </a:lnTo>
                    <a:lnTo>
                      <a:pt x="186" y="479"/>
                    </a:lnTo>
                    <a:lnTo>
                      <a:pt x="186" y="477"/>
                    </a:lnTo>
                    <a:lnTo>
                      <a:pt x="186" y="475"/>
                    </a:lnTo>
                    <a:lnTo>
                      <a:pt x="186" y="472"/>
                    </a:lnTo>
                    <a:lnTo>
                      <a:pt x="188" y="472"/>
                    </a:lnTo>
                    <a:lnTo>
                      <a:pt x="188" y="470"/>
                    </a:lnTo>
                    <a:lnTo>
                      <a:pt x="190" y="470"/>
                    </a:lnTo>
                    <a:lnTo>
                      <a:pt x="190" y="468"/>
                    </a:lnTo>
                    <a:lnTo>
                      <a:pt x="193" y="468"/>
                    </a:lnTo>
                    <a:lnTo>
                      <a:pt x="195" y="468"/>
                    </a:lnTo>
                    <a:lnTo>
                      <a:pt x="197" y="468"/>
                    </a:lnTo>
                    <a:lnTo>
                      <a:pt x="199" y="468"/>
                    </a:lnTo>
                    <a:lnTo>
                      <a:pt x="201" y="468"/>
                    </a:lnTo>
                    <a:lnTo>
                      <a:pt x="203" y="468"/>
                    </a:lnTo>
                    <a:lnTo>
                      <a:pt x="210" y="463"/>
                    </a:lnTo>
                    <a:lnTo>
                      <a:pt x="218" y="466"/>
                    </a:lnTo>
                    <a:lnTo>
                      <a:pt x="220" y="466"/>
                    </a:lnTo>
                    <a:lnTo>
                      <a:pt x="223" y="463"/>
                    </a:lnTo>
                    <a:lnTo>
                      <a:pt x="225" y="463"/>
                    </a:lnTo>
                    <a:lnTo>
                      <a:pt x="225" y="461"/>
                    </a:lnTo>
                    <a:lnTo>
                      <a:pt x="225" y="458"/>
                    </a:lnTo>
                    <a:lnTo>
                      <a:pt x="227" y="458"/>
                    </a:lnTo>
                    <a:lnTo>
                      <a:pt x="227" y="456"/>
                    </a:lnTo>
                    <a:lnTo>
                      <a:pt x="227" y="454"/>
                    </a:lnTo>
                    <a:lnTo>
                      <a:pt x="227" y="452"/>
                    </a:lnTo>
                    <a:lnTo>
                      <a:pt x="229" y="452"/>
                    </a:lnTo>
                    <a:lnTo>
                      <a:pt x="229" y="449"/>
                    </a:lnTo>
                    <a:lnTo>
                      <a:pt x="229" y="447"/>
                    </a:lnTo>
                    <a:lnTo>
                      <a:pt x="231" y="444"/>
                    </a:lnTo>
                    <a:lnTo>
                      <a:pt x="231" y="442"/>
                    </a:lnTo>
                    <a:lnTo>
                      <a:pt x="231" y="440"/>
                    </a:lnTo>
                    <a:lnTo>
                      <a:pt x="231" y="438"/>
                    </a:lnTo>
                    <a:lnTo>
                      <a:pt x="234" y="438"/>
                    </a:lnTo>
                    <a:lnTo>
                      <a:pt x="234" y="435"/>
                    </a:lnTo>
                    <a:lnTo>
                      <a:pt x="236" y="433"/>
                    </a:lnTo>
                    <a:lnTo>
                      <a:pt x="236" y="431"/>
                    </a:lnTo>
                    <a:lnTo>
                      <a:pt x="236" y="428"/>
                    </a:lnTo>
                    <a:lnTo>
                      <a:pt x="238" y="426"/>
                    </a:lnTo>
                    <a:lnTo>
                      <a:pt x="238" y="424"/>
                    </a:lnTo>
                    <a:lnTo>
                      <a:pt x="240" y="421"/>
                    </a:lnTo>
                    <a:lnTo>
                      <a:pt x="240" y="419"/>
                    </a:lnTo>
                    <a:lnTo>
                      <a:pt x="240" y="417"/>
                    </a:lnTo>
                    <a:lnTo>
                      <a:pt x="242" y="417"/>
                    </a:lnTo>
                    <a:lnTo>
                      <a:pt x="242" y="414"/>
                    </a:lnTo>
                    <a:lnTo>
                      <a:pt x="244" y="412"/>
                    </a:lnTo>
                    <a:lnTo>
                      <a:pt x="244" y="410"/>
                    </a:lnTo>
                    <a:lnTo>
                      <a:pt x="247" y="408"/>
                    </a:lnTo>
                    <a:lnTo>
                      <a:pt x="247" y="405"/>
                    </a:lnTo>
                    <a:lnTo>
                      <a:pt x="249" y="403"/>
                    </a:lnTo>
                    <a:lnTo>
                      <a:pt x="249" y="400"/>
                    </a:lnTo>
                    <a:lnTo>
                      <a:pt x="251" y="398"/>
                    </a:lnTo>
                    <a:lnTo>
                      <a:pt x="251" y="396"/>
                    </a:lnTo>
                    <a:lnTo>
                      <a:pt x="253" y="394"/>
                    </a:lnTo>
                    <a:lnTo>
                      <a:pt x="253" y="391"/>
                    </a:lnTo>
                    <a:lnTo>
                      <a:pt x="253" y="389"/>
                    </a:lnTo>
                    <a:lnTo>
                      <a:pt x="255" y="389"/>
                    </a:lnTo>
                    <a:lnTo>
                      <a:pt x="255" y="386"/>
                    </a:lnTo>
                    <a:lnTo>
                      <a:pt x="255" y="385"/>
                    </a:lnTo>
                    <a:lnTo>
                      <a:pt x="257" y="382"/>
                    </a:lnTo>
                    <a:lnTo>
                      <a:pt x="257" y="380"/>
                    </a:lnTo>
                    <a:lnTo>
                      <a:pt x="257" y="377"/>
                    </a:lnTo>
                    <a:lnTo>
                      <a:pt x="257" y="375"/>
                    </a:lnTo>
                    <a:lnTo>
                      <a:pt x="257" y="373"/>
                    </a:lnTo>
                    <a:lnTo>
                      <a:pt x="257" y="370"/>
                    </a:lnTo>
                    <a:lnTo>
                      <a:pt x="257" y="368"/>
                    </a:lnTo>
                    <a:lnTo>
                      <a:pt x="257" y="366"/>
                    </a:lnTo>
                    <a:lnTo>
                      <a:pt x="257" y="364"/>
                    </a:lnTo>
                    <a:lnTo>
                      <a:pt x="257" y="361"/>
                    </a:lnTo>
                    <a:lnTo>
                      <a:pt x="257" y="359"/>
                    </a:lnTo>
                    <a:lnTo>
                      <a:pt x="260" y="359"/>
                    </a:lnTo>
                    <a:lnTo>
                      <a:pt x="260" y="356"/>
                    </a:lnTo>
                    <a:lnTo>
                      <a:pt x="261" y="354"/>
                    </a:lnTo>
                    <a:lnTo>
                      <a:pt x="261" y="352"/>
                    </a:lnTo>
                    <a:lnTo>
                      <a:pt x="264" y="352"/>
                    </a:lnTo>
                    <a:lnTo>
                      <a:pt x="266" y="350"/>
                    </a:lnTo>
                    <a:lnTo>
                      <a:pt x="268" y="347"/>
                    </a:lnTo>
                    <a:lnTo>
                      <a:pt x="268" y="345"/>
                    </a:lnTo>
                    <a:lnTo>
                      <a:pt x="271" y="345"/>
                    </a:lnTo>
                    <a:lnTo>
                      <a:pt x="272" y="342"/>
                    </a:lnTo>
                    <a:lnTo>
                      <a:pt x="272" y="341"/>
                    </a:lnTo>
                    <a:lnTo>
                      <a:pt x="275" y="338"/>
                    </a:lnTo>
                    <a:lnTo>
                      <a:pt x="277" y="336"/>
                    </a:lnTo>
                    <a:lnTo>
                      <a:pt x="277" y="333"/>
                    </a:lnTo>
                    <a:lnTo>
                      <a:pt x="279" y="331"/>
                    </a:lnTo>
                    <a:lnTo>
                      <a:pt x="279" y="329"/>
                    </a:lnTo>
                    <a:lnTo>
                      <a:pt x="279" y="327"/>
                    </a:lnTo>
                    <a:lnTo>
                      <a:pt x="279" y="324"/>
                    </a:lnTo>
                    <a:lnTo>
                      <a:pt x="279" y="322"/>
                    </a:lnTo>
                    <a:lnTo>
                      <a:pt x="279" y="319"/>
                    </a:lnTo>
                    <a:lnTo>
                      <a:pt x="277" y="317"/>
                    </a:lnTo>
                    <a:lnTo>
                      <a:pt x="275" y="317"/>
                    </a:lnTo>
                    <a:lnTo>
                      <a:pt x="272" y="315"/>
                    </a:lnTo>
                    <a:lnTo>
                      <a:pt x="271" y="313"/>
                    </a:lnTo>
                    <a:lnTo>
                      <a:pt x="271" y="310"/>
                    </a:lnTo>
                    <a:lnTo>
                      <a:pt x="272" y="310"/>
                    </a:lnTo>
                    <a:lnTo>
                      <a:pt x="272" y="308"/>
                    </a:lnTo>
                    <a:lnTo>
                      <a:pt x="275" y="308"/>
                    </a:lnTo>
                    <a:lnTo>
                      <a:pt x="277" y="308"/>
                    </a:lnTo>
                    <a:lnTo>
                      <a:pt x="279" y="308"/>
                    </a:lnTo>
                    <a:lnTo>
                      <a:pt x="281" y="310"/>
                    </a:lnTo>
                    <a:lnTo>
                      <a:pt x="283" y="310"/>
                    </a:lnTo>
                    <a:lnTo>
                      <a:pt x="285" y="310"/>
                    </a:lnTo>
                    <a:lnTo>
                      <a:pt x="288" y="310"/>
                    </a:lnTo>
                    <a:lnTo>
                      <a:pt x="290" y="310"/>
                    </a:lnTo>
                    <a:lnTo>
                      <a:pt x="292" y="310"/>
                    </a:lnTo>
                    <a:lnTo>
                      <a:pt x="294" y="310"/>
                    </a:lnTo>
                    <a:lnTo>
                      <a:pt x="296" y="308"/>
                    </a:lnTo>
                    <a:lnTo>
                      <a:pt x="298" y="308"/>
                    </a:lnTo>
                    <a:lnTo>
                      <a:pt x="301" y="308"/>
                    </a:lnTo>
                    <a:lnTo>
                      <a:pt x="301" y="306"/>
                    </a:lnTo>
                    <a:lnTo>
                      <a:pt x="303" y="306"/>
                    </a:lnTo>
                    <a:lnTo>
                      <a:pt x="303" y="303"/>
                    </a:lnTo>
                    <a:lnTo>
                      <a:pt x="301" y="301"/>
                    </a:lnTo>
                    <a:lnTo>
                      <a:pt x="301" y="299"/>
                    </a:lnTo>
                    <a:lnTo>
                      <a:pt x="298" y="299"/>
                    </a:lnTo>
                    <a:lnTo>
                      <a:pt x="296" y="301"/>
                    </a:lnTo>
                    <a:lnTo>
                      <a:pt x="294" y="301"/>
                    </a:lnTo>
                    <a:lnTo>
                      <a:pt x="292" y="301"/>
                    </a:lnTo>
                    <a:lnTo>
                      <a:pt x="290" y="301"/>
                    </a:lnTo>
                    <a:lnTo>
                      <a:pt x="290" y="299"/>
                    </a:lnTo>
                    <a:lnTo>
                      <a:pt x="288" y="299"/>
                    </a:lnTo>
                    <a:lnTo>
                      <a:pt x="285" y="299"/>
                    </a:lnTo>
                    <a:lnTo>
                      <a:pt x="283" y="299"/>
                    </a:lnTo>
                    <a:lnTo>
                      <a:pt x="281" y="299"/>
                    </a:lnTo>
                    <a:lnTo>
                      <a:pt x="279" y="299"/>
                    </a:lnTo>
                    <a:lnTo>
                      <a:pt x="277" y="296"/>
                    </a:lnTo>
                    <a:lnTo>
                      <a:pt x="277" y="294"/>
                    </a:lnTo>
                    <a:lnTo>
                      <a:pt x="275" y="294"/>
                    </a:lnTo>
                    <a:lnTo>
                      <a:pt x="275" y="292"/>
                    </a:lnTo>
                    <a:lnTo>
                      <a:pt x="275" y="289"/>
                    </a:lnTo>
                    <a:lnTo>
                      <a:pt x="275" y="287"/>
                    </a:lnTo>
                    <a:lnTo>
                      <a:pt x="275" y="285"/>
                    </a:lnTo>
                    <a:lnTo>
                      <a:pt x="275" y="283"/>
                    </a:lnTo>
                    <a:lnTo>
                      <a:pt x="277" y="283"/>
                    </a:lnTo>
                    <a:lnTo>
                      <a:pt x="277" y="280"/>
                    </a:lnTo>
                    <a:lnTo>
                      <a:pt x="277" y="278"/>
                    </a:lnTo>
                    <a:lnTo>
                      <a:pt x="277" y="275"/>
                    </a:lnTo>
                    <a:lnTo>
                      <a:pt x="277" y="273"/>
                    </a:lnTo>
                    <a:lnTo>
                      <a:pt x="277" y="271"/>
                    </a:lnTo>
                    <a:lnTo>
                      <a:pt x="277" y="269"/>
                    </a:lnTo>
                    <a:lnTo>
                      <a:pt x="277" y="266"/>
                    </a:lnTo>
                    <a:lnTo>
                      <a:pt x="277" y="264"/>
                    </a:lnTo>
                    <a:lnTo>
                      <a:pt x="279" y="262"/>
                    </a:lnTo>
                    <a:lnTo>
                      <a:pt x="279" y="259"/>
                    </a:lnTo>
                    <a:lnTo>
                      <a:pt x="279" y="257"/>
                    </a:lnTo>
                    <a:lnTo>
                      <a:pt x="279" y="255"/>
                    </a:lnTo>
                    <a:lnTo>
                      <a:pt x="277" y="252"/>
                    </a:lnTo>
                    <a:lnTo>
                      <a:pt x="277" y="250"/>
                    </a:lnTo>
                    <a:lnTo>
                      <a:pt x="277" y="248"/>
                    </a:lnTo>
                    <a:lnTo>
                      <a:pt x="277" y="245"/>
                    </a:lnTo>
                    <a:lnTo>
                      <a:pt x="277" y="243"/>
                    </a:lnTo>
                    <a:lnTo>
                      <a:pt x="277" y="241"/>
                    </a:lnTo>
                    <a:lnTo>
                      <a:pt x="279" y="239"/>
                    </a:lnTo>
                    <a:lnTo>
                      <a:pt x="279" y="236"/>
                    </a:lnTo>
                    <a:lnTo>
                      <a:pt x="279" y="234"/>
                    </a:lnTo>
                    <a:lnTo>
                      <a:pt x="279" y="231"/>
                    </a:lnTo>
                    <a:lnTo>
                      <a:pt x="279" y="229"/>
                    </a:lnTo>
                    <a:lnTo>
                      <a:pt x="279" y="227"/>
                    </a:lnTo>
                    <a:lnTo>
                      <a:pt x="277" y="227"/>
                    </a:lnTo>
                    <a:lnTo>
                      <a:pt x="277" y="225"/>
                    </a:lnTo>
                    <a:lnTo>
                      <a:pt x="277" y="222"/>
                    </a:lnTo>
                    <a:lnTo>
                      <a:pt x="277" y="220"/>
                    </a:lnTo>
                    <a:lnTo>
                      <a:pt x="279" y="220"/>
                    </a:lnTo>
                    <a:lnTo>
                      <a:pt x="279" y="217"/>
                    </a:lnTo>
                    <a:lnTo>
                      <a:pt x="281" y="217"/>
                    </a:lnTo>
                    <a:lnTo>
                      <a:pt x="281" y="215"/>
                    </a:lnTo>
                    <a:lnTo>
                      <a:pt x="283" y="215"/>
                    </a:lnTo>
                    <a:lnTo>
                      <a:pt x="283" y="213"/>
                    </a:lnTo>
                    <a:lnTo>
                      <a:pt x="285" y="213"/>
                    </a:lnTo>
                    <a:lnTo>
                      <a:pt x="285" y="211"/>
                    </a:lnTo>
                    <a:lnTo>
                      <a:pt x="285" y="208"/>
                    </a:lnTo>
                    <a:lnTo>
                      <a:pt x="283" y="206"/>
                    </a:lnTo>
                    <a:lnTo>
                      <a:pt x="283" y="204"/>
                    </a:lnTo>
                    <a:lnTo>
                      <a:pt x="283" y="201"/>
                    </a:lnTo>
                    <a:lnTo>
                      <a:pt x="283" y="199"/>
                    </a:lnTo>
                    <a:lnTo>
                      <a:pt x="285" y="197"/>
                    </a:lnTo>
                    <a:lnTo>
                      <a:pt x="285" y="199"/>
                    </a:lnTo>
                    <a:lnTo>
                      <a:pt x="288" y="199"/>
                    </a:lnTo>
                    <a:lnTo>
                      <a:pt x="290" y="201"/>
                    </a:lnTo>
                    <a:lnTo>
                      <a:pt x="292" y="204"/>
                    </a:lnTo>
                    <a:lnTo>
                      <a:pt x="294" y="206"/>
                    </a:lnTo>
                    <a:lnTo>
                      <a:pt x="296" y="206"/>
                    </a:lnTo>
                    <a:lnTo>
                      <a:pt x="296" y="208"/>
                    </a:lnTo>
                    <a:lnTo>
                      <a:pt x="298" y="208"/>
                    </a:lnTo>
                    <a:lnTo>
                      <a:pt x="298" y="211"/>
                    </a:lnTo>
                    <a:lnTo>
                      <a:pt x="301" y="211"/>
                    </a:lnTo>
                    <a:lnTo>
                      <a:pt x="301" y="213"/>
                    </a:lnTo>
                    <a:lnTo>
                      <a:pt x="301" y="215"/>
                    </a:lnTo>
                    <a:lnTo>
                      <a:pt x="301" y="217"/>
                    </a:lnTo>
                    <a:lnTo>
                      <a:pt x="301" y="220"/>
                    </a:lnTo>
                    <a:lnTo>
                      <a:pt x="301" y="222"/>
                    </a:lnTo>
                    <a:lnTo>
                      <a:pt x="301" y="225"/>
                    </a:lnTo>
                    <a:lnTo>
                      <a:pt x="301" y="227"/>
                    </a:lnTo>
                    <a:lnTo>
                      <a:pt x="303" y="227"/>
                    </a:lnTo>
                    <a:lnTo>
                      <a:pt x="305" y="227"/>
                    </a:lnTo>
                    <a:lnTo>
                      <a:pt x="305" y="229"/>
                    </a:lnTo>
                    <a:lnTo>
                      <a:pt x="307" y="229"/>
                    </a:lnTo>
                    <a:lnTo>
                      <a:pt x="307" y="231"/>
                    </a:lnTo>
                    <a:lnTo>
                      <a:pt x="309" y="231"/>
                    </a:lnTo>
                    <a:lnTo>
                      <a:pt x="312" y="231"/>
                    </a:lnTo>
                    <a:lnTo>
                      <a:pt x="312" y="234"/>
                    </a:lnTo>
                    <a:lnTo>
                      <a:pt x="313" y="234"/>
                    </a:lnTo>
                    <a:lnTo>
                      <a:pt x="313" y="236"/>
                    </a:lnTo>
                    <a:lnTo>
                      <a:pt x="313" y="239"/>
                    </a:lnTo>
                    <a:lnTo>
                      <a:pt x="313" y="241"/>
                    </a:lnTo>
                    <a:lnTo>
                      <a:pt x="313" y="243"/>
                    </a:lnTo>
                    <a:lnTo>
                      <a:pt x="313" y="245"/>
                    </a:lnTo>
                    <a:lnTo>
                      <a:pt x="313" y="248"/>
                    </a:lnTo>
                    <a:lnTo>
                      <a:pt x="312" y="250"/>
                    </a:lnTo>
                    <a:lnTo>
                      <a:pt x="312" y="252"/>
                    </a:lnTo>
                    <a:lnTo>
                      <a:pt x="312" y="255"/>
                    </a:lnTo>
                    <a:lnTo>
                      <a:pt x="312" y="257"/>
                    </a:lnTo>
                    <a:lnTo>
                      <a:pt x="312" y="259"/>
                    </a:lnTo>
                    <a:lnTo>
                      <a:pt x="309" y="262"/>
                    </a:lnTo>
                    <a:lnTo>
                      <a:pt x="309" y="264"/>
                    </a:lnTo>
                    <a:lnTo>
                      <a:pt x="309" y="266"/>
                    </a:lnTo>
                    <a:lnTo>
                      <a:pt x="309" y="269"/>
                    </a:lnTo>
                    <a:lnTo>
                      <a:pt x="309" y="271"/>
                    </a:lnTo>
                    <a:lnTo>
                      <a:pt x="309" y="273"/>
                    </a:lnTo>
                    <a:lnTo>
                      <a:pt x="309" y="275"/>
                    </a:lnTo>
                    <a:lnTo>
                      <a:pt x="309" y="278"/>
                    </a:lnTo>
                    <a:lnTo>
                      <a:pt x="309" y="280"/>
                    </a:lnTo>
                    <a:lnTo>
                      <a:pt x="309" y="283"/>
                    </a:lnTo>
                    <a:lnTo>
                      <a:pt x="307" y="285"/>
                    </a:lnTo>
                    <a:lnTo>
                      <a:pt x="307" y="287"/>
                    </a:lnTo>
                    <a:lnTo>
                      <a:pt x="307" y="289"/>
                    </a:lnTo>
                    <a:lnTo>
                      <a:pt x="307" y="292"/>
                    </a:lnTo>
                    <a:lnTo>
                      <a:pt x="307" y="294"/>
                    </a:lnTo>
                    <a:lnTo>
                      <a:pt x="307" y="296"/>
                    </a:lnTo>
                    <a:lnTo>
                      <a:pt x="305" y="296"/>
                    </a:lnTo>
                    <a:lnTo>
                      <a:pt x="305" y="299"/>
                    </a:lnTo>
                    <a:lnTo>
                      <a:pt x="305" y="301"/>
                    </a:lnTo>
                    <a:lnTo>
                      <a:pt x="305" y="303"/>
                    </a:lnTo>
                    <a:lnTo>
                      <a:pt x="303" y="306"/>
                    </a:lnTo>
                    <a:lnTo>
                      <a:pt x="303" y="308"/>
                    </a:lnTo>
                    <a:lnTo>
                      <a:pt x="301" y="310"/>
                    </a:lnTo>
                    <a:lnTo>
                      <a:pt x="301" y="313"/>
                    </a:lnTo>
                    <a:lnTo>
                      <a:pt x="298" y="313"/>
                    </a:lnTo>
                    <a:lnTo>
                      <a:pt x="298" y="315"/>
                    </a:lnTo>
                    <a:lnTo>
                      <a:pt x="298" y="317"/>
                    </a:lnTo>
                    <a:lnTo>
                      <a:pt x="296" y="317"/>
                    </a:lnTo>
                    <a:lnTo>
                      <a:pt x="294" y="319"/>
                    </a:lnTo>
                    <a:lnTo>
                      <a:pt x="292" y="319"/>
                    </a:lnTo>
                    <a:lnTo>
                      <a:pt x="292" y="322"/>
                    </a:lnTo>
                    <a:lnTo>
                      <a:pt x="290" y="322"/>
                    </a:lnTo>
                    <a:lnTo>
                      <a:pt x="290" y="324"/>
                    </a:lnTo>
                    <a:lnTo>
                      <a:pt x="288" y="324"/>
                    </a:lnTo>
                    <a:lnTo>
                      <a:pt x="288" y="327"/>
                    </a:lnTo>
                    <a:lnTo>
                      <a:pt x="288" y="329"/>
                    </a:lnTo>
                    <a:lnTo>
                      <a:pt x="285" y="329"/>
                    </a:lnTo>
                    <a:lnTo>
                      <a:pt x="285" y="331"/>
                    </a:lnTo>
                    <a:lnTo>
                      <a:pt x="283" y="331"/>
                    </a:lnTo>
                    <a:lnTo>
                      <a:pt x="283" y="333"/>
                    </a:lnTo>
                    <a:lnTo>
                      <a:pt x="283" y="336"/>
                    </a:lnTo>
                    <a:lnTo>
                      <a:pt x="281" y="336"/>
                    </a:lnTo>
                    <a:lnTo>
                      <a:pt x="281" y="338"/>
                    </a:lnTo>
                    <a:lnTo>
                      <a:pt x="279" y="338"/>
                    </a:lnTo>
                    <a:lnTo>
                      <a:pt x="279" y="341"/>
                    </a:lnTo>
                    <a:lnTo>
                      <a:pt x="277" y="342"/>
                    </a:lnTo>
                    <a:lnTo>
                      <a:pt x="277" y="345"/>
                    </a:lnTo>
                    <a:lnTo>
                      <a:pt x="275" y="345"/>
                    </a:lnTo>
                    <a:lnTo>
                      <a:pt x="275" y="347"/>
                    </a:lnTo>
                    <a:lnTo>
                      <a:pt x="272" y="347"/>
                    </a:lnTo>
                    <a:lnTo>
                      <a:pt x="272" y="350"/>
                    </a:lnTo>
                    <a:lnTo>
                      <a:pt x="272" y="352"/>
                    </a:lnTo>
                    <a:lnTo>
                      <a:pt x="271" y="354"/>
                    </a:lnTo>
                    <a:lnTo>
                      <a:pt x="271" y="356"/>
                    </a:lnTo>
                    <a:lnTo>
                      <a:pt x="268" y="359"/>
                    </a:lnTo>
                    <a:lnTo>
                      <a:pt x="268" y="361"/>
                    </a:lnTo>
                    <a:lnTo>
                      <a:pt x="268" y="364"/>
                    </a:lnTo>
                    <a:lnTo>
                      <a:pt x="268" y="366"/>
                    </a:lnTo>
                    <a:lnTo>
                      <a:pt x="268" y="368"/>
                    </a:lnTo>
                    <a:lnTo>
                      <a:pt x="266" y="370"/>
                    </a:lnTo>
                    <a:lnTo>
                      <a:pt x="266" y="373"/>
                    </a:lnTo>
                    <a:lnTo>
                      <a:pt x="266" y="375"/>
                    </a:lnTo>
                    <a:lnTo>
                      <a:pt x="266" y="377"/>
                    </a:lnTo>
                    <a:lnTo>
                      <a:pt x="266" y="380"/>
                    </a:lnTo>
                    <a:lnTo>
                      <a:pt x="264" y="380"/>
                    </a:lnTo>
                    <a:lnTo>
                      <a:pt x="264" y="382"/>
                    </a:lnTo>
                    <a:lnTo>
                      <a:pt x="264" y="385"/>
                    </a:lnTo>
                    <a:lnTo>
                      <a:pt x="264" y="386"/>
                    </a:lnTo>
                    <a:lnTo>
                      <a:pt x="264" y="389"/>
                    </a:lnTo>
                    <a:lnTo>
                      <a:pt x="264" y="391"/>
                    </a:lnTo>
                    <a:lnTo>
                      <a:pt x="261" y="391"/>
                    </a:lnTo>
                    <a:lnTo>
                      <a:pt x="261" y="394"/>
                    </a:lnTo>
                    <a:lnTo>
                      <a:pt x="261" y="396"/>
                    </a:lnTo>
                    <a:lnTo>
                      <a:pt x="261" y="398"/>
                    </a:lnTo>
                    <a:lnTo>
                      <a:pt x="261" y="400"/>
                    </a:lnTo>
                    <a:lnTo>
                      <a:pt x="261" y="403"/>
                    </a:lnTo>
                    <a:lnTo>
                      <a:pt x="260" y="405"/>
                    </a:lnTo>
                    <a:lnTo>
                      <a:pt x="260" y="408"/>
                    </a:lnTo>
                    <a:lnTo>
                      <a:pt x="257" y="408"/>
                    </a:lnTo>
                    <a:lnTo>
                      <a:pt x="255" y="410"/>
                    </a:lnTo>
                    <a:lnTo>
                      <a:pt x="255" y="412"/>
                    </a:lnTo>
                    <a:lnTo>
                      <a:pt x="255" y="414"/>
                    </a:lnTo>
                    <a:lnTo>
                      <a:pt x="255" y="417"/>
                    </a:lnTo>
                    <a:lnTo>
                      <a:pt x="257" y="414"/>
                    </a:lnTo>
                    <a:lnTo>
                      <a:pt x="260" y="414"/>
                    </a:lnTo>
                    <a:lnTo>
                      <a:pt x="261" y="414"/>
                    </a:lnTo>
                    <a:lnTo>
                      <a:pt x="264" y="414"/>
                    </a:lnTo>
                    <a:lnTo>
                      <a:pt x="264" y="417"/>
                    </a:lnTo>
                    <a:lnTo>
                      <a:pt x="264" y="419"/>
                    </a:lnTo>
                    <a:lnTo>
                      <a:pt x="261" y="421"/>
                    </a:lnTo>
                    <a:lnTo>
                      <a:pt x="261" y="424"/>
                    </a:lnTo>
                    <a:lnTo>
                      <a:pt x="261" y="426"/>
                    </a:lnTo>
                    <a:lnTo>
                      <a:pt x="260" y="428"/>
                    </a:lnTo>
                    <a:lnTo>
                      <a:pt x="260" y="431"/>
                    </a:lnTo>
                    <a:lnTo>
                      <a:pt x="260" y="433"/>
                    </a:lnTo>
                    <a:lnTo>
                      <a:pt x="260" y="435"/>
                    </a:lnTo>
                    <a:lnTo>
                      <a:pt x="257" y="438"/>
                    </a:lnTo>
                    <a:lnTo>
                      <a:pt x="257" y="440"/>
                    </a:lnTo>
                    <a:lnTo>
                      <a:pt x="257" y="442"/>
                    </a:lnTo>
                    <a:lnTo>
                      <a:pt x="257" y="444"/>
                    </a:lnTo>
                    <a:lnTo>
                      <a:pt x="255" y="447"/>
                    </a:lnTo>
                    <a:lnTo>
                      <a:pt x="255" y="449"/>
                    </a:lnTo>
                    <a:lnTo>
                      <a:pt x="255" y="452"/>
                    </a:lnTo>
                    <a:lnTo>
                      <a:pt x="257" y="452"/>
                    </a:lnTo>
                    <a:lnTo>
                      <a:pt x="257" y="454"/>
                    </a:lnTo>
                    <a:lnTo>
                      <a:pt x="260" y="454"/>
                    </a:lnTo>
                    <a:lnTo>
                      <a:pt x="261" y="454"/>
                    </a:lnTo>
                    <a:lnTo>
                      <a:pt x="261" y="452"/>
                    </a:lnTo>
                    <a:lnTo>
                      <a:pt x="261" y="449"/>
                    </a:lnTo>
                    <a:lnTo>
                      <a:pt x="261" y="447"/>
                    </a:lnTo>
                    <a:lnTo>
                      <a:pt x="261" y="444"/>
                    </a:lnTo>
                    <a:lnTo>
                      <a:pt x="261" y="442"/>
                    </a:lnTo>
                    <a:lnTo>
                      <a:pt x="261" y="440"/>
                    </a:lnTo>
                    <a:lnTo>
                      <a:pt x="261" y="438"/>
                    </a:lnTo>
                    <a:lnTo>
                      <a:pt x="264" y="438"/>
                    </a:lnTo>
                    <a:lnTo>
                      <a:pt x="264" y="435"/>
                    </a:lnTo>
                    <a:lnTo>
                      <a:pt x="264" y="433"/>
                    </a:lnTo>
                    <a:lnTo>
                      <a:pt x="264" y="431"/>
                    </a:lnTo>
                    <a:lnTo>
                      <a:pt x="266" y="431"/>
                    </a:lnTo>
                    <a:lnTo>
                      <a:pt x="266" y="428"/>
                    </a:lnTo>
                    <a:lnTo>
                      <a:pt x="268" y="428"/>
                    </a:lnTo>
                    <a:lnTo>
                      <a:pt x="271" y="428"/>
                    </a:lnTo>
                    <a:lnTo>
                      <a:pt x="272" y="431"/>
                    </a:lnTo>
                    <a:lnTo>
                      <a:pt x="272" y="433"/>
                    </a:lnTo>
                    <a:lnTo>
                      <a:pt x="272" y="435"/>
                    </a:lnTo>
                    <a:lnTo>
                      <a:pt x="275" y="438"/>
                    </a:lnTo>
                    <a:lnTo>
                      <a:pt x="275" y="440"/>
                    </a:lnTo>
                    <a:lnTo>
                      <a:pt x="272" y="442"/>
                    </a:lnTo>
                    <a:lnTo>
                      <a:pt x="271" y="444"/>
                    </a:lnTo>
                    <a:lnTo>
                      <a:pt x="271" y="447"/>
                    </a:lnTo>
                    <a:lnTo>
                      <a:pt x="271" y="449"/>
                    </a:lnTo>
                    <a:lnTo>
                      <a:pt x="272" y="449"/>
                    </a:lnTo>
                    <a:lnTo>
                      <a:pt x="272" y="452"/>
                    </a:lnTo>
                    <a:lnTo>
                      <a:pt x="275" y="452"/>
                    </a:lnTo>
                    <a:lnTo>
                      <a:pt x="277" y="454"/>
                    </a:lnTo>
                    <a:lnTo>
                      <a:pt x="277" y="456"/>
                    </a:lnTo>
                    <a:lnTo>
                      <a:pt x="277" y="458"/>
                    </a:lnTo>
                    <a:lnTo>
                      <a:pt x="277" y="461"/>
                    </a:lnTo>
                    <a:lnTo>
                      <a:pt x="277" y="463"/>
                    </a:lnTo>
                    <a:lnTo>
                      <a:pt x="277" y="466"/>
                    </a:lnTo>
                    <a:lnTo>
                      <a:pt x="277" y="468"/>
                    </a:lnTo>
                    <a:lnTo>
                      <a:pt x="277" y="470"/>
                    </a:lnTo>
                    <a:lnTo>
                      <a:pt x="277" y="472"/>
                    </a:lnTo>
                    <a:lnTo>
                      <a:pt x="277" y="475"/>
                    </a:lnTo>
                    <a:lnTo>
                      <a:pt x="277" y="477"/>
                    </a:lnTo>
                    <a:lnTo>
                      <a:pt x="277" y="479"/>
                    </a:lnTo>
                    <a:lnTo>
                      <a:pt x="277" y="482"/>
                    </a:lnTo>
                    <a:lnTo>
                      <a:pt x="277" y="484"/>
                    </a:lnTo>
                    <a:lnTo>
                      <a:pt x="277" y="486"/>
                    </a:lnTo>
                    <a:lnTo>
                      <a:pt x="277" y="488"/>
                    </a:lnTo>
                    <a:lnTo>
                      <a:pt x="277" y="491"/>
                    </a:lnTo>
                    <a:lnTo>
                      <a:pt x="277" y="493"/>
                    </a:lnTo>
                    <a:lnTo>
                      <a:pt x="275" y="493"/>
                    </a:lnTo>
                    <a:lnTo>
                      <a:pt x="275" y="496"/>
                    </a:lnTo>
                    <a:lnTo>
                      <a:pt x="275" y="498"/>
                    </a:lnTo>
                    <a:lnTo>
                      <a:pt x="272" y="498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1" y="502"/>
                    </a:lnTo>
                    <a:lnTo>
                      <a:pt x="271" y="505"/>
                    </a:lnTo>
                    <a:lnTo>
                      <a:pt x="271" y="507"/>
                    </a:lnTo>
                    <a:lnTo>
                      <a:pt x="268" y="510"/>
                    </a:lnTo>
                    <a:lnTo>
                      <a:pt x="266" y="512"/>
                    </a:lnTo>
                    <a:lnTo>
                      <a:pt x="266" y="514"/>
                    </a:lnTo>
                    <a:lnTo>
                      <a:pt x="266" y="516"/>
                    </a:lnTo>
                    <a:lnTo>
                      <a:pt x="264" y="516"/>
                    </a:lnTo>
                    <a:lnTo>
                      <a:pt x="264" y="519"/>
                    </a:lnTo>
                    <a:lnTo>
                      <a:pt x="264" y="521"/>
                    </a:lnTo>
                    <a:lnTo>
                      <a:pt x="261" y="523"/>
                    </a:lnTo>
                    <a:lnTo>
                      <a:pt x="261" y="526"/>
                    </a:lnTo>
                    <a:lnTo>
                      <a:pt x="261" y="528"/>
                    </a:lnTo>
                    <a:lnTo>
                      <a:pt x="261" y="530"/>
                    </a:lnTo>
                    <a:lnTo>
                      <a:pt x="264" y="530"/>
                    </a:lnTo>
                    <a:lnTo>
                      <a:pt x="266" y="530"/>
                    </a:lnTo>
                    <a:lnTo>
                      <a:pt x="268" y="528"/>
                    </a:lnTo>
                    <a:lnTo>
                      <a:pt x="268" y="526"/>
                    </a:lnTo>
                    <a:lnTo>
                      <a:pt x="268" y="523"/>
                    </a:lnTo>
                    <a:lnTo>
                      <a:pt x="271" y="523"/>
                    </a:lnTo>
                    <a:lnTo>
                      <a:pt x="271" y="521"/>
                    </a:lnTo>
                    <a:lnTo>
                      <a:pt x="272" y="519"/>
                    </a:lnTo>
                    <a:lnTo>
                      <a:pt x="272" y="516"/>
                    </a:lnTo>
                    <a:lnTo>
                      <a:pt x="275" y="516"/>
                    </a:lnTo>
                    <a:lnTo>
                      <a:pt x="275" y="514"/>
                    </a:lnTo>
                    <a:lnTo>
                      <a:pt x="277" y="512"/>
                    </a:lnTo>
                    <a:lnTo>
                      <a:pt x="279" y="512"/>
                    </a:lnTo>
                    <a:lnTo>
                      <a:pt x="281" y="512"/>
                    </a:lnTo>
                    <a:lnTo>
                      <a:pt x="283" y="512"/>
                    </a:lnTo>
                    <a:lnTo>
                      <a:pt x="285" y="512"/>
                    </a:lnTo>
                    <a:lnTo>
                      <a:pt x="285" y="510"/>
                    </a:lnTo>
                    <a:lnTo>
                      <a:pt x="288" y="510"/>
                    </a:lnTo>
                    <a:lnTo>
                      <a:pt x="290" y="510"/>
                    </a:lnTo>
                    <a:lnTo>
                      <a:pt x="292" y="512"/>
                    </a:lnTo>
                    <a:lnTo>
                      <a:pt x="292" y="514"/>
                    </a:lnTo>
                    <a:lnTo>
                      <a:pt x="294" y="516"/>
                    </a:lnTo>
                    <a:lnTo>
                      <a:pt x="294" y="519"/>
                    </a:lnTo>
                    <a:lnTo>
                      <a:pt x="296" y="521"/>
                    </a:lnTo>
                    <a:lnTo>
                      <a:pt x="296" y="523"/>
                    </a:lnTo>
                    <a:lnTo>
                      <a:pt x="298" y="523"/>
                    </a:lnTo>
                    <a:lnTo>
                      <a:pt x="301" y="523"/>
                    </a:lnTo>
                    <a:lnTo>
                      <a:pt x="301" y="521"/>
                    </a:lnTo>
                    <a:lnTo>
                      <a:pt x="301" y="519"/>
                    </a:lnTo>
                    <a:lnTo>
                      <a:pt x="301" y="516"/>
                    </a:lnTo>
                    <a:lnTo>
                      <a:pt x="301" y="514"/>
                    </a:lnTo>
                    <a:lnTo>
                      <a:pt x="298" y="514"/>
                    </a:lnTo>
                    <a:lnTo>
                      <a:pt x="298" y="512"/>
                    </a:lnTo>
                    <a:lnTo>
                      <a:pt x="296" y="512"/>
                    </a:lnTo>
                    <a:lnTo>
                      <a:pt x="296" y="510"/>
                    </a:lnTo>
                    <a:lnTo>
                      <a:pt x="296" y="507"/>
                    </a:lnTo>
                    <a:lnTo>
                      <a:pt x="296" y="505"/>
                    </a:lnTo>
                    <a:lnTo>
                      <a:pt x="298" y="505"/>
                    </a:lnTo>
                    <a:lnTo>
                      <a:pt x="301" y="505"/>
                    </a:lnTo>
                    <a:lnTo>
                      <a:pt x="303" y="505"/>
                    </a:lnTo>
                    <a:lnTo>
                      <a:pt x="305" y="505"/>
                    </a:lnTo>
                    <a:lnTo>
                      <a:pt x="307" y="505"/>
                    </a:lnTo>
                    <a:lnTo>
                      <a:pt x="307" y="502"/>
                    </a:lnTo>
                    <a:lnTo>
                      <a:pt x="305" y="502"/>
                    </a:lnTo>
                    <a:lnTo>
                      <a:pt x="305" y="500"/>
                    </a:lnTo>
                    <a:lnTo>
                      <a:pt x="303" y="498"/>
                    </a:lnTo>
                    <a:lnTo>
                      <a:pt x="303" y="496"/>
                    </a:lnTo>
                    <a:lnTo>
                      <a:pt x="301" y="496"/>
                    </a:lnTo>
                    <a:lnTo>
                      <a:pt x="301" y="493"/>
                    </a:lnTo>
                    <a:lnTo>
                      <a:pt x="298" y="493"/>
                    </a:lnTo>
                    <a:lnTo>
                      <a:pt x="296" y="493"/>
                    </a:lnTo>
                    <a:lnTo>
                      <a:pt x="294" y="491"/>
                    </a:lnTo>
                    <a:lnTo>
                      <a:pt x="292" y="488"/>
                    </a:lnTo>
                    <a:lnTo>
                      <a:pt x="292" y="486"/>
                    </a:lnTo>
                    <a:lnTo>
                      <a:pt x="292" y="484"/>
                    </a:lnTo>
                    <a:lnTo>
                      <a:pt x="292" y="482"/>
                    </a:lnTo>
                    <a:lnTo>
                      <a:pt x="292" y="479"/>
                    </a:lnTo>
                    <a:lnTo>
                      <a:pt x="292" y="477"/>
                    </a:lnTo>
                    <a:lnTo>
                      <a:pt x="292" y="475"/>
                    </a:lnTo>
                    <a:lnTo>
                      <a:pt x="292" y="472"/>
                    </a:lnTo>
                    <a:lnTo>
                      <a:pt x="290" y="470"/>
                    </a:lnTo>
                    <a:lnTo>
                      <a:pt x="288" y="470"/>
                    </a:lnTo>
                    <a:lnTo>
                      <a:pt x="288" y="472"/>
                    </a:lnTo>
                    <a:lnTo>
                      <a:pt x="285" y="472"/>
                    </a:lnTo>
                    <a:lnTo>
                      <a:pt x="285" y="475"/>
                    </a:lnTo>
                    <a:lnTo>
                      <a:pt x="285" y="477"/>
                    </a:lnTo>
                    <a:lnTo>
                      <a:pt x="288" y="479"/>
                    </a:lnTo>
                    <a:lnTo>
                      <a:pt x="288" y="482"/>
                    </a:lnTo>
                    <a:lnTo>
                      <a:pt x="288" y="484"/>
                    </a:lnTo>
                    <a:lnTo>
                      <a:pt x="288" y="486"/>
                    </a:lnTo>
                    <a:lnTo>
                      <a:pt x="288" y="488"/>
                    </a:lnTo>
                    <a:lnTo>
                      <a:pt x="285" y="491"/>
                    </a:lnTo>
                    <a:lnTo>
                      <a:pt x="285" y="493"/>
                    </a:lnTo>
                    <a:lnTo>
                      <a:pt x="283" y="493"/>
                    </a:lnTo>
                    <a:lnTo>
                      <a:pt x="283" y="491"/>
                    </a:lnTo>
                    <a:lnTo>
                      <a:pt x="281" y="491"/>
                    </a:lnTo>
                    <a:lnTo>
                      <a:pt x="281" y="488"/>
                    </a:lnTo>
                    <a:lnTo>
                      <a:pt x="281" y="486"/>
                    </a:lnTo>
                    <a:lnTo>
                      <a:pt x="281" y="484"/>
                    </a:lnTo>
                    <a:lnTo>
                      <a:pt x="281" y="482"/>
                    </a:lnTo>
                    <a:lnTo>
                      <a:pt x="281" y="479"/>
                    </a:lnTo>
                    <a:lnTo>
                      <a:pt x="281" y="477"/>
                    </a:lnTo>
                    <a:lnTo>
                      <a:pt x="281" y="475"/>
                    </a:lnTo>
                    <a:lnTo>
                      <a:pt x="281" y="472"/>
                    </a:lnTo>
                    <a:lnTo>
                      <a:pt x="281" y="470"/>
                    </a:lnTo>
                    <a:lnTo>
                      <a:pt x="281" y="468"/>
                    </a:lnTo>
                    <a:lnTo>
                      <a:pt x="281" y="466"/>
                    </a:lnTo>
                    <a:lnTo>
                      <a:pt x="281" y="463"/>
                    </a:lnTo>
                    <a:lnTo>
                      <a:pt x="281" y="461"/>
                    </a:lnTo>
                    <a:lnTo>
                      <a:pt x="283" y="458"/>
                    </a:lnTo>
                    <a:lnTo>
                      <a:pt x="283" y="456"/>
                    </a:lnTo>
                    <a:lnTo>
                      <a:pt x="281" y="456"/>
                    </a:lnTo>
                    <a:lnTo>
                      <a:pt x="281" y="454"/>
                    </a:lnTo>
                    <a:lnTo>
                      <a:pt x="281" y="452"/>
                    </a:lnTo>
                    <a:lnTo>
                      <a:pt x="281" y="449"/>
                    </a:lnTo>
                    <a:lnTo>
                      <a:pt x="281" y="447"/>
                    </a:lnTo>
                    <a:lnTo>
                      <a:pt x="281" y="444"/>
                    </a:lnTo>
                    <a:lnTo>
                      <a:pt x="281" y="442"/>
                    </a:lnTo>
                    <a:lnTo>
                      <a:pt x="281" y="440"/>
                    </a:lnTo>
                    <a:lnTo>
                      <a:pt x="281" y="438"/>
                    </a:lnTo>
                    <a:lnTo>
                      <a:pt x="281" y="435"/>
                    </a:lnTo>
                    <a:lnTo>
                      <a:pt x="281" y="433"/>
                    </a:lnTo>
                    <a:lnTo>
                      <a:pt x="281" y="431"/>
                    </a:lnTo>
                    <a:lnTo>
                      <a:pt x="281" y="428"/>
                    </a:lnTo>
                    <a:lnTo>
                      <a:pt x="281" y="426"/>
                    </a:lnTo>
                    <a:lnTo>
                      <a:pt x="281" y="424"/>
                    </a:lnTo>
                    <a:lnTo>
                      <a:pt x="275" y="417"/>
                    </a:lnTo>
                    <a:lnTo>
                      <a:pt x="272" y="408"/>
                    </a:lnTo>
                    <a:lnTo>
                      <a:pt x="275" y="405"/>
                    </a:lnTo>
                    <a:lnTo>
                      <a:pt x="275" y="403"/>
                    </a:lnTo>
                    <a:lnTo>
                      <a:pt x="277" y="405"/>
                    </a:lnTo>
                    <a:lnTo>
                      <a:pt x="277" y="403"/>
                    </a:lnTo>
                    <a:lnTo>
                      <a:pt x="277" y="400"/>
                    </a:lnTo>
                    <a:lnTo>
                      <a:pt x="277" y="398"/>
                    </a:lnTo>
                    <a:lnTo>
                      <a:pt x="277" y="396"/>
                    </a:lnTo>
                    <a:lnTo>
                      <a:pt x="277" y="394"/>
                    </a:lnTo>
                    <a:lnTo>
                      <a:pt x="277" y="391"/>
                    </a:lnTo>
                    <a:lnTo>
                      <a:pt x="275" y="391"/>
                    </a:lnTo>
                    <a:lnTo>
                      <a:pt x="275" y="389"/>
                    </a:lnTo>
                    <a:lnTo>
                      <a:pt x="275" y="386"/>
                    </a:lnTo>
                    <a:lnTo>
                      <a:pt x="275" y="385"/>
                    </a:lnTo>
                    <a:lnTo>
                      <a:pt x="275" y="382"/>
                    </a:lnTo>
                    <a:lnTo>
                      <a:pt x="275" y="380"/>
                    </a:lnTo>
                    <a:lnTo>
                      <a:pt x="275" y="377"/>
                    </a:lnTo>
                    <a:lnTo>
                      <a:pt x="277" y="375"/>
                    </a:lnTo>
                    <a:lnTo>
                      <a:pt x="277" y="373"/>
                    </a:lnTo>
                    <a:lnTo>
                      <a:pt x="279" y="368"/>
                    </a:lnTo>
                    <a:lnTo>
                      <a:pt x="279" y="366"/>
                    </a:lnTo>
                    <a:lnTo>
                      <a:pt x="279" y="364"/>
                    </a:lnTo>
                    <a:lnTo>
                      <a:pt x="281" y="361"/>
                    </a:lnTo>
                    <a:lnTo>
                      <a:pt x="283" y="359"/>
                    </a:lnTo>
                    <a:lnTo>
                      <a:pt x="283" y="356"/>
                    </a:lnTo>
                    <a:lnTo>
                      <a:pt x="283" y="354"/>
                    </a:lnTo>
                    <a:lnTo>
                      <a:pt x="285" y="354"/>
                    </a:lnTo>
                    <a:lnTo>
                      <a:pt x="285" y="352"/>
                    </a:lnTo>
                    <a:lnTo>
                      <a:pt x="288" y="350"/>
                    </a:lnTo>
                    <a:lnTo>
                      <a:pt x="288" y="347"/>
                    </a:lnTo>
                    <a:lnTo>
                      <a:pt x="290" y="347"/>
                    </a:lnTo>
                    <a:lnTo>
                      <a:pt x="292" y="345"/>
                    </a:lnTo>
                    <a:lnTo>
                      <a:pt x="292" y="342"/>
                    </a:lnTo>
                    <a:lnTo>
                      <a:pt x="294" y="342"/>
                    </a:lnTo>
                    <a:lnTo>
                      <a:pt x="294" y="341"/>
                    </a:lnTo>
                    <a:lnTo>
                      <a:pt x="296" y="341"/>
                    </a:lnTo>
                    <a:lnTo>
                      <a:pt x="296" y="338"/>
                    </a:lnTo>
                    <a:lnTo>
                      <a:pt x="298" y="336"/>
                    </a:lnTo>
                    <a:lnTo>
                      <a:pt x="298" y="333"/>
                    </a:lnTo>
                    <a:lnTo>
                      <a:pt x="301" y="331"/>
                    </a:lnTo>
                    <a:lnTo>
                      <a:pt x="301" y="329"/>
                    </a:lnTo>
                    <a:lnTo>
                      <a:pt x="303" y="327"/>
                    </a:lnTo>
                    <a:lnTo>
                      <a:pt x="303" y="324"/>
                    </a:lnTo>
                    <a:lnTo>
                      <a:pt x="305" y="322"/>
                    </a:lnTo>
                    <a:lnTo>
                      <a:pt x="305" y="319"/>
                    </a:lnTo>
                    <a:lnTo>
                      <a:pt x="307" y="319"/>
                    </a:lnTo>
                    <a:lnTo>
                      <a:pt x="307" y="317"/>
                    </a:lnTo>
                    <a:lnTo>
                      <a:pt x="309" y="315"/>
                    </a:lnTo>
                    <a:lnTo>
                      <a:pt x="312" y="313"/>
                    </a:lnTo>
                    <a:lnTo>
                      <a:pt x="313" y="310"/>
                    </a:lnTo>
                    <a:lnTo>
                      <a:pt x="313" y="313"/>
                    </a:lnTo>
                    <a:lnTo>
                      <a:pt x="316" y="313"/>
                    </a:lnTo>
                    <a:lnTo>
                      <a:pt x="316" y="315"/>
                    </a:lnTo>
                    <a:lnTo>
                      <a:pt x="316" y="317"/>
                    </a:lnTo>
                    <a:lnTo>
                      <a:pt x="316" y="319"/>
                    </a:lnTo>
                    <a:lnTo>
                      <a:pt x="316" y="322"/>
                    </a:lnTo>
                    <a:lnTo>
                      <a:pt x="316" y="324"/>
                    </a:lnTo>
                    <a:lnTo>
                      <a:pt x="316" y="327"/>
                    </a:lnTo>
                    <a:lnTo>
                      <a:pt x="316" y="329"/>
                    </a:lnTo>
                    <a:lnTo>
                      <a:pt x="316" y="331"/>
                    </a:lnTo>
                    <a:lnTo>
                      <a:pt x="316" y="333"/>
                    </a:lnTo>
                    <a:lnTo>
                      <a:pt x="316" y="336"/>
                    </a:lnTo>
                    <a:lnTo>
                      <a:pt x="318" y="338"/>
                    </a:lnTo>
                    <a:lnTo>
                      <a:pt x="318" y="341"/>
                    </a:lnTo>
                    <a:lnTo>
                      <a:pt x="318" y="342"/>
                    </a:lnTo>
                    <a:lnTo>
                      <a:pt x="318" y="345"/>
                    </a:lnTo>
                    <a:lnTo>
                      <a:pt x="318" y="347"/>
                    </a:lnTo>
                    <a:lnTo>
                      <a:pt x="320" y="347"/>
                    </a:lnTo>
                    <a:lnTo>
                      <a:pt x="320" y="350"/>
                    </a:lnTo>
                    <a:lnTo>
                      <a:pt x="320" y="352"/>
                    </a:lnTo>
                    <a:lnTo>
                      <a:pt x="322" y="354"/>
                    </a:lnTo>
                    <a:lnTo>
                      <a:pt x="322" y="356"/>
                    </a:lnTo>
                    <a:lnTo>
                      <a:pt x="324" y="359"/>
                    </a:lnTo>
                    <a:lnTo>
                      <a:pt x="326" y="359"/>
                    </a:lnTo>
                    <a:lnTo>
                      <a:pt x="326" y="361"/>
                    </a:lnTo>
                    <a:lnTo>
                      <a:pt x="329" y="364"/>
                    </a:lnTo>
                    <a:lnTo>
                      <a:pt x="331" y="366"/>
                    </a:lnTo>
                    <a:lnTo>
                      <a:pt x="331" y="368"/>
                    </a:lnTo>
                    <a:lnTo>
                      <a:pt x="333" y="368"/>
                    </a:lnTo>
                    <a:lnTo>
                      <a:pt x="333" y="370"/>
                    </a:lnTo>
                    <a:lnTo>
                      <a:pt x="335" y="370"/>
                    </a:lnTo>
                    <a:lnTo>
                      <a:pt x="335" y="373"/>
                    </a:lnTo>
                    <a:lnTo>
                      <a:pt x="337" y="373"/>
                    </a:lnTo>
                    <a:lnTo>
                      <a:pt x="339" y="375"/>
                    </a:lnTo>
                    <a:lnTo>
                      <a:pt x="342" y="375"/>
                    </a:lnTo>
                    <a:lnTo>
                      <a:pt x="344" y="375"/>
                    </a:lnTo>
                    <a:lnTo>
                      <a:pt x="344" y="373"/>
                    </a:lnTo>
                    <a:lnTo>
                      <a:pt x="344" y="370"/>
                    </a:lnTo>
                    <a:lnTo>
                      <a:pt x="342" y="368"/>
                    </a:lnTo>
                    <a:lnTo>
                      <a:pt x="342" y="366"/>
                    </a:lnTo>
                    <a:lnTo>
                      <a:pt x="339" y="364"/>
                    </a:lnTo>
                    <a:lnTo>
                      <a:pt x="337" y="361"/>
                    </a:lnTo>
                    <a:lnTo>
                      <a:pt x="335" y="359"/>
                    </a:lnTo>
                    <a:lnTo>
                      <a:pt x="333" y="359"/>
                    </a:lnTo>
                    <a:lnTo>
                      <a:pt x="333" y="356"/>
                    </a:lnTo>
                    <a:lnTo>
                      <a:pt x="331" y="356"/>
                    </a:lnTo>
                    <a:lnTo>
                      <a:pt x="331" y="354"/>
                    </a:lnTo>
                    <a:lnTo>
                      <a:pt x="331" y="352"/>
                    </a:lnTo>
                    <a:lnTo>
                      <a:pt x="331" y="350"/>
                    </a:lnTo>
                    <a:lnTo>
                      <a:pt x="331" y="347"/>
                    </a:lnTo>
                    <a:lnTo>
                      <a:pt x="333" y="347"/>
                    </a:lnTo>
                    <a:lnTo>
                      <a:pt x="333" y="350"/>
                    </a:lnTo>
                    <a:lnTo>
                      <a:pt x="335" y="350"/>
                    </a:lnTo>
                    <a:lnTo>
                      <a:pt x="337" y="350"/>
                    </a:lnTo>
                    <a:lnTo>
                      <a:pt x="337" y="352"/>
                    </a:lnTo>
                    <a:lnTo>
                      <a:pt x="339" y="352"/>
                    </a:lnTo>
                    <a:lnTo>
                      <a:pt x="342" y="354"/>
                    </a:lnTo>
                    <a:lnTo>
                      <a:pt x="344" y="354"/>
                    </a:lnTo>
                    <a:lnTo>
                      <a:pt x="346" y="354"/>
                    </a:lnTo>
                    <a:lnTo>
                      <a:pt x="348" y="354"/>
                    </a:lnTo>
                    <a:lnTo>
                      <a:pt x="348" y="352"/>
                    </a:lnTo>
                    <a:lnTo>
                      <a:pt x="346" y="350"/>
                    </a:lnTo>
                    <a:lnTo>
                      <a:pt x="344" y="347"/>
                    </a:lnTo>
                    <a:lnTo>
                      <a:pt x="342" y="347"/>
                    </a:lnTo>
                    <a:lnTo>
                      <a:pt x="342" y="345"/>
                    </a:lnTo>
                    <a:lnTo>
                      <a:pt x="342" y="342"/>
                    </a:lnTo>
                    <a:lnTo>
                      <a:pt x="344" y="342"/>
                    </a:lnTo>
                    <a:lnTo>
                      <a:pt x="346" y="342"/>
                    </a:lnTo>
                    <a:lnTo>
                      <a:pt x="348" y="342"/>
                    </a:lnTo>
                    <a:lnTo>
                      <a:pt x="350" y="342"/>
                    </a:lnTo>
                    <a:lnTo>
                      <a:pt x="350" y="341"/>
                    </a:lnTo>
                    <a:lnTo>
                      <a:pt x="350" y="338"/>
                    </a:lnTo>
                    <a:lnTo>
                      <a:pt x="353" y="338"/>
                    </a:lnTo>
                    <a:lnTo>
                      <a:pt x="350" y="338"/>
                    </a:lnTo>
                    <a:lnTo>
                      <a:pt x="350" y="336"/>
                    </a:lnTo>
                    <a:lnTo>
                      <a:pt x="348" y="336"/>
                    </a:lnTo>
                    <a:lnTo>
                      <a:pt x="346" y="336"/>
                    </a:lnTo>
                    <a:lnTo>
                      <a:pt x="344" y="336"/>
                    </a:lnTo>
                    <a:lnTo>
                      <a:pt x="342" y="336"/>
                    </a:lnTo>
                    <a:lnTo>
                      <a:pt x="339" y="336"/>
                    </a:lnTo>
                    <a:lnTo>
                      <a:pt x="337" y="336"/>
                    </a:lnTo>
                    <a:lnTo>
                      <a:pt x="335" y="336"/>
                    </a:lnTo>
                    <a:lnTo>
                      <a:pt x="333" y="336"/>
                    </a:lnTo>
                    <a:lnTo>
                      <a:pt x="331" y="336"/>
                    </a:lnTo>
                    <a:lnTo>
                      <a:pt x="329" y="336"/>
                    </a:lnTo>
                    <a:lnTo>
                      <a:pt x="326" y="336"/>
                    </a:lnTo>
                    <a:lnTo>
                      <a:pt x="324" y="333"/>
                    </a:lnTo>
                    <a:lnTo>
                      <a:pt x="324" y="331"/>
                    </a:lnTo>
                    <a:lnTo>
                      <a:pt x="326" y="329"/>
                    </a:lnTo>
                    <a:lnTo>
                      <a:pt x="329" y="329"/>
                    </a:lnTo>
                    <a:lnTo>
                      <a:pt x="331" y="329"/>
                    </a:lnTo>
                    <a:lnTo>
                      <a:pt x="333" y="329"/>
                    </a:lnTo>
                    <a:lnTo>
                      <a:pt x="335" y="329"/>
                    </a:lnTo>
                    <a:lnTo>
                      <a:pt x="337" y="329"/>
                    </a:lnTo>
                    <a:lnTo>
                      <a:pt x="337" y="331"/>
                    </a:lnTo>
                    <a:lnTo>
                      <a:pt x="339" y="331"/>
                    </a:lnTo>
                    <a:lnTo>
                      <a:pt x="342" y="329"/>
                    </a:lnTo>
                    <a:lnTo>
                      <a:pt x="342" y="327"/>
                    </a:lnTo>
                    <a:lnTo>
                      <a:pt x="344" y="327"/>
                    </a:lnTo>
                    <a:lnTo>
                      <a:pt x="344" y="324"/>
                    </a:lnTo>
                    <a:lnTo>
                      <a:pt x="344" y="322"/>
                    </a:lnTo>
                    <a:lnTo>
                      <a:pt x="342" y="322"/>
                    </a:lnTo>
                    <a:lnTo>
                      <a:pt x="342" y="319"/>
                    </a:lnTo>
                    <a:lnTo>
                      <a:pt x="339" y="319"/>
                    </a:lnTo>
                    <a:lnTo>
                      <a:pt x="337" y="319"/>
                    </a:lnTo>
                    <a:lnTo>
                      <a:pt x="335" y="319"/>
                    </a:lnTo>
                    <a:lnTo>
                      <a:pt x="333" y="319"/>
                    </a:lnTo>
                    <a:lnTo>
                      <a:pt x="331" y="319"/>
                    </a:lnTo>
                    <a:lnTo>
                      <a:pt x="329" y="319"/>
                    </a:lnTo>
                    <a:lnTo>
                      <a:pt x="329" y="317"/>
                    </a:lnTo>
                    <a:lnTo>
                      <a:pt x="326" y="317"/>
                    </a:lnTo>
                    <a:lnTo>
                      <a:pt x="326" y="315"/>
                    </a:lnTo>
                    <a:lnTo>
                      <a:pt x="324" y="313"/>
                    </a:lnTo>
                    <a:lnTo>
                      <a:pt x="322" y="310"/>
                    </a:lnTo>
                    <a:lnTo>
                      <a:pt x="322" y="308"/>
                    </a:lnTo>
                    <a:lnTo>
                      <a:pt x="322" y="306"/>
                    </a:lnTo>
                    <a:lnTo>
                      <a:pt x="324" y="303"/>
                    </a:lnTo>
                    <a:lnTo>
                      <a:pt x="324" y="301"/>
                    </a:lnTo>
                    <a:lnTo>
                      <a:pt x="326" y="301"/>
                    </a:lnTo>
                    <a:lnTo>
                      <a:pt x="326" y="299"/>
                    </a:lnTo>
                    <a:lnTo>
                      <a:pt x="329" y="296"/>
                    </a:lnTo>
                    <a:lnTo>
                      <a:pt x="331" y="296"/>
                    </a:lnTo>
                    <a:lnTo>
                      <a:pt x="333" y="296"/>
                    </a:lnTo>
                    <a:lnTo>
                      <a:pt x="333" y="299"/>
                    </a:lnTo>
                    <a:lnTo>
                      <a:pt x="333" y="301"/>
                    </a:lnTo>
                    <a:lnTo>
                      <a:pt x="335" y="301"/>
                    </a:lnTo>
                    <a:lnTo>
                      <a:pt x="335" y="303"/>
                    </a:lnTo>
                    <a:lnTo>
                      <a:pt x="337" y="303"/>
                    </a:lnTo>
                    <a:lnTo>
                      <a:pt x="339" y="303"/>
                    </a:lnTo>
                    <a:lnTo>
                      <a:pt x="342" y="303"/>
                    </a:lnTo>
                    <a:lnTo>
                      <a:pt x="344" y="303"/>
                    </a:lnTo>
                    <a:lnTo>
                      <a:pt x="346" y="301"/>
                    </a:lnTo>
                    <a:lnTo>
                      <a:pt x="348" y="301"/>
                    </a:lnTo>
                    <a:lnTo>
                      <a:pt x="350" y="301"/>
                    </a:lnTo>
                    <a:lnTo>
                      <a:pt x="350" y="299"/>
                    </a:lnTo>
                    <a:lnTo>
                      <a:pt x="353" y="299"/>
                    </a:lnTo>
                    <a:lnTo>
                      <a:pt x="353" y="296"/>
                    </a:lnTo>
                    <a:lnTo>
                      <a:pt x="350" y="294"/>
                    </a:lnTo>
                    <a:lnTo>
                      <a:pt x="348" y="294"/>
                    </a:lnTo>
                    <a:lnTo>
                      <a:pt x="346" y="294"/>
                    </a:lnTo>
                    <a:lnTo>
                      <a:pt x="344" y="294"/>
                    </a:lnTo>
                    <a:lnTo>
                      <a:pt x="342" y="294"/>
                    </a:lnTo>
                    <a:lnTo>
                      <a:pt x="339" y="292"/>
                    </a:lnTo>
                    <a:lnTo>
                      <a:pt x="337" y="292"/>
                    </a:lnTo>
                    <a:lnTo>
                      <a:pt x="335" y="292"/>
                    </a:lnTo>
                    <a:lnTo>
                      <a:pt x="333" y="292"/>
                    </a:lnTo>
                    <a:lnTo>
                      <a:pt x="333" y="289"/>
                    </a:lnTo>
                    <a:lnTo>
                      <a:pt x="331" y="289"/>
                    </a:lnTo>
                    <a:lnTo>
                      <a:pt x="329" y="289"/>
                    </a:lnTo>
                    <a:lnTo>
                      <a:pt x="326" y="287"/>
                    </a:lnTo>
                    <a:lnTo>
                      <a:pt x="326" y="285"/>
                    </a:lnTo>
                    <a:lnTo>
                      <a:pt x="324" y="285"/>
                    </a:lnTo>
                    <a:lnTo>
                      <a:pt x="324" y="283"/>
                    </a:lnTo>
                    <a:lnTo>
                      <a:pt x="326" y="280"/>
                    </a:lnTo>
                    <a:lnTo>
                      <a:pt x="326" y="278"/>
                    </a:lnTo>
                    <a:lnTo>
                      <a:pt x="329" y="275"/>
                    </a:lnTo>
                    <a:lnTo>
                      <a:pt x="329" y="273"/>
                    </a:lnTo>
                    <a:lnTo>
                      <a:pt x="331" y="273"/>
                    </a:lnTo>
                    <a:lnTo>
                      <a:pt x="331" y="271"/>
                    </a:lnTo>
                    <a:lnTo>
                      <a:pt x="333" y="269"/>
                    </a:lnTo>
                    <a:lnTo>
                      <a:pt x="333" y="266"/>
                    </a:lnTo>
                    <a:lnTo>
                      <a:pt x="335" y="266"/>
                    </a:lnTo>
                    <a:lnTo>
                      <a:pt x="335" y="264"/>
                    </a:lnTo>
                    <a:lnTo>
                      <a:pt x="337" y="264"/>
                    </a:lnTo>
                    <a:lnTo>
                      <a:pt x="339" y="264"/>
                    </a:lnTo>
                    <a:lnTo>
                      <a:pt x="342" y="264"/>
                    </a:lnTo>
                    <a:lnTo>
                      <a:pt x="342" y="266"/>
                    </a:lnTo>
                    <a:lnTo>
                      <a:pt x="344" y="266"/>
                    </a:lnTo>
                    <a:lnTo>
                      <a:pt x="346" y="266"/>
                    </a:lnTo>
                    <a:lnTo>
                      <a:pt x="348" y="269"/>
                    </a:lnTo>
                    <a:lnTo>
                      <a:pt x="348" y="271"/>
                    </a:lnTo>
                    <a:lnTo>
                      <a:pt x="350" y="271"/>
                    </a:lnTo>
                    <a:lnTo>
                      <a:pt x="350" y="273"/>
                    </a:lnTo>
                    <a:lnTo>
                      <a:pt x="353" y="275"/>
                    </a:lnTo>
                    <a:lnTo>
                      <a:pt x="353" y="278"/>
                    </a:lnTo>
                    <a:lnTo>
                      <a:pt x="355" y="280"/>
                    </a:lnTo>
                    <a:lnTo>
                      <a:pt x="357" y="283"/>
                    </a:lnTo>
                    <a:lnTo>
                      <a:pt x="359" y="283"/>
                    </a:lnTo>
                    <a:lnTo>
                      <a:pt x="359" y="285"/>
                    </a:lnTo>
                    <a:lnTo>
                      <a:pt x="361" y="285"/>
                    </a:lnTo>
                    <a:lnTo>
                      <a:pt x="363" y="285"/>
                    </a:lnTo>
                    <a:lnTo>
                      <a:pt x="363" y="287"/>
                    </a:lnTo>
                    <a:lnTo>
                      <a:pt x="366" y="287"/>
                    </a:lnTo>
                    <a:lnTo>
                      <a:pt x="367" y="287"/>
                    </a:lnTo>
                    <a:lnTo>
                      <a:pt x="367" y="289"/>
                    </a:lnTo>
                    <a:lnTo>
                      <a:pt x="370" y="292"/>
                    </a:lnTo>
                    <a:lnTo>
                      <a:pt x="372" y="292"/>
                    </a:lnTo>
                    <a:lnTo>
                      <a:pt x="374" y="292"/>
                    </a:lnTo>
                    <a:lnTo>
                      <a:pt x="374" y="289"/>
                    </a:lnTo>
                    <a:lnTo>
                      <a:pt x="374" y="287"/>
                    </a:lnTo>
                    <a:lnTo>
                      <a:pt x="374" y="285"/>
                    </a:lnTo>
                    <a:lnTo>
                      <a:pt x="374" y="283"/>
                    </a:lnTo>
                    <a:lnTo>
                      <a:pt x="376" y="280"/>
                    </a:lnTo>
                    <a:lnTo>
                      <a:pt x="376" y="278"/>
                    </a:lnTo>
                    <a:lnTo>
                      <a:pt x="378" y="275"/>
                    </a:lnTo>
                    <a:lnTo>
                      <a:pt x="378" y="271"/>
                    </a:lnTo>
                    <a:lnTo>
                      <a:pt x="381" y="266"/>
                    </a:lnTo>
                    <a:lnTo>
                      <a:pt x="383" y="264"/>
                    </a:lnTo>
                    <a:lnTo>
                      <a:pt x="383" y="262"/>
                    </a:lnTo>
                    <a:lnTo>
                      <a:pt x="383" y="259"/>
                    </a:lnTo>
                    <a:lnTo>
                      <a:pt x="383" y="257"/>
                    </a:lnTo>
                    <a:lnTo>
                      <a:pt x="383" y="255"/>
                    </a:lnTo>
                    <a:lnTo>
                      <a:pt x="383" y="252"/>
                    </a:lnTo>
                    <a:lnTo>
                      <a:pt x="383" y="250"/>
                    </a:lnTo>
                    <a:lnTo>
                      <a:pt x="381" y="250"/>
                    </a:lnTo>
                    <a:lnTo>
                      <a:pt x="378" y="250"/>
                    </a:lnTo>
                    <a:lnTo>
                      <a:pt x="376" y="250"/>
                    </a:lnTo>
                    <a:lnTo>
                      <a:pt x="374" y="250"/>
                    </a:lnTo>
                    <a:lnTo>
                      <a:pt x="372" y="250"/>
                    </a:lnTo>
                    <a:lnTo>
                      <a:pt x="372" y="248"/>
                    </a:lnTo>
                    <a:lnTo>
                      <a:pt x="372" y="245"/>
                    </a:lnTo>
                    <a:lnTo>
                      <a:pt x="372" y="243"/>
                    </a:lnTo>
                    <a:lnTo>
                      <a:pt x="372" y="241"/>
                    </a:lnTo>
                    <a:lnTo>
                      <a:pt x="374" y="239"/>
                    </a:lnTo>
                    <a:lnTo>
                      <a:pt x="374" y="236"/>
                    </a:lnTo>
                    <a:lnTo>
                      <a:pt x="374" y="234"/>
                    </a:lnTo>
                    <a:lnTo>
                      <a:pt x="376" y="231"/>
                    </a:lnTo>
                    <a:lnTo>
                      <a:pt x="376" y="229"/>
                    </a:lnTo>
                    <a:lnTo>
                      <a:pt x="376" y="227"/>
                    </a:lnTo>
                    <a:lnTo>
                      <a:pt x="378" y="225"/>
                    </a:lnTo>
                    <a:lnTo>
                      <a:pt x="378" y="222"/>
                    </a:lnTo>
                    <a:lnTo>
                      <a:pt x="381" y="220"/>
                    </a:lnTo>
                    <a:lnTo>
                      <a:pt x="381" y="217"/>
                    </a:lnTo>
                    <a:lnTo>
                      <a:pt x="383" y="215"/>
                    </a:lnTo>
                    <a:lnTo>
                      <a:pt x="385" y="213"/>
                    </a:lnTo>
                    <a:lnTo>
                      <a:pt x="387" y="211"/>
                    </a:lnTo>
                    <a:lnTo>
                      <a:pt x="387" y="208"/>
                    </a:lnTo>
                    <a:lnTo>
                      <a:pt x="389" y="208"/>
                    </a:lnTo>
                    <a:lnTo>
                      <a:pt x="389" y="206"/>
                    </a:lnTo>
                    <a:lnTo>
                      <a:pt x="391" y="204"/>
                    </a:lnTo>
                    <a:lnTo>
                      <a:pt x="389" y="201"/>
                    </a:lnTo>
                    <a:lnTo>
                      <a:pt x="389" y="199"/>
                    </a:lnTo>
                    <a:lnTo>
                      <a:pt x="389" y="197"/>
                    </a:lnTo>
                    <a:lnTo>
                      <a:pt x="389" y="194"/>
                    </a:lnTo>
                    <a:lnTo>
                      <a:pt x="391" y="194"/>
                    </a:lnTo>
                    <a:lnTo>
                      <a:pt x="391" y="192"/>
                    </a:lnTo>
                    <a:lnTo>
                      <a:pt x="394" y="190"/>
                    </a:lnTo>
                    <a:lnTo>
                      <a:pt x="396" y="190"/>
                    </a:lnTo>
                    <a:lnTo>
                      <a:pt x="396" y="192"/>
                    </a:lnTo>
                    <a:lnTo>
                      <a:pt x="396" y="194"/>
                    </a:lnTo>
                    <a:lnTo>
                      <a:pt x="396" y="197"/>
                    </a:lnTo>
                    <a:lnTo>
                      <a:pt x="396" y="199"/>
                    </a:lnTo>
                    <a:lnTo>
                      <a:pt x="396" y="201"/>
                    </a:lnTo>
                    <a:lnTo>
                      <a:pt x="396" y="204"/>
                    </a:lnTo>
                    <a:lnTo>
                      <a:pt x="396" y="206"/>
                    </a:lnTo>
                    <a:lnTo>
                      <a:pt x="394" y="208"/>
                    </a:lnTo>
                    <a:lnTo>
                      <a:pt x="396" y="208"/>
                    </a:lnTo>
                    <a:lnTo>
                      <a:pt x="396" y="211"/>
                    </a:lnTo>
                    <a:lnTo>
                      <a:pt x="396" y="213"/>
                    </a:lnTo>
                    <a:lnTo>
                      <a:pt x="396" y="215"/>
                    </a:lnTo>
                    <a:lnTo>
                      <a:pt x="396" y="217"/>
                    </a:lnTo>
                    <a:lnTo>
                      <a:pt x="394" y="220"/>
                    </a:lnTo>
                    <a:lnTo>
                      <a:pt x="394" y="222"/>
                    </a:lnTo>
                    <a:lnTo>
                      <a:pt x="394" y="225"/>
                    </a:lnTo>
                    <a:lnTo>
                      <a:pt x="391" y="227"/>
                    </a:lnTo>
                    <a:lnTo>
                      <a:pt x="391" y="229"/>
                    </a:lnTo>
                    <a:lnTo>
                      <a:pt x="394" y="229"/>
                    </a:lnTo>
                    <a:lnTo>
                      <a:pt x="396" y="231"/>
                    </a:lnTo>
                    <a:lnTo>
                      <a:pt x="396" y="229"/>
                    </a:lnTo>
                    <a:lnTo>
                      <a:pt x="398" y="229"/>
                    </a:lnTo>
                    <a:lnTo>
                      <a:pt x="398" y="227"/>
                    </a:lnTo>
                    <a:lnTo>
                      <a:pt x="398" y="225"/>
                    </a:lnTo>
                    <a:lnTo>
                      <a:pt x="398" y="222"/>
                    </a:lnTo>
                    <a:lnTo>
                      <a:pt x="398" y="220"/>
                    </a:lnTo>
                    <a:lnTo>
                      <a:pt x="398" y="217"/>
                    </a:lnTo>
                    <a:lnTo>
                      <a:pt x="400" y="217"/>
                    </a:lnTo>
                    <a:lnTo>
                      <a:pt x="400" y="215"/>
                    </a:lnTo>
                    <a:lnTo>
                      <a:pt x="400" y="213"/>
                    </a:lnTo>
                    <a:lnTo>
                      <a:pt x="402" y="211"/>
                    </a:lnTo>
                    <a:lnTo>
                      <a:pt x="402" y="208"/>
                    </a:lnTo>
                    <a:lnTo>
                      <a:pt x="402" y="206"/>
                    </a:lnTo>
                    <a:lnTo>
                      <a:pt x="404" y="204"/>
                    </a:lnTo>
                    <a:lnTo>
                      <a:pt x="404" y="201"/>
                    </a:lnTo>
                    <a:lnTo>
                      <a:pt x="404" y="199"/>
                    </a:lnTo>
                    <a:lnTo>
                      <a:pt x="404" y="197"/>
                    </a:lnTo>
                    <a:lnTo>
                      <a:pt x="404" y="194"/>
                    </a:lnTo>
                    <a:lnTo>
                      <a:pt x="404" y="192"/>
                    </a:lnTo>
                    <a:lnTo>
                      <a:pt x="407" y="192"/>
                    </a:lnTo>
                    <a:lnTo>
                      <a:pt x="407" y="190"/>
                    </a:lnTo>
                    <a:lnTo>
                      <a:pt x="409" y="190"/>
                    </a:lnTo>
                    <a:lnTo>
                      <a:pt x="409" y="187"/>
                    </a:lnTo>
                    <a:lnTo>
                      <a:pt x="411" y="187"/>
                    </a:lnTo>
                    <a:lnTo>
                      <a:pt x="411" y="185"/>
                    </a:lnTo>
                    <a:lnTo>
                      <a:pt x="413" y="185"/>
                    </a:lnTo>
                    <a:lnTo>
                      <a:pt x="415" y="185"/>
                    </a:lnTo>
                    <a:lnTo>
                      <a:pt x="417" y="187"/>
                    </a:lnTo>
                    <a:lnTo>
                      <a:pt x="417" y="190"/>
                    </a:lnTo>
                    <a:lnTo>
                      <a:pt x="420" y="187"/>
                    </a:lnTo>
                    <a:lnTo>
                      <a:pt x="420" y="185"/>
                    </a:lnTo>
                    <a:lnTo>
                      <a:pt x="420" y="183"/>
                    </a:lnTo>
                    <a:lnTo>
                      <a:pt x="420" y="181"/>
                    </a:lnTo>
                    <a:lnTo>
                      <a:pt x="420" y="178"/>
                    </a:lnTo>
                    <a:lnTo>
                      <a:pt x="417" y="176"/>
                    </a:lnTo>
                    <a:lnTo>
                      <a:pt x="417" y="173"/>
                    </a:lnTo>
                    <a:lnTo>
                      <a:pt x="417" y="171"/>
                    </a:lnTo>
                    <a:lnTo>
                      <a:pt x="417" y="169"/>
                    </a:lnTo>
                    <a:lnTo>
                      <a:pt x="420" y="167"/>
                    </a:lnTo>
                    <a:lnTo>
                      <a:pt x="420" y="164"/>
                    </a:lnTo>
                    <a:lnTo>
                      <a:pt x="420" y="160"/>
                    </a:lnTo>
                    <a:lnTo>
                      <a:pt x="422" y="157"/>
                    </a:lnTo>
                    <a:lnTo>
                      <a:pt x="422" y="155"/>
                    </a:lnTo>
                    <a:lnTo>
                      <a:pt x="422" y="153"/>
                    </a:lnTo>
                    <a:lnTo>
                      <a:pt x="422" y="150"/>
                    </a:lnTo>
                    <a:lnTo>
                      <a:pt x="422" y="148"/>
                    </a:lnTo>
                    <a:lnTo>
                      <a:pt x="424" y="148"/>
                    </a:lnTo>
                    <a:lnTo>
                      <a:pt x="426" y="148"/>
                    </a:lnTo>
                    <a:lnTo>
                      <a:pt x="426" y="150"/>
                    </a:lnTo>
                    <a:lnTo>
                      <a:pt x="428" y="150"/>
                    </a:lnTo>
                    <a:lnTo>
                      <a:pt x="431" y="153"/>
                    </a:lnTo>
                    <a:lnTo>
                      <a:pt x="432" y="153"/>
                    </a:lnTo>
                    <a:lnTo>
                      <a:pt x="432" y="150"/>
                    </a:lnTo>
                    <a:lnTo>
                      <a:pt x="435" y="150"/>
                    </a:lnTo>
                    <a:lnTo>
                      <a:pt x="435" y="148"/>
                    </a:lnTo>
                    <a:lnTo>
                      <a:pt x="435" y="146"/>
                    </a:lnTo>
                    <a:lnTo>
                      <a:pt x="435" y="143"/>
                    </a:lnTo>
                    <a:lnTo>
                      <a:pt x="435" y="141"/>
                    </a:lnTo>
                    <a:lnTo>
                      <a:pt x="435" y="139"/>
                    </a:lnTo>
                    <a:lnTo>
                      <a:pt x="435" y="137"/>
                    </a:lnTo>
                    <a:lnTo>
                      <a:pt x="432" y="137"/>
                    </a:lnTo>
                    <a:lnTo>
                      <a:pt x="432" y="134"/>
                    </a:lnTo>
                    <a:lnTo>
                      <a:pt x="431" y="132"/>
                    </a:lnTo>
                    <a:lnTo>
                      <a:pt x="431" y="129"/>
                    </a:lnTo>
                    <a:lnTo>
                      <a:pt x="431" y="127"/>
                    </a:lnTo>
                    <a:lnTo>
                      <a:pt x="431" y="125"/>
                    </a:lnTo>
                    <a:lnTo>
                      <a:pt x="431" y="123"/>
                    </a:lnTo>
                    <a:lnTo>
                      <a:pt x="431" y="120"/>
                    </a:lnTo>
                    <a:lnTo>
                      <a:pt x="432" y="118"/>
                    </a:lnTo>
                    <a:lnTo>
                      <a:pt x="432" y="115"/>
                    </a:lnTo>
                    <a:lnTo>
                      <a:pt x="431" y="114"/>
                    </a:lnTo>
                    <a:lnTo>
                      <a:pt x="431" y="111"/>
                    </a:lnTo>
                    <a:lnTo>
                      <a:pt x="431" y="109"/>
                    </a:lnTo>
                    <a:lnTo>
                      <a:pt x="428" y="106"/>
                    </a:lnTo>
                    <a:lnTo>
                      <a:pt x="428" y="104"/>
                    </a:lnTo>
                    <a:lnTo>
                      <a:pt x="426" y="104"/>
                    </a:lnTo>
                    <a:lnTo>
                      <a:pt x="426" y="102"/>
                    </a:lnTo>
                    <a:lnTo>
                      <a:pt x="424" y="100"/>
                    </a:lnTo>
                    <a:lnTo>
                      <a:pt x="424" y="97"/>
                    </a:lnTo>
                    <a:lnTo>
                      <a:pt x="422" y="97"/>
                    </a:lnTo>
                    <a:lnTo>
                      <a:pt x="422" y="95"/>
                    </a:lnTo>
                    <a:lnTo>
                      <a:pt x="422" y="92"/>
                    </a:lnTo>
                    <a:lnTo>
                      <a:pt x="420" y="92"/>
                    </a:lnTo>
                    <a:lnTo>
                      <a:pt x="420" y="90"/>
                    </a:lnTo>
                    <a:lnTo>
                      <a:pt x="420" y="88"/>
                    </a:lnTo>
                    <a:lnTo>
                      <a:pt x="420" y="85"/>
                    </a:lnTo>
                    <a:lnTo>
                      <a:pt x="420" y="83"/>
                    </a:lnTo>
                    <a:lnTo>
                      <a:pt x="422" y="81"/>
                    </a:lnTo>
                    <a:lnTo>
                      <a:pt x="422" y="79"/>
                    </a:lnTo>
                    <a:lnTo>
                      <a:pt x="422" y="76"/>
                    </a:lnTo>
                    <a:lnTo>
                      <a:pt x="422" y="74"/>
                    </a:lnTo>
                    <a:lnTo>
                      <a:pt x="422" y="71"/>
                    </a:lnTo>
                    <a:lnTo>
                      <a:pt x="422" y="69"/>
                    </a:lnTo>
                    <a:lnTo>
                      <a:pt x="422" y="67"/>
                    </a:lnTo>
                    <a:lnTo>
                      <a:pt x="420" y="67"/>
                    </a:lnTo>
                    <a:lnTo>
                      <a:pt x="420" y="65"/>
                    </a:lnTo>
                    <a:lnTo>
                      <a:pt x="417" y="62"/>
                    </a:lnTo>
                    <a:lnTo>
                      <a:pt x="417" y="60"/>
                    </a:lnTo>
                    <a:lnTo>
                      <a:pt x="417" y="58"/>
                    </a:lnTo>
                    <a:lnTo>
                      <a:pt x="417" y="48"/>
                    </a:lnTo>
                    <a:lnTo>
                      <a:pt x="424" y="48"/>
                    </a:lnTo>
                    <a:lnTo>
                      <a:pt x="426" y="48"/>
                    </a:lnTo>
                    <a:lnTo>
                      <a:pt x="426" y="51"/>
                    </a:lnTo>
                    <a:lnTo>
                      <a:pt x="428" y="53"/>
                    </a:lnTo>
                    <a:lnTo>
                      <a:pt x="428" y="56"/>
                    </a:lnTo>
                    <a:lnTo>
                      <a:pt x="428" y="58"/>
                    </a:lnTo>
                    <a:lnTo>
                      <a:pt x="431" y="58"/>
                    </a:lnTo>
                    <a:lnTo>
                      <a:pt x="431" y="60"/>
                    </a:lnTo>
                    <a:lnTo>
                      <a:pt x="431" y="62"/>
                    </a:lnTo>
                    <a:lnTo>
                      <a:pt x="432" y="65"/>
                    </a:lnTo>
                    <a:lnTo>
                      <a:pt x="432" y="67"/>
                    </a:lnTo>
                    <a:lnTo>
                      <a:pt x="432" y="69"/>
                    </a:lnTo>
                    <a:lnTo>
                      <a:pt x="432" y="71"/>
                    </a:lnTo>
                    <a:lnTo>
                      <a:pt x="432" y="74"/>
                    </a:lnTo>
                    <a:lnTo>
                      <a:pt x="432" y="76"/>
                    </a:lnTo>
                    <a:lnTo>
                      <a:pt x="432" y="79"/>
                    </a:lnTo>
                    <a:lnTo>
                      <a:pt x="432" y="81"/>
                    </a:lnTo>
                    <a:lnTo>
                      <a:pt x="435" y="83"/>
                    </a:lnTo>
                    <a:lnTo>
                      <a:pt x="435" y="85"/>
                    </a:lnTo>
                    <a:lnTo>
                      <a:pt x="435" y="88"/>
                    </a:lnTo>
                    <a:lnTo>
                      <a:pt x="435" y="90"/>
                    </a:lnTo>
                    <a:lnTo>
                      <a:pt x="435" y="92"/>
                    </a:lnTo>
                    <a:lnTo>
                      <a:pt x="435" y="95"/>
                    </a:lnTo>
                    <a:lnTo>
                      <a:pt x="435" y="97"/>
                    </a:lnTo>
                    <a:lnTo>
                      <a:pt x="435" y="100"/>
                    </a:lnTo>
                    <a:lnTo>
                      <a:pt x="435" y="102"/>
                    </a:lnTo>
                    <a:lnTo>
                      <a:pt x="435" y="104"/>
                    </a:lnTo>
                    <a:lnTo>
                      <a:pt x="437" y="104"/>
                    </a:lnTo>
                    <a:lnTo>
                      <a:pt x="437" y="106"/>
                    </a:lnTo>
                    <a:lnTo>
                      <a:pt x="439" y="106"/>
                    </a:lnTo>
                    <a:lnTo>
                      <a:pt x="441" y="106"/>
                    </a:lnTo>
                    <a:lnTo>
                      <a:pt x="443" y="106"/>
                    </a:lnTo>
                    <a:lnTo>
                      <a:pt x="443" y="104"/>
                    </a:lnTo>
                    <a:lnTo>
                      <a:pt x="445" y="104"/>
                    </a:lnTo>
                    <a:lnTo>
                      <a:pt x="445" y="102"/>
                    </a:lnTo>
                    <a:lnTo>
                      <a:pt x="448" y="100"/>
                    </a:lnTo>
                    <a:lnTo>
                      <a:pt x="448" y="97"/>
                    </a:lnTo>
                    <a:lnTo>
                      <a:pt x="448" y="95"/>
                    </a:lnTo>
                    <a:lnTo>
                      <a:pt x="448" y="92"/>
                    </a:lnTo>
                    <a:lnTo>
                      <a:pt x="445" y="90"/>
                    </a:lnTo>
                    <a:lnTo>
                      <a:pt x="445" y="88"/>
                    </a:lnTo>
                    <a:lnTo>
                      <a:pt x="445" y="85"/>
                    </a:lnTo>
                    <a:lnTo>
                      <a:pt x="445" y="83"/>
                    </a:lnTo>
                    <a:lnTo>
                      <a:pt x="445" y="81"/>
                    </a:lnTo>
                    <a:lnTo>
                      <a:pt x="448" y="79"/>
                    </a:lnTo>
                    <a:lnTo>
                      <a:pt x="448" y="76"/>
                    </a:lnTo>
                    <a:lnTo>
                      <a:pt x="448" y="74"/>
                    </a:lnTo>
                    <a:lnTo>
                      <a:pt x="445" y="71"/>
                    </a:lnTo>
                    <a:lnTo>
                      <a:pt x="445" y="69"/>
                    </a:lnTo>
                    <a:lnTo>
                      <a:pt x="443" y="67"/>
                    </a:lnTo>
                    <a:lnTo>
                      <a:pt x="443" y="65"/>
                    </a:lnTo>
                    <a:lnTo>
                      <a:pt x="441" y="65"/>
                    </a:lnTo>
                    <a:lnTo>
                      <a:pt x="441" y="62"/>
                    </a:lnTo>
                    <a:lnTo>
                      <a:pt x="441" y="60"/>
                    </a:lnTo>
                    <a:lnTo>
                      <a:pt x="441" y="58"/>
                    </a:lnTo>
                    <a:lnTo>
                      <a:pt x="441" y="56"/>
                    </a:lnTo>
                    <a:lnTo>
                      <a:pt x="441" y="53"/>
                    </a:lnTo>
                    <a:lnTo>
                      <a:pt x="441" y="51"/>
                    </a:lnTo>
                    <a:lnTo>
                      <a:pt x="439" y="48"/>
                    </a:lnTo>
                    <a:lnTo>
                      <a:pt x="437" y="48"/>
                    </a:lnTo>
                    <a:lnTo>
                      <a:pt x="437" y="46"/>
                    </a:lnTo>
                    <a:lnTo>
                      <a:pt x="435" y="46"/>
                    </a:lnTo>
                    <a:lnTo>
                      <a:pt x="432" y="44"/>
                    </a:lnTo>
                    <a:lnTo>
                      <a:pt x="431" y="44"/>
                    </a:lnTo>
                    <a:lnTo>
                      <a:pt x="428" y="42"/>
                    </a:lnTo>
                    <a:lnTo>
                      <a:pt x="428" y="39"/>
                    </a:lnTo>
                    <a:lnTo>
                      <a:pt x="428" y="37"/>
                    </a:lnTo>
                    <a:lnTo>
                      <a:pt x="431" y="35"/>
                    </a:lnTo>
                    <a:lnTo>
                      <a:pt x="432" y="35"/>
                    </a:lnTo>
                    <a:lnTo>
                      <a:pt x="435" y="32"/>
                    </a:lnTo>
                    <a:lnTo>
                      <a:pt x="437" y="32"/>
                    </a:lnTo>
                    <a:lnTo>
                      <a:pt x="439" y="32"/>
                    </a:lnTo>
                    <a:lnTo>
                      <a:pt x="439" y="30"/>
                    </a:lnTo>
                    <a:lnTo>
                      <a:pt x="443" y="30"/>
                    </a:lnTo>
                    <a:lnTo>
                      <a:pt x="445" y="30"/>
                    </a:lnTo>
                    <a:lnTo>
                      <a:pt x="448" y="30"/>
                    </a:lnTo>
                    <a:lnTo>
                      <a:pt x="450" y="30"/>
                    </a:lnTo>
                    <a:lnTo>
                      <a:pt x="452" y="32"/>
                    </a:lnTo>
                    <a:lnTo>
                      <a:pt x="454" y="35"/>
                    </a:lnTo>
                    <a:lnTo>
                      <a:pt x="456" y="35"/>
                    </a:lnTo>
                    <a:lnTo>
                      <a:pt x="456" y="37"/>
                    </a:lnTo>
                    <a:lnTo>
                      <a:pt x="459" y="39"/>
                    </a:lnTo>
                    <a:lnTo>
                      <a:pt x="459" y="42"/>
                    </a:lnTo>
                    <a:lnTo>
                      <a:pt x="459" y="44"/>
                    </a:lnTo>
                    <a:lnTo>
                      <a:pt x="461" y="46"/>
                    </a:lnTo>
                    <a:lnTo>
                      <a:pt x="461" y="48"/>
                    </a:lnTo>
                    <a:lnTo>
                      <a:pt x="461" y="51"/>
                    </a:lnTo>
                    <a:lnTo>
                      <a:pt x="461" y="53"/>
                    </a:lnTo>
                    <a:lnTo>
                      <a:pt x="463" y="56"/>
                    </a:lnTo>
                    <a:lnTo>
                      <a:pt x="463" y="58"/>
                    </a:lnTo>
                    <a:lnTo>
                      <a:pt x="465" y="58"/>
                    </a:lnTo>
                    <a:lnTo>
                      <a:pt x="469" y="62"/>
                    </a:lnTo>
                    <a:lnTo>
                      <a:pt x="472" y="58"/>
                    </a:lnTo>
                    <a:lnTo>
                      <a:pt x="474" y="58"/>
                    </a:lnTo>
                    <a:lnTo>
                      <a:pt x="474" y="56"/>
                    </a:lnTo>
                    <a:lnTo>
                      <a:pt x="476" y="56"/>
                    </a:lnTo>
                    <a:lnTo>
                      <a:pt x="476" y="53"/>
                    </a:lnTo>
                    <a:lnTo>
                      <a:pt x="478" y="53"/>
                    </a:lnTo>
                    <a:lnTo>
                      <a:pt x="478" y="51"/>
                    </a:lnTo>
                    <a:lnTo>
                      <a:pt x="480" y="48"/>
                    </a:lnTo>
                    <a:lnTo>
                      <a:pt x="480" y="46"/>
                    </a:lnTo>
                    <a:lnTo>
                      <a:pt x="480" y="44"/>
                    </a:lnTo>
                    <a:lnTo>
                      <a:pt x="480" y="42"/>
                    </a:lnTo>
                    <a:lnTo>
                      <a:pt x="482" y="39"/>
                    </a:lnTo>
                    <a:lnTo>
                      <a:pt x="485" y="37"/>
                    </a:lnTo>
                    <a:lnTo>
                      <a:pt x="485" y="35"/>
                    </a:lnTo>
                    <a:lnTo>
                      <a:pt x="486" y="35"/>
                    </a:lnTo>
                    <a:lnTo>
                      <a:pt x="489" y="32"/>
                    </a:lnTo>
                    <a:lnTo>
                      <a:pt x="489" y="30"/>
                    </a:lnTo>
                    <a:lnTo>
                      <a:pt x="491" y="30"/>
                    </a:lnTo>
                    <a:lnTo>
                      <a:pt x="493" y="32"/>
                    </a:lnTo>
                    <a:lnTo>
                      <a:pt x="495" y="35"/>
                    </a:lnTo>
                    <a:lnTo>
                      <a:pt x="497" y="35"/>
                    </a:lnTo>
                    <a:lnTo>
                      <a:pt x="497" y="37"/>
                    </a:lnTo>
                    <a:lnTo>
                      <a:pt x="500" y="37"/>
                    </a:lnTo>
                    <a:lnTo>
                      <a:pt x="502" y="37"/>
                    </a:lnTo>
                    <a:lnTo>
                      <a:pt x="504" y="37"/>
                    </a:lnTo>
                    <a:lnTo>
                      <a:pt x="506" y="37"/>
                    </a:lnTo>
                    <a:lnTo>
                      <a:pt x="508" y="39"/>
                    </a:lnTo>
                    <a:lnTo>
                      <a:pt x="510" y="39"/>
                    </a:lnTo>
                    <a:lnTo>
                      <a:pt x="513" y="39"/>
                    </a:lnTo>
                    <a:lnTo>
                      <a:pt x="515" y="39"/>
                    </a:lnTo>
                    <a:lnTo>
                      <a:pt x="517" y="39"/>
                    </a:lnTo>
                    <a:lnTo>
                      <a:pt x="517" y="42"/>
                    </a:lnTo>
                    <a:lnTo>
                      <a:pt x="519" y="44"/>
                    </a:lnTo>
                    <a:lnTo>
                      <a:pt x="519" y="46"/>
                    </a:lnTo>
                    <a:lnTo>
                      <a:pt x="519" y="48"/>
                    </a:lnTo>
                    <a:lnTo>
                      <a:pt x="521" y="51"/>
                    </a:lnTo>
                    <a:lnTo>
                      <a:pt x="521" y="53"/>
                    </a:lnTo>
                    <a:lnTo>
                      <a:pt x="523" y="53"/>
                    </a:lnTo>
                    <a:lnTo>
                      <a:pt x="523" y="56"/>
                    </a:lnTo>
                    <a:lnTo>
                      <a:pt x="526" y="56"/>
                    </a:lnTo>
                    <a:lnTo>
                      <a:pt x="528" y="56"/>
                    </a:lnTo>
                    <a:lnTo>
                      <a:pt x="530" y="56"/>
                    </a:lnTo>
                    <a:lnTo>
                      <a:pt x="532" y="58"/>
                    </a:lnTo>
                    <a:lnTo>
                      <a:pt x="532" y="60"/>
                    </a:lnTo>
                    <a:lnTo>
                      <a:pt x="530" y="60"/>
                    </a:lnTo>
                    <a:lnTo>
                      <a:pt x="528" y="60"/>
                    </a:lnTo>
                    <a:lnTo>
                      <a:pt x="526" y="62"/>
                    </a:lnTo>
                    <a:lnTo>
                      <a:pt x="526" y="65"/>
                    </a:lnTo>
                    <a:lnTo>
                      <a:pt x="528" y="65"/>
                    </a:lnTo>
                    <a:lnTo>
                      <a:pt x="530" y="65"/>
                    </a:lnTo>
                    <a:lnTo>
                      <a:pt x="532" y="65"/>
                    </a:lnTo>
                    <a:lnTo>
                      <a:pt x="534" y="65"/>
                    </a:lnTo>
                    <a:lnTo>
                      <a:pt x="537" y="65"/>
                    </a:lnTo>
                    <a:lnTo>
                      <a:pt x="537" y="62"/>
                    </a:lnTo>
                    <a:lnTo>
                      <a:pt x="538" y="62"/>
                    </a:lnTo>
                    <a:lnTo>
                      <a:pt x="541" y="62"/>
                    </a:lnTo>
                    <a:lnTo>
                      <a:pt x="541" y="60"/>
                    </a:lnTo>
                    <a:lnTo>
                      <a:pt x="541" y="58"/>
                    </a:lnTo>
                    <a:lnTo>
                      <a:pt x="541" y="56"/>
                    </a:lnTo>
                    <a:lnTo>
                      <a:pt x="541" y="53"/>
                    </a:lnTo>
                    <a:lnTo>
                      <a:pt x="541" y="51"/>
                    </a:lnTo>
                    <a:lnTo>
                      <a:pt x="543" y="48"/>
                    </a:lnTo>
                    <a:lnTo>
                      <a:pt x="543" y="46"/>
                    </a:lnTo>
                    <a:lnTo>
                      <a:pt x="545" y="44"/>
                    </a:lnTo>
                    <a:lnTo>
                      <a:pt x="543" y="44"/>
                    </a:lnTo>
                    <a:lnTo>
                      <a:pt x="541" y="42"/>
                    </a:lnTo>
                    <a:lnTo>
                      <a:pt x="538" y="42"/>
                    </a:lnTo>
                    <a:lnTo>
                      <a:pt x="538" y="39"/>
                    </a:lnTo>
                    <a:lnTo>
                      <a:pt x="537" y="39"/>
                    </a:lnTo>
                    <a:lnTo>
                      <a:pt x="537" y="37"/>
                    </a:lnTo>
                    <a:lnTo>
                      <a:pt x="534" y="37"/>
                    </a:lnTo>
                    <a:lnTo>
                      <a:pt x="534" y="35"/>
                    </a:lnTo>
                    <a:lnTo>
                      <a:pt x="534" y="32"/>
                    </a:lnTo>
                    <a:lnTo>
                      <a:pt x="537" y="32"/>
                    </a:lnTo>
                    <a:lnTo>
                      <a:pt x="537" y="30"/>
                    </a:lnTo>
                    <a:lnTo>
                      <a:pt x="538" y="30"/>
                    </a:lnTo>
                    <a:lnTo>
                      <a:pt x="541" y="30"/>
                    </a:lnTo>
                    <a:lnTo>
                      <a:pt x="541" y="32"/>
                    </a:lnTo>
                    <a:lnTo>
                      <a:pt x="543" y="32"/>
                    </a:lnTo>
                    <a:lnTo>
                      <a:pt x="545" y="35"/>
                    </a:lnTo>
                    <a:lnTo>
                      <a:pt x="547" y="35"/>
                    </a:lnTo>
                    <a:lnTo>
                      <a:pt x="549" y="37"/>
                    </a:lnTo>
                    <a:lnTo>
                      <a:pt x="551" y="39"/>
                    </a:lnTo>
                    <a:lnTo>
                      <a:pt x="554" y="39"/>
                    </a:lnTo>
                    <a:lnTo>
                      <a:pt x="554" y="42"/>
                    </a:lnTo>
                    <a:lnTo>
                      <a:pt x="556" y="42"/>
                    </a:lnTo>
                    <a:lnTo>
                      <a:pt x="558" y="42"/>
                    </a:lnTo>
                    <a:lnTo>
                      <a:pt x="558" y="44"/>
                    </a:lnTo>
                    <a:lnTo>
                      <a:pt x="560" y="44"/>
                    </a:lnTo>
                    <a:lnTo>
                      <a:pt x="562" y="44"/>
                    </a:lnTo>
                    <a:lnTo>
                      <a:pt x="562" y="42"/>
                    </a:lnTo>
                    <a:lnTo>
                      <a:pt x="564" y="42"/>
                    </a:lnTo>
                    <a:lnTo>
                      <a:pt x="564" y="44"/>
                    </a:lnTo>
                    <a:lnTo>
                      <a:pt x="564" y="46"/>
                    </a:lnTo>
                    <a:lnTo>
                      <a:pt x="567" y="44"/>
                    </a:lnTo>
                    <a:lnTo>
                      <a:pt x="567" y="42"/>
                    </a:lnTo>
                    <a:lnTo>
                      <a:pt x="569" y="42"/>
                    </a:lnTo>
                    <a:lnTo>
                      <a:pt x="569" y="39"/>
                    </a:lnTo>
                    <a:lnTo>
                      <a:pt x="571" y="37"/>
                    </a:lnTo>
                    <a:lnTo>
                      <a:pt x="571" y="39"/>
                    </a:lnTo>
                    <a:lnTo>
                      <a:pt x="573" y="39"/>
                    </a:lnTo>
                    <a:lnTo>
                      <a:pt x="575" y="42"/>
                    </a:lnTo>
                    <a:lnTo>
                      <a:pt x="575" y="44"/>
                    </a:lnTo>
                    <a:lnTo>
                      <a:pt x="578" y="44"/>
                    </a:lnTo>
                    <a:lnTo>
                      <a:pt x="578" y="46"/>
                    </a:lnTo>
                    <a:lnTo>
                      <a:pt x="578" y="48"/>
                    </a:lnTo>
                    <a:lnTo>
                      <a:pt x="578" y="51"/>
                    </a:lnTo>
                    <a:lnTo>
                      <a:pt x="580" y="53"/>
                    </a:lnTo>
                    <a:lnTo>
                      <a:pt x="580" y="56"/>
                    </a:lnTo>
                    <a:lnTo>
                      <a:pt x="582" y="58"/>
                    </a:lnTo>
                    <a:lnTo>
                      <a:pt x="582" y="60"/>
                    </a:lnTo>
                    <a:lnTo>
                      <a:pt x="584" y="62"/>
                    </a:lnTo>
                    <a:lnTo>
                      <a:pt x="586" y="62"/>
                    </a:lnTo>
                    <a:lnTo>
                      <a:pt x="588" y="62"/>
                    </a:lnTo>
                    <a:lnTo>
                      <a:pt x="591" y="62"/>
                    </a:lnTo>
                    <a:lnTo>
                      <a:pt x="592" y="62"/>
                    </a:lnTo>
                    <a:lnTo>
                      <a:pt x="592" y="60"/>
                    </a:lnTo>
                    <a:lnTo>
                      <a:pt x="595" y="60"/>
                    </a:lnTo>
                    <a:lnTo>
                      <a:pt x="597" y="60"/>
                    </a:lnTo>
                    <a:lnTo>
                      <a:pt x="599" y="58"/>
                    </a:lnTo>
                    <a:lnTo>
                      <a:pt x="601" y="58"/>
                    </a:lnTo>
                    <a:lnTo>
                      <a:pt x="603" y="60"/>
                    </a:lnTo>
                    <a:lnTo>
                      <a:pt x="603" y="62"/>
                    </a:lnTo>
                    <a:lnTo>
                      <a:pt x="605" y="62"/>
                    </a:lnTo>
                    <a:lnTo>
                      <a:pt x="608" y="62"/>
                    </a:lnTo>
                    <a:lnTo>
                      <a:pt x="610" y="62"/>
                    </a:lnTo>
                    <a:lnTo>
                      <a:pt x="610" y="65"/>
                    </a:lnTo>
                    <a:lnTo>
                      <a:pt x="610" y="67"/>
                    </a:lnTo>
                    <a:lnTo>
                      <a:pt x="610" y="69"/>
                    </a:lnTo>
                    <a:lnTo>
                      <a:pt x="612" y="69"/>
                    </a:lnTo>
                    <a:lnTo>
                      <a:pt x="614" y="67"/>
                    </a:lnTo>
                    <a:lnTo>
                      <a:pt x="614" y="65"/>
                    </a:lnTo>
                    <a:lnTo>
                      <a:pt x="616" y="62"/>
                    </a:lnTo>
                    <a:lnTo>
                      <a:pt x="616" y="60"/>
                    </a:lnTo>
                    <a:lnTo>
                      <a:pt x="619" y="58"/>
                    </a:lnTo>
                    <a:lnTo>
                      <a:pt x="619" y="56"/>
                    </a:lnTo>
                    <a:lnTo>
                      <a:pt x="621" y="53"/>
                    </a:lnTo>
                    <a:lnTo>
                      <a:pt x="621" y="51"/>
                    </a:lnTo>
                    <a:lnTo>
                      <a:pt x="621" y="48"/>
                    </a:lnTo>
                    <a:lnTo>
                      <a:pt x="621" y="46"/>
                    </a:lnTo>
                    <a:lnTo>
                      <a:pt x="623" y="46"/>
                    </a:lnTo>
                    <a:lnTo>
                      <a:pt x="623" y="44"/>
                    </a:lnTo>
                    <a:lnTo>
                      <a:pt x="625" y="42"/>
                    </a:lnTo>
                    <a:lnTo>
                      <a:pt x="627" y="39"/>
                    </a:lnTo>
                    <a:lnTo>
                      <a:pt x="629" y="37"/>
                    </a:lnTo>
                    <a:lnTo>
                      <a:pt x="632" y="37"/>
                    </a:lnTo>
                    <a:lnTo>
                      <a:pt x="632" y="35"/>
                    </a:lnTo>
                    <a:lnTo>
                      <a:pt x="634" y="35"/>
                    </a:lnTo>
                    <a:lnTo>
                      <a:pt x="634" y="32"/>
                    </a:lnTo>
                    <a:lnTo>
                      <a:pt x="636" y="32"/>
                    </a:lnTo>
                    <a:lnTo>
                      <a:pt x="638" y="30"/>
                    </a:lnTo>
                    <a:lnTo>
                      <a:pt x="640" y="30"/>
                    </a:lnTo>
                    <a:lnTo>
                      <a:pt x="642" y="32"/>
                    </a:lnTo>
                    <a:lnTo>
                      <a:pt x="642" y="30"/>
                    </a:lnTo>
                    <a:lnTo>
                      <a:pt x="645" y="30"/>
                    </a:lnTo>
                    <a:lnTo>
                      <a:pt x="647" y="28"/>
                    </a:lnTo>
                    <a:lnTo>
                      <a:pt x="647" y="25"/>
                    </a:lnTo>
                    <a:lnTo>
                      <a:pt x="649" y="25"/>
                    </a:lnTo>
                    <a:lnTo>
                      <a:pt x="651" y="28"/>
                    </a:lnTo>
                    <a:lnTo>
                      <a:pt x="653" y="28"/>
                    </a:lnTo>
                    <a:lnTo>
                      <a:pt x="656" y="28"/>
                    </a:lnTo>
                    <a:lnTo>
                      <a:pt x="657" y="25"/>
                    </a:lnTo>
                    <a:lnTo>
                      <a:pt x="657" y="23"/>
                    </a:lnTo>
                    <a:lnTo>
                      <a:pt x="660" y="23"/>
                    </a:lnTo>
                    <a:lnTo>
                      <a:pt x="660" y="21"/>
                    </a:lnTo>
                    <a:lnTo>
                      <a:pt x="662" y="18"/>
                    </a:lnTo>
                    <a:lnTo>
                      <a:pt x="662" y="16"/>
                    </a:lnTo>
                    <a:lnTo>
                      <a:pt x="664" y="14"/>
                    </a:lnTo>
                    <a:lnTo>
                      <a:pt x="664" y="12"/>
                    </a:lnTo>
                    <a:lnTo>
                      <a:pt x="664" y="9"/>
                    </a:lnTo>
                    <a:lnTo>
                      <a:pt x="664" y="7"/>
                    </a:lnTo>
                    <a:lnTo>
                      <a:pt x="668" y="0"/>
                    </a:lnTo>
                    <a:lnTo>
                      <a:pt x="673" y="7"/>
                    </a:lnTo>
                    <a:lnTo>
                      <a:pt x="673" y="9"/>
                    </a:lnTo>
                    <a:lnTo>
                      <a:pt x="675" y="9"/>
                    </a:lnTo>
                    <a:lnTo>
                      <a:pt x="677" y="9"/>
                    </a:lnTo>
                    <a:lnTo>
                      <a:pt x="679" y="9"/>
                    </a:lnTo>
                    <a:lnTo>
                      <a:pt x="681" y="9"/>
                    </a:lnTo>
                    <a:lnTo>
                      <a:pt x="683" y="9"/>
                    </a:lnTo>
                    <a:lnTo>
                      <a:pt x="683" y="12"/>
                    </a:lnTo>
                    <a:lnTo>
                      <a:pt x="683" y="14"/>
                    </a:lnTo>
                    <a:lnTo>
                      <a:pt x="681" y="16"/>
                    </a:lnTo>
                    <a:lnTo>
                      <a:pt x="681" y="18"/>
                    </a:lnTo>
                    <a:lnTo>
                      <a:pt x="681" y="21"/>
                    </a:lnTo>
                    <a:lnTo>
                      <a:pt x="681" y="23"/>
                    </a:lnTo>
                    <a:lnTo>
                      <a:pt x="681" y="25"/>
                    </a:lnTo>
                    <a:lnTo>
                      <a:pt x="683" y="28"/>
                    </a:lnTo>
                    <a:lnTo>
                      <a:pt x="686" y="30"/>
                    </a:lnTo>
                    <a:lnTo>
                      <a:pt x="688" y="32"/>
                    </a:lnTo>
                    <a:lnTo>
                      <a:pt x="690" y="32"/>
                    </a:lnTo>
                    <a:lnTo>
                      <a:pt x="692" y="32"/>
                    </a:lnTo>
                    <a:lnTo>
                      <a:pt x="694" y="32"/>
                    </a:lnTo>
                    <a:lnTo>
                      <a:pt x="697" y="32"/>
                    </a:lnTo>
                    <a:lnTo>
                      <a:pt x="699" y="32"/>
                    </a:lnTo>
                    <a:lnTo>
                      <a:pt x="701" y="32"/>
                    </a:lnTo>
                    <a:lnTo>
                      <a:pt x="701" y="35"/>
                    </a:lnTo>
                    <a:lnTo>
                      <a:pt x="703" y="37"/>
                    </a:lnTo>
                    <a:lnTo>
                      <a:pt x="703" y="39"/>
                    </a:lnTo>
                    <a:lnTo>
                      <a:pt x="705" y="39"/>
                    </a:lnTo>
                    <a:lnTo>
                      <a:pt x="707" y="42"/>
                    </a:lnTo>
                    <a:lnTo>
                      <a:pt x="710" y="42"/>
                    </a:lnTo>
                    <a:lnTo>
                      <a:pt x="711" y="44"/>
                    </a:lnTo>
                    <a:lnTo>
                      <a:pt x="714" y="44"/>
                    </a:lnTo>
                    <a:lnTo>
                      <a:pt x="716" y="44"/>
                    </a:lnTo>
                    <a:lnTo>
                      <a:pt x="716" y="46"/>
                    </a:lnTo>
                    <a:lnTo>
                      <a:pt x="718" y="46"/>
                    </a:lnTo>
                    <a:lnTo>
                      <a:pt x="720" y="48"/>
                    </a:lnTo>
                    <a:lnTo>
                      <a:pt x="722" y="48"/>
                    </a:lnTo>
                    <a:lnTo>
                      <a:pt x="725" y="48"/>
                    </a:lnTo>
                    <a:lnTo>
                      <a:pt x="727" y="48"/>
                    </a:lnTo>
                    <a:lnTo>
                      <a:pt x="727" y="51"/>
                    </a:lnTo>
                    <a:lnTo>
                      <a:pt x="727" y="53"/>
                    </a:lnTo>
                    <a:lnTo>
                      <a:pt x="727" y="56"/>
                    </a:lnTo>
                    <a:lnTo>
                      <a:pt x="727" y="58"/>
                    </a:lnTo>
                    <a:lnTo>
                      <a:pt x="725" y="60"/>
                    </a:lnTo>
                    <a:lnTo>
                      <a:pt x="727" y="60"/>
                    </a:lnTo>
                    <a:lnTo>
                      <a:pt x="729" y="60"/>
                    </a:lnTo>
                    <a:lnTo>
                      <a:pt x="731" y="58"/>
                    </a:lnTo>
                    <a:lnTo>
                      <a:pt x="733" y="58"/>
                    </a:lnTo>
                    <a:lnTo>
                      <a:pt x="735" y="58"/>
                    </a:lnTo>
                    <a:lnTo>
                      <a:pt x="738" y="56"/>
                    </a:lnTo>
                    <a:lnTo>
                      <a:pt x="740" y="56"/>
                    </a:lnTo>
                    <a:lnTo>
                      <a:pt x="742" y="56"/>
                    </a:lnTo>
                    <a:lnTo>
                      <a:pt x="744" y="56"/>
                    </a:lnTo>
                    <a:lnTo>
                      <a:pt x="746" y="53"/>
                    </a:lnTo>
                    <a:lnTo>
                      <a:pt x="748" y="53"/>
                    </a:lnTo>
                    <a:lnTo>
                      <a:pt x="751" y="53"/>
                    </a:lnTo>
                    <a:lnTo>
                      <a:pt x="753" y="53"/>
                    </a:lnTo>
                    <a:lnTo>
                      <a:pt x="755" y="53"/>
                    </a:lnTo>
                    <a:lnTo>
                      <a:pt x="757" y="53"/>
                    </a:lnTo>
                    <a:lnTo>
                      <a:pt x="759" y="53"/>
                    </a:lnTo>
                    <a:lnTo>
                      <a:pt x="761" y="53"/>
                    </a:lnTo>
                    <a:lnTo>
                      <a:pt x="761" y="56"/>
                    </a:lnTo>
                    <a:lnTo>
                      <a:pt x="759" y="58"/>
                    </a:lnTo>
                    <a:lnTo>
                      <a:pt x="757" y="58"/>
                    </a:lnTo>
                    <a:lnTo>
                      <a:pt x="755" y="58"/>
                    </a:lnTo>
                    <a:lnTo>
                      <a:pt x="751" y="60"/>
                    </a:lnTo>
                    <a:lnTo>
                      <a:pt x="751" y="62"/>
                    </a:lnTo>
                    <a:lnTo>
                      <a:pt x="748" y="62"/>
                    </a:lnTo>
                    <a:lnTo>
                      <a:pt x="748" y="65"/>
                    </a:lnTo>
                    <a:lnTo>
                      <a:pt x="746" y="65"/>
                    </a:lnTo>
                    <a:lnTo>
                      <a:pt x="748" y="67"/>
                    </a:lnTo>
                    <a:lnTo>
                      <a:pt x="751" y="67"/>
                    </a:lnTo>
                    <a:lnTo>
                      <a:pt x="753" y="67"/>
                    </a:lnTo>
                    <a:lnTo>
                      <a:pt x="755" y="67"/>
                    </a:lnTo>
                    <a:lnTo>
                      <a:pt x="757" y="67"/>
                    </a:lnTo>
                    <a:lnTo>
                      <a:pt x="759" y="67"/>
                    </a:lnTo>
                    <a:lnTo>
                      <a:pt x="761" y="67"/>
                    </a:lnTo>
                    <a:lnTo>
                      <a:pt x="763" y="67"/>
                    </a:lnTo>
                    <a:lnTo>
                      <a:pt x="766" y="67"/>
                    </a:lnTo>
                    <a:lnTo>
                      <a:pt x="768" y="67"/>
                    </a:lnTo>
                    <a:lnTo>
                      <a:pt x="770" y="67"/>
                    </a:lnTo>
                    <a:lnTo>
                      <a:pt x="772" y="67"/>
                    </a:lnTo>
                    <a:lnTo>
                      <a:pt x="772" y="69"/>
                    </a:lnTo>
                    <a:lnTo>
                      <a:pt x="774" y="69"/>
                    </a:lnTo>
                    <a:lnTo>
                      <a:pt x="774" y="71"/>
                    </a:lnTo>
                    <a:lnTo>
                      <a:pt x="772" y="71"/>
                    </a:lnTo>
                    <a:lnTo>
                      <a:pt x="772" y="74"/>
                    </a:lnTo>
                    <a:lnTo>
                      <a:pt x="772" y="76"/>
                    </a:lnTo>
                    <a:lnTo>
                      <a:pt x="774" y="76"/>
                    </a:lnTo>
                    <a:lnTo>
                      <a:pt x="774" y="74"/>
                    </a:lnTo>
                    <a:lnTo>
                      <a:pt x="776" y="74"/>
                    </a:lnTo>
                    <a:lnTo>
                      <a:pt x="779" y="71"/>
                    </a:lnTo>
                    <a:lnTo>
                      <a:pt x="781" y="71"/>
                    </a:lnTo>
                    <a:lnTo>
                      <a:pt x="781" y="69"/>
                    </a:lnTo>
                    <a:lnTo>
                      <a:pt x="783" y="69"/>
                    </a:lnTo>
                    <a:lnTo>
                      <a:pt x="785" y="69"/>
                    </a:lnTo>
                    <a:lnTo>
                      <a:pt x="785" y="71"/>
                    </a:lnTo>
                    <a:lnTo>
                      <a:pt x="787" y="71"/>
                    </a:lnTo>
                    <a:lnTo>
                      <a:pt x="787" y="74"/>
                    </a:lnTo>
                    <a:lnTo>
                      <a:pt x="787" y="76"/>
                    </a:lnTo>
                    <a:lnTo>
                      <a:pt x="787" y="79"/>
                    </a:lnTo>
                    <a:lnTo>
                      <a:pt x="789" y="76"/>
                    </a:lnTo>
                    <a:lnTo>
                      <a:pt x="792" y="74"/>
                    </a:lnTo>
                    <a:lnTo>
                      <a:pt x="792" y="71"/>
                    </a:lnTo>
                    <a:lnTo>
                      <a:pt x="794" y="69"/>
                    </a:lnTo>
                    <a:lnTo>
                      <a:pt x="796" y="69"/>
                    </a:lnTo>
                    <a:lnTo>
                      <a:pt x="798" y="69"/>
                    </a:lnTo>
                    <a:lnTo>
                      <a:pt x="798" y="71"/>
                    </a:lnTo>
                    <a:lnTo>
                      <a:pt x="798" y="74"/>
                    </a:lnTo>
                    <a:lnTo>
                      <a:pt x="798" y="76"/>
                    </a:lnTo>
                    <a:lnTo>
                      <a:pt x="796" y="76"/>
                    </a:lnTo>
                    <a:lnTo>
                      <a:pt x="796" y="79"/>
                    </a:lnTo>
                    <a:lnTo>
                      <a:pt x="794" y="79"/>
                    </a:lnTo>
                    <a:lnTo>
                      <a:pt x="794" y="81"/>
                    </a:lnTo>
                    <a:lnTo>
                      <a:pt x="792" y="81"/>
                    </a:lnTo>
                    <a:lnTo>
                      <a:pt x="787" y="83"/>
                    </a:lnTo>
                    <a:lnTo>
                      <a:pt x="783" y="85"/>
                    </a:lnTo>
                    <a:lnTo>
                      <a:pt x="783" y="88"/>
                    </a:lnTo>
                    <a:lnTo>
                      <a:pt x="781" y="88"/>
                    </a:lnTo>
                    <a:lnTo>
                      <a:pt x="779" y="90"/>
                    </a:lnTo>
                    <a:lnTo>
                      <a:pt x="776" y="90"/>
                    </a:lnTo>
                    <a:lnTo>
                      <a:pt x="774" y="90"/>
                    </a:lnTo>
                    <a:lnTo>
                      <a:pt x="772" y="92"/>
                    </a:lnTo>
                    <a:lnTo>
                      <a:pt x="768" y="95"/>
                    </a:lnTo>
                    <a:lnTo>
                      <a:pt x="766" y="95"/>
                    </a:lnTo>
                    <a:lnTo>
                      <a:pt x="761" y="97"/>
                    </a:lnTo>
                    <a:lnTo>
                      <a:pt x="759" y="100"/>
                    </a:lnTo>
                    <a:lnTo>
                      <a:pt x="757" y="100"/>
                    </a:lnTo>
                    <a:lnTo>
                      <a:pt x="755" y="100"/>
                    </a:lnTo>
                    <a:lnTo>
                      <a:pt x="753" y="100"/>
                    </a:lnTo>
                    <a:lnTo>
                      <a:pt x="751" y="102"/>
                    </a:lnTo>
                    <a:lnTo>
                      <a:pt x="748" y="102"/>
                    </a:lnTo>
                    <a:lnTo>
                      <a:pt x="746" y="102"/>
                    </a:lnTo>
                    <a:lnTo>
                      <a:pt x="744" y="102"/>
                    </a:lnTo>
                    <a:lnTo>
                      <a:pt x="742" y="102"/>
                    </a:lnTo>
                    <a:lnTo>
                      <a:pt x="738" y="104"/>
                    </a:lnTo>
                    <a:lnTo>
                      <a:pt x="733" y="104"/>
                    </a:lnTo>
                    <a:lnTo>
                      <a:pt x="729" y="106"/>
                    </a:lnTo>
                    <a:lnTo>
                      <a:pt x="725" y="106"/>
                    </a:lnTo>
                    <a:lnTo>
                      <a:pt x="722" y="106"/>
                    </a:lnTo>
                    <a:lnTo>
                      <a:pt x="720" y="106"/>
                    </a:lnTo>
                    <a:lnTo>
                      <a:pt x="718" y="106"/>
                    </a:lnTo>
                    <a:lnTo>
                      <a:pt x="716" y="109"/>
                    </a:lnTo>
                    <a:lnTo>
                      <a:pt x="711" y="109"/>
                    </a:lnTo>
                    <a:lnTo>
                      <a:pt x="707" y="111"/>
                    </a:lnTo>
                    <a:lnTo>
                      <a:pt x="701" y="114"/>
                    </a:lnTo>
                    <a:lnTo>
                      <a:pt x="694" y="115"/>
                    </a:lnTo>
                    <a:lnTo>
                      <a:pt x="690" y="118"/>
                    </a:lnTo>
                    <a:lnTo>
                      <a:pt x="683" y="123"/>
                    </a:lnTo>
                    <a:lnTo>
                      <a:pt x="677" y="125"/>
                    </a:lnTo>
                    <a:lnTo>
                      <a:pt x="673" y="127"/>
                    </a:lnTo>
                    <a:lnTo>
                      <a:pt x="668" y="132"/>
                    </a:lnTo>
                    <a:lnTo>
                      <a:pt x="664" y="134"/>
                    </a:lnTo>
                    <a:lnTo>
                      <a:pt x="662" y="139"/>
                    </a:lnTo>
                    <a:lnTo>
                      <a:pt x="657" y="141"/>
                    </a:lnTo>
                    <a:lnTo>
                      <a:pt x="656" y="148"/>
                    </a:lnTo>
                    <a:lnTo>
                      <a:pt x="651" y="155"/>
                    </a:lnTo>
                    <a:lnTo>
                      <a:pt x="649" y="160"/>
                    </a:lnTo>
                    <a:lnTo>
                      <a:pt x="647" y="167"/>
                    </a:lnTo>
                    <a:lnTo>
                      <a:pt x="645" y="171"/>
                    </a:lnTo>
                    <a:lnTo>
                      <a:pt x="645" y="176"/>
                    </a:lnTo>
                    <a:lnTo>
                      <a:pt x="645" y="181"/>
                    </a:lnTo>
                    <a:lnTo>
                      <a:pt x="645" y="187"/>
                    </a:lnTo>
                    <a:lnTo>
                      <a:pt x="647" y="194"/>
                    </a:lnTo>
                    <a:lnTo>
                      <a:pt x="649" y="201"/>
                    </a:lnTo>
                    <a:lnTo>
                      <a:pt x="649" y="208"/>
                    </a:lnTo>
                    <a:lnTo>
                      <a:pt x="651" y="217"/>
                    </a:lnTo>
                    <a:lnTo>
                      <a:pt x="653" y="227"/>
                    </a:lnTo>
                    <a:lnTo>
                      <a:pt x="656" y="236"/>
                    </a:lnTo>
                    <a:lnTo>
                      <a:pt x="657" y="245"/>
                    </a:lnTo>
                    <a:lnTo>
                      <a:pt x="657" y="252"/>
                    </a:lnTo>
                    <a:lnTo>
                      <a:pt x="660" y="262"/>
                    </a:lnTo>
                    <a:lnTo>
                      <a:pt x="660" y="271"/>
                    </a:lnTo>
                    <a:lnTo>
                      <a:pt x="660" y="280"/>
                    </a:lnTo>
                    <a:lnTo>
                      <a:pt x="660" y="289"/>
                    </a:lnTo>
                    <a:lnTo>
                      <a:pt x="660" y="299"/>
                    </a:lnTo>
                    <a:lnTo>
                      <a:pt x="660" y="308"/>
                    </a:lnTo>
                    <a:lnTo>
                      <a:pt x="660" y="317"/>
                    </a:lnTo>
                    <a:lnTo>
                      <a:pt x="660" y="327"/>
                    </a:lnTo>
                    <a:lnTo>
                      <a:pt x="660" y="338"/>
                    </a:lnTo>
                    <a:lnTo>
                      <a:pt x="660" y="347"/>
                    </a:lnTo>
                    <a:lnTo>
                      <a:pt x="660" y="354"/>
                    </a:lnTo>
                    <a:lnTo>
                      <a:pt x="657" y="361"/>
                    </a:lnTo>
                    <a:lnTo>
                      <a:pt x="657" y="366"/>
                    </a:lnTo>
                    <a:lnTo>
                      <a:pt x="657" y="370"/>
                    </a:lnTo>
                    <a:lnTo>
                      <a:pt x="657" y="375"/>
                    </a:lnTo>
                    <a:lnTo>
                      <a:pt x="656" y="380"/>
                    </a:lnTo>
                    <a:lnTo>
                      <a:pt x="653" y="382"/>
                    </a:lnTo>
                    <a:lnTo>
                      <a:pt x="653" y="39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Freeform 35"/>
              <p:cNvSpPr>
                <a:spLocks/>
              </p:cNvSpPr>
              <p:nvPr/>
            </p:nvSpPr>
            <p:spPr bwMode="auto">
              <a:xfrm>
                <a:off x="1751" y="2088"/>
                <a:ext cx="937" cy="363"/>
              </a:xfrm>
              <a:custGeom>
                <a:avLst/>
                <a:gdLst>
                  <a:gd name="T0" fmla="*/ 2147483647 w 655"/>
                  <a:gd name="T1" fmla="*/ 653642209 h 273"/>
                  <a:gd name="T2" fmla="*/ 2147483647 w 655"/>
                  <a:gd name="T3" fmla="*/ 1240631564 h 273"/>
                  <a:gd name="T4" fmla="*/ 2147483647 w 655"/>
                  <a:gd name="T5" fmla="*/ 1711458843 h 273"/>
                  <a:gd name="T6" fmla="*/ 2147483647 w 655"/>
                  <a:gd name="T7" fmla="*/ 1652854933 h 273"/>
                  <a:gd name="T8" fmla="*/ 2147483647 w 655"/>
                  <a:gd name="T9" fmla="*/ 1624694435 h 273"/>
                  <a:gd name="T10" fmla="*/ 2147483647 w 655"/>
                  <a:gd name="T11" fmla="*/ 1681467880 h 273"/>
                  <a:gd name="T12" fmla="*/ 2147483647 w 655"/>
                  <a:gd name="T13" fmla="*/ 1534469453 h 273"/>
                  <a:gd name="T14" fmla="*/ 2147483647 w 655"/>
                  <a:gd name="T15" fmla="*/ 1491377426 h 273"/>
                  <a:gd name="T16" fmla="*/ 2147483647 w 655"/>
                  <a:gd name="T17" fmla="*/ 1433471464 h 273"/>
                  <a:gd name="T18" fmla="*/ 2147483647 w 655"/>
                  <a:gd name="T19" fmla="*/ 1476893648 h 273"/>
                  <a:gd name="T20" fmla="*/ 2147483647 w 655"/>
                  <a:gd name="T21" fmla="*/ 1303131553 h 273"/>
                  <a:gd name="T22" fmla="*/ 2147483647 w 655"/>
                  <a:gd name="T23" fmla="*/ 1254408928 h 273"/>
                  <a:gd name="T24" fmla="*/ 2147483647 w 655"/>
                  <a:gd name="T25" fmla="*/ 1227745907 h 273"/>
                  <a:gd name="T26" fmla="*/ 2147483647 w 655"/>
                  <a:gd name="T27" fmla="*/ 1341012497 h 273"/>
                  <a:gd name="T28" fmla="*/ 2147483647 w 655"/>
                  <a:gd name="T29" fmla="*/ 1140227110 h 273"/>
                  <a:gd name="T30" fmla="*/ 2147483647 w 655"/>
                  <a:gd name="T31" fmla="*/ 1240631564 h 273"/>
                  <a:gd name="T32" fmla="*/ 2147483647 w 655"/>
                  <a:gd name="T33" fmla="*/ 1330368355 h 273"/>
                  <a:gd name="T34" fmla="*/ 2147483647 w 655"/>
                  <a:gd name="T35" fmla="*/ 1315034251 h 273"/>
                  <a:gd name="T36" fmla="*/ 2147483647 w 655"/>
                  <a:gd name="T37" fmla="*/ 1215144318 h 273"/>
                  <a:gd name="T38" fmla="*/ 2147483647 w 655"/>
                  <a:gd name="T39" fmla="*/ 1341012497 h 273"/>
                  <a:gd name="T40" fmla="*/ 2147483647 w 655"/>
                  <a:gd name="T41" fmla="*/ 1568264315 h 273"/>
                  <a:gd name="T42" fmla="*/ 2147483647 w 655"/>
                  <a:gd name="T43" fmla="*/ 1652854933 h 273"/>
                  <a:gd name="T44" fmla="*/ 2147483647 w 655"/>
                  <a:gd name="T45" fmla="*/ 1417439412 h 273"/>
                  <a:gd name="T46" fmla="*/ 2147483647 w 655"/>
                  <a:gd name="T47" fmla="*/ 1215144318 h 273"/>
                  <a:gd name="T48" fmla="*/ 2147483647 w 655"/>
                  <a:gd name="T49" fmla="*/ 1215144318 h 273"/>
                  <a:gd name="T50" fmla="*/ 2147483647 w 655"/>
                  <a:gd name="T51" fmla="*/ 1390088786 h 273"/>
                  <a:gd name="T52" fmla="*/ 2147483647 w 655"/>
                  <a:gd name="T53" fmla="*/ 1568264315 h 273"/>
                  <a:gd name="T54" fmla="*/ 2147483647 w 655"/>
                  <a:gd name="T55" fmla="*/ 1240631564 h 273"/>
                  <a:gd name="T56" fmla="*/ 2147483647 w 655"/>
                  <a:gd name="T57" fmla="*/ 1254408928 h 273"/>
                  <a:gd name="T58" fmla="*/ 2147483647 w 655"/>
                  <a:gd name="T59" fmla="*/ 1284719707 h 273"/>
                  <a:gd name="T60" fmla="*/ 2147483647 w 655"/>
                  <a:gd name="T61" fmla="*/ 1140227110 h 273"/>
                  <a:gd name="T62" fmla="*/ 2147483647 w 655"/>
                  <a:gd name="T63" fmla="*/ 899961011 h 273"/>
                  <a:gd name="T64" fmla="*/ 2147483647 w 655"/>
                  <a:gd name="T65" fmla="*/ 869128185 h 273"/>
                  <a:gd name="T66" fmla="*/ 2147483647 w 655"/>
                  <a:gd name="T67" fmla="*/ 933037706 h 273"/>
                  <a:gd name="T68" fmla="*/ 2147483647 w 655"/>
                  <a:gd name="T69" fmla="*/ 1006673076 h 273"/>
                  <a:gd name="T70" fmla="*/ 2147483647 w 655"/>
                  <a:gd name="T71" fmla="*/ 1022732405 h 273"/>
                  <a:gd name="T72" fmla="*/ 2147483647 w 655"/>
                  <a:gd name="T73" fmla="*/ 1082114214 h 273"/>
                  <a:gd name="T74" fmla="*/ 2147483647 w 655"/>
                  <a:gd name="T75" fmla="*/ 845594630 h 273"/>
                  <a:gd name="T76" fmla="*/ 2147483647 w 655"/>
                  <a:gd name="T77" fmla="*/ 621156706 h 273"/>
                  <a:gd name="T78" fmla="*/ 2147483647 w 655"/>
                  <a:gd name="T79" fmla="*/ 699460174 h 273"/>
                  <a:gd name="T80" fmla="*/ 2147483647 w 655"/>
                  <a:gd name="T81" fmla="*/ 799819473 h 273"/>
                  <a:gd name="T82" fmla="*/ 2147483647 w 655"/>
                  <a:gd name="T83" fmla="*/ 699460174 h 273"/>
                  <a:gd name="T84" fmla="*/ 2147483647 w 655"/>
                  <a:gd name="T85" fmla="*/ 504449767 h 273"/>
                  <a:gd name="T86" fmla="*/ 2147483647 w 655"/>
                  <a:gd name="T87" fmla="*/ 327179246 h 273"/>
                  <a:gd name="T88" fmla="*/ 2147483647 w 655"/>
                  <a:gd name="T89" fmla="*/ 414695459 h 273"/>
                  <a:gd name="T90" fmla="*/ 2147483647 w 655"/>
                  <a:gd name="T91" fmla="*/ 527729829 h 273"/>
                  <a:gd name="T92" fmla="*/ 2147483647 w 655"/>
                  <a:gd name="T93" fmla="*/ 428209453 h 273"/>
                  <a:gd name="T94" fmla="*/ 2147483647 w 655"/>
                  <a:gd name="T95" fmla="*/ 351328210 h 273"/>
                  <a:gd name="T96" fmla="*/ 2147483647 w 655"/>
                  <a:gd name="T97" fmla="*/ 280578451 h 273"/>
                  <a:gd name="T98" fmla="*/ 2147483647 w 655"/>
                  <a:gd name="T99" fmla="*/ 190748243 h 273"/>
                  <a:gd name="T100" fmla="*/ 2147483647 w 655"/>
                  <a:gd name="T101" fmla="*/ 173293493 h 273"/>
                  <a:gd name="T102" fmla="*/ 2147483647 w 655"/>
                  <a:gd name="T103" fmla="*/ 264222117 h 273"/>
                  <a:gd name="T104" fmla="*/ 2147483647 w 655"/>
                  <a:gd name="T105" fmla="*/ 428209453 h 273"/>
                  <a:gd name="T106" fmla="*/ 2147483647 w 655"/>
                  <a:gd name="T107" fmla="*/ 653642209 h 273"/>
                  <a:gd name="T108" fmla="*/ 2147483647 w 655"/>
                  <a:gd name="T109" fmla="*/ 699460174 h 273"/>
                  <a:gd name="T110" fmla="*/ 2147483647 w 655"/>
                  <a:gd name="T111" fmla="*/ 583824141 h 273"/>
                  <a:gd name="T112" fmla="*/ 2147483647 w 655"/>
                  <a:gd name="T113" fmla="*/ 519751901 h 273"/>
                  <a:gd name="T114" fmla="*/ 2147483647 w 655"/>
                  <a:gd name="T115" fmla="*/ 659608138 h 273"/>
                  <a:gd name="T116" fmla="*/ 2147483647 w 655"/>
                  <a:gd name="T117" fmla="*/ 659608138 h 273"/>
                  <a:gd name="T118" fmla="*/ 0 w 655"/>
                  <a:gd name="T119" fmla="*/ 504449767 h 273"/>
                  <a:gd name="T120" fmla="*/ 2147483647 w 655"/>
                  <a:gd name="T121" fmla="*/ 337247251 h 273"/>
                  <a:gd name="T122" fmla="*/ 2147483647 w 655"/>
                  <a:gd name="T123" fmla="*/ 206313507 h 273"/>
                  <a:gd name="T124" fmla="*/ 2147483647 w 655"/>
                  <a:gd name="T125" fmla="*/ 0 h 27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55"/>
                  <a:gd name="T190" fmla="*/ 0 h 273"/>
                  <a:gd name="T191" fmla="*/ 655 w 655"/>
                  <a:gd name="T192" fmla="*/ 273 h 27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55" h="273">
                    <a:moveTo>
                      <a:pt x="655" y="18"/>
                    </a:moveTo>
                    <a:lnTo>
                      <a:pt x="653" y="23"/>
                    </a:lnTo>
                    <a:lnTo>
                      <a:pt x="650" y="30"/>
                    </a:lnTo>
                    <a:lnTo>
                      <a:pt x="648" y="35"/>
                    </a:lnTo>
                    <a:lnTo>
                      <a:pt x="644" y="41"/>
                    </a:lnTo>
                    <a:lnTo>
                      <a:pt x="640" y="46"/>
                    </a:lnTo>
                    <a:lnTo>
                      <a:pt x="637" y="53"/>
                    </a:lnTo>
                    <a:lnTo>
                      <a:pt x="633" y="60"/>
                    </a:lnTo>
                    <a:lnTo>
                      <a:pt x="629" y="67"/>
                    </a:lnTo>
                    <a:lnTo>
                      <a:pt x="624" y="74"/>
                    </a:lnTo>
                    <a:lnTo>
                      <a:pt x="623" y="81"/>
                    </a:lnTo>
                    <a:lnTo>
                      <a:pt x="618" y="85"/>
                    </a:lnTo>
                    <a:lnTo>
                      <a:pt x="616" y="90"/>
                    </a:lnTo>
                    <a:lnTo>
                      <a:pt x="614" y="95"/>
                    </a:lnTo>
                    <a:lnTo>
                      <a:pt x="610" y="97"/>
                    </a:lnTo>
                    <a:lnTo>
                      <a:pt x="607" y="102"/>
                    </a:lnTo>
                    <a:lnTo>
                      <a:pt x="605" y="104"/>
                    </a:lnTo>
                    <a:lnTo>
                      <a:pt x="603" y="109"/>
                    </a:lnTo>
                    <a:lnTo>
                      <a:pt x="601" y="113"/>
                    </a:lnTo>
                    <a:lnTo>
                      <a:pt x="599" y="118"/>
                    </a:lnTo>
                    <a:lnTo>
                      <a:pt x="594" y="125"/>
                    </a:lnTo>
                    <a:lnTo>
                      <a:pt x="588" y="132"/>
                    </a:lnTo>
                    <a:lnTo>
                      <a:pt x="581" y="141"/>
                    </a:lnTo>
                    <a:lnTo>
                      <a:pt x="577" y="148"/>
                    </a:lnTo>
                    <a:lnTo>
                      <a:pt x="570" y="155"/>
                    </a:lnTo>
                    <a:lnTo>
                      <a:pt x="566" y="164"/>
                    </a:lnTo>
                    <a:lnTo>
                      <a:pt x="562" y="171"/>
                    </a:lnTo>
                    <a:lnTo>
                      <a:pt x="558" y="176"/>
                    </a:lnTo>
                    <a:lnTo>
                      <a:pt x="555" y="180"/>
                    </a:lnTo>
                    <a:lnTo>
                      <a:pt x="551" y="187"/>
                    </a:lnTo>
                    <a:lnTo>
                      <a:pt x="549" y="192"/>
                    </a:lnTo>
                    <a:lnTo>
                      <a:pt x="547" y="194"/>
                    </a:lnTo>
                    <a:lnTo>
                      <a:pt x="542" y="201"/>
                    </a:lnTo>
                    <a:lnTo>
                      <a:pt x="540" y="205"/>
                    </a:lnTo>
                    <a:lnTo>
                      <a:pt x="538" y="213"/>
                    </a:lnTo>
                    <a:lnTo>
                      <a:pt x="534" y="217"/>
                    </a:lnTo>
                    <a:lnTo>
                      <a:pt x="532" y="224"/>
                    </a:lnTo>
                    <a:lnTo>
                      <a:pt x="529" y="229"/>
                    </a:lnTo>
                    <a:lnTo>
                      <a:pt x="528" y="236"/>
                    </a:lnTo>
                    <a:lnTo>
                      <a:pt x="525" y="238"/>
                    </a:lnTo>
                    <a:lnTo>
                      <a:pt x="523" y="243"/>
                    </a:lnTo>
                    <a:lnTo>
                      <a:pt x="521" y="247"/>
                    </a:lnTo>
                    <a:lnTo>
                      <a:pt x="519" y="250"/>
                    </a:lnTo>
                    <a:lnTo>
                      <a:pt x="517" y="252"/>
                    </a:lnTo>
                    <a:lnTo>
                      <a:pt x="517" y="257"/>
                    </a:lnTo>
                    <a:lnTo>
                      <a:pt x="514" y="259"/>
                    </a:lnTo>
                    <a:lnTo>
                      <a:pt x="512" y="263"/>
                    </a:lnTo>
                    <a:lnTo>
                      <a:pt x="510" y="268"/>
                    </a:lnTo>
                    <a:lnTo>
                      <a:pt x="508" y="271"/>
                    </a:lnTo>
                    <a:lnTo>
                      <a:pt x="506" y="271"/>
                    </a:lnTo>
                    <a:lnTo>
                      <a:pt x="504" y="271"/>
                    </a:lnTo>
                    <a:lnTo>
                      <a:pt x="501" y="271"/>
                    </a:lnTo>
                    <a:lnTo>
                      <a:pt x="499" y="271"/>
                    </a:lnTo>
                    <a:lnTo>
                      <a:pt x="495" y="271"/>
                    </a:lnTo>
                    <a:lnTo>
                      <a:pt x="493" y="271"/>
                    </a:lnTo>
                    <a:lnTo>
                      <a:pt x="491" y="271"/>
                    </a:lnTo>
                    <a:lnTo>
                      <a:pt x="488" y="271"/>
                    </a:lnTo>
                    <a:lnTo>
                      <a:pt x="486" y="271"/>
                    </a:lnTo>
                    <a:lnTo>
                      <a:pt x="484" y="271"/>
                    </a:lnTo>
                    <a:lnTo>
                      <a:pt x="482" y="268"/>
                    </a:lnTo>
                    <a:lnTo>
                      <a:pt x="480" y="268"/>
                    </a:lnTo>
                    <a:lnTo>
                      <a:pt x="478" y="266"/>
                    </a:lnTo>
                    <a:lnTo>
                      <a:pt x="475" y="263"/>
                    </a:lnTo>
                    <a:lnTo>
                      <a:pt x="473" y="259"/>
                    </a:lnTo>
                    <a:lnTo>
                      <a:pt x="473" y="257"/>
                    </a:lnTo>
                    <a:lnTo>
                      <a:pt x="471" y="254"/>
                    </a:lnTo>
                    <a:lnTo>
                      <a:pt x="471" y="252"/>
                    </a:lnTo>
                    <a:lnTo>
                      <a:pt x="471" y="250"/>
                    </a:lnTo>
                    <a:lnTo>
                      <a:pt x="469" y="247"/>
                    </a:lnTo>
                    <a:lnTo>
                      <a:pt x="467" y="245"/>
                    </a:lnTo>
                    <a:lnTo>
                      <a:pt x="467" y="243"/>
                    </a:lnTo>
                    <a:lnTo>
                      <a:pt x="464" y="243"/>
                    </a:lnTo>
                    <a:lnTo>
                      <a:pt x="463" y="240"/>
                    </a:lnTo>
                    <a:lnTo>
                      <a:pt x="460" y="240"/>
                    </a:lnTo>
                    <a:lnTo>
                      <a:pt x="458" y="240"/>
                    </a:lnTo>
                    <a:lnTo>
                      <a:pt x="454" y="240"/>
                    </a:lnTo>
                    <a:lnTo>
                      <a:pt x="450" y="243"/>
                    </a:lnTo>
                    <a:lnTo>
                      <a:pt x="445" y="245"/>
                    </a:lnTo>
                    <a:lnTo>
                      <a:pt x="439" y="250"/>
                    </a:lnTo>
                    <a:lnTo>
                      <a:pt x="434" y="254"/>
                    </a:lnTo>
                    <a:lnTo>
                      <a:pt x="432" y="259"/>
                    </a:lnTo>
                    <a:lnTo>
                      <a:pt x="428" y="263"/>
                    </a:lnTo>
                    <a:lnTo>
                      <a:pt x="426" y="266"/>
                    </a:lnTo>
                    <a:lnTo>
                      <a:pt x="423" y="268"/>
                    </a:lnTo>
                    <a:lnTo>
                      <a:pt x="421" y="271"/>
                    </a:lnTo>
                    <a:lnTo>
                      <a:pt x="419" y="273"/>
                    </a:lnTo>
                    <a:lnTo>
                      <a:pt x="417" y="273"/>
                    </a:lnTo>
                    <a:lnTo>
                      <a:pt x="415" y="273"/>
                    </a:lnTo>
                    <a:lnTo>
                      <a:pt x="413" y="273"/>
                    </a:lnTo>
                    <a:lnTo>
                      <a:pt x="409" y="273"/>
                    </a:lnTo>
                    <a:lnTo>
                      <a:pt x="406" y="271"/>
                    </a:lnTo>
                    <a:lnTo>
                      <a:pt x="402" y="271"/>
                    </a:lnTo>
                    <a:lnTo>
                      <a:pt x="400" y="268"/>
                    </a:lnTo>
                    <a:lnTo>
                      <a:pt x="398" y="268"/>
                    </a:lnTo>
                    <a:lnTo>
                      <a:pt x="396" y="266"/>
                    </a:lnTo>
                    <a:lnTo>
                      <a:pt x="393" y="263"/>
                    </a:lnTo>
                    <a:lnTo>
                      <a:pt x="391" y="263"/>
                    </a:lnTo>
                    <a:lnTo>
                      <a:pt x="389" y="261"/>
                    </a:lnTo>
                    <a:lnTo>
                      <a:pt x="387" y="259"/>
                    </a:lnTo>
                    <a:lnTo>
                      <a:pt x="385" y="259"/>
                    </a:lnTo>
                    <a:lnTo>
                      <a:pt x="385" y="257"/>
                    </a:lnTo>
                    <a:lnTo>
                      <a:pt x="382" y="257"/>
                    </a:lnTo>
                    <a:lnTo>
                      <a:pt x="380" y="257"/>
                    </a:lnTo>
                    <a:lnTo>
                      <a:pt x="380" y="254"/>
                    </a:lnTo>
                    <a:lnTo>
                      <a:pt x="378" y="254"/>
                    </a:lnTo>
                    <a:lnTo>
                      <a:pt x="376" y="252"/>
                    </a:lnTo>
                    <a:lnTo>
                      <a:pt x="372" y="250"/>
                    </a:lnTo>
                    <a:lnTo>
                      <a:pt x="374" y="245"/>
                    </a:lnTo>
                    <a:lnTo>
                      <a:pt x="374" y="243"/>
                    </a:lnTo>
                    <a:lnTo>
                      <a:pt x="376" y="243"/>
                    </a:lnTo>
                    <a:lnTo>
                      <a:pt x="376" y="240"/>
                    </a:lnTo>
                    <a:lnTo>
                      <a:pt x="374" y="240"/>
                    </a:lnTo>
                    <a:lnTo>
                      <a:pt x="372" y="240"/>
                    </a:lnTo>
                    <a:lnTo>
                      <a:pt x="369" y="240"/>
                    </a:lnTo>
                    <a:lnTo>
                      <a:pt x="367" y="240"/>
                    </a:lnTo>
                    <a:lnTo>
                      <a:pt x="365" y="240"/>
                    </a:lnTo>
                    <a:lnTo>
                      <a:pt x="363" y="240"/>
                    </a:lnTo>
                    <a:lnTo>
                      <a:pt x="361" y="240"/>
                    </a:lnTo>
                    <a:lnTo>
                      <a:pt x="359" y="240"/>
                    </a:lnTo>
                    <a:lnTo>
                      <a:pt x="356" y="240"/>
                    </a:lnTo>
                    <a:lnTo>
                      <a:pt x="355" y="240"/>
                    </a:lnTo>
                    <a:lnTo>
                      <a:pt x="352" y="240"/>
                    </a:lnTo>
                    <a:lnTo>
                      <a:pt x="350" y="240"/>
                    </a:lnTo>
                    <a:lnTo>
                      <a:pt x="348" y="238"/>
                    </a:lnTo>
                    <a:lnTo>
                      <a:pt x="350" y="236"/>
                    </a:lnTo>
                    <a:lnTo>
                      <a:pt x="352" y="236"/>
                    </a:lnTo>
                    <a:lnTo>
                      <a:pt x="355" y="236"/>
                    </a:lnTo>
                    <a:lnTo>
                      <a:pt x="356" y="233"/>
                    </a:lnTo>
                    <a:lnTo>
                      <a:pt x="359" y="233"/>
                    </a:lnTo>
                    <a:lnTo>
                      <a:pt x="361" y="233"/>
                    </a:lnTo>
                    <a:lnTo>
                      <a:pt x="363" y="233"/>
                    </a:lnTo>
                    <a:lnTo>
                      <a:pt x="365" y="233"/>
                    </a:lnTo>
                    <a:lnTo>
                      <a:pt x="367" y="231"/>
                    </a:lnTo>
                    <a:lnTo>
                      <a:pt x="369" y="231"/>
                    </a:lnTo>
                    <a:lnTo>
                      <a:pt x="369" y="229"/>
                    </a:lnTo>
                    <a:lnTo>
                      <a:pt x="372" y="229"/>
                    </a:lnTo>
                    <a:lnTo>
                      <a:pt x="372" y="227"/>
                    </a:lnTo>
                    <a:lnTo>
                      <a:pt x="372" y="224"/>
                    </a:lnTo>
                    <a:lnTo>
                      <a:pt x="372" y="222"/>
                    </a:lnTo>
                    <a:lnTo>
                      <a:pt x="372" y="219"/>
                    </a:lnTo>
                    <a:lnTo>
                      <a:pt x="372" y="222"/>
                    </a:lnTo>
                    <a:lnTo>
                      <a:pt x="369" y="222"/>
                    </a:lnTo>
                    <a:lnTo>
                      <a:pt x="367" y="224"/>
                    </a:lnTo>
                    <a:lnTo>
                      <a:pt x="365" y="224"/>
                    </a:lnTo>
                    <a:lnTo>
                      <a:pt x="365" y="227"/>
                    </a:lnTo>
                    <a:lnTo>
                      <a:pt x="363" y="227"/>
                    </a:lnTo>
                    <a:lnTo>
                      <a:pt x="361" y="229"/>
                    </a:lnTo>
                    <a:lnTo>
                      <a:pt x="359" y="229"/>
                    </a:lnTo>
                    <a:lnTo>
                      <a:pt x="356" y="229"/>
                    </a:lnTo>
                    <a:lnTo>
                      <a:pt x="355" y="231"/>
                    </a:lnTo>
                    <a:lnTo>
                      <a:pt x="352" y="233"/>
                    </a:lnTo>
                    <a:lnTo>
                      <a:pt x="350" y="233"/>
                    </a:lnTo>
                    <a:lnTo>
                      <a:pt x="348" y="233"/>
                    </a:lnTo>
                    <a:lnTo>
                      <a:pt x="346" y="233"/>
                    </a:lnTo>
                    <a:lnTo>
                      <a:pt x="344" y="236"/>
                    </a:lnTo>
                    <a:lnTo>
                      <a:pt x="341" y="236"/>
                    </a:lnTo>
                    <a:lnTo>
                      <a:pt x="339" y="236"/>
                    </a:lnTo>
                    <a:lnTo>
                      <a:pt x="337" y="236"/>
                    </a:lnTo>
                    <a:lnTo>
                      <a:pt x="335" y="233"/>
                    </a:lnTo>
                    <a:lnTo>
                      <a:pt x="337" y="231"/>
                    </a:lnTo>
                    <a:lnTo>
                      <a:pt x="337" y="229"/>
                    </a:lnTo>
                    <a:lnTo>
                      <a:pt x="339" y="229"/>
                    </a:lnTo>
                    <a:lnTo>
                      <a:pt x="339" y="227"/>
                    </a:lnTo>
                    <a:lnTo>
                      <a:pt x="341" y="224"/>
                    </a:lnTo>
                    <a:lnTo>
                      <a:pt x="341" y="222"/>
                    </a:lnTo>
                    <a:lnTo>
                      <a:pt x="344" y="219"/>
                    </a:lnTo>
                    <a:lnTo>
                      <a:pt x="344" y="217"/>
                    </a:lnTo>
                    <a:lnTo>
                      <a:pt x="346" y="215"/>
                    </a:lnTo>
                    <a:lnTo>
                      <a:pt x="346" y="213"/>
                    </a:lnTo>
                    <a:lnTo>
                      <a:pt x="346" y="210"/>
                    </a:lnTo>
                    <a:lnTo>
                      <a:pt x="346" y="208"/>
                    </a:lnTo>
                    <a:lnTo>
                      <a:pt x="344" y="205"/>
                    </a:lnTo>
                    <a:lnTo>
                      <a:pt x="341" y="205"/>
                    </a:lnTo>
                    <a:lnTo>
                      <a:pt x="339" y="205"/>
                    </a:lnTo>
                    <a:lnTo>
                      <a:pt x="339" y="204"/>
                    </a:lnTo>
                    <a:lnTo>
                      <a:pt x="337" y="204"/>
                    </a:lnTo>
                    <a:lnTo>
                      <a:pt x="337" y="201"/>
                    </a:lnTo>
                    <a:lnTo>
                      <a:pt x="337" y="199"/>
                    </a:lnTo>
                    <a:lnTo>
                      <a:pt x="337" y="196"/>
                    </a:lnTo>
                    <a:lnTo>
                      <a:pt x="337" y="194"/>
                    </a:lnTo>
                    <a:lnTo>
                      <a:pt x="337" y="192"/>
                    </a:lnTo>
                    <a:lnTo>
                      <a:pt x="335" y="192"/>
                    </a:lnTo>
                    <a:lnTo>
                      <a:pt x="333" y="192"/>
                    </a:lnTo>
                    <a:lnTo>
                      <a:pt x="333" y="194"/>
                    </a:lnTo>
                    <a:lnTo>
                      <a:pt x="331" y="194"/>
                    </a:lnTo>
                    <a:lnTo>
                      <a:pt x="331" y="196"/>
                    </a:lnTo>
                    <a:lnTo>
                      <a:pt x="328" y="199"/>
                    </a:lnTo>
                    <a:lnTo>
                      <a:pt x="326" y="199"/>
                    </a:lnTo>
                    <a:lnTo>
                      <a:pt x="324" y="199"/>
                    </a:lnTo>
                    <a:lnTo>
                      <a:pt x="322" y="199"/>
                    </a:lnTo>
                    <a:lnTo>
                      <a:pt x="320" y="199"/>
                    </a:lnTo>
                    <a:lnTo>
                      <a:pt x="320" y="196"/>
                    </a:lnTo>
                    <a:lnTo>
                      <a:pt x="320" y="194"/>
                    </a:lnTo>
                    <a:lnTo>
                      <a:pt x="320" y="192"/>
                    </a:lnTo>
                    <a:lnTo>
                      <a:pt x="322" y="192"/>
                    </a:lnTo>
                    <a:lnTo>
                      <a:pt x="322" y="190"/>
                    </a:lnTo>
                    <a:lnTo>
                      <a:pt x="322" y="187"/>
                    </a:lnTo>
                    <a:lnTo>
                      <a:pt x="322" y="185"/>
                    </a:lnTo>
                    <a:lnTo>
                      <a:pt x="322" y="182"/>
                    </a:lnTo>
                    <a:lnTo>
                      <a:pt x="322" y="180"/>
                    </a:lnTo>
                    <a:lnTo>
                      <a:pt x="322" y="182"/>
                    </a:lnTo>
                    <a:lnTo>
                      <a:pt x="320" y="182"/>
                    </a:lnTo>
                    <a:lnTo>
                      <a:pt x="320" y="185"/>
                    </a:lnTo>
                    <a:lnTo>
                      <a:pt x="318" y="187"/>
                    </a:lnTo>
                    <a:lnTo>
                      <a:pt x="315" y="190"/>
                    </a:lnTo>
                    <a:lnTo>
                      <a:pt x="314" y="190"/>
                    </a:lnTo>
                    <a:lnTo>
                      <a:pt x="314" y="192"/>
                    </a:lnTo>
                    <a:lnTo>
                      <a:pt x="311" y="192"/>
                    </a:lnTo>
                    <a:lnTo>
                      <a:pt x="309" y="192"/>
                    </a:lnTo>
                    <a:lnTo>
                      <a:pt x="309" y="194"/>
                    </a:lnTo>
                    <a:lnTo>
                      <a:pt x="307" y="194"/>
                    </a:lnTo>
                    <a:lnTo>
                      <a:pt x="305" y="194"/>
                    </a:lnTo>
                    <a:lnTo>
                      <a:pt x="305" y="196"/>
                    </a:lnTo>
                    <a:lnTo>
                      <a:pt x="303" y="196"/>
                    </a:lnTo>
                    <a:lnTo>
                      <a:pt x="300" y="199"/>
                    </a:lnTo>
                    <a:lnTo>
                      <a:pt x="298" y="201"/>
                    </a:lnTo>
                    <a:lnTo>
                      <a:pt x="298" y="204"/>
                    </a:lnTo>
                    <a:lnTo>
                      <a:pt x="296" y="205"/>
                    </a:lnTo>
                    <a:lnTo>
                      <a:pt x="294" y="208"/>
                    </a:lnTo>
                    <a:lnTo>
                      <a:pt x="292" y="208"/>
                    </a:lnTo>
                    <a:lnTo>
                      <a:pt x="287" y="210"/>
                    </a:lnTo>
                    <a:lnTo>
                      <a:pt x="285" y="210"/>
                    </a:lnTo>
                    <a:lnTo>
                      <a:pt x="283" y="210"/>
                    </a:lnTo>
                    <a:lnTo>
                      <a:pt x="281" y="210"/>
                    </a:lnTo>
                    <a:lnTo>
                      <a:pt x="281" y="208"/>
                    </a:lnTo>
                    <a:lnTo>
                      <a:pt x="281" y="205"/>
                    </a:lnTo>
                    <a:lnTo>
                      <a:pt x="281" y="204"/>
                    </a:lnTo>
                    <a:lnTo>
                      <a:pt x="283" y="201"/>
                    </a:lnTo>
                    <a:lnTo>
                      <a:pt x="285" y="199"/>
                    </a:lnTo>
                    <a:lnTo>
                      <a:pt x="287" y="196"/>
                    </a:lnTo>
                    <a:lnTo>
                      <a:pt x="290" y="194"/>
                    </a:lnTo>
                    <a:lnTo>
                      <a:pt x="292" y="194"/>
                    </a:lnTo>
                    <a:lnTo>
                      <a:pt x="294" y="190"/>
                    </a:lnTo>
                    <a:lnTo>
                      <a:pt x="294" y="187"/>
                    </a:lnTo>
                    <a:lnTo>
                      <a:pt x="296" y="185"/>
                    </a:lnTo>
                    <a:lnTo>
                      <a:pt x="296" y="182"/>
                    </a:lnTo>
                    <a:lnTo>
                      <a:pt x="296" y="180"/>
                    </a:lnTo>
                    <a:lnTo>
                      <a:pt x="294" y="180"/>
                    </a:lnTo>
                    <a:lnTo>
                      <a:pt x="292" y="178"/>
                    </a:lnTo>
                    <a:lnTo>
                      <a:pt x="290" y="178"/>
                    </a:lnTo>
                    <a:lnTo>
                      <a:pt x="287" y="178"/>
                    </a:lnTo>
                    <a:lnTo>
                      <a:pt x="285" y="180"/>
                    </a:lnTo>
                    <a:lnTo>
                      <a:pt x="283" y="180"/>
                    </a:lnTo>
                    <a:lnTo>
                      <a:pt x="281" y="180"/>
                    </a:lnTo>
                    <a:lnTo>
                      <a:pt x="279" y="182"/>
                    </a:lnTo>
                    <a:lnTo>
                      <a:pt x="277" y="182"/>
                    </a:lnTo>
                    <a:lnTo>
                      <a:pt x="274" y="182"/>
                    </a:lnTo>
                    <a:lnTo>
                      <a:pt x="272" y="182"/>
                    </a:lnTo>
                    <a:lnTo>
                      <a:pt x="272" y="185"/>
                    </a:lnTo>
                    <a:lnTo>
                      <a:pt x="270" y="185"/>
                    </a:lnTo>
                    <a:lnTo>
                      <a:pt x="270" y="187"/>
                    </a:lnTo>
                    <a:lnTo>
                      <a:pt x="268" y="187"/>
                    </a:lnTo>
                    <a:lnTo>
                      <a:pt x="268" y="190"/>
                    </a:lnTo>
                    <a:lnTo>
                      <a:pt x="268" y="192"/>
                    </a:lnTo>
                    <a:lnTo>
                      <a:pt x="270" y="192"/>
                    </a:lnTo>
                    <a:lnTo>
                      <a:pt x="270" y="194"/>
                    </a:lnTo>
                    <a:lnTo>
                      <a:pt x="270" y="196"/>
                    </a:lnTo>
                    <a:lnTo>
                      <a:pt x="270" y="199"/>
                    </a:lnTo>
                    <a:lnTo>
                      <a:pt x="268" y="199"/>
                    </a:lnTo>
                    <a:lnTo>
                      <a:pt x="268" y="201"/>
                    </a:lnTo>
                    <a:lnTo>
                      <a:pt x="266" y="201"/>
                    </a:lnTo>
                    <a:lnTo>
                      <a:pt x="264" y="201"/>
                    </a:lnTo>
                    <a:lnTo>
                      <a:pt x="261" y="201"/>
                    </a:lnTo>
                    <a:lnTo>
                      <a:pt x="259" y="201"/>
                    </a:lnTo>
                    <a:lnTo>
                      <a:pt x="257" y="199"/>
                    </a:lnTo>
                    <a:lnTo>
                      <a:pt x="255" y="199"/>
                    </a:lnTo>
                    <a:lnTo>
                      <a:pt x="253" y="199"/>
                    </a:lnTo>
                    <a:lnTo>
                      <a:pt x="250" y="199"/>
                    </a:lnTo>
                    <a:lnTo>
                      <a:pt x="250" y="201"/>
                    </a:lnTo>
                    <a:lnTo>
                      <a:pt x="250" y="204"/>
                    </a:lnTo>
                    <a:lnTo>
                      <a:pt x="250" y="205"/>
                    </a:lnTo>
                    <a:lnTo>
                      <a:pt x="250" y="208"/>
                    </a:lnTo>
                    <a:lnTo>
                      <a:pt x="249" y="210"/>
                    </a:lnTo>
                    <a:lnTo>
                      <a:pt x="249" y="213"/>
                    </a:lnTo>
                    <a:lnTo>
                      <a:pt x="246" y="215"/>
                    </a:lnTo>
                    <a:lnTo>
                      <a:pt x="244" y="215"/>
                    </a:lnTo>
                    <a:lnTo>
                      <a:pt x="242" y="215"/>
                    </a:lnTo>
                    <a:lnTo>
                      <a:pt x="240" y="215"/>
                    </a:lnTo>
                    <a:lnTo>
                      <a:pt x="238" y="215"/>
                    </a:lnTo>
                    <a:lnTo>
                      <a:pt x="238" y="213"/>
                    </a:lnTo>
                    <a:lnTo>
                      <a:pt x="236" y="213"/>
                    </a:lnTo>
                    <a:lnTo>
                      <a:pt x="233" y="213"/>
                    </a:lnTo>
                    <a:lnTo>
                      <a:pt x="233" y="210"/>
                    </a:lnTo>
                    <a:lnTo>
                      <a:pt x="231" y="210"/>
                    </a:lnTo>
                    <a:lnTo>
                      <a:pt x="229" y="210"/>
                    </a:lnTo>
                    <a:lnTo>
                      <a:pt x="229" y="208"/>
                    </a:lnTo>
                    <a:lnTo>
                      <a:pt x="227" y="208"/>
                    </a:lnTo>
                    <a:lnTo>
                      <a:pt x="227" y="205"/>
                    </a:lnTo>
                    <a:lnTo>
                      <a:pt x="227" y="204"/>
                    </a:lnTo>
                    <a:lnTo>
                      <a:pt x="227" y="201"/>
                    </a:lnTo>
                    <a:lnTo>
                      <a:pt x="227" y="199"/>
                    </a:lnTo>
                    <a:lnTo>
                      <a:pt x="225" y="199"/>
                    </a:lnTo>
                    <a:lnTo>
                      <a:pt x="223" y="199"/>
                    </a:lnTo>
                    <a:lnTo>
                      <a:pt x="220" y="199"/>
                    </a:lnTo>
                    <a:lnTo>
                      <a:pt x="220" y="201"/>
                    </a:lnTo>
                    <a:lnTo>
                      <a:pt x="218" y="201"/>
                    </a:lnTo>
                    <a:lnTo>
                      <a:pt x="216" y="201"/>
                    </a:lnTo>
                    <a:lnTo>
                      <a:pt x="214" y="201"/>
                    </a:lnTo>
                    <a:lnTo>
                      <a:pt x="212" y="199"/>
                    </a:lnTo>
                    <a:lnTo>
                      <a:pt x="212" y="196"/>
                    </a:lnTo>
                    <a:lnTo>
                      <a:pt x="212" y="194"/>
                    </a:lnTo>
                    <a:lnTo>
                      <a:pt x="209" y="194"/>
                    </a:lnTo>
                    <a:lnTo>
                      <a:pt x="209" y="192"/>
                    </a:lnTo>
                    <a:lnTo>
                      <a:pt x="207" y="190"/>
                    </a:lnTo>
                    <a:lnTo>
                      <a:pt x="205" y="190"/>
                    </a:lnTo>
                    <a:lnTo>
                      <a:pt x="205" y="192"/>
                    </a:lnTo>
                    <a:lnTo>
                      <a:pt x="203" y="192"/>
                    </a:lnTo>
                    <a:lnTo>
                      <a:pt x="203" y="194"/>
                    </a:lnTo>
                    <a:lnTo>
                      <a:pt x="201" y="194"/>
                    </a:lnTo>
                    <a:lnTo>
                      <a:pt x="201" y="196"/>
                    </a:lnTo>
                    <a:lnTo>
                      <a:pt x="199" y="199"/>
                    </a:lnTo>
                    <a:lnTo>
                      <a:pt x="196" y="199"/>
                    </a:lnTo>
                    <a:lnTo>
                      <a:pt x="195" y="199"/>
                    </a:lnTo>
                    <a:lnTo>
                      <a:pt x="195" y="201"/>
                    </a:lnTo>
                    <a:lnTo>
                      <a:pt x="192" y="201"/>
                    </a:lnTo>
                    <a:lnTo>
                      <a:pt x="190" y="204"/>
                    </a:lnTo>
                    <a:lnTo>
                      <a:pt x="190" y="205"/>
                    </a:lnTo>
                    <a:lnTo>
                      <a:pt x="188" y="205"/>
                    </a:lnTo>
                    <a:lnTo>
                      <a:pt x="188" y="208"/>
                    </a:lnTo>
                    <a:lnTo>
                      <a:pt x="188" y="210"/>
                    </a:lnTo>
                    <a:lnTo>
                      <a:pt x="188" y="213"/>
                    </a:lnTo>
                    <a:lnTo>
                      <a:pt x="188" y="215"/>
                    </a:lnTo>
                    <a:lnTo>
                      <a:pt x="188" y="217"/>
                    </a:lnTo>
                    <a:lnTo>
                      <a:pt x="186" y="219"/>
                    </a:lnTo>
                    <a:lnTo>
                      <a:pt x="186" y="222"/>
                    </a:lnTo>
                    <a:lnTo>
                      <a:pt x="186" y="224"/>
                    </a:lnTo>
                    <a:lnTo>
                      <a:pt x="186" y="227"/>
                    </a:lnTo>
                    <a:lnTo>
                      <a:pt x="186" y="229"/>
                    </a:lnTo>
                    <a:lnTo>
                      <a:pt x="186" y="231"/>
                    </a:lnTo>
                    <a:lnTo>
                      <a:pt x="186" y="233"/>
                    </a:lnTo>
                    <a:lnTo>
                      <a:pt x="186" y="236"/>
                    </a:lnTo>
                    <a:lnTo>
                      <a:pt x="184" y="236"/>
                    </a:lnTo>
                    <a:lnTo>
                      <a:pt x="184" y="238"/>
                    </a:lnTo>
                    <a:lnTo>
                      <a:pt x="184" y="240"/>
                    </a:lnTo>
                    <a:lnTo>
                      <a:pt x="182" y="243"/>
                    </a:lnTo>
                    <a:lnTo>
                      <a:pt x="179" y="245"/>
                    </a:lnTo>
                    <a:lnTo>
                      <a:pt x="177" y="247"/>
                    </a:lnTo>
                    <a:lnTo>
                      <a:pt x="177" y="250"/>
                    </a:lnTo>
                    <a:lnTo>
                      <a:pt x="175" y="250"/>
                    </a:lnTo>
                    <a:lnTo>
                      <a:pt x="175" y="252"/>
                    </a:lnTo>
                    <a:lnTo>
                      <a:pt x="173" y="254"/>
                    </a:lnTo>
                    <a:lnTo>
                      <a:pt x="171" y="254"/>
                    </a:lnTo>
                    <a:lnTo>
                      <a:pt x="171" y="257"/>
                    </a:lnTo>
                    <a:lnTo>
                      <a:pt x="168" y="259"/>
                    </a:lnTo>
                    <a:lnTo>
                      <a:pt x="166" y="259"/>
                    </a:lnTo>
                    <a:lnTo>
                      <a:pt x="164" y="261"/>
                    </a:lnTo>
                    <a:lnTo>
                      <a:pt x="162" y="261"/>
                    </a:lnTo>
                    <a:lnTo>
                      <a:pt x="160" y="261"/>
                    </a:lnTo>
                    <a:lnTo>
                      <a:pt x="158" y="261"/>
                    </a:lnTo>
                    <a:lnTo>
                      <a:pt x="155" y="261"/>
                    </a:lnTo>
                    <a:lnTo>
                      <a:pt x="155" y="259"/>
                    </a:lnTo>
                    <a:lnTo>
                      <a:pt x="153" y="259"/>
                    </a:lnTo>
                    <a:lnTo>
                      <a:pt x="151" y="257"/>
                    </a:lnTo>
                    <a:lnTo>
                      <a:pt x="151" y="254"/>
                    </a:lnTo>
                    <a:lnTo>
                      <a:pt x="153" y="252"/>
                    </a:lnTo>
                    <a:lnTo>
                      <a:pt x="153" y="250"/>
                    </a:lnTo>
                    <a:lnTo>
                      <a:pt x="153" y="247"/>
                    </a:lnTo>
                    <a:lnTo>
                      <a:pt x="153" y="245"/>
                    </a:lnTo>
                    <a:lnTo>
                      <a:pt x="153" y="243"/>
                    </a:lnTo>
                    <a:lnTo>
                      <a:pt x="153" y="240"/>
                    </a:lnTo>
                    <a:lnTo>
                      <a:pt x="155" y="238"/>
                    </a:lnTo>
                    <a:lnTo>
                      <a:pt x="155" y="236"/>
                    </a:lnTo>
                    <a:lnTo>
                      <a:pt x="155" y="233"/>
                    </a:lnTo>
                    <a:lnTo>
                      <a:pt x="158" y="231"/>
                    </a:lnTo>
                    <a:lnTo>
                      <a:pt x="158" y="229"/>
                    </a:lnTo>
                    <a:lnTo>
                      <a:pt x="160" y="227"/>
                    </a:lnTo>
                    <a:lnTo>
                      <a:pt x="160" y="224"/>
                    </a:lnTo>
                    <a:lnTo>
                      <a:pt x="162" y="222"/>
                    </a:lnTo>
                    <a:lnTo>
                      <a:pt x="164" y="219"/>
                    </a:lnTo>
                    <a:lnTo>
                      <a:pt x="164" y="217"/>
                    </a:lnTo>
                    <a:lnTo>
                      <a:pt x="166" y="217"/>
                    </a:lnTo>
                    <a:lnTo>
                      <a:pt x="166" y="215"/>
                    </a:lnTo>
                    <a:lnTo>
                      <a:pt x="168" y="213"/>
                    </a:lnTo>
                    <a:lnTo>
                      <a:pt x="168" y="210"/>
                    </a:lnTo>
                    <a:lnTo>
                      <a:pt x="168" y="208"/>
                    </a:lnTo>
                    <a:lnTo>
                      <a:pt x="171" y="208"/>
                    </a:lnTo>
                    <a:lnTo>
                      <a:pt x="171" y="205"/>
                    </a:lnTo>
                    <a:lnTo>
                      <a:pt x="173" y="204"/>
                    </a:lnTo>
                    <a:lnTo>
                      <a:pt x="173" y="201"/>
                    </a:lnTo>
                    <a:lnTo>
                      <a:pt x="173" y="199"/>
                    </a:lnTo>
                    <a:lnTo>
                      <a:pt x="175" y="196"/>
                    </a:lnTo>
                    <a:lnTo>
                      <a:pt x="175" y="194"/>
                    </a:lnTo>
                    <a:lnTo>
                      <a:pt x="175" y="192"/>
                    </a:lnTo>
                    <a:lnTo>
                      <a:pt x="175" y="190"/>
                    </a:lnTo>
                    <a:lnTo>
                      <a:pt x="173" y="190"/>
                    </a:lnTo>
                    <a:lnTo>
                      <a:pt x="171" y="190"/>
                    </a:lnTo>
                    <a:lnTo>
                      <a:pt x="168" y="190"/>
                    </a:lnTo>
                    <a:lnTo>
                      <a:pt x="166" y="190"/>
                    </a:lnTo>
                    <a:lnTo>
                      <a:pt x="164" y="190"/>
                    </a:lnTo>
                    <a:lnTo>
                      <a:pt x="162" y="190"/>
                    </a:lnTo>
                    <a:lnTo>
                      <a:pt x="160" y="190"/>
                    </a:lnTo>
                    <a:lnTo>
                      <a:pt x="158" y="190"/>
                    </a:lnTo>
                    <a:lnTo>
                      <a:pt x="155" y="190"/>
                    </a:lnTo>
                    <a:lnTo>
                      <a:pt x="153" y="187"/>
                    </a:lnTo>
                    <a:lnTo>
                      <a:pt x="151" y="187"/>
                    </a:lnTo>
                    <a:lnTo>
                      <a:pt x="149" y="187"/>
                    </a:lnTo>
                    <a:lnTo>
                      <a:pt x="147" y="187"/>
                    </a:lnTo>
                    <a:lnTo>
                      <a:pt x="145" y="187"/>
                    </a:lnTo>
                    <a:lnTo>
                      <a:pt x="142" y="187"/>
                    </a:lnTo>
                    <a:lnTo>
                      <a:pt x="142" y="190"/>
                    </a:lnTo>
                    <a:lnTo>
                      <a:pt x="141" y="192"/>
                    </a:lnTo>
                    <a:lnTo>
                      <a:pt x="141" y="194"/>
                    </a:lnTo>
                    <a:lnTo>
                      <a:pt x="141" y="196"/>
                    </a:lnTo>
                    <a:lnTo>
                      <a:pt x="141" y="199"/>
                    </a:lnTo>
                    <a:lnTo>
                      <a:pt x="142" y="199"/>
                    </a:lnTo>
                    <a:lnTo>
                      <a:pt x="142" y="201"/>
                    </a:lnTo>
                    <a:lnTo>
                      <a:pt x="145" y="201"/>
                    </a:lnTo>
                    <a:lnTo>
                      <a:pt x="145" y="204"/>
                    </a:lnTo>
                    <a:lnTo>
                      <a:pt x="147" y="205"/>
                    </a:lnTo>
                    <a:lnTo>
                      <a:pt x="149" y="205"/>
                    </a:lnTo>
                    <a:lnTo>
                      <a:pt x="151" y="208"/>
                    </a:lnTo>
                    <a:lnTo>
                      <a:pt x="153" y="210"/>
                    </a:lnTo>
                    <a:lnTo>
                      <a:pt x="153" y="213"/>
                    </a:lnTo>
                    <a:lnTo>
                      <a:pt x="153" y="215"/>
                    </a:lnTo>
                    <a:lnTo>
                      <a:pt x="153" y="217"/>
                    </a:lnTo>
                    <a:lnTo>
                      <a:pt x="151" y="217"/>
                    </a:lnTo>
                    <a:lnTo>
                      <a:pt x="149" y="219"/>
                    </a:lnTo>
                    <a:lnTo>
                      <a:pt x="147" y="219"/>
                    </a:lnTo>
                    <a:lnTo>
                      <a:pt x="145" y="222"/>
                    </a:lnTo>
                    <a:lnTo>
                      <a:pt x="142" y="224"/>
                    </a:lnTo>
                    <a:lnTo>
                      <a:pt x="142" y="227"/>
                    </a:lnTo>
                    <a:lnTo>
                      <a:pt x="141" y="227"/>
                    </a:lnTo>
                    <a:lnTo>
                      <a:pt x="141" y="229"/>
                    </a:lnTo>
                    <a:lnTo>
                      <a:pt x="138" y="231"/>
                    </a:lnTo>
                    <a:lnTo>
                      <a:pt x="138" y="233"/>
                    </a:lnTo>
                    <a:lnTo>
                      <a:pt x="138" y="236"/>
                    </a:lnTo>
                    <a:lnTo>
                      <a:pt x="136" y="236"/>
                    </a:lnTo>
                    <a:lnTo>
                      <a:pt x="136" y="238"/>
                    </a:lnTo>
                    <a:lnTo>
                      <a:pt x="136" y="240"/>
                    </a:lnTo>
                    <a:lnTo>
                      <a:pt x="134" y="240"/>
                    </a:lnTo>
                    <a:lnTo>
                      <a:pt x="134" y="243"/>
                    </a:lnTo>
                    <a:lnTo>
                      <a:pt x="134" y="245"/>
                    </a:lnTo>
                    <a:lnTo>
                      <a:pt x="132" y="245"/>
                    </a:lnTo>
                    <a:lnTo>
                      <a:pt x="130" y="245"/>
                    </a:lnTo>
                    <a:lnTo>
                      <a:pt x="130" y="243"/>
                    </a:lnTo>
                    <a:lnTo>
                      <a:pt x="130" y="240"/>
                    </a:lnTo>
                    <a:lnTo>
                      <a:pt x="127" y="240"/>
                    </a:lnTo>
                    <a:lnTo>
                      <a:pt x="127" y="238"/>
                    </a:lnTo>
                    <a:lnTo>
                      <a:pt x="127" y="236"/>
                    </a:lnTo>
                    <a:lnTo>
                      <a:pt x="127" y="233"/>
                    </a:lnTo>
                    <a:lnTo>
                      <a:pt x="121" y="213"/>
                    </a:lnTo>
                    <a:lnTo>
                      <a:pt x="125" y="205"/>
                    </a:lnTo>
                    <a:lnTo>
                      <a:pt x="125" y="204"/>
                    </a:lnTo>
                    <a:lnTo>
                      <a:pt x="125" y="201"/>
                    </a:lnTo>
                    <a:lnTo>
                      <a:pt x="127" y="201"/>
                    </a:lnTo>
                    <a:lnTo>
                      <a:pt x="127" y="199"/>
                    </a:lnTo>
                    <a:lnTo>
                      <a:pt x="127" y="196"/>
                    </a:lnTo>
                    <a:lnTo>
                      <a:pt x="127" y="194"/>
                    </a:lnTo>
                    <a:lnTo>
                      <a:pt x="127" y="192"/>
                    </a:lnTo>
                    <a:lnTo>
                      <a:pt x="127" y="190"/>
                    </a:lnTo>
                    <a:lnTo>
                      <a:pt x="125" y="190"/>
                    </a:lnTo>
                    <a:lnTo>
                      <a:pt x="123" y="190"/>
                    </a:lnTo>
                    <a:lnTo>
                      <a:pt x="121" y="190"/>
                    </a:lnTo>
                    <a:lnTo>
                      <a:pt x="119" y="190"/>
                    </a:lnTo>
                    <a:lnTo>
                      <a:pt x="117" y="190"/>
                    </a:lnTo>
                    <a:lnTo>
                      <a:pt x="114" y="192"/>
                    </a:lnTo>
                    <a:lnTo>
                      <a:pt x="112" y="192"/>
                    </a:lnTo>
                    <a:lnTo>
                      <a:pt x="110" y="194"/>
                    </a:lnTo>
                    <a:lnTo>
                      <a:pt x="108" y="196"/>
                    </a:lnTo>
                    <a:lnTo>
                      <a:pt x="106" y="196"/>
                    </a:lnTo>
                    <a:lnTo>
                      <a:pt x="104" y="196"/>
                    </a:lnTo>
                    <a:lnTo>
                      <a:pt x="101" y="196"/>
                    </a:lnTo>
                    <a:lnTo>
                      <a:pt x="99" y="196"/>
                    </a:lnTo>
                    <a:lnTo>
                      <a:pt x="97" y="196"/>
                    </a:lnTo>
                    <a:lnTo>
                      <a:pt x="95" y="196"/>
                    </a:lnTo>
                    <a:lnTo>
                      <a:pt x="93" y="196"/>
                    </a:lnTo>
                    <a:lnTo>
                      <a:pt x="91" y="196"/>
                    </a:lnTo>
                    <a:lnTo>
                      <a:pt x="89" y="196"/>
                    </a:lnTo>
                    <a:lnTo>
                      <a:pt x="89" y="199"/>
                    </a:lnTo>
                    <a:lnTo>
                      <a:pt x="86" y="199"/>
                    </a:lnTo>
                    <a:lnTo>
                      <a:pt x="84" y="199"/>
                    </a:lnTo>
                    <a:lnTo>
                      <a:pt x="82" y="199"/>
                    </a:lnTo>
                    <a:lnTo>
                      <a:pt x="80" y="199"/>
                    </a:lnTo>
                    <a:lnTo>
                      <a:pt x="78" y="199"/>
                    </a:lnTo>
                    <a:lnTo>
                      <a:pt x="76" y="199"/>
                    </a:lnTo>
                    <a:lnTo>
                      <a:pt x="73" y="201"/>
                    </a:lnTo>
                    <a:lnTo>
                      <a:pt x="71" y="201"/>
                    </a:lnTo>
                    <a:lnTo>
                      <a:pt x="69" y="201"/>
                    </a:lnTo>
                    <a:lnTo>
                      <a:pt x="67" y="201"/>
                    </a:lnTo>
                    <a:lnTo>
                      <a:pt x="65" y="201"/>
                    </a:lnTo>
                    <a:lnTo>
                      <a:pt x="63" y="201"/>
                    </a:lnTo>
                    <a:lnTo>
                      <a:pt x="60" y="201"/>
                    </a:lnTo>
                    <a:lnTo>
                      <a:pt x="58" y="201"/>
                    </a:lnTo>
                    <a:lnTo>
                      <a:pt x="56" y="201"/>
                    </a:lnTo>
                    <a:lnTo>
                      <a:pt x="50" y="201"/>
                    </a:lnTo>
                    <a:lnTo>
                      <a:pt x="41" y="199"/>
                    </a:lnTo>
                    <a:lnTo>
                      <a:pt x="39" y="196"/>
                    </a:lnTo>
                    <a:lnTo>
                      <a:pt x="39" y="194"/>
                    </a:lnTo>
                    <a:lnTo>
                      <a:pt x="39" y="192"/>
                    </a:lnTo>
                    <a:lnTo>
                      <a:pt x="36" y="192"/>
                    </a:lnTo>
                    <a:lnTo>
                      <a:pt x="36" y="190"/>
                    </a:lnTo>
                    <a:lnTo>
                      <a:pt x="36" y="187"/>
                    </a:lnTo>
                    <a:lnTo>
                      <a:pt x="36" y="185"/>
                    </a:lnTo>
                    <a:lnTo>
                      <a:pt x="35" y="182"/>
                    </a:lnTo>
                    <a:lnTo>
                      <a:pt x="35" y="180"/>
                    </a:lnTo>
                    <a:lnTo>
                      <a:pt x="35" y="178"/>
                    </a:lnTo>
                    <a:lnTo>
                      <a:pt x="32" y="176"/>
                    </a:lnTo>
                    <a:lnTo>
                      <a:pt x="32" y="173"/>
                    </a:lnTo>
                    <a:lnTo>
                      <a:pt x="30" y="171"/>
                    </a:lnTo>
                    <a:lnTo>
                      <a:pt x="30" y="169"/>
                    </a:lnTo>
                    <a:lnTo>
                      <a:pt x="28" y="166"/>
                    </a:lnTo>
                    <a:lnTo>
                      <a:pt x="28" y="164"/>
                    </a:lnTo>
                    <a:lnTo>
                      <a:pt x="28" y="160"/>
                    </a:lnTo>
                    <a:lnTo>
                      <a:pt x="26" y="157"/>
                    </a:lnTo>
                    <a:lnTo>
                      <a:pt x="26" y="152"/>
                    </a:lnTo>
                    <a:lnTo>
                      <a:pt x="26" y="150"/>
                    </a:lnTo>
                    <a:lnTo>
                      <a:pt x="26" y="148"/>
                    </a:lnTo>
                    <a:lnTo>
                      <a:pt x="26" y="146"/>
                    </a:lnTo>
                    <a:lnTo>
                      <a:pt x="26" y="143"/>
                    </a:lnTo>
                    <a:lnTo>
                      <a:pt x="26" y="141"/>
                    </a:lnTo>
                    <a:lnTo>
                      <a:pt x="28" y="138"/>
                    </a:lnTo>
                    <a:lnTo>
                      <a:pt x="30" y="141"/>
                    </a:lnTo>
                    <a:lnTo>
                      <a:pt x="32" y="141"/>
                    </a:lnTo>
                    <a:lnTo>
                      <a:pt x="35" y="141"/>
                    </a:lnTo>
                    <a:lnTo>
                      <a:pt x="36" y="141"/>
                    </a:lnTo>
                    <a:lnTo>
                      <a:pt x="39" y="141"/>
                    </a:lnTo>
                    <a:lnTo>
                      <a:pt x="41" y="141"/>
                    </a:lnTo>
                    <a:lnTo>
                      <a:pt x="43" y="141"/>
                    </a:lnTo>
                    <a:lnTo>
                      <a:pt x="43" y="143"/>
                    </a:lnTo>
                    <a:lnTo>
                      <a:pt x="45" y="143"/>
                    </a:lnTo>
                    <a:lnTo>
                      <a:pt x="45" y="146"/>
                    </a:lnTo>
                    <a:lnTo>
                      <a:pt x="47" y="146"/>
                    </a:lnTo>
                    <a:lnTo>
                      <a:pt x="50" y="146"/>
                    </a:lnTo>
                    <a:lnTo>
                      <a:pt x="52" y="146"/>
                    </a:lnTo>
                    <a:lnTo>
                      <a:pt x="52" y="143"/>
                    </a:lnTo>
                    <a:lnTo>
                      <a:pt x="52" y="141"/>
                    </a:lnTo>
                    <a:lnTo>
                      <a:pt x="52" y="138"/>
                    </a:lnTo>
                    <a:lnTo>
                      <a:pt x="50" y="136"/>
                    </a:lnTo>
                    <a:lnTo>
                      <a:pt x="50" y="134"/>
                    </a:lnTo>
                    <a:lnTo>
                      <a:pt x="47" y="132"/>
                    </a:lnTo>
                    <a:lnTo>
                      <a:pt x="47" y="129"/>
                    </a:lnTo>
                    <a:lnTo>
                      <a:pt x="50" y="129"/>
                    </a:lnTo>
                    <a:lnTo>
                      <a:pt x="52" y="129"/>
                    </a:lnTo>
                    <a:lnTo>
                      <a:pt x="54" y="132"/>
                    </a:lnTo>
                    <a:lnTo>
                      <a:pt x="54" y="134"/>
                    </a:lnTo>
                    <a:lnTo>
                      <a:pt x="56" y="136"/>
                    </a:lnTo>
                    <a:lnTo>
                      <a:pt x="58" y="138"/>
                    </a:lnTo>
                    <a:lnTo>
                      <a:pt x="60" y="141"/>
                    </a:lnTo>
                    <a:lnTo>
                      <a:pt x="63" y="143"/>
                    </a:lnTo>
                    <a:lnTo>
                      <a:pt x="65" y="143"/>
                    </a:lnTo>
                    <a:lnTo>
                      <a:pt x="67" y="146"/>
                    </a:lnTo>
                    <a:lnTo>
                      <a:pt x="69" y="146"/>
                    </a:lnTo>
                    <a:lnTo>
                      <a:pt x="71" y="146"/>
                    </a:lnTo>
                    <a:lnTo>
                      <a:pt x="73" y="146"/>
                    </a:lnTo>
                    <a:lnTo>
                      <a:pt x="76" y="146"/>
                    </a:lnTo>
                    <a:lnTo>
                      <a:pt x="78" y="148"/>
                    </a:lnTo>
                    <a:lnTo>
                      <a:pt x="80" y="150"/>
                    </a:lnTo>
                    <a:lnTo>
                      <a:pt x="80" y="152"/>
                    </a:lnTo>
                    <a:lnTo>
                      <a:pt x="82" y="155"/>
                    </a:lnTo>
                    <a:lnTo>
                      <a:pt x="84" y="155"/>
                    </a:lnTo>
                    <a:lnTo>
                      <a:pt x="86" y="152"/>
                    </a:lnTo>
                    <a:lnTo>
                      <a:pt x="89" y="152"/>
                    </a:lnTo>
                    <a:lnTo>
                      <a:pt x="89" y="150"/>
                    </a:lnTo>
                    <a:lnTo>
                      <a:pt x="91" y="150"/>
                    </a:lnTo>
                    <a:lnTo>
                      <a:pt x="93" y="150"/>
                    </a:lnTo>
                    <a:lnTo>
                      <a:pt x="93" y="152"/>
                    </a:lnTo>
                    <a:lnTo>
                      <a:pt x="95" y="155"/>
                    </a:lnTo>
                    <a:lnTo>
                      <a:pt x="97" y="157"/>
                    </a:lnTo>
                    <a:lnTo>
                      <a:pt x="99" y="157"/>
                    </a:lnTo>
                    <a:lnTo>
                      <a:pt x="101" y="157"/>
                    </a:lnTo>
                    <a:lnTo>
                      <a:pt x="104" y="155"/>
                    </a:lnTo>
                    <a:lnTo>
                      <a:pt x="106" y="155"/>
                    </a:lnTo>
                    <a:lnTo>
                      <a:pt x="106" y="152"/>
                    </a:lnTo>
                    <a:lnTo>
                      <a:pt x="108" y="150"/>
                    </a:lnTo>
                    <a:lnTo>
                      <a:pt x="108" y="148"/>
                    </a:lnTo>
                    <a:lnTo>
                      <a:pt x="110" y="146"/>
                    </a:lnTo>
                    <a:lnTo>
                      <a:pt x="112" y="146"/>
                    </a:lnTo>
                    <a:lnTo>
                      <a:pt x="112" y="143"/>
                    </a:lnTo>
                    <a:lnTo>
                      <a:pt x="114" y="143"/>
                    </a:lnTo>
                    <a:lnTo>
                      <a:pt x="117" y="146"/>
                    </a:lnTo>
                    <a:lnTo>
                      <a:pt x="119" y="148"/>
                    </a:lnTo>
                    <a:lnTo>
                      <a:pt x="119" y="150"/>
                    </a:lnTo>
                    <a:lnTo>
                      <a:pt x="119" y="152"/>
                    </a:lnTo>
                    <a:lnTo>
                      <a:pt x="119" y="155"/>
                    </a:lnTo>
                    <a:lnTo>
                      <a:pt x="119" y="157"/>
                    </a:lnTo>
                    <a:lnTo>
                      <a:pt x="119" y="160"/>
                    </a:lnTo>
                    <a:lnTo>
                      <a:pt x="119" y="162"/>
                    </a:lnTo>
                    <a:lnTo>
                      <a:pt x="121" y="164"/>
                    </a:lnTo>
                    <a:lnTo>
                      <a:pt x="121" y="166"/>
                    </a:lnTo>
                    <a:lnTo>
                      <a:pt x="121" y="169"/>
                    </a:lnTo>
                    <a:lnTo>
                      <a:pt x="123" y="171"/>
                    </a:lnTo>
                    <a:lnTo>
                      <a:pt x="125" y="173"/>
                    </a:lnTo>
                    <a:lnTo>
                      <a:pt x="127" y="173"/>
                    </a:lnTo>
                    <a:lnTo>
                      <a:pt x="127" y="176"/>
                    </a:lnTo>
                    <a:lnTo>
                      <a:pt x="130" y="176"/>
                    </a:lnTo>
                    <a:lnTo>
                      <a:pt x="132" y="176"/>
                    </a:lnTo>
                    <a:lnTo>
                      <a:pt x="134" y="176"/>
                    </a:lnTo>
                    <a:lnTo>
                      <a:pt x="134" y="173"/>
                    </a:lnTo>
                    <a:lnTo>
                      <a:pt x="136" y="173"/>
                    </a:lnTo>
                    <a:lnTo>
                      <a:pt x="136" y="171"/>
                    </a:lnTo>
                    <a:lnTo>
                      <a:pt x="138" y="171"/>
                    </a:lnTo>
                    <a:lnTo>
                      <a:pt x="138" y="169"/>
                    </a:lnTo>
                    <a:lnTo>
                      <a:pt x="138" y="166"/>
                    </a:lnTo>
                    <a:lnTo>
                      <a:pt x="138" y="164"/>
                    </a:lnTo>
                    <a:lnTo>
                      <a:pt x="138" y="162"/>
                    </a:lnTo>
                    <a:lnTo>
                      <a:pt x="138" y="160"/>
                    </a:lnTo>
                    <a:lnTo>
                      <a:pt x="141" y="157"/>
                    </a:lnTo>
                    <a:lnTo>
                      <a:pt x="141" y="155"/>
                    </a:lnTo>
                    <a:lnTo>
                      <a:pt x="141" y="152"/>
                    </a:lnTo>
                    <a:lnTo>
                      <a:pt x="141" y="150"/>
                    </a:lnTo>
                    <a:lnTo>
                      <a:pt x="141" y="148"/>
                    </a:lnTo>
                    <a:lnTo>
                      <a:pt x="141" y="146"/>
                    </a:lnTo>
                    <a:lnTo>
                      <a:pt x="141" y="143"/>
                    </a:lnTo>
                    <a:lnTo>
                      <a:pt x="142" y="141"/>
                    </a:lnTo>
                    <a:lnTo>
                      <a:pt x="142" y="138"/>
                    </a:lnTo>
                    <a:lnTo>
                      <a:pt x="145" y="136"/>
                    </a:lnTo>
                    <a:lnTo>
                      <a:pt x="147" y="134"/>
                    </a:lnTo>
                    <a:lnTo>
                      <a:pt x="149" y="132"/>
                    </a:lnTo>
                    <a:lnTo>
                      <a:pt x="151" y="129"/>
                    </a:lnTo>
                    <a:lnTo>
                      <a:pt x="151" y="127"/>
                    </a:lnTo>
                    <a:lnTo>
                      <a:pt x="151" y="125"/>
                    </a:lnTo>
                    <a:lnTo>
                      <a:pt x="153" y="125"/>
                    </a:lnTo>
                    <a:lnTo>
                      <a:pt x="153" y="123"/>
                    </a:lnTo>
                    <a:lnTo>
                      <a:pt x="151" y="120"/>
                    </a:lnTo>
                    <a:lnTo>
                      <a:pt x="151" y="118"/>
                    </a:lnTo>
                    <a:lnTo>
                      <a:pt x="151" y="115"/>
                    </a:lnTo>
                    <a:lnTo>
                      <a:pt x="149" y="113"/>
                    </a:lnTo>
                    <a:lnTo>
                      <a:pt x="149" y="111"/>
                    </a:lnTo>
                    <a:lnTo>
                      <a:pt x="149" y="109"/>
                    </a:lnTo>
                    <a:lnTo>
                      <a:pt x="149" y="106"/>
                    </a:lnTo>
                    <a:lnTo>
                      <a:pt x="149" y="104"/>
                    </a:lnTo>
                    <a:lnTo>
                      <a:pt x="149" y="102"/>
                    </a:lnTo>
                    <a:lnTo>
                      <a:pt x="149" y="99"/>
                    </a:lnTo>
                    <a:lnTo>
                      <a:pt x="149" y="97"/>
                    </a:lnTo>
                    <a:lnTo>
                      <a:pt x="151" y="97"/>
                    </a:lnTo>
                    <a:lnTo>
                      <a:pt x="151" y="95"/>
                    </a:lnTo>
                    <a:lnTo>
                      <a:pt x="151" y="92"/>
                    </a:lnTo>
                    <a:lnTo>
                      <a:pt x="153" y="92"/>
                    </a:lnTo>
                    <a:lnTo>
                      <a:pt x="153" y="95"/>
                    </a:lnTo>
                    <a:lnTo>
                      <a:pt x="155" y="95"/>
                    </a:lnTo>
                    <a:lnTo>
                      <a:pt x="158" y="97"/>
                    </a:lnTo>
                    <a:lnTo>
                      <a:pt x="160" y="97"/>
                    </a:lnTo>
                    <a:lnTo>
                      <a:pt x="162" y="99"/>
                    </a:lnTo>
                    <a:lnTo>
                      <a:pt x="164" y="99"/>
                    </a:lnTo>
                    <a:lnTo>
                      <a:pt x="166" y="102"/>
                    </a:lnTo>
                    <a:lnTo>
                      <a:pt x="166" y="104"/>
                    </a:lnTo>
                    <a:lnTo>
                      <a:pt x="168" y="104"/>
                    </a:lnTo>
                    <a:lnTo>
                      <a:pt x="168" y="106"/>
                    </a:lnTo>
                    <a:lnTo>
                      <a:pt x="171" y="106"/>
                    </a:lnTo>
                    <a:lnTo>
                      <a:pt x="171" y="109"/>
                    </a:lnTo>
                    <a:lnTo>
                      <a:pt x="173" y="109"/>
                    </a:lnTo>
                    <a:lnTo>
                      <a:pt x="173" y="111"/>
                    </a:lnTo>
                    <a:lnTo>
                      <a:pt x="175" y="111"/>
                    </a:lnTo>
                    <a:lnTo>
                      <a:pt x="175" y="113"/>
                    </a:lnTo>
                    <a:lnTo>
                      <a:pt x="177" y="113"/>
                    </a:lnTo>
                    <a:lnTo>
                      <a:pt x="177" y="115"/>
                    </a:lnTo>
                    <a:lnTo>
                      <a:pt x="179" y="118"/>
                    </a:lnTo>
                    <a:lnTo>
                      <a:pt x="182" y="120"/>
                    </a:lnTo>
                    <a:lnTo>
                      <a:pt x="182" y="123"/>
                    </a:lnTo>
                    <a:lnTo>
                      <a:pt x="184" y="123"/>
                    </a:lnTo>
                    <a:lnTo>
                      <a:pt x="186" y="123"/>
                    </a:lnTo>
                    <a:lnTo>
                      <a:pt x="188" y="125"/>
                    </a:lnTo>
                    <a:lnTo>
                      <a:pt x="190" y="125"/>
                    </a:lnTo>
                    <a:lnTo>
                      <a:pt x="192" y="125"/>
                    </a:lnTo>
                    <a:lnTo>
                      <a:pt x="195" y="125"/>
                    </a:lnTo>
                    <a:lnTo>
                      <a:pt x="196" y="125"/>
                    </a:lnTo>
                    <a:lnTo>
                      <a:pt x="199" y="125"/>
                    </a:lnTo>
                    <a:lnTo>
                      <a:pt x="201" y="125"/>
                    </a:lnTo>
                    <a:lnTo>
                      <a:pt x="203" y="125"/>
                    </a:lnTo>
                    <a:lnTo>
                      <a:pt x="205" y="125"/>
                    </a:lnTo>
                    <a:lnTo>
                      <a:pt x="205" y="123"/>
                    </a:lnTo>
                    <a:lnTo>
                      <a:pt x="207" y="123"/>
                    </a:lnTo>
                    <a:lnTo>
                      <a:pt x="209" y="123"/>
                    </a:lnTo>
                    <a:lnTo>
                      <a:pt x="212" y="120"/>
                    </a:lnTo>
                    <a:lnTo>
                      <a:pt x="214" y="120"/>
                    </a:lnTo>
                    <a:lnTo>
                      <a:pt x="214" y="118"/>
                    </a:lnTo>
                    <a:lnTo>
                      <a:pt x="216" y="115"/>
                    </a:lnTo>
                    <a:lnTo>
                      <a:pt x="218" y="115"/>
                    </a:lnTo>
                    <a:lnTo>
                      <a:pt x="218" y="113"/>
                    </a:lnTo>
                    <a:lnTo>
                      <a:pt x="220" y="113"/>
                    </a:lnTo>
                    <a:lnTo>
                      <a:pt x="218" y="111"/>
                    </a:lnTo>
                    <a:lnTo>
                      <a:pt x="218" y="109"/>
                    </a:lnTo>
                    <a:lnTo>
                      <a:pt x="218" y="106"/>
                    </a:lnTo>
                    <a:lnTo>
                      <a:pt x="220" y="104"/>
                    </a:lnTo>
                    <a:lnTo>
                      <a:pt x="223" y="104"/>
                    </a:lnTo>
                    <a:lnTo>
                      <a:pt x="225" y="102"/>
                    </a:lnTo>
                    <a:lnTo>
                      <a:pt x="227" y="99"/>
                    </a:lnTo>
                    <a:lnTo>
                      <a:pt x="229" y="99"/>
                    </a:lnTo>
                    <a:lnTo>
                      <a:pt x="229" y="97"/>
                    </a:lnTo>
                    <a:lnTo>
                      <a:pt x="231" y="97"/>
                    </a:lnTo>
                    <a:lnTo>
                      <a:pt x="231" y="95"/>
                    </a:lnTo>
                    <a:lnTo>
                      <a:pt x="233" y="92"/>
                    </a:lnTo>
                    <a:lnTo>
                      <a:pt x="233" y="90"/>
                    </a:lnTo>
                    <a:lnTo>
                      <a:pt x="236" y="88"/>
                    </a:lnTo>
                    <a:lnTo>
                      <a:pt x="233" y="85"/>
                    </a:lnTo>
                    <a:lnTo>
                      <a:pt x="231" y="83"/>
                    </a:lnTo>
                    <a:lnTo>
                      <a:pt x="231" y="81"/>
                    </a:lnTo>
                    <a:lnTo>
                      <a:pt x="231" y="79"/>
                    </a:lnTo>
                    <a:lnTo>
                      <a:pt x="229" y="79"/>
                    </a:lnTo>
                    <a:lnTo>
                      <a:pt x="229" y="76"/>
                    </a:lnTo>
                    <a:lnTo>
                      <a:pt x="231" y="76"/>
                    </a:lnTo>
                    <a:lnTo>
                      <a:pt x="231" y="74"/>
                    </a:lnTo>
                    <a:lnTo>
                      <a:pt x="231" y="71"/>
                    </a:lnTo>
                    <a:lnTo>
                      <a:pt x="233" y="69"/>
                    </a:lnTo>
                    <a:lnTo>
                      <a:pt x="233" y="67"/>
                    </a:lnTo>
                    <a:lnTo>
                      <a:pt x="233" y="65"/>
                    </a:lnTo>
                    <a:lnTo>
                      <a:pt x="236" y="65"/>
                    </a:lnTo>
                    <a:lnTo>
                      <a:pt x="236" y="62"/>
                    </a:lnTo>
                    <a:lnTo>
                      <a:pt x="238" y="60"/>
                    </a:lnTo>
                    <a:lnTo>
                      <a:pt x="236" y="58"/>
                    </a:lnTo>
                    <a:lnTo>
                      <a:pt x="236" y="55"/>
                    </a:lnTo>
                    <a:lnTo>
                      <a:pt x="236" y="53"/>
                    </a:lnTo>
                    <a:lnTo>
                      <a:pt x="233" y="51"/>
                    </a:lnTo>
                    <a:lnTo>
                      <a:pt x="231" y="51"/>
                    </a:lnTo>
                    <a:lnTo>
                      <a:pt x="229" y="51"/>
                    </a:lnTo>
                    <a:lnTo>
                      <a:pt x="227" y="53"/>
                    </a:lnTo>
                    <a:lnTo>
                      <a:pt x="225" y="55"/>
                    </a:lnTo>
                    <a:lnTo>
                      <a:pt x="223" y="55"/>
                    </a:lnTo>
                    <a:lnTo>
                      <a:pt x="223" y="58"/>
                    </a:lnTo>
                    <a:lnTo>
                      <a:pt x="220" y="58"/>
                    </a:lnTo>
                    <a:lnTo>
                      <a:pt x="220" y="60"/>
                    </a:lnTo>
                    <a:lnTo>
                      <a:pt x="218" y="60"/>
                    </a:lnTo>
                    <a:lnTo>
                      <a:pt x="216" y="60"/>
                    </a:lnTo>
                    <a:lnTo>
                      <a:pt x="216" y="62"/>
                    </a:lnTo>
                    <a:lnTo>
                      <a:pt x="214" y="62"/>
                    </a:lnTo>
                    <a:lnTo>
                      <a:pt x="212" y="62"/>
                    </a:lnTo>
                    <a:lnTo>
                      <a:pt x="209" y="62"/>
                    </a:lnTo>
                    <a:lnTo>
                      <a:pt x="209" y="65"/>
                    </a:lnTo>
                    <a:lnTo>
                      <a:pt x="207" y="65"/>
                    </a:lnTo>
                    <a:lnTo>
                      <a:pt x="205" y="65"/>
                    </a:lnTo>
                    <a:lnTo>
                      <a:pt x="203" y="67"/>
                    </a:lnTo>
                    <a:lnTo>
                      <a:pt x="201" y="67"/>
                    </a:lnTo>
                    <a:lnTo>
                      <a:pt x="201" y="69"/>
                    </a:lnTo>
                    <a:lnTo>
                      <a:pt x="199" y="69"/>
                    </a:lnTo>
                    <a:lnTo>
                      <a:pt x="196" y="71"/>
                    </a:lnTo>
                    <a:lnTo>
                      <a:pt x="195" y="71"/>
                    </a:lnTo>
                    <a:lnTo>
                      <a:pt x="192" y="71"/>
                    </a:lnTo>
                    <a:lnTo>
                      <a:pt x="192" y="74"/>
                    </a:lnTo>
                    <a:lnTo>
                      <a:pt x="190" y="74"/>
                    </a:lnTo>
                    <a:lnTo>
                      <a:pt x="188" y="76"/>
                    </a:lnTo>
                    <a:lnTo>
                      <a:pt x="186" y="76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9" y="79"/>
                    </a:lnTo>
                    <a:lnTo>
                      <a:pt x="179" y="81"/>
                    </a:lnTo>
                    <a:lnTo>
                      <a:pt x="177" y="83"/>
                    </a:lnTo>
                    <a:lnTo>
                      <a:pt x="175" y="83"/>
                    </a:lnTo>
                    <a:lnTo>
                      <a:pt x="173" y="85"/>
                    </a:lnTo>
                    <a:lnTo>
                      <a:pt x="171" y="85"/>
                    </a:lnTo>
                    <a:lnTo>
                      <a:pt x="168" y="85"/>
                    </a:lnTo>
                    <a:lnTo>
                      <a:pt x="166" y="83"/>
                    </a:lnTo>
                    <a:lnTo>
                      <a:pt x="166" y="81"/>
                    </a:lnTo>
                    <a:lnTo>
                      <a:pt x="164" y="79"/>
                    </a:lnTo>
                    <a:lnTo>
                      <a:pt x="164" y="76"/>
                    </a:lnTo>
                    <a:lnTo>
                      <a:pt x="166" y="74"/>
                    </a:lnTo>
                    <a:lnTo>
                      <a:pt x="166" y="71"/>
                    </a:lnTo>
                    <a:lnTo>
                      <a:pt x="168" y="69"/>
                    </a:lnTo>
                    <a:lnTo>
                      <a:pt x="171" y="67"/>
                    </a:lnTo>
                    <a:lnTo>
                      <a:pt x="173" y="67"/>
                    </a:lnTo>
                    <a:lnTo>
                      <a:pt x="175" y="67"/>
                    </a:lnTo>
                    <a:lnTo>
                      <a:pt x="177" y="67"/>
                    </a:lnTo>
                    <a:lnTo>
                      <a:pt x="179" y="67"/>
                    </a:lnTo>
                    <a:lnTo>
                      <a:pt x="179" y="65"/>
                    </a:lnTo>
                    <a:lnTo>
                      <a:pt x="182" y="67"/>
                    </a:lnTo>
                    <a:lnTo>
                      <a:pt x="184" y="65"/>
                    </a:lnTo>
                    <a:lnTo>
                      <a:pt x="186" y="65"/>
                    </a:lnTo>
                    <a:lnTo>
                      <a:pt x="188" y="65"/>
                    </a:lnTo>
                    <a:lnTo>
                      <a:pt x="190" y="65"/>
                    </a:lnTo>
                    <a:lnTo>
                      <a:pt x="192" y="65"/>
                    </a:lnTo>
                    <a:lnTo>
                      <a:pt x="195" y="65"/>
                    </a:lnTo>
                    <a:lnTo>
                      <a:pt x="196" y="65"/>
                    </a:lnTo>
                    <a:lnTo>
                      <a:pt x="199" y="62"/>
                    </a:lnTo>
                    <a:lnTo>
                      <a:pt x="201" y="62"/>
                    </a:lnTo>
                    <a:lnTo>
                      <a:pt x="203" y="60"/>
                    </a:lnTo>
                    <a:lnTo>
                      <a:pt x="205" y="60"/>
                    </a:lnTo>
                    <a:lnTo>
                      <a:pt x="207" y="58"/>
                    </a:lnTo>
                    <a:lnTo>
                      <a:pt x="209" y="58"/>
                    </a:lnTo>
                    <a:lnTo>
                      <a:pt x="212" y="55"/>
                    </a:lnTo>
                    <a:lnTo>
                      <a:pt x="214" y="55"/>
                    </a:lnTo>
                    <a:lnTo>
                      <a:pt x="214" y="53"/>
                    </a:lnTo>
                    <a:lnTo>
                      <a:pt x="216" y="53"/>
                    </a:lnTo>
                    <a:lnTo>
                      <a:pt x="218" y="51"/>
                    </a:lnTo>
                    <a:lnTo>
                      <a:pt x="220" y="48"/>
                    </a:lnTo>
                    <a:lnTo>
                      <a:pt x="223" y="48"/>
                    </a:lnTo>
                    <a:lnTo>
                      <a:pt x="225" y="48"/>
                    </a:lnTo>
                    <a:lnTo>
                      <a:pt x="227" y="46"/>
                    </a:lnTo>
                    <a:lnTo>
                      <a:pt x="229" y="46"/>
                    </a:lnTo>
                    <a:lnTo>
                      <a:pt x="231" y="46"/>
                    </a:lnTo>
                    <a:lnTo>
                      <a:pt x="233" y="46"/>
                    </a:lnTo>
                    <a:lnTo>
                      <a:pt x="236" y="44"/>
                    </a:lnTo>
                    <a:lnTo>
                      <a:pt x="238" y="44"/>
                    </a:lnTo>
                    <a:lnTo>
                      <a:pt x="240" y="44"/>
                    </a:lnTo>
                    <a:lnTo>
                      <a:pt x="242" y="44"/>
                    </a:lnTo>
                    <a:lnTo>
                      <a:pt x="244" y="44"/>
                    </a:lnTo>
                    <a:lnTo>
                      <a:pt x="246" y="44"/>
                    </a:lnTo>
                    <a:lnTo>
                      <a:pt x="249" y="44"/>
                    </a:lnTo>
                    <a:lnTo>
                      <a:pt x="250" y="44"/>
                    </a:lnTo>
                    <a:lnTo>
                      <a:pt x="253" y="44"/>
                    </a:lnTo>
                    <a:lnTo>
                      <a:pt x="253" y="41"/>
                    </a:lnTo>
                    <a:lnTo>
                      <a:pt x="255" y="39"/>
                    </a:lnTo>
                    <a:lnTo>
                      <a:pt x="255" y="37"/>
                    </a:lnTo>
                    <a:lnTo>
                      <a:pt x="255" y="35"/>
                    </a:lnTo>
                    <a:lnTo>
                      <a:pt x="255" y="32"/>
                    </a:lnTo>
                    <a:lnTo>
                      <a:pt x="253" y="30"/>
                    </a:lnTo>
                    <a:lnTo>
                      <a:pt x="250" y="32"/>
                    </a:lnTo>
                    <a:lnTo>
                      <a:pt x="249" y="35"/>
                    </a:lnTo>
                    <a:lnTo>
                      <a:pt x="246" y="35"/>
                    </a:lnTo>
                    <a:lnTo>
                      <a:pt x="244" y="35"/>
                    </a:lnTo>
                    <a:lnTo>
                      <a:pt x="244" y="32"/>
                    </a:lnTo>
                    <a:lnTo>
                      <a:pt x="242" y="30"/>
                    </a:lnTo>
                    <a:lnTo>
                      <a:pt x="240" y="27"/>
                    </a:lnTo>
                    <a:lnTo>
                      <a:pt x="240" y="25"/>
                    </a:lnTo>
                    <a:lnTo>
                      <a:pt x="238" y="25"/>
                    </a:lnTo>
                    <a:lnTo>
                      <a:pt x="236" y="25"/>
                    </a:lnTo>
                    <a:lnTo>
                      <a:pt x="236" y="27"/>
                    </a:lnTo>
                    <a:lnTo>
                      <a:pt x="233" y="27"/>
                    </a:lnTo>
                    <a:lnTo>
                      <a:pt x="231" y="27"/>
                    </a:lnTo>
                    <a:lnTo>
                      <a:pt x="229" y="27"/>
                    </a:lnTo>
                    <a:lnTo>
                      <a:pt x="227" y="27"/>
                    </a:lnTo>
                    <a:lnTo>
                      <a:pt x="225" y="27"/>
                    </a:lnTo>
                    <a:lnTo>
                      <a:pt x="223" y="25"/>
                    </a:lnTo>
                    <a:lnTo>
                      <a:pt x="220" y="25"/>
                    </a:lnTo>
                    <a:lnTo>
                      <a:pt x="218" y="25"/>
                    </a:lnTo>
                    <a:lnTo>
                      <a:pt x="216" y="25"/>
                    </a:lnTo>
                    <a:lnTo>
                      <a:pt x="214" y="27"/>
                    </a:lnTo>
                    <a:lnTo>
                      <a:pt x="212" y="27"/>
                    </a:lnTo>
                    <a:lnTo>
                      <a:pt x="209" y="30"/>
                    </a:lnTo>
                    <a:lnTo>
                      <a:pt x="207" y="30"/>
                    </a:lnTo>
                    <a:lnTo>
                      <a:pt x="205" y="32"/>
                    </a:lnTo>
                    <a:lnTo>
                      <a:pt x="203" y="32"/>
                    </a:lnTo>
                    <a:lnTo>
                      <a:pt x="201" y="32"/>
                    </a:lnTo>
                    <a:lnTo>
                      <a:pt x="199" y="35"/>
                    </a:lnTo>
                    <a:lnTo>
                      <a:pt x="196" y="35"/>
                    </a:lnTo>
                    <a:lnTo>
                      <a:pt x="195" y="35"/>
                    </a:lnTo>
                    <a:lnTo>
                      <a:pt x="192" y="35"/>
                    </a:lnTo>
                    <a:lnTo>
                      <a:pt x="190" y="37"/>
                    </a:lnTo>
                    <a:lnTo>
                      <a:pt x="188" y="37"/>
                    </a:lnTo>
                    <a:lnTo>
                      <a:pt x="186" y="37"/>
                    </a:lnTo>
                    <a:lnTo>
                      <a:pt x="184" y="39"/>
                    </a:lnTo>
                    <a:lnTo>
                      <a:pt x="182" y="39"/>
                    </a:lnTo>
                    <a:lnTo>
                      <a:pt x="182" y="41"/>
                    </a:lnTo>
                    <a:lnTo>
                      <a:pt x="179" y="41"/>
                    </a:lnTo>
                    <a:lnTo>
                      <a:pt x="177" y="44"/>
                    </a:lnTo>
                    <a:lnTo>
                      <a:pt x="175" y="46"/>
                    </a:lnTo>
                    <a:lnTo>
                      <a:pt x="173" y="46"/>
                    </a:lnTo>
                    <a:lnTo>
                      <a:pt x="171" y="48"/>
                    </a:lnTo>
                    <a:lnTo>
                      <a:pt x="168" y="48"/>
                    </a:lnTo>
                    <a:lnTo>
                      <a:pt x="166" y="51"/>
                    </a:lnTo>
                    <a:lnTo>
                      <a:pt x="164" y="51"/>
                    </a:lnTo>
                    <a:lnTo>
                      <a:pt x="162" y="53"/>
                    </a:lnTo>
                    <a:lnTo>
                      <a:pt x="160" y="53"/>
                    </a:lnTo>
                    <a:lnTo>
                      <a:pt x="160" y="55"/>
                    </a:lnTo>
                    <a:lnTo>
                      <a:pt x="158" y="55"/>
                    </a:lnTo>
                    <a:lnTo>
                      <a:pt x="155" y="58"/>
                    </a:lnTo>
                    <a:lnTo>
                      <a:pt x="153" y="60"/>
                    </a:lnTo>
                    <a:lnTo>
                      <a:pt x="151" y="62"/>
                    </a:lnTo>
                    <a:lnTo>
                      <a:pt x="149" y="65"/>
                    </a:lnTo>
                    <a:lnTo>
                      <a:pt x="147" y="67"/>
                    </a:lnTo>
                    <a:lnTo>
                      <a:pt x="145" y="69"/>
                    </a:lnTo>
                    <a:lnTo>
                      <a:pt x="142" y="71"/>
                    </a:lnTo>
                    <a:lnTo>
                      <a:pt x="142" y="74"/>
                    </a:lnTo>
                    <a:lnTo>
                      <a:pt x="141" y="76"/>
                    </a:lnTo>
                    <a:lnTo>
                      <a:pt x="138" y="79"/>
                    </a:lnTo>
                    <a:lnTo>
                      <a:pt x="138" y="81"/>
                    </a:lnTo>
                    <a:lnTo>
                      <a:pt x="136" y="83"/>
                    </a:lnTo>
                    <a:lnTo>
                      <a:pt x="136" y="85"/>
                    </a:lnTo>
                    <a:lnTo>
                      <a:pt x="134" y="85"/>
                    </a:lnTo>
                    <a:lnTo>
                      <a:pt x="134" y="88"/>
                    </a:lnTo>
                    <a:lnTo>
                      <a:pt x="132" y="90"/>
                    </a:lnTo>
                    <a:lnTo>
                      <a:pt x="130" y="92"/>
                    </a:lnTo>
                    <a:lnTo>
                      <a:pt x="127" y="95"/>
                    </a:lnTo>
                    <a:lnTo>
                      <a:pt x="125" y="97"/>
                    </a:lnTo>
                    <a:lnTo>
                      <a:pt x="123" y="99"/>
                    </a:lnTo>
                    <a:lnTo>
                      <a:pt x="121" y="102"/>
                    </a:lnTo>
                    <a:lnTo>
                      <a:pt x="119" y="102"/>
                    </a:lnTo>
                    <a:lnTo>
                      <a:pt x="117" y="104"/>
                    </a:lnTo>
                    <a:lnTo>
                      <a:pt x="114" y="106"/>
                    </a:lnTo>
                    <a:lnTo>
                      <a:pt x="112" y="106"/>
                    </a:lnTo>
                    <a:lnTo>
                      <a:pt x="110" y="109"/>
                    </a:lnTo>
                    <a:lnTo>
                      <a:pt x="108" y="111"/>
                    </a:lnTo>
                    <a:lnTo>
                      <a:pt x="106" y="111"/>
                    </a:lnTo>
                    <a:lnTo>
                      <a:pt x="104" y="111"/>
                    </a:lnTo>
                    <a:lnTo>
                      <a:pt x="101" y="111"/>
                    </a:lnTo>
                    <a:lnTo>
                      <a:pt x="99" y="111"/>
                    </a:lnTo>
                    <a:lnTo>
                      <a:pt x="97" y="111"/>
                    </a:lnTo>
                    <a:lnTo>
                      <a:pt x="95" y="111"/>
                    </a:lnTo>
                    <a:lnTo>
                      <a:pt x="95" y="109"/>
                    </a:lnTo>
                    <a:lnTo>
                      <a:pt x="93" y="109"/>
                    </a:lnTo>
                    <a:lnTo>
                      <a:pt x="91" y="109"/>
                    </a:lnTo>
                    <a:lnTo>
                      <a:pt x="89" y="109"/>
                    </a:lnTo>
                    <a:lnTo>
                      <a:pt x="86" y="109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2" y="106"/>
                    </a:lnTo>
                    <a:lnTo>
                      <a:pt x="80" y="106"/>
                    </a:lnTo>
                    <a:lnTo>
                      <a:pt x="78" y="106"/>
                    </a:lnTo>
                    <a:lnTo>
                      <a:pt x="76" y="106"/>
                    </a:lnTo>
                    <a:lnTo>
                      <a:pt x="76" y="104"/>
                    </a:lnTo>
                    <a:lnTo>
                      <a:pt x="73" y="104"/>
                    </a:lnTo>
                    <a:lnTo>
                      <a:pt x="71" y="104"/>
                    </a:lnTo>
                    <a:lnTo>
                      <a:pt x="71" y="102"/>
                    </a:lnTo>
                    <a:lnTo>
                      <a:pt x="69" y="102"/>
                    </a:lnTo>
                    <a:lnTo>
                      <a:pt x="67" y="99"/>
                    </a:lnTo>
                    <a:lnTo>
                      <a:pt x="65" y="97"/>
                    </a:lnTo>
                    <a:lnTo>
                      <a:pt x="63" y="95"/>
                    </a:lnTo>
                    <a:lnTo>
                      <a:pt x="60" y="92"/>
                    </a:lnTo>
                    <a:lnTo>
                      <a:pt x="60" y="90"/>
                    </a:lnTo>
                    <a:lnTo>
                      <a:pt x="58" y="90"/>
                    </a:lnTo>
                    <a:lnTo>
                      <a:pt x="56" y="88"/>
                    </a:lnTo>
                    <a:lnTo>
                      <a:pt x="54" y="85"/>
                    </a:lnTo>
                    <a:lnTo>
                      <a:pt x="52" y="85"/>
                    </a:lnTo>
                    <a:lnTo>
                      <a:pt x="52" y="88"/>
                    </a:lnTo>
                    <a:lnTo>
                      <a:pt x="50" y="90"/>
                    </a:lnTo>
                    <a:lnTo>
                      <a:pt x="50" y="92"/>
                    </a:lnTo>
                    <a:lnTo>
                      <a:pt x="50" y="95"/>
                    </a:lnTo>
                    <a:lnTo>
                      <a:pt x="47" y="95"/>
                    </a:lnTo>
                    <a:lnTo>
                      <a:pt x="47" y="92"/>
                    </a:lnTo>
                    <a:lnTo>
                      <a:pt x="45" y="90"/>
                    </a:lnTo>
                    <a:lnTo>
                      <a:pt x="45" y="88"/>
                    </a:lnTo>
                    <a:lnTo>
                      <a:pt x="45" y="85"/>
                    </a:lnTo>
                    <a:lnTo>
                      <a:pt x="43" y="83"/>
                    </a:lnTo>
                    <a:lnTo>
                      <a:pt x="43" y="81"/>
                    </a:lnTo>
                    <a:lnTo>
                      <a:pt x="41" y="81"/>
                    </a:lnTo>
                    <a:lnTo>
                      <a:pt x="39" y="79"/>
                    </a:lnTo>
                    <a:lnTo>
                      <a:pt x="39" y="81"/>
                    </a:lnTo>
                    <a:lnTo>
                      <a:pt x="36" y="83"/>
                    </a:lnTo>
                    <a:lnTo>
                      <a:pt x="36" y="85"/>
                    </a:lnTo>
                    <a:lnTo>
                      <a:pt x="36" y="88"/>
                    </a:lnTo>
                    <a:lnTo>
                      <a:pt x="36" y="90"/>
                    </a:lnTo>
                    <a:lnTo>
                      <a:pt x="35" y="90"/>
                    </a:lnTo>
                    <a:lnTo>
                      <a:pt x="35" y="92"/>
                    </a:lnTo>
                    <a:lnTo>
                      <a:pt x="32" y="95"/>
                    </a:lnTo>
                    <a:lnTo>
                      <a:pt x="30" y="97"/>
                    </a:lnTo>
                    <a:lnTo>
                      <a:pt x="30" y="99"/>
                    </a:lnTo>
                    <a:lnTo>
                      <a:pt x="30" y="102"/>
                    </a:lnTo>
                    <a:lnTo>
                      <a:pt x="28" y="102"/>
                    </a:lnTo>
                    <a:lnTo>
                      <a:pt x="28" y="104"/>
                    </a:lnTo>
                    <a:lnTo>
                      <a:pt x="30" y="104"/>
                    </a:lnTo>
                    <a:lnTo>
                      <a:pt x="30" y="106"/>
                    </a:lnTo>
                    <a:lnTo>
                      <a:pt x="32" y="109"/>
                    </a:lnTo>
                    <a:lnTo>
                      <a:pt x="32" y="111"/>
                    </a:lnTo>
                    <a:lnTo>
                      <a:pt x="30" y="111"/>
                    </a:lnTo>
                    <a:lnTo>
                      <a:pt x="30" y="113"/>
                    </a:lnTo>
                    <a:lnTo>
                      <a:pt x="28" y="113"/>
                    </a:lnTo>
                    <a:lnTo>
                      <a:pt x="26" y="113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2" y="111"/>
                    </a:lnTo>
                    <a:lnTo>
                      <a:pt x="22" y="109"/>
                    </a:lnTo>
                    <a:lnTo>
                      <a:pt x="19" y="109"/>
                    </a:lnTo>
                    <a:lnTo>
                      <a:pt x="19" y="106"/>
                    </a:lnTo>
                    <a:lnTo>
                      <a:pt x="17" y="106"/>
                    </a:lnTo>
                    <a:lnTo>
                      <a:pt x="17" y="104"/>
                    </a:lnTo>
                    <a:lnTo>
                      <a:pt x="15" y="104"/>
                    </a:lnTo>
                    <a:lnTo>
                      <a:pt x="15" y="102"/>
                    </a:lnTo>
                    <a:lnTo>
                      <a:pt x="13" y="102"/>
                    </a:lnTo>
                    <a:lnTo>
                      <a:pt x="13" y="99"/>
                    </a:lnTo>
                    <a:lnTo>
                      <a:pt x="11" y="99"/>
                    </a:lnTo>
                    <a:lnTo>
                      <a:pt x="11" y="97"/>
                    </a:lnTo>
                    <a:lnTo>
                      <a:pt x="9" y="97"/>
                    </a:lnTo>
                    <a:lnTo>
                      <a:pt x="6" y="95"/>
                    </a:lnTo>
                    <a:lnTo>
                      <a:pt x="6" y="92"/>
                    </a:lnTo>
                    <a:lnTo>
                      <a:pt x="4" y="90"/>
                    </a:lnTo>
                    <a:lnTo>
                      <a:pt x="4" y="88"/>
                    </a:lnTo>
                    <a:lnTo>
                      <a:pt x="2" y="88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0" y="79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4" y="60"/>
                    </a:lnTo>
                    <a:lnTo>
                      <a:pt x="4" y="58"/>
                    </a:lnTo>
                    <a:lnTo>
                      <a:pt x="4" y="55"/>
                    </a:lnTo>
                    <a:lnTo>
                      <a:pt x="6" y="55"/>
                    </a:lnTo>
                    <a:lnTo>
                      <a:pt x="9" y="53"/>
                    </a:lnTo>
                    <a:lnTo>
                      <a:pt x="11" y="53"/>
                    </a:lnTo>
                    <a:lnTo>
                      <a:pt x="13" y="53"/>
                    </a:lnTo>
                    <a:lnTo>
                      <a:pt x="15" y="53"/>
                    </a:lnTo>
                    <a:lnTo>
                      <a:pt x="15" y="55"/>
                    </a:lnTo>
                    <a:lnTo>
                      <a:pt x="17" y="55"/>
                    </a:lnTo>
                    <a:lnTo>
                      <a:pt x="19" y="58"/>
                    </a:lnTo>
                    <a:lnTo>
                      <a:pt x="22" y="58"/>
                    </a:lnTo>
                    <a:lnTo>
                      <a:pt x="24" y="58"/>
                    </a:lnTo>
                    <a:lnTo>
                      <a:pt x="26" y="55"/>
                    </a:lnTo>
                    <a:lnTo>
                      <a:pt x="26" y="53"/>
                    </a:lnTo>
                    <a:lnTo>
                      <a:pt x="28" y="51"/>
                    </a:lnTo>
                    <a:lnTo>
                      <a:pt x="28" y="48"/>
                    </a:lnTo>
                    <a:lnTo>
                      <a:pt x="28" y="46"/>
                    </a:lnTo>
                    <a:lnTo>
                      <a:pt x="28" y="44"/>
                    </a:lnTo>
                    <a:lnTo>
                      <a:pt x="28" y="41"/>
                    </a:lnTo>
                    <a:lnTo>
                      <a:pt x="28" y="39"/>
                    </a:lnTo>
                    <a:lnTo>
                      <a:pt x="26" y="37"/>
                    </a:lnTo>
                    <a:lnTo>
                      <a:pt x="26" y="35"/>
                    </a:lnTo>
                    <a:lnTo>
                      <a:pt x="26" y="32"/>
                    </a:lnTo>
                    <a:lnTo>
                      <a:pt x="24" y="30"/>
                    </a:lnTo>
                    <a:lnTo>
                      <a:pt x="24" y="27"/>
                    </a:lnTo>
                    <a:lnTo>
                      <a:pt x="22" y="25"/>
                    </a:lnTo>
                    <a:lnTo>
                      <a:pt x="22" y="23"/>
                    </a:lnTo>
                    <a:lnTo>
                      <a:pt x="19" y="21"/>
                    </a:lnTo>
                    <a:lnTo>
                      <a:pt x="17" y="18"/>
                    </a:lnTo>
                    <a:lnTo>
                      <a:pt x="17" y="14"/>
                    </a:lnTo>
                    <a:lnTo>
                      <a:pt x="15" y="12"/>
                    </a:lnTo>
                    <a:lnTo>
                      <a:pt x="13" y="7"/>
                    </a:lnTo>
                    <a:lnTo>
                      <a:pt x="11" y="4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214" y="0"/>
                    </a:lnTo>
                    <a:lnTo>
                      <a:pt x="216" y="0"/>
                    </a:lnTo>
                    <a:lnTo>
                      <a:pt x="218" y="0"/>
                    </a:lnTo>
                    <a:lnTo>
                      <a:pt x="220" y="0"/>
                    </a:lnTo>
                    <a:lnTo>
                      <a:pt x="233" y="0"/>
                    </a:lnTo>
                    <a:lnTo>
                      <a:pt x="236" y="2"/>
                    </a:lnTo>
                    <a:lnTo>
                      <a:pt x="238" y="2"/>
                    </a:lnTo>
                    <a:lnTo>
                      <a:pt x="240" y="2"/>
                    </a:lnTo>
                    <a:lnTo>
                      <a:pt x="242" y="2"/>
                    </a:lnTo>
                    <a:lnTo>
                      <a:pt x="244" y="0"/>
                    </a:lnTo>
                    <a:lnTo>
                      <a:pt x="635" y="0"/>
                    </a:lnTo>
                    <a:lnTo>
                      <a:pt x="655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Freeform 36"/>
              <p:cNvSpPr>
                <a:spLocks noEditPoints="1"/>
              </p:cNvSpPr>
              <p:nvPr/>
            </p:nvSpPr>
            <p:spPr bwMode="auto">
              <a:xfrm>
                <a:off x="1200" y="1729"/>
                <a:ext cx="1460" cy="359"/>
              </a:xfrm>
              <a:custGeom>
                <a:avLst/>
                <a:gdLst>
                  <a:gd name="T0" fmla="*/ 2147483647 w 1021"/>
                  <a:gd name="T1" fmla="*/ 1219626628 h 271"/>
                  <a:gd name="T2" fmla="*/ 2147483647 w 1021"/>
                  <a:gd name="T3" fmla="*/ 916904561 h 271"/>
                  <a:gd name="T4" fmla="*/ 2147483647 w 1021"/>
                  <a:gd name="T5" fmla="*/ 798273611 h 271"/>
                  <a:gd name="T6" fmla="*/ 2147483647 w 1021"/>
                  <a:gd name="T7" fmla="*/ 651879817 h 271"/>
                  <a:gd name="T8" fmla="*/ 2147483647 w 1021"/>
                  <a:gd name="T9" fmla="*/ 542817480 h 271"/>
                  <a:gd name="T10" fmla="*/ 2147483647 w 1021"/>
                  <a:gd name="T11" fmla="*/ 531230951 h 271"/>
                  <a:gd name="T12" fmla="*/ 2147483647 w 1021"/>
                  <a:gd name="T13" fmla="*/ 432930493 h 271"/>
                  <a:gd name="T14" fmla="*/ 2147483647 w 1021"/>
                  <a:gd name="T15" fmla="*/ 459868117 h 271"/>
                  <a:gd name="T16" fmla="*/ 2147483647 w 1021"/>
                  <a:gd name="T17" fmla="*/ 495550400 h 271"/>
                  <a:gd name="T18" fmla="*/ 2147483647 w 1021"/>
                  <a:gd name="T19" fmla="*/ 593872965 h 271"/>
                  <a:gd name="T20" fmla="*/ 2147483647 w 1021"/>
                  <a:gd name="T21" fmla="*/ 593845011 h 271"/>
                  <a:gd name="T22" fmla="*/ 2147483647 w 1021"/>
                  <a:gd name="T23" fmla="*/ 519644888 h 271"/>
                  <a:gd name="T24" fmla="*/ 2147483647 w 1021"/>
                  <a:gd name="T25" fmla="*/ 412598745 h 271"/>
                  <a:gd name="T26" fmla="*/ 2147483647 w 1021"/>
                  <a:gd name="T27" fmla="*/ 240097071 h 271"/>
                  <a:gd name="T28" fmla="*/ 2147483647 w 1021"/>
                  <a:gd name="T29" fmla="*/ 204416967 h 271"/>
                  <a:gd name="T30" fmla="*/ 778342678 w 1021"/>
                  <a:gd name="T31" fmla="*/ 192829073 h 271"/>
                  <a:gd name="T32" fmla="*/ 2147483647 w 1021"/>
                  <a:gd name="T33" fmla="*/ 11585790 h 271"/>
                  <a:gd name="T34" fmla="*/ 2147483647 w 1021"/>
                  <a:gd name="T35" fmla="*/ 165895335 h 271"/>
                  <a:gd name="T36" fmla="*/ 2147483647 w 1021"/>
                  <a:gd name="T37" fmla="*/ 291128787 h 271"/>
                  <a:gd name="T38" fmla="*/ 2147483647 w 1021"/>
                  <a:gd name="T39" fmla="*/ 192829073 h 271"/>
                  <a:gd name="T40" fmla="*/ 2147483647 w 1021"/>
                  <a:gd name="T41" fmla="*/ 267033380 h 271"/>
                  <a:gd name="T42" fmla="*/ 2147483647 w 1021"/>
                  <a:gd name="T43" fmla="*/ 323046143 h 271"/>
                  <a:gd name="T44" fmla="*/ 2147483647 w 1021"/>
                  <a:gd name="T45" fmla="*/ 421344654 h 271"/>
                  <a:gd name="T46" fmla="*/ 2147483647 w 1021"/>
                  <a:gd name="T47" fmla="*/ 459868117 h 271"/>
                  <a:gd name="T48" fmla="*/ 2147483647 w 1021"/>
                  <a:gd name="T49" fmla="*/ 483954704 h 271"/>
                  <a:gd name="T50" fmla="*/ 2147483647 w 1021"/>
                  <a:gd name="T51" fmla="*/ 542817480 h 271"/>
                  <a:gd name="T52" fmla="*/ 2147483647 w 1021"/>
                  <a:gd name="T53" fmla="*/ 641118511 h 271"/>
                  <a:gd name="T54" fmla="*/ 2147483647 w 1021"/>
                  <a:gd name="T55" fmla="*/ 830496130 h 271"/>
                  <a:gd name="T56" fmla="*/ 2147483647 w 1021"/>
                  <a:gd name="T57" fmla="*/ 626920704 h 271"/>
                  <a:gd name="T58" fmla="*/ 2147483647 w 1021"/>
                  <a:gd name="T59" fmla="*/ 724066153 h 271"/>
                  <a:gd name="T60" fmla="*/ 2147483647 w 1021"/>
                  <a:gd name="T61" fmla="*/ 849288320 h 271"/>
                  <a:gd name="T62" fmla="*/ 2147483647 w 1021"/>
                  <a:gd name="T63" fmla="*/ 739406260 h 271"/>
                  <a:gd name="T64" fmla="*/ 2147483647 w 1021"/>
                  <a:gd name="T65" fmla="*/ 641118511 h 271"/>
                  <a:gd name="T66" fmla="*/ 2147483647 w 1021"/>
                  <a:gd name="T67" fmla="*/ 759746714 h 271"/>
                  <a:gd name="T68" fmla="*/ 2147483647 w 1021"/>
                  <a:gd name="T69" fmla="*/ 786673799 h 271"/>
                  <a:gd name="T70" fmla="*/ 2147483647 w 1021"/>
                  <a:gd name="T71" fmla="*/ 952585114 h 271"/>
                  <a:gd name="T72" fmla="*/ 2147483647 w 1021"/>
                  <a:gd name="T73" fmla="*/ 830496130 h 271"/>
                  <a:gd name="T74" fmla="*/ 2147483647 w 1021"/>
                  <a:gd name="T75" fmla="*/ 1042124202 h 271"/>
                  <a:gd name="T76" fmla="*/ 2147483647 w 1021"/>
                  <a:gd name="T77" fmla="*/ 1187771583 h 271"/>
                  <a:gd name="T78" fmla="*/ 2147483647 w 1021"/>
                  <a:gd name="T79" fmla="*/ 1329509603 h 271"/>
                  <a:gd name="T80" fmla="*/ 2147483647 w 1021"/>
                  <a:gd name="T81" fmla="*/ 1413667354 h 271"/>
                  <a:gd name="T82" fmla="*/ 2147483647 w 1021"/>
                  <a:gd name="T83" fmla="*/ 1219626628 h 271"/>
                  <a:gd name="T84" fmla="*/ 2147483647 w 1021"/>
                  <a:gd name="T85" fmla="*/ 1143977672 h 271"/>
                  <a:gd name="T86" fmla="*/ 2147483647 w 1021"/>
                  <a:gd name="T87" fmla="*/ 998629031 h 271"/>
                  <a:gd name="T88" fmla="*/ 2147483647 w 1021"/>
                  <a:gd name="T89" fmla="*/ 849288320 h 271"/>
                  <a:gd name="T90" fmla="*/ 2147483647 w 1021"/>
                  <a:gd name="T91" fmla="*/ 688386048 h 271"/>
                  <a:gd name="T92" fmla="*/ 2147483647 w 1021"/>
                  <a:gd name="T93" fmla="*/ 495550400 h 271"/>
                  <a:gd name="T94" fmla="*/ 2147483647 w 1021"/>
                  <a:gd name="T95" fmla="*/ 566910137 h 271"/>
                  <a:gd name="T96" fmla="*/ 2147483647 w 1021"/>
                  <a:gd name="T97" fmla="*/ 807018831 h 271"/>
                  <a:gd name="T98" fmla="*/ 2147483647 w 1021"/>
                  <a:gd name="T99" fmla="*/ 1062465571 h 271"/>
                  <a:gd name="T100" fmla="*/ 2147483647 w 1021"/>
                  <a:gd name="T101" fmla="*/ 916904561 h 271"/>
                  <a:gd name="T102" fmla="*/ 2147483647 w 1021"/>
                  <a:gd name="T103" fmla="*/ 869636559 h 271"/>
                  <a:gd name="T104" fmla="*/ 2147483647 w 1021"/>
                  <a:gd name="T105" fmla="*/ 1042124202 h 271"/>
                  <a:gd name="T106" fmla="*/ 2147483647 w 1021"/>
                  <a:gd name="T107" fmla="*/ 849343764 h 271"/>
                  <a:gd name="T108" fmla="*/ 2147483647 w 1021"/>
                  <a:gd name="T109" fmla="*/ 688386048 h 271"/>
                  <a:gd name="T110" fmla="*/ 2147483647 w 1021"/>
                  <a:gd name="T111" fmla="*/ 881223539 h 271"/>
                  <a:gd name="T112" fmla="*/ 2147483647 w 1021"/>
                  <a:gd name="T113" fmla="*/ 896619091 h 271"/>
                  <a:gd name="T114" fmla="*/ 2147483647 w 1021"/>
                  <a:gd name="T115" fmla="*/ 1172360460 h 271"/>
                  <a:gd name="T116" fmla="*/ 2147483647 w 1021"/>
                  <a:gd name="T117" fmla="*/ 1187688198 h 271"/>
                  <a:gd name="T118" fmla="*/ 2147483647 w 1021"/>
                  <a:gd name="T119" fmla="*/ 1172360460 h 271"/>
                  <a:gd name="T120" fmla="*/ 2147483647 w 1021"/>
                  <a:gd name="T121" fmla="*/ 1234955279 h 271"/>
                  <a:gd name="T122" fmla="*/ 2147483647 w 1021"/>
                  <a:gd name="T123" fmla="*/ 1187771583 h 27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021"/>
                  <a:gd name="T187" fmla="*/ 0 h 271"/>
                  <a:gd name="T188" fmla="*/ 1021 w 1021"/>
                  <a:gd name="T189" fmla="*/ 271 h 27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021" h="271">
                    <a:moveTo>
                      <a:pt x="394" y="271"/>
                    </a:moveTo>
                    <a:lnTo>
                      <a:pt x="394" y="271"/>
                    </a:lnTo>
                    <a:lnTo>
                      <a:pt x="391" y="269"/>
                    </a:lnTo>
                    <a:lnTo>
                      <a:pt x="389" y="266"/>
                    </a:lnTo>
                    <a:lnTo>
                      <a:pt x="389" y="264"/>
                    </a:lnTo>
                    <a:lnTo>
                      <a:pt x="387" y="261"/>
                    </a:lnTo>
                    <a:lnTo>
                      <a:pt x="385" y="259"/>
                    </a:lnTo>
                    <a:lnTo>
                      <a:pt x="383" y="257"/>
                    </a:lnTo>
                    <a:lnTo>
                      <a:pt x="381" y="257"/>
                    </a:lnTo>
                    <a:lnTo>
                      <a:pt x="381" y="255"/>
                    </a:lnTo>
                    <a:lnTo>
                      <a:pt x="378" y="252"/>
                    </a:lnTo>
                    <a:lnTo>
                      <a:pt x="377" y="250"/>
                    </a:lnTo>
                    <a:lnTo>
                      <a:pt x="377" y="248"/>
                    </a:lnTo>
                    <a:lnTo>
                      <a:pt x="374" y="248"/>
                    </a:lnTo>
                    <a:lnTo>
                      <a:pt x="374" y="245"/>
                    </a:lnTo>
                    <a:lnTo>
                      <a:pt x="374" y="243"/>
                    </a:lnTo>
                    <a:lnTo>
                      <a:pt x="372" y="241"/>
                    </a:lnTo>
                    <a:lnTo>
                      <a:pt x="372" y="238"/>
                    </a:lnTo>
                    <a:lnTo>
                      <a:pt x="370" y="238"/>
                    </a:lnTo>
                    <a:lnTo>
                      <a:pt x="370" y="236"/>
                    </a:lnTo>
                    <a:lnTo>
                      <a:pt x="370" y="234"/>
                    </a:lnTo>
                    <a:lnTo>
                      <a:pt x="370" y="231"/>
                    </a:lnTo>
                    <a:lnTo>
                      <a:pt x="368" y="231"/>
                    </a:lnTo>
                    <a:lnTo>
                      <a:pt x="368" y="229"/>
                    </a:lnTo>
                    <a:lnTo>
                      <a:pt x="368" y="227"/>
                    </a:lnTo>
                    <a:lnTo>
                      <a:pt x="368" y="225"/>
                    </a:lnTo>
                    <a:lnTo>
                      <a:pt x="368" y="222"/>
                    </a:lnTo>
                    <a:lnTo>
                      <a:pt x="368" y="220"/>
                    </a:lnTo>
                    <a:lnTo>
                      <a:pt x="368" y="217"/>
                    </a:lnTo>
                    <a:lnTo>
                      <a:pt x="368" y="215"/>
                    </a:lnTo>
                    <a:lnTo>
                      <a:pt x="366" y="213"/>
                    </a:lnTo>
                    <a:lnTo>
                      <a:pt x="366" y="211"/>
                    </a:lnTo>
                    <a:lnTo>
                      <a:pt x="363" y="201"/>
                    </a:lnTo>
                    <a:lnTo>
                      <a:pt x="361" y="192"/>
                    </a:lnTo>
                    <a:lnTo>
                      <a:pt x="359" y="190"/>
                    </a:lnTo>
                    <a:lnTo>
                      <a:pt x="359" y="187"/>
                    </a:lnTo>
                    <a:lnTo>
                      <a:pt x="357" y="185"/>
                    </a:lnTo>
                    <a:lnTo>
                      <a:pt x="357" y="183"/>
                    </a:lnTo>
                    <a:lnTo>
                      <a:pt x="357" y="181"/>
                    </a:lnTo>
                    <a:lnTo>
                      <a:pt x="357" y="178"/>
                    </a:lnTo>
                    <a:lnTo>
                      <a:pt x="355" y="176"/>
                    </a:lnTo>
                    <a:lnTo>
                      <a:pt x="353" y="176"/>
                    </a:lnTo>
                    <a:lnTo>
                      <a:pt x="353" y="173"/>
                    </a:lnTo>
                    <a:lnTo>
                      <a:pt x="350" y="173"/>
                    </a:lnTo>
                    <a:lnTo>
                      <a:pt x="348" y="171"/>
                    </a:lnTo>
                    <a:lnTo>
                      <a:pt x="346" y="171"/>
                    </a:lnTo>
                    <a:lnTo>
                      <a:pt x="344" y="171"/>
                    </a:lnTo>
                    <a:lnTo>
                      <a:pt x="344" y="169"/>
                    </a:lnTo>
                    <a:lnTo>
                      <a:pt x="342" y="169"/>
                    </a:lnTo>
                    <a:lnTo>
                      <a:pt x="340" y="169"/>
                    </a:lnTo>
                    <a:lnTo>
                      <a:pt x="337" y="169"/>
                    </a:lnTo>
                    <a:lnTo>
                      <a:pt x="335" y="167"/>
                    </a:lnTo>
                    <a:lnTo>
                      <a:pt x="333" y="167"/>
                    </a:lnTo>
                    <a:lnTo>
                      <a:pt x="331" y="167"/>
                    </a:lnTo>
                    <a:lnTo>
                      <a:pt x="329" y="167"/>
                    </a:lnTo>
                    <a:lnTo>
                      <a:pt x="327" y="167"/>
                    </a:lnTo>
                    <a:lnTo>
                      <a:pt x="327" y="164"/>
                    </a:lnTo>
                    <a:lnTo>
                      <a:pt x="324" y="164"/>
                    </a:lnTo>
                    <a:lnTo>
                      <a:pt x="324" y="162"/>
                    </a:lnTo>
                    <a:lnTo>
                      <a:pt x="324" y="159"/>
                    </a:lnTo>
                    <a:lnTo>
                      <a:pt x="327" y="157"/>
                    </a:lnTo>
                    <a:lnTo>
                      <a:pt x="327" y="155"/>
                    </a:lnTo>
                    <a:lnTo>
                      <a:pt x="327" y="153"/>
                    </a:lnTo>
                    <a:lnTo>
                      <a:pt x="327" y="150"/>
                    </a:lnTo>
                    <a:lnTo>
                      <a:pt x="327" y="148"/>
                    </a:lnTo>
                    <a:lnTo>
                      <a:pt x="324" y="148"/>
                    </a:lnTo>
                    <a:lnTo>
                      <a:pt x="322" y="146"/>
                    </a:lnTo>
                    <a:lnTo>
                      <a:pt x="320" y="146"/>
                    </a:lnTo>
                    <a:lnTo>
                      <a:pt x="318" y="146"/>
                    </a:lnTo>
                    <a:lnTo>
                      <a:pt x="318" y="143"/>
                    </a:lnTo>
                    <a:lnTo>
                      <a:pt x="316" y="143"/>
                    </a:lnTo>
                    <a:lnTo>
                      <a:pt x="313" y="143"/>
                    </a:lnTo>
                    <a:lnTo>
                      <a:pt x="312" y="141"/>
                    </a:lnTo>
                    <a:lnTo>
                      <a:pt x="309" y="139"/>
                    </a:lnTo>
                    <a:lnTo>
                      <a:pt x="307" y="136"/>
                    </a:lnTo>
                    <a:lnTo>
                      <a:pt x="305" y="136"/>
                    </a:lnTo>
                    <a:lnTo>
                      <a:pt x="305" y="134"/>
                    </a:lnTo>
                    <a:lnTo>
                      <a:pt x="303" y="134"/>
                    </a:lnTo>
                    <a:lnTo>
                      <a:pt x="303" y="132"/>
                    </a:lnTo>
                    <a:lnTo>
                      <a:pt x="301" y="132"/>
                    </a:lnTo>
                    <a:lnTo>
                      <a:pt x="301" y="129"/>
                    </a:lnTo>
                    <a:lnTo>
                      <a:pt x="299" y="129"/>
                    </a:lnTo>
                    <a:lnTo>
                      <a:pt x="299" y="127"/>
                    </a:lnTo>
                    <a:lnTo>
                      <a:pt x="296" y="125"/>
                    </a:lnTo>
                    <a:lnTo>
                      <a:pt x="296" y="123"/>
                    </a:lnTo>
                    <a:lnTo>
                      <a:pt x="294" y="120"/>
                    </a:lnTo>
                    <a:lnTo>
                      <a:pt x="292" y="120"/>
                    </a:lnTo>
                    <a:lnTo>
                      <a:pt x="292" y="118"/>
                    </a:lnTo>
                    <a:lnTo>
                      <a:pt x="290" y="118"/>
                    </a:lnTo>
                    <a:lnTo>
                      <a:pt x="288" y="118"/>
                    </a:lnTo>
                    <a:lnTo>
                      <a:pt x="285" y="120"/>
                    </a:lnTo>
                    <a:lnTo>
                      <a:pt x="283" y="120"/>
                    </a:lnTo>
                    <a:lnTo>
                      <a:pt x="281" y="120"/>
                    </a:lnTo>
                    <a:lnTo>
                      <a:pt x="279" y="118"/>
                    </a:lnTo>
                    <a:lnTo>
                      <a:pt x="277" y="118"/>
                    </a:lnTo>
                    <a:lnTo>
                      <a:pt x="275" y="115"/>
                    </a:lnTo>
                    <a:lnTo>
                      <a:pt x="272" y="115"/>
                    </a:lnTo>
                    <a:lnTo>
                      <a:pt x="270" y="115"/>
                    </a:lnTo>
                    <a:lnTo>
                      <a:pt x="270" y="114"/>
                    </a:lnTo>
                    <a:lnTo>
                      <a:pt x="268" y="114"/>
                    </a:lnTo>
                    <a:lnTo>
                      <a:pt x="268" y="111"/>
                    </a:lnTo>
                    <a:lnTo>
                      <a:pt x="268" y="109"/>
                    </a:lnTo>
                    <a:lnTo>
                      <a:pt x="270" y="106"/>
                    </a:lnTo>
                    <a:lnTo>
                      <a:pt x="270" y="104"/>
                    </a:lnTo>
                    <a:lnTo>
                      <a:pt x="268" y="104"/>
                    </a:lnTo>
                    <a:lnTo>
                      <a:pt x="266" y="104"/>
                    </a:lnTo>
                    <a:lnTo>
                      <a:pt x="264" y="104"/>
                    </a:lnTo>
                    <a:lnTo>
                      <a:pt x="262" y="106"/>
                    </a:lnTo>
                    <a:lnTo>
                      <a:pt x="259" y="106"/>
                    </a:lnTo>
                    <a:lnTo>
                      <a:pt x="258" y="109"/>
                    </a:lnTo>
                    <a:lnTo>
                      <a:pt x="255" y="109"/>
                    </a:lnTo>
                    <a:lnTo>
                      <a:pt x="253" y="109"/>
                    </a:lnTo>
                    <a:lnTo>
                      <a:pt x="251" y="109"/>
                    </a:lnTo>
                    <a:lnTo>
                      <a:pt x="248" y="109"/>
                    </a:lnTo>
                    <a:lnTo>
                      <a:pt x="247" y="109"/>
                    </a:lnTo>
                    <a:lnTo>
                      <a:pt x="244" y="109"/>
                    </a:lnTo>
                    <a:lnTo>
                      <a:pt x="244" y="106"/>
                    </a:lnTo>
                    <a:lnTo>
                      <a:pt x="242" y="106"/>
                    </a:lnTo>
                    <a:lnTo>
                      <a:pt x="240" y="106"/>
                    </a:lnTo>
                    <a:lnTo>
                      <a:pt x="238" y="106"/>
                    </a:lnTo>
                    <a:lnTo>
                      <a:pt x="236" y="106"/>
                    </a:lnTo>
                    <a:lnTo>
                      <a:pt x="234" y="104"/>
                    </a:lnTo>
                    <a:lnTo>
                      <a:pt x="231" y="104"/>
                    </a:lnTo>
                    <a:lnTo>
                      <a:pt x="231" y="102"/>
                    </a:lnTo>
                    <a:lnTo>
                      <a:pt x="229" y="102"/>
                    </a:lnTo>
                    <a:lnTo>
                      <a:pt x="227" y="102"/>
                    </a:lnTo>
                    <a:lnTo>
                      <a:pt x="227" y="100"/>
                    </a:lnTo>
                    <a:lnTo>
                      <a:pt x="225" y="100"/>
                    </a:lnTo>
                    <a:lnTo>
                      <a:pt x="223" y="97"/>
                    </a:lnTo>
                    <a:lnTo>
                      <a:pt x="221" y="97"/>
                    </a:lnTo>
                    <a:lnTo>
                      <a:pt x="218" y="95"/>
                    </a:lnTo>
                    <a:lnTo>
                      <a:pt x="216" y="95"/>
                    </a:lnTo>
                    <a:lnTo>
                      <a:pt x="214" y="95"/>
                    </a:lnTo>
                    <a:lnTo>
                      <a:pt x="212" y="95"/>
                    </a:lnTo>
                    <a:lnTo>
                      <a:pt x="210" y="95"/>
                    </a:lnTo>
                    <a:lnTo>
                      <a:pt x="207" y="95"/>
                    </a:lnTo>
                    <a:lnTo>
                      <a:pt x="207" y="92"/>
                    </a:lnTo>
                    <a:lnTo>
                      <a:pt x="206" y="92"/>
                    </a:lnTo>
                    <a:lnTo>
                      <a:pt x="203" y="90"/>
                    </a:lnTo>
                    <a:lnTo>
                      <a:pt x="201" y="90"/>
                    </a:lnTo>
                    <a:lnTo>
                      <a:pt x="201" y="88"/>
                    </a:lnTo>
                    <a:lnTo>
                      <a:pt x="199" y="88"/>
                    </a:lnTo>
                    <a:lnTo>
                      <a:pt x="199" y="86"/>
                    </a:lnTo>
                    <a:lnTo>
                      <a:pt x="197" y="86"/>
                    </a:lnTo>
                    <a:lnTo>
                      <a:pt x="195" y="86"/>
                    </a:lnTo>
                    <a:lnTo>
                      <a:pt x="195" y="83"/>
                    </a:lnTo>
                    <a:lnTo>
                      <a:pt x="193" y="83"/>
                    </a:lnTo>
                    <a:lnTo>
                      <a:pt x="190" y="83"/>
                    </a:lnTo>
                    <a:lnTo>
                      <a:pt x="188" y="83"/>
                    </a:lnTo>
                    <a:lnTo>
                      <a:pt x="188" y="81"/>
                    </a:lnTo>
                    <a:lnTo>
                      <a:pt x="186" y="81"/>
                    </a:lnTo>
                    <a:lnTo>
                      <a:pt x="184" y="81"/>
                    </a:lnTo>
                    <a:lnTo>
                      <a:pt x="182" y="81"/>
                    </a:lnTo>
                    <a:lnTo>
                      <a:pt x="182" y="79"/>
                    </a:lnTo>
                    <a:lnTo>
                      <a:pt x="179" y="79"/>
                    </a:lnTo>
                    <a:lnTo>
                      <a:pt x="177" y="79"/>
                    </a:lnTo>
                    <a:lnTo>
                      <a:pt x="175" y="76"/>
                    </a:lnTo>
                    <a:lnTo>
                      <a:pt x="173" y="76"/>
                    </a:lnTo>
                    <a:lnTo>
                      <a:pt x="173" y="74"/>
                    </a:lnTo>
                    <a:lnTo>
                      <a:pt x="171" y="74"/>
                    </a:lnTo>
                    <a:lnTo>
                      <a:pt x="169" y="74"/>
                    </a:lnTo>
                    <a:lnTo>
                      <a:pt x="169" y="76"/>
                    </a:lnTo>
                    <a:lnTo>
                      <a:pt x="169" y="79"/>
                    </a:lnTo>
                    <a:lnTo>
                      <a:pt x="169" y="81"/>
                    </a:lnTo>
                    <a:lnTo>
                      <a:pt x="169" y="83"/>
                    </a:lnTo>
                    <a:lnTo>
                      <a:pt x="169" y="86"/>
                    </a:lnTo>
                    <a:lnTo>
                      <a:pt x="169" y="88"/>
                    </a:lnTo>
                    <a:lnTo>
                      <a:pt x="166" y="88"/>
                    </a:lnTo>
                    <a:lnTo>
                      <a:pt x="164" y="88"/>
                    </a:lnTo>
                    <a:lnTo>
                      <a:pt x="164" y="86"/>
                    </a:lnTo>
                    <a:lnTo>
                      <a:pt x="162" y="86"/>
                    </a:lnTo>
                    <a:lnTo>
                      <a:pt x="162" y="88"/>
                    </a:lnTo>
                    <a:lnTo>
                      <a:pt x="160" y="88"/>
                    </a:lnTo>
                    <a:lnTo>
                      <a:pt x="160" y="90"/>
                    </a:lnTo>
                    <a:lnTo>
                      <a:pt x="158" y="90"/>
                    </a:lnTo>
                    <a:lnTo>
                      <a:pt x="156" y="88"/>
                    </a:lnTo>
                    <a:lnTo>
                      <a:pt x="153" y="86"/>
                    </a:lnTo>
                    <a:lnTo>
                      <a:pt x="152" y="86"/>
                    </a:lnTo>
                    <a:lnTo>
                      <a:pt x="152" y="83"/>
                    </a:lnTo>
                    <a:lnTo>
                      <a:pt x="149" y="83"/>
                    </a:lnTo>
                    <a:lnTo>
                      <a:pt x="149" y="86"/>
                    </a:lnTo>
                    <a:lnTo>
                      <a:pt x="147" y="88"/>
                    </a:lnTo>
                    <a:lnTo>
                      <a:pt x="147" y="90"/>
                    </a:lnTo>
                    <a:lnTo>
                      <a:pt x="147" y="92"/>
                    </a:lnTo>
                    <a:lnTo>
                      <a:pt x="145" y="92"/>
                    </a:lnTo>
                    <a:lnTo>
                      <a:pt x="145" y="95"/>
                    </a:lnTo>
                    <a:lnTo>
                      <a:pt x="143" y="95"/>
                    </a:lnTo>
                    <a:lnTo>
                      <a:pt x="141" y="95"/>
                    </a:lnTo>
                    <a:lnTo>
                      <a:pt x="138" y="95"/>
                    </a:lnTo>
                    <a:lnTo>
                      <a:pt x="136" y="95"/>
                    </a:lnTo>
                    <a:lnTo>
                      <a:pt x="134" y="97"/>
                    </a:lnTo>
                    <a:lnTo>
                      <a:pt x="132" y="97"/>
                    </a:lnTo>
                    <a:lnTo>
                      <a:pt x="130" y="97"/>
                    </a:lnTo>
                    <a:lnTo>
                      <a:pt x="130" y="100"/>
                    </a:lnTo>
                    <a:lnTo>
                      <a:pt x="128" y="100"/>
                    </a:lnTo>
                    <a:lnTo>
                      <a:pt x="125" y="102"/>
                    </a:lnTo>
                    <a:lnTo>
                      <a:pt x="123" y="104"/>
                    </a:lnTo>
                    <a:lnTo>
                      <a:pt x="121" y="104"/>
                    </a:lnTo>
                    <a:lnTo>
                      <a:pt x="121" y="106"/>
                    </a:lnTo>
                    <a:lnTo>
                      <a:pt x="119" y="106"/>
                    </a:lnTo>
                    <a:lnTo>
                      <a:pt x="117" y="109"/>
                    </a:lnTo>
                    <a:lnTo>
                      <a:pt x="115" y="109"/>
                    </a:lnTo>
                    <a:lnTo>
                      <a:pt x="115" y="111"/>
                    </a:lnTo>
                    <a:lnTo>
                      <a:pt x="112" y="111"/>
                    </a:lnTo>
                    <a:lnTo>
                      <a:pt x="110" y="114"/>
                    </a:lnTo>
                    <a:lnTo>
                      <a:pt x="108" y="114"/>
                    </a:lnTo>
                    <a:lnTo>
                      <a:pt x="108" y="115"/>
                    </a:lnTo>
                    <a:lnTo>
                      <a:pt x="106" y="115"/>
                    </a:lnTo>
                    <a:lnTo>
                      <a:pt x="104" y="115"/>
                    </a:lnTo>
                    <a:lnTo>
                      <a:pt x="101" y="115"/>
                    </a:lnTo>
                    <a:lnTo>
                      <a:pt x="99" y="115"/>
                    </a:lnTo>
                    <a:lnTo>
                      <a:pt x="97" y="115"/>
                    </a:lnTo>
                    <a:lnTo>
                      <a:pt x="95" y="115"/>
                    </a:lnTo>
                    <a:lnTo>
                      <a:pt x="93" y="115"/>
                    </a:lnTo>
                    <a:lnTo>
                      <a:pt x="91" y="115"/>
                    </a:lnTo>
                    <a:lnTo>
                      <a:pt x="88" y="115"/>
                    </a:lnTo>
                    <a:lnTo>
                      <a:pt x="87" y="115"/>
                    </a:lnTo>
                    <a:lnTo>
                      <a:pt x="84" y="115"/>
                    </a:lnTo>
                    <a:lnTo>
                      <a:pt x="82" y="115"/>
                    </a:lnTo>
                    <a:lnTo>
                      <a:pt x="80" y="115"/>
                    </a:lnTo>
                    <a:lnTo>
                      <a:pt x="78" y="115"/>
                    </a:lnTo>
                    <a:lnTo>
                      <a:pt x="76" y="115"/>
                    </a:lnTo>
                    <a:lnTo>
                      <a:pt x="74" y="115"/>
                    </a:lnTo>
                    <a:lnTo>
                      <a:pt x="71" y="115"/>
                    </a:lnTo>
                    <a:lnTo>
                      <a:pt x="69" y="115"/>
                    </a:lnTo>
                    <a:lnTo>
                      <a:pt x="67" y="114"/>
                    </a:lnTo>
                    <a:lnTo>
                      <a:pt x="65" y="114"/>
                    </a:lnTo>
                    <a:lnTo>
                      <a:pt x="65" y="111"/>
                    </a:lnTo>
                    <a:lnTo>
                      <a:pt x="63" y="111"/>
                    </a:lnTo>
                    <a:lnTo>
                      <a:pt x="60" y="111"/>
                    </a:lnTo>
                    <a:lnTo>
                      <a:pt x="58" y="114"/>
                    </a:lnTo>
                    <a:lnTo>
                      <a:pt x="56" y="114"/>
                    </a:lnTo>
                    <a:lnTo>
                      <a:pt x="54" y="115"/>
                    </a:lnTo>
                    <a:lnTo>
                      <a:pt x="52" y="115"/>
                    </a:lnTo>
                    <a:lnTo>
                      <a:pt x="50" y="115"/>
                    </a:lnTo>
                    <a:lnTo>
                      <a:pt x="47" y="114"/>
                    </a:lnTo>
                    <a:lnTo>
                      <a:pt x="47" y="111"/>
                    </a:lnTo>
                    <a:lnTo>
                      <a:pt x="45" y="111"/>
                    </a:lnTo>
                    <a:lnTo>
                      <a:pt x="45" y="109"/>
                    </a:lnTo>
                    <a:lnTo>
                      <a:pt x="45" y="106"/>
                    </a:lnTo>
                    <a:lnTo>
                      <a:pt x="47" y="106"/>
                    </a:lnTo>
                    <a:lnTo>
                      <a:pt x="47" y="104"/>
                    </a:lnTo>
                    <a:lnTo>
                      <a:pt x="47" y="102"/>
                    </a:lnTo>
                    <a:lnTo>
                      <a:pt x="50" y="102"/>
                    </a:lnTo>
                    <a:lnTo>
                      <a:pt x="52" y="102"/>
                    </a:lnTo>
                    <a:lnTo>
                      <a:pt x="54" y="100"/>
                    </a:lnTo>
                    <a:lnTo>
                      <a:pt x="56" y="100"/>
                    </a:lnTo>
                    <a:lnTo>
                      <a:pt x="58" y="100"/>
                    </a:lnTo>
                    <a:lnTo>
                      <a:pt x="60" y="100"/>
                    </a:lnTo>
                    <a:lnTo>
                      <a:pt x="63" y="100"/>
                    </a:lnTo>
                    <a:lnTo>
                      <a:pt x="65" y="100"/>
                    </a:lnTo>
                    <a:lnTo>
                      <a:pt x="67" y="100"/>
                    </a:lnTo>
                    <a:lnTo>
                      <a:pt x="69" y="100"/>
                    </a:lnTo>
                    <a:lnTo>
                      <a:pt x="71" y="100"/>
                    </a:lnTo>
                    <a:lnTo>
                      <a:pt x="74" y="97"/>
                    </a:lnTo>
                    <a:lnTo>
                      <a:pt x="76" y="97"/>
                    </a:lnTo>
                    <a:lnTo>
                      <a:pt x="78" y="95"/>
                    </a:lnTo>
                    <a:lnTo>
                      <a:pt x="80" y="95"/>
                    </a:lnTo>
                    <a:lnTo>
                      <a:pt x="82" y="95"/>
                    </a:lnTo>
                    <a:lnTo>
                      <a:pt x="84" y="95"/>
                    </a:lnTo>
                    <a:lnTo>
                      <a:pt x="87" y="92"/>
                    </a:lnTo>
                    <a:lnTo>
                      <a:pt x="88" y="92"/>
                    </a:lnTo>
                    <a:lnTo>
                      <a:pt x="91" y="92"/>
                    </a:lnTo>
                    <a:lnTo>
                      <a:pt x="93" y="90"/>
                    </a:lnTo>
                    <a:lnTo>
                      <a:pt x="95" y="90"/>
                    </a:lnTo>
                    <a:lnTo>
                      <a:pt x="95" y="88"/>
                    </a:lnTo>
                    <a:lnTo>
                      <a:pt x="97" y="88"/>
                    </a:lnTo>
                    <a:lnTo>
                      <a:pt x="99" y="88"/>
                    </a:lnTo>
                    <a:lnTo>
                      <a:pt x="101" y="86"/>
                    </a:lnTo>
                    <a:lnTo>
                      <a:pt x="104" y="83"/>
                    </a:lnTo>
                    <a:lnTo>
                      <a:pt x="104" y="81"/>
                    </a:lnTo>
                    <a:lnTo>
                      <a:pt x="106" y="81"/>
                    </a:lnTo>
                    <a:lnTo>
                      <a:pt x="106" y="79"/>
                    </a:lnTo>
                    <a:lnTo>
                      <a:pt x="106" y="76"/>
                    </a:lnTo>
                    <a:lnTo>
                      <a:pt x="106" y="74"/>
                    </a:lnTo>
                    <a:lnTo>
                      <a:pt x="106" y="71"/>
                    </a:lnTo>
                    <a:lnTo>
                      <a:pt x="106" y="69"/>
                    </a:lnTo>
                    <a:lnTo>
                      <a:pt x="106" y="67"/>
                    </a:lnTo>
                    <a:lnTo>
                      <a:pt x="106" y="65"/>
                    </a:lnTo>
                    <a:lnTo>
                      <a:pt x="106" y="62"/>
                    </a:lnTo>
                    <a:lnTo>
                      <a:pt x="104" y="60"/>
                    </a:lnTo>
                    <a:lnTo>
                      <a:pt x="104" y="57"/>
                    </a:lnTo>
                    <a:lnTo>
                      <a:pt x="101" y="56"/>
                    </a:lnTo>
                    <a:lnTo>
                      <a:pt x="101" y="53"/>
                    </a:lnTo>
                    <a:lnTo>
                      <a:pt x="99" y="51"/>
                    </a:lnTo>
                    <a:lnTo>
                      <a:pt x="97" y="51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5" y="46"/>
                    </a:lnTo>
                    <a:lnTo>
                      <a:pt x="93" y="46"/>
                    </a:lnTo>
                    <a:lnTo>
                      <a:pt x="91" y="46"/>
                    </a:lnTo>
                    <a:lnTo>
                      <a:pt x="88" y="46"/>
                    </a:lnTo>
                    <a:lnTo>
                      <a:pt x="87" y="46"/>
                    </a:lnTo>
                    <a:lnTo>
                      <a:pt x="84" y="46"/>
                    </a:lnTo>
                    <a:lnTo>
                      <a:pt x="82" y="46"/>
                    </a:lnTo>
                    <a:lnTo>
                      <a:pt x="80" y="46"/>
                    </a:lnTo>
                    <a:lnTo>
                      <a:pt x="78" y="46"/>
                    </a:lnTo>
                    <a:lnTo>
                      <a:pt x="76" y="46"/>
                    </a:lnTo>
                    <a:lnTo>
                      <a:pt x="74" y="46"/>
                    </a:lnTo>
                    <a:lnTo>
                      <a:pt x="71" y="46"/>
                    </a:lnTo>
                    <a:lnTo>
                      <a:pt x="69" y="44"/>
                    </a:lnTo>
                    <a:lnTo>
                      <a:pt x="67" y="44"/>
                    </a:lnTo>
                    <a:lnTo>
                      <a:pt x="65" y="44"/>
                    </a:lnTo>
                    <a:lnTo>
                      <a:pt x="63" y="44"/>
                    </a:lnTo>
                    <a:lnTo>
                      <a:pt x="60" y="42"/>
                    </a:lnTo>
                    <a:lnTo>
                      <a:pt x="58" y="42"/>
                    </a:lnTo>
                    <a:lnTo>
                      <a:pt x="56" y="42"/>
                    </a:lnTo>
                    <a:lnTo>
                      <a:pt x="54" y="39"/>
                    </a:lnTo>
                    <a:lnTo>
                      <a:pt x="52" y="39"/>
                    </a:lnTo>
                    <a:lnTo>
                      <a:pt x="50" y="39"/>
                    </a:lnTo>
                    <a:lnTo>
                      <a:pt x="47" y="39"/>
                    </a:lnTo>
                    <a:lnTo>
                      <a:pt x="43" y="39"/>
                    </a:lnTo>
                    <a:lnTo>
                      <a:pt x="41" y="39"/>
                    </a:lnTo>
                    <a:lnTo>
                      <a:pt x="39" y="39"/>
                    </a:lnTo>
                    <a:lnTo>
                      <a:pt x="37" y="39"/>
                    </a:lnTo>
                    <a:lnTo>
                      <a:pt x="34" y="39"/>
                    </a:lnTo>
                    <a:lnTo>
                      <a:pt x="34" y="37"/>
                    </a:lnTo>
                    <a:lnTo>
                      <a:pt x="37" y="34"/>
                    </a:lnTo>
                    <a:lnTo>
                      <a:pt x="37" y="32"/>
                    </a:lnTo>
                    <a:lnTo>
                      <a:pt x="39" y="30"/>
                    </a:lnTo>
                    <a:lnTo>
                      <a:pt x="39" y="28"/>
                    </a:lnTo>
                    <a:lnTo>
                      <a:pt x="39" y="25"/>
                    </a:lnTo>
                    <a:lnTo>
                      <a:pt x="39" y="23"/>
                    </a:lnTo>
                    <a:lnTo>
                      <a:pt x="37" y="21"/>
                    </a:lnTo>
                    <a:lnTo>
                      <a:pt x="34" y="21"/>
                    </a:lnTo>
                    <a:lnTo>
                      <a:pt x="32" y="21"/>
                    </a:lnTo>
                    <a:lnTo>
                      <a:pt x="32" y="23"/>
                    </a:lnTo>
                    <a:lnTo>
                      <a:pt x="30" y="23"/>
                    </a:lnTo>
                    <a:lnTo>
                      <a:pt x="28" y="23"/>
                    </a:lnTo>
                    <a:lnTo>
                      <a:pt x="26" y="23"/>
                    </a:lnTo>
                    <a:lnTo>
                      <a:pt x="23" y="23"/>
                    </a:lnTo>
                    <a:lnTo>
                      <a:pt x="22" y="23"/>
                    </a:lnTo>
                    <a:lnTo>
                      <a:pt x="19" y="23"/>
                    </a:lnTo>
                    <a:lnTo>
                      <a:pt x="11" y="25"/>
                    </a:lnTo>
                    <a:lnTo>
                      <a:pt x="6" y="34"/>
                    </a:lnTo>
                    <a:lnTo>
                      <a:pt x="2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0" y="14"/>
                    </a:lnTo>
                    <a:lnTo>
                      <a:pt x="15" y="4"/>
                    </a:lnTo>
                    <a:lnTo>
                      <a:pt x="23" y="2"/>
                    </a:lnTo>
                    <a:lnTo>
                      <a:pt x="26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3" y="4"/>
                    </a:lnTo>
                    <a:lnTo>
                      <a:pt x="65" y="7"/>
                    </a:lnTo>
                    <a:lnTo>
                      <a:pt x="67" y="7"/>
                    </a:lnTo>
                    <a:lnTo>
                      <a:pt x="67" y="9"/>
                    </a:lnTo>
                    <a:lnTo>
                      <a:pt x="69" y="9"/>
                    </a:lnTo>
                    <a:lnTo>
                      <a:pt x="71" y="12"/>
                    </a:lnTo>
                    <a:lnTo>
                      <a:pt x="74" y="14"/>
                    </a:lnTo>
                    <a:lnTo>
                      <a:pt x="76" y="16"/>
                    </a:lnTo>
                    <a:lnTo>
                      <a:pt x="78" y="18"/>
                    </a:lnTo>
                    <a:lnTo>
                      <a:pt x="78" y="21"/>
                    </a:lnTo>
                    <a:lnTo>
                      <a:pt x="80" y="21"/>
                    </a:lnTo>
                    <a:lnTo>
                      <a:pt x="80" y="23"/>
                    </a:lnTo>
                    <a:lnTo>
                      <a:pt x="82" y="23"/>
                    </a:lnTo>
                    <a:lnTo>
                      <a:pt x="84" y="25"/>
                    </a:lnTo>
                    <a:lnTo>
                      <a:pt x="87" y="28"/>
                    </a:lnTo>
                    <a:lnTo>
                      <a:pt x="88" y="28"/>
                    </a:lnTo>
                    <a:lnTo>
                      <a:pt x="88" y="30"/>
                    </a:lnTo>
                    <a:lnTo>
                      <a:pt x="91" y="30"/>
                    </a:lnTo>
                    <a:lnTo>
                      <a:pt x="93" y="32"/>
                    </a:lnTo>
                    <a:lnTo>
                      <a:pt x="95" y="34"/>
                    </a:lnTo>
                    <a:lnTo>
                      <a:pt x="97" y="34"/>
                    </a:lnTo>
                    <a:lnTo>
                      <a:pt x="99" y="37"/>
                    </a:lnTo>
                    <a:lnTo>
                      <a:pt x="101" y="39"/>
                    </a:lnTo>
                    <a:lnTo>
                      <a:pt x="104" y="42"/>
                    </a:lnTo>
                    <a:lnTo>
                      <a:pt x="106" y="42"/>
                    </a:lnTo>
                    <a:lnTo>
                      <a:pt x="106" y="44"/>
                    </a:lnTo>
                    <a:lnTo>
                      <a:pt x="108" y="44"/>
                    </a:lnTo>
                    <a:lnTo>
                      <a:pt x="110" y="46"/>
                    </a:lnTo>
                    <a:lnTo>
                      <a:pt x="112" y="48"/>
                    </a:lnTo>
                    <a:lnTo>
                      <a:pt x="115" y="51"/>
                    </a:lnTo>
                    <a:lnTo>
                      <a:pt x="117" y="51"/>
                    </a:lnTo>
                    <a:lnTo>
                      <a:pt x="117" y="53"/>
                    </a:lnTo>
                    <a:lnTo>
                      <a:pt x="119" y="53"/>
                    </a:lnTo>
                    <a:lnTo>
                      <a:pt x="121" y="53"/>
                    </a:lnTo>
                    <a:lnTo>
                      <a:pt x="123" y="56"/>
                    </a:lnTo>
                    <a:lnTo>
                      <a:pt x="125" y="56"/>
                    </a:lnTo>
                    <a:lnTo>
                      <a:pt x="128" y="56"/>
                    </a:lnTo>
                    <a:lnTo>
                      <a:pt x="130" y="56"/>
                    </a:lnTo>
                    <a:lnTo>
                      <a:pt x="132" y="56"/>
                    </a:lnTo>
                    <a:lnTo>
                      <a:pt x="134" y="56"/>
                    </a:lnTo>
                    <a:lnTo>
                      <a:pt x="136" y="56"/>
                    </a:lnTo>
                    <a:lnTo>
                      <a:pt x="136" y="53"/>
                    </a:lnTo>
                    <a:lnTo>
                      <a:pt x="138" y="53"/>
                    </a:lnTo>
                    <a:lnTo>
                      <a:pt x="141" y="53"/>
                    </a:lnTo>
                    <a:lnTo>
                      <a:pt x="143" y="53"/>
                    </a:lnTo>
                    <a:lnTo>
                      <a:pt x="145" y="51"/>
                    </a:lnTo>
                    <a:lnTo>
                      <a:pt x="147" y="51"/>
                    </a:lnTo>
                    <a:lnTo>
                      <a:pt x="149" y="51"/>
                    </a:lnTo>
                    <a:lnTo>
                      <a:pt x="152" y="51"/>
                    </a:lnTo>
                    <a:lnTo>
                      <a:pt x="153" y="51"/>
                    </a:lnTo>
                    <a:lnTo>
                      <a:pt x="156" y="51"/>
                    </a:lnTo>
                    <a:lnTo>
                      <a:pt x="158" y="48"/>
                    </a:lnTo>
                    <a:lnTo>
                      <a:pt x="160" y="48"/>
                    </a:lnTo>
                    <a:lnTo>
                      <a:pt x="162" y="46"/>
                    </a:lnTo>
                    <a:lnTo>
                      <a:pt x="164" y="46"/>
                    </a:lnTo>
                    <a:lnTo>
                      <a:pt x="166" y="44"/>
                    </a:lnTo>
                    <a:lnTo>
                      <a:pt x="169" y="44"/>
                    </a:lnTo>
                    <a:lnTo>
                      <a:pt x="171" y="42"/>
                    </a:lnTo>
                    <a:lnTo>
                      <a:pt x="173" y="39"/>
                    </a:lnTo>
                    <a:lnTo>
                      <a:pt x="175" y="39"/>
                    </a:lnTo>
                    <a:lnTo>
                      <a:pt x="177" y="37"/>
                    </a:lnTo>
                    <a:lnTo>
                      <a:pt x="179" y="37"/>
                    </a:lnTo>
                    <a:lnTo>
                      <a:pt x="182" y="34"/>
                    </a:lnTo>
                    <a:lnTo>
                      <a:pt x="184" y="32"/>
                    </a:lnTo>
                    <a:lnTo>
                      <a:pt x="186" y="32"/>
                    </a:lnTo>
                    <a:lnTo>
                      <a:pt x="186" y="30"/>
                    </a:lnTo>
                    <a:lnTo>
                      <a:pt x="188" y="30"/>
                    </a:lnTo>
                    <a:lnTo>
                      <a:pt x="190" y="30"/>
                    </a:lnTo>
                    <a:lnTo>
                      <a:pt x="193" y="30"/>
                    </a:lnTo>
                    <a:lnTo>
                      <a:pt x="195" y="30"/>
                    </a:lnTo>
                    <a:lnTo>
                      <a:pt x="195" y="32"/>
                    </a:lnTo>
                    <a:lnTo>
                      <a:pt x="195" y="34"/>
                    </a:lnTo>
                    <a:lnTo>
                      <a:pt x="195" y="37"/>
                    </a:lnTo>
                    <a:lnTo>
                      <a:pt x="193" y="37"/>
                    </a:lnTo>
                    <a:lnTo>
                      <a:pt x="190" y="39"/>
                    </a:lnTo>
                    <a:lnTo>
                      <a:pt x="188" y="42"/>
                    </a:lnTo>
                    <a:lnTo>
                      <a:pt x="188" y="44"/>
                    </a:lnTo>
                    <a:lnTo>
                      <a:pt x="186" y="44"/>
                    </a:lnTo>
                    <a:lnTo>
                      <a:pt x="184" y="46"/>
                    </a:lnTo>
                    <a:lnTo>
                      <a:pt x="182" y="46"/>
                    </a:lnTo>
                    <a:lnTo>
                      <a:pt x="182" y="48"/>
                    </a:lnTo>
                    <a:lnTo>
                      <a:pt x="182" y="51"/>
                    </a:lnTo>
                    <a:lnTo>
                      <a:pt x="184" y="51"/>
                    </a:lnTo>
                    <a:lnTo>
                      <a:pt x="184" y="53"/>
                    </a:lnTo>
                    <a:lnTo>
                      <a:pt x="186" y="53"/>
                    </a:lnTo>
                    <a:lnTo>
                      <a:pt x="188" y="53"/>
                    </a:lnTo>
                    <a:lnTo>
                      <a:pt x="190" y="53"/>
                    </a:lnTo>
                    <a:lnTo>
                      <a:pt x="193" y="53"/>
                    </a:lnTo>
                    <a:lnTo>
                      <a:pt x="195" y="56"/>
                    </a:lnTo>
                    <a:lnTo>
                      <a:pt x="197" y="56"/>
                    </a:lnTo>
                    <a:lnTo>
                      <a:pt x="199" y="56"/>
                    </a:lnTo>
                    <a:lnTo>
                      <a:pt x="199" y="57"/>
                    </a:lnTo>
                    <a:lnTo>
                      <a:pt x="201" y="57"/>
                    </a:lnTo>
                    <a:lnTo>
                      <a:pt x="203" y="57"/>
                    </a:lnTo>
                    <a:lnTo>
                      <a:pt x="203" y="60"/>
                    </a:lnTo>
                    <a:lnTo>
                      <a:pt x="206" y="60"/>
                    </a:lnTo>
                    <a:lnTo>
                      <a:pt x="207" y="60"/>
                    </a:lnTo>
                    <a:lnTo>
                      <a:pt x="210" y="60"/>
                    </a:lnTo>
                    <a:lnTo>
                      <a:pt x="212" y="60"/>
                    </a:lnTo>
                    <a:lnTo>
                      <a:pt x="214" y="62"/>
                    </a:lnTo>
                    <a:lnTo>
                      <a:pt x="216" y="62"/>
                    </a:lnTo>
                    <a:lnTo>
                      <a:pt x="218" y="62"/>
                    </a:lnTo>
                    <a:lnTo>
                      <a:pt x="221" y="62"/>
                    </a:lnTo>
                    <a:lnTo>
                      <a:pt x="223" y="62"/>
                    </a:lnTo>
                    <a:lnTo>
                      <a:pt x="225" y="62"/>
                    </a:lnTo>
                    <a:lnTo>
                      <a:pt x="225" y="65"/>
                    </a:lnTo>
                    <a:lnTo>
                      <a:pt x="227" y="65"/>
                    </a:lnTo>
                    <a:lnTo>
                      <a:pt x="229" y="67"/>
                    </a:lnTo>
                    <a:lnTo>
                      <a:pt x="231" y="67"/>
                    </a:lnTo>
                    <a:lnTo>
                      <a:pt x="234" y="69"/>
                    </a:lnTo>
                    <a:lnTo>
                      <a:pt x="236" y="69"/>
                    </a:lnTo>
                    <a:lnTo>
                      <a:pt x="238" y="69"/>
                    </a:lnTo>
                    <a:lnTo>
                      <a:pt x="240" y="71"/>
                    </a:lnTo>
                    <a:lnTo>
                      <a:pt x="242" y="71"/>
                    </a:lnTo>
                    <a:lnTo>
                      <a:pt x="244" y="71"/>
                    </a:lnTo>
                    <a:lnTo>
                      <a:pt x="247" y="74"/>
                    </a:lnTo>
                    <a:lnTo>
                      <a:pt x="248" y="74"/>
                    </a:lnTo>
                    <a:lnTo>
                      <a:pt x="251" y="74"/>
                    </a:lnTo>
                    <a:lnTo>
                      <a:pt x="253" y="74"/>
                    </a:lnTo>
                    <a:lnTo>
                      <a:pt x="255" y="74"/>
                    </a:lnTo>
                    <a:lnTo>
                      <a:pt x="258" y="76"/>
                    </a:lnTo>
                    <a:lnTo>
                      <a:pt x="259" y="76"/>
                    </a:lnTo>
                    <a:lnTo>
                      <a:pt x="262" y="79"/>
                    </a:lnTo>
                    <a:lnTo>
                      <a:pt x="264" y="81"/>
                    </a:lnTo>
                    <a:lnTo>
                      <a:pt x="266" y="81"/>
                    </a:lnTo>
                    <a:lnTo>
                      <a:pt x="268" y="83"/>
                    </a:lnTo>
                    <a:lnTo>
                      <a:pt x="270" y="86"/>
                    </a:lnTo>
                    <a:lnTo>
                      <a:pt x="270" y="83"/>
                    </a:lnTo>
                    <a:lnTo>
                      <a:pt x="272" y="83"/>
                    </a:lnTo>
                    <a:lnTo>
                      <a:pt x="275" y="83"/>
                    </a:lnTo>
                    <a:lnTo>
                      <a:pt x="277" y="83"/>
                    </a:lnTo>
                    <a:lnTo>
                      <a:pt x="277" y="81"/>
                    </a:lnTo>
                    <a:lnTo>
                      <a:pt x="279" y="81"/>
                    </a:lnTo>
                    <a:lnTo>
                      <a:pt x="281" y="81"/>
                    </a:lnTo>
                    <a:lnTo>
                      <a:pt x="283" y="81"/>
                    </a:lnTo>
                    <a:lnTo>
                      <a:pt x="285" y="81"/>
                    </a:lnTo>
                    <a:lnTo>
                      <a:pt x="288" y="81"/>
                    </a:lnTo>
                    <a:lnTo>
                      <a:pt x="290" y="83"/>
                    </a:lnTo>
                    <a:lnTo>
                      <a:pt x="290" y="86"/>
                    </a:lnTo>
                    <a:lnTo>
                      <a:pt x="290" y="88"/>
                    </a:lnTo>
                    <a:lnTo>
                      <a:pt x="288" y="88"/>
                    </a:lnTo>
                    <a:lnTo>
                      <a:pt x="285" y="88"/>
                    </a:lnTo>
                    <a:lnTo>
                      <a:pt x="283" y="88"/>
                    </a:lnTo>
                    <a:lnTo>
                      <a:pt x="281" y="88"/>
                    </a:lnTo>
                    <a:lnTo>
                      <a:pt x="279" y="88"/>
                    </a:lnTo>
                    <a:lnTo>
                      <a:pt x="277" y="88"/>
                    </a:lnTo>
                    <a:lnTo>
                      <a:pt x="277" y="90"/>
                    </a:lnTo>
                    <a:lnTo>
                      <a:pt x="277" y="92"/>
                    </a:lnTo>
                    <a:lnTo>
                      <a:pt x="277" y="95"/>
                    </a:lnTo>
                    <a:lnTo>
                      <a:pt x="277" y="97"/>
                    </a:lnTo>
                    <a:lnTo>
                      <a:pt x="277" y="100"/>
                    </a:lnTo>
                    <a:lnTo>
                      <a:pt x="279" y="100"/>
                    </a:lnTo>
                    <a:lnTo>
                      <a:pt x="279" y="102"/>
                    </a:lnTo>
                    <a:lnTo>
                      <a:pt x="281" y="102"/>
                    </a:lnTo>
                    <a:lnTo>
                      <a:pt x="283" y="102"/>
                    </a:lnTo>
                    <a:lnTo>
                      <a:pt x="285" y="102"/>
                    </a:lnTo>
                    <a:lnTo>
                      <a:pt x="285" y="100"/>
                    </a:lnTo>
                    <a:lnTo>
                      <a:pt x="288" y="100"/>
                    </a:lnTo>
                    <a:lnTo>
                      <a:pt x="290" y="97"/>
                    </a:lnTo>
                    <a:lnTo>
                      <a:pt x="292" y="97"/>
                    </a:lnTo>
                    <a:lnTo>
                      <a:pt x="292" y="95"/>
                    </a:lnTo>
                    <a:lnTo>
                      <a:pt x="294" y="95"/>
                    </a:lnTo>
                    <a:lnTo>
                      <a:pt x="296" y="92"/>
                    </a:lnTo>
                    <a:lnTo>
                      <a:pt x="299" y="92"/>
                    </a:lnTo>
                    <a:lnTo>
                      <a:pt x="301" y="92"/>
                    </a:lnTo>
                    <a:lnTo>
                      <a:pt x="303" y="92"/>
                    </a:lnTo>
                    <a:lnTo>
                      <a:pt x="305" y="90"/>
                    </a:lnTo>
                    <a:lnTo>
                      <a:pt x="307" y="90"/>
                    </a:lnTo>
                    <a:lnTo>
                      <a:pt x="309" y="92"/>
                    </a:lnTo>
                    <a:lnTo>
                      <a:pt x="312" y="92"/>
                    </a:lnTo>
                    <a:lnTo>
                      <a:pt x="313" y="95"/>
                    </a:lnTo>
                    <a:lnTo>
                      <a:pt x="316" y="95"/>
                    </a:lnTo>
                    <a:lnTo>
                      <a:pt x="318" y="97"/>
                    </a:lnTo>
                    <a:lnTo>
                      <a:pt x="320" y="97"/>
                    </a:lnTo>
                    <a:lnTo>
                      <a:pt x="322" y="100"/>
                    </a:lnTo>
                    <a:lnTo>
                      <a:pt x="324" y="100"/>
                    </a:lnTo>
                    <a:lnTo>
                      <a:pt x="327" y="100"/>
                    </a:lnTo>
                    <a:lnTo>
                      <a:pt x="329" y="100"/>
                    </a:lnTo>
                    <a:lnTo>
                      <a:pt x="329" y="102"/>
                    </a:lnTo>
                    <a:lnTo>
                      <a:pt x="331" y="102"/>
                    </a:lnTo>
                    <a:lnTo>
                      <a:pt x="333" y="102"/>
                    </a:lnTo>
                    <a:lnTo>
                      <a:pt x="335" y="102"/>
                    </a:lnTo>
                    <a:lnTo>
                      <a:pt x="337" y="104"/>
                    </a:lnTo>
                    <a:lnTo>
                      <a:pt x="340" y="104"/>
                    </a:lnTo>
                    <a:lnTo>
                      <a:pt x="342" y="104"/>
                    </a:lnTo>
                    <a:lnTo>
                      <a:pt x="344" y="104"/>
                    </a:lnTo>
                    <a:lnTo>
                      <a:pt x="346" y="104"/>
                    </a:lnTo>
                    <a:lnTo>
                      <a:pt x="346" y="102"/>
                    </a:lnTo>
                    <a:lnTo>
                      <a:pt x="348" y="102"/>
                    </a:lnTo>
                    <a:lnTo>
                      <a:pt x="350" y="102"/>
                    </a:lnTo>
                    <a:lnTo>
                      <a:pt x="353" y="102"/>
                    </a:lnTo>
                    <a:lnTo>
                      <a:pt x="355" y="102"/>
                    </a:lnTo>
                    <a:lnTo>
                      <a:pt x="357" y="102"/>
                    </a:lnTo>
                    <a:lnTo>
                      <a:pt x="359" y="102"/>
                    </a:lnTo>
                    <a:lnTo>
                      <a:pt x="361" y="102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8" y="102"/>
                    </a:lnTo>
                    <a:lnTo>
                      <a:pt x="370" y="104"/>
                    </a:lnTo>
                    <a:lnTo>
                      <a:pt x="372" y="104"/>
                    </a:lnTo>
                    <a:lnTo>
                      <a:pt x="374" y="106"/>
                    </a:lnTo>
                    <a:lnTo>
                      <a:pt x="374" y="109"/>
                    </a:lnTo>
                    <a:lnTo>
                      <a:pt x="377" y="111"/>
                    </a:lnTo>
                    <a:lnTo>
                      <a:pt x="377" y="114"/>
                    </a:lnTo>
                    <a:lnTo>
                      <a:pt x="377" y="115"/>
                    </a:lnTo>
                    <a:lnTo>
                      <a:pt x="377" y="118"/>
                    </a:lnTo>
                    <a:lnTo>
                      <a:pt x="377" y="120"/>
                    </a:lnTo>
                    <a:lnTo>
                      <a:pt x="377" y="123"/>
                    </a:lnTo>
                    <a:lnTo>
                      <a:pt x="377" y="125"/>
                    </a:lnTo>
                    <a:lnTo>
                      <a:pt x="377" y="127"/>
                    </a:lnTo>
                    <a:lnTo>
                      <a:pt x="377" y="129"/>
                    </a:lnTo>
                    <a:lnTo>
                      <a:pt x="377" y="132"/>
                    </a:lnTo>
                    <a:lnTo>
                      <a:pt x="374" y="134"/>
                    </a:lnTo>
                    <a:lnTo>
                      <a:pt x="374" y="136"/>
                    </a:lnTo>
                    <a:lnTo>
                      <a:pt x="374" y="139"/>
                    </a:lnTo>
                    <a:lnTo>
                      <a:pt x="374" y="141"/>
                    </a:lnTo>
                    <a:lnTo>
                      <a:pt x="374" y="143"/>
                    </a:lnTo>
                    <a:lnTo>
                      <a:pt x="374" y="146"/>
                    </a:lnTo>
                    <a:lnTo>
                      <a:pt x="377" y="148"/>
                    </a:lnTo>
                    <a:lnTo>
                      <a:pt x="377" y="150"/>
                    </a:lnTo>
                    <a:lnTo>
                      <a:pt x="377" y="153"/>
                    </a:lnTo>
                    <a:lnTo>
                      <a:pt x="377" y="155"/>
                    </a:lnTo>
                    <a:lnTo>
                      <a:pt x="378" y="155"/>
                    </a:lnTo>
                    <a:lnTo>
                      <a:pt x="378" y="157"/>
                    </a:lnTo>
                    <a:lnTo>
                      <a:pt x="378" y="159"/>
                    </a:lnTo>
                    <a:lnTo>
                      <a:pt x="381" y="159"/>
                    </a:lnTo>
                    <a:lnTo>
                      <a:pt x="383" y="159"/>
                    </a:lnTo>
                    <a:lnTo>
                      <a:pt x="385" y="159"/>
                    </a:lnTo>
                    <a:lnTo>
                      <a:pt x="387" y="159"/>
                    </a:lnTo>
                    <a:lnTo>
                      <a:pt x="387" y="157"/>
                    </a:lnTo>
                    <a:lnTo>
                      <a:pt x="387" y="155"/>
                    </a:lnTo>
                    <a:lnTo>
                      <a:pt x="389" y="153"/>
                    </a:lnTo>
                    <a:lnTo>
                      <a:pt x="389" y="150"/>
                    </a:lnTo>
                    <a:lnTo>
                      <a:pt x="389" y="148"/>
                    </a:lnTo>
                    <a:lnTo>
                      <a:pt x="387" y="146"/>
                    </a:lnTo>
                    <a:lnTo>
                      <a:pt x="387" y="143"/>
                    </a:lnTo>
                    <a:lnTo>
                      <a:pt x="387" y="141"/>
                    </a:lnTo>
                    <a:lnTo>
                      <a:pt x="387" y="139"/>
                    </a:lnTo>
                    <a:lnTo>
                      <a:pt x="389" y="139"/>
                    </a:lnTo>
                    <a:lnTo>
                      <a:pt x="389" y="136"/>
                    </a:lnTo>
                    <a:lnTo>
                      <a:pt x="391" y="136"/>
                    </a:lnTo>
                    <a:lnTo>
                      <a:pt x="391" y="134"/>
                    </a:lnTo>
                    <a:lnTo>
                      <a:pt x="394" y="134"/>
                    </a:lnTo>
                    <a:lnTo>
                      <a:pt x="394" y="132"/>
                    </a:lnTo>
                    <a:lnTo>
                      <a:pt x="394" y="129"/>
                    </a:lnTo>
                    <a:lnTo>
                      <a:pt x="394" y="127"/>
                    </a:lnTo>
                    <a:lnTo>
                      <a:pt x="394" y="125"/>
                    </a:lnTo>
                    <a:lnTo>
                      <a:pt x="394" y="123"/>
                    </a:lnTo>
                    <a:lnTo>
                      <a:pt x="394" y="120"/>
                    </a:lnTo>
                    <a:lnTo>
                      <a:pt x="396" y="120"/>
                    </a:lnTo>
                    <a:lnTo>
                      <a:pt x="396" y="118"/>
                    </a:lnTo>
                    <a:lnTo>
                      <a:pt x="396" y="115"/>
                    </a:lnTo>
                    <a:lnTo>
                      <a:pt x="396" y="114"/>
                    </a:lnTo>
                    <a:lnTo>
                      <a:pt x="398" y="114"/>
                    </a:lnTo>
                    <a:lnTo>
                      <a:pt x="398" y="111"/>
                    </a:lnTo>
                    <a:lnTo>
                      <a:pt x="400" y="111"/>
                    </a:lnTo>
                    <a:lnTo>
                      <a:pt x="402" y="111"/>
                    </a:lnTo>
                    <a:lnTo>
                      <a:pt x="405" y="109"/>
                    </a:lnTo>
                    <a:lnTo>
                      <a:pt x="407" y="109"/>
                    </a:lnTo>
                    <a:lnTo>
                      <a:pt x="409" y="109"/>
                    </a:lnTo>
                    <a:lnTo>
                      <a:pt x="411" y="109"/>
                    </a:lnTo>
                    <a:lnTo>
                      <a:pt x="411" y="111"/>
                    </a:lnTo>
                    <a:lnTo>
                      <a:pt x="413" y="111"/>
                    </a:lnTo>
                    <a:lnTo>
                      <a:pt x="413" y="114"/>
                    </a:lnTo>
                    <a:lnTo>
                      <a:pt x="415" y="115"/>
                    </a:lnTo>
                    <a:lnTo>
                      <a:pt x="415" y="118"/>
                    </a:lnTo>
                    <a:lnTo>
                      <a:pt x="418" y="118"/>
                    </a:lnTo>
                    <a:lnTo>
                      <a:pt x="418" y="120"/>
                    </a:lnTo>
                    <a:lnTo>
                      <a:pt x="422" y="127"/>
                    </a:lnTo>
                    <a:lnTo>
                      <a:pt x="426" y="136"/>
                    </a:lnTo>
                    <a:lnTo>
                      <a:pt x="428" y="139"/>
                    </a:lnTo>
                    <a:lnTo>
                      <a:pt x="431" y="139"/>
                    </a:lnTo>
                    <a:lnTo>
                      <a:pt x="432" y="139"/>
                    </a:lnTo>
                    <a:lnTo>
                      <a:pt x="435" y="139"/>
                    </a:lnTo>
                    <a:lnTo>
                      <a:pt x="437" y="139"/>
                    </a:lnTo>
                    <a:lnTo>
                      <a:pt x="439" y="139"/>
                    </a:lnTo>
                    <a:lnTo>
                      <a:pt x="439" y="141"/>
                    </a:lnTo>
                    <a:lnTo>
                      <a:pt x="437" y="143"/>
                    </a:lnTo>
                    <a:lnTo>
                      <a:pt x="435" y="143"/>
                    </a:lnTo>
                    <a:lnTo>
                      <a:pt x="432" y="143"/>
                    </a:lnTo>
                    <a:lnTo>
                      <a:pt x="431" y="146"/>
                    </a:lnTo>
                    <a:lnTo>
                      <a:pt x="428" y="146"/>
                    </a:lnTo>
                    <a:lnTo>
                      <a:pt x="428" y="148"/>
                    </a:lnTo>
                    <a:lnTo>
                      <a:pt x="426" y="150"/>
                    </a:lnTo>
                    <a:lnTo>
                      <a:pt x="428" y="153"/>
                    </a:lnTo>
                    <a:lnTo>
                      <a:pt x="431" y="153"/>
                    </a:lnTo>
                    <a:lnTo>
                      <a:pt x="432" y="153"/>
                    </a:lnTo>
                    <a:lnTo>
                      <a:pt x="432" y="155"/>
                    </a:lnTo>
                    <a:lnTo>
                      <a:pt x="432" y="157"/>
                    </a:lnTo>
                    <a:lnTo>
                      <a:pt x="431" y="157"/>
                    </a:lnTo>
                    <a:lnTo>
                      <a:pt x="428" y="159"/>
                    </a:lnTo>
                    <a:lnTo>
                      <a:pt x="428" y="162"/>
                    </a:lnTo>
                    <a:lnTo>
                      <a:pt x="428" y="164"/>
                    </a:lnTo>
                    <a:lnTo>
                      <a:pt x="428" y="167"/>
                    </a:lnTo>
                    <a:lnTo>
                      <a:pt x="428" y="169"/>
                    </a:lnTo>
                    <a:lnTo>
                      <a:pt x="428" y="167"/>
                    </a:lnTo>
                    <a:lnTo>
                      <a:pt x="431" y="167"/>
                    </a:lnTo>
                    <a:lnTo>
                      <a:pt x="432" y="164"/>
                    </a:lnTo>
                    <a:lnTo>
                      <a:pt x="432" y="162"/>
                    </a:lnTo>
                    <a:lnTo>
                      <a:pt x="435" y="162"/>
                    </a:lnTo>
                    <a:lnTo>
                      <a:pt x="437" y="159"/>
                    </a:lnTo>
                    <a:lnTo>
                      <a:pt x="439" y="157"/>
                    </a:lnTo>
                    <a:lnTo>
                      <a:pt x="442" y="155"/>
                    </a:lnTo>
                    <a:lnTo>
                      <a:pt x="443" y="155"/>
                    </a:lnTo>
                    <a:lnTo>
                      <a:pt x="446" y="153"/>
                    </a:lnTo>
                    <a:lnTo>
                      <a:pt x="448" y="150"/>
                    </a:lnTo>
                    <a:lnTo>
                      <a:pt x="450" y="148"/>
                    </a:lnTo>
                    <a:lnTo>
                      <a:pt x="452" y="148"/>
                    </a:lnTo>
                    <a:lnTo>
                      <a:pt x="452" y="146"/>
                    </a:lnTo>
                    <a:lnTo>
                      <a:pt x="454" y="146"/>
                    </a:lnTo>
                    <a:lnTo>
                      <a:pt x="454" y="143"/>
                    </a:lnTo>
                    <a:lnTo>
                      <a:pt x="456" y="143"/>
                    </a:lnTo>
                    <a:lnTo>
                      <a:pt x="456" y="141"/>
                    </a:lnTo>
                    <a:lnTo>
                      <a:pt x="459" y="141"/>
                    </a:lnTo>
                    <a:lnTo>
                      <a:pt x="459" y="139"/>
                    </a:lnTo>
                    <a:lnTo>
                      <a:pt x="461" y="139"/>
                    </a:lnTo>
                    <a:lnTo>
                      <a:pt x="463" y="136"/>
                    </a:lnTo>
                    <a:lnTo>
                      <a:pt x="465" y="136"/>
                    </a:lnTo>
                    <a:lnTo>
                      <a:pt x="467" y="136"/>
                    </a:lnTo>
                    <a:lnTo>
                      <a:pt x="467" y="134"/>
                    </a:lnTo>
                    <a:lnTo>
                      <a:pt x="469" y="134"/>
                    </a:lnTo>
                    <a:lnTo>
                      <a:pt x="472" y="134"/>
                    </a:lnTo>
                    <a:lnTo>
                      <a:pt x="474" y="134"/>
                    </a:lnTo>
                    <a:lnTo>
                      <a:pt x="474" y="132"/>
                    </a:lnTo>
                    <a:lnTo>
                      <a:pt x="476" y="132"/>
                    </a:lnTo>
                    <a:lnTo>
                      <a:pt x="478" y="132"/>
                    </a:lnTo>
                    <a:lnTo>
                      <a:pt x="480" y="132"/>
                    </a:lnTo>
                    <a:lnTo>
                      <a:pt x="483" y="129"/>
                    </a:lnTo>
                    <a:lnTo>
                      <a:pt x="484" y="129"/>
                    </a:lnTo>
                    <a:lnTo>
                      <a:pt x="484" y="127"/>
                    </a:lnTo>
                    <a:lnTo>
                      <a:pt x="487" y="127"/>
                    </a:lnTo>
                    <a:lnTo>
                      <a:pt x="487" y="125"/>
                    </a:lnTo>
                    <a:lnTo>
                      <a:pt x="487" y="123"/>
                    </a:lnTo>
                    <a:lnTo>
                      <a:pt x="489" y="123"/>
                    </a:lnTo>
                    <a:lnTo>
                      <a:pt x="489" y="120"/>
                    </a:lnTo>
                    <a:lnTo>
                      <a:pt x="489" y="118"/>
                    </a:lnTo>
                    <a:lnTo>
                      <a:pt x="491" y="115"/>
                    </a:lnTo>
                    <a:lnTo>
                      <a:pt x="493" y="115"/>
                    </a:lnTo>
                    <a:lnTo>
                      <a:pt x="493" y="118"/>
                    </a:lnTo>
                    <a:lnTo>
                      <a:pt x="495" y="118"/>
                    </a:lnTo>
                    <a:lnTo>
                      <a:pt x="495" y="120"/>
                    </a:lnTo>
                    <a:lnTo>
                      <a:pt x="495" y="123"/>
                    </a:lnTo>
                    <a:lnTo>
                      <a:pt x="497" y="125"/>
                    </a:lnTo>
                    <a:lnTo>
                      <a:pt x="497" y="127"/>
                    </a:lnTo>
                    <a:lnTo>
                      <a:pt x="497" y="129"/>
                    </a:lnTo>
                    <a:lnTo>
                      <a:pt x="497" y="132"/>
                    </a:lnTo>
                    <a:lnTo>
                      <a:pt x="500" y="134"/>
                    </a:lnTo>
                    <a:lnTo>
                      <a:pt x="500" y="136"/>
                    </a:lnTo>
                    <a:lnTo>
                      <a:pt x="500" y="139"/>
                    </a:lnTo>
                    <a:lnTo>
                      <a:pt x="500" y="141"/>
                    </a:lnTo>
                    <a:lnTo>
                      <a:pt x="500" y="143"/>
                    </a:lnTo>
                    <a:lnTo>
                      <a:pt x="502" y="143"/>
                    </a:lnTo>
                    <a:lnTo>
                      <a:pt x="502" y="146"/>
                    </a:lnTo>
                    <a:lnTo>
                      <a:pt x="504" y="146"/>
                    </a:lnTo>
                    <a:lnTo>
                      <a:pt x="506" y="146"/>
                    </a:lnTo>
                    <a:lnTo>
                      <a:pt x="508" y="143"/>
                    </a:lnTo>
                    <a:lnTo>
                      <a:pt x="510" y="143"/>
                    </a:lnTo>
                    <a:lnTo>
                      <a:pt x="513" y="143"/>
                    </a:lnTo>
                    <a:lnTo>
                      <a:pt x="515" y="143"/>
                    </a:lnTo>
                    <a:lnTo>
                      <a:pt x="515" y="141"/>
                    </a:lnTo>
                    <a:lnTo>
                      <a:pt x="517" y="141"/>
                    </a:lnTo>
                    <a:lnTo>
                      <a:pt x="519" y="141"/>
                    </a:lnTo>
                    <a:lnTo>
                      <a:pt x="519" y="139"/>
                    </a:lnTo>
                    <a:lnTo>
                      <a:pt x="521" y="139"/>
                    </a:lnTo>
                    <a:lnTo>
                      <a:pt x="524" y="139"/>
                    </a:lnTo>
                    <a:lnTo>
                      <a:pt x="526" y="139"/>
                    </a:lnTo>
                    <a:lnTo>
                      <a:pt x="526" y="141"/>
                    </a:lnTo>
                    <a:lnTo>
                      <a:pt x="528" y="141"/>
                    </a:lnTo>
                    <a:lnTo>
                      <a:pt x="530" y="141"/>
                    </a:lnTo>
                    <a:lnTo>
                      <a:pt x="532" y="143"/>
                    </a:lnTo>
                    <a:lnTo>
                      <a:pt x="534" y="143"/>
                    </a:lnTo>
                    <a:lnTo>
                      <a:pt x="537" y="146"/>
                    </a:lnTo>
                    <a:lnTo>
                      <a:pt x="538" y="146"/>
                    </a:lnTo>
                    <a:lnTo>
                      <a:pt x="538" y="148"/>
                    </a:lnTo>
                    <a:lnTo>
                      <a:pt x="537" y="148"/>
                    </a:lnTo>
                    <a:lnTo>
                      <a:pt x="534" y="150"/>
                    </a:lnTo>
                    <a:lnTo>
                      <a:pt x="532" y="153"/>
                    </a:lnTo>
                    <a:lnTo>
                      <a:pt x="530" y="155"/>
                    </a:lnTo>
                    <a:lnTo>
                      <a:pt x="530" y="157"/>
                    </a:lnTo>
                    <a:lnTo>
                      <a:pt x="530" y="159"/>
                    </a:lnTo>
                    <a:lnTo>
                      <a:pt x="532" y="159"/>
                    </a:lnTo>
                    <a:lnTo>
                      <a:pt x="534" y="157"/>
                    </a:lnTo>
                    <a:lnTo>
                      <a:pt x="537" y="157"/>
                    </a:lnTo>
                    <a:lnTo>
                      <a:pt x="537" y="159"/>
                    </a:lnTo>
                    <a:lnTo>
                      <a:pt x="534" y="159"/>
                    </a:lnTo>
                    <a:lnTo>
                      <a:pt x="534" y="162"/>
                    </a:lnTo>
                    <a:lnTo>
                      <a:pt x="534" y="164"/>
                    </a:lnTo>
                    <a:lnTo>
                      <a:pt x="532" y="167"/>
                    </a:lnTo>
                    <a:lnTo>
                      <a:pt x="532" y="169"/>
                    </a:lnTo>
                    <a:lnTo>
                      <a:pt x="530" y="171"/>
                    </a:lnTo>
                    <a:lnTo>
                      <a:pt x="530" y="173"/>
                    </a:lnTo>
                    <a:lnTo>
                      <a:pt x="530" y="176"/>
                    </a:lnTo>
                    <a:lnTo>
                      <a:pt x="530" y="178"/>
                    </a:lnTo>
                    <a:lnTo>
                      <a:pt x="532" y="178"/>
                    </a:lnTo>
                    <a:lnTo>
                      <a:pt x="532" y="181"/>
                    </a:lnTo>
                    <a:lnTo>
                      <a:pt x="534" y="183"/>
                    </a:lnTo>
                    <a:lnTo>
                      <a:pt x="537" y="183"/>
                    </a:lnTo>
                    <a:lnTo>
                      <a:pt x="537" y="181"/>
                    </a:lnTo>
                    <a:lnTo>
                      <a:pt x="538" y="181"/>
                    </a:lnTo>
                    <a:lnTo>
                      <a:pt x="538" y="178"/>
                    </a:lnTo>
                    <a:lnTo>
                      <a:pt x="538" y="176"/>
                    </a:lnTo>
                    <a:lnTo>
                      <a:pt x="538" y="173"/>
                    </a:lnTo>
                    <a:lnTo>
                      <a:pt x="541" y="173"/>
                    </a:lnTo>
                    <a:lnTo>
                      <a:pt x="541" y="171"/>
                    </a:lnTo>
                    <a:lnTo>
                      <a:pt x="541" y="169"/>
                    </a:lnTo>
                    <a:lnTo>
                      <a:pt x="541" y="167"/>
                    </a:lnTo>
                    <a:lnTo>
                      <a:pt x="541" y="164"/>
                    </a:lnTo>
                    <a:lnTo>
                      <a:pt x="543" y="162"/>
                    </a:lnTo>
                    <a:lnTo>
                      <a:pt x="543" y="159"/>
                    </a:lnTo>
                    <a:lnTo>
                      <a:pt x="543" y="157"/>
                    </a:lnTo>
                    <a:lnTo>
                      <a:pt x="545" y="157"/>
                    </a:lnTo>
                    <a:lnTo>
                      <a:pt x="545" y="155"/>
                    </a:lnTo>
                    <a:lnTo>
                      <a:pt x="547" y="155"/>
                    </a:lnTo>
                    <a:lnTo>
                      <a:pt x="547" y="157"/>
                    </a:lnTo>
                    <a:lnTo>
                      <a:pt x="549" y="157"/>
                    </a:lnTo>
                    <a:lnTo>
                      <a:pt x="552" y="157"/>
                    </a:lnTo>
                    <a:lnTo>
                      <a:pt x="554" y="159"/>
                    </a:lnTo>
                    <a:lnTo>
                      <a:pt x="556" y="159"/>
                    </a:lnTo>
                    <a:lnTo>
                      <a:pt x="556" y="162"/>
                    </a:lnTo>
                    <a:lnTo>
                      <a:pt x="558" y="162"/>
                    </a:lnTo>
                    <a:lnTo>
                      <a:pt x="558" y="164"/>
                    </a:lnTo>
                    <a:lnTo>
                      <a:pt x="558" y="167"/>
                    </a:lnTo>
                    <a:lnTo>
                      <a:pt x="558" y="169"/>
                    </a:lnTo>
                    <a:lnTo>
                      <a:pt x="558" y="171"/>
                    </a:lnTo>
                    <a:lnTo>
                      <a:pt x="558" y="173"/>
                    </a:lnTo>
                    <a:lnTo>
                      <a:pt x="556" y="176"/>
                    </a:lnTo>
                    <a:lnTo>
                      <a:pt x="556" y="178"/>
                    </a:lnTo>
                    <a:lnTo>
                      <a:pt x="554" y="178"/>
                    </a:lnTo>
                    <a:lnTo>
                      <a:pt x="554" y="181"/>
                    </a:lnTo>
                    <a:lnTo>
                      <a:pt x="554" y="183"/>
                    </a:lnTo>
                    <a:lnTo>
                      <a:pt x="554" y="185"/>
                    </a:lnTo>
                    <a:lnTo>
                      <a:pt x="554" y="187"/>
                    </a:lnTo>
                    <a:lnTo>
                      <a:pt x="554" y="190"/>
                    </a:lnTo>
                    <a:lnTo>
                      <a:pt x="556" y="190"/>
                    </a:lnTo>
                    <a:lnTo>
                      <a:pt x="556" y="192"/>
                    </a:lnTo>
                    <a:lnTo>
                      <a:pt x="556" y="194"/>
                    </a:lnTo>
                    <a:lnTo>
                      <a:pt x="558" y="194"/>
                    </a:lnTo>
                    <a:lnTo>
                      <a:pt x="558" y="197"/>
                    </a:lnTo>
                    <a:lnTo>
                      <a:pt x="558" y="199"/>
                    </a:lnTo>
                    <a:lnTo>
                      <a:pt x="560" y="201"/>
                    </a:lnTo>
                    <a:lnTo>
                      <a:pt x="562" y="204"/>
                    </a:lnTo>
                    <a:lnTo>
                      <a:pt x="565" y="206"/>
                    </a:lnTo>
                    <a:lnTo>
                      <a:pt x="567" y="206"/>
                    </a:lnTo>
                    <a:lnTo>
                      <a:pt x="569" y="206"/>
                    </a:lnTo>
                    <a:lnTo>
                      <a:pt x="571" y="206"/>
                    </a:lnTo>
                    <a:lnTo>
                      <a:pt x="573" y="206"/>
                    </a:lnTo>
                    <a:lnTo>
                      <a:pt x="575" y="206"/>
                    </a:lnTo>
                    <a:lnTo>
                      <a:pt x="578" y="206"/>
                    </a:lnTo>
                    <a:lnTo>
                      <a:pt x="578" y="208"/>
                    </a:lnTo>
                    <a:lnTo>
                      <a:pt x="580" y="208"/>
                    </a:lnTo>
                    <a:lnTo>
                      <a:pt x="580" y="211"/>
                    </a:lnTo>
                    <a:lnTo>
                      <a:pt x="580" y="213"/>
                    </a:lnTo>
                    <a:lnTo>
                      <a:pt x="580" y="215"/>
                    </a:lnTo>
                    <a:lnTo>
                      <a:pt x="580" y="217"/>
                    </a:lnTo>
                    <a:lnTo>
                      <a:pt x="580" y="220"/>
                    </a:lnTo>
                    <a:lnTo>
                      <a:pt x="582" y="222"/>
                    </a:lnTo>
                    <a:lnTo>
                      <a:pt x="582" y="225"/>
                    </a:lnTo>
                    <a:lnTo>
                      <a:pt x="584" y="225"/>
                    </a:lnTo>
                    <a:lnTo>
                      <a:pt x="586" y="227"/>
                    </a:lnTo>
                    <a:lnTo>
                      <a:pt x="589" y="229"/>
                    </a:lnTo>
                    <a:lnTo>
                      <a:pt x="589" y="231"/>
                    </a:lnTo>
                    <a:lnTo>
                      <a:pt x="589" y="234"/>
                    </a:lnTo>
                    <a:lnTo>
                      <a:pt x="589" y="236"/>
                    </a:lnTo>
                    <a:lnTo>
                      <a:pt x="586" y="236"/>
                    </a:lnTo>
                    <a:lnTo>
                      <a:pt x="586" y="238"/>
                    </a:lnTo>
                    <a:lnTo>
                      <a:pt x="586" y="241"/>
                    </a:lnTo>
                    <a:lnTo>
                      <a:pt x="589" y="241"/>
                    </a:lnTo>
                    <a:lnTo>
                      <a:pt x="591" y="243"/>
                    </a:lnTo>
                    <a:lnTo>
                      <a:pt x="593" y="243"/>
                    </a:lnTo>
                    <a:lnTo>
                      <a:pt x="595" y="243"/>
                    </a:lnTo>
                    <a:lnTo>
                      <a:pt x="595" y="245"/>
                    </a:lnTo>
                    <a:lnTo>
                      <a:pt x="597" y="245"/>
                    </a:lnTo>
                    <a:lnTo>
                      <a:pt x="599" y="248"/>
                    </a:lnTo>
                    <a:lnTo>
                      <a:pt x="602" y="250"/>
                    </a:lnTo>
                    <a:lnTo>
                      <a:pt x="602" y="252"/>
                    </a:lnTo>
                    <a:lnTo>
                      <a:pt x="603" y="252"/>
                    </a:lnTo>
                    <a:lnTo>
                      <a:pt x="603" y="255"/>
                    </a:lnTo>
                    <a:lnTo>
                      <a:pt x="606" y="255"/>
                    </a:lnTo>
                    <a:lnTo>
                      <a:pt x="606" y="257"/>
                    </a:lnTo>
                    <a:lnTo>
                      <a:pt x="608" y="257"/>
                    </a:lnTo>
                    <a:lnTo>
                      <a:pt x="610" y="255"/>
                    </a:lnTo>
                    <a:lnTo>
                      <a:pt x="612" y="255"/>
                    </a:lnTo>
                    <a:lnTo>
                      <a:pt x="612" y="257"/>
                    </a:lnTo>
                    <a:lnTo>
                      <a:pt x="612" y="259"/>
                    </a:lnTo>
                    <a:lnTo>
                      <a:pt x="610" y="261"/>
                    </a:lnTo>
                    <a:lnTo>
                      <a:pt x="608" y="264"/>
                    </a:lnTo>
                    <a:lnTo>
                      <a:pt x="606" y="264"/>
                    </a:lnTo>
                    <a:lnTo>
                      <a:pt x="603" y="264"/>
                    </a:lnTo>
                    <a:lnTo>
                      <a:pt x="602" y="264"/>
                    </a:lnTo>
                    <a:lnTo>
                      <a:pt x="599" y="266"/>
                    </a:lnTo>
                    <a:lnTo>
                      <a:pt x="599" y="269"/>
                    </a:lnTo>
                    <a:lnTo>
                      <a:pt x="599" y="271"/>
                    </a:lnTo>
                    <a:lnTo>
                      <a:pt x="394" y="271"/>
                    </a:lnTo>
                    <a:close/>
                    <a:moveTo>
                      <a:pt x="606" y="271"/>
                    </a:moveTo>
                    <a:lnTo>
                      <a:pt x="606" y="271"/>
                    </a:lnTo>
                    <a:lnTo>
                      <a:pt x="608" y="271"/>
                    </a:lnTo>
                    <a:lnTo>
                      <a:pt x="610" y="271"/>
                    </a:lnTo>
                    <a:lnTo>
                      <a:pt x="612" y="271"/>
                    </a:lnTo>
                    <a:lnTo>
                      <a:pt x="614" y="271"/>
                    </a:lnTo>
                    <a:lnTo>
                      <a:pt x="616" y="271"/>
                    </a:lnTo>
                    <a:lnTo>
                      <a:pt x="619" y="271"/>
                    </a:lnTo>
                    <a:lnTo>
                      <a:pt x="606" y="271"/>
                    </a:lnTo>
                    <a:close/>
                    <a:moveTo>
                      <a:pt x="630" y="271"/>
                    </a:moveTo>
                    <a:lnTo>
                      <a:pt x="630" y="271"/>
                    </a:lnTo>
                    <a:lnTo>
                      <a:pt x="632" y="271"/>
                    </a:lnTo>
                    <a:lnTo>
                      <a:pt x="632" y="269"/>
                    </a:lnTo>
                    <a:lnTo>
                      <a:pt x="632" y="266"/>
                    </a:lnTo>
                    <a:lnTo>
                      <a:pt x="634" y="266"/>
                    </a:lnTo>
                    <a:lnTo>
                      <a:pt x="634" y="264"/>
                    </a:lnTo>
                    <a:lnTo>
                      <a:pt x="634" y="261"/>
                    </a:lnTo>
                    <a:lnTo>
                      <a:pt x="634" y="259"/>
                    </a:lnTo>
                    <a:lnTo>
                      <a:pt x="636" y="259"/>
                    </a:lnTo>
                    <a:lnTo>
                      <a:pt x="636" y="257"/>
                    </a:lnTo>
                    <a:lnTo>
                      <a:pt x="636" y="255"/>
                    </a:lnTo>
                    <a:lnTo>
                      <a:pt x="636" y="252"/>
                    </a:lnTo>
                    <a:lnTo>
                      <a:pt x="636" y="250"/>
                    </a:lnTo>
                    <a:lnTo>
                      <a:pt x="638" y="248"/>
                    </a:lnTo>
                    <a:lnTo>
                      <a:pt x="638" y="245"/>
                    </a:lnTo>
                    <a:lnTo>
                      <a:pt x="638" y="243"/>
                    </a:lnTo>
                    <a:lnTo>
                      <a:pt x="638" y="241"/>
                    </a:lnTo>
                    <a:lnTo>
                      <a:pt x="640" y="238"/>
                    </a:lnTo>
                    <a:lnTo>
                      <a:pt x="640" y="236"/>
                    </a:lnTo>
                    <a:lnTo>
                      <a:pt x="643" y="234"/>
                    </a:lnTo>
                    <a:lnTo>
                      <a:pt x="645" y="231"/>
                    </a:lnTo>
                    <a:lnTo>
                      <a:pt x="647" y="229"/>
                    </a:lnTo>
                    <a:lnTo>
                      <a:pt x="649" y="227"/>
                    </a:lnTo>
                    <a:lnTo>
                      <a:pt x="649" y="225"/>
                    </a:lnTo>
                    <a:lnTo>
                      <a:pt x="651" y="225"/>
                    </a:lnTo>
                    <a:lnTo>
                      <a:pt x="653" y="222"/>
                    </a:lnTo>
                    <a:lnTo>
                      <a:pt x="656" y="222"/>
                    </a:lnTo>
                    <a:lnTo>
                      <a:pt x="656" y="220"/>
                    </a:lnTo>
                    <a:lnTo>
                      <a:pt x="658" y="220"/>
                    </a:lnTo>
                    <a:lnTo>
                      <a:pt x="658" y="217"/>
                    </a:lnTo>
                    <a:lnTo>
                      <a:pt x="660" y="217"/>
                    </a:lnTo>
                    <a:lnTo>
                      <a:pt x="662" y="217"/>
                    </a:lnTo>
                    <a:lnTo>
                      <a:pt x="662" y="215"/>
                    </a:lnTo>
                    <a:lnTo>
                      <a:pt x="664" y="217"/>
                    </a:lnTo>
                    <a:lnTo>
                      <a:pt x="667" y="217"/>
                    </a:lnTo>
                    <a:lnTo>
                      <a:pt x="667" y="220"/>
                    </a:lnTo>
                    <a:lnTo>
                      <a:pt x="668" y="222"/>
                    </a:lnTo>
                    <a:lnTo>
                      <a:pt x="671" y="225"/>
                    </a:lnTo>
                    <a:lnTo>
                      <a:pt x="673" y="225"/>
                    </a:lnTo>
                    <a:lnTo>
                      <a:pt x="673" y="222"/>
                    </a:lnTo>
                    <a:lnTo>
                      <a:pt x="673" y="220"/>
                    </a:lnTo>
                    <a:lnTo>
                      <a:pt x="673" y="217"/>
                    </a:lnTo>
                    <a:lnTo>
                      <a:pt x="673" y="215"/>
                    </a:lnTo>
                    <a:lnTo>
                      <a:pt x="673" y="213"/>
                    </a:lnTo>
                    <a:lnTo>
                      <a:pt x="671" y="211"/>
                    </a:lnTo>
                    <a:lnTo>
                      <a:pt x="671" y="208"/>
                    </a:lnTo>
                    <a:lnTo>
                      <a:pt x="671" y="206"/>
                    </a:lnTo>
                    <a:lnTo>
                      <a:pt x="668" y="204"/>
                    </a:lnTo>
                    <a:lnTo>
                      <a:pt x="668" y="201"/>
                    </a:lnTo>
                    <a:lnTo>
                      <a:pt x="671" y="201"/>
                    </a:lnTo>
                    <a:lnTo>
                      <a:pt x="673" y="199"/>
                    </a:lnTo>
                    <a:lnTo>
                      <a:pt x="673" y="197"/>
                    </a:lnTo>
                    <a:lnTo>
                      <a:pt x="671" y="197"/>
                    </a:lnTo>
                    <a:lnTo>
                      <a:pt x="671" y="194"/>
                    </a:lnTo>
                    <a:lnTo>
                      <a:pt x="668" y="194"/>
                    </a:lnTo>
                    <a:lnTo>
                      <a:pt x="667" y="194"/>
                    </a:lnTo>
                    <a:lnTo>
                      <a:pt x="664" y="194"/>
                    </a:lnTo>
                    <a:lnTo>
                      <a:pt x="662" y="194"/>
                    </a:lnTo>
                    <a:lnTo>
                      <a:pt x="660" y="194"/>
                    </a:lnTo>
                    <a:lnTo>
                      <a:pt x="658" y="194"/>
                    </a:lnTo>
                    <a:lnTo>
                      <a:pt x="656" y="194"/>
                    </a:lnTo>
                    <a:lnTo>
                      <a:pt x="656" y="192"/>
                    </a:lnTo>
                    <a:lnTo>
                      <a:pt x="653" y="192"/>
                    </a:lnTo>
                    <a:lnTo>
                      <a:pt x="651" y="192"/>
                    </a:lnTo>
                    <a:lnTo>
                      <a:pt x="651" y="190"/>
                    </a:lnTo>
                    <a:lnTo>
                      <a:pt x="649" y="190"/>
                    </a:lnTo>
                    <a:lnTo>
                      <a:pt x="649" y="187"/>
                    </a:lnTo>
                    <a:lnTo>
                      <a:pt x="647" y="187"/>
                    </a:lnTo>
                    <a:lnTo>
                      <a:pt x="647" y="185"/>
                    </a:lnTo>
                    <a:lnTo>
                      <a:pt x="645" y="185"/>
                    </a:lnTo>
                    <a:lnTo>
                      <a:pt x="645" y="183"/>
                    </a:lnTo>
                    <a:lnTo>
                      <a:pt x="643" y="183"/>
                    </a:lnTo>
                    <a:lnTo>
                      <a:pt x="643" y="181"/>
                    </a:lnTo>
                    <a:lnTo>
                      <a:pt x="640" y="181"/>
                    </a:lnTo>
                    <a:lnTo>
                      <a:pt x="640" y="178"/>
                    </a:lnTo>
                    <a:lnTo>
                      <a:pt x="638" y="176"/>
                    </a:lnTo>
                    <a:lnTo>
                      <a:pt x="638" y="173"/>
                    </a:lnTo>
                    <a:lnTo>
                      <a:pt x="636" y="171"/>
                    </a:lnTo>
                    <a:lnTo>
                      <a:pt x="636" y="169"/>
                    </a:lnTo>
                    <a:lnTo>
                      <a:pt x="636" y="167"/>
                    </a:lnTo>
                    <a:lnTo>
                      <a:pt x="634" y="167"/>
                    </a:lnTo>
                    <a:lnTo>
                      <a:pt x="634" y="164"/>
                    </a:lnTo>
                    <a:lnTo>
                      <a:pt x="634" y="162"/>
                    </a:lnTo>
                    <a:lnTo>
                      <a:pt x="634" y="159"/>
                    </a:lnTo>
                    <a:lnTo>
                      <a:pt x="632" y="157"/>
                    </a:lnTo>
                    <a:lnTo>
                      <a:pt x="634" y="155"/>
                    </a:lnTo>
                    <a:lnTo>
                      <a:pt x="634" y="153"/>
                    </a:lnTo>
                    <a:lnTo>
                      <a:pt x="634" y="150"/>
                    </a:lnTo>
                    <a:lnTo>
                      <a:pt x="634" y="148"/>
                    </a:lnTo>
                    <a:lnTo>
                      <a:pt x="636" y="148"/>
                    </a:lnTo>
                    <a:lnTo>
                      <a:pt x="638" y="146"/>
                    </a:lnTo>
                    <a:lnTo>
                      <a:pt x="638" y="143"/>
                    </a:lnTo>
                    <a:lnTo>
                      <a:pt x="640" y="143"/>
                    </a:lnTo>
                    <a:lnTo>
                      <a:pt x="640" y="141"/>
                    </a:lnTo>
                    <a:lnTo>
                      <a:pt x="643" y="141"/>
                    </a:lnTo>
                    <a:lnTo>
                      <a:pt x="645" y="141"/>
                    </a:lnTo>
                    <a:lnTo>
                      <a:pt x="645" y="139"/>
                    </a:lnTo>
                    <a:lnTo>
                      <a:pt x="647" y="139"/>
                    </a:lnTo>
                    <a:lnTo>
                      <a:pt x="647" y="136"/>
                    </a:lnTo>
                    <a:lnTo>
                      <a:pt x="649" y="136"/>
                    </a:lnTo>
                    <a:lnTo>
                      <a:pt x="651" y="134"/>
                    </a:lnTo>
                    <a:lnTo>
                      <a:pt x="653" y="134"/>
                    </a:lnTo>
                    <a:lnTo>
                      <a:pt x="656" y="132"/>
                    </a:lnTo>
                    <a:lnTo>
                      <a:pt x="658" y="132"/>
                    </a:lnTo>
                    <a:lnTo>
                      <a:pt x="658" y="129"/>
                    </a:lnTo>
                    <a:lnTo>
                      <a:pt x="660" y="129"/>
                    </a:lnTo>
                    <a:lnTo>
                      <a:pt x="662" y="127"/>
                    </a:lnTo>
                    <a:lnTo>
                      <a:pt x="664" y="125"/>
                    </a:lnTo>
                    <a:lnTo>
                      <a:pt x="664" y="123"/>
                    </a:lnTo>
                    <a:lnTo>
                      <a:pt x="667" y="120"/>
                    </a:lnTo>
                    <a:lnTo>
                      <a:pt x="667" y="118"/>
                    </a:lnTo>
                    <a:lnTo>
                      <a:pt x="668" y="115"/>
                    </a:lnTo>
                    <a:lnTo>
                      <a:pt x="668" y="114"/>
                    </a:lnTo>
                    <a:lnTo>
                      <a:pt x="671" y="111"/>
                    </a:lnTo>
                    <a:lnTo>
                      <a:pt x="671" y="109"/>
                    </a:lnTo>
                    <a:lnTo>
                      <a:pt x="673" y="109"/>
                    </a:lnTo>
                    <a:lnTo>
                      <a:pt x="673" y="106"/>
                    </a:lnTo>
                    <a:lnTo>
                      <a:pt x="675" y="104"/>
                    </a:lnTo>
                    <a:lnTo>
                      <a:pt x="677" y="104"/>
                    </a:lnTo>
                    <a:lnTo>
                      <a:pt x="677" y="102"/>
                    </a:lnTo>
                    <a:lnTo>
                      <a:pt x="679" y="102"/>
                    </a:lnTo>
                    <a:lnTo>
                      <a:pt x="679" y="100"/>
                    </a:lnTo>
                    <a:lnTo>
                      <a:pt x="681" y="100"/>
                    </a:lnTo>
                    <a:lnTo>
                      <a:pt x="684" y="97"/>
                    </a:lnTo>
                    <a:lnTo>
                      <a:pt x="686" y="95"/>
                    </a:lnTo>
                    <a:lnTo>
                      <a:pt x="688" y="92"/>
                    </a:lnTo>
                    <a:lnTo>
                      <a:pt x="690" y="90"/>
                    </a:lnTo>
                    <a:lnTo>
                      <a:pt x="692" y="88"/>
                    </a:lnTo>
                    <a:lnTo>
                      <a:pt x="694" y="86"/>
                    </a:lnTo>
                    <a:lnTo>
                      <a:pt x="697" y="86"/>
                    </a:lnTo>
                    <a:lnTo>
                      <a:pt x="697" y="88"/>
                    </a:lnTo>
                    <a:lnTo>
                      <a:pt x="699" y="88"/>
                    </a:lnTo>
                    <a:lnTo>
                      <a:pt x="701" y="88"/>
                    </a:lnTo>
                    <a:lnTo>
                      <a:pt x="701" y="90"/>
                    </a:lnTo>
                    <a:lnTo>
                      <a:pt x="701" y="92"/>
                    </a:lnTo>
                    <a:lnTo>
                      <a:pt x="703" y="95"/>
                    </a:lnTo>
                    <a:lnTo>
                      <a:pt x="703" y="97"/>
                    </a:lnTo>
                    <a:lnTo>
                      <a:pt x="705" y="100"/>
                    </a:lnTo>
                    <a:lnTo>
                      <a:pt x="708" y="102"/>
                    </a:lnTo>
                    <a:lnTo>
                      <a:pt x="709" y="102"/>
                    </a:lnTo>
                    <a:lnTo>
                      <a:pt x="709" y="104"/>
                    </a:lnTo>
                    <a:lnTo>
                      <a:pt x="712" y="104"/>
                    </a:lnTo>
                    <a:lnTo>
                      <a:pt x="714" y="106"/>
                    </a:lnTo>
                    <a:lnTo>
                      <a:pt x="716" y="106"/>
                    </a:lnTo>
                    <a:lnTo>
                      <a:pt x="716" y="109"/>
                    </a:lnTo>
                    <a:lnTo>
                      <a:pt x="718" y="109"/>
                    </a:lnTo>
                    <a:lnTo>
                      <a:pt x="720" y="111"/>
                    </a:lnTo>
                    <a:lnTo>
                      <a:pt x="722" y="114"/>
                    </a:lnTo>
                    <a:lnTo>
                      <a:pt x="725" y="115"/>
                    </a:lnTo>
                    <a:lnTo>
                      <a:pt x="725" y="118"/>
                    </a:lnTo>
                    <a:lnTo>
                      <a:pt x="727" y="120"/>
                    </a:lnTo>
                    <a:lnTo>
                      <a:pt x="727" y="123"/>
                    </a:lnTo>
                    <a:lnTo>
                      <a:pt x="727" y="125"/>
                    </a:lnTo>
                    <a:lnTo>
                      <a:pt x="729" y="127"/>
                    </a:lnTo>
                    <a:lnTo>
                      <a:pt x="729" y="129"/>
                    </a:lnTo>
                    <a:lnTo>
                      <a:pt x="729" y="132"/>
                    </a:lnTo>
                    <a:lnTo>
                      <a:pt x="729" y="134"/>
                    </a:lnTo>
                    <a:lnTo>
                      <a:pt x="727" y="136"/>
                    </a:lnTo>
                    <a:lnTo>
                      <a:pt x="727" y="139"/>
                    </a:lnTo>
                    <a:lnTo>
                      <a:pt x="727" y="141"/>
                    </a:lnTo>
                    <a:lnTo>
                      <a:pt x="727" y="143"/>
                    </a:lnTo>
                    <a:lnTo>
                      <a:pt x="725" y="143"/>
                    </a:lnTo>
                    <a:lnTo>
                      <a:pt x="725" y="146"/>
                    </a:lnTo>
                    <a:lnTo>
                      <a:pt x="725" y="148"/>
                    </a:lnTo>
                    <a:lnTo>
                      <a:pt x="725" y="150"/>
                    </a:lnTo>
                    <a:lnTo>
                      <a:pt x="725" y="153"/>
                    </a:lnTo>
                    <a:lnTo>
                      <a:pt x="725" y="155"/>
                    </a:lnTo>
                    <a:lnTo>
                      <a:pt x="725" y="157"/>
                    </a:lnTo>
                    <a:lnTo>
                      <a:pt x="727" y="159"/>
                    </a:lnTo>
                    <a:lnTo>
                      <a:pt x="727" y="162"/>
                    </a:lnTo>
                    <a:lnTo>
                      <a:pt x="729" y="162"/>
                    </a:lnTo>
                    <a:lnTo>
                      <a:pt x="729" y="164"/>
                    </a:lnTo>
                    <a:lnTo>
                      <a:pt x="729" y="167"/>
                    </a:lnTo>
                    <a:lnTo>
                      <a:pt x="727" y="176"/>
                    </a:lnTo>
                    <a:lnTo>
                      <a:pt x="731" y="185"/>
                    </a:lnTo>
                    <a:lnTo>
                      <a:pt x="731" y="187"/>
                    </a:lnTo>
                    <a:lnTo>
                      <a:pt x="733" y="187"/>
                    </a:lnTo>
                    <a:lnTo>
                      <a:pt x="733" y="190"/>
                    </a:lnTo>
                    <a:lnTo>
                      <a:pt x="736" y="192"/>
                    </a:lnTo>
                    <a:lnTo>
                      <a:pt x="736" y="194"/>
                    </a:lnTo>
                    <a:lnTo>
                      <a:pt x="736" y="197"/>
                    </a:lnTo>
                    <a:lnTo>
                      <a:pt x="736" y="199"/>
                    </a:lnTo>
                    <a:lnTo>
                      <a:pt x="738" y="199"/>
                    </a:lnTo>
                    <a:lnTo>
                      <a:pt x="738" y="201"/>
                    </a:lnTo>
                    <a:lnTo>
                      <a:pt x="740" y="201"/>
                    </a:lnTo>
                    <a:lnTo>
                      <a:pt x="742" y="204"/>
                    </a:lnTo>
                    <a:lnTo>
                      <a:pt x="744" y="204"/>
                    </a:lnTo>
                    <a:lnTo>
                      <a:pt x="746" y="204"/>
                    </a:lnTo>
                    <a:lnTo>
                      <a:pt x="749" y="204"/>
                    </a:lnTo>
                    <a:lnTo>
                      <a:pt x="751" y="204"/>
                    </a:lnTo>
                    <a:lnTo>
                      <a:pt x="753" y="206"/>
                    </a:lnTo>
                    <a:lnTo>
                      <a:pt x="755" y="206"/>
                    </a:lnTo>
                    <a:lnTo>
                      <a:pt x="757" y="208"/>
                    </a:lnTo>
                    <a:lnTo>
                      <a:pt x="759" y="208"/>
                    </a:lnTo>
                    <a:lnTo>
                      <a:pt x="759" y="206"/>
                    </a:lnTo>
                    <a:lnTo>
                      <a:pt x="759" y="204"/>
                    </a:lnTo>
                    <a:lnTo>
                      <a:pt x="762" y="201"/>
                    </a:lnTo>
                    <a:lnTo>
                      <a:pt x="762" y="199"/>
                    </a:lnTo>
                    <a:lnTo>
                      <a:pt x="762" y="197"/>
                    </a:lnTo>
                    <a:lnTo>
                      <a:pt x="762" y="194"/>
                    </a:lnTo>
                    <a:lnTo>
                      <a:pt x="762" y="192"/>
                    </a:lnTo>
                    <a:lnTo>
                      <a:pt x="762" y="190"/>
                    </a:lnTo>
                    <a:lnTo>
                      <a:pt x="762" y="187"/>
                    </a:lnTo>
                    <a:lnTo>
                      <a:pt x="762" y="185"/>
                    </a:lnTo>
                    <a:lnTo>
                      <a:pt x="762" y="183"/>
                    </a:lnTo>
                    <a:lnTo>
                      <a:pt x="762" y="181"/>
                    </a:lnTo>
                    <a:lnTo>
                      <a:pt x="762" y="178"/>
                    </a:lnTo>
                    <a:lnTo>
                      <a:pt x="763" y="178"/>
                    </a:lnTo>
                    <a:lnTo>
                      <a:pt x="763" y="176"/>
                    </a:lnTo>
                    <a:lnTo>
                      <a:pt x="763" y="173"/>
                    </a:lnTo>
                    <a:lnTo>
                      <a:pt x="763" y="171"/>
                    </a:lnTo>
                    <a:lnTo>
                      <a:pt x="763" y="169"/>
                    </a:lnTo>
                    <a:lnTo>
                      <a:pt x="766" y="167"/>
                    </a:lnTo>
                    <a:lnTo>
                      <a:pt x="766" y="164"/>
                    </a:lnTo>
                    <a:lnTo>
                      <a:pt x="766" y="162"/>
                    </a:lnTo>
                    <a:lnTo>
                      <a:pt x="766" y="159"/>
                    </a:lnTo>
                    <a:lnTo>
                      <a:pt x="768" y="159"/>
                    </a:lnTo>
                    <a:lnTo>
                      <a:pt x="768" y="157"/>
                    </a:lnTo>
                    <a:lnTo>
                      <a:pt x="773" y="157"/>
                    </a:lnTo>
                    <a:lnTo>
                      <a:pt x="774" y="155"/>
                    </a:lnTo>
                    <a:lnTo>
                      <a:pt x="774" y="153"/>
                    </a:lnTo>
                    <a:lnTo>
                      <a:pt x="777" y="153"/>
                    </a:lnTo>
                    <a:lnTo>
                      <a:pt x="779" y="153"/>
                    </a:lnTo>
                    <a:lnTo>
                      <a:pt x="779" y="155"/>
                    </a:lnTo>
                    <a:lnTo>
                      <a:pt x="779" y="157"/>
                    </a:lnTo>
                    <a:lnTo>
                      <a:pt x="779" y="159"/>
                    </a:lnTo>
                    <a:lnTo>
                      <a:pt x="779" y="162"/>
                    </a:lnTo>
                    <a:lnTo>
                      <a:pt x="777" y="162"/>
                    </a:lnTo>
                    <a:lnTo>
                      <a:pt x="777" y="164"/>
                    </a:lnTo>
                    <a:lnTo>
                      <a:pt x="777" y="167"/>
                    </a:lnTo>
                    <a:lnTo>
                      <a:pt x="777" y="169"/>
                    </a:lnTo>
                    <a:lnTo>
                      <a:pt x="774" y="171"/>
                    </a:lnTo>
                    <a:lnTo>
                      <a:pt x="774" y="173"/>
                    </a:lnTo>
                    <a:lnTo>
                      <a:pt x="774" y="176"/>
                    </a:lnTo>
                    <a:lnTo>
                      <a:pt x="773" y="176"/>
                    </a:lnTo>
                    <a:lnTo>
                      <a:pt x="773" y="178"/>
                    </a:lnTo>
                    <a:lnTo>
                      <a:pt x="773" y="181"/>
                    </a:lnTo>
                    <a:lnTo>
                      <a:pt x="770" y="183"/>
                    </a:lnTo>
                    <a:lnTo>
                      <a:pt x="770" y="185"/>
                    </a:lnTo>
                    <a:lnTo>
                      <a:pt x="770" y="187"/>
                    </a:lnTo>
                    <a:lnTo>
                      <a:pt x="770" y="190"/>
                    </a:lnTo>
                    <a:lnTo>
                      <a:pt x="768" y="190"/>
                    </a:lnTo>
                    <a:lnTo>
                      <a:pt x="768" y="192"/>
                    </a:lnTo>
                    <a:lnTo>
                      <a:pt x="768" y="194"/>
                    </a:lnTo>
                    <a:lnTo>
                      <a:pt x="768" y="197"/>
                    </a:lnTo>
                    <a:lnTo>
                      <a:pt x="766" y="199"/>
                    </a:lnTo>
                    <a:lnTo>
                      <a:pt x="766" y="201"/>
                    </a:lnTo>
                    <a:lnTo>
                      <a:pt x="768" y="204"/>
                    </a:lnTo>
                    <a:lnTo>
                      <a:pt x="768" y="201"/>
                    </a:lnTo>
                    <a:lnTo>
                      <a:pt x="770" y="201"/>
                    </a:lnTo>
                    <a:lnTo>
                      <a:pt x="770" y="199"/>
                    </a:lnTo>
                    <a:lnTo>
                      <a:pt x="773" y="197"/>
                    </a:lnTo>
                    <a:lnTo>
                      <a:pt x="773" y="194"/>
                    </a:lnTo>
                    <a:lnTo>
                      <a:pt x="774" y="192"/>
                    </a:lnTo>
                    <a:lnTo>
                      <a:pt x="774" y="190"/>
                    </a:lnTo>
                    <a:lnTo>
                      <a:pt x="774" y="187"/>
                    </a:lnTo>
                    <a:lnTo>
                      <a:pt x="777" y="187"/>
                    </a:lnTo>
                    <a:lnTo>
                      <a:pt x="777" y="185"/>
                    </a:lnTo>
                    <a:lnTo>
                      <a:pt x="777" y="183"/>
                    </a:lnTo>
                    <a:lnTo>
                      <a:pt x="777" y="181"/>
                    </a:lnTo>
                    <a:lnTo>
                      <a:pt x="779" y="178"/>
                    </a:lnTo>
                    <a:lnTo>
                      <a:pt x="779" y="176"/>
                    </a:lnTo>
                    <a:lnTo>
                      <a:pt x="779" y="173"/>
                    </a:lnTo>
                    <a:lnTo>
                      <a:pt x="781" y="171"/>
                    </a:lnTo>
                    <a:lnTo>
                      <a:pt x="781" y="169"/>
                    </a:lnTo>
                    <a:lnTo>
                      <a:pt x="783" y="167"/>
                    </a:lnTo>
                    <a:lnTo>
                      <a:pt x="783" y="164"/>
                    </a:lnTo>
                    <a:lnTo>
                      <a:pt x="783" y="162"/>
                    </a:lnTo>
                    <a:lnTo>
                      <a:pt x="785" y="162"/>
                    </a:lnTo>
                    <a:lnTo>
                      <a:pt x="787" y="162"/>
                    </a:lnTo>
                    <a:lnTo>
                      <a:pt x="790" y="164"/>
                    </a:lnTo>
                    <a:lnTo>
                      <a:pt x="792" y="164"/>
                    </a:lnTo>
                    <a:lnTo>
                      <a:pt x="794" y="164"/>
                    </a:lnTo>
                    <a:lnTo>
                      <a:pt x="796" y="164"/>
                    </a:lnTo>
                    <a:lnTo>
                      <a:pt x="796" y="162"/>
                    </a:lnTo>
                    <a:lnTo>
                      <a:pt x="798" y="159"/>
                    </a:lnTo>
                    <a:lnTo>
                      <a:pt x="800" y="159"/>
                    </a:lnTo>
                    <a:lnTo>
                      <a:pt x="800" y="157"/>
                    </a:lnTo>
                    <a:lnTo>
                      <a:pt x="803" y="155"/>
                    </a:lnTo>
                    <a:lnTo>
                      <a:pt x="805" y="155"/>
                    </a:lnTo>
                    <a:lnTo>
                      <a:pt x="805" y="153"/>
                    </a:lnTo>
                    <a:lnTo>
                      <a:pt x="807" y="153"/>
                    </a:lnTo>
                    <a:lnTo>
                      <a:pt x="809" y="150"/>
                    </a:lnTo>
                    <a:lnTo>
                      <a:pt x="809" y="148"/>
                    </a:lnTo>
                    <a:lnTo>
                      <a:pt x="811" y="148"/>
                    </a:lnTo>
                    <a:lnTo>
                      <a:pt x="814" y="146"/>
                    </a:lnTo>
                    <a:lnTo>
                      <a:pt x="816" y="143"/>
                    </a:lnTo>
                    <a:lnTo>
                      <a:pt x="818" y="141"/>
                    </a:lnTo>
                    <a:lnTo>
                      <a:pt x="820" y="139"/>
                    </a:lnTo>
                    <a:lnTo>
                      <a:pt x="822" y="136"/>
                    </a:lnTo>
                    <a:lnTo>
                      <a:pt x="824" y="134"/>
                    </a:lnTo>
                    <a:lnTo>
                      <a:pt x="827" y="134"/>
                    </a:lnTo>
                    <a:lnTo>
                      <a:pt x="828" y="132"/>
                    </a:lnTo>
                    <a:lnTo>
                      <a:pt x="831" y="132"/>
                    </a:lnTo>
                    <a:lnTo>
                      <a:pt x="831" y="134"/>
                    </a:lnTo>
                    <a:lnTo>
                      <a:pt x="831" y="136"/>
                    </a:lnTo>
                    <a:lnTo>
                      <a:pt x="831" y="139"/>
                    </a:lnTo>
                    <a:lnTo>
                      <a:pt x="828" y="139"/>
                    </a:lnTo>
                    <a:lnTo>
                      <a:pt x="828" y="141"/>
                    </a:lnTo>
                    <a:lnTo>
                      <a:pt x="828" y="143"/>
                    </a:lnTo>
                    <a:lnTo>
                      <a:pt x="827" y="143"/>
                    </a:lnTo>
                    <a:lnTo>
                      <a:pt x="827" y="146"/>
                    </a:lnTo>
                    <a:lnTo>
                      <a:pt x="827" y="148"/>
                    </a:lnTo>
                    <a:lnTo>
                      <a:pt x="824" y="148"/>
                    </a:lnTo>
                    <a:lnTo>
                      <a:pt x="824" y="150"/>
                    </a:lnTo>
                    <a:lnTo>
                      <a:pt x="824" y="153"/>
                    </a:lnTo>
                    <a:lnTo>
                      <a:pt x="822" y="153"/>
                    </a:lnTo>
                    <a:lnTo>
                      <a:pt x="822" y="155"/>
                    </a:lnTo>
                    <a:lnTo>
                      <a:pt x="820" y="157"/>
                    </a:lnTo>
                    <a:lnTo>
                      <a:pt x="820" y="159"/>
                    </a:lnTo>
                    <a:lnTo>
                      <a:pt x="820" y="162"/>
                    </a:lnTo>
                    <a:lnTo>
                      <a:pt x="818" y="164"/>
                    </a:lnTo>
                    <a:lnTo>
                      <a:pt x="818" y="167"/>
                    </a:lnTo>
                    <a:lnTo>
                      <a:pt x="816" y="169"/>
                    </a:lnTo>
                    <a:lnTo>
                      <a:pt x="816" y="171"/>
                    </a:lnTo>
                    <a:lnTo>
                      <a:pt x="816" y="173"/>
                    </a:lnTo>
                    <a:lnTo>
                      <a:pt x="816" y="176"/>
                    </a:lnTo>
                    <a:lnTo>
                      <a:pt x="818" y="176"/>
                    </a:lnTo>
                    <a:lnTo>
                      <a:pt x="820" y="173"/>
                    </a:lnTo>
                    <a:lnTo>
                      <a:pt x="820" y="171"/>
                    </a:lnTo>
                    <a:lnTo>
                      <a:pt x="822" y="171"/>
                    </a:lnTo>
                    <a:lnTo>
                      <a:pt x="822" y="169"/>
                    </a:lnTo>
                    <a:lnTo>
                      <a:pt x="824" y="167"/>
                    </a:lnTo>
                    <a:lnTo>
                      <a:pt x="824" y="164"/>
                    </a:lnTo>
                    <a:lnTo>
                      <a:pt x="827" y="162"/>
                    </a:lnTo>
                    <a:lnTo>
                      <a:pt x="827" y="159"/>
                    </a:lnTo>
                    <a:lnTo>
                      <a:pt x="828" y="157"/>
                    </a:lnTo>
                    <a:lnTo>
                      <a:pt x="831" y="159"/>
                    </a:lnTo>
                    <a:lnTo>
                      <a:pt x="831" y="162"/>
                    </a:lnTo>
                    <a:lnTo>
                      <a:pt x="831" y="164"/>
                    </a:lnTo>
                    <a:lnTo>
                      <a:pt x="833" y="164"/>
                    </a:lnTo>
                    <a:lnTo>
                      <a:pt x="833" y="167"/>
                    </a:lnTo>
                    <a:lnTo>
                      <a:pt x="833" y="169"/>
                    </a:lnTo>
                    <a:lnTo>
                      <a:pt x="833" y="171"/>
                    </a:lnTo>
                    <a:lnTo>
                      <a:pt x="831" y="173"/>
                    </a:lnTo>
                    <a:lnTo>
                      <a:pt x="831" y="176"/>
                    </a:lnTo>
                    <a:lnTo>
                      <a:pt x="831" y="178"/>
                    </a:lnTo>
                    <a:lnTo>
                      <a:pt x="831" y="181"/>
                    </a:lnTo>
                    <a:lnTo>
                      <a:pt x="831" y="183"/>
                    </a:lnTo>
                    <a:lnTo>
                      <a:pt x="831" y="185"/>
                    </a:lnTo>
                    <a:lnTo>
                      <a:pt x="831" y="187"/>
                    </a:lnTo>
                    <a:lnTo>
                      <a:pt x="831" y="190"/>
                    </a:lnTo>
                    <a:lnTo>
                      <a:pt x="831" y="192"/>
                    </a:lnTo>
                    <a:lnTo>
                      <a:pt x="828" y="194"/>
                    </a:lnTo>
                    <a:lnTo>
                      <a:pt x="828" y="197"/>
                    </a:lnTo>
                    <a:lnTo>
                      <a:pt x="828" y="199"/>
                    </a:lnTo>
                    <a:lnTo>
                      <a:pt x="828" y="201"/>
                    </a:lnTo>
                    <a:lnTo>
                      <a:pt x="828" y="204"/>
                    </a:lnTo>
                    <a:lnTo>
                      <a:pt x="828" y="206"/>
                    </a:lnTo>
                    <a:lnTo>
                      <a:pt x="828" y="208"/>
                    </a:lnTo>
                    <a:lnTo>
                      <a:pt x="828" y="211"/>
                    </a:lnTo>
                    <a:lnTo>
                      <a:pt x="828" y="213"/>
                    </a:lnTo>
                    <a:lnTo>
                      <a:pt x="828" y="215"/>
                    </a:lnTo>
                    <a:lnTo>
                      <a:pt x="828" y="220"/>
                    </a:lnTo>
                    <a:lnTo>
                      <a:pt x="828" y="222"/>
                    </a:lnTo>
                    <a:lnTo>
                      <a:pt x="828" y="225"/>
                    </a:lnTo>
                    <a:lnTo>
                      <a:pt x="828" y="227"/>
                    </a:lnTo>
                    <a:lnTo>
                      <a:pt x="828" y="231"/>
                    </a:lnTo>
                    <a:lnTo>
                      <a:pt x="828" y="234"/>
                    </a:lnTo>
                    <a:lnTo>
                      <a:pt x="828" y="236"/>
                    </a:lnTo>
                    <a:lnTo>
                      <a:pt x="828" y="238"/>
                    </a:lnTo>
                    <a:lnTo>
                      <a:pt x="831" y="243"/>
                    </a:lnTo>
                    <a:lnTo>
                      <a:pt x="837" y="241"/>
                    </a:lnTo>
                    <a:lnTo>
                      <a:pt x="839" y="238"/>
                    </a:lnTo>
                    <a:lnTo>
                      <a:pt x="842" y="236"/>
                    </a:lnTo>
                    <a:lnTo>
                      <a:pt x="844" y="234"/>
                    </a:lnTo>
                    <a:lnTo>
                      <a:pt x="846" y="234"/>
                    </a:lnTo>
                    <a:lnTo>
                      <a:pt x="848" y="231"/>
                    </a:lnTo>
                    <a:lnTo>
                      <a:pt x="848" y="229"/>
                    </a:lnTo>
                    <a:lnTo>
                      <a:pt x="850" y="229"/>
                    </a:lnTo>
                    <a:lnTo>
                      <a:pt x="850" y="227"/>
                    </a:lnTo>
                    <a:lnTo>
                      <a:pt x="852" y="227"/>
                    </a:lnTo>
                    <a:lnTo>
                      <a:pt x="852" y="225"/>
                    </a:lnTo>
                    <a:lnTo>
                      <a:pt x="855" y="222"/>
                    </a:lnTo>
                    <a:lnTo>
                      <a:pt x="857" y="222"/>
                    </a:lnTo>
                    <a:lnTo>
                      <a:pt x="857" y="225"/>
                    </a:lnTo>
                    <a:lnTo>
                      <a:pt x="857" y="227"/>
                    </a:lnTo>
                    <a:lnTo>
                      <a:pt x="857" y="229"/>
                    </a:lnTo>
                    <a:lnTo>
                      <a:pt x="857" y="231"/>
                    </a:lnTo>
                    <a:lnTo>
                      <a:pt x="857" y="234"/>
                    </a:lnTo>
                    <a:lnTo>
                      <a:pt x="857" y="236"/>
                    </a:lnTo>
                    <a:lnTo>
                      <a:pt x="857" y="238"/>
                    </a:lnTo>
                    <a:lnTo>
                      <a:pt x="855" y="238"/>
                    </a:lnTo>
                    <a:lnTo>
                      <a:pt x="857" y="241"/>
                    </a:lnTo>
                    <a:lnTo>
                      <a:pt x="857" y="243"/>
                    </a:lnTo>
                    <a:lnTo>
                      <a:pt x="857" y="245"/>
                    </a:lnTo>
                    <a:lnTo>
                      <a:pt x="859" y="245"/>
                    </a:lnTo>
                    <a:lnTo>
                      <a:pt x="859" y="248"/>
                    </a:lnTo>
                    <a:lnTo>
                      <a:pt x="859" y="245"/>
                    </a:lnTo>
                    <a:lnTo>
                      <a:pt x="861" y="243"/>
                    </a:lnTo>
                    <a:lnTo>
                      <a:pt x="863" y="241"/>
                    </a:lnTo>
                    <a:lnTo>
                      <a:pt x="863" y="238"/>
                    </a:lnTo>
                    <a:lnTo>
                      <a:pt x="863" y="236"/>
                    </a:lnTo>
                    <a:lnTo>
                      <a:pt x="863" y="234"/>
                    </a:lnTo>
                    <a:lnTo>
                      <a:pt x="863" y="231"/>
                    </a:lnTo>
                    <a:lnTo>
                      <a:pt x="863" y="229"/>
                    </a:lnTo>
                    <a:lnTo>
                      <a:pt x="863" y="227"/>
                    </a:lnTo>
                    <a:lnTo>
                      <a:pt x="865" y="225"/>
                    </a:lnTo>
                    <a:lnTo>
                      <a:pt x="868" y="225"/>
                    </a:lnTo>
                    <a:lnTo>
                      <a:pt x="870" y="225"/>
                    </a:lnTo>
                    <a:lnTo>
                      <a:pt x="872" y="225"/>
                    </a:lnTo>
                    <a:lnTo>
                      <a:pt x="874" y="227"/>
                    </a:lnTo>
                    <a:lnTo>
                      <a:pt x="876" y="227"/>
                    </a:lnTo>
                    <a:lnTo>
                      <a:pt x="876" y="229"/>
                    </a:lnTo>
                    <a:lnTo>
                      <a:pt x="878" y="229"/>
                    </a:lnTo>
                    <a:lnTo>
                      <a:pt x="878" y="231"/>
                    </a:lnTo>
                    <a:lnTo>
                      <a:pt x="881" y="234"/>
                    </a:lnTo>
                    <a:lnTo>
                      <a:pt x="881" y="236"/>
                    </a:lnTo>
                    <a:lnTo>
                      <a:pt x="883" y="236"/>
                    </a:lnTo>
                    <a:lnTo>
                      <a:pt x="883" y="238"/>
                    </a:lnTo>
                    <a:lnTo>
                      <a:pt x="883" y="241"/>
                    </a:lnTo>
                    <a:lnTo>
                      <a:pt x="883" y="243"/>
                    </a:lnTo>
                    <a:lnTo>
                      <a:pt x="885" y="245"/>
                    </a:lnTo>
                    <a:lnTo>
                      <a:pt x="885" y="248"/>
                    </a:lnTo>
                    <a:lnTo>
                      <a:pt x="887" y="245"/>
                    </a:lnTo>
                    <a:lnTo>
                      <a:pt x="889" y="243"/>
                    </a:lnTo>
                    <a:lnTo>
                      <a:pt x="892" y="241"/>
                    </a:lnTo>
                    <a:lnTo>
                      <a:pt x="892" y="238"/>
                    </a:lnTo>
                    <a:lnTo>
                      <a:pt x="893" y="236"/>
                    </a:lnTo>
                    <a:lnTo>
                      <a:pt x="893" y="234"/>
                    </a:lnTo>
                    <a:lnTo>
                      <a:pt x="896" y="234"/>
                    </a:lnTo>
                    <a:lnTo>
                      <a:pt x="896" y="231"/>
                    </a:lnTo>
                    <a:lnTo>
                      <a:pt x="898" y="231"/>
                    </a:lnTo>
                    <a:lnTo>
                      <a:pt x="900" y="231"/>
                    </a:lnTo>
                    <a:lnTo>
                      <a:pt x="902" y="231"/>
                    </a:lnTo>
                    <a:lnTo>
                      <a:pt x="904" y="231"/>
                    </a:lnTo>
                    <a:lnTo>
                      <a:pt x="904" y="234"/>
                    </a:lnTo>
                    <a:lnTo>
                      <a:pt x="906" y="234"/>
                    </a:lnTo>
                    <a:lnTo>
                      <a:pt x="909" y="231"/>
                    </a:lnTo>
                    <a:lnTo>
                      <a:pt x="911" y="231"/>
                    </a:lnTo>
                    <a:lnTo>
                      <a:pt x="913" y="231"/>
                    </a:lnTo>
                    <a:lnTo>
                      <a:pt x="915" y="231"/>
                    </a:lnTo>
                    <a:lnTo>
                      <a:pt x="915" y="229"/>
                    </a:lnTo>
                    <a:lnTo>
                      <a:pt x="917" y="229"/>
                    </a:lnTo>
                    <a:lnTo>
                      <a:pt x="920" y="229"/>
                    </a:lnTo>
                    <a:lnTo>
                      <a:pt x="922" y="229"/>
                    </a:lnTo>
                    <a:lnTo>
                      <a:pt x="924" y="229"/>
                    </a:lnTo>
                    <a:lnTo>
                      <a:pt x="926" y="229"/>
                    </a:lnTo>
                    <a:lnTo>
                      <a:pt x="928" y="229"/>
                    </a:lnTo>
                    <a:lnTo>
                      <a:pt x="930" y="229"/>
                    </a:lnTo>
                    <a:lnTo>
                      <a:pt x="930" y="227"/>
                    </a:lnTo>
                    <a:lnTo>
                      <a:pt x="933" y="227"/>
                    </a:lnTo>
                    <a:lnTo>
                      <a:pt x="934" y="227"/>
                    </a:lnTo>
                    <a:lnTo>
                      <a:pt x="937" y="227"/>
                    </a:lnTo>
                    <a:lnTo>
                      <a:pt x="939" y="227"/>
                    </a:lnTo>
                    <a:lnTo>
                      <a:pt x="941" y="225"/>
                    </a:lnTo>
                    <a:lnTo>
                      <a:pt x="943" y="222"/>
                    </a:lnTo>
                    <a:lnTo>
                      <a:pt x="945" y="220"/>
                    </a:lnTo>
                    <a:lnTo>
                      <a:pt x="947" y="220"/>
                    </a:lnTo>
                    <a:lnTo>
                      <a:pt x="947" y="217"/>
                    </a:lnTo>
                    <a:lnTo>
                      <a:pt x="947" y="215"/>
                    </a:lnTo>
                    <a:lnTo>
                      <a:pt x="950" y="213"/>
                    </a:lnTo>
                    <a:lnTo>
                      <a:pt x="952" y="213"/>
                    </a:lnTo>
                    <a:lnTo>
                      <a:pt x="1021" y="271"/>
                    </a:lnTo>
                    <a:lnTo>
                      <a:pt x="630" y="27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Freeform 37"/>
              <p:cNvSpPr>
                <a:spLocks/>
              </p:cNvSpPr>
              <p:nvPr/>
            </p:nvSpPr>
            <p:spPr bwMode="auto">
              <a:xfrm>
                <a:off x="2006" y="2762"/>
                <a:ext cx="336" cy="333"/>
              </a:xfrm>
              <a:custGeom>
                <a:avLst/>
                <a:gdLst>
                  <a:gd name="T0" fmla="*/ 2147483647 w 235"/>
                  <a:gd name="T1" fmla="*/ 1086886876 h 250"/>
                  <a:gd name="T2" fmla="*/ 2147483647 w 235"/>
                  <a:gd name="T3" fmla="*/ 1149802265 h 250"/>
                  <a:gd name="T4" fmla="*/ 2147483647 w 235"/>
                  <a:gd name="T5" fmla="*/ 1192297196 h 250"/>
                  <a:gd name="T6" fmla="*/ 2147483647 w 235"/>
                  <a:gd name="T7" fmla="*/ 1275255966 h 250"/>
                  <a:gd name="T8" fmla="*/ 2147483647 w 235"/>
                  <a:gd name="T9" fmla="*/ 1239187596 h 250"/>
                  <a:gd name="T10" fmla="*/ 2147483647 w 235"/>
                  <a:gd name="T11" fmla="*/ 1239187596 h 250"/>
                  <a:gd name="T12" fmla="*/ 2147483647 w 235"/>
                  <a:gd name="T13" fmla="*/ 1290976242 h 250"/>
                  <a:gd name="T14" fmla="*/ 2147483647 w 235"/>
                  <a:gd name="T15" fmla="*/ 1385565477 h 250"/>
                  <a:gd name="T16" fmla="*/ 2147483647 w 235"/>
                  <a:gd name="T17" fmla="*/ 1417407872 h 250"/>
                  <a:gd name="T18" fmla="*/ 2147483647 w 235"/>
                  <a:gd name="T19" fmla="*/ 1509036647 h 250"/>
                  <a:gd name="T20" fmla="*/ 2147483647 w 235"/>
                  <a:gd name="T21" fmla="*/ 1497544251 h 250"/>
                  <a:gd name="T22" fmla="*/ 2147483647 w 235"/>
                  <a:gd name="T23" fmla="*/ 1509036647 h 250"/>
                  <a:gd name="T24" fmla="*/ 2147483647 w 235"/>
                  <a:gd name="T25" fmla="*/ 1545199283 h 250"/>
                  <a:gd name="T26" fmla="*/ 2147483647 w 235"/>
                  <a:gd name="T27" fmla="*/ 1613290018 h 250"/>
                  <a:gd name="T28" fmla="*/ 2147483647 w 235"/>
                  <a:gd name="T29" fmla="*/ 1659379594 h 250"/>
                  <a:gd name="T30" fmla="*/ 2147483647 w 235"/>
                  <a:gd name="T31" fmla="*/ 1747081391 h 250"/>
                  <a:gd name="T32" fmla="*/ 2147483647 w 235"/>
                  <a:gd name="T33" fmla="*/ 1724042315 h 250"/>
                  <a:gd name="T34" fmla="*/ 2147483647 w 235"/>
                  <a:gd name="T35" fmla="*/ 1713208859 h 250"/>
                  <a:gd name="T36" fmla="*/ 2147483647 w 235"/>
                  <a:gd name="T37" fmla="*/ 1713208859 h 250"/>
                  <a:gd name="T38" fmla="*/ 2147483647 w 235"/>
                  <a:gd name="T39" fmla="*/ 1465759942 h 250"/>
                  <a:gd name="T40" fmla="*/ 2147483647 w 235"/>
                  <a:gd name="T41" fmla="*/ 1436693285 h 250"/>
                  <a:gd name="T42" fmla="*/ 2147483647 w 235"/>
                  <a:gd name="T43" fmla="*/ 1436693285 h 250"/>
                  <a:gd name="T44" fmla="*/ 2147483647 w 235"/>
                  <a:gd name="T45" fmla="*/ 1417407872 h 250"/>
                  <a:gd name="T46" fmla="*/ 2147483647 w 235"/>
                  <a:gd name="T47" fmla="*/ 1354826710 h 250"/>
                  <a:gd name="T48" fmla="*/ 2147483647 w 235"/>
                  <a:gd name="T49" fmla="*/ 1417407872 h 250"/>
                  <a:gd name="T50" fmla="*/ 2147483647 w 235"/>
                  <a:gd name="T51" fmla="*/ 1436693285 h 250"/>
                  <a:gd name="T52" fmla="*/ 2147483647 w 235"/>
                  <a:gd name="T53" fmla="*/ 1447734323 h 250"/>
                  <a:gd name="T54" fmla="*/ 2147483647 w 235"/>
                  <a:gd name="T55" fmla="*/ 1417407872 h 250"/>
                  <a:gd name="T56" fmla="*/ 2147483647 w 235"/>
                  <a:gd name="T57" fmla="*/ 1385565477 h 250"/>
                  <a:gd name="T58" fmla="*/ 2147483647 w 235"/>
                  <a:gd name="T59" fmla="*/ 1366074398 h 250"/>
                  <a:gd name="T60" fmla="*/ 2147483647 w 235"/>
                  <a:gd name="T61" fmla="*/ 1239187596 h 250"/>
                  <a:gd name="T62" fmla="*/ 0 w 235"/>
                  <a:gd name="T63" fmla="*/ 1173760237 h 250"/>
                  <a:gd name="T64" fmla="*/ 2147483647 w 235"/>
                  <a:gd name="T65" fmla="*/ 1078597761 h 250"/>
                  <a:gd name="T66" fmla="*/ 2147483647 w 235"/>
                  <a:gd name="T67" fmla="*/ 1005910636 h 250"/>
                  <a:gd name="T68" fmla="*/ 2147483647 w 235"/>
                  <a:gd name="T69" fmla="*/ 960461670 h 250"/>
                  <a:gd name="T70" fmla="*/ 2147483647 w 235"/>
                  <a:gd name="T71" fmla="*/ 977310337 h 250"/>
                  <a:gd name="T72" fmla="*/ 774503836 w 235"/>
                  <a:gd name="T73" fmla="*/ 941858059 h 250"/>
                  <a:gd name="T74" fmla="*/ 1583313361 w 235"/>
                  <a:gd name="T75" fmla="*/ 863215250 h 250"/>
                  <a:gd name="T76" fmla="*/ 2147483647 w 235"/>
                  <a:gd name="T77" fmla="*/ 766307818 h 250"/>
                  <a:gd name="T78" fmla="*/ 2147483647 w 235"/>
                  <a:gd name="T79" fmla="*/ 733716501 h 250"/>
                  <a:gd name="T80" fmla="*/ 2147483647 w 235"/>
                  <a:gd name="T81" fmla="*/ 682652496 h 250"/>
                  <a:gd name="T82" fmla="*/ 2147483647 w 235"/>
                  <a:gd name="T83" fmla="*/ 586293071 h 250"/>
                  <a:gd name="T84" fmla="*/ 2147483647 w 235"/>
                  <a:gd name="T85" fmla="*/ 672009960 h 250"/>
                  <a:gd name="T86" fmla="*/ 2147483647 w 235"/>
                  <a:gd name="T87" fmla="*/ 586293071 h 250"/>
                  <a:gd name="T88" fmla="*/ 2147483647 w 235"/>
                  <a:gd name="T89" fmla="*/ 473902116 h 250"/>
                  <a:gd name="T90" fmla="*/ 2147483647 w 235"/>
                  <a:gd name="T91" fmla="*/ 378762729 h 250"/>
                  <a:gd name="T92" fmla="*/ 2147483647 w 235"/>
                  <a:gd name="T93" fmla="*/ 259216872 h 250"/>
                  <a:gd name="T94" fmla="*/ 2147483647 w 235"/>
                  <a:gd name="T95" fmla="*/ 146101319 h 250"/>
                  <a:gd name="T96" fmla="*/ 2147483647 w 235"/>
                  <a:gd name="T97" fmla="*/ 46412637 h 250"/>
                  <a:gd name="T98" fmla="*/ 2147483647 w 235"/>
                  <a:gd name="T99" fmla="*/ 14744133 h 250"/>
                  <a:gd name="T100" fmla="*/ 2147483647 w 235"/>
                  <a:gd name="T101" fmla="*/ 0 h 250"/>
                  <a:gd name="T102" fmla="*/ 2147483647 w 235"/>
                  <a:gd name="T103" fmla="*/ 26159388 h 250"/>
                  <a:gd name="T104" fmla="*/ 2147483647 w 235"/>
                  <a:gd name="T105" fmla="*/ 127999295 h 250"/>
                  <a:gd name="T106" fmla="*/ 2147483647 w 235"/>
                  <a:gd name="T107" fmla="*/ 213480981 h 250"/>
                  <a:gd name="T108" fmla="*/ 2147483647 w 235"/>
                  <a:gd name="T109" fmla="*/ 99373424 h 250"/>
                  <a:gd name="T110" fmla="*/ 2147483647 w 235"/>
                  <a:gd name="T111" fmla="*/ 14744133 h 250"/>
                  <a:gd name="T112" fmla="*/ 2147483647 w 235"/>
                  <a:gd name="T113" fmla="*/ 99373424 h 250"/>
                  <a:gd name="T114" fmla="*/ 2147483647 w 235"/>
                  <a:gd name="T115" fmla="*/ 188158108 h 250"/>
                  <a:gd name="T116" fmla="*/ 2147483647 w 235"/>
                  <a:gd name="T117" fmla="*/ 312814502 h 250"/>
                  <a:gd name="T118" fmla="*/ 2147483647 w 235"/>
                  <a:gd name="T119" fmla="*/ 406412951 h 2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5"/>
                  <a:gd name="T181" fmla="*/ 0 h 250"/>
                  <a:gd name="T182" fmla="*/ 235 w 235"/>
                  <a:gd name="T183" fmla="*/ 250 h 25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5" h="250">
                    <a:moveTo>
                      <a:pt x="138" y="51"/>
                    </a:moveTo>
                    <a:lnTo>
                      <a:pt x="142" y="56"/>
                    </a:lnTo>
                    <a:lnTo>
                      <a:pt x="229" y="153"/>
                    </a:lnTo>
                    <a:lnTo>
                      <a:pt x="224" y="153"/>
                    </a:lnTo>
                    <a:lnTo>
                      <a:pt x="222" y="153"/>
                    </a:lnTo>
                    <a:lnTo>
                      <a:pt x="220" y="153"/>
                    </a:lnTo>
                    <a:lnTo>
                      <a:pt x="220" y="155"/>
                    </a:lnTo>
                    <a:lnTo>
                      <a:pt x="218" y="155"/>
                    </a:lnTo>
                    <a:lnTo>
                      <a:pt x="218" y="157"/>
                    </a:lnTo>
                    <a:lnTo>
                      <a:pt x="220" y="157"/>
                    </a:lnTo>
                    <a:lnTo>
                      <a:pt x="220" y="160"/>
                    </a:lnTo>
                    <a:lnTo>
                      <a:pt x="220" y="162"/>
                    </a:lnTo>
                    <a:lnTo>
                      <a:pt x="222" y="162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4" y="167"/>
                    </a:lnTo>
                    <a:lnTo>
                      <a:pt x="226" y="167"/>
                    </a:lnTo>
                    <a:lnTo>
                      <a:pt x="229" y="167"/>
                    </a:lnTo>
                    <a:lnTo>
                      <a:pt x="231" y="167"/>
                    </a:lnTo>
                    <a:lnTo>
                      <a:pt x="233" y="169"/>
                    </a:lnTo>
                    <a:lnTo>
                      <a:pt x="235" y="169"/>
                    </a:lnTo>
                    <a:lnTo>
                      <a:pt x="235" y="171"/>
                    </a:lnTo>
                    <a:lnTo>
                      <a:pt x="235" y="174"/>
                    </a:lnTo>
                    <a:lnTo>
                      <a:pt x="235" y="176"/>
                    </a:lnTo>
                    <a:lnTo>
                      <a:pt x="233" y="176"/>
                    </a:lnTo>
                    <a:lnTo>
                      <a:pt x="233" y="178"/>
                    </a:lnTo>
                    <a:lnTo>
                      <a:pt x="231" y="178"/>
                    </a:lnTo>
                    <a:lnTo>
                      <a:pt x="231" y="181"/>
                    </a:lnTo>
                    <a:lnTo>
                      <a:pt x="229" y="181"/>
                    </a:lnTo>
                    <a:lnTo>
                      <a:pt x="229" y="178"/>
                    </a:lnTo>
                    <a:lnTo>
                      <a:pt x="226" y="178"/>
                    </a:lnTo>
                    <a:lnTo>
                      <a:pt x="224" y="178"/>
                    </a:lnTo>
                    <a:lnTo>
                      <a:pt x="222" y="178"/>
                    </a:lnTo>
                    <a:lnTo>
                      <a:pt x="220" y="178"/>
                    </a:lnTo>
                    <a:lnTo>
                      <a:pt x="220" y="176"/>
                    </a:lnTo>
                    <a:lnTo>
                      <a:pt x="218" y="176"/>
                    </a:lnTo>
                    <a:lnTo>
                      <a:pt x="216" y="176"/>
                    </a:lnTo>
                    <a:lnTo>
                      <a:pt x="213" y="176"/>
                    </a:lnTo>
                    <a:lnTo>
                      <a:pt x="211" y="176"/>
                    </a:lnTo>
                    <a:lnTo>
                      <a:pt x="209" y="176"/>
                    </a:lnTo>
                    <a:lnTo>
                      <a:pt x="207" y="176"/>
                    </a:lnTo>
                    <a:lnTo>
                      <a:pt x="205" y="176"/>
                    </a:lnTo>
                    <a:lnTo>
                      <a:pt x="203" y="176"/>
                    </a:lnTo>
                    <a:lnTo>
                      <a:pt x="200" y="176"/>
                    </a:lnTo>
                    <a:lnTo>
                      <a:pt x="199" y="176"/>
                    </a:lnTo>
                    <a:lnTo>
                      <a:pt x="199" y="178"/>
                    </a:lnTo>
                    <a:lnTo>
                      <a:pt x="196" y="178"/>
                    </a:lnTo>
                    <a:lnTo>
                      <a:pt x="194" y="181"/>
                    </a:lnTo>
                    <a:lnTo>
                      <a:pt x="194" y="183"/>
                    </a:lnTo>
                    <a:lnTo>
                      <a:pt x="194" y="185"/>
                    </a:lnTo>
                    <a:lnTo>
                      <a:pt x="194" y="187"/>
                    </a:lnTo>
                    <a:lnTo>
                      <a:pt x="196" y="190"/>
                    </a:lnTo>
                    <a:lnTo>
                      <a:pt x="196" y="192"/>
                    </a:lnTo>
                    <a:lnTo>
                      <a:pt x="196" y="194"/>
                    </a:lnTo>
                    <a:lnTo>
                      <a:pt x="199" y="194"/>
                    </a:lnTo>
                    <a:lnTo>
                      <a:pt x="199" y="197"/>
                    </a:lnTo>
                    <a:lnTo>
                      <a:pt x="200" y="197"/>
                    </a:lnTo>
                    <a:lnTo>
                      <a:pt x="203" y="197"/>
                    </a:lnTo>
                    <a:lnTo>
                      <a:pt x="205" y="199"/>
                    </a:lnTo>
                    <a:lnTo>
                      <a:pt x="207" y="199"/>
                    </a:lnTo>
                    <a:lnTo>
                      <a:pt x="209" y="199"/>
                    </a:lnTo>
                    <a:lnTo>
                      <a:pt x="211" y="201"/>
                    </a:lnTo>
                    <a:lnTo>
                      <a:pt x="213" y="201"/>
                    </a:lnTo>
                    <a:lnTo>
                      <a:pt x="213" y="204"/>
                    </a:lnTo>
                    <a:lnTo>
                      <a:pt x="216" y="204"/>
                    </a:lnTo>
                    <a:lnTo>
                      <a:pt x="216" y="206"/>
                    </a:lnTo>
                    <a:lnTo>
                      <a:pt x="218" y="208"/>
                    </a:lnTo>
                    <a:lnTo>
                      <a:pt x="218" y="210"/>
                    </a:lnTo>
                    <a:lnTo>
                      <a:pt x="218" y="213"/>
                    </a:lnTo>
                    <a:lnTo>
                      <a:pt x="218" y="215"/>
                    </a:lnTo>
                    <a:lnTo>
                      <a:pt x="216" y="215"/>
                    </a:lnTo>
                    <a:lnTo>
                      <a:pt x="213" y="218"/>
                    </a:lnTo>
                    <a:lnTo>
                      <a:pt x="213" y="215"/>
                    </a:lnTo>
                    <a:lnTo>
                      <a:pt x="211" y="215"/>
                    </a:lnTo>
                    <a:lnTo>
                      <a:pt x="209" y="215"/>
                    </a:lnTo>
                    <a:lnTo>
                      <a:pt x="207" y="215"/>
                    </a:lnTo>
                    <a:lnTo>
                      <a:pt x="205" y="213"/>
                    </a:lnTo>
                    <a:lnTo>
                      <a:pt x="203" y="213"/>
                    </a:lnTo>
                    <a:lnTo>
                      <a:pt x="200" y="213"/>
                    </a:lnTo>
                    <a:lnTo>
                      <a:pt x="199" y="213"/>
                    </a:lnTo>
                    <a:lnTo>
                      <a:pt x="196" y="213"/>
                    </a:lnTo>
                    <a:lnTo>
                      <a:pt x="194" y="213"/>
                    </a:lnTo>
                    <a:lnTo>
                      <a:pt x="192" y="213"/>
                    </a:lnTo>
                    <a:lnTo>
                      <a:pt x="192" y="215"/>
                    </a:lnTo>
                    <a:lnTo>
                      <a:pt x="190" y="215"/>
                    </a:lnTo>
                    <a:lnTo>
                      <a:pt x="190" y="218"/>
                    </a:lnTo>
                    <a:lnTo>
                      <a:pt x="190" y="220"/>
                    </a:lnTo>
                    <a:lnTo>
                      <a:pt x="188" y="220"/>
                    </a:lnTo>
                    <a:lnTo>
                      <a:pt x="186" y="220"/>
                    </a:lnTo>
                    <a:lnTo>
                      <a:pt x="183" y="218"/>
                    </a:lnTo>
                    <a:lnTo>
                      <a:pt x="183" y="220"/>
                    </a:lnTo>
                    <a:lnTo>
                      <a:pt x="181" y="220"/>
                    </a:lnTo>
                    <a:lnTo>
                      <a:pt x="179" y="220"/>
                    </a:lnTo>
                    <a:lnTo>
                      <a:pt x="177" y="222"/>
                    </a:lnTo>
                    <a:lnTo>
                      <a:pt x="177" y="224"/>
                    </a:lnTo>
                    <a:lnTo>
                      <a:pt x="177" y="227"/>
                    </a:lnTo>
                    <a:lnTo>
                      <a:pt x="179" y="227"/>
                    </a:lnTo>
                    <a:lnTo>
                      <a:pt x="179" y="229"/>
                    </a:lnTo>
                    <a:lnTo>
                      <a:pt x="181" y="229"/>
                    </a:lnTo>
                    <a:lnTo>
                      <a:pt x="183" y="229"/>
                    </a:lnTo>
                    <a:lnTo>
                      <a:pt x="186" y="231"/>
                    </a:lnTo>
                    <a:lnTo>
                      <a:pt x="188" y="231"/>
                    </a:lnTo>
                    <a:lnTo>
                      <a:pt x="188" y="234"/>
                    </a:lnTo>
                    <a:lnTo>
                      <a:pt x="190" y="234"/>
                    </a:lnTo>
                    <a:lnTo>
                      <a:pt x="190" y="236"/>
                    </a:lnTo>
                    <a:lnTo>
                      <a:pt x="190" y="238"/>
                    </a:lnTo>
                    <a:lnTo>
                      <a:pt x="190" y="241"/>
                    </a:lnTo>
                    <a:lnTo>
                      <a:pt x="190" y="243"/>
                    </a:lnTo>
                    <a:lnTo>
                      <a:pt x="190" y="245"/>
                    </a:lnTo>
                    <a:lnTo>
                      <a:pt x="188" y="245"/>
                    </a:lnTo>
                    <a:lnTo>
                      <a:pt x="188" y="248"/>
                    </a:lnTo>
                    <a:lnTo>
                      <a:pt x="186" y="248"/>
                    </a:lnTo>
                    <a:lnTo>
                      <a:pt x="183" y="248"/>
                    </a:lnTo>
                    <a:lnTo>
                      <a:pt x="183" y="250"/>
                    </a:lnTo>
                    <a:lnTo>
                      <a:pt x="181" y="250"/>
                    </a:lnTo>
                    <a:lnTo>
                      <a:pt x="179" y="250"/>
                    </a:lnTo>
                    <a:lnTo>
                      <a:pt x="179" y="248"/>
                    </a:lnTo>
                    <a:lnTo>
                      <a:pt x="177" y="248"/>
                    </a:lnTo>
                    <a:lnTo>
                      <a:pt x="177" y="245"/>
                    </a:lnTo>
                    <a:lnTo>
                      <a:pt x="175" y="245"/>
                    </a:lnTo>
                    <a:lnTo>
                      <a:pt x="175" y="243"/>
                    </a:lnTo>
                    <a:lnTo>
                      <a:pt x="173" y="243"/>
                    </a:lnTo>
                    <a:lnTo>
                      <a:pt x="173" y="241"/>
                    </a:lnTo>
                    <a:lnTo>
                      <a:pt x="170" y="241"/>
                    </a:lnTo>
                    <a:lnTo>
                      <a:pt x="170" y="243"/>
                    </a:lnTo>
                    <a:lnTo>
                      <a:pt x="168" y="243"/>
                    </a:lnTo>
                    <a:lnTo>
                      <a:pt x="166" y="243"/>
                    </a:lnTo>
                    <a:lnTo>
                      <a:pt x="166" y="245"/>
                    </a:lnTo>
                    <a:lnTo>
                      <a:pt x="168" y="243"/>
                    </a:lnTo>
                    <a:lnTo>
                      <a:pt x="166" y="243"/>
                    </a:lnTo>
                    <a:lnTo>
                      <a:pt x="166" y="248"/>
                    </a:lnTo>
                    <a:lnTo>
                      <a:pt x="168" y="243"/>
                    </a:lnTo>
                    <a:lnTo>
                      <a:pt x="166" y="243"/>
                    </a:lnTo>
                    <a:lnTo>
                      <a:pt x="160" y="215"/>
                    </a:lnTo>
                    <a:lnTo>
                      <a:pt x="157" y="210"/>
                    </a:lnTo>
                    <a:lnTo>
                      <a:pt x="157" y="208"/>
                    </a:lnTo>
                    <a:lnTo>
                      <a:pt x="155" y="208"/>
                    </a:lnTo>
                    <a:lnTo>
                      <a:pt x="155" y="206"/>
                    </a:lnTo>
                    <a:lnTo>
                      <a:pt x="153" y="206"/>
                    </a:lnTo>
                    <a:lnTo>
                      <a:pt x="151" y="208"/>
                    </a:lnTo>
                    <a:lnTo>
                      <a:pt x="151" y="206"/>
                    </a:lnTo>
                    <a:lnTo>
                      <a:pt x="149" y="204"/>
                    </a:lnTo>
                    <a:lnTo>
                      <a:pt x="149" y="206"/>
                    </a:lnTo>
                    <a:lnTo>
                      <a:pt x="142" y="204"/>
                    </a:lnTo>
                    <a:lnTo>
                      <a:pt x="138" y="204"/>
                    </a:lnTo>
                    <a:lnTo>
                      <a:pt x="138" y="201"/>
                    </a:lnTo>
                    <a:lnTo>
                      <a:pt x="136" y="204"/>
                    </a:lnTo>
                    <a:lnTo>
                      <a:pt x="136" y="201"/>
                    </a:lnTo>
                    <a:lnTo>
                      <a:pt x="134" y="201"/>
                    </a:lnTo>
                    <a:lnTo>
                      <a:pt x="134" y="199"/>
                    </a:lnTo>
                    <a:lnTo>
                      <a:pt x="132" y="199"/>
                    </a:lnTo>
                    <a:lnTo>
                      <a:pt x="140" y="206"/>
                    </a:lnTo>
                    <a:lnTo>
                      <a:pt x="140" y="204"/>
                    </a:lnTo>
                    <a:lnTo>
                      <a:pt x="138" y="204"/>
                    </a:lnTo>
                    <a:lnTo>
                      <a:pt x="136" y="204"/>
                    </a:lnTo>
                    <a:lnTo>
                      <a:pt x="146" y="204"/>
                    </a:lnTo>
                    <a:lnTo>
                      <a:pt x="145" y="204"/>
                    </a:lnTo>
                    <a:lnTo>
                      <a:pt x="138" y="204"/>
                    </a:lnTo>
                    <a:lnTo>
                      <a:pt x="136" y="204"/>
                    </a:lnTo>
                    <a:lnTo>
                      <a:pt x="134" y="204"/>
                    </a:lnTo>
                    <a:lnTo>
                      <a:pt x="132" y="201"/>
                    </a:lnTo>
                    <a:lnTo>
                      <a:pt x="129" y="201"/>
                    </a:lnTo>
                    <a:lnTo>
                      <a:pt x="127" y="199"/>
                    </a:lnTo>
                    <a:lnTo>
                      <a:pt x="125" y="197"/>
                    </a:lnTo>
                    <a:lnTo>
                      <a:pt x="123" y="194"/>
                    </a:lnTo>
                    <a:lnTo>
                      <a:pt x="121" y="194"/>
                    </a:lnTo>
                    <a:lnTo>
                      <a:pt x="121" y="192"/>
                    </a:lnTo>
                    <a:lnTo>
                      <a:pt x="119" y="192"/>
                    </a:lnTo>
                    <a:lnTo>
                      <a:pt x="119" y="190"/>
                    </a:lnTo>
                    <a:lnTo>
                      <a:pt x="116" y="190"/>
                    </a:lnTo>
                    <a:lnTo>
                      <a:pt x="116" y="187"/>
                    </a:lnTo>
                    <a:lnTo>
                      <a:pt x="106" y="197"/>
                    </a:lnTo>
                    <a:lnTo>
                      <a:pt x="104" y="197"/>
                    </a:lnTo>
                    <a:lnTo>
                      <a:pt x="104" y="199"/>
                    </a:lnTo>
                    <a:lnTo>
                      <a:pt x="104" y="201"/>
                    </a:lnTo>
                    <a:lnTo>
                      <a:pt x="102" y="201"/>
                    </a:lnTo>
                    <a:lnTo>
                      <a:pt x="99" y="201"/>
                    </a:lnTo>
                    <a:lnTo>
                      <a:pt x="97" y="201"/>
                    </a:lnTo>
                    <a:lnTo>
                      <a:pt x="95" y="201"/>
                    </a:lnTo>
                    <a:lnTo>
                      <a:pt x="93" y="199"/>
                    </a:lnTo>
                    <a:lnTo>
                      <a:pt x="93" y="201"/>
                    </a:lnTo>
                    <a:lnTo>
                      <a:pt x="91" y="204"/>
                    </a:lnTo>
                    <a:lnTo>
                      <a:pt x="91" y="201"/>
                    </a:lnTo>
                    <a:lnTo>
                      <a:pt x="89" y="201"/>
                    </a:lnTo>
                    <a:lnTo>
                      <a:pt x="89" y="204"/>
                    </a:lnTo>
                    <a:lnTo>
                      <a:pt x="86" y="204"/>
                    </a:lnTo>
                    <a:lnTo>
                      <a:pt x="84" y="204"/>
                    </a:lnTo>
                    <a:lnTo>
                      <a:pt x="82" y="206"/>
                    </a:lnTo>
                    <a:lnTo>
                      <a:pt x="80" y="206"/>
                    </a:lnTo>
                    <a:lnTo>
                      <a:pt x="78" y="204"/>
                    </a:lnTo>
                    <a:lnTo>
                      <a:pt x="75" y="206"/>
                    </a:lnTo>
                    <a:lnTo>
                      <a:pt x="73" y="206"/>
                    </a:lnTo>
                    <a:lnTo>
                      <a:pt x="58" y="199"/>
                    </a:lnTo>
                    <a:lnTo>
                      <a:pt x="56" y="199"/>
                    </a:lnTo>
                    <a:lnTo>
                      <a:pt x="54" y="201"/>
                    </a:lnTo>
                    <a:lnTo>
                      <a:pt x="52" y="201"/>
                    </a:lnTo>
                    <a:lnTo>
                      <a:pt x="50" y="201"/>
                    </a:lnTo>
                    <a:lnTo>
                      <a:pt x="48" y="199"/>
                    </a:lnTo>
                    <a:lnTo>
                      <a:pt x="45" y="199"/>
                    </a:lnTo>
                    <a:lnTo>
                      <a:pt x="43" y="199"/>
                    </a:lnTo>
                    <a:lnTo>
                      <a:pt x="41" y="197"/>
                    </a:lnTo>
                    <a:lnTo>
                      <a:pt x="39" y="197"/>
                    </a:lnTo>
                    <a:lnTo>
                      <a:pt x="37" y="197"/>
                    </a:lnTo>
                    <a:lnTo>
                      <a:pt x="35" y="194"/>
                    </a:lnTo>
                    <a:lnTo>
                      <a:pt x="32" y="194"/>
                    </a:lnTo>
                    <a:lnTo>
                      <a:pt x="30" y="194"/>
                    </a:lnTo>
                    <a:lnTo>
                      <a:pt x="28" y="194"/>
                    </a:lnTo>
                    <a:lnTo>
                      <a:pt x="26" y="194"/>
                    </a:lnTo>
                    <a:lnTo>
                      <a:pt x="24" y="194"/>
                    </a:lnTo>
                    <a:lnTo>
                      <a:pt x="22" y="194"/>
                    </a:lnTo>
                    <a:lnTo>
                      <a:pt x="13" y="192"/>
                    </a:lnTo>
                    <a:lnTo>
                      <a:pt x="9" y="185"/>
                    </a:lnTo>
                    <a:lnTo>
                      <a:pt x="7" y="185"/>
                    </a:lnTo>
                    <a:lnTo>
                      <a:pt x="7" y="183"/>
                    </a:lnTo>
                    <a:lnTo>
                      <a:pt x="7" y="181"/>
                    </a:lnTo>
                    <a:lnTo>
                      <a:pt x="7" y="178"/>
                    </a:lnTo>
                    <a:lnTo>
                      <a:pt x="7" y="176"/>
                    </a:lnTo>
                    <a:lnTo>
                      <a:pt x="4" y="176"/>
                    </a:lnTo>
                    <a:lnTo>
                      <a:pt x="2" y="176"/>
                    </a:lnTo>
                    <a:lnTo>
                      <a:pt x="2" y="174"/>
                    </a:lnTo>
                    <a:lnTo>
                      <a:pt x="0" y="174"/>
                    </a:lnTo>
                    <a:lnTo>
                      <a:pt x="0" y="171"/>
                    </a:lnTo>
                    <a:lnTo>
                      <a:pt x="0" y="169"/>
                    </a:lnTo>
                    <a:lnTo>
                      <a:pt x="0" y="167"/>
                    </a:lnTo>
                    <a:lnTo>
                      <a:pt x="2" y="164"/>
                    </a:lnTo>
                    <a:lnTo>
                      <a:pt x="2" y="162"/>
                    </a:lnTo>
                    <a:lnTo>
                      <a:pt x="2" y="160"/>
                    </a:lnTo>
                    <a:lnTo>
                      <a:pt x="4" y="157"/>
                    </a:lnTo>
                    <a:lnTo>
                      <a:pt x="7" y="155"/>
                    </a:lnTo>
                    <a:lnTo>
                      <a:pt x="7" y="153"/>
                    </a:lnTo>
                    <a:lnTo>
                      <a:pt x="9" y="153"/>
                    </a:lnTo>
                    <a:lnTo>
                      <a:pt x="9" y="151"/>
                    </a:lnTo>
                    <a:lnTo>
                      <a:pt x="11" y="151"/>
                    </a:lnTo>
                    <a:lnTo>
                      <a:pt x="13" y="148"/>
                    </a:lnTo>
                    <a:lnTo>
                      <a:pt x="13" y="146"/>
                    </a:lnTo>
                    <a:lnTo>
                      <a:pt x="15" y="146"/>
                    </a:lnTo>
                    <a:lnTo>
                      <a:pt x="18" y="143"/>
                    </a:lnTo>
                    <a:lnTo>
                      <a:pt x="19" y="143"/>
                    </a:lnTo>
                    <a:lnTo>
                      <a:pt x="19" y="141"/>
                    </a:lnTo>
                    <a:lnTo>
                      <a:pt x="22" y="141"/>
                    </a:lnTo>
                    <a:lnTo>
                      <a:pt x="24" y="141"/>
                    </a:lnTo>
                    <a:lnTo>
                      <a:pt x="24" y="139"/>
                    </a:lnTo>
                    <a:lnTo>
                      <a:pt x="26" y="139"/>
                    </a:lnTo>
                    <a:lnTo>
                      <a:pt x="26" y="137"/>
                    </a:lnTo>
                    <a:lnTo>
                      <a:pt x="24" y="137"/>
                    </a:lnTo>
                    <a:lnTo>
                      <a:pt x="22" y="137"/>
                    </a:lnTo>
                    <a:lnTo>
                      <a:pt x="19" y="137"/>
                    </a:lnTo>
                    <a:lnTo>
                      <a:pt x="19" y="134"/>
                    </a:lnTo>
                    <a:lnTo>
                      <a:pt x="18" y="134"/>
                    </a:lnTo>
                    <a:lnTo>
                      <a:pt x="15" y="137"/>
                    </a:lnTo>
                    <a:lnTo>
                      <a:pt x="13" y="137"/>
                    </a:lnTo>
                    <a:lnTo>
                      <a:pt x="13" y="139"/>
                    </a:lnTo>
                    <a:lnTo>
                      <a:pt x="11" y="139"/>
                    </a:lnTo>
                    <a:lnTo>
                      <a:pt x="9" y="139"/>
                    </a:lnTo>
                    <a:lnTo>
                      <a:pt x="7" y="139"/>
                    </a:lnTo>
                    <a:lnTo>
                      <a:pt x="7" y="137"/>
                    </a:lnTo>
                    <a:lnTo>
                      <a:pt x="4" y="137"/>
                    </a:lnTo>
                    <a:lnTo>
                      <a:pt x="2" y="137"/>
                    </a:lnTo>
                    <a:lnTo>
                      <a:pt x="2" y="134"/>
                    </a:lnTo>
                    <a:lnTo>
                      <a:pt x="0" y="134"/>
                    </a:lnTo>
                    <a:lnTo>
                      <a:pt x="0" y="132"/>
                    </a:lnTo>
                    <a:lnTo>
                      <a:pt x="0" y="129"/>
                    </a:lnTo>
                    <a:lnTo>
                      <a:pt x="2" y="129"/>
                    </a:lnTo>
                    <a:lnTo>
                      <a:pt x="2" y="127"/>
                    </a:lnTo>
                    <a:lnTo>
                      <a:pt x="4" y="125"/>
                    </a:lnTo>
                    <a:lnTo>
                      <a:pt x="4" y="123"/>
                    </a:lnTo>
                    <a:lnTo>
                      <a:pt x="4" y="120"/>
                    </a:lnTo>
                    <a:lnTo>
                      <a:pt x="7" y="118"/>
                    </a:lnTo>
                    <a:lnTo>
                      <a:pt x="7" y="116"/>
                    </a:lnTo>
                    <a:lnTo>
                      <a:pt x="9" y="113"/>
                    </a:lnTo>
                    <a:lnTo>
                      <a:pt x="9" y="111"/>
                    </a:lnTo>
                    <a:lnTo>
                      <a:pt x="11" y="111"/>
                    </a:lnTo>
                    <a:lnTo>
                      <a:pt x="11" y="109"/>
                    </a:lnTo>
                    <a:lnTo>
                      <a:pt x="13" y="109"/>
                    </a:lnTo>
                    <a:lnTo>
                      <a:pt x="15" y="109"/>
                    </a:lnTo>
                    <a:lnTo>
                      <a:pt x="18" y="111"/>
                    </a:lnTo>
                    <a:lnTo>
                      <a:pt x="19" y="111"/>
                    </a:lnTo>
                    <a:lnTo>
                      <a:pt x="22" y="109"/>
                    </a:lnTo>
                    <a:lnTo>
                      <a:pt x="22" y="106"/>
                    </a:lnTo>
                    <a:lnTo>
                      <a:pt x="22" y="104"/>
                    </a:lnTo>
                    <a:lnTo>
                      <a:pt x="19" y="104"/>
                    </a:lnTo>
                    <a:lnTo>
                      <a:pt x="19" y="102"/>
                    </a:lnTo>
                    <a:lnTo>
                      <a:pt x="18" y="102"/>
                    </a:lnTo>
                    <a:lnTo>
                      <a:pt x="15" y="102"/>
                    </a:lnTo>
                    <a:lnTo>
                      <a:pt x="13" y="99"/>
                    </a:lnTo>
                    <a:lnTo>
                      <a:pt x="11" y="99"/>
                    </a:lnTo>
                    <a:lnTo>
                      <a:pt x="11" y="97"/>
                    </a:lnTo>
                    <a:lnTo>
                      <a:pt x="9" y="97"/>
                    </a:lnTo>
                    <a:lnTo>
                      <a:pt x="9" y="95"/>
                    </a:lnTo>
                    <a:lnTo>
                      <a:pt x="9" y="93"/>
                    </a:lnTo>
                    <a:lnTo>
                      <a:pt x="11" y="90"/>
                    </a:lnTo>
                    <a:lnTo>
                      <a:pt x="11" y="88"/>
                    </a:lnTo>
                    <a:lnTo>
                      <a:pt x="11" y="85"/>
                    </a:lnTo>
                    <a:lnTo>
                      <a:pt x="13" y="83"/>
                    </a:lnTo>
                    <a:lnTo>
                      <a:pt x="15" y="83"/>
                    </a:lnTo>
                    <a:lnTo>
                      <a:pt x="15" y="85"/>
                    </a:lnTo>
                    <a:lnTo>
                      <a:pt x="18" y="85"/>
                    </a:lnTo>
                    <a:lnTo>
                      <a:pt x="18" y="88"/>
                    </a:lnTo>
                    <a:lnTo>
                      <a:pt x="19" y="90"/>
                    </a:lnTo>
                    <a:lnTo>
                      <a:pt x="22" y="93"/>
                    </a:lnTo>
                    <a:lnTo>
                      <a:pt x="24" y="95"/>
                    </a:lnTo>
                    <a:lnTo>
                      <a:pt x="26" y="95"/>
                    </a:lnTo>
                    <a:lnTo>
                      <a:pt x="28" y="95"/>
                    </a:lnTo>
                    <a:lnTo>
                      <a:pt x="28" y="93"/>
                    </a:lnTo>
                    <a:lnTo>
                      <a:pt x="28" y="90"/>
                    </a:lnTo>
                    <a:lnTo>
                      <a:pt x="28" y="88"/>
                    </a:lnTo>
                    <a:lnTo>
                      <a:pt x="28" y="85"/>
                    </a:lnTo>
                    <a:lnTo>
                      <a:pt x="28" y="83"/>
                    </a:lnTo>
                    <a:lnTo>
                      <a:pt x="28" y="81"/>
                    </a:lnTo>
                    <a:lnTo>
                      <a:pt x="28" y="79"/>
                    </a:lnTo>
                    <a:lnTo>
                      <a:pt x="28" y="76"/>
                    </a:lnTo>
                    <a:lnTo>
                      <a:pt x="28" y="74"/>
                    </a:lnTo>
                    <a:lnTo>
                      <a:pt x="28" y="72"/>
                    </a:lnTo>
                    <a:lnTo>
                      <a:pt x="28" y="69"/>
                    </a:lnTo>
                    <a:lnTo>
                      <a:pt x="28" y="67"/>
                    </a:lnTo>
                    <a:lnTo>
                      <a:pt x="28" y="65"/>
                    </a:lnTo>
                    <a:lnTo>
                      <a:pt x="30" y="65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30" y="58"/>
                    </a:lnTo>
                    <a:lnTo>
                      <a:pt x="30" y="56"/>
                    </a:lnTo>
                    <a:lnTo>
                      <a:pt x="30" y="53"/>
                    </a:lnTo>
                    <a:lnTo>
                      <a:pt x="30" y="51"/>
                    </a:lnTo>
                    <a:lnTo>
                      <a:pt x="30" y="49"/>
                    </a:lnTo>
                    <a:lnTo>
                      <a:pt x="30" y="46"/>
                    </a:lnTo>
                    <a:lnTo>
                      <a:pt x="30" y="44"/>
                    </a:lnTo>
                    <a:lnTo>
                      <a:pt x="30" y="42"/>
                    </a:lnTo>
                    <a:lnTo>
                      <a:pt x="30" y="39"/>
                    </a:lnTo>
                    <a:lnTo>
                      <a:pt x="30" y="37"/>
                    </a:lnTo>
                    <a:lnTo>
                      <a:pt x="30" y="35"/>
                    </a:lnTo>
                    <a:lnTo>
                      <a:pt x="30" y="32"/>
                    </a:lnTo>
                    <a:lnTo>
                      <a:pt x="30" y="30"/>
                    </a:lnTo>
                    <a:lnTo>
                      <a:pt x="30" y="28"/>
                    </a:lnTo>
                    <a:lnTo>
                      <a:pt x="30" y="26"/>
                    </a:lnTo>
                    <a:lnTo>
                      <a:pt x="30" y="23"/>
                    </a:lnTo>
                    <a:lnTo>
                      <a:pt x="30" y="21"/>
                    </a:lnTo>
                    <a:lnTo>
                      <a:pt x="30" y="18"/>
                    </a:lnTo>
                    <a:lnTo>
                      <a:pt x="30" y="16"/>
                    </a:lnTo>
                    <a:lnTo>
                      <a:pt x="32" y="16"/>
                    </a:lnTo>
                    <a:lnTo>
                      <a:pt x="32" y="14"/>
                    </a:lnTo>
                    <a:lnTo>
                      <a:pt x="32" y="12"/>
                    </a:lnTo>
                    <a:lnTo>
                      <a:pt x="35" y="9"/>
                    </a:lnTo>
                    <a:lnTo>
                      <a:pt x="35" y="7"/>
                    </a:lnTo>
                    <a:lnTo>
                      <a:pt x="37" y="7"/>
                    </a:lnTo>
                    <a:lnTo>
                      <a:pt x="39" y="4"/>
                    </a:lnTo>
                    <a:lnTo>
                      <a:pt x="41" y="4"/>
                    </a:lnTo>
                    <a:lnTo>
                      <a:pt x="43" y="4"/>
                    </a:lnTo>
                    <a:lnTo>
                      <a:pt x="45" y="2"/>
                    </a:lnTo>
                    <a:lnTo>
                      <a:pt x="48" y="2"/>
                    </a:lnTo>
                    <a:lnTo>
                      <a:pt x="50" y="2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7" y="2"/>
                    </a:lnTo>
                    <a:lnTo>
                      <a:pt x="69" y="2"/>
                    </a:lnTo>
                    <a:lnTo>
                      <a:pt x="71" y="2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80" y="7"/>
                    </a:lnTo>
                    <a:lnTo>
                      <a:pt x="82" y="9"/>
                    </a:lnTo>
                    <a:lnTo>
                      <a:pt x="82" y="12"/>
                    </a:lnTo>
                    <a:lnTo>
                      <a:pt x="84" y="14"/>
                    </a:lnTo>
                    <a:lnTo>
                      <a:pt x="84" y="16"/>
                    </a:lnTo>
                    <a:lnTo>
                      <a:pt x="84" y="18"/>
                    </a:lnTo>
                    <a:lnTo>
                      <a:pt x="86" y="18"/>
                    </a:lnTo>
                    <a:lnTo>
                      <a:pt x="86" y="21"/>
                    </a:lnTo>
                    <a:lnTo>
                      <a:pt x="89" y="23"/>
                    </a:lnTo>
                    <a:lnTo>
                      <a:pt x="91" y="26"/>
                    </a:lnTo>
                    <a:lnTo>
                      <a:pt x="93" y="28"/>
                    </a:lnTo>
                    <a:lnTo>
                      <a:pt x="95" y="30"/>
                    </a:lnTo>
                    <a:lnTo>
                      <a:pt x="97" y="30"/>
                    </a:lnTo>
                    <a:lnTo>
                      <a:pt x="97" y="28"/>
                    </a:lnTo>
                    <a:lnTo>
                      <a:pt x="97" y="26"/>
                    </a:lnTo>
                    <a:lnTo>
                      <a:pt x="97" y="23"/>
                    </a:lnTo>
                    <a:lnTo>
                      <a:pt x="97" y="21"/>
                    </a:lnTo>
                    <a:lnTo>
                      <a:pt x="97" y="18"/>
                    </a:lnTo>
                    <a:lnTo>
                      <a:pt x="97" y="16"/>
                    </a:lnTo>
                    <a:lnTo>
                      <a:pt x="97" y="14"/>
                    </a:lnTo>
                    <a:lnTo>
                      <a:pt x="97" y="12"/>
                    </a:lnTo>
                    <a:lnTo>
                      <a:pt x="97" y="9"/>
                    </a:lnTo>
                    <a:lnTo>
                      <a:pt x="95" y="9"/>
                    </a:lnTo>
                    <a:lnTo>
                      <a:pt x="95" y="7"/>
                    </a:lnTo>
                    <a:lnTo>
                      <a:pt x="95" y="4"/>
                    </a:lnTo>
                    <a:lnTo>
                      <a:pt x="97" y="2"/>
                    </a:lnTo>
                    <a:lnTo>
                      <a:pt x="99" y="2"/>
                    </a:lnTo>
                    <a:lnTo>
                      <a:pt x="102" y="4"/>
                    </a:lnTo>
                    <a:lnTo>
                      <a:pt x="104" y="4"/>
                    </a:lnTo>
                    <a:lnTo>
                      <a:pt x="104" y="7"/>
                    </a:lnTo>
                    <a:lnTo>
                      <a:pt x="106" y="7"/>
                    </a:lnTo>
                    <a:lnTo>
                      <a:pt x="106" y="9"/>
                    </a:lnTo>
                    <a:lnTo>
                      <a:pt x="108" y="12"/>
                    </a:lnTo>
                    <a:lnTo>
                      <a:pt x="110" y="14"/>
                    </a:lnTo>
                    <a:lnTo>
                      <a:pt x="110" y="16"/>
                    </a:lnTo>
                    <a:lnTo>
                      <a:pt x="112" y="16"/>
                    </a:lnTo>
                    <a:lnTo>
                      <a:pt x="112" y="18"/>
                    </a:lnTo>
                    <a:lnTo>
                      <a:pt x="115" y="21"/>
                    </a:lnTo>
                    <a:lnTo>
                      <a:pt x="115" y="23"/>
                    </a:lnTo>
                    <a:lnTo>
                      <a:pt x="116" y="23"/>
                    </a:lnTo>
                    <a:lnTo>
                      <a:pt x="116" y="26"/>
                    </a:lnTo>
                    <a:lnTo>
                      <a:pt x="119" y="28"/>
                    </a:lnTo>
                    <a:lnTo>
                      <a:pt x="121" y="30"/>
                    </a:lnTo>
                    <a:lnTo>
                      <a:pt x="121" y="32"/>
                    </a:lnTo>
                    <a:lnTo>
                      <a:pt x="121" y="35"/>
                    </a:lnTo>
                    <a:lnTo>
                      <a:pt x="123" y="37"/>
                    </a:lnTo>
                    <a:lnTo>
                      <a:pt x="123" y="42"/>
                    </a:lnTo>
                    <a:lnTo>
                      <a:pt x="125" y="44"/>
                    </a:lnTo>
                    <a:lnTo>
                      <a:pt x="125" y="46"/>
                    </a:lnTo>
                    <a:lnTo>
                      <a:pt x="125" y="49"/>
                    </a:lnTo>
                    <a:lnTo>
                      <a:pt x="127" y="51"/>
                    </a:lnTo>
                    <a:lnTo>
                      <a:pt x="129" y="53"/>
                    </a:lnTo>
                    <a:lnTo>
                      <a:pt x="129" y="56"/>
                    </a:lnTo>
                    <a:lnTo>
                      <a:pt x="132" y="56"/>
                    </a:lnTo>
                    <a:lnTo>
                      <a:pt x="132" y="58"/>
                    </a:lnTo>
                    <a:lnTo>
                      <a:pt x="134" y="58"/>
                    </a:lnTo>
                    <a:lnTo>
                      <a:pt x="134" y="60"/>
                    </a:lnTo>
                    <a:lnTo>
                      <a:pt x="136" y="58"/>
                    </a:lnTo>
                    <a:lnTo>
                      <a:pt x="136" y="56"/>
                    </a:lnTo>
                    <a:lnTo>
                      <a:pt x="138" y="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Freeform 38"/>
              <p:cNvSpPr>
                <a:spLocks/>
              </p:cNvSpPr>
              <p:nvPr/>
            </p:nvSpPr>
            <p:spPr bwMode="auto">
              <a:xfrm>
                <a:off x="2006" y="394"/>
                <a:ext cx="110" cy="107"/>
              </a:xfrm>
              <a:custGeom>
                <a:avLst/>
                <a:gdLst>
                  <a:gd name="T0" fmla="*/ 2147483647 w 77"/>
                  <a:gd name="T1" fmla="*/ 337347179 h 81"/>
                  <a:gd name="T2" fmla="*/ 2147483647 w 77"/>
                  <a:gd name="T3" fmla="*/ 350416250 h 81"/>
                  <a:gd name="T4" fmla="*/ 2147483647 w 77"/>
                  <a:gd name="T5" fmla="*/ 360094512 h 81"/>
                  <a:gd name="T6" fmla="*/ 2147483647 w 77"/>
                  <a:gd name="T7" fmla="*/ 360094512 h 81"/>
                  <a:gd name="T8" fmla="*/ 2147483647 w 77"/>
                  <a:gd name="T9" fmla="*/ 360094512 h 81"/>
                  <a:gd name="T10" fmla="*/ 2147483647 w 77"/>
                  <a:gd name="T11" fmla="*/ 360094512 h 81"/>
                  <a:gd name="T12" fmla="*/ 2147483647 w 77"/>
                  <a:gd name="T13" fmla="*/ 350416250 h 81"/>
                  <a:gd name="T14" fmla="*/ 2147483647 w 77"/>
                  <a:gd name="T15" fmla="*/ 337347179 h 81"/>
                  <a:gd name="T16" fmla="*/ 2147483647 w 77"/>
                  <a:gd name="T17" fmla="*/ 329119933 h 81"/>
                  <a:gd name="T18" fmla="*/ 2147483647 w 77"/>
                  <a:gd name="T19" fmla="*/ 329119933 h 81"/>
                  <a:gd name="T20" fmla="*/ 2147483647 w 77"/>
                  <a:gd name="T21" fmla="*/ 318926176 h 81"/>
                  <a:gd name="T22" fmla="*/ 2147483647 w 77"/>
                  <a:gd name="T23" fmla="*/ 318926176 h 81"/>
                  <a:gd name="T24" fmla="*/ 2147483647 w 77"/>
                  <a:gd name="T25" fmla="*/ 307106423 h 81"/>
                  <a:gd name="T26" fmla="*/ 2147483647 w 77"/>
                  <a:gd name="T27" fmla="*/ 301141067 h 81"/>
                  <a:gd name="T28" fmla="*/ 2147483647 w 77"/>
                  <a:gd name="T29" fmla="*/ 301141067 h 81"/>
                  <a:gd name="T30" fmla="*/ 2147483647 w 77"/>
                  <a:gd name="T31" fmla="*/ 265268510 h 81"/>
                  <a:gd name="T32" fmla="*/ 2147483647 w 77"/>
                  <a:gd name="T33" fmla="*/ 245827301 h 81"/>
                  <a:gd name="T34" fmla="*/ 2147483647 w 77"/>
                  <a:gd name="T35" fmla="*/ 227967220 h 81"/>
                  <a:gd name="T36" fmla="*/ 2147483647 w 77"/>
                  <a:gd name="T37" fmla="*/ 206356894 h 81"/>
                  <a:gd name="T38" fmla="*/ 2147483647 w 77"/>
                  <a:gd name="T39" fmla="*/ 197484328 h 81"/>
                  <a:gd name="T40" fmla="*/ 2147483647 w 77"/>
                  <a:gd name="T41" fmla="*/ 178315357 h 81"/>
                  <a:gd name="T42" fmla="*/ 2147483647 w 77"/>
                  <a:gd name="T43" fmla="*/ 166678885 h 81"/>
                  <a:gd name="T44" fmla="*/ 2147483647 w 77"/>
                  <a:gd name="T45" fmla="*/ 156214238 h 81"/>
                  <a:gd name="T46" fmla="*/ 2147483647 w 77"/>
                  <a:gd name="T47" fmla="*/ 134986323 h 81"/>
                  <a:gd name="T48" fmla="*/ 747094247 w 77"/>
                  <a:gd name="T49" fmla="*/ 114294814 h 81"/>
                  <a:gd name="T50" fmla="*/ 0 w 77"/>
                  <a:gd name="T51" fmla="*/ 102185978 h 81"/>
                  <a:gd name="T52" fmla="*/ 0 w 77"/>
                  <a:gd name="T53" fmla="*/ 95517627 h 81"/>
                  <a:gd name="T54" fmla="*/ 0 w 77"/>
                  <a:gd name="T55" fmla="*/ 72307698 h 81"/>
                  <a:gd name="T56" fmla="*/ 0 w 77"/>
                  <a:gd name="T57" fmla="*/ 61113496 h 81"/>
                  <a:gd name="T58" fmla="*/ 747094247 w 77"/>
                  <a:gd name="T59" fmla="*/ 54737616 h 81"/>
                  <a:gd name="T60" fmla="*/ 747094247 w 77"/>
                  <a:gd name="T61" fmla="*/ 41436879 h 81"/>
                  <a:gd name="T62" fmla="*/ 1524680729 w 77"/>
                  <a:gd name="T63" fmla="*/ 31368120 h 81"/>
                  <a:gd name="T64" fmla="*/ 2147483647 w 77"/>
                  <a:gd name="T65" fmla="*/ 31368120 h 81"/>
                  <a:gd name="T66" fmla="*/ 2147483647 w 77"/>
                  <a:gd name="T67" fmla="*/ 41436879 h 81"/>
                  <a:gd name="T68" fmla="*/ 2147483647 w 77"/>
                  <a:gd name="T69" fmla="*/ 31368120 h 81"/>
                  <a:gd name="T70" fmla="*/ 2147483647 w 77"/>
                  <a:gd name="T71" fmla="*/ 23745959 h 81"/>
                  <a:gd name="T72" fmla="*/ 2147483647 w 77"/>
                  <a:gd name="T73" fmla="*/ 10301339 h 81"/>
                  <a:gd name="T74" fmla="*/ 2147483647 w 77"/>
                  <a:gd name="T75" fmla="*/ 10301339 h 81"/>
                  <a:gd name="T76" fmla="*/ 2147483647 w 77"/>
                  <a:gd name="T77" fmla="*/ 0 h 81"/>
                  <a:gd name="T78" fmla="*/ 2147483647 w 77"/>
                  <a:gd name="T79" fmla="*/ 10301339 h 81"/>
                  <a:gd name="T80" fmla="*/ 2147483647 w 77"/>
                  <a:gd name="T81" fmla="*/ 31368120 h 81"/>
                  <a:gd name="T82" fmla="*/ 2147483647 w 77"/>
                  <a:gd name="T83" fmla="*/ 61113496 h 81"/>
                  <a:gd name="T84" fmla="*/ 2147483647 w 77"/>
                  <a:gd name="T85" fmla="*/ 114294814 h 81"/>
                  <a:gd name="T86" fmla="*/ 2147483647 w 77"/>
                  <a:gd name="T87" fmla="*/ 166678885 h 81"/>
                  <a:gd name="T88" fmla="*/ 2147483647 w 77"/>
                  <a:gd name="T89" fmla="*/ 206356894 h 81"/>
                  <a:gd name="T90" fmla="*/ 2147483647 w 77"/>
                  <a:gd name="T91" fmla="*/ 235552228 h 81"/>
                  <a:gd name="T92" fmla="*/ 2147483647 w 77"/>
                  <a:gd name="T93" fmla="*/ 265268510 h 81"/>
                  <a:gd name="T94" fmla="*/ 2147483647 w 77"/>
                  <a:gd name="T95" fmla="*/ 290855889 h 81"/>
                  <a:gd name="T96" fmla="*/ 2147483647 w 77"/>
                  <a:gd name="T97" fmla="*/ 301141067 h 81"/>
                  <a:gd name="T98" fmla="*/ 2147483647 w 77"/>
                  <a:gd name="T99" fmla="*/ 318926176 h 81"/>
                  <a:gd name="T100" fmla="*/ 2147483647 w 77"/>
                  <a:gd name="T101" fmla="*/ 337347179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7"/>
                  <a:gd name="T154" fmla="*/ 0 h 81"/>
                  <a:gd name="T155" fmla="*/ 77 w 77"/>
                  <a:gd name="T156" fmla="*/ 81 h 8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7" h="81">
                    <a:moveTo>
                      <a:pt x="75" y="76"/>
                    </a:moveTo>
                    <a:lnTo>
                      <a:pt x="75" y="79"/>
                    </a:lnTo>
                    <a:lnTo>
                      <a:pt x="75" y="81"/>
                    </a:lnTo>
                    <a:lnTo>
                      <a:pt x="73" y="81"/>
                    </a:lnTo>
                    <a:lnTo>
                      <a:pt x="71" y="81"/>
                    </a:lnTo>
                    <a:lnTo>
                      <a:pt x="69" y="81"/>
                    </a:lnTo>
                    <a:lnTo>
                      <a:pt x="66" y="79"/>
                    </a:lnTo>
                    <a:lnTo>
                      <a:pt x="62" y="76"/>
                    </a:lnTo>
                    <a:lnTo>
                      <a:pt x="60" y="74"/>
                    </a:lnTo>
                    <a:lnTo>
                      <a:pt x="58" y="74"/>
                    </a:lnTo>
                    <a:lnTo>
                      <a:pt x="56" y="72"/>
                    </a:lnTo>
                    <a:lnTo>
                      <a:pt x="53" y="72"/>
                    </a:lnTo>
                    <a:lnTo>
                      <a:pt x="51" y="69"/>
                    </a:lnTo>
                    <a:lnTo>
                      <a:pt x="49" y="67"/>
                    </a:lnTo>
                    <a:lnTo>
                      <a:pt x="47" y="67"/>
                    </a:lnTo>
                    <a:lnTo>
                      <a:pt x="43" y="60"/>
                    </a:lnTo>
                    <a:lnTo>
                      <a:pt x="39" y="55"/>
                    </a:lnTo>
                    <a:lnTo>
                      <a:pt x="34" y="51"/>
                    </a:lnTo>
                    <a:lnTo>
                      <a:pt x="32" y="46"/>
                    </a:lnTo>
                    <a:lnTo>
                      <a:pt x="28" y="44"/>
                    </a:lnTo>
                    <a:lnTo>
                      <a:pt x="24" y="40"/>
                    </a:lnTo>
                    <a:lnTo>
                      <a:pt x="19" y="37"/>
                    </a:lnTo>
                    <a:lnTo>
                      <a:pt x="15" y="35"/>
                    </a:lnTo>
                    <a:lnTo>
                      <a:pt x="7" y="30"/>
                    </a:lnTo>
                    <a:lnTo>
                      <a:pt x="2" y="26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2" y="12"/>
                    </a:lnTo>
                    <a:lnTo>
                      <a:pt x="2" y="9"/>
                    </a:lnTo>
                    <a:lnTo>
                      <a:pt x="4" y="7"/>
                    </a:lnTo>
                    <a:lnTo>
                      <a:pt x="7" y="7"/>
                    </a:lnTo>
                    <a:lnTo>
                      <a:pt x="8" y="9"/>
                    </a:lnTo>
                    <a:lnTo>
                      <a:pt x="11" y="7"/>
                    </a:lnTo>
                    <a:lnTo>
                      <a:pt x="13" y="5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21" y="0"/>
                    </a:lnTo>
                    <a:lnTo>
                      <a:pt x="24" y="2"/>
                    </a:lnTo>
                    <a:lnTo>
                      <a:pt x="28" y="7"/>
                    </a:lnTo>
                    <a:lnTo>
                      <a:pt x="34" y="14"/>
                    </a:lnTo>
                    <a:lnTo>
                      <a:pt x="43" y="26"/>
                    </a:lnTo>
                    <a:lnTo>
                      <a:pt x="51" y="37"/>
                    </a:lnTo>
                    <a:lnTo>
                      <a:pt x="60" y="46"/>
                    </a:lnTo>
                    <a:lnTo>
                      <a:pt x="66" y="53"/>
                    </a:lnTo>
                    <a:lnTo>
                      <a:pt x="71" y="60"/>
                    </a:lnTo>
                    <a:lnTo>
                      <a:pt x="73" y="65"/>
                    </a:lnTo>
                    <a:lnTo>
                      <a:pt x="75" y="67"/>
                    </a:lnTo>
                    <a:lnTo>
                      <a:pt x="77" y="72"/>
                    </a:lnTo>
                    <a:lnTo>
                      <a:pt x="75" y="7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Freeform 39"/>
              <p:cNvSpPr>
                <a:spLocks/>
              </p:cNvSpPr>
              <p:nvPr/>
            </p:nvSpPr>
            <p:spPr bwMode="auto">
              <a:xfrm>
                <a:off x="2233" y="511"/>
                <a:ext cx="165" cy="54"/>
              </a:xfrm>
              <a:custGeom>
                <a:avLst/>
                <a:gdLst>
                  <a:gd name="T0" fmla="*/ 0 w 115"/>
                  <a:gd name="T1" fmla="*/ 494216853 h 40"/>
                  <a:gd name="T2" fmla="*/ 0 w 115"/>
                  <a:gd name="T3" fmla="*/ 412460065 h 40"/>
                  <a:gd name="T4" fmla="*/ 0 w 115"/>
                  <a:gd name="T5" fmla="*/ 376904560 h 40"/>
                  <a:gd name="T6" fmla="*/ 911673138 w 115"/>
                  <a:gd name="T7" fmla="*/ 339797257 h 40"/>
                  <a:gd name="T8" fmla="*/ 2147483647 w 115"/>
                  <a:gd name="T9" fmla="*/ 305526009 h 40"/>
                  <a:gd name="T10" fmla="*/ 2147483647 w 115"/>
                  <a:gd name="T11" fmla="*/ 305526009 h 40"/>
                  <a:gd name="T12" fmla="*/ 2147483647 w 115"/>
                  <a:gd name="T13" fmla="*/ 279188417 h 40"/>
                  <a:gd name="T14" fmla="*/ 2147483647 w 115"/>
                  <a:gd name="T15" fmla="*/ 251701430 h 40"/>
                  <a:gd name="T16" fmla="*/ 2147483647 w 115"/>
                  <a:gd name="T17" fmla="*/ 206806527 h 40"/>
                  <a:gd name="T18" fmla="*/ 2147483647 w 115"/>
                  <a:gd name="T19" fmla="*/ 178403807 h 40"/>
                  <a:gd name="T20" fmla="*/ 2147483647 w 115"/>
                  <a:gd name="T21" fmla="*/ 132150922 h 40"/>
                  <a:gd name="T22" fmla="*/ 2147483647 w 115"/>
                  <a:gd name="T23" fmla="*/ 132150922 h 40"/>
                  <a:gd name="T24" fmla="*/ 2147483647 w 115"/>
                  <a:gd name="T25" fmla="*/ 97889616 h 40"/>
                  <a:gd name="T26" fmla="*/ 2147483647 w 115"/>
                  <a:gd name="T27" fmla="*/ 97889616 h 40"/>
                  <a:gd name="T28" fmla="*/ 2147483647 w 115"/>
                  <a:gd name="T29" fmla="*/ 72510780 h 40"/>
                  <a:gd name="T30" fmla="*/ 2147483647 w 115"/>
                  <a:gd name="T31" fmla="*/ 29778416 h 40"/>
                  <a:gd name="T32" fmla="*/ 2147483647 w 115"/>
                  <a:gd name="T33" fmla="*/ 29778416 h 40"/>
                  <a:gd name="T34" fmla="*/ 2147483647 w 115"/>
                  <a:gd name="T35" fmla="*/ 0 h 40"/>
                  <a:gd name="T36" fmla="*/ 2147483647 w 115"/>
                  <a:gd name="T37" fmla="*/ 0 h 40"/>
                  <a:gd name="T38" fmla="*/ 2147483647 w 115"/>
                  <a:gd name="T39" fmla="*/ 0 h 40"/>
                  <a:gd name="T40" fmla="*/ 2147483647 w 115"/>
                  <a:gd name="T41" fmla="*/ 29778416 h 40"/>
                  <a:gd name="T42" fmla="*/ 2147483647 w 115"/>
                  <a:gd name="T43" fmla="*/ 72510780 h 40"/>
                  <a:gd name="T44" fmla="*/ 2147483647 w 115"/>
                  <a:gd name="T45" fmla="*/ 97889616 h 40"/>
                  <a:gd name="T46" fmla="*/ 2147483647 w 115"/>
                  <a:gd name="T47" fmla="*/ 132150922 h 40"/>
                  <a:gd name="T48" fmla="*/ 2147483647 w 115"/>
                  <a:gd name="T49" fmla="*/ 178403807 h 40"/>
                  <a:gd name="T50" fmla="*/ 2147483647 w 115"/>
                  <a:gd name="T51" fmla="*/ 251701430 h 40"/>
                  <a:gd name="T52" fmla="*/ 2147483647 w 115"/>
                  <a:gd name="T53" fmla="*/ 279188417 h 40"/>
                  <a:gd name="T54" fmla="*/ 2147483647 w 115"/>
                  <a:gd name="T55" fmla="*/ 339797257 h 40"/>
                  <a:gd name="T56" fmla="*/ 2147483647 w 115"/>
                  <a:gd name="T57" fmla="*/ 412460065 h 40"/>
                  <a:gd name="T58" fmla="*/ 2147483647 w 115"/>
                  <a:gd name="T59" fmla="*/ 494216853 h 40"/>
                  <a:gd name="T60" fmla="*/ 2147483647 w 115"/>
                  <a:gd name="T61" fmla="*/ 508821326 h 40"/>
                  <a:gd name="T62" fmla="*/ 2147483647 w 115"/>
                  <a:gd name="T63" fmla="*/ 556821390 h 40"/>
                  <a:gd name="T64" fmla="*/ 2147483647 w 115"/>
                  <a:gd name="T65" fmla="*/ 592568583 h 40"/>
                  <a:gd name="T66" fmla="*/ 2147483647 w 115"/>
                  <a:gd name="T67" fmla="*/ 592568583 h 40"/>
                  <a:gd name="T68" fmla="*/ 2147483647 w 115"/>
                  <a:gd name="T69" fmla="*/ 592568583 h 40"/>
                  <a:gd name="T70" fmla="*/ 2147483647 w 115"/>
                  <a:gd name="T71" fmla="*/ 592568583 h 40"/>
                  <a:gd name="T72" fmla="*/ 2147483647 w 115"/>
                  <a:gd name="T73" fmla="*/ 592568583 h 40"/>
                  <a:gd name="T74" fmla="*/ 2147483647 w 115"/>
                  <a:gd name="T75" fmla="*/ 592568583 h 40"/>
                  <a:gd name="T76" fmla="*/ 2147483647 w 115"/>
                  <a:gd name="T77" fmla="*/ 592568583 h 40"/>
                  <a:gd name="T78" fmla="*/ 2005780639 w 115"/>
                  <a:gd name="T79" fmla="*/ 556821390 h 40"/>
                  <a:gd name="T80" fmla="*/ 0 w 115"/>
                  <a:gd name="T81" fmla="*/ 494216853 h 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40"/>
                  <a:gd name="T125" fmla="*/ 115 w 115"/>
                  <a:gd name="T126" fmla="*/ 40 h 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40">
                    <a:moveTo>
                      <a:pt x="0" y="33"/>
                    </a:moveTo>
                    <a:lnTo>
                      <a:pt x="0" y="28"/>
                    </a:lnTo>
                    <a:lnTo>
                      <a:pt x="0" y="26"/>
                    </a:lnTo>
                    <a:lnTo>
                      <a:pt x="2" y="23"/>
                    </a:lnTo>
                    <a:lnTo>
                      <a:pt x="7" y="21"/>
                    </a:lnTo>
                    <a:lnTo>
                      <a:pt x="13" y="21"/>
                    </a:lnTo>
                    <a:lnTo>
                      <a:pt x="18" y="19"/>
                    </a:lnTo>
                    <a:lnTo>
                      <a:pt x="24" y="17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9"/>
                    </a:lnTo>
                    <a:lnTo>
                      <a:pt x="52" y="9"/>
                    </a:lnTo>
                    <a:lnTo>
                      <a:pt x="59" y="7"/>
                    </a:lnTo>
                    <a:lnTo>
                      <a:pt x="65" y="7"/>
                    </a:lnTo>
                    <a:lnTo>
                      <a:pt x="72" y="5"/>
                    </a:lnTo>
                    <a:lnTo>
                      <a:pt x="78" y="2"/>
                    </a:lnTo>
                    <a:lnTo>
                      <a:pt x="83" y="2"/>
                    </a:lnTo>
                    <a:lnTo>
                      <a:pt x="95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3" y="2"/>
                    </a:lnTo>
                    <a:lnTo>
                      <a:pt x="113" y="5"/>
                    </a:lnTo>
                    <a:lnTo>
                      <a:pt x="113" y="7"/>
                    </a:lnTo>
                    <a:lnTo>
                      <a:pt x="113" y="9"/>
                    </a:lnTo>
                    <a:lnTo>
                      <a:pt x="113" y="12"/>
                    </a:lnTo>
                    <a:lnTo>
                      <a:pt x="113" y="17"/>
                    </a:lnTo>
                    <a:lnTo>
                      <a:pt x="115" y="19"/>
                    </a:lnTo>
                    <a:lnTo>
                      <a:pt x="115" y="23"/>
                    </a:lnTo>
                    <a:lnTo>
                      <a:pt x="115" y="28"/>
                    </a:lnTo>
                    <a:lnTo>
                      <a:pt x="110" y="33"/>
                    </a:lnTo>
                    <a:lnTo>
                      <a:pt x="104" y="35"/>
                    </a:lnTo>
                    <a:lnTo>
                      <a:pt x="93" y="38"/>
                    </a:lnTo>
                    <a:lnTo>
                      <a:pt x="78" y="40"/>
                    </a:lnTo>
                    <a:lnTo>
                      <a:pt x="61" y="40"/>
                    </a:lnTo>
                    <a:lnTo>
                      <a:pt x="46" y="40"/>
                    </a:lnTo>
                    <a:lnTo>
                      <a:pt x="32" y="40"/>
                    </a:lnTo>
                    <a:lnTo>
                      <a:pt x="24" y="40"/>
                    </a:lnTo>
                    <a:lnTo>
                      <a:pt x="15" y="40"/>
                    </a:lnTo>
                    <a:lnTo>
                      <a:pt x="9" y="40"/>
                    </a:lnTo>
                    <a:lnTo>
                      <a:pt x="5" y="38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2" name="Group 40"/>
              <p:cNvGrpSpPr>
                <a:grpSpLocks/>
              </p:cNvGrpSpPr>
              <p:nvPr/>
            </p:nvGrpSpPr>
            <p:grpSpPr bwMode="auto">
              <a:xfrm>
                <a:off x="2676" y="400"/>
                <a:ext cx="135" cy="194"/>
                <a:chOff x="4034" y="828"/>
                <a:chExt cx="94" cy="146"/>
              </a:xfrm>
              <a:grpFill/>
            </p:grpSpPr>
            <p:sp>
              <p:nvSpPr>
                <p:cNvPr id="26" name="Freeform 41"/>
                <p:cNvSpPr>
                  <a:spLocks/>
                </p:cNvSpPr>
                <p:nvPr/>
              </p:nvSpPr>
              <p:spPr bwMode="auto">
                <a:xfrm>
                  <a:off x="4034" y="828"/>
                  <a:ext cx="94" cy="146"/>
                </a:xfrm>
                <a:custGeom>
                  <a:avLst/>
                  <a:gdLst>
                    <a:gd name="T0" fmla="*/ 42 w 94"/>
                    <a:gd name="T1" fmla="*/ 0 h 146"/>
                    <a:gd name="T2" fmla="*/ 50 w 94"/>
                    <a:gd name="T3" fmla="*/ 2 h 146"/>
                    <a:gd name="T4" fmla="*/ 57 w 94"/>
                    <a:gd name="T5" fmla="*/ 7 h 146"/>
                    <a:gd name="T6" fmla="*/ 70 w 94"/>
                    <a:gd name="T7" fmla="*/ 9 h 146"/>
                    <a:gd name="T8" fmla="*/ 79 w 94"/>
                    <a:gd name="T9" fmla="*/ 7 h 146"/>
                    <a:gd name="T10" fmla="*/ 92 w 94"/>
                    <a:gd name="T11" fmla="*/ 12 h 146"/>
                    <a:gd name="T12" fmla="*/ 94 w 94"/>
                    <a:gd name="T13" fmla="*/ 25 h 146"/>
                    <a:gd name="T14" fmla="*/ 94 w 94"/>
                    <a:gd name="T15" fmla="*/ 39 h 146"/>
                    <a:gd name="T16" fmla="*/ 88 w 94"/>
                    <a:gd name="T17" fmla="*/ 42 h 146"/>
                    <a:gd name="T18" fmla="*/ 77 w 94"/>
                    <a:gd name="T19" fmla="*/ 42 h 146"/>
                    <a:gd name="T20" fmla="*/ 77 w 94"/>
                    <a:gd name="T21" fmla="*/ 48 h 146"/>
                    <a:gd name="T22" fmla="*/ 85 w 94"/>
                    <a:gd name="T23" fmla="*/ 56 h 146"/>
                    <a:gd name="T24" fmla="*/ 92 w 94"/>
                    <a:gd name="T25" fmla="*/ 62 h 146"/>
                    <a:gd name="T26" fmla="*/ 94 w 94"/>
                    <a:gd name="T27" fmla="*/ 69 h 146"/>
                    <a:gd name="T28" fmla="*/ 81 w 94"/>
                    <a:gd name="T29" fmla="*/ 76 h 146"/>
                    <a:gd name="T30" fmla="*/ 70 w 94"/>
                    <a:gd name="T31" fmla="*/ 88 h 146"/>
                    <a:gd name="T32" fmla="*/ 59 w 94"/>
                    <a:gd name="T33" fmla="*/ 100 h 146"/>
                    <a:gd name="T34" fmla="*/ 50 w 94"/>
                    <a:gd name="T35" fmla="*/ 109 h 146"/>
                    <a:gd name="T36" fmla="*/ 35 w 94"/>
                    <a:gd name="T37" fmla="*/ 125 h 146"/>
                    <a:gd name="T38" fmla="*/ 13 w 94"/>
                    <a:gd name="T39" fmla="*/ 139 h 146"/>
                    <a:gd name="T40" fmla="*/ 2 w 94"/>
                    <a:gd name="T41" fmla="*/ 146 h 146"/>
                    <a:gd name="T42" fmla="*/ 0 w 94"/>
                    <a:gd name="T43" fmla="*/ 144 h 146"/>
                    <a:gd name="T44" fmla="*/ 0 w 94"/>
                    <a:gd name="T45" fmla="*/ 141 h 146"/>
                    <a:gd name="T46" fmla="*/ 0 w 94"/>
                    <a:gd name="T47" fmla="*/ 137 h 146"/>
                    <a:gd name="T48" fmla="*/ 0 w 94"/>
                    <a:gd name="T49" fmla="*/ 134 h 146"/>
                    <a:gd name="T50" fmla="*/ 0 w 94"/>
                    <a:gd name="T51" fmla="*/ 130 h 146"/>
                    <a:gd name="T52" fmla="*/ 2 w 94"/>
                    <a:gd name="T53" fmla="*/ 123 h 146"/>
                    <a:gd name="T54" fmla="*/ 4 w 94"/>
                    <a:gd name="T55" fmla="*/ 118 h 146"/>
                    <a:gd name="T56" fmla="*/ 24 w 94"/>
                    <a:gd name="T57" fmla="*/ 102 h 146"/>
                    <a:gd name="T58" fmla="*/ 33 w 94"/>
                    <a:gd name="T59" fmla="*/ 83 h 146"/>
                    <a:gd name="T60" fmla="*/ 46 w 94"/>
                    <a:gd name="T61" fmla="*/ 67 h 146"/>
                    <a:gd name="T62" fmla="*/ 52 w 94"/>
                    <a:gd name="T63" fmla="*/ 62 h 146"/>
                    <a:gd name="T64" fmla="*/ 52 w 94"/>
                    <a:gd name="T65" fmla="*/ 58 h 146"/>
                    <a:gd name="T66" fmla="*/ 52 w 94"/>
                    <a:gd name="T67" fmla="*/ 56 h 146"/>
                    <a:gd name="T68" fmla="*/ 55 w 94"/>
                    <a:gd name="T69" fmla="*/ 53 h 146"/>
                    <a:gd name="T70" fmla="*/ 55 w 94"/>
                    <a:gd name="T71" fmla="*/ 48 h 146"/>
                    <a:gd name="T72" fmla="*/ 52 w 94"/>
                    <a:gd name="T73" fmla="*/ 46 h 146"/>
                    <a:gd name="T74" fmla="*/ 52 w 94"/>
                    <a:gd name="T75" fmla="*/ 44 h 146"/>
                    <a:gd name="T76" fmla="*/ 52 w 94"/>
                    <a:gd name="T77" fmla="*/ 39 h 146"/>
                    <a:gd name="T78" fmla="*/ 52 w 94"/>
                    <a:gd name="T79" fmla="*/ 37 h 146"/>
                    <a:gd name="T80" fmla="*/ 50 w 94"/>
                    <a:gd name="T81" fmla="*/ 25 h 146"/>
                    <a:gd name="T82" fmla="*/ 39 w 94"/>
                    <a:gd name="T83" fmla="*/ 18 h 146"/>
                    <a:gd name="T84" fmla="*/ 35 w 94"/>
                    <a:gd name="T85" fmla="*/ 4 h 146"/>
                    <a:gd name="T86" fmla="*/ 42 w 94"/>
                    <a:gd name="T87" fmla="*/ 0 h 14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94"/>
                    <a:gd name="T133" fmla="*/ 0 h 146"/>
                    <a:gd name="T134" fmla="*/ 94 w 94"/>
                    <a:gd name="T135" fmla="*/ 146 h 14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94" h="146">
                      <a:moveTo>
                        <a:pt x="42" y="0"/>
                      </a:moveTo>
                      <a:lnTo>
                        <a:pt x="50" y="2"/>
                      </a:lnTo>
                      <a:lnTo>
                        <a:pt x="57" y="7"/>
                      </a:lnTo>
                      <a:lnTo>
                        <a:pt x="70" y="9"/>
                      </a:lnTo>
                      <a:lnTo>
                        <a:pt x="79" y="7"/>
                      </a:lnTo>
                      <a:lnTo>
                        <a:pt x="92" y="12"/>
                      </a:lnTo>
                      <a:lnTo>
                        <a:pt x="94" y="25"/>
                      </a:lnTo>
                      <a:lnTo>
                        <a:pt x="94" y="39"/>
                      </a:lnTo>
                      <a:lnTo>
                        <a:pt x="88" y="42"/>
                      </a:lnTo>
                      <a:lnTo>
                        <a:pt x="77" y="42"/>
                      </a:lnTo>
                      <a:lnTo>
                        <a:pt x="77" y="48"/>
                      </a:lnTo>
                      <a:lnTo>
                        <a:pt x="85" y="56"/>
                      </a:lnTo>
                      <a:lnTo>
                        <a:pt x="92" y="62"/>
                      </a:lnTo>
                      <a:lnTo>
                        <a:pt x="94" y="69"/>
                      </a:lnTo>
                      <a:lnTo>
                        <a:pt x="81" y="76"/>
                      </a:lnTo>
                      <a:lnTo>
                        <a:pt x="70" y="88"/>
                      </a:lnTo>
                      <a:lnTo>
                        <a:pt x="59" y="100"/>
                      </a:lnTo>
                      <a:lnTo>
                        <a:pt x="50" y="109"/>
                      </a:lnTo>
                      <a:lnTo>
                        <a:pt x="35" y="125"/>
                      </a:lnTo>
                      <a:lnTo>
                        <a:pt x="13" y="139"/>
                      </a:lnTo>
                      <a:lnTo>
                        <a:pt x="2" y="146"/>
                      </a:lnTo>
                      <a:lnTo>
                        <a:pt x="0" y="144"/>
                      </a:lnTo>
                      <a:lnTo>
                        <a:pt x="0" y="141"/>
                      </a:lnTo>
                      <a:lnTo>
                        <a:pt x="0" y="137"/>
                      </a:lnTo>
                      <a:lnTo>
                        <a:pt x="0" y="134"/>
                      </a:lnTo>
                      <a:lnTo>
                        <a:pt x="0" y="130"/>
                      </a:lnTo>
                      <a:lnTo>
                        <a:pt x="2" y="123"/>
                      </a:lnTo>
                      <a:lnTo>
                        <a:pt x="4" y="118"/>
                      </a:lnTo>
                      <a:lnTo>
                        <a:pt x="24" y="102"/>
                      </a:lnTo>
                      <a:lnTo>
                        <a:pt x="33" y="83"/>
                      </a:lnTo>
                      <a:lnTo>
                        <a:pt x="46" y="67"/>
                      </a:lnTo>
                      <a:lnTo>
                        <a:pt x="52" y="62"/>
                      </a:lnTo>
                      <a:lnTo>
                        <a:pt x="52" y="58"/>
                      </a:lnTo>
                      <a:lnTo>
                        <a:pt x="52" y="56"/>
                      </a:lnTo>
                      <a:lnTo>
                        <a:pt x="55" y="53"/>
                      </a:lnTo>
                      <a:lnTo>
                        <a:pt x="55" y="48"/>
                      </a:lnTo>
                      <a:lnTo>
                        <a:pt x="52" y="46"/>
                      </a:lnTo>
                      <a:lnTo>
                        <a:pt x="52" y="44"/>
                      </a:lnTo>
                      <a:lnTo>
                        <a:pt x="52" y="39"/>
                      </a:lnTo>
                      <a:lnTo>
                        <a:pt x="52" y="37"/>
                      </a:lnTo>
                      <a:lnTo>
                        <a:pt x="50" y="25"/>
                      </a:lnTo>
                      <a:lnTo>
                        <a:pt x="39" y="18"/>
                      </a:lnTo>
                      <a:lnTo>
                        <a:pt x="35" y="4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Freeform 42"/>
                <p:cNvSpPr>
                  <a:spLocks/>
                </p:cNvSpPr>
                <p:nvPr/>
              </p:nvSpPr>
              <p:spPr bwMode="auto">
                <a:xfrm>
                  <a:off x="4034" y="828"/>
                  <a:ext cx="94" cy="146"/>
                </a:xfrm>
                <a:custGeom>
                  <a:avLst/>
                  <a:gdLst>
                    <a:gd name="T0" fmla="*/ 42 w 94"/>
                    <a:gd name="T1" fmla="*/ 0 h 146"/>
                    <a:gd name="T2" fmla="*/ 50 w 94"/>
                    <a:gd name="T3" fmla="*/ 2 h 146"/>
                    <a:gd name="T4" fmla="*/ 57 w 94"/>
                    <a:gd name="T5" fmla="*/ 7 h 146"/>
                    <a:gd name="T6" fmla="*/ 70 w 94"/>
                    <a:gd name="T7" fmla="*/ 9 h 146"/>
                    <a:gd name="T8" fmla="*/ 79 w 94"/>
                    <a:gd name="T9" fmla="*/ 7 h 146"/>
                    <a:gd name="T10" fmla="*/ 92 w 94"/>
                    <a:gd name="T11" fmla="*/ 12 h 146"/>
                    <a:gd name="T12" fmla="*/ 94 w 94"/>
                    <a:gd name="T13" fmla="*/ 25 h 146"/>
                    <a:gd name="T14" fmla="*/ 94 w 94"/>
                    <a:gd name="T15" fmla="*/ 39 h 146"/>
                    <a:gd name="T16" fmla="*/ 88 w 94"/>
                    <a:gd name="T17" fmla="*/ 42 h 146"/>
                    <a:gd name="T18" fmla="*/ 77 w 94"/>
                    <a:gd name="T19" fmla="*/ 42 h 146"/>
                    <a:gd name="T20" fmla="*/ 77 w 94"/>
                    <a:gd name="T21" fmla="*/ 48 h 146"/>
                    <a:gd name="T22" fmla="*/ 85 w 94"/>
                    <a:gd name="T23" fmla="*/ 56 h 146"/>
                    <a:gd name="T24" fmla="*/ 92 w 94"/>
                    <a:gd name="T25" fmla="*/ 62 h 146"/>
                    <a:gd name="T26" fmla="*/ 94 w 94"/>
                    <a:gd name="T27" fmla="*/ 69 h 146"/>
                    <a:gd name="T28" fmla="*/ 81 w 94"/>
                    <a:gd name="T29" fmla="*/ 76 h 146"/>
                    <a:gd name="T30" fmla="*/ 70 w 94"/>
                    <a:gd name="T31" fmla="*/ 88 h 146"/>
                    <a:gd name="T32" fmla="*/ 59 w 94"/>
                    <a:gd name="T33" fmla="*/ 100 h 146"/>
                    <a:gd name="T34" fmla="*/ 50 w 94"/>
                    <a:gd name="T35" fmla="*/ 109 h 146"/>
                    <a:gd name="T36" fmla="*/ 35 w 94"/>
                    <a:gd name="T37" fmla="*/ 125 h 146"/>
                    <a:gd name="T38" fmla="*/ 13 w 94"/>
                    <a:gd name="T39" fmla="*/ 139 h 146"/>
                    <a:gd name="T40" fmla="*/ 2 w 94"/>
                    <a:gd name="T41" fmla="*/ 146 h 146"/>
                    <a:gd name="T42" fmla="*/ 0 w 94"/>
                    <a:gd name="T43" fmla="*/ 144 h 146"/>
                    <a:gd name="T44" fmla="*/ 0 w 94"/>
                    <a:gd name="T45" fmla="*/ 141 h 146"/>
                    <a:gd name="T46" fmla="*/ 0 w 94"/>
                    <a:gd name="T47" fmla="*/ 137 h 146"/>
                    <a:gd name="T48" fmla="*/ 0 w 94"/>
                    <a:gd name="T49" fmla="*/ 134 h 146"/>
                    <a:gd name="T50" fmla="*/ 0 w 94"/>
                    <a:gd name="T51" fmla="*/ 130 h 146"/>
                    <a:gd name="T52" fmla="*/ 2 w 94"/>
                    <a:gd name="T53" fmla="*/ 123 h 146"/>
                    <a:gd name="T54" fmla="*/ 4 w 94"/>
                    <a:gd name="T55" fmla="*/ 118 h 146"/>
                    <a:gd name="T56" fmla="*/ 24 w 94"/>
                    <a:gd name="T57" fmla="*/ 102 h 146"/>
                    <a:gd name="T58" fmla="*/ 33 w 94"/>
                    <a:gd name="T59" fmla="*/ 83 h 146"/>
                    <a:gd name="T60" fmla="*/ 46 w 94"/>
                    <a:gd name="T61" fmla="*/ 67 h 146"/>
                    <a:gd name="T62" fmla="*/ 52 w 94"/>
                    <a:gd name="T63" fmla="*/ 62 h 146"/>
                    <a:gd name="T64" fmla="*/ 52 w 94"/>
                    <a:gd name="T65" fmla="*/ 58 h 146"/>
                    <a:gd name="T66" fmla="*/ 52 w 94"/>
                    <a:gd name="T67" fmla="*/ 56 h 146"/>
                    <a:gd name="T68" fmla="*/ 55 w 94"/>
                    <a:gd name="T69" fmla="*/ 53 h 146"/>
                    <a:gd name="T70" fmla="*/ 55 w 94"/>
                    <a:gd name="T71" fmla="*/ 48 h 146"/>
                    <a:gd name="T72" fmla="*/ 52 w 94"/>
                    <a:gd name="T73" fmla="*/ 46 h 146"/>
                    <a:gd name="T74" fmla="*/ 52 w 94"/>
                    <a:gd name="T75" fmla="*/ 44 h 146"/>
                    <a:gd name="T76" fmla="*/ 52 w 94"/>
                    <a:gd name="T77" fmla="*/ 39 h 146"/>
                    <a:gd name="T78" fmla="*/ 52 w 94"/>
                    <a:gd name="T79" fmla="*/ 37 h 146"/>
                    <a:gd name="T80" fmla="*/ 50 w 94"/>
                    <a:gd name="T81" fmla="*/ 25 h 146"/>
                    <a:gd name="T82" fmla="*/ 39 w 94"/>
                    <a:gd name="T83" fmla="*/ 18 h 146"/>
                    <a:gd name="T84" fmla="*/ 35 w 94"/>
                    <a:gd name="T85" fmla="*/ 4 h 146"/>
                    <a:gd name="T86" fmla="*/ 42 w 94"/>
                    <a:gd name="T87" fmla="*/ 0 h 14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94"/>
                    <a:gd name="T133" fmla="*/ 0 h 146"/>
                    <a:gd name="T134" fmla="*/ 94 w 94"/>
                    <a:gd name="T135" fmla="*/ 146 h 14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94" h="146">
                      <a:moveTo>
                        <a:pt x="42" y="0"/>
                      </a:moveTo>
                      <a:lnTo>
                        <a:pt x="50" y="2"/>
                      </a:lnTo>
                      <a:lnTo>
                        <a:pt x="57" y="7"/>
                      </a:lnTo>
                      <a:lnTo>
                        <a:pt x="70" y="9"/>
                      </a:lnTo>
                      <a:lnTo>
                        <a:pt x="79" y="7"/>
                      </a:lnTo>
                      <a:lnTo>
                        <a:pt x="92" y="12"/>
                      </a:lnTo>
                      <a:lnTo>
                        <a:pt x="94" y="25"/>
                      </a:lnTo>
                      <a:lnTo>
                        <a:pt x="94" y="39"/>
                      </a:lnTo>
                      <a:lnTo>
                        <a:pt x="88" y="42"/>
                      </a:lnTo>
                      <a:lnTo>
                        <a:pt x="77" y="42"/>
                      </a:lnTo>
                      <a:lnTo>
                        <a:pt x="77" y="48"/>
                      </a:lnTo>
                      <a:lnTo>
                        <a:pt x="85" y="56"/>
                      </a:lnTo>
                      <a:lnTo>
                        <a:pt x="92" y="62"/>
                      </a:lnTo>
                      <a:lnTo>
                        <a:pt x="94" y="69"/>
                      </a:lnTo>
                      <a:lnTo>
                        <a:pt x="81" y="76"/>
                      </a:lnTo>
                      <a:lnTo>
                        <a:pt x="70" y="88"/>
                      </a:lnTo>
                      <a:lnTo>
                        <a:pt x="59" y="100"/>
                      </a:lnTo>
                      <a:lnTo>
                        <a:pt x="50" y="109"/>
                      </a:lnTo>
                      <a:lnTo>
                        <a:pt x="35" y="125"/>
                      </a:lnTo>
                      <a:lnTo>
                        <a:pt x="13" y="139"/>
                      </a:lnTo>
                      <a:lnTo>
                        <a:pt x="2" y="146"/>
                      </a:lnTo>
                      <a:lnTo>
                        <a:pt x="0" y="144"/>
                      </a:lnTo>
                      <a:lnTo>
                        <a:pt x="0" y="141"/>
                      </a:lnTo>
                      <a:lnTo>
                        <a:pt x="0" y="137"/>
                      </a:lnTo>
                      <a:lnTo>
                        <a:pt x="0" y="134"/>
                      </a:lnTo>
                      <a:lnTo>
                        <a:pt x="0" y="130"/>
                      </a:lnTo>
                      <a:lnTo>
                        <a:pt x="2" y="123"/>
                      </a:lnTo>
                      <a:lnTo>
                        <a:pt x="4" y="118"/>
                      </a:lnTo>
                      <a:lnTo>
                        <a:pt x="24" y="102"/>
                      </a:lnTo>
                      <a:lnTo>
                        <a:pt x="33" y="83"/>
                      </a:lnTo>
                      <a:lnTo>
                        <a:pt x="46" y="67"/>
                      </a:lnTo>
                      <a:lnTo>
                        <a:pt x="52" y="62"/>
                      </a:lnTo>
                      <a:lnTo>
                        <a:pt x="52" y="58"/>
                      </a:lnTo>
                      <a:lnTo>
                        <a:pt x="52" y="56"/>
                      </a:lnTo>
                      <a:lnTo>
                        <a:pt x="55" y="53"/>
                      </a:lnTo>
                      <a:lnTo>
                        <a:pt x="55" y="48"/>
                      </a:lnTo>
                      <a:lnTo>
                        <a:pt x="52" y="46"/>
                      </a:lnTo>
                      <a:lnTo>
                        <a:pt x="52" y="44"/>
                      </a:lnTo>
                      <a:lnTo>
                        <a:pt x="52" y="39"/>
                      </a:lnTo>
                      <a:lnTo>
                        <a:pt x="52" y="37"/>
                      </a:lnTo>
                      <a:lnTo>
                        <a:pt x="50" y="25"/>
                      </a:lnTo>
                      <a:lnTo>
                        <a:pt x="39" y="18"/>
                      </a:lnTo>
                      <a:lnTo>
                        <a:pt x="35" y="4"/>
                      </a:lnTo>
                      <a:lnTo>
                        <a:pt x="42" y="0"/>
                      </a:lnTo>
                    </a:path>
                  </a:pathLst>
                </a:custGeom>
                <a:grpFill/>
                <a:ln w="1588">
                  <a:noFill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3" name="Group 43"/>
              <p:cNvGrpSpPr>
                <a:grpSpLocks/>
              </p:cNvGrpSpPr>
              <p:nvPr/>
            </p:nvGrpSpPr>
            <p:grpSpPr bwMode="auto">
              <a:xfrm>
                <a:off x="725" y="3168"/>
                <a:ext cx="1195" cy="213"/>
                <a:chOff x="725" y="3168"/>
                <a:chExt cx="1195" cy="213"/>
              </a:xfrm>
              <a:grpFill/>
            </p:grpSpPr>
            <p:sp>
              <p:nvSpPr>
                <p:cNvPr id="24" name="Rectangle 44"/>
                <p:cNvSpPr>
                  <a:spLocks noChangeArrowheads="1"/>
                </p:cNvSpPr>
                <p:nvPr/>
              </p:nvSpPr>
              <p:spPr bwMode="auto">
                <a:xfrm>
                  <a:off x="725" y="3231"/>
                  <a:ext cx="335" cy="9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1118" y="3168"/>
                  <a:ext cx="802" cy="2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/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5pPr>
                  <a:lvl6pPr marL="2514600" indent="-228600" defTabSz="438150" eaLnBrk="0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Univers" pitchFamily="34" charset="0"/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6pPr>
                  <a:lvl7pPr marL="2971800" indent="-228600" defTabSz="438150" eaLnBrk="0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Univers" pitchFamily="34" charset="0"/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7pPr>
                  <a:lvl8pPr marL="3429000" indent="-228600" defTabSz="438150" eaLnBrk="0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Univers" pitchFamily="34" charset="0"/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8pPr>
                  <a:lvl9pPr marL="3886200" indent="-228600" defTabSz="438150" eaLnBrk="0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Univers" pitchFamily="34" charset="0"/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pt-BR" sz="1600" dirty="0">
                      <a:solidFill>
                        <a:prstClr val="white"/>
                      </a:solidFill>
                      <a:latin typeface="Arial Black" pitchFamily="34" charset="0"/>
                    </a:rPr>
                    <a:t>Cerrado</a:t>
                  </a:r>
                </a:p>
              </p:txBody>
            </p:sp>
          </p:grpSp>
        </p:grpSp>
      </p:grp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41851" y="278909"/>
            <a:ext cx="4546600" cy="914400"/>
          </a:xfrm>
          <a:prstGeom prst="rect">
            <a:avLst/>
          </a:prstGeom>
          <a:effectLst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39789">
              <a:lnSpc>
                <a:spcPct val="90000"/>
              </a:lnSpc>
              <a:defRPr/>
            </a:pPr>
            <a:r>
              <a:rPr lang="es-CO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Região</a:t>
            </a:r>
            <a:r>
              <a:rPr lang="es-CO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Cerrado</a:t>
            </a:r>
            <a:endParaRPr lang="pt-BR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84359" y="5076825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es-VE">
              <a:solidFill>
                <a:prstClr val="black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224096" y="5076825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es-VE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351222" y="5076825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es-VE">
              <a:solidFill>
                <a:prstClr val="black"/>
              </a:solidFill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3487739" y="2984502"/>
            <a:ext cx="2068513" cy="1838325"/>
            <a:chOff x="2197" y="1880"/>
            <a:chExt cx="1303" cy="1158"/>
          </a:xfrm>
          <a:solidFill>
            <a:srgbClr val="92D050"/>
          </a:solidFill>
        </p:grpSpPr>
        <p:sp>
          <p:nvSpPr>
            <p:cNvPr id="36" name="Freeform 9"/>
            <p:cNvSpPr>
              <a:spLocks/>
            </p:cNvSpPr>
            <p:nvPr/>
          </p:nvSpPr>
          <p:spPr bwMode="auto">
            <a:xfrm>
              <a:off x="2197" y="2064"/>
              <a:ext cx="875" cy="967"/>
            </a:xfrm>
            <a:custGeom>
              <a:avLst/>
              <a:gdLst>
                <a:gd name="T0" fmla="*/ 2147483647 w 587"/>
                <a:gd name="T1" fmla="*/ 2147483647 h 696"/>
                <a:gd name="T2" fmla="*/ 2147483647 w 587"/>
                <a:gd name="T3" fmla="*/ 2147483647 h 696"/>
                <a:gd name="T4" fmla="*/ 2147483647 w 587"/>
                <a:gd name="T5" fmla="*/ 2147483647 h 696"/>
                <a:gd name="T6" fmla="*/ 2147483647 w 587"/>
                <a:gd name="T7" fmla="*/ 2147483647 h 696"/>
                <a:gd name="T8" fmla="*/ 2147483647 w 587"/>
                <a:gd name="T9" fmla="*/ 2147483647 h 696"/>
                <a:gd name="T10" fmla="*/ 2147483647 w 587"/>
                <a:gd name="T11" fmla="*/ 2147483647 h 696"/>
                <a:gd name="T12" fmla="*/ 2147483647 w 587"/>
                <a:gd name="T13" fmla="*/ 2147483647 h 696"/>
                <a:gd name="T14" fmla="*/ 2147483647 w 587"/>
                <a:gd name="T15" fmla="*/ 2147483647 h 696"/>
                <a:gd name="T16" fmla="*/ 2147483647 w 587"/>
                <a:gd name="T17" fmla="*/ 2147483647 h 696"/>
                <a:gd name="T18" fmla="*/ 2147483647 w 587"/>
                <a:gd name="T19" fmla="*/ 2147483647 h 696"/>
                <a:gd name="T20" fmla="*/ 2147483647 w 587"/>
                <a:gd name="T21" fmla="*/ 2147483647 h 696"/>
                <a:gd name="T22" fmla="*/ 2147483647 w 587"/>
                <a:gd name="T23" fmla="*/ 2147483647 h 696"/>
                <a:gd name="T24" fmla="*/ 2147483647 w 587"/>
                <a:gd name="T25" fmla="*/ 2147483647 h 696"/>
                <a:gd name="T26" fmla="*/ 2147483647 w 587"/>
                <a:gd name="T27" fmla="*/ 2147483647 h 696"/>
                <a:gd name="T28" fmla="*/ 2147483647 w 587"/>
                <a:gd name="T29" fmla="*/ 2147483647 h 696"/>
                <a:gd name="T30" fmla="*/ 2147483647 w 587"/>
                <a:gd name="T31" fmla="*/ 2147483647 h 696"/>
                <a:gd name="T32" fmla="*/ 2147483647 w 587"/>
                <a:gd name="T33" fmla="*/ 2147483647 h 696"/>
                <a:gd name="T34" fmla="*/ 2147483647 w 587"/>
                <a:gd name="T35" fmla="*/ 2147483647 h 696"/>
                <a:gd name="T36" fmla="*/ 2147483647 w 587"/>
                <a:gd name="T37" fmla="*/ 2147483647 h 696"/>
                <a:gd name="T38" fmla="*/ 2147483647 w 587"/>
                <a:gd name="T39" fmla="*/ 2147483647 h 696"/>
                <a:gd name="T40" fmla="*/ 2147483647 w 587"/>
                <a:gd name="T41" fmla="*/ 2147483647 h 696"/>
                <a:gd name="T42" fmla="*/ 2147483647 w 587"/>
                <a:gd name="T43" fmla="*/ 2147483647 h 696"/>
                <a:gd name="T44" fmla="*/ 2147483647 w 587"/>
                <a:gd name="T45" fmla="*/ 2147483647 h 696"/>
                <a:gd name="T46" fmla="*/ 2147483647 w 587"/>
                <a:gd name="T47" fmla="*/ 2147483647 h 696"/>
                <a:gd name="T48" fmla="*/ 2147483647 w 587"/>
                <a:gd name="T49" fmla="*/ 2147483647 h 696"/>
                <a:gd name="T50" fmla="*/ 2147483647 w 587"/>
                <a:gd name="T51" fmla="*/ 2147483647 h 696"/>
                <a:gd name="T52" fmla="*/ 2147483647 w 587"/>
                <a:gd name="T53" fmla="*/ 2147483647 h 696"/>
                <a:gd name="T54" fmla="*/ 2147483647 w 587"/>
                <a:gd name="T55" fmla="*/ 2147483647 h 696"/>
                <a:gd name="T56" fmla="*/ 2147483647 w 587"/>
                <a:gd name="T57" fmla="*/ 2147483647 h 696"/>
                <a:gd name="T58" fmla="*/ 2147483647 w 587"/>
                <a:gd name="T59" fmla="*/ 2147483647 h 696"/>
                <a:gd name="T60" fmla="*/ 2147483647 w 587"/>
                <a:gd name="T61" fmla="*/ 2147483647 h 696"/>
                <a:gd name="T62" fmla="*/ 2147483647 w 587"/>
                <a:gd name="T63" fmla="*/ 2147483647 h 696"/>
                <a:gd name="T64" fmla="*/ 2147483647 w 587"/>
                <a:gd name="T65" fmla="*/ 2147483647 h 696"/>
                <a:gd name="T66" fmla="*/ 2147483647 w 587"/>
                <a:gd name="T67" fmla="*/ 2147483647 h 696"/>
                <a:gd name="T68" fmla="*/ 2147483647 w 587"/>
                <a:gd name="T69" fmla="*/ 2147483647 h 696"/>
                <a:gd name="T70" fmla="*/ 2147483647 w 587"/>
                <a:gd name="T71" fmla="*/ 2147483647 h 696"/>
                <a:gd name="T72" fmla="*/ 2147483647 w 587"/>
                <a:gd name="T73" fmla="*/ 2147483647 h 696"/>
                <a:gd name="T74" fmla="*/ 2147483647 w 587"/>
                <a:gd name="T75" fmla="*/ 2147483647 h 696"/>
                <a:gd name="T76" fmla="*/ 2147483647 w 587"/>
                <a:gd name="T77" fmla="*/ 2147483647 h 696"/>
                <a:gd name="T78" fmla="*/ 2147483647 w 587"/>
                <a:gd name="T79" fmla="*/ 2147483647 h 696"/>
                <a:gd name="T80" fmla="*/ 2147483647 w 587"/>
                <a:gd name="T81" fmla="*/ 2147483647 h 696"/>
                <a:gd name="T82" fmla="*/ 2147483647 w 587"/>
                <a:gd name="T83" fmla="*/ 2147483647 h 696"/>
                <a:gd name="T84" fmla="*/ 2147483647 w 587"/>
                <a:gd name="T85" fmla="*/ 2147483647 h 696"/>
                <a:gd name="T86" fmla="*/ 2147483647 w 587"/>
                <a:gd name="T87" fmla="*/ 2147483647 h 696"/>
                <a:gd name="T88" fmla="*/ 2147483647 w 587"/>
                <a:gd name="T89" fmla="*/ 2147483647 h 696"/>
                <a:gd name="T90" fmla="*/ 2147483647 w 587"/>
                <a:gd name="T91" fmla="*/ 2147483647 h 696"/>
                <a:gd name="T92" fmla="*/ 2147483647 w 587"/>
                <a:gd name="T93" fmla="*/ 2147483647 h 696"/>
                <a:gd name="T94" fmla="*/ 2147483647 w 587"/>
                <a:gd name="T95" fmla="*/ 2147483647 h 696"/>
                <a:gd name="T96" fmla="*/ 2147483647 w 587"/>
                <a:gd name="T97" fmla="*/ 2147483647 h 696"/>
                <a:gd name="T98" fmla="*/ 2147483647 w 587"/>
                <a:gd name="T99" fmla="*/ 2147483647 h 696"/>
                <a:gd name="T100" fmla="*/ 2147483647 w 587"/>
                <a:gd name="T101" fmla="*/ 2147483647 h 696"/>
                <a:gd name="T102" fmla="*/ 2147483647 w 587"/>
                <a:gd name="T103" fmla="*/ 2147483647 h 696"/>
                <a:gd name="T104" fmla="*/ 2147483647 w 587"/>
                <a:gd name="T105" fmla="*/ 2147483647 h 696"/>
                <a:gd name="T106" fmla="*/ 2147483647 w 587"/>
                <a:gd name="T107" fmla="*/ 2147483647 h 696"/>
                <a:gd name="T108" fmla="*/ 2147483647 w 587"/>
                <a:gd name="T109" fmla="*/ 2147483647 h 696"/>
                <a:gd name="T110" fmla="*/ 2147483647 w 587"/>
                <a:gd name="T111" fmla="*/ 2147483647 h 696"/>
                <a:gd name="T112" fmla="*/ 2147483647 w 587"/>
                <a:gd name="T113" fmla="*/ 2147483647 h 696"/>
                <a:gd name="T114" fmla="*/ 2147483647 w 587"/>
                <a:gd name="T115" fmla="*/ 2147483647 h 696"/>
                <a:gd name="T116" fmla="*/ 2147483647 w 587"/>
                <a:gd name="T117" fmla="*/ 2147483647 h 696"/>
                <a:gd name="T118" fmla="*/ 2147483647 w 587"/>
                <a:gd name="T119" fmla="*/ 2147483647 h 696"/>
                <a:gd name="T120" fmla="*/ 2147483647 w 587"/>
                <a:gd name="T121" fmla="*/ 686542635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87"/>
                <a:gd name="T184" fmla="*/ 0 h 696"/>
                <a:gd name="T185" fmla="*/ 587 w 587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87" h="696">
                  <a:moveTo>
                    <a:pt x="339" y="0"/>
                  </a:moveTo>
                  <a:lnTo>
                    <a:pt x="550" y="337"/>
                  </a:lnTo>
                  <a:lnTo>
                    <a:pt x="546" y="343"/>
                  </a:lnTo>
                  <a:lnTo>
                    <a:pt x="542" y="348"/>
                  </a:lnTo>
                  <a:lnTo>
                    <a:pt x="539" y="353"/>
                  </a:lnTo>
                  <a:lnTo>
                    <a:pt x="535" y="357"/>
                  </a:lnTo>
                  <a:lnTo>
                    <a:pt x="533" y="364"/>
                  </a:lnTo>
                  <a:lnTo>
                    <a:pt x="531" y="369"/>
                  </a:lnTo>
                  <a:lnTo>
                    <a:pt x="531" y="373"/>
                  </a:lnTo>
                  <a:lnTo>
                    <a:pt x="531" y="376"/>
                  </a:lnTo>
                  <a:lnTo>
                    <a:pt x="531" y="378"/>
                  </a:lnTo>
                  <a:lnTo>
                    <a:pt x="531" y="381"/>
                  </a:lnTo>
                  <a:lnTo>
                    <a:pt x="533" y="383"/>
                  </a:lnTo>
                  <a:lnTo>
                    <a:pt x="535" y="385"/>
                  </a:lnTo>
                  <a:lnTo>
                    <a:pt x="535" y="390"/>
                  </a:lnTo>
                  <a:lnTo>
                    <a:pt x="537" y="395"/>
                  </a:lnTo>
                  <a:lnTo>
                    <a:pt x="539" y="399"/>
                  </a:lnTo>
                  <a:lnTo>
                    <a:pt x="542" y="404"/>
                  </a:lnTo>
                  <a:lnTo>
                    <a:pt x="544" y="411"/>
                  </a:lnTo>
                  <a:lnTo>
                    <a:pt x="548" y="415"/>
                  </a:lnTo>
                  <a:lnTo>
                    <a:pt x="550" y="420"/>
                  </a:lnTo>
                  <a:lnTo>
                    <a:pt x="552" y="425"/>
                  </a:lnTo>
                  <a:lnTo>
                    <a:pt x="555" y="427"/>
                  </a:lnTo>
                  <a:lnTo>
                    <a:pt x="557" y="431"/>
                  </a:lnTo>
                  <a:lnTo>
                    <a:pt x="557" y="436"/>
                  </a:lnTo>
                  <a:lnTo>
                    <a:pt x="559" y="439"/>
                  </a:lnTo>
                  <a:lnTo>
                    <a:pt x="561" y="443"/>
                  </a:lnTo>
                  <a:lnTo>
                    <a:pt x="561" y="445"/>
                  </a:lnTo>
                  <a:lnTo>
                    <a:pt x="563" y="450"/>
                  </a:lnTo>
                  <a:lnTo>
                    <a:pt x="565" y="450"/>
                  </a:lnTo>
                  <a:lnTo>
                    <a:pt x="565" y="453"/>
                  </a:lnTo>
                  <a:lnTo>
                    <a:pt x="565" y="455"/>
                  </a:lnTo>
                  <a:lnTo>
                    <a:pt x="568" y="457"/>
                  </a:lnTo>
                  <a:lnTo>
                    <a:pt x="568" y="459"/>
                  </a:lnTo>
                  <a:lnTo>
                    <a:pt x="568" y="462"/>
                  </a:lnTo>
                  <a:lnTo>
                    <a:pt x="569" y="464"/>
                  </a:lnTo>
                  <a:lnTo>
                    <a:pt x="572" y="466"/>
                  </a:lnTo>
                  <a:lnTo>
                    <a:pt x="572" y="469"/>
                  </a:lnTo>
                  <a:lnTo>
                    <a:pt x="574" y="469"/>
                  </a:lnTo>
                  <a:lnTo>
                    <a:pt x="574" y="471"/>
                  </a:lnTo>
                  <a:lnTo>
                    <a:pt x="576" y="474"/>
                  </a:lnTo>
                  <a:lnTo>
                    <a:pt x="576" y="476"/>
                  </a:lnTo>
                  <a:lnTo>
                    <a:pt x="578" y="478"/>
                  </a:lnTo>
                  <a:lnTo>
                    <a:pt x="578" y="480"/>
                  </a:lnTo>
                  <a:lnTo>
                    <a:pt x="578" y="483"/>
                  </a:lnTo>
                  <a:lnTo>
                    <a:pt x="580" y="483"/>
                  </a:lnTo>
                  <a:lnTo>
                    <a:pt x="580" y="485"/>
                  </a:lnTo>
                  <a:lnTo>
                    <a:pt x="580" y="487"/>
                  </a:lnTo>
                  <a:lnTo>
                    <a:pt x="587" y="503"/>
                  </a:lnTo>
                  <a:lnTo>
                    <a:pt x="578" y="501"/>
                  </a:lnTo>
                  <a:lnTo>
                    <a:pt x="576" y="501"/>
                  </a:lnTo>
                  <a:lnTo>
                    <a:pt x="576" y="503"/>
                  </a:lnTo>
                  <a:lnTo>
                    <a:pt x="574" y="503"/>
                  </a:lnTo>
                  <a:lnTo>
                    <a:pt x="572" y="503"/>
                  </a:lnTo>
                  <a:lnTo>
                    <a:pt x="569" y="506"/>
                  </a:lnTo>
                  <a:lnTo>
                    <a:pt x="568" y="506"/>
                  </a:lnTo>
                  <a:lnTo>
                    <a:pt x="565" y="506"/>
                  </a:lnTo>
                  <a:lnTo>
                    <a:pt x="563" y="506"/>
                  </a:lnTo>
                  <a:lnTo>
                    <a:pt x="561" y="506"/>
                  </a:lnTo>
                  <a:lnTo>
                    <a:pt x="559" y="508"/>
                  </a:lnTo>
                  <a:lnTo>
                    <a:pt x="557" y="510"/>
                  </a:lnTo>
                  <a:lnTo>
                    <a:pt x="557" y="508"/>
                  </a:lnTo>
                  <a:lnTo>
                    <a:pt x="557" y="506"/>
                  </a:lnTo>
                  <a:lnTo>
                    <a:pt x="555" y="506"/>
                  </a:lnTo>
                  <a:lnTo>
                    <a:pt x="555" y="503"/>
                  </a:lnTo>
                  <a:lnTo>
                    <a:pt x="555" y="501"/>
                  </a:lnTo>
                  <a:lnTo>
                    <a:pt x="552" y="503"/>
                  </a:lnTo>
                  <a:lnTo>
                    <a:pt x="550" y="503"/>
                  </a:lnTo>
                  <a:lnTo>
                    <a:pt x="550" y="506"/>
                  </a:lnTo>
                  <a:lnTo>
                    <a:pt x="548" y="506"/>
                  </a:lnTo>
                  <a:lnTo>
                    <a:pt x="548" y="508"/>
                  </a:lnTo>
                  <a:lnTo>
                    <a:pt x="546" y="508"/>
                  </a:lnTo>
                  <a:lnTo>
                    <a:pt x="544" y="508"/>
                  </a:lnTo>
                  <a:lnTo>
                    <a:pt x="544" y="510"/>
                  </a:lnTo>
                  <a:lnTo>
                    <a:pt x="542" y="510"/>
                  </a:lnTo>
                  <a:lnTo>
                    <a:pt x="539" y="510"/>
                  </a:lnTo>
                  <a:lnTo>
                    <a:pt x="537" y="510"/>
                  </a:lnTo>
                  <a:lnTo>
                    <a:pt x="535" y="513"/>
                  </a:lnTo>
                  <a:lnTo>
                    <a:pt x="533" y="513"/>
                  </a:lnTo>
                  <a:lnTo>
                    <a:pt x="531" y="513"/>
                  </a:lnTo>
                  <a:lnTo>
                    <a:pt x="529" y="510"/>
                  </a:lnTo>
                  <a:lnTo>
                    <a:pt x="529" y="508"/>
                  </a:lnTo>
                  <a:lnTo>
                    <a:pt x="529" y="506"/>
                  </a:lnTo>
                  <a:lnTo>
                    <a:pt x="555" y="508"/>
                  </a:lnTo>
                  <a:lnTo>
                    <a:pt x="552" y="508"/>
                  </a:lnTo>
                  <a:lnTo>
                    <a:pt x="550" y="510"/>
                  </a:lnTo>
                  <a:lnTo>
                    <a:pt x="548" y="513"/>
                  </a:lnTo>
                  <a:lnTo>
                    <a:pt x="546" y="513"/>
                  </a:lnTo>
                  <a:lnTo>
                    <a:pt x="546" y="515"/>
                  </a:lnTo>
                  <a:lnTo>
                    <a:pt x="544" y="515"/>
                  </a:lnTo>
                  <a:lnTo>
                    <a:pt x="544" y="518"/>
                  </a:lnTo>
                  <a:lnTo>
                    <a:pt x="542" y="518"/>
                  </a:lnTo>
                  <a:lnTo>
                    <a:pt x="539" y="518"/>
                  </a:lnTo>
                  <a:lnTo>
                    <a:pt x="537" y="518"/>
                  </a:lnTo>
                  <a:lnTo>
                    <a:pt x="535" y="518"/>
                  </a:lnTo>
                  <a:lnTo>
                    <a:pt x="533" y="518"/>
                  </a:lnTo>
                  <a:lnTo>
                    <a:pt x="531" y="518"/>
                  </a:lnTo>
                  <a:lnTo>
                    <a:pt x="531" y="520"/>
                  </a:lnTo>
                  <a:lnTo>
                    <a:pt x="529" y="520"/>
                  </a:lnTo>
                  <a:lnTo>
                    <a:pt x="526" y="520"/>
                  </a:lnTo>
                  <a:lnTo>
                    <a:pt x="533" y="515"/>
                  </a:lnTo>
                  <a:lnTo>
                    <a:pt x="531" y="515"/>
                  </a:lnTo>
                  <a:lnTo>
                    <a:pt x="531" y="513"/>
                  </a:lnTo>
                  <a:lnTo>
                    <a:pt x="529" y="513"/>
                  </a:lnTo>
                  <a:lnTo>
                    <a:pt x="529" y="510"/>
                  </a:lnTo>
                  <a:lnTo>
                    <a:pt x="526" y="510"/>
                  </a:lnTo>
                  <a:lnTo>
                    <a:pt x="524" y="510"/>
                  </a:lnTo>
                  <a:lnTo>
                    <a:pt x="542" y="508"/>
                  </a:lnTo>
                  <a:lnTo>
                    <a:pt x="539" y="508"/>
                  </a:lnTo>
                  <a:lnTo>
                    <a:pt x="537" y="510"/>
                  </a:lnTo>
                  <a:lnTo>
                    <a:pt x="535" y="513"/>
                  </a:lnTo>
                  <a:lnTo>
                    <a:pt x="537" y="518"/>
                  </a:lnTo>
                  <a:lnTo>
                    <a:pt x="537" y="522"/>
                  </a:lnTo>
                  <a:lnTo>
                    <a:pt x="535" y="524"/>
                  </a:lnTo>
                  <a:lnTo>
                    <a:pt x="531" y="524"/>
                  </a:lnTo>
                  <a:lnTo>
                    <a:pt x="529" y="524"/>
                  </a:lnTo>
                  <a:lnTo>
                    <a:pt x="526" y="522"/>
                  </a:lnTo>
                  <a:lnTo>
                    <a:pt x="526" y="518"/>
                  </a:lnTo>
                  <a:lnTo>
                    <a:pt x="531" y="513"/>
                  </a:lnTo>
                  <a:lnTo>
                    <a:pt x="531" y="510"/>
                  </a:lnTo>
                  <a:lnTo>
                    <a:pt x="531" y="508"/>
                  </a:lnTo>
                  <a:lnTo>
                    <a:pt x="531" y="506"/>
                  </a:lnTo>
                  <a:lnTo>
                    <a:pt x="533" y="503"/>
                  </a:lnTo>
                  <a:lnTo>
                    <a:pt x="533" y="501"/>
                  </a:lnTo>
                  <a:lnTo>
                    <a:pt x="533" y="499"/>
                  </a:lnTo>
                  <a:lnTo>
                    <a:pt x="533" y="497"/>
                  </a:lnTo>
                  <a:lnTo>
                    <a:pt x="531" y="494"/>
                  </a:lnTo>
                  <a:lnTo>
                    <a:pt x="531" y="492"/>
                  </a:lnTo>
                  <a:lnTo>
                    <a:pt x="531" y="489"/>
                  </a:lnTo>
                  <a:lnTo>
                    <a:pt x="529" y="489"/>
                  </a:lnTo>
                  <a:lnTo>
                    <a:pt x="526" y="487"/>
                  </a:lnTo>
                  <a:lnTo>
                    <a:pt x="518" y="487"/>
                  </a:lnTo>
                  <a:lnTo>
                    <a:pt x="483" y="485"/>
                  </a:lnTo>
                  <a:lnTo>
                    <a:pt x="481" y="485"/>
                  </a:lnTo>
                  <a:lnTo>
                    <a:pt x="479" y="485"/>
                  </a:lnTo>
                  <a:lnTo>
                    <a:pt x="505" y="487"/>
                  </a:lnTo>
                  <a:lnTo>
                    <a:pt x="503" y="487"/>
                  </a:lnTo>
                  <a:lnTo>
                    <a:pt x="501" y="487"/>
                  </a:lnTo>
                  <a:lnTo>
                    <a:pt x="498" y="487"/>
                  </a:lnTo>
                  <a:lnTo>
                    <a:pt x="470" y="487"/>
                  </a:lnTo>
                  <a:lnTo>
                    <a:pt x="468" y="487"/>
                  </a:lnTo>
                  <a:lnTo>
                    <a:pt x="466" y="487"/>
                  </a:lnTo>
                  <a:lnTo>
                    <a:pt x="464" y="487"/>
                  </a:lnTo>
                  <a:lnTo>
                    <a:pt x="462" y="487"/>
                  </a:lnTo>
                  <a:lnTo>
                    <a:pt x="460" y="487"/>
                  </a:lnTo>
                  <a:lnTo>
                    <a:pt x="457" y="487"/>
                  </a:lnTo>
                  <a:lnTo>
                    <a:pt x="455" y="485"/>
                  </a:lnTo>
                  <a:lnTo>
                    <a:pt x="453" y="485"/>
                  </a:lnTo>
                  <a:lnTo>
                    <a:pt x="451" y="485"/>
                  </a:lnTo>
                  <a:lnTo>
                    <a:pt x="449" y="485"/>
                  </a:lnTo>
                  <a:lnTo>
                    <a:pt x="447" y="485"/>
                  </a:lnTo>
                  <a:lnTo>
                    <a:pt x="447" y="483"/>
                  </a:lnTo>
                  <a:lnTo>
                    <a:pt x="444" y="483"/>
                  </a:lnTo>
                  <a:lnTo>
                    <a:pt x="442" y="483"/>
                  </a:lnTo>
                  <a:lnTo>
                    <a:pt x="440" y="483"/>
                  </a:lnTo>
                  <a:lnTo>
                    <a:pt x="438" y="483"/>
                  </a:lnTo>
                  <a:lnTo>
                    <a:pt x="438" y="480"/>
                  </a:lnTo>
                  <a:lnTo>
                    <a:pt x="436" y="480"/>
                  </a:lnTo>
                  <a:lnTo>
                    <a:pt x="434" y="480"/>
                  </a:lnTo>
                  <a:lnTo>
                    <a:pt x="431" y="480"/>
                  </a:lnTo>
                  <a:lnTo>
                    <a:pt x="430" y="480"/>
                  </a:lnTo>
                  <a:lnTo>
                    <a:pt x="430" y="478"/>
                  </a:lnTo>
                  <a:lnTo>
                    <a:pt x="427" y="478"/>
                  </a:lnTo>
                  <a:lnTo>
                    <a:pt x="425" y="478"/>
                  </a:lnTo>
                  <a:lnTo>
                    <a:pt x="393" y="494"/>
                  </a:lnTo>
                  <a:lnTo>
                    <a:pt x="390" y="494"/>
                  </a:lnTo>
                  <a:lnTo>
                    <a:pt x="390" y="492"/>
                  </a:lnTo>
                  <a:lnTo>
                    <a:pt x="397" y="494"/>
                  </a:lnTo>
                  <a:lnTo>
                    <a:pt x="395" y="494"/>
                  </a:lnTo>
                  <a:lnTo>
                    <a:pt x="395" y="492"/>
                  </a:lnTo>
                  <a:lnTo>
                    <a:pt x="393" y="492"/>
                  </a:lnTo>
                  <a:lnTo>
                    <a:pt x="390" y="492"/>
                  </a:lnTo>
                  <a:lnTo>
                    <a:pt x="388" y="489"/>
                  </a:lnTo>
                  <a:lnTo>
                    <a:pt x="386" y="489"/>
                  </a:lnTo>
                  <a:lnTo>
                    <a:pt x="390" y="483"/>
                  </a:lnTo>
                  <a:lnTo>
                    <a:pt x="388" y="483"/>
                  </a:lnTo>
                  <a:lnTo>
                    <a:pt x="386" y="483"/>
                  </a:lnTo>
                  <a:lnTo>
                    <a:pt x="386" y="485"/>
                  </a:lnTo>
                  <a:lnTo>
                    <a:pt x="376" y="483"/>
                  </a:lnTo>
                  <a:lnTo>
                    <a:pt x="373" y="485"/>
                  </a:lnTo>
                  <a:lnTo>
                    <a:pt x="371" y="485"/>
                  </a:lnTo>
                  <a:lnTo>
                    <a:pt x="371" y="487"/>
                  </a:lnTo>
                  <a:lnTo>
                    <a:pt x="369" y="487"/>
                  </a:lnTo>
                  <a:lnTo>
                    <a:pt x="367" y="489"/>
                  </a:lnTo>
                  <a:lnTo>
                    <a:pt x="365" y="492"/>
                  </a:lnTo>
                  <a:lnTo>
                    <a:pt x="363" y="492"/>
                  </a:lnTo>
                  <a:lnTo>
                    <a:pt x="363" y="494"/>
                  </a:lnTo>
                  <a:lnTo>
                    <a:pt x="360" y="494"/>
                  </a:lnTo>
                  <a:lnTo>
                    <a:pt x="358" y="497"/>
                  </a:lnTo>
                  <a:lnTo>
                    <a:pt x="356" y="497"/>
                  </a:lnTo>
                  <a:lnTo>
                    <a:pt x="356" y="499"/>
                  </a:lnTo>
                  <a:lnTo>
                    <a:pt x="354" y="499"/>
                  </a:lnTo>
                  <a:lnTo>
                    <a:pt x="352" y="499"/>
                  </a:lnTo>
                  <a:lnTo>
                    <a:pt x="352" y="501"/>
                  </a:lnTo>
                  <a:lnTo>
                    <a:pt x="343" y="501"/>
                  </a:lnTo>
                  <a:lnTo>
                    <a:pt x="339" y="510"/>
                  </a:lnTo>
                  <a:lnTo>
                    <a:pt x="339" y="513"/>
                  </a:lnTo>
                  <a:lnTo>
                    <a:pt x="336" y="515"/>
                  </a:lnTo>
                  <a:lnTo>
                    <a:pt x="334" y="518"/>
                  </a:lnTo>
                  <a:lnTo>
                    <a:pt x="334" y="520"/>
                  </a:lnTo>
                  <a:lnTo>
                    <a:pt x="332" y="520"/>
                  </a:lnTo>
                  <a:lnTo>
                    <a:pt x="330" y="522"/>
                  </a:lnTo>
                  <a:lnTo>
                    <a:pt x="328" y="522"/>
                  </a:lnTo>
                  <a:lnTo>
                    <a:pt x="328" y="524"/>
                  </a:lnTo>
                  <a:lnTo>
                    <a:pt x="326" y="524"/>
                  </a:lnTo>
                  <a:lnTo>
                    <a:pt x="323" y="524"/>
                  </a:lnTo>
                  <a:lnTo>
                    <a:pt x="323" y="527"/>
                  </a:lnTo>
                  <a:lnTo>
                    <a:pt x="322" y="527"/>
                  </a:lnTo>
                  <a:lnTo>
                    <a:pt x="319" y="527"/>
                  </a:lnTo>
                  <a:lnTo>
                    <a:pt x="317" y="529"/>
                  </a:lnTo>
                  <a:lnTo>
                    <a:pt x="315" y="529"/>
                  </a:lnTo>
                  <a:lnTo>
                    <a:pt x="313" y="532"/>
                  </a:lnTo>
                  <a:lnTo>
                    <a:pt x="311" y="533"/>
                  </a:lnTo>
                  <a:lnTo>
                    <a:pt x="309" y="533"/>
                  </a:lnTo>
                  <a:lnTo>
                    <a:pt x="309" y="536"/>
                  </a:lnTo>
                  <a:lnTo>
                    <a:pt x="306" y="536"/>
                  </a:lnTo>
                  <a:lnTo>
                    <a:pt x="306" y="538"/>
                  </a:lnTo>
                  <a:lnTo>
                    <a:pt x="304" y="541"/>
                  </a:lnTo>
                  <a:lnTo>
                    <a:pt x="302" y="543"/>
                  </a:lnTo>
                  <a:lnTo>
                    <a:pt x="302" y="545"/>
                  </a:lnTo>
                  <a:lnTo>
                    <a:pt x="300" y="548"/>
                  </a:lnTo>
                  <a:lnTo>
                    <a:pt x="300" y="550"/>
                  </a:lnTo>
                  <a:lnTo>
                    <a:pt x="298" y="550"/>
                  </a:lnTo>
                  <a:lnTo>
                    <a:pt x="298" y="552"/>
                  </a:lnTo>
                  <a:lnTo>
                    <a:pt x="298" y="555"/>
                  </a:lnTo>
                  <a:lnTo>
                    <a:pt x="298" y="557"/>
                  </a:lnTo>
                  <a:lnTo>
                    <a:pt x="296" y="557"/>
                  </a:lnTo>
                  <a:lnTo>
                    <a:pt x="296" y="559"/>
                  </a:lnTo>
                  <a:lnTo>
                    <a:pt x="296" y="562"/>
                  </a:lnTo>
                  <a:lnTo>
                    <a:pt x="296" y="564"/>
                  </a:lnTo>
                  <a:lnTo>
                    <a:pt x="293" y="566"/>
                  </a:lnTo>
                  <a:lnTo>
                    <a:pt x="293" y="568"/>
                  </a:lnTo>
                  <a:lnTo>
                    <a:pt x="293" y="571"/>
                  </a:lnTo>
                  <a:lnTo>
                    <a:pt x="293" y="573"/>
                  </a:lnTo>
                  <a:lnTo>
                    <a:pt x="293" y="576"/>
                  </a:lnTo>
                  <a:lnTo>
                    <a:pt x="291" y="576"/>
                  </a:lnTo>
                  <a:lnTo>
                    <a:pt x="291" y="578"/>
                  </a:lnTo>
                  <a:lnTo>
                    <a:pt x="291" y="580"/>
                  </a:lnTo>
                  <a:lnTo>
                    <a:pt x="289" y="582"/>
                  </a:lnTo>
                  <a:lnTo>
                    <a:pt x="289" y="585"/>
                  </a:lnTo>
                  <a:lnTo>
                    <a:pt x="287" y="585"/>
                  </a:lnTo>
                  <a:lnTo>
                    <a:pt x="287" y="587"/>
                  </a:lnTo>
                  <a:lnTo>
                    <a:pt x="285" y="587"/>
                  </a:lnTo>
                  <a:lnTo>
                    <a:pt x="285" y="589"/>
                  </a:lnTo>
                  <a:lnTo>
                    <a:pt x="282" y="592"/>
                  </a:lnTo>
                  <a:lnTo>
                    <a:pt x="282" y="594"/>
                  </a:lnTo>
                  <a:lnTo>
                    <a:pt x="280" y="594"/>
                  </a:lnTo>
                  <a:lnTo>
                    <a:pt x="280" y="596"/>
                  </a:lnTo>
                  <a:lnTo>
                    <a:pt x="278" y="596"/>
                  </a:lnTo>
                  <a:lnTo>
                    <a:pt x="278" y="599"/>
                  </a:lnTo>
                  <a:lnTo>
                    <a:pt x="276" y="599"/>
                  </a:lnTo>
                  <a:lnTo>
                    <a:pt x="274" y="599"/>
                  </a:lnTo>
                  <a:lnTo>
                    <a:pt x="272" y="599"/>
                  </a:lnTo>
                  <a:lnTo>
                    <a:pt x="269" y="601"/>
                  </a:lnTo>
                  <a:lnTo>
                    <a:pt x="268" y="601"/>
                  </a:lnTo>
                  <a:lnTo>
                    <a:pt x="265" y="601"/>
                  </a:lnTo>
                  <a:lnTo>
                    <a:pt x="263" y="601"/>
                  </a:lnTo>
                  <a:lnTo>
                    <a:pt x="261" y="601"/>
                  </a:lnTo>
                  <a:lnTo>
                    <a:pt x="261" y="603"/>
                  </a:lnTo>
                  <a:lnTo>
                    <a:pt x="259" y="603"/>
                  </a:lnTo>
                  <a:lnTo>
                    <a:pt x="259" y="606"/>
                  </a:lnTo>
                  <a:lnTo>
                    <a:pt x="259" y="608"/>
                  </a:lnTo>
                  <a:lnTo>
                    <a:pt x="261" y="608"/>
                  </a:lnTo>
                  <a:lnTo>
                    <a:pt x="261" y="610"/>
                  </a:lnTo>
                  <a:lnTo>
                    <a:pt x="263" y="610"/>
                  </a:lnTo>
                  <a:lnTo>
                    <a:pt x="263" y="612"/>
                  </a:lnTo>
                  <a:lnTo>
                    <a:pt x="265" y="615"/>
                  </a:lnTo>
                  <a:lnTo>
                    <a:pt x="265" y="617"/>
                  </a:lnTo>
                  <a:lnTo>
                    <a:pt x="263" y="617"/>
                  </a:lnTo>
                  <a:lnTo>
                    <a:pt x="263" y="620"/>
                  </a:lnTo>
                  <a:lnTo>
                    <a:pt x="261" y="622"/>
                  </a:lnTo>
                  <a:lnTo>
                    <a:pt x="259" y="624"/>
                  </a:lnTo>
                  <a:lnTo>
                    <a:pt x="257" y="624"/>
                  </a:lnTo>
                  <a:lnTo>
                    <a:pt x="257" y="626"/>
                  </a:lnTo>
                  <a:lnTo>
                    <a:pt x="255" y="626"/>
                  </a:lnTo>
                  <a:lnTo>
                    <a:pt x="255" y="629"/>
                  </a:lnTo>
                  <a:lnTo>
                    <a:pt x="252" y="629"/>
                  </a:lnTo>
                  <a:lnTo>
                    <a:pt x="252" y="631"/>
                  </a:lnTo>
                  <a:lnTo>
                    <a:pt x="250" y="634"/>
                  </a:lnTo>
                  <a:lnTo>
                    <a:pt x="248" y="636"/>
                  </a:lnTo>
                  <a:lnTo>
                    <a:pt x="246" y="638"/>
                  </a:lnTo>
                  <a:lnTo>
                    <a:pt x="244" y="640"/>
                  </a:lnTo>
                  <a:lnTo>
                    <a:pt x="242" y="640"/>
                  </a:lnTo>
                  <a:lnTo>
                    <a:pt x="242" y="643"/>
                  </a:lnTo>
                  <a:lnTo>
                    <a:pt x="239" y="643"/>
                  </a:lnTo>
                  <a:lnTo>
                    <a:pt x="237" y="643"/>
                  </a:lnTo>
                  <a:lnTo>
                    <a:pt x="235" y="643"/>
                  </a:lnTo>
                  <a:lnTo>
                    <a:pt x="233" y="643"/>
                  </a:lnTo>
                  <a:lnTo>
                    <a:pt x="231" y="643"/>
                  </a:lnTo>
                  <a:lnTo>
                    <a:pt x="229" y="643"/>
                  </a:lnTo>
                  <a:lnTo>
                    <a:pt x="227" y="643"/>
                  </a:lnTo>
                  <a:lnTo>
                    <a:pt x="224" y="643"/>
                  </a:lnTo>
                  <a:lnTo>
                    <a:pt x="222" y="643"/>
                  </a:lnTo>
                  <a:lnTo>
                    <a:pt x="220" y="643"/>
                  </a:lnTo>
                  <a:lnTo>
                    <a:pt x="220" y="640"/>
                  </a:lnTo>
                  <a:lnTo>
                    <a:pt x="218" y="640"/>
                  </a:lnTo>
                  <a:lnTo>
                    <a:pt x="216" y="640"/>
                  </a:lnTo>
                  <a:lnTo>
                    <a:pt x="214" y="638"/>
                  </a:lnTo>
                  <a:lnTo>
                    <a:pt x="211" y="638"/>
                  </a:lnTo>
                  <a:lnTo>
                    <a:pt x="209" y="638"/>
                  </a:lnTo>
                  <a:lnTo>
                    <a:pt x="209" y="636"/>
                  </a:lnTo>
                  <a:lnTo>
                    <a:pt x="207" y="636"/>
                  </a:lnTo>
                  <a:lnTo>
                    <a:pt x="205" y="636"/>
                  </a:lnTo>
                  <a:lnTo>
                    <a:pt x="203" y="634"/>
                  </a:lnTo>
                  <a:lnTo>
                    <a:pt x="201" y="634"/>
                  </a:lnTo>
                  <a:lnTo>
                    <a:pt x="201" y="631"/>
                  </a:lnTo>
                  <a:lnTo>
                    <a:pt x="201" y="629"/>
                  </a:lnTo>
                  <a:lnTo>
                    <a:pt x="203" y="626"/>
                  </a:lnTo>
                  <a:lnTo>
                    <a:pt x="203" y="624"/>
                  </a:lnTo>
                  <a:lnTo>
                    <a:pt x="203" y="622"/>
                  </a:lnTo>
                  <a:lnTo>
                    <a:pt x="203" y="620"/>
                  </a:lnTo>
                  <a:lnTo>
                    <a:pt x="203" y="617"/>
                  </a:lnTo>
                  <a:lnTo>
                    <a:pt x="201" y="617"/>
                  </a:lnTo>
                  <a:lnTo>
                    <a:pt x="201" y="615"/>
                  </a:lnTo>
                  <a:lnTo>
                    <a:pt x="201" y="612"/>
                  </a:lnTo>
                  <a:lnTo>
                    <a:pt x="201" y="610"/>
                  </a:lnTo>
                  <a:lnTo>
                    <a:pt x="203" y="608"/>
                  </a:lnTo>
                  <a:lnTo>
                    <a:pt x="203" y="606"/>
                  </a:lnTo>
                  <a:lnTo>
                    <a:pt x="201" y="606"/>
                  </a:lnTo>
                  <a:lnTo>
                    <a:pt x="198" y="606"/>
                  </a:lnTo>
                  <a:lnTo>
                    <a:pt x="196" y="606"/>
                  </a:lnTo>
                  <a:lnTo>
                    <a:pt x="194" y="608"/>
                  </a:lnTo>
                  <a:lnTo>
                    <a:pt x="194" y="610"/>
                  </a:lnTo>
                  <a:lnTo>
                    <a:pt x="192" y="612"/>
                  </a:lnTo>
                  <a:lnTo>
                    <a:pt x="192" y="615"/>
                  </a:lnTo>
                  <a:lnTo>
                    <a:pt x="194" y="615"/>
                  </a:lnTo>
                  <a:lnTo>
                    <a:pt x="194" y="617"/>
                  </a:lnTo>
                  <a:lnTo>
                    <a:pt x="194" y="620"/>
                  </a:lnTo>
                  <a:lnTo>
                    <a:pt x="194" y="622"/>
                  </a:lnTo>
                  <a:lnTo>
                    <a:pt x="194" y="624"/>
                  </a:lnTo>
                  <a:lnTo>
                    <a:pt x="194" y="626"/>
                  </a:lnTo>
                  <a:lnTo>
                    <a:pt x="194" y="629"/>
                  </a:lnTo>
                  <a:lnTo>
                    <a:pt x="194" y="631"/>
                  </a:lnTo>
                  <a:lnTo>
                    <a:pt x="192" y="634"/>
                  </a:lnTo>
                  <a:lnTo>
                    <a:pt x="190" y="634"/>
                  </a:lnTo>
                  <a:lnTo>
                    <a:pt x="188" y="634"/>
                  </a:lnTo>
                  <a:lnTo>
                    <a:pt x="185" y="634"/>
                  </a:lnTo>
                  <a:lnTo>
                    <a:pt x="185" y="631"/>
                  </a:lnTo>
                  <a:lnTo>
                    <a:pt x="184" y="631"/>
                  </a:lnTo>
                  <a:lnTo>
                    <a:pt x="181" y="631"/>
                  </a:lnTo>
                  <a:lnTo>
                    <a:pt x="179" y="631"/>
                  </a:lnTo>
                  <a:lnTo>
                    <a:pt x="177" y="634"/>
                  </a:lnTo>
                  <a:lnTo>
                    <a:pt x="175" y="634"/>
                  </a:lnTo>
                  <a:lnTo>
                    <a:pt x="173" y="634"/>
                  </a:lnTo>
                  <a:lnTo>
                    <a:pt x="170" y="634"/>
                  </a:lnTo>
                  <a:lnTo>
                    <a:pt x="168" y="634"/>
                  </a:lnTo>
                  <a:lnTo>
                    <a:pt x="168" y="636"/>
                  </a:lnTo>
                  <a:lnTo>
                    <a:pt x="166" y="636"/>
                  </a:lnTo>
                  <a:lnTo>
                    <a:pt x="164" y="638"/>
                  </a:lnTo>
                  <a:lnTo>
                    <a:pt x="164" y="640"/>
                  </a:lnTo>
                  <a:lnTo>
                    <a:pt x="164" y="643"/>
                  </a:lnTo>
                  <a:lnTo>
                    <a:pt x="164" y="645"/>
                  </a:lnTo>
                  <a:lnTo>
                    <a:pt x="166" y="645"/>
                  </a:lnTo>
                  <a:lnTo>
                    <a:pt x="168" y="645"/>
                  </a:lnTo>
                  <a:lnTo>
                    <a:pt x="170" y="645"/>
                  </a:lnTo>
                  <a:lnTo>
                    <a:pt x="173" y="645"/>
                  </a:lnTo>
                  <a:lnTo>
                    <a:pt x="175" y="645"/>
                  </a:lnTo>
                  <a:lnTo>
                    <a:pt x="177" y="645"/>
                  </a:lnTo>
                  <a:lnTo>
                    <a:pt x="179" y="643"/>
                  </a:lnTo>
                  <a:lnTo>
                    <a:pt x="181" y="643"/>
                  </a:lnTo>
                  <a:lnTo>
                    <a:pt x="184" y="643"/>
                  </a:lnTo>
                  <a:lnTo>
                    <a:pt x="185" y="643"/>
                  </a:lnTo>
                  <a:lnTo>
                    <a:pt x="188" y="643"/>
                  </a:lnTo>
                  <a:lnTo>
                    <a:pt x="188" y="645"/>
                  </a:lnTo>
                  <a:lnTo>
                    <a:pt x="190" y="645"/>
                  </a:lnTo>
                  <a:lnTo>
                    <a:pt x="192" y="645"/>
                  </a:lnTo>
                  <a:lnTo>
                    <a:pt x="194" y="645"/>
                  </a:lnTo>
                  <a:lnTo>
                    <a:pt x="196" y="647"/>
                  </a:lnTo>
                  <a:lnTo>
                    <a:pt x="198" y="647"/>
                  </a:lnTo>
                  <a:lnTo>
                    <a:pt x="201" y="647"/>
                  </a:lnTo>
                  <a:lnTo>
                    <a:pt x="201" y="650"/>
                  </a:lnTo>
                  <a:lnTo>
                    <a:pt x="203" y="650"/>
                  </a:lnTo>
                  <a:lnTo>
                    <a:pt x="205" y="650"/>
                  </a:lnTo>
                  <a:lnTo>
                    <a:pt x="207" y="650"/>
                  </a:lnTo>
                  <a:lnTo>
                    <a:pt x="209" y="650"/>
                  </a:lnTo>
                  <a:lnTo>
                    <a:pt x="211" y="650"/>
                  </a:lnTo>
                  <a:lnTo>
                    <a:pt x="211" y="652"/>
                  </a:lnTo>
                  <a:lnTo>
                    <a:pt x="214" y="652"/>
                  </a:lnTo>
                  <a:lnTo>
                    <a:pt x="214" y="654"/>
                  </a:lnTo>
                  <a:lnTo>
                    <a:pt x="216" y="654"/>
                  </a:lnTo>
                  <a:lnTo>
                    <a:pt x="218" y="654"/>
                  </a:lnTo>
                  <a:lnTo>
                    <a:pt x="220" y="654"/>
                  </a:lnTo>
                  <a:lnTo>
                    <a:pt x="222" y="654"/>
                  </a:lnTo>
                  <a:lnTo>
                    <a:pt x="224" y="654"/>
                  </a:lnTo>
                  <a:lnTo>
                    <a:pt x="227" y="654"/>
                  </a:lnTo>
                  <a:lnTo>
                    <a:pt x="229" y="654"/>
                  </a:lnTo>
                  <a:lnTo>
                    <a:pt x="231" y="654"/>
                  </a:lnTo>
                  <a:lnTo>
                    <a:pt x="233" y="654"/>
                  </a:lnTo>
                  <a:lnTo>
                    <a:pt x="235" y="652"/>
                  </a:lnTo>
                  <a:lnTo>
                    <a:pt x="235" y="654"/>
                  </a:lnTo>
                  <a:lnTo>
                    <a:pt x="235" y="657"/>
                  </a:lnTo>
                  <a:lnTo>
                    <a:pt x="233" y="659"/>
                  </a:lnTo>
                  <a:lnTo>
                    <a:pt x="231" y="661"/>
                  </a:lnTo>
                  <a:lnTo>
                    <a:pt x="229" y="661"/>
                  </a:lnTo>
                  <a:lnTo>
                    <a:pt x="229" y="659"/>
                  </a:lnTo>
                  <a:lnTo>
                    <a:pt x="227" y="659"/>
                  </a:lnTo>
                  <a:lnTo>
                    <a:pt x="229" y="659"/>
                  </a:lnTo>
                  <a:lnTo>
                    <a:pt x="231" y="661"/>
                  </a:lnTo>
                  <a:lnTo>
                    <a:pt x="233" y="661"/>
                  </a:lnTo>
                  <a:lnTo>
                    <a:pt x="235" y="661"/>
                  </a:lnTo>
                  <a:lnTo>
                    <a:pt x="235" y="664"/>
                  </a:lnTo>
                  <a:lnTo>
                    <a:pt x="237" y="666"/>
                  </a:lnTo>
                  <a:lnTo>
                    <a:pt x="235" y="666"/>
                  </a:lnTo>
                  <a:lnTo>
                    <a:pt x="233" y="668"/>
                  </a:lnTo>
                  <a:lnTo>
                    <a:pt x="231" y="668"/>
                  </a:lnTo>
                  <a:lnTo>
                    <a:pt x="229" y="668"/>
                  </a:lnTo>
                  <a:lnTo>
                    <a:pt x="227" y="668"/>
                  </a:lnTo>
                  <a:lnTo>
                    <a:pt x="224" y="666"/>
                  </a:lnTo>
                  <a:lnTo>
                    <a:pt x="222" y="664"/>
                  </a:lnTo>
                  <a:lnTo>
                    <a:pt x="220" y="664"/>
                  </a:lnTo>
                  <a:lnTo>
                    <a:pt x="220" y="666"/>
                  </a:lnTo>
                  <a:lnTo>
                    <a:pt x="220" y="668"/>
                  </a:lnTo>
                  <a:lnTo>
                    <a:pt x="220" y="670"/>
                  </a:lnTo>
                  <a:lnTo>
                    <a:pt x="220" y="673"/>
                  </a:lnTo>
                  <a:lnTo>
                    <a:pt x="220" y="675"/>
                  </a:lnTo>
                  <a:lnTo>
                    <a:pt x="218" y="678"/>
                  </a:lnTo>
                  <a:lnTo>
                    <a:pt x="218" y="680"/>
                  </a:lnTo>
                  <a:lnTo>
                    <a:pt x="216" y="680"/>
                  </a:lnTo>
                  <a:lnTo>
                    <a:pt x="214" y="680"/>
                  </a:lnTo>
                  <a:lnTo>
                    <a:pt x="211" y="680"/>
                  </a:lnTo>
                  <a:lnTo>
                    <a:pt x="209" y="680"/>
                  </a:lnTo>
                  <a:lnTo>
                    <a:pt x="207" y="682"/>
                  </a:lnTo>
                  <a:lnTo>
                    <a:pt x="207" y="684"/>
                  </a:lnTo>
                  <a:lnTo>
                    <a:pt x="205" y="684"/>
                  </a:lnTo>
                  <a:lnTo>
                    <a:pt x="203" y="684"/>
                  </a:lnTo>
                  <a:lnTo>
                    <a:pt x="201" y="684"/>
                  </a:lnTo>
                  <a:lnTo>
                    <a:pt x="198" y="682"/>
                  </a:lnTo>
                  <a:lnTo>
                    <a:pt x="198" y="680"/>
                  </a:lnTo>
                  <a:lnTo>
                    <a:pt x="196" y="678"/>
                  </a:lnTo>
                  <a:lnTo>
                    <a:pt x="194" y="675"/>
                  </a:lnTo>
                  <a:lnTo>
                    <a:pt x="194" y="673"/>
                  </a:lnTo>
                  <a:lnTo>
                    <a:pt x="192" y="670"/>
                  </a:lnTo>
                  <a:lnTo>
                    <a:pt x="192" y="673"/>
                  </a:lnTo>
                  <a:lnTo>
                    <a:pt x="190" y="675"/>
                  </a:lnTo>
                  <a:lnTo>
                    <a:pt x="190" y="678"/>
                  </a:lnTo>
                  <a:lnTo>
                    <a:pt x="190" y="680"/>
                  </a:lnTo>
                  <a:lnTo>
                    <a:pt x="190" y="682"/>
                  </a:lnTo>
                  <a:lnTo>
                    <a:pt x="190" y="684"/>
                  </a:lnTo>
                  <a:lnTo>
                    <a:pt x="188" y="684"/>
                  </a:lnTo>
                  <a:lnTo>
                    <a:pt x="188" y="682"/>
                  </a:lnTo>
                  <a:lnTo>
                    <a:pt x="185" y="682"/>
                  </a:lnTo>
                  <a:lnTo>
                    <a:pt x="185" y="684"/>
                  </a:lnTo>
                  <a:lnTo>
                    <a:pt x="184" y="684"/>
                  </a:lnTo>
                  <a:lnTo>
                    <a:pt x="184" y="687"/>
                  </a:lnTo>
                  <a:lnTo>
                    <a:pt x="184" y="689"/>
                  </a:lnTo>
                  <a:lnTo>
                    <a:pt x="181" y="689"/>
                  </a:lnTo>
                  <a:lnTo>
                    <a:pt x="181" y="687"/>
                  </a:lnTo>
                  <a:lnTo>
                    <a:pt x="179" y="684"/>
                  </a:lnTo>
                  <a:lnTo>
                    <a:pt x="179" y="682"/>
                  </a:lnTo>
                  <a:lnTo>
                    <a:pt x="179" y="680"/>
                  </a:lnTo>
                  <a:lnTo>
                    <a:pt x="177" y="680"/>
                  </a:lnTo>
                  <a:lnTo>
                    <a:pt x="177" y="682"/>
                  </a:lnTo>
                  <a:lnTo>
                    <a:pt x="177" y="684"/>
                  </a:lnTo>
                  <a:lnTo>
                    <a:pt x="175" y="684"/>
                  </a:lnTo>
                  <a:lnTo>
                    <a:pt x="175" y="682"/>
                  </a:lnTo>
                  <a:lnTo>
                    <a:pt x="175" y="680"/>
                  </a:lnTo>
                  <a:lnTo>
                    <a:pt x="175" y="678"/>
                  </a:lnTo>
                  <a:lnTo>
                    <a:pt x="175" y="675"/>
                  </a:lnTo>
                  <a:lnTo>
                    <a:pt x="175" y="673"/>
                  </a:lnTo>
                  <a:lnTo>
                    <a:pt x="173" y="675"/>
                  </a:lnTo>
                  <a:lnTo>
                    <a:pt x="170" y="678"/>
                  </a:lnTo>
                  <a:lnTo>
                    <a:pt x="170" y="680"/>
                  </a:lnTo>
                  <a:lnTo>
                    <a:pt x="170" y="682"/>
                  </a:lnTo>
                  <a:lnTo>
                    <a:pt x="170" y="684"/>
                  </a:lnTo>
                  <a:lnTo>
                    <a:pt x="170" y="687"/>
                  </a:lnTo>
                  <a:lnTo>
                    <a:pt x="170" y="689"/>
                  </a:lnTo>
                  <a:lnTo>
                    <a:pt x="170" y="692"/>
                  </a:lnTo>
                  <a:lnTo>
                    <a:pt x="168" y="692"/>
                  </a:lnTo>
                  <a:lnTo>
                    <a:pt x="168" y="694"/>
                  </a:lnTo>
                  <a:lnTo>
                    <a:pt x="166" y="694"/>
                  </a:lnTo>
                  <a:lnTo>
                    <a:pt x="166" y="696"/>
                  </a:lnTo>
                  <a:lnTo>
                    <a:pt x="164" y="696"/>
                  </a:lnTo>
                  <a:lnTo>
                    <a:pt x="162" y="696"/>
                  </a:lnTo>
                  <a:lnTo>
                    <a:pt x="160" y="694"/>
                  </a:lnTo>
                  <a:lnTo>
                    <a:pt x="160" y="692"/>
                  </a:lnTo>
                  <a:lnTo>
                    <a:pt x="160" y="689"/>
                  </a:lnTo>
                  <a:lnTo>
                    <a:pt x="157" y="689"/>
                  </a:lnTo>
                  <a:lnTo>
                    <a:pt x="157" y="687"/>
                  </a:lnTo>
                  <a:lnTo>
                    <a:pt x="157" y="684"/>
                  </a:lnTo>
                  <a:lnTo>
                    <a:pt x="157" y="682"/>
                  </a:lnTo>
                  <a:lnTo>
                    <a:pt x="157" y="680"/>
                  </a:lnTo>
                  <a:lnTo>
                    <a:pt x="155" y="680"/>
                  </a:lnTo>
                  <a:lnTo>
                    <a:pt x="155" y="678"/>
                  </a:lnTo>
                  <a:lnTo>
                    <a:pt x="153" y="675"/>
                  </a:lnTo>
                  <a:lnTo>
                    <a:pt x="153" y="673"/>
                  </a:lnTo>
                  <a:lnTo>
                    <a:pt x="151" y="673"/>
                  </a:lnTo>
                  <a:lnTo>
                    <a:pt x="151" y="670"/>
                  </a:lnTo>
                  <a:lnTo>
                    <a:pt x="151" y="668"/>
                  </a:lnTo>
                  <a:lnTo>
                    <a:pt x="151" y="666"/>
                  </a:lnTo>
                  <a:lnTo>
                    <a:pt x="151" y="664"/>
                  </a:lnTo>
                  <a:lnTo>
                    <a:pt x="151" y="661"/>
                  </a:lnTo>
                  <a:lnTo>
                    <a:pt x="149" y="659"/>
                  </a:lnTo>
                  <a:lnTo>
                    <a:pt x="147" y="659"/>
                  </a:lnTo>
                  <a:lnTo>
                    <a:pt x="147" y="657"/>
                  </a:lnTo>
                  <a:lnTo>
                    <a:pt x="144" y="657"/>
                  </a:lnTo>
                  <a:lnTo>
                    <a:pt x="142" y="657"/>
                  </a:lnTo>
                  <a:lnTo>
                    <a:pt x="140" y="654"/>
                  </a:lnTo>
                  <a:lnTo>
                    <a:pt x="140" y="652"/>
                  </a:lnTo>
                  <a:lnTo>
                    <a:pt x="140" y="650"/>
                  </a:lnTo>
                  <a:lnTo>
                    <a:pt x="142" y="650"/>
                  </a:lnTo>
                  <a:lnTo>
                    <a:pt x="142" y="647"/>
                  </a:lnTo>
                  <a:lnTo>
                    <a:pt x="140" y="647"/>
                  </a:lnTo>
                  <a:lnTo>
                    <a:pt x="138" y="645"/>
                  </a:lnTo>
                  <a:lnTo>
                    <a:pt x="136" y="647"/>
                  </a:lnTo>
                  <a:lnTo>
                    <a:pt x="136" y="650"/>
                  </a:lnTo>
                  <a:lnTo>
                    <a:pt x="136" y="652"/>
                  </a:lnTo>
                  <a:lnTo>
                    <a:pt x="134" y="650"/>
                  </a:lnTo>
                  <a:lnTo>
                    <a:pt x="134" y="647"/>
                  </a:lnTo>
                  <a:lnTo>
                    <a:pt x="134" y="645"/>
                  </a:lnTo>
                  <a:lnTo>
                    <a:pt x="134" y="643"/>
                  </a:lnTo>
                  <a:lnTo>
                    <a:pt x="134" y="640"/>
                  </a:lnTo>
                  <a:lnTo>
                    <a:pt x="131" y="643"/>
                  </a:lnTo>
                  <a:lnTo>
                    <a:pt x="131" y="645"/>
                  </a:lnTo>
                  <a:lnTo>
                    <a:pt x="131" y="647"/>
                  </a:lnTo>
                  <a:lnTo>
                    <a:pt x="130" y="647"/>
                  </a:lnTo>
                  <a:lnTo>
                    <a:pt x="130" y="650"/>
                  </a:lnTo>
                  <a:lnTo>
                    <a:pt x="127" y="647"/>
                  </a:lnTo>
                  <a:lnTo>
                    <a:pt x="125" y="647"/>
                  </a:lnTo>
                  <a:lnTo>
                    <a:pt x="125" y="645"/>
                  </a:lnTo>
                  <a:lnTo>
                    <a:pt x="123" y="643"/>
                  </a:lnTo>
                  <a:lnTo>
                    <a:pt x="123" y="640"/>
                  </a:lnTo>
                  <a:lnTo>
                    <a:pt x="121" y="640"/>
                  </a:lnTo>
                  <a:lnTo>
                    <a:pt x="121" y="638"/>
                  </a:lnTo>
                  <a:lnTo>
                    <a:pt x="119" y="638"/>
                  </a:lnTo>
                  <a:lnTo>
                    <a:pt x="119" y="636"/>
                  </a:lnTo>
                  <a:lnTo>
                    <a:pt x="117" y="636"/>
                  </a:lnTo>
                  <a:lnTo>
                    <a:pt x="114" y="636"/>
                  </a:lnTo>
                  <a:lnTo>
                    <a:pt x="114" y="638"/>
                  </a:lnTo>
                  <a:lnTo>
                    <a:pt x="112" y="638"/>
                  </a:lnTo>
                  <a:lnTo>
                    <a:pt x="112" y="640"/>
                  </a:lnTo>
                  <a:lnTo>
                    <a:pt x="112" y="643"/>
                  </a:lnTo>
                  <a:lnTo>
                    <a:pt x="112" y="645"/>
                  </a:lnTo>
                  <a:lnTo>
                    <a:pt x="110" y="645"/>
                  </a:lnTo>
                  <a:lnTo>
                    <a:pt x="108" y="647"/>
                  </a:lnTo>
                  <a:lnTo>
                    <a:pt x="106" y="647"/>
                  </a:lnTo>
                  <a:lnTo>
                    <a:pt x="103" y="647"/>
                  </a:lnTo>
                  <a:lnTo>
                    <a:pt x="101" y="647"/>
                  </a:lnTo>
                  <a:lnTo>
                    <a:pt x="99" y="647"/>
                  </a:lnTo>
                  <a:lnTo>
                    <a:pt x="99" y="645"/>
                  </a:lnTo>
                  <a:lnTo>
                    <a:pt x="97" y="645"/>
                  </a:lnTo>
                  <a:lnTo>
                    <a:pt x="95" y="645"/>
                  </a:lnTo>
                  <a:lnTo>
                    <a:pt x="88" y="645"/>
                  </a:lnTo>
                  <a:lnTo>
                    <a:pt x="2" y="548"/>
                  </a:lnTo>
                  <a:lnTo>
                    <a:pt x="0" y="541"/>
                  </a:lnTo>
                  <a:lnTo>
                    <a:pt x="4" y="538"/>
                  </a:lnTo>
                  <a:lnTo>
                    <a:pt x="6" y="536"/>
                  </a:lnTo>
                  <a:lnTo>
                    <a:pt x="9" y="536"/>
                  </a:lnTo>
                  <a:lnTo>
                    <a:pt x="9" y="533"/>
                  </a:lnTo>
                  <a:lnTo>
                    <a:pt x="11" y="533"/>
                  </a:lnTo>
                  <a:lnTo>
                    <a:pt x="11" y="532"/>
                  </a:lnTo>
                  <a:lnTo>
                    <a:pt x="11" y="529"/>
                  </a:lnTo>
                  <a:lnTo>
                    <a:pt x="13" y="529"/>
                  </a:lnTo>
                  <a:lnTo>
                    <a:pt x="13" y="527"/>
                  </a:lnTo>
                  <a:lnTo>
                    <a:pt x="15" y="524"/>
                  </a:lnTo>
                  <a:lnTo>
                    <a:pt x="15" y="522"/>
                  </a:lnTo>
                  <a:lnTo>
                    <a:pt x="15" y="520"/>
                  </a:lnTo>
                  <a:lnTo>
                    <a:pt x="15" y="518"/>
                  </a:lnTo>
                  <a:lnTo>
                    <a:pt x="17" y="515"/>
                  </a:lnTo>
                  <a:lnTo>
                    <a:pt x="17" y="513"/>
                  </a:lnTo>
                  <a:lnTo>
                    <a:pt x="19" y="510"/>
                  </a:lnTo>
                  <a:lnTo>
                    <a:pt x="19" y="508"/>
                  </a:lnTo>
                  <a:lnTo>
                    <a:pt x="22" y="506"/>
                  </a:lnTo>
                  <a:lnTo>
                    <a:pt x="22" y="503"/>
                  </a:lnTo>
                  <a:lnTo>
                    <a:pt x="22" y="501"/>
                  </a:lnTo>
                  <a:lnTo>
                    <a:pt x="19" y="499"/>
                  </a:lnTo>
                  <a:lnTo>
                    <a:pt x="19" y="497"/>
                  </a:lnTo>
                  <a:lnTo>
                    <a:pt x="17" y="494"/>
                  </a:lnTo>
                  <a:lnTo>
                    <a:pt x="15" y="492"/>
                  </a:lnTo>
                  <a:lnTo>
                    <a:pt x="15" y="489"/>
                  </a:lnTo>
                  <a:lnTo>
                    <a:pt x="15" y="487"/>
                  </a:lnTo>
                  <a:lnTo>
                    <a:pt x="17" y="487"/>
                  </a:lnTo>
                  <a:lnTo>
                    <a:pt x="19" y="487"/>
                  </a:lnTo>
                  <a:lnTo>
                    <a:pt x="19" y="485"/>
                  </a:lnTo>
                  <a:lnTo>
                    <a:pt x="22" y="485"/>
                  </a:lnTo>
                  <a:lnTo>
                    <a:pt x="22" y="483"/>
                  </a:lnTo>
                  <a:lnTo>
                    <a:pt x="22" y="480"/>
                  </a:lnTo>
                  <a:lnTo>
                    <a:pt x="22" y="478"/>
                  </a:lnTo>
                  <a:lnTo>
                    <a:pt x="22" y="476"/>
                  </a:lnTo>
                  <a:lnTo>
                    <a:pt x="19" y="476"/>
                  </a:lnTo>
                  <a:lnTo>
                    <a:pt x="19" y="474"/>
                  </a:lnTo>
                  <a:lnTo>
                    <a:pt x="19" y="471"/>
                  </a:lnTo>
                  <a:lnTo>
                    <a:pt x="19" y="469"/>
                  </a:lnTo>
                  <a:lnTo>
                    <a:pt x="17" y="469"/>
                  </a:lnTo>
                  <a:lnTo>
                    <a:pt x="17" y="466"/>
                  </a:lnTo>
                  <a:lnTo>
                    <a:pt x="17" y="464"/>
                  </a:lnTo>
                  <a:lnTo>
                    <a:pt x="17" y="462"/>
                  </a:lnTo>
                  <a:lnTo>
                    <a:pt x="17" y="459"/>
                  </a:lnTo>
                  <a:lnTo>
                    <a:pt x="17" y="457"/>
                  </a:lnTo>
                  <a:lnTo>
                    <a:pt x="17" y="455"/>
                  </a:lnTo>
                  <a:lnTo>
                    <a:pt x="17" y="453"/>
                  </a:lnTo>
                  <a:lnTo>
                    <a:pt x="17" y="450"/>
                  </a:lnTo>
                  <a:lnTo>
                    <a:pt x="17" y="448"/>
                  </a:lnTo>
                  <a:lnTo>
                    <a:pt x="17" y="445"/>
                  </a:lnTo>
                  <a:lnTo>
                    <a:pt x="17" y="443"/>
                  </a:lnTo>
                  <a:lnTo>
                    <a:pt x="19" y="441"/>
                  </a:lnTo>
                  <a:lnTo>
                    <a:pt x="19" y="439"/>
                  </a:lnTo>
                  <a:lnTo>
                    <a:pt x="22" y="436"/>
                  </a:lnTo>
                  <a:lnTo>
                    <a:pt x="22" y="434"/>
                  </a:lnTo>
                  <a:lnTo>
                    <a:pt x="23" y="434"/>
                  </a:lnTo>
                  <a:lnTo>
                    <a:pt x="26" y="434"/>
                  </a:lnTo>
                  <a:lnTo>
                    <a:pt x="28" y="434"/>
                  </a:lnTo>
                  <a:lnTo>
                    <a:pt x="30" y="434"/>
                  </a:lnTo>
                  <a:lnTo>
                    <a:pt x="32" y="434"/>
                  </a:lnTo>
                  <a:lnTo>
                    <a:pt x="34" y="434"/>
                  </a:lnTo>
                  <a:lnTo>
                    <a:pt x="36" y="434"/>
                  </a:lnTo>
                  <a:lnTo>
                    <a:pt x="36" y="431"/>
                  </a:lnTo>
                  <a:lnTo>
                    <a:pt x="39" y="429"/>
                  </a:lnTo>
                  <a:lnTo>
                    <a:pt x="39" y="427"/>
                  </a:lnTo>
                  <a:lnTo>
                    <a:pt x="41" y="425"/>
                  </a:lnTo>
                  <a:lnTo>
                    <a:pt x="41" y="422"/>
                  </a:lnTo>
                  <a:lnTo>
                    <a:pt x="41" y="420"/>
                  </a:lnTo>
                  <a:lnTo>
                    <a:pt x="41" y="418"/>
                  </a:lnTo>
                  <a:lnTo>
                    <a:pt x="41" y="415"/>
                  </a:lnTo>
                  <a:lnTo>
                    <a:pt x="41" y="413"/>
                  </a:lnTo>
                  <a:lnTo>
                    <a:pt x="41" y="411"/>
                  </a:lnTo>
                  <a:lnTo>
                    <a:pt x="41" y="408"/>
                  </a:lnTo>
                  <a:lnTo>
                    <a:pt x="41" y="406"/>
                  </a:lnTo>
                  <a:lnTo>
                    <a:pt x="43" y="404"/>
                  </a:lnTo>
                  <a:lnTo>
                    <a:pt x="43" y="401"/>
                  </a:lnTo>
                  <a:lnTo>
                    <a:pt x="43" y="399"/>
                  </a:lnTo>
                  <a:lnTo>
                    <a:pt x="43" y="390"/>
                  </a:lnTo>
                  <a:lnTo>
                    <a:pt x="47" y="383"/>
                  </a:lnTo>
                  <a:lnTo>
                    <a:pt x="49" y="383"/>
                  </a:lnTo>
                  <a:lnTo>
                    <a:pt x="49" y="381"/>
                  </a:lnTo>
                  <a:lnTo>
                    <a:pt x="49" y="378"/>
                  </a:lnTo>
                  <a:lnTo>
                    <a:pt x="47" y="378"/>
                  </a:lnTo>
                  <a:lnTo>
                    <a:pt x="45" y="378"/>
                  </a:lnTo>
                  <a:lnTo>
                    <a:pt x="45" y="376"/>
                  </a:lnTo>
                  <a:lnTo>
                    <a:pt x="47" y="376"/>
                  </a:lnTo>
                  <a:lnTo>
                    <a:pt x="47" y="373"/>
                  </a:lnTo>
                  <a:lnTo>
                    <a:pt x="49" y="373"/>
                  </a:lnTo>
                  <a:lnTo>
                    <a:pt x="49" y="371"/>
                  </a:lnTo>
                  <a:lnTo>
                    <a:pt x="49" y="369"/>
                  </a:lnTo>
                  <a:lnTo>
                    <a:pt x="49" y="367"/>
                  </a:lnTo>
                  <a:lnTo>
                    <a:pt x="49" y="364"/>
                  </a:lnTo>
                  <a:lnTo>
                    <a:pt x="49" y="362"/>
                  </a:lnTo>
                  <a:lnTo>
                    <a:pt x="49" y="360"/>
                  </a:lnTo>
                  <a:lnTo>
                    <a:pt x="47" y="360"/>
                  </a:lnTo>
                  <a:lnTo>
                    <a:pt x="47" y="357"/>
                  </a:lnTo>
                  <a:lnTo>
                    <a:pt x="47" y="355"/>
                  </a:lnTo>
                  <a:lnTo>
                    <a:pt x="47" y="353"/>
                  </a:lnTo>
                  <a:lnTo>
                    <a:pt x="49" y="355"/>
                  </a:lnTo>
                  <a:lnTo>
                    <a:pt x="52" y="355"/>
                  </a:lnTo>
                  <a:lnTo>
                    <a:pt x="54" y="357"/>
                  </a:lnTo>
                  <a:lnTo>
                    <a:pt x="54" y="360"/>
                  </a:lnTo>
                  <a:lnTo>
                    <a:pt x="56" y="360"/>
                  </a:lnTo>
                  <a:lnTo>
                    <a:pt x="58" y="362"/>
                  </a:lnTo>
                  <a:lnTo>
                    <a:pt x="60" y="362"/>
                  </a:lnTo>
                  <a:lnTo>
                    <a:pt x="60" y="360"/>
                  </a:lnTo>
                  <a:lnTo>
                    <a:pt x="60" y="357"/>
                  </a:lnTo>
                  <a:lnTo>
                    <a:pt x="58" y="355"/>
                  </a:lnTo>
                  <a:lnTo>
                    <a:pt x="58" y="353"/>
                  </a:lnTo>
                  <a:lnTo>
                    <a:pt x="58" y="351"/>
                  </a:lnTo>
                  <a:lnTo>
                    <a:pt x="56" y="351"/>
                  </a:lnTo>
                  <a:lnTo>
                    <a:pt x="54" y="348"/>
                  </a:lnTo>
                  <a:lnTo>
                    <a:pt x="52" y="348"/>
                  </a:lnTo>
                  <a:lnTo>
                    <a:pt x="49" y="346"/>
                  </a:lnTo>
                  <a:lnTo>
                    <a:pt x="49" y="343"/>
                  </a:lnTo>
                  <a:lnTo>
                    <a:pt x="52" y="341"/>
                  </a:lnTo>
                  <a:lnTo>
                    <a:pt x="52" y="343"/>
                  </a:lnTo>
                  <a:lnTo>
                    <a:pt x="54" y="343"/>
                  </a:lnTo>
                  <a:lnTo>
                    <a:pt x="56" y="343"/>
                  </a:lnTo>
                  <a:lnTo>
                    <a:pt x="58" y="346"/>
                  </a:lnTo>
                  <a:lnTo>
                    <a:pt x="60" y="348"/>
                  </a:lnTo>
                  <a:lnTo>
                    <a:pt x="60" y="346"/>
                  </a:lnTo>
                  <a:lnTo>
                    <a:pt x="63" y="346"/>
                  </a:lnTo>
                  <a:lnTo>
                    <a:pt x="63" y="343"/>
                  </a:lnTo>
                  <a:lnTo>
                    <a:pt x="63" y="341"/>
                  </a:lnTo>
                  <a:lnTo>
                    <a:pt x="63" y="339"/>
                  </a:lnTo>
                  <a:lnTo>
                    <a:pt x="65" y="337"/>
                  </a:lnTo>
                  <a:lnTo>
                    <a:pt x="67" y="327"/>
                  </a:lnTo>
                  <a:lnTo>
                    <a:pt x="58" y="323"/>
                  </a:lnTo>
                  <a:lnTo>
                    <a:pt x="56" y="323"/>
                  </a:lnTo>
                  <a:lnTo>
                    <a:pt x="54" y="323"/>
                  </a:lnTo>
                  <a:lnTo>
                    <a:pt x="54" y="320"/>
                  </a:lnTo>
                  <a:lnTo>
                    <a:pt x="52" y="318"/>
                  </a:lnTo>
                  <a:lnTo>
                    <a:pt x="49" y="318"/>
                  </a:lnTo>
                  <a:lnTo>
                    <a:pt x="49" y="316"/>
                  </a:lnTo>
                  <a:lnTo>
                    <a:pt x="47" y="316"/>
                  </a:lnTo>
                  <a:lnTo>
                    <a:pt x="45" y="313"/>
                  </a:lnTo>
                  <a:lnTo>
                    <a:pt x="45" y="311"/>
                  </a:lnTo>
                  <a:lnTo>
                    <a:pt x="43" y="311"/>
                  </a:lnTo>
                  <a:lnTo>
                    <a:pt x="43" y="309"/>
                  </a:lnTo>
                  <a:lnTo>
                    <a:pt x="41" y="309"/>
                  </a:lnTo>
                  <a:lnTo>
                    <a:pt x="41" y="306"/>
                  </a:lnTo>
                  <a:lnTo>
                    <a:pt x="39" y="304"/>
                  </a:lnTo>
                  <a:lnTo>
                    <a:pt x="39" y="302"/>
                  </a:lnTo>
                  <a:lnTo>
                    <a:pt x="39" y="299"/>
                  </a:lnTo>
                  <a:lnTo>
                    <a:pt x="39" y="297"/>
                  </a:lnTo>
                  <a:lnTo>
                    <a:pt x="39" y="295"/>
                  </a:lnTo>
                  <a:lnTo>
                    <a:pt x="39" y="293"/>
                  </a:lnTo>
                  <a:lnTo>
                    <a:pt x="39" y="290"/>
                  </a:lnTo>
                  <a:lnTo>
                    <a:pt x="39" y="288"/>
                  </a:lnTo>
                  <a:lnTo>
                    <a:pt x="39" y="285"/>
                  </a:lnTo>
                  <a:lnTo>
                    <a:pt x="39" y="283"/>
                  </a:lnTo>
                  <a:lnTo>
                    <a:pt x="39" y="281"/>
                  </a:lnTo>
                  <a:lnTo>
                    <a:pt x="39" y="279"/>
                  </a:lnTo>
                  <a:lnTo>
                    <a:pt x="39" y="276"/>
                  </a:lnTo>
                  <a:lnTo>
                    <a:pt x="39" y="274"/>
                  </a:lnTo>
                  <a:lnTo>
                    <a:pt x="41" y="271"/>
                  </a:lnTo>
                  <a:lnTo>
                    <a:pt x="43" y="269"/>
                  </a:lnTo>
                  <a:lnTo>
                    <a:pt x="45" y="267"/>
                  </a:lnTo>
                  <a:lnTo>
                    <a:pt x="47" y="267"/>
                  </a:lnTo>
                  <a:lnTo>
                    <a:pt x="47" y="265"/>
                  </a:lnTo>
                  <a:lnTo>
                    <a:pt x="49" y="265"/>
                  </a:lnTo>
                  <a:lnTo>
                    <a:pt x="52" y="265"/>
                  </a:lnTo>
                  <a:lnTo>
                    <a:pt x="52" y="262"/>
                  </a:lnTo>
                  <a:lnTo>
                    <a:pt x="54" y="262"/>
                  </a:lnTo>
                  <a:lnTo>
                    <a:pt x="54" y="260"/>
                  </a:lnTo>
                  <a:lnTo>
                    <a:pt x="56" y="260"/>
                  </a:lnTo>
                  <a:lnTo>
                    <a:pt x="56" y="258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4" y="253"/>
                  </a:lnTo>
                  <a:lnTo>
                    <a:pt x="52" y="253"/>
                  </a:lnTo>
                  <a:lnTo>
                    <a:pt x="49" y="253"/>
                  </a:lnTo>
                  <a:lnTo>
                    <a:pt x="49" y="255"/>
                  </a:lnTo>
                  <a:lnTo>
                    <a:pt x="47" y="255"/>
                  </a:lnTo>
                  <a:lnTo>
                    <a:pt x="47" y="258"/>
                  </a:lnTo>
                  <a:lnTo>
                    <a:pt x="45" y="260"/>
                  </a:lnTo>
                  <a:lnTo>
                    <a:pt x="45" y="262"/>
                  </a:lnTo>
                  <a:lnTo>
                    <a:pt x="43" y="262"/>
                  </a:lnTo>
                  <a:lnTo>
                    <a:pt x="43" y="265"/>
                  </a:lnTo>
                  <a:lnTo>
                    <a:pt x="41" y="267"/>
                  </a:lnTo>
                  <a:lnTo>
                    <a:pt x="41" y="269"/>
                  </a:lnTo>
                  <a:lnTo>
                    <a:pt x="39" y="269"/>
                  </a:lnTo>
                  <a:lnTo>
                    <a:pt x="39" y="271"/>
                  </a:lnTo>
                  <a:lnTo>
                    <a:pt x="36" y="271"/>
                  </a:lnTo>
                  <a:lnTo>
                    <a:pt x="34" y="271"/>
                  </a:lnTo>
                  <a:lnTo>
                    <a:pt x="32" y="271"/>
                  </a:lnTo>
                  <a:lnTo>
                    <a:pt x="32" y="269"/>
                  </a:lnTo>
                  <a:lnTo>
                    <a:pt x="30" y="269"/>
                  </a:lnTo>
                  <a:lnTo>
                    <a:pt x="32" y="267"/>
                  </a:lnTo>
                  <a:lnTo>
                    <a:pt x="34" y="267"/>
                  </a:lnTo>
                  <a:lnTo>
                    <a:pt x="34" y="265"/>
                  </a:lnTo>
                  <a:lnTo>
                    <a:pt x="36" y="262"/>
                  </a:lnTo>
                  <a:lnTo>
                    <a:pt x="39" y="260"/>
                  </a:lnTo>
                  <a:lnTo>
                    <a:pt x="41" y="258"/>
                  </a:lnTo>
                  <a:lnTo>
                    <a:pt x="43" y="255"/>
                  </a:lnTo>
                  <a:lnTo>
                    <a:pt x="43" y="253"/>
                  </a:lnTo>
                  <a:lnTo>
                    <a:pt x="45" y="251"/>
                  </a:lnTo>
                  <a:lnTo>
                    <a:pt x="45" y="249"/>
                  </a:lnTo>
                  <a:lnTo>
                    <a:pt x="47" y="249"/>
                  </a:lnTo>
                  <a:lnTo>
                    <a:pt x="47" y="246"/>
                  </a:lnTo>
                  <a:lnTo>
                    <a:pt x="47" y="244"/>
                  </a:lnTo>
                  <a:lnTo>
                    <a:pt x="47" y="241"/>
                  </a:lnTo>
                  <a:lnTo>
                    <a:pt x="49" y="239"/>
                  </a:lnTo>
                  <a:lnTo>
                    <a:pt x="49" y="237"/>
                  </a:lnTo>
                  <a:lnTo>
                    <a:pt x="52" y="237"/>
                  </a:lnTo>
                  <a:lnTo>
                    <a:pt x="54" y="232"/>
                  </a:lnTo>
                  <a:lnTo>
                    <a:pt x="60" y="235"/>
                  </a:lnTo>
                  <a:lnTo>
                    <a:pt x="63" y="237"/>
                  </a:lnTo>
                  <a:lnTo>
                    <a:pt x="65" y="239"/>
                  </a:lnTo>
                  <a:lnTo>
                    <a:pt x="67" y="239"/>
                  </a:lnTo>
                  <a:lnTo>
                    <a:pt x="69" y="241"/>
                  </a:lnTo>
                  <a:lnTo>
                    <a:pt x="71" y="241"/>
                  </a:lnTo>
                  <a:lnTo>
                    <a:pt x="73" y="244"/>
                  </a:lnTo>
                  <a:lnTo>
                    <a:pt x="73" y="246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0" y="251"/>
                  </a:lnTo>
                  <a:lnTo>
                    <a:pt x="82" y="251"/>
                  </a:lnTo>
                  <a:lnTo>
                    <a:pt x="84" y="251"/>
                  </a:lnTo>
                  <a:lnTo>
                    <a:pt x="86" y="253"/>
                  </a:lnTo>
                  <a:lnTo>
                    <a:pt x="88" y="255"/>
                  </a:lnTo>
                  <a:lnTo>
                    <a:pt x="93" y="255"/>
                  </a:lnTo>
                  <a:lnTo>
                    <a:pt x="95" y="255"/>
                  </a:lnTo>
                  <a:lnTo>
                    <a:pt x="99" y="255"/>
                  </a:lnTo>
                  <a:lnTo>
                    <a:pt x="101" y="255"/>
                  </a:lnTo>
                  <a:lnTo>
                    <a:pt x="103" y="255"/>
                  </a:lnTo>
                  <a:lnTo>
                    <a:pt x="106" y="253"/>
                  </a:lnTo>
                  <a:lnTo>
                    <a:pt x="108" y="251"/>
                  </a:lnTo>
                  <a:lnTo>
                    <a:pt x="108" y="249"/>
                  </a:lnTo>
                  <a:lnTo>
                    <a:pt x="112" y="246"/>
                  </a:lnTo>
                  <a:lnTo>
                    <a:pt x="114" y="241"/>
                  </a:lnTo>
                  <a:lnTo>
                    <a:pt x="119" y="237"/>
                  </a:lnTo>
                  <a:lnTo>
                    <a:pt x="123" y="232"/>
                  </a:lnTo>
                  <a:lnTo>
                    <a:pt x="130" y="227"/>
                  </a:lnTo>
                  <a:lnTo>
                    <a:pt x="134" y="225"/>
                  </a:lnTo>
                  <a:lnTo>
                    <a:pt x="138" y="223"/>
                  </a:lnTo>
                  <a:lnTo>
                    <a:pt x="140" y="223"/>
                  </a:lnTo>
                  <a:lnTo>
                    <a:pt x="142" y="223"/>
                  </a:lnTo>
                  <a:lnTo>
                    <a:pt x="144" y="223"/>
                  </a:lnTo>
                  <a:lnTo>
                    <a:pt x="147" y="223"/>
                  </a:lnTo>
                  <a:lnTo>
                    <a:pt x="149" y="225"/>
                  </a:lnTo>
                  <a:lnTo>
                    <a:pt x="151" y="227"/>
                  </a:lnTo>
                  <a:lnTo>
                    <a:pt x="153" y="230"/>
                  </a:lnTo>
                  <a:lnTo>
                    <a:pt x="153" y="232"/>
                  </a:lnTo>
                  <a:lnTo>
                    <a:pt x="155" y="235"/>
                  </a:lnTo>
                  <a:lnTo>
                    <a:pt x="155" y="237"/>
                  </a:lnTo>
                  <a:lnTo>
                    <a:pt x="155" y="239"/>
                  </a:lnTo>
                  <a:lnTo>
                    <a:pt x="157" y="241"/>
                  </a:lnTo>
                  <a:lnTo>
                    <a:pt x="160" y="246"/>
                  </a:lnTo>
                  <a:lnTo>
                    <a:pt x="160" y="249"/>
                  </a:lnTo>
                  <a:lnTo>
                    <a:pt x="162" y="251"/>
                  </a:lnTo>
                  <a:lnTo>
                    <a:pt x="164" y="251"/>
                  </a:lnTo>
                  <a:lnTo>
                    <a:pt x="166" y="253"/>
                  </a:lnTo>
                  <a:lnTo>
                    <a:pt x="168" y="253"/>
                  </a:lnTo>
                  <a:lnTo>
                    <a:pt x="170" y="253"/>
                  </a:lnTo>
                  <a:lnTo>
                    <a:pt x="173" y="253"/>
                  </a:lnTo>
                  <a:lnTo>
                    <a:pt x="175" y="253"/>
                  </a:lnTo>
                  <a:lnTo>
                    <a:pt x="177" y="253"/>
                  </a:lnTo>
                  <a:lnTo>
                    <a:pt x="179" y="253"/>
                  </a:lnTo>
                  <a:lnTo>
                    <a:pt x="184" y="253"/>
                  </a:lnTo>
                  <a:lnTo>
                    <a:pt x="185" y="253"/>
                  </a:lnTo>
                  <a:lnTo>
                    <a:pt x="188" y="253"/>
                  </a:lnTo>
                  <a:lnTo>
                    <a:pt x="190" y="253"/>
                  </a:lnTo>
                  <a:lnTo>
                    <a:pt x="192" y="253"/>
                  </a:lnTo>
                  <a:lnTo>
                    <a:pt x="194" y="251"/>
                  </a:lnTo>
                  <a:lnTo>
                    <a:pt x="194" y="246"/>
                  </a:lnTo>
                  <a:lnTo>
                    <a:pt x="198" y="241"/>
                  </a:lnTo>
                  <a:lnTo>
                    <a:pt x="198" y="239"/>
                  </a:lnTo>
                  <a:lnTo>
                    <a:pt x="201" y="235"/>
                  </a:lnTo>
                  <a:lnTo>
                    <a:pt x="203" y="232"/>
                  </a:lnTo>
                  <a:lnTo>
                    <a:pt x="203" y="230"/>
                  </a:lnTo>
                  <a:lnTo>
                    <a:pt x="205" y="225"/>
                  </a:lnTo>
                  <a:lnTo>
                    <a:pt x="207" y="223"/>
                  </a:lnTo>
                  <a:lnTo>
                    <a:pt x="209" y="218"/>
                  </a:lnTo>
                  <a:lnTo>
                    <a:pt x="214" y="211"/>
                  </a:lnTo>
                  <a:lnTo>
                    <a:pt x="216" y="207"/>
                  </a:lnTo>
                  <a:lnTo>
                    <a:pt x="218" y="200"/>
                  </a:lnTo>
                  <a:lnTo>
                    <a:pt x="220" y="195"/>
                  </a:lnTo>
                  <a:lnTo>
                    <a:pt x="224" y="188"/>
                  </a:lnTo>
                  <a:lnTo>
                    <a:pt x="227" y="183"/>
                  </a:lnTo>
                  <a:lnTo>
                    <a:pt x="229" y="177"/>
                  </a:lnTo>
                  <a:lnTo>
                    <a:pt x="231" y="174"/>
                  </a:lnTo>
                  <a:lnTo>
                    <a:pt x="235" y="169"/>
                  </a:lnTo>
                  <a:lnTo>
                    <a:pt x="237" y="163"/>
                  </a:lnTo>
                  <a:lnTo>
                    <a:pt x="242" y="158"/>
                  </a:lnTo>
                  <a:lnTo>
                    <a:pt x="246" y="153"/>
                  </a:lnTo>
                  <a:lnTo>
                    <a:pt x="250" y="147"/>
                  </a:lnTo>
                  <a:lnTo>
                    <a:pt x="255" y="137"/>
                  </a:lnTo>
                  <a:lnTo>
                    <a:pt x="261" y="130"/>
                  </a:lnTo>
                  <a:lnTo>
                    <a:pt x="265" y="121"/>
                  </a:lnTo>
                  <a:lnTo>
                    <a:pt x="272" y="114"/>
                  </a:lnTo>
                  <a:lnTo>
                    <a:pt x="278" y="107"/>
                  </a:lnTo>
                  <a:lnTo>
                    <a:pt x="280" y="100"/>
                  </a:lnTo>
                  <a:lnTo>
                    <a:pt x="285" y="95"/>
                  </a:lnTo>
                  <a:lnTo>
                    <a:pt x="287" y="90"/>
                  </a:lnTo>
                  <a:lnTo>
                    <a:pt x="289" y="86"/>
                  </a:lnTo>
                  <a:lnTo>
                    <a:pt x="291" y="84"/>
                  </a:lnTo>
                  <a:lnTo>
                    <a:pt x="293" y="79"/>
                  </a:lnTo>
                  <a:lnTo>
                    <a:pt x="296" y="77"/>
                  </a:lnTo>
                  <a:lnTo>
                    <a:pt x="300" y="72"/>
                  </a:lnTo>
                  <a:lnTo>
                    <a:pt x="302" y="67"/>
                  </a:lnTo>
                  <a:lnTo>
                    <a:pt x="306" y="60"/>
                  </a:lnTo>
                  <a:lnTo>
                    <a:pt x="309" y="54"/>
                  </a:lnTo>
                  <a:lnTo>
                    <a:pt x="313" y="49"/>
                  </a:lnTo>
                  <a:lnTo>
                    <a:pt x="317" y="42"/>
                  </a:lnTo>
                  <a:lnTo>
                    <a:pt x="319" y="35"/>
                  </a:lnTo>
                  <a:lnTo>
                    <a:pt x="323" y="28"/>
                  </a:lnTo>
                  <a:lnTo>
                    <a:pt x="328" y="23"/>
                  </a:lnTo>
                  <a:lnTo>
                    <a:pt x="332" y="16"/>
                  </a:lnTo>
                  <a:lnTo>
                    <a:pt x="334" y="10"/>
                  </a:lnTo>
                  <a:lnTo>
                    <a:pt x="336" y="5"/>
                  </a:lnTo>
                  <a:lnTo>
                    <a:pt x="33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grpSp>
          <p:nvGrpSpPr>
            <p:cNvPr id="37" name="Group 10"/>
            <p:cNvGrpSpPr>
              <a:grpSpLocks/>
            </p:cNvGrpSpPr>
            <p:nvPr/>
          </p:nvGrpSpPr>
          <p:grpSpPr bwMode="auto">
            <a:xfrm>
              <a:off x="3294" y="1880"/>
              <a:ext cx="206" cy="454"/>
              <a:chOff x="4466" y="1941"/>
              <a:chExt cx="143" cy="342"/>
            </a:xfrm>
            <a:grpFill/>
          </p:grpSpPr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>
                <a:off x="4466" y="1941"/>
                <a:ext cx="143" cy="342"/>
              </a:xfrm>
              <a:custGeom>
                <a:avLst/>
                <a:gdLst>
                  <a:gd name="T0" fmla="*/ 47 w 143"/>
                  <a:gd name="T1" fmla="*/ 4 h 342"/>
                  <a:gd name="T2" fmla="*/ 63 w 143"/>
                  <a:gd name="T3" fmla="*/ 4 h 342"/>
                  <a:gd name="T4" fmla="*/ 80 w 143"/>
                  <a:gd name="T5" fmla="*/ 4 h 342"/>
                  <a:gd name="T6" fmla="*/ 93 w 143"/>
                  <a:gd name="T7" fmla="*/ 7 h 342"/>
                  <a:gd name="T8" fmla="*/ 107 w 143"/>
                  <a:gd name="T9" fmla="*/ 16 h 342"/>
                  <a:gd name="T10" fmla="*/ 118 w 143"/>
                  <a:gd name="T11" fmla="*/ 21 h 342"/>
                  <a:gd name="T12" fmla="*/ 129 w 143"/>
                  <a:gd name="T13" fmla="*/ 21 h 342"/>
                  <a:gd name="T14" fmla="*/ 137 w 143"/>
                  <a:gd name="T15" fmla="*/ 23 h 342"/>
                  <a:gd name="T16" fmla="*/ 143 w 143"/>
                  <a:gd name="T17" fmla="*/ 32 h 342"/>
                  <a:gd name="T18" fmla="*/ 132 w 143"/>
                  <a:gd name="T19" fmla="*/ 39 h 342"/>
                  <a:gd name="T20" fmla="*/ 121 w 143"/>
                  <a:gd name="T21" fmla="*/ 44 h 342"/>
                  <a:gd name="T22" fmla="*/ 113 w 143"/>
                  <a:gd name="T23" fmla="*/ 57 h 342"/>
                  <a:gd name="T24" fmla="*/ 110 w 143"/>
                  <a:gd name="T25" fmla="*/ 71 h 342"/>
                  <a:gd name="T26" fmla="*/ 116 w 143"/>
                  <a:gd name="T27" fmla="*/ 81 h 342"/>
                  <a:gd name="T28" fmla="*/ 110 w 143"/>
                  <a:gd name="T29" fmla="*/ 88 h 342"/>
                  <a:gd name="T30" fmla="*/ 96 w 143"/>
                  <a:gd name="T31" fmla="*/ 92 h 342"/>
                  <a:gd name="T32" fmla="*/ 96 w 143"/>
                  <a:gd name="T33" fmla="*/ 102 h 342"/>
                  <a:gd name="T34" fmla="*/ 110 w 143"/>
                  <a:gd name="T35" fmla="*/ 106 h 342"/>
                  <a:gd name="T36" fmla="*/ 116 w 143"/>
                  <a:gd name="T37" fmla="*/ 113 h 342"/>
                  <a:gd name="T38" fmla="*/ 102 w 143"/>
                  <a:gd name="T39" fmla="*/ 120 h 342"/>
                  <a:gd name="T40" fmla="*/ 93 w 143"/>
                  <a:gd name="T41" fmla="*/ 127 h 342"/>
                  <a:gd name="T42" fmla="*/ 82 w 143"/>
                  <a:gd name="T43" fmla="*/ 136 h 342"/>
                  <a:gd name="T44" fmla="*/ 71 w 143"/>
                  <a:gd name="T45" fmla="*/ 136 h 342"/>
                  <a:gd name="T46" fmla="*/ 63 w 143"/>
                  <a:gd name="T47" fmla="*/ 129 h 342"/>
                  <a:gd name="T48" fmla="*/ 44 w 143"/>
                  <a:gd name="T49" fmla="*/ 141 h 342"/>
                  <a:gd name="T50" fmla="*/ 44 w 143"/>
                  <a:gd name="T51" fmla="*/ 152 h 342"/>
                  <a:gd name="T52" fmla="*/ 50 w 143"/>
                  <a:gd name="T53" fmla="*/ 171 h 342"/>
                  <a:gd name="T54" fmla="*/ 38 w 143"/>
                  <a:gd name="T55" fmla="*/ 176 h 342"/>
                  <a:gd name="T56" fmla="*/ 30 w 143"/>
                  <a:gd name="T57" fmla="*/ 185 h 342"/>
                  <a:gd name="T58" fmla="*/ 38 w 143"/>
                  <a:gd name="T59" fmla="*/ 192 h 342"/>
                  <a:gd name="T60" fmla="*/ 30 w 143"/>
                  <a:gd name="T61" fmla="*/ 201 h 342"/>
                  <a:gd name="T62" fmla="*/ 19 w 143"/>
                  <a:gd name="T63" fmla="*/ 213 h 342"/>
                  <a:gd name="T64" fmla="*/ 14 w 143"/>
                  <a:gd name="T65" fmla="*/ 222 h 342"/>
                  <a:gd name="T66" fmla="*/ 41 w 143"/>
                  <a:gd name="T67" fmla="*/ 226 h 342"/>
                  <a:gd name="T68" fmla="*/ 52 w 143"/>
                  <a:gd name="T69" fmla="*/ 222 h 342"/>
                  <a:gd name="T70" fmla="*/ 63 w 143"/>
                  <a:gd name="T71" fmla="*/ 217 h 342"/>
                  <a:gd name="T72" fmla="*/ 69 w 143"/>
                  <a:gd name="T73" fmla="*/ 231 h 342"/>
                  <a:gd name="T74" fmla="*/ 66 w 143"/>
                  <a:gd name="T75" fmla="*/ 245 h 342"/>
                  <a:gd name="T76" fmla="*/ 74 w 143"/>
                  <a:gd name="T77" fmla="*/ 257 h 342"/>
                  <a:gd name="T78" fmla="*/ 88 w 143"/>
                  <a:gd name="T79" fmla="*/ 249 h 342"/>
                  <a:gd name="T80" fmla="*/ 91 w 143"/>
                  <a:gd name="T81" fmla="*/ 257 h 342"/>
                  <a:gd name="T82" fmla="*/ 85 w 143"/>
                  <a:gd name="T83" fmla="*/ 268 h 342"/>
                  <a:gd name="T84" fmla="*/ 77 w 143"/>
                  <a:gd name="T85" fmla="*/ 282 h 342"/>
                  <a:gd name="T86" fmla="*/ 71 w 143"/>
                  <a:gd name="T87" fmla="*/ 294 h 342"/>
                  <a:gd name="T88" fmla="*/ 61 w 143"/>
                  <a:gd name="T89" fmla="*/ 305 h 342"/>
                  <a:gd name="T90" fmla="*/ 52 w 143"/>
                  <a:gd name="T91" fmla="*/ 317 h 342"/>
                  <a:gd name="T92" fmla="*/ 38 w 143"/>
                  <a:gd name="T93" fmla="*/ 326 h 342"/>
                  <a:gd name="T94" fmla="*/ 25 w 143"/>
                  <a:gd name="T95" fmla="*/ 330 h 342"/>
                  <a:gd name="T96" fmla="*/ 6 w 143"/>
                  <a:gd name="T97" fmla="*/ 335 h 342"/>
                  <a:gd name="T98" fmla="*/ 0 w 143"/>
                  <a:gd name="T99" fmla="*/ 324 h 342"/>
                  <a:gd name="T100" fmla="*/ 3 w 143"/>
                  <a:gd name="T101" fmla="*/ 305 h 342"/>
                  <a:gd name="T102" fmla="*/ 6 w 143"/>
                  <a:gd name="T103" fmla="*/ 287 h 342"/>
                  <a:gd name="T104" fmla="*/ 9 w 143"/>
                  <a:gd name="T105" fmla="*/ 259 h 342"/>
                  <a:gd name="T106" fmla="*/ 9 w 143"/>
                  <a:gd name="T107" fmla="*/ 219 h 342"/>
                  <a:gd name="T108" fmla="*/ 14 w 143"/>
                  <a:gd name="T109" fmla="*/ 178 h 342"/>
                  <a:gd name="T110" fmla="*/ 17 w 143"/>
                  <a:gd name="T111" fmla="*/ 143 h 342"/>
                  <a:gd name="T112" fmla="*/ 11 w 143"/>
                  <a:gd name="T113" fmla="*/ 104 h 342"/>
                  <a:gd name="T114" fmla="*/ 11 w 143"/>
                  <a:gd name="T115" fmla="*/ 60 h 342"/>
                  <a:gd name="T116" fmla="*/ 19 w 143"/>
                  <a:gd name="T117" fmla="*/ 21 h 34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3"/>
                  <a:gd name="T178" fmla="*/ 0 h 342"/>
                  <a:gd name="T179" fmla="*/ 143 w 143"/>
                  <a:gd name="T180" fmla="*/ 342 h 34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3" h="342">
                    <a:moveTo>
                      <a:pt x="22" y="0"/>
                    </a:moveTo>
                    <a:lnTo>
                      <a:pt x="36" y="2"/>
                    </a:lnTo>
                    <a:lnTo>
                      <a:pt x="38" y="2"/>
                    </a:lnTo>
                    <a:lnTo>
                      <a:pt x="41" y="2"/>
                    </a:lnTo>
                    <a:lnTo>
                      <a:pt x="44" y="2"/>
                    </a:lnTo>
                    <a:lnTo>
                      <a:pt x="47" y="4"/>
                    </a:lnTo>
                    <a:lnTo>
                      <a:pt x="50" y="4"/>
                    </a:lnTo>
                    <a:lnTo>
                      <a:pt x="52" y="4"/>
                    </a:lnTo>
                    <a:lnTo>
                      <a:pt x="55" y="4"/>
                    </a:lnTo>
                    <a:lnTo>
                      <a:pt x="58" y="4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6" y="4"/>
                    </a:lnTo>
                    <a:lnTo>
                      <a:pt x="69" y="4"/>
                    </a:lnTo>
                    <a:lnTo>
                      <a:pt x="71" y="4"/>
                    </a:lnTo>
                    <a:lnTo>
                      <a:pt x="74" y="4"/>
                    </a:lnTo>
                    <a:lnTo>
                      <a:pt x="77" y="4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5" y="4"/>
                    </a:lnTo>
                    <a:lnTo>
                      <a:pt x="85" y="7"/>
                    </a:lnTo>
                    <a:lnTo>
                      <a:pt x="88" y="7"/>
                    </a:lnTo>
                    <a:lnTo>
                      <a:pt x="91" y="7"/>
                    </a:lnTo>
                    <a:lnTo>
                      <a:pt x="93" y="7"/>
                    </a:lnTo>
                    <a:lnTo>
                      <a:pt x="96" y="7"/>
                    </a:lnTo>
                    <a:lnTo>
                      <a:pt x="96" y="9"/>
                    </a:lnTo>
                    <a:lnTo>
                      <a:pt x="99" y="9"/>
                    </a:lnTo>
                    <a:lnTo>
                      <a:pt x="102" y="12"/>
                    </a:lnTo>
                    <a:lnTo>
                      <a:pt x="105" y="14"/>
                    </a:lnTo>
                    <a:lnTo>
                      <a:pt x="107" y="16"/>
                    </a:lnTo>
                    <a:lnTo>
                      <a:pt x="110" y="16"/>
                    </a:lnTo>
                    <a:lnTo>
                      <a:pt x="110" y="18"/>
                    </a:lnTo>
                    <a:lnTo>
                      <a:pt x="113" y="18"/>
                    </a:lnTo>
                    <a:lnTo>
                      <a:pt x="113" y="21"/>
                    </a:lnTo>
                    <a:lnTo>
                      <a:pt x="116" y="21"/>
                    </a:lnTo>
                    <a:lnTo>
                      <a:pt x="118" y="21"/>
                    </a:lnTo>
                    <a:lnTo>
                      <a:pt x="118" y="23"/>
                    </a:lnTo>
                    <a:lnTo>
                      <a:pt x="121" y="23"/>
                    </a:lnTo>
                    <a:lnTo>
                      <a:pt x="124" y="23"/>
                    </a:lnTo>
                    <a:lnTo>
                      <a:pt x="126" y="23"/>
                    </a:lnTo>
                    <a:lnTo>
                      <a:pt x="126" y="21"/>
                    </a:lnTo>
                    <a:lnTo>
                      <a:pt x="129" y="21"/>
                    </a:lnTo>
                    <a:lnTo>
                      <a:pt x="132" y="21"/>
                    </a:lnTo>
                    <a:lnTo>
                      <a:pt x="132" y="18"/>
                    </a:lnTo>
                    <a:lnTo>
                      <a:pt x="134" y="18"/>
                    </a:lnTo>
                    <a:lnTo>
                      <a:pt x="137" y="18"/>
                    </a:lnTo>
                    <a:lnTo>
                      <a:pt x="137" y="21"/>
                    </a:lnTo>
                    <a:lnTo>
                      <a:pt x="137" y="23"/>
                    </a:lnTo>
                    <a:lnTo>
                      <a:pt x="137" y="25"/>
                    </a:lnTo>
                    <a:lnTo>
                      <a:pt x="137" y="27"/>
                    </a:lnTo>
                    <a:lnTo>
                      <a:pt x="140" y="27"/>
                    </a:lnTo>
                    <a:lnTo>
                      <a:pt x="140" y="30"/>
                    </a:lnTo>
                    <a:lnTo>
                      <a:pt x="143" y="30"/>
                    </a:lnTo>
                    <a:lnTo>
                      <a:pt x="143" y="32"/>
                    </a:lnTo>
                    <a:lnTo>
                      <a:pt x="143" y="34"/>
                    </a:lnTo>
                    <a:lnTo>
                      <a:pt x="140" y="34"/>
                    </a:lnTo>
                    <a:lnTo>
                      <a:pt x="137" y="34"/>
                    </a:lnTo>
                    <a:lnTo>
                      <a:pt x="134" y="34"/>
                    </a:lnTo>
                    <a:lnTo>
                      <a:pt x="134" y="37"/>
                    </a:lnTo>
                    <a:lnTo>
                      <a:pt x="132" y="39"/>
                    </a:lnTo>
                    <a:lnTo>
                      <a:pt x="129" y="39"/>
                    </a:lnTo>
                    <a:lnTo>
                      <a:pt x="126" y="39"/>
                    </a:lnTo>
                    <a:lnTo>
                      <a:pt x="124" y="39"/>
                    </a:lnTo>
                    <a:lnTo>
                      <a:pt x="124" y="41"/>
                    </a:lnTo>
                    <a:lnTo>
                      <a:pt x="121" y="41"/>
                    </a:lnTo>
                    <a:lnTo>
                      <a:pt x="121" y="44"/>
                    </a:lnTo>
                    <a:lnTo>
                      <a:pt x="118" y="46"/>
                    </a:lnTo>
                    <a:lnTo>
                      <a:pt x="116" y="48"/>
                    </a:lnTo>
                    <a:lnTo>
                      <a:pt x="116" y="51"/>
                    </a:lnTo>
                    <a:lnTo>
                      <a:pt x="116" y="53"/>
                    </a:lnTo>
                    <a:lnTo>
                      <a:pt x="113" y="55"/>
                    </a:lnTo>
                    <a:lnTo>
                      <a:pt x="113" y="57"/>
                    </a:lnTo>
                    <a:lnTo>
                      <a:pt x="110" y="60"/>
                    </a:lnTo>
                    <a:lnTo>
                      <a:pt x="110" y="62"/>
                    </a:lnTo>
                    <a:lnTo>
                      <a:pt x="110" y="65"/>
                    </a:lnTo>
                    <a:lnTo>
                      <a:pt x="110" y="67"/>
                    </a:lnTo>
                    <a:lnTo>
                      <a:pt x="110" y="69"/>
                    </a:lnTo>
                    <a:lnTo>
                      <a:pt x="110" y="71"/>
                    </a:lnTo>
                    <a:lnTo>
                      <a:pt x="110" y="74"/>
                    </a:lnTo>
                    <a:lnTo>
                      <a:pt x="110" y="76"/>
                    </a:lnTo>
                    <a:lnTo>
                      <a:pt x="113" y="76"/>
                    </a:lnTo>
                    <a:lnTo>
                      <a:pt x="113" y="79"/>
                    </a:lnTo>
                    <a:lnTo>
                      <a:pt x="116" y="79"/>
                    </a:lnTo>
                    <a:lnTo>
                      <a:pt x="116" y="81"/>
                    </a:lnTo>
                    <a:lnTo>
                      <a:pt x="118" y="81"/>
                    </a:lnTo>
                    <a:lnTo>
                      <a:pt x="118" y="83"/>
                    </a:lnTo>
                    <a:lnTo>
                      <a:pt x="118" y="85"/>
                    </a:lnTo>
                    <a:lnTo>
                      <a:pt x="116" y="85"/>
                    </a:lnTo>
                    <a:lnTo>
                      <a:pt x="113" y="88"/>
                    </a:lnTo>
                    <a:lnTo>
                      <a:pt x="110" y="88"/>
                    </a:lnTo>
                    <a:lnTo>
                      <a:pt x="107" y="88"/>
                    </a:lnTo>
                    <a:lnTo>
                      <a:pt x="105" y="88"/>
                    </a:lnTo>
                    <a:lnTo>
                      <a:pt x="102" y="88"/>
                    </a:lnTo>
                    <a:lnTo>
                      <a:pt x="99" y="90"/>
                    </a:lnTo>
                    <a:lnTo>
                      <a:pt x="96" y="90"/>
                    </a:lnTo>
                    <a:lnTo>
                      <a:pt x="96" y="92"/>
                    </a:lnTo>
                    <a:lnTo>
                      <a:pt x="93" y="92"/>
                    </a:lnTo>
                    <a:lnTo>
                      <a:pt x="93" y="95"/>
                    </a:lnTo>
                    <a:lnTo>
                      <a:pt x="93" y="97"/>
                    </a:lnTo>
                    <a:lnTo>
                      <a:pt x="93" y="99"/>
                    </a:lnTo>
                    <a:lnTo>
                      <a:pt x="96" y="99"/>
                    </a:lnTo>
                    <a:lnTo>
                      <a:pt x="96" y="102"/>
                    </a:lnTo>
                    <a:lnTo>
                      <a:pt x="99" y="104"/>
                    </a:lnTo>
                    <a:lnTo>
                      <a:pt x="102" y="104"/>
                    </a:lnTo>
                    <a:lnTo>
                      <a:pt x="105" y="104"/>
                    </a:lnTo>
                    <a:lnTo>
                      <a:pt x="107" y="104"/>
                    </a:lnTo>
                    <a:lnTo>
                      <a:pt x="107" y="106"/>
                    </a:lnTo>
                    <a:lnTo>
                      <a:pt x="110" y="106"/>
                    </a:lnTo>
                    <a:lnTo>
                      <a:pt x="113" y="106"/>
                    </a:lnTo>
                    <a:lnTo>
                      <a:pt x="116" y="106"/>
                    </a:lnTo>
                    <a:lnTo>
                      <a:pt x="118" y="109"/>
                    </a:lnTo>
                    <a:lnTo>
                      <a:pt x="118" y="111"/>
                    </a:lnTo>
                    <a:lnTo>
                      <a:pt x="116" y="111"/>
                    </a:lnTo>
                    <a:lnTo>
                      <a:pt x="116" y="113"/>
                    </a:lnTo>
                    <a:lnTo>
                      <a:pt x="113" y="113"/>
                    </a:lnTo>
                    <a:lnTo>
                      <a:pt x="113" y="115"/>
                    </a:lnTo>
                    <a:lnTo>
                      <a:pt x="110" y="115"/>
                    </a:lnTo>
                    <a:lnTo>
                      <a:pt x="107" y="115"/>
                    </a:lnTo>
                    <a:lnTo>
                      <a:pt x="105" y="118"/>
                    </a:lnTo>
                    <a:lnTo>
                      <a:pt x="102" y="120"/>
                    </a:lnTo>
                    <a:lnTo>
                      <a:pt x="99" y="120"/>
                    </a:lnTo>
                    <a:lnTo>
                      <a:pt x="99" y="123"/>
                    </a:lnTo>
                    <a:lnTo>
                      <a:pt x="96" y="123"/>
                    </a:lnTo>
                    <a:lnTo>
                      <a:pt x="96" y="124"/>
                    </a:lnTo>
                    <a:lnTo>
                      <a:pt x="93" y="124"/>
                    </a:lnTo>
                    <a:lnTo>
                      <a:pt x="93" y="127"/>
                    </a:lnTo>
                    <a:lnTo>
                      <a:pt x="91" y="129"/>
                    </a:lnTo>
                    <a:lnTo>
                      <a:pt x="88" y="132"/>
                    </a:lnTo>
                    <a:lnTo>
                      <a:pt x="88" y="134"/>
                    </a:lnTo>
                    <a:lnTo>
                      <a:pt x="85" y="134"/>
                    </a:lnTo>
                    <a:lnTo>
                      <a:pt x="85" y="136"/>
                    </a:lnTo>
                    <a:lnTo>
                      <a:pt x="82" y="136"/>
                    </a:lnTo>
                    <a:lnTo>
                      <a:pt x="82" y="138"/>
                    </a:lnTo>
                    <a:lnTo>
                      <a:pt x="80" y="138"/>
                    </a:lnTo>
                    <a:lnTo>
                      <a:pt x="77" y="138"/>
                    </a:lnTo>
                    <a:lnTo>
                      <a:pt x="74" y="138"/>
                    </a:lnTo>
                    <a:lnTo>
                      <a:pt x="74" y="136"/>
                    </a:lnTo>
                    <a:lnTo>
                      <a:pt x="71" y="136"/>
                    </a:lnTo>
                    <a:lnTo>
                      <a:pt x="71" y="134"/>
                    </a:lnTo>
                    <a:lnTo>
                      <a:pt x="69" y="134"/>
                    </a:lnTo>
                    <a:lnTo>
                      <a:pt x="69" y="132"/>
                    </a:lnTo>
                    <a:lnTo>
                      <a:pt x="66" y="132"/>
                    </a:lnTo>
                    <a:lnTo>
                      <a:pt x="66" y="129"/>
                    </a:lnTo>
                    <a:lnTo>
                      <a:pt x="63" y="129"/>
                    </a:lnTo>
                    <a:lnTo>
                      <a:pt x="61" y="132"/>
                    </a:lnTo>
                    <a:lnTo>
                      <a:pt x="58" y="132"/>
                    </a:lnTo>
                    <a:lnTo>
                      <a:pt x="55" y="134"/>
                    </a:lnTo>
                    <a:lnTo>
                      <a:pt x="50" y="136"/>
                    </a:lnTo>
                    <a:lnTo>
                      <a:pt x="44" y="138"/>
                    </a:lnTo>
                    <a:lnTo>
                      <a:pt x="44" y="141"/>
                    </a:lnTo>
                    <a:lnTo>
                      <a:pt x="41" y="141"/>
                    </a:lnTo>
                    <a:lnTo>
                      <a:pt x="41" y="143"/>
                    </a:lnTo>
                    <a:lnTo>
                      <a:pt x="41" y="146"/>
                    </a:lnTo>
                    <a:lnTo>
                      <a:pt x="44" y="148"/>
                    </a:lnTo>
                    <a:lnTo>
                      <a:pt x="44" y="150"/>
                    </a:lnTo>
                    <a:lnTo>
                      <a:pt x="44" y="152"/>
                    </a:lnTo>
                    <a:lnTo>
                      <a:pt x="44" y="155"/>
                    </a:lnTo>
                    <a:lnTo>
                      <a:pt x="41" y="157"/>
                    </a:lnTo>
                    <a:lnTo>
                      <a:pt x="41" y="159"/>
                    </a:lnTo>
                    <a:lnTo>
                      <a:pt x="38" y="159"/>
                    </a:lnTo>
                    <a:lnTo>
                      <a:pt x="47" y="169"/>
                    </a:lnTo>
                    <a:lnTo>
                      <a:pt x="50" y="171"/>
                    </a:lnTo>
                    <a:lnTo>
                      <a:pt x="50" y="173"/>
                    </a:lnTo>
                    <a:lnTo>
                      <a:pt x="47" y="173"/>
                    </a:lnTo>
                    <a:lnTo>
                      <a:pt x="47" y="176"/>
                    </a:lnTo>
                    <a:lnTo>
                      <a:pt x="44" y="176"/>
                    </a:lnTo>
                    <a:lnTo>
                      <a:pt x="41" y="176"/>
                    </a:lnTo>
                    <a:lnTo>
                      <a:pt x="38" y="176"/>
                    </a:lnTo>
                    <a:lnTo>
                      <a:pt x="36" y="176"/>
                    </a:lnTo>
                    <a:lnTo>
                      <a:pt x="33" y="176"/>
                    </a:lnTo>
                    <a:lnTo>
                      <a:pt x="30" y="178"/>
                    </a:lnTo>
                    <a:lnTo>
                      <a:pt x="30" y="180"/>
                    </a:lnTo>
                    <a:lnTo>
                      <a:pt x="30" y="182"/>
                    </a:lnTo>
                    <a:lnTo>
                      <a:pt x="30" y="185"/>
                    </a:lnTo>
                    <a:lnTo>
                      <a:pt x="27" y="187"/>
                    </a:lnTo>
                    <a:lnTo>
                      <a:pt x="27" y="190"/>
                    </a:lnTo>
                    <a:lnTo>
                      <a:pt x="30" y="190"/>
                    </a:lnTo>
                    <a:lnTo>
                      <a:pt x="33" y="190"/>
                    </a:lnTo>
                    <a:lnTo>
                      <a:pt x="36" y="190"/>
                    </a:lnTo>
                    <a:lnTo>
                      <a:pt x="38" y="192"/>
                    </a:lnTo>
                    <a:lnTo>
                      <a:pt x="36" y="194"/>
                    </a:lnTo>
                    <a:lnTo>
                      <a:pt x="36" y="196"/>
                    </a:lnTo>
                    <a:lnTo>
                      <a:pt x="33" y="196"/>
                    </a:lnTo>
                    <a:lnTo>
                      <a:pt x="33" y="199"/>
                    </a:lnTo>
                    <a:lnTo>
                      <a:pt x="30" y="199"/>
                    </a:lnTo>
                    <a:lnTo>
                      <a:pt x="30" y="201"/>
                    </a:lnTo>
                    <a:lnTo>
                      <a:pt x="27" y="201"/>
                    </a:lnTo>
                    <a:lnTo>
                      <a:pt x="27" y="204"/>
                    </a:lnTo>
                    <a:lnTo>
                      <a:pt x="25" y="205"/>
                    </a:lnTo>
                    <a:lnTo>
                      <a:pt x="22" y="208"/>
                    </a:lnTo>
                    <a:lnTo>
                      <a:pt x="19" y="210"/>
                    </a:lnTo>
                    <a:lnTo>
                      <a:pt x="19" y="213"/>
                    </a:lnTo>
                    <a:lnTo>
                      <a:pt x="17" y="215"/>
                    </a:lnTo>
                    <a:lnTo>
                      <a:pt x="14" y="217"/>
                    </a:lnTo>
                    <a:lnTo>
                      <a:pt x="14" y="219"/>
                    </a:lnTo>
                    <a:lnTo>
                      <a:pt x="11" y="219"/>
                    </a:lnTo>
                    <a:lnTo>
                      <a:pt x="11" y="222"/>
                    </a:lnTo>
                    <a:lnTo>
                      <a:pt x="14" y="222"/>
                    </a:lnTo>
                    <a:lnTo>
                      <a:pt x="17" y="224"/>
                    </a:lnTo>
                    <a:lnTo>
                      <a:pt x="19" y="222"/>
                    </a:lnTo>
                    <a:lnTo>
                      <a:pt x="19" y="219"/>
                    </a:lnTo>
                    <a:lnTo>
                      <a:pt x="30" y="222"/>
                    </a:lnTo>
                    <a:lnTo>
                      <a:pt x="38" y="226"/>
                    </a:lnTo>
                    <a:lnTo>
                      <a:pt x="41" y="226"/>
                    </a:lnTo>
                    <a:lnTo>
                      <a:pt x="44" y="226"/>
                    </a:lnTo>
                    <a:lnTo>
                      <a:pt x="44" y="224"/>
                    </a:lnTo>
                    <a:lnTo>
                      <a:pt x="47" y="224"/>
                    </a:lnTo>
                    <a:lnTo>
                      <a:pt x="50" y="224"/>
                    </a:lnTo>
                    <a:lnTo>
                      <a:pt x="50" y="222"/>
                    </a:lnTo>
                    <a:lnTo>
                      <a:pt x="52" y="222"/>
                    </a:lnTo>
                    <a:lnTo>
                      <a:pt x="52" y="219"/>
                    </a:lnTo>
                    <a:lnTo>
                      <a:pt x="55" y="219"/>
                    </a:lnTo>
                    <a:lnTo>
                      <a:pt x="55" y="217"/>
                    </a:lnTo>
                    <a:lnTo>
                      <a:pt x="58" y="217"/>
                    </a:lnTo>
                    <a:lnTo>
                      <a:pt x="61" y="217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6" y="222"/>
                    </a:lnTo>
                    <a:lnTo>
                      <a:pt x="69" y="224"/>
                    </a:lnTo>
                    <a:lnTo>
                      <a:pt x="69" y="226"/>
                    </a:lnTo>
                    <a:lnTo>
                      <a:pt x="69" y="229"/>
                    </a:lnTo>
                    <a:lnTo>
                      <a:pt x="69" y="231"/>
                    </a:lnTo>
                    <a:lnTo>
                      <a:pt x="69" y="233"/>
                    </a:lnTo>
                    <a:lnTo>
                      <a:pt x="69" y="236"/>
                    </a:lnTo>
                    <a:lnTo>
                      <a:pt x="66" y="238"/>
                    </a:lnTo>
                    <a:lnTo>
                      <a:pt x="63" y="240"/>
                    </a:lnTo>
                    <a:lnTo>
                      <a:pt x="63" y="243"/>
                    </a:lnTo>
                    <a:lnTo>
                      <a:pt x="66" y="245"/>
                    </a:lnTo>
                    <a:lnTo>
                      <a:pt x="69" y="245"/>
                    </a:lnTo>
                    <a:lnTo>
                      <a:pt x="69" y="247"/>
                    </a:lnTo>
                    <a:lnTo>
                      <a:pt x="69" y="249"/>
                    </a:lnTo>
                    <a:lnTo>
                      <a:pt x="71" y="252"/>
                    </a:lnTo>
                    <a:lnTo>
                      <a:pt x="74" y="254"/>
                    </a:lnTo>
                    <a:lnTo>
                      <a:pt x="74" y="257"/>
                    </a:lnTo>
                    <a:lnTo>
                      <a:pt x="77" y="257"/>
                    </a:lnTo>
                    <a:lnTo>
                      <a:pt x="80" y="254"/>
                    </a:lnTo>
                    <a:lnTo>
                      <a:pt x="82" y="254"/>
                    </a:lnTo>
                    <a:lnTo>
                      <a:pt x="82" y="252"/>
                    </a:lnTo>
                    <a:lnTo>
                      <a:pt x="85" y="249"/>
                    </a:lnTo>
                    <a:lnTo>
                      <a:pt x="88" y="249"/>
                    </a:lnTo>
                    <a:lnTo>
                      <a:pt x="88" y="247"/>
                    </a:lnTo>
                    <a:lnTo>
                      <a:pt x="91" y="247"/>
                    </a:lnTo>
                    <a:lnTo>
                      <a:pt x="91" y="249"/>
                    </a:lnTo>
                    <a:lnTo>
                      <a:pt x="91" y="252"/>
                    </a:lnTo>
                    <a:lnTo>
                      <a:pt x="91" y="254"/>
                    </a:lnTo>
                    <a:lnTo>
                      <a:pt x="91" y="257"/>
                    </a:lnTo>
                    <a:lnTo>
                      <a:pt x="91" y="259"/>
                    </a:lnTo>
                    <a:lnTo>
                      <a:pt x="88" y="259"/>
                    </a:lnTo>
                    <a:lnTo>
                      <a:pt x="88" y="261"/>
                    </a:lnTo>
                    <a:lnTo>
                      <a:pt x="88" y="263"/>
                    </a:lnTo>
                    <a:lnTo>
                      <a:pt x="85" y="266"/>
                    </a:lnTo>
                    <a:lnTo>
                      <a:pt x="85" y="268"/>
                    </a:lnTo>
                    <a:lnTo>
                      <a:pt x="82" y="271"/>
                    </a:lnTo>
                    <a:lnTo>
                      <a:pt x="82" y="273"/>
                    </a:lnTo>
                    <a:lnTo>
                      <a:pt x="82" y="275"/>
                    </a:lnTo>
                    <a:lnTo>
                      <a:pt x="80" y="277"/>
                    </a:lnTo>
                    <a:lnTo>
                      <a:pt x="80" y="280"/>
                    </a:lnTo>
                    <a:lnTo>
                      <a:pt x="77" y="282"/>
                    </a:lnTo>
                    <a:lnTo>
                      <a:pt x="77" y="284"/>
                    </a:lnTo>
                    <a:lnTo>
                      <a:pt x="77" y="287"/>
                    </a:lnTo>
                    <a:lnTo>
                      <a:pt x="74" y="289"/>
                    </a:lnTo>
                    <a:lnTo>
                      <a:pt x="74" y="291"/>
                    </a:lnTo>
                    <a:lnTo>
                      <a:pt x="71" y="291"/>
                    </a:lnTo>
                    <a:lnTo>
                      <a:pt x="71" y="294"/>
                    </a:lnTo>
                    <a:lnTo>
                      <a:pt x="69" y="296"/>
                    </a:lnTo>
                    <a:lnTo>
                      <a:pt x="66" y="298"/>
                    </a:lnTo>
                    <a:lnTo>
                      <a:pt x="66" y="301"/>
                    </a:lnTo>
                    <a:lnTo>
                      <a:pt x="63" y="301"/>
                    </a:lnTo>
                    <a:lnTo>
                      <a:pt x="63" y="303"/>
                    </a:lnTo>
                    <a:lnTo>
                      <a:pt x="61" y="305"/>
                    </a:lnTo>
                    <a:lnTo>
                      <a:pt x="61" y="307"/>
                    </a:lnTo>
                    <a:lnTo>
                      <a:pt x="58" y="310"/>
                    </a:lnTo>
                    <a:lnTo>
                      <a:pt x="58" y="312"/>
                    </a:lnTo>
                    <a:lnTo>
                      <a:pt x="55" y="315"/>
                    </a:lnTo>
                    <a:lnTo>
                      <a:pt x="55" y="317"/>
                    </a:lnTo>
                    <a:lnTo>
                      <a:pt x="52" y="317"/>
                    </a:lnTo>
                    <a:lnTo>
                      <a:pt x="52" y="319"/>
                    </a:lnTo>
                    <a:lnTo>
                      <a:pt x="50" y="319"/>
                    </a:lnTo>
                    <a:lnTo>
                      <a:pt x="47" y="321"/>
                    </a:lnTo>
                    <a:lnTo>
                      <a:pt x="44" y="324"/>
                    </a:lnTo>
                    <a:lnTo>
                      <a:pt x="41" y="324"/>
                    </a:lnTo>
                    <a:lnTo>
                      <a:pt x="38" y="326"/>
                    </a:lnTo>
                    <a:lnTo>
                      <a:pt x="36" y="326"/>
                    </a:lnTo>
                    <a:lnTo>
                      <a:pt x="33" y="326"/>
                    </a:lnTo>
                    <a:lnTo>
                      <a:pt x="33" y="328"/>
                    </a:lnTo>
                    <a:lnTo>
                      <a:pt x="30" y="328"/>
                    </a:lnTo>
                    <a:lnTo>
                      <a:pt x="27" y="330"/>
                    </a:lnTo>
                    <a:lnTo>
                      <a:pt x="25" y="330"/>
                    </a:lnTo>
                    <a:lnTo>
                      <a:pt x="22" y="333"/>
                    </a:lnTo>
                    <a:lnTo>
                      <a:pt x="19" y="335"/>
                    </a:lnTo>
                    <a:lnTo>
                      <a:pt x="17" y="335"/>
                    </a:lnTo>
                    <a:lnTo>
                      <a:pt x="14" y="338"/>
                    </a:lnTo>
                    <a:lnTo>
                      <a:pt x="11" y="342"/>
                    </a:lnTo>
                    <a:lnTo>
                      <a:pt x="6" y="335"/>
                    </a:lnTo>
                    <a:lnTo>
                      <a:pt x="3" y="333"/>
                    </a:lnTo>
                    <a:lnTo>
                      <a:pt x="3" y="330"/>
                    </a:lnTo>
                    <a:lnTo>
                      <a:pt x="3" y="328"/>
                    </a:lnTo>
                    <a:lnTo>
                      <a:pt x="0" y="328"/>
                    </a:lnTo>
                    <a:lnTo>
                      <a:pt x="0" y="326"/>
                    </a:lnTo>
                    <a:lnTo>
                      <a:pt x="0" y="324"/>
                    </a:lnTo>
                    <a:lnTo>
                      <a:pt x="0" y="321"/>
                    </a:lnTo>
                    <a:lnTo>
                      <a:pt x="0" y="317"/>
                    </a:lnTo>
                    <a:lnTo>
                      <a:pt x="0" y="315"/>
                    </a:lnTo>
                    <a:lnTo>
                      <a:pt x="0" y="312"/>
                    </a:lnTo>
                    <a:lnTo>
                      <a:pt x="0" y="310"/>
                    </a:lnTo>
                    <a:lnTo>
                      <a:pt x="3" y="305"/>
                    </a:lnTo>
                    <a:lnTo>
                      <a:pt x="3" y="303"/>
                    </a:lnTo>
                    <a:lnTo>
                      <a:pt x="3" y="298"/>
                    </a:lnTo>
                    <a:lnTo>
                      <a:pt x="3" y="296"/>
                    </a:lnTo>
                    <a:lnTo>
                      <a:pt x="6" y="291"/>
                    </a:lnTo>
                    <a:lnTo>
                      <a:pt x="6" y="289"/>
                    </a:lnTo>
                    <a:lnTo>
                      <a:pt x="6" y="287"/>
                    </a:lnTo>
                    <a:lnTo>
                      <a:pt x="6" y="282"/>
                    </a:lnTo>
                    <a:lnTo>
                      <a:pt x="6" y="280"/>
                    </a:lnTo>
                    <a:lnTo>
                      <a:pt x="9" y="273"/>
                    </a:lnTo>
                    <a:lnTo>
                      <a:pt x="9" y="268"/>
                    </a:lnTo>
                    <a:lnTo>
                      <a:pt x="9" y="263"/>
                    </a:lnTo>
                    <a:lnTo>
                      <a:pt x="9" y="259"/>
                    </a:lnTo>
                    <a:lnTo>
                      <a:pt x="9" y="254"/>
                    </a:lnTo>
                    <a:lnTo>
                      <a:pt x="9" y="247"/>
                    </a:lnTo>
                    <a:lnTo>
                      <a:pt x="9" y="243"/>
                    </a:lnTo>
                    <a:lnTo>
                      <a:pt x="9" y="233"/>
                    </a:lnTo>
                    <a:lnTo>
                      <a:pt x="9" y="226"/>
                    </a:lnTo>
                    <a:lnTo>
                      <a:pt x="9" y="219"/>
                    </a:lnTo>
                    <a:lnTo>
                      <a:pt x="9" y="215"/>
                    </a:lnTo>
                    <a:lnTo>
                      <a:pt x="9" y="205"/>
                    </a:lnTo>
                    <a:lnTo>
                      <a:pt x="11" y="199"/>
                    </a:lnTo>
                    <a:lnTo>
                      <a:pt x="11" y="192"/>
                    </a:lnTo>
                    <a:lnTo>
                      <a:pt x="14" y="185"/>
                    </a:lnTo>
                    <a:lnTo>
                      <a:pt x="14" y="178"/>
                    </a:lnTo>
                    <a:lnTo>
                      <a:pt x="17" y="173"/>
                    </a:lnTo>
                    <a:lnTo>
                      <a:pt x="17" y="166"/>
                    </a:lnTo>
                    <a:lnTo>
                      <a:pt x="17" y="162"/>
                    </a:lnTo>
                    <a:lnTo>
                      <a:pt x="17" y="155"/>
                    </a:lnTo>
                    <a:lnTo>
                      <a:pt x="17" y="148"/>
                    </a:lnTo>
                    <a:lnTo>
                      <a:pt x="17" y="143"/>
                    </a:lnTo>
                    <a:lnTo>
                      <a:pt x="17" y="136"/>
                    </a:lnTo>
                    <a:lnTo>
                      <a:pt x="17" y="132"/>
                    </a:lnTo>
                    <a:lnTo>
                      <a:pt x="17" y="124"/>
                    </a:lnTo>
                    <a:lnTo>
                      <a:pt x="14" y="120"/>
                    </a:lnTo>
                    <a:lnTo>
                      <a:pt x="14" y="113"/>
                    </a:lnTo>
                    <a:lnTo>
                      <a:pt x="11" y="104"/>
                    </a:lnTo>
                    <a:lnTo>
                      <a:pt x="11" y="97"/>
                    </a:lnTo>
                    <a:lnTo>
                      <a:pt x="11" y="90"/>
                    </a:lnTo>
                    <a:lnTo>
                      <a:pt x="11" y="81"/>
                    </a:lnTo>
                    <a:lnTo>
                      <a:pt x="11" y="74"/>
                    </a:lnTo>
                    <a:lnTo>
                      <a:pt x="11" y="69"/>
                    </a:lnTo>
                    <a:lnTo>
                      <a:pt x="11" y="60"/>
                    </a:lnTo>
                    <a:lnTo>
                      <a:pt x="14" y="51"/>
                    </a:lnTo>
                    <a:lnTo>
                      <a:pt x="14" y="44"/>
                    </a:lnTo>
                    <a:lnTo>
                      <a:pt x="17" y="37"/>
                    </a:lnTo>
                    <a:lnTo>
                      <a:pt x="17" y="32"/>
                    </a:lnTo>
                    <a:lnTo>
                      <a:pt x="17" y="25"/>
                    </a:lnTo>
                    <a:lnTo>
                      <a:pt x="19" y="21"/>
                    </a:lnTo>
                    <a:lnTo>
                      <a:pt x="19" y="16"/>
                    </a:lnTo>
                    <a:lnTo>
                      <a:pt x="19" y="12"/>
                    </a:lnTo>
                    <a:lnTo>
                      <a:pt x="19" y="7"/>
                    </a:lnTo>
                    <a:lnTo>
                      <a:pt x="19" y="4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Freeform 12"/>
              <p:cNvSpPr>
                <a:spLocks/>
              </p:cNvSpPr>
              <p:nvPr/>
            </p:nvSpPr>
            <p:spPr bwMode="auto">
              <a:xfrm>
                <a:off x="4466" y="1941"/>
                <a:ext cx="143" cy="342"/>
              </a:xfrm>
              <a:custGeom>
                <a:avLst/>
                <a:gdLst>
                  <a:gd name="T0" fmla="*/ 47 w 143"/>
                  <a:gd name="T1" fmla="*/ 4 h 342"/>
                  <a:gd name="T2" fmla="*/ 63 w 143"/>
                  <a:gd name="T3" fmla="*/ 4 h 342"/>
                  <a:gd name="T4" fmla="*/ 80 w 143"/>
                  <a:gd name="T5" fmla="*/ 4 h 342"/>
                  <a:gd name="T6" fmla="*/ 93 w 143"/>
                  <a:gd name="T7" fmla="*/ 7 h 342"/>
                  <a:gd name="T8" fmla="*/ 107 w 143"/>
                  <a:gd name="T9" fmla="*/ 16 h 342"/>
                  <a:gd name="T10" fmla="*/ 118 w 143"/>
                  <a:gd name="T11" fmla="*/ 21 h 342"/>
                  <a:gd name="T12" fmla="*/ 129 w 143"/>
                  <a:gd name="T13" fmla="*/ 21 h 342"/>
                  <a:gd name="T14" fmla="*/ 137 w 143"/>
                  <a:gd name="T15" fmla="*/ 23 h 342"/>
                  <a:gd name="T16" fmla="*/ 143 w 143"/>
                  <a:gd name="T17" fmla="*/ 32 h 342"/>
                  <a:gd name="T18" fmla="*/ 132 w 143"/>
                  <a:gd name="T19" fmla="*/ 39 h 342"/>
                  <a:gd name="T20" fmla="*/ 121 w 143"/>
                  <a:gd name="T21" fmla="*/ 44 h 342"/>
                  <a:gd name="T22" fmla="*/ 113 w 143"/>
                  <a:gd name="T23" fmla="*/ 57 h 342"/>
                  <a:gd name="T24" fmla="*/ 110 w 143"/>
                  <a:gd name="T25" fmla="*/ 71 h 342"/>
                  <a:gd name="T26" fmla="*/ 116 w 143"/>
                  <a:gd name="T27" fmla="*/ 81 h 342"/>
                  <a:gd name="T28" fmla="*/ 110 w 143"/>
                  <a:gd name="T29" fmla="*/ 88 h 342"/>
                  <a:gd name="T30" fmla="*/ 96 w 143"/>
                  <a:gd name="T31" fmla="*/ 92 h 342"/>
                  <a:gd name="T32" fmla="*/ 96 w 143"/>
                  <a:gd name="T33" fmla="*/ 102 h 342"/>
                  <a:gd name="T34" fmla="*/ 110 w 143"/>
                  <a:gd name="T35" fmla="*/ 106 h 342"/>
                  <a:gd name="T36" fmla="*/ 116 w 143"/>
                  <a:gd name="T37" fmla="*/ 113 h 342"/>
                  <a:gd name="T38" fmla="*/ 102 w 143"/>
                  <a:gd name="T39" fmla="*/ 120 h 342"/>
                  <a:gd name="T40" fmla="*/ 93 w 143"/>
                  <a:gd name="T41" fmla="*/ 127 h 342"/>
                  <a:gd name="T42" fmla="*/ 82 w 143"/>
                  <a:gd name="T43" fmla="*/ 136 h 342"/>
                  <a:gd name="T44" fmla="*/ 71 w 143"/>
                  <a:gd name="T45" fmla="*/ 136 h 342"/>
                  <a:gd name="T46" fmla="*/ 63 w 143"/>
                  <a:gd name="T47" fmla="*/ 129 h 342"/>
                  <a:gd name="T48" fmla="*/ 44 w 143"/>
                  <a:gd name="T49" fmla="*/ 141 h 342"/>
                  <a:gd name="T50" fmla="*/ 44 w 143"/>
                  <a:gd name="T51" fmla="*/ 152 h 342"/>
                  <a:gd name="T52" fmla="*/ 50 w 143"/>
                  <a:gd name="T53" fmla="*/ 171 h 342"/>
                  <a:gd name="T54" fmla="*/ 38 w 143"/>
                  <a:gd name="T55" fmla="*/ 176 h 342"/>
                  <a:gd name="T56" fmla="*/ 30 w 143"/>
                  <a:gd name="T57" fmla="*/ 185 h 342"/>
                  <a:gd name="T58" fmla="*/ 38 w 143"/>
                  <a:gd name="T59" fmla="*/ 192 h 342"/>
                  <a:gd name="T60" fmla="*/ 30 w 143"/>
                  <a:gd name="T61" fmla="*/ 201 h 342"/>
                  <a:gd name="T62" fmla="*/ 19 w 143"/>
                  <a:gd name="T63" fmla="*/ 213 h 342"/>
                  <a:gd name="T64" fmla="*/ 14 w 143"/>
                  <a:gd name="T65" fmla="*/ 222 h 342"/>
                  <a:gd name="T66" fmla="*/ 41 w 143"/>
                  <a:gd name="T67" fmla="*/ 226 h 342"/>
                  <a:gd name="T68" fmla="*/ 52 w 143"/>
                  <a:gd name="T69" fmla="*/ 222 h 342"/>
                  <a:gd name="T70" fmla="*/ 63 w 143"/>
                  <a:gd name="T71" fmla="*/ 217 h 342"/>
                  <a:gd name="T72" fmla="*/ 69 w 143"/>
                  <a:gd name="T73" fmla="*/ 231 h 342"/>
                  <a:gd name="T74" fmla="*/ 66 w 143"/>
                  <a:gd name="T75" fmla="*/ 245 h 342"/>
                  <a:gd name="T76" fmla="*/ 74 w 143"/>
                  <a:gd name="T77" fmla="*/ 257 h 342"/>
                  <a:gd name="T78" fmla="*/ 88 w 143"/>
                  <a:gd name="T79" fmla="*/ 249 h 342"/>
                  <a:gd name="T80" fmla="*/ 91 w 143"/>
                  <a:gd name="T81" fmla="*/ 257 h 342"/>
                  <a:gd name="T82" fmla="*/ 85 w 143"/>
                  <a:gd name="T83" fmla="*/ 268 h 342"/>
                  <a:gd name="T84" fmla="*/ 77 w 143"/>
                  <a:gd name="T85" fmla="*/ 282 h 342"/>
                  <a:gd name="T86" fmla="*/ 71 w 143"/>
                  <a:gd name="T87" fmla="*/ 294 h 342"/>
                  <a:gd name="T88" fmla="*/ 61 w 143"/>
                  <a:gd name="T89" fmla="*/ 305 h 342"/>
                  <a:gd name="T90" fmla="*/ 52 w 143"/>
                  <a:gd name="T91" fmla="*/ 317 h 342"/>
                  <a:gd name="T92" fmla="*/ 38 w 143"/>
                  <a:gd name="T93" fmla="*/ 326 h 342"/>
                  <a:gd name="T94" fmla="*/ 25 w 143"/>
                  <a:gd name="T95" fmla="*/ 330 h 342"/>
                  <a:gd name="T96" fmla="*/ 6 w 143"/>
                  <a:gd name="T97" fmla="*/ 335 h 342"/>
                  <a:gd name="T98" fmla="*/ 0 w 143"/>
                  <a:gd name="T99" fmla="*/ 324 h 342"/>
                  <a:gd name="T100" fmla="*/ 3 w 143"/>
                  <a:gd name="T101" fmla="*/ 305 h 342"/>
                  <a:gd name="T102" fmla="*/ 6 w 143"/>
                  <a:gd name="T103" fmla="*/ 287 h 342"/>
                  <a:gd name="T104" fmla="*/ 9 w 143"/>
                  <a:gd name="T105" fmla="*/ 259 h 342"/>
                  <a:gd name="T106" fmla="*/ 9 w 143"/>
                  <a:gd name="T107" fmla="*/ 219 h 342"/>
                  <a:gd name="T108" fmla="*/ 14 w 143"/>
                  <a:gd name="T109" fmla="*/ 178 h 342"/>
                  <a:gd name="T110" fmla="*/ 17 w 143"/>
                  <a:gd name="T111" fmla="*/ 143 h 342"/>
                  <a:gd name="T112" fmla="*/ 11 w 143"/>
                  <a:gd name="T113" fmla="*/ 104 h 342"/>
                  <a:gd name="T114" fmla="*/ 11 w 143"/>
                  <a:gd name="T115" fmla="*/ 60 h 342"/>
                  <a:gd name="T116" fmla="*/ 19 w 143"/>
                  <a:gd name="T117" fmla="*/ 21 h 34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3"/>
                  <a:gd name="T178" fmla="*/ 0 h 342"/>
                  <a:gd name="T179" fmla="*/ 143 w 143"/>
                  <a:gd name="T180" fmla="*/ 342 h 34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3" h="342">
                    <a:moveTo>
                      <a:pt x="22" y="0"/>
                    </a:moveTo>
                    <a:lnTo>
                      <a:pt x="36" y="2"/>
                    </a:lnTo>
                    <a:lnTo>
                      <a:pt x="38" y="2"/>
                    </a:lnTo>
                    <a:lnTo>
                      <a:pt x="41" y="2"/>
                    </a:lnTo>
                    <a:lnTo>
                      <a:pt x="44" y="2"/>
                    </a:lnTo>
                    <a:lnTo>
                      <a:pt x="47" y="4"/>
                    </a:lnTo>
                    <a:lnTo>
                      <a:pt x="50" y="4"/>
                    </a:lnTo>
                    <a:lnTo>
                      <a:pt x="52" y="4"/>
                    </a:lnTo>
                    <a:lnTo>
                      <a:pt x="55" y="4"/>
                    </a:lnTo>
                    <a:lnTo>
                      <a:pt x="58" y="4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6" y="4"/>
                    </a:lnTo>
                    <a:lnTo>
                      <a:pt x="69" y="4"/>
                    </a:lnTo>
                    <a:lnTo>
                      <a:pt x="71" y="4"/>
                    </a:lnTo>
                    <a:lnTo>
                      <a:pt x="74" y="4"/>
                    </a:lnTo>
                    <a:lnTo>
                      <a:pt x="77" y="4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5" y="4"/>
                    </a:lnTo>
                    <a:lnTo>
                      <a:pt x="85" y="7"/>
                    </a:lnTo>
                    <a:lnTo>
                      <a:pt x="88" y="7"/>
                    </a:lnTo>
                    <a:lnTo>
                      <a:pt x="91" y="7"/>
                    </a:lnTo>
                    <a:lnTo>
                      <a:pt x="93" y="7"/>
                    </a:lnTo>
                    <a:lnTo>
                      <a:pt x="96" y="7"/>
                    </a:lnTo>
                    <a:lnTo>
                      <a:pt x="96" y="9"/>
                    </a:lnTo>
                    <a:lnTo>
                      <a:pt x="99" y="9"/>
                    </a:lnTo>
                    <a:lnTo>
                      <a:pt x="102" y="12"/>
                    </a:lnTo>
                    <a:lnTo>
                      <a:pt x="105" y="14"/>
                    </a:lnTo>
                    <a:lnTo>
                      <a:pt x="107" y="16"/>
                    </a:lnTo>
                    <a:lnTo>
                      <a:pt x="110" y="16"/>
                    </a:lnTo>
                    <a:lnTo>
                      <a:pt x="110" y="18"/>
                    </a:lnTo>
                    <a:lnTo>
                      <a:pt x="113" y="18"/>
                    </a:lnTo>
                    <a:lnTo>
                      <a:pt x="113" y="21"/>
                    </a:lnTo>
                    <a:lnTo>
                      <a:pt x="116" y="21"/>
                    </a:lnTo>
                    <a:lnTo>
                      <a:pt x="118" y="21"/>
                    </a:lnTo>
                    <a:lnTo>
                      <a:pt x="118" y="23"/>
                    </a:lnTo>
                    <a:lnTo>
                      <a:pt x="121" y="23"/>
                    </a:lnTo>
                    <a:lnTo>
                      <a:pt x="124" y="23"/>
                    </a:lnTo>
                    <a:lnTo>
                      <a:pt x="126" y="23"/>
                    </a:lnTo>
                    <a:lnTo>
                      <a:pt x="126" y="21"/>
                    </a:lnTo>
                    <a:lnTo>
                      <a:pt x="129" y="21"/>
                    </a:lnTo>
                    <a:lnTo>
                      <a:pt x="132" y="21"/>
                    </a:lnTo>
                    <a:lnTo>
                      <a:pt x="132" y="18"/>
                    </a:lnTo>
                    <a:lnTo>
                      <a:pt x="134" y="18"/>
                    </a:lnTo>
                    <a:lnTo>
                      <a:pt x="137" y="18"/>
                    </a:lnTo>
                    <a:lnTo>
                      <a:pt x="137" y="21"/>
                    </a:lnTo>
                    <a:lnTo>
                      <a:pt x="137" y="23"/>
                    </a:lnTo>
                    <a:lnTo>
                      <a:pt x="137" y="25"/>
                    </a:lnTo>
                    <a:lnTo>
                      <a:pt x="137" y="27"/>
                    </a:lnTo>
                    <a:lnTo>
                      <a:pt x="140" y="27"/>
                    </a:lnTo>
                    <a:lnTo>
                      <a:pt x="140" y="30"/>
                    </a:lnTo>
                    <a:lnTo>
                      <a:pt x="143" y="30"/>
                    </a:lnTo>
                    <a:lnTo>
                      <a:pt x="143" y="32"/>
                    </a:lnTo>
                    <a:lnTo>
                      <a:pt x="143" y="34"/>
                    </a:lnTo>
                    <a:lnTo>
                      <a:pt x="140" y="34"/>
                    </a:lnTo>
                    <a:lnTo>
                      <a:pt x="137" y="34"/>
                    </a:lnTo>
                    <a:lnTo>
                      <a:pt x="134" y="34"/>
                    </a:lnTo>
                    <a:lnTo>
                      <a:pt x="134" y="37"/>
                    </a:lnTo>
                    <a:lnTo>
                      <a:pt x="132" y="39"/>
                    </a:lnTo>
                    <a:lnTo>
                      <a:pt x="129" y="39"/>
                    </a:lnTo>
                    <a:lnTo>
                      <a:pt x="126" y="39"/>
                    </a:lnTo>
                    <a:lnTo>
                      <a:pt x="124" y="39"/>
                    </a:lnTo>
                    <a:lnTo>
                      <a:pt x="124" y="41"/>
                    </a:lnTo>
                    <a:lnTo>
                      <a:pt x="121" y="41"/>
                    </a:lnTo>
                    <a:lnTo>
                      <a:pt x="121" y="44"/>
                    </a:lnTo>
                    <a:lnTo>
                      <a:pt x="118" y="46"/>
                    </a:lnTo>
                    <a:lnTo>
                      <a:pt x="116" y="48"/>
                    </a:lnTo>
                    <a:lnTo>
                      <a:pt x="116" y="51"/>
                    </a:lnTo>
                    <a:lnTo>
                      <a:pt x="116" y="53"/>
                    </a:lnTo>
                    <a:lnTo>
                      <a:pt x="113" y="55"/>
                    </a:lnTo>
                    <a:lnTo>
                      <a:pt x="113" y="57"/>
                    </a:lnTo>
                    <a:lnTo>
                      <a:pt x="110" y="60"/>
                    </a:lnTo>
                    <a:lnTo>
                      <a:pt x="110" y="62"/>
                    </a:lnTo>
                    <a:lnTo>
                      <a:pt x="110" y="65"/>
                    </a:lnTo>
                    <a:lnTo>
                      <a:pt x="110" y="67"/>
                    </a:lnTo>
                    <a:lnTo>
                      <a:pt x="110" y="69"/>
                    </a:lnTo>
                    <a:lnTo>
                      <a:pt x="110" y="71"/>
                    </a:lnTo>
                    <a:lnTo>
                      <a:pt x="110" y="74"/>
                    </a:lnTo>
                    <a:lnTo>
                      <a:pt x="110" y="76"/>
                    </a:lnTo>
                    <a:lnTo>
                      <a:pt x="113" y="76"/>
                    </a:lnTo>
                    <a:lnTo>
                      <a:pt x="113" y="79"/>
                    </a:lnTo>
                    <a:lnTo>
                      <a:pt x="116" y="79"/>
                    </a:lnTo>
                    <a:lnTo>
                      <a:pt x="116" y="81"/>
                    </a:lnTo>
                    <a:lnTo>
                      <a:pt x="118" y="81"/>
                    </a:lnTo>
                    <a:lnTo>
                      <a:pt x="118" y="83"/>
                    </a:lnTo>
                    <a:lnTo>
                      <a:pt x="118" y="85"/>
                    </a:lnTo>
                    <a:lnTo>
                      <a:pt x="116" y="85"/>
                    </a:lnTo>
                    <a:lnTo>
                      <a:pt x="113" y="88"/>
                    </a:lnTo>
                    <a:lnTo>
                      <a:pt x="110" y="88"/>
                    </a:lnTo>
                    <a:lnTo>
                      <a:pt x="107" y="88"/>
                    </a:lnTo>
                    <a:lnTo>
                      <a:pt x="105" y="88"/>
                    </a:lnTo>
                    <a:lnTo>
                      <a:pt x="102" y="88"/>
                    </a:lnTo>
                    <a:lnTo>
                      <a:pt x="99" y="90"/>
                    </a:lnTo>
                    <a:lnTo>
                      <a:pt x="96" y="90"/>
                    </a:lnTo>
                    <a:lnTo>
                      <a:pt x="96" y="92"/>
                    </a:lnTo>
                    <a:lnTo>
                      <a:pt x="93" y="92"/>
                    </a:lnTo>
                    <a:lnTo>
                      <a:pt x="93" y="95"/>
                    </a:lnTo>
                    <a:lnTo>
                      <a:pt x="93" y="97"/>
                    </a:lnTo>
                    <a:lnTo>
                      <a:pt x="93" y="99"/>
                    </a:lnTo>
                    <a:lnTo>
                      <a:pt x="96" y="99"/>
                    </a:lnTo>
                    <a:lnTo>
                      <a:pt x="96" y="102"/>
                    </a:lnTo>
                    <a:lnTo>
                      <a:pt x="99" y="104"/>
                    </a:lnTo>
                    <a:lnTo>
                      <a:pt x="102" y="104"/>
                    </a:lnTo>
                    <a:lnTo>
                      <a:pt x="105" y="104"/>
                    </a:lnTo>
                    <a:lnTo>
                      <a:pt x="107" y="104"/>
                    </a:lnTo>
                    <a:lnTo>
                      <a:pt x="107" y="106"/>
                    </a:lnTo>
                    <a:lnTo>
                      <a:pt x="110" y="106"/>
                    </a:lnTo>
                    <a:lnTo>
                      <a:pt x="113" y="106"/>
                    </a:lnTo>
                    <a:lnTo>
                      <a:pt x="116" y="106"/>
                    </a:lnTo>
                    <a:lnTo>
                      <a:pt x="118" y="109"/>
                    </a:lnTo>
                    <a:lnTo>
                      <a:pt x="118" y="111"/>
                    </a:lnTo>
                    <a:lnTo>
                      <a:pt x="116" y="111"/>
                    </a:lnTo>
                    <a:lnTo>
                      <a:pt x="116" y="113"/>
                    </a:lnTo>
                    <a:lnTo>
                      <a:pt x="113" y="113"/>
                    </a:lnTo>
                    <a:lnTo>
                      <a:pt x="113" y="115"/>
                    </a:lnTo>
                    <a:lnTo>
                      <a:pt x="110" y="115"/>
                    </a:lnTo>
                    <a:lnTo>
                      <a:pt x="107" y="115"/>
                    </a:lnTo>
                    <a:lnTo>
                      <a:pt x="105" y="118"/>
                    </a:lnTo>
                    <a:lnTo>
                      <a:pt x="102" y="120"/>
                    </a:lnTo>
                    <a:lnTo>
                      <a:pt x="99" y="120"/>
                    </a:lnTo>
                    <a:lnTo>
                      <a:pt x="99" y="123"/>
                    </a:lnTo>
                    <a:lnTo>
                      <a:pt x="96" y="123"/>
                    </a:lnTo>
                    <a:lnTo>
                      <a:pt x="96" y="124"/>
                    </a:lnTo>
                    <a:lnTo>
                      <a:pt x="93" y="124"/>
                    </a:lnTo>
                    <a:lnTo>
                      <a:pt x="93" y="127"/>
                    </a:lnTo>
                    <a:lnTo>
                      <a:pt x="91" y="129"/>
                    </a:lnTo>
                    <a:lnTo>
                      <a:pt x="88" y="132"/>
                    </a:lnTo>
                    <a:lnTo>
                      <a:pt x="88" y="134"/>
                    </a:lnTo>
                    <a:lnTo>
                      <a:pt x="85" y="134"/>
                    </a:lnTo>
                    <a:lnTo>
                      <a:pt x="85" y="136"/>
                    </a:lnTo>
                    <a:lnTo>
                      <a:pt x="82" y="136"/>
                    </a:lnTo>
                    <a:lnTo>
                      <a:pt x="82" y="138"/>
                    </a:lnTo>
                    <a:lnTo>
                      <a:pt x="80" y="138"/>
                    </a:lnTo>
                    <a:lnTo>
                      <a:pt x="77" y="138"/>
                    </a:lnTo>
                    <a:lnTo>
                      <a:pt x="74" y="138"/>
                    </a:lnTo>
                    <a:lnTo>
                      <a:pt x="74" y="136"/>
                    </a:lnTo>
                    <a:lnTo>
                      <a:pt x="71" y="136"/>
                    </a:lnTo>
                    <a:lnTo>
                      <a:pt x="71" y="134"/>
                    </a:lnTo>
                    <a:lnTo>
                      <a:pt x="69" y="134"/>
                    </a:lnTo>
                    <a:lnTo>
                      <a:pt x="69" y="132"/>
                    </a:lnTo>
                    <a:lnTo>
                      <a:pt x="66" y="132"/>
                    </a:lnTo>
                    <a:lnTo>
                      <a:pt x="66" y="129"/>
                    </a:lnTo>
                    <a:lnTo>
                      <a:pt x="63" y="129"/>
                    </a:lnTo>
                    <a:lnTo>
                      <a:pt x="61" y="132"/>
                    </a:lnTo>
                    <a:lnTo>
                      <a:pt x="58" y="132"/>
                    </a:lnTo>
                    <a:lnTo>
                      <a:pt x="55" y="134"/>
                    </a:lnTo>
                    <a:lnTo>
                      <a:pt x="50" y="136"/>
                    </a:lnTo>
                    <a:lnTo>
                      <a:pt x="44" y="138"/>
                    </a:lnTo>
                    <a:lnTo>
                      <a:pt x="44" y="141"/>
                    </a:lnTo>
                    <a:lnTo>
                      <a:pt x="41" y="141"/>
                    </a:lnTo>
                    <a:lnTo>
                      <a:pt x="41" y="143"/>
                    </a:lnTo>
                    <a:lnTo>
                      <a:pt x="41" y="146"/>
                    </a:lnTo>
                    <a:lnTo>
                      <a:pt x="44" y="148"/>
                    </a:lnTo>
                    <a:lnTo>
                      <a:pt x="44" y="150"/>
                    </a:lnTo>
                    <a:lnTo>
                      <a:pt x="44" y="152"/>
                    </a:lnTo>
                    <a:lnTo>
                      <a:pt x="44" y="155"/>
                    </a:lnTo>
                    <a:lnTo>
                      <a:pt x="41" y="157"/>
                    </a:lnTo>
                    <a:lnTo>
                      <a:pt x="41" y="159"/>
                    </a:lnTo>
                    <a:lnTo>
                      <a:pt x="38" y="159"/>
                    </a:lnTo>
                    <a:lnTo>
                      <a:pt x="47" y="169"/>
                    </a:lnTo>
                    <a:lnTo>
                      <a:pt x="50" y="171"/>
                    </a:lnTo>
                    <a:lnTo>
                      <a:pt x="50" y="173"/>
                    </a:lnTo>
                    <a:lnTo>
                      <a:pt x="47" y="173"/>
                    </a:lnTo>
                    <a:lnTo>
                      <a:pt x="47" y="176"/>
                    </a:lnTo>
                    <a:lnTo>
                      <a:pt x="44" y="176"/>
                    </a:lnTo>
                    <a:lnTo>
                      <a:pt x="41" y="176"/>
                    </a:lnTo>
                    <a:lnTo>
                      <a:pt x="38" y="176"/>
                    </a:lnTo>
                    <a:lnTo>
                      <a:pt x="36" y="176"/>
                    </a:lnTo>
                    <a:lnTo>
                      <a:pt x="33" y="176"/>
                    </a:lnTo>
                    <a:lnTo>
                      <a:pt x="30" y="178"/>
                    </a:lnTo>
                    <a:lnTo>
                      <a:pt x="30" y="180"/>
                    </a:lnTo>
                    <a:lnTo>
                      <a:pt x="30" y="182"/>
                    </a:lnTo>
                    <a:lnTo>
                      <a:pt x="30" y="185"/>
                    </a:lnTo>
                    <a:lnTo>
                      <a:pt x="27" y="187"/>
                    </a:lnTo>
                    <a:lnTo>
                      <a:pt x="27" y="190"/>
                    </a:lnTo>
                    <a:lnTo>
                      <a:pt x="30" y="190"/>
                    </a:lnTo>
                    <a:lnTo>
                      <a:pt x="33" y="190"/>
                    </a:lnTo>
                    <a:lnTo>
                      <a:pt x="36" y="190"/>
                    </a:lnTo>
                    <a:lnTo>
                      <a:pt x="38" y="192"/>
                    </a:lnTo>
                    <a:lnTo>
                      <a:pt x="36" y="194"/>
                    </a:lnTo>
                    <a:lnTo>
                      <a:pt x="36" y="196"/>
                    </a:lnTo>
                    <a:lnTo>
                      <a:pt x="33" y="196"/>
                    </a:lnTo>
                    <a:lnTo>
                      <a:pt x="33" y="199"/>
                    </a:lnTo>
                    <a:lnTo>
                      <a:pt x="30" y="199"/>
                    </a:lnTo>
                    <a:lnTo>
                      <a:pt x="30" y="201"/>
                    </a:lnTo>
                    <a:lnTo>
                      <a:pt x="27" y="201"/>
                    </a:lnTo>
                    <a:lnTo>
                      <a:pt x="27" y="204"/>
                    </a:lnTo>
                    <a:lnTo>
                      <a:pt x="25" y="205"/>
                    </a:lnTo>
                    <a:lnTo>
                      <a:pt x="22" y="208"/>
                    </a:lnTo>
                    <a:lnTo>
                      <a:pt x="19" y="210"/>
                    </a:lnTo>
                    <a:lnTo>
                      <a:pt x="19" y="213"/>
                    </a:lnTo>
                    <a:lnTo>
                      <a:pt x="17" y="215"/>
                    </a:lnTo>
                    <a:lnTo>
                      <a:pt x="14" y="217"/>
                    </a:lnTo>
                    <a:lnTo>
                      <a:pt x="14" y="219"/>
                    </a:lnTo>
                    <a:lnTo>
                      <a:pt x="11" y="219"/>
                    </a:lnTo>
                    <a:lnTo>
                      <a:pt x="11" y="222"/>
                    </a:lnTo>
                    <a:lnTo>
                      <a:pt x="14" y="222"/>
                    </a:lnTo>
                    <a:lnTo>
                      <a:pt x="17" y="224"/>
                    </a:lnTo>
                    <a:lnTo>
                      <a:pt x="19" y="222"/>
                    </a:lnTo>
                    <a:lnTo>
                      <a:pt x="19" y="219"/>
                    </a:lnTo>
                    <a:lnTo>
                      <a:pt x="30" y="222"/>
                    </a:lnTo>
                    <a:lnTo>
                      <a:pt x="38" y="226"/>
                    </a:lnTo>
                    <a:lnTo>
                      <a:pt x="41" y="226"/>
                    </a:lnTo>
                    <a:lnTo>
                      <a:pt x="44" y="226"/>
                    </a:lnTo>
                    <a:lnTo>
                      <a:pt x="44" y="224"/>
                    </a:lnTo>
                    <a:lnTo>
                      <a:pt x="47" y="224"/>
                    </a:lnTo>
                    <a:lnTo>
                      <a:pt x="50" y="224"/>
                    </a:lnTo>
                    <a:lnTo>
                      <a:pt x="50" y="222"/>
                    </a:lnTo>
                    <a:lnTo>
                      <a:pt x="52" y="222"/>
                    </a:lnTo>
                    <a:lnTo>
                      <a:pt x="52" y="219"/>
                    </a:lnTo>
                    <a:lnTo>
                      <a:pt x="55" y="219"/>
                    </a:lnTo>
                    <a:lnTo>
                      <a:pt x="55" y="217"/>
                    </a:lnTo>
                    <a:lnTo>
                      <a:pt x="58" y="217"/>
                    </a:lnTo>
                    <a:lnTo>
                      <a:pt x="61" y="217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6" y="222"/>
                    </a:lnTo>
                    <a:lnTo>
                      <a:pt x="69" y="224"/>
                    </a:lnTo>
                    <a:lnTo>
                      <a:pt x="69" y="226"/>
                    </a:lnTo>
                    <a:lnTo>
                      <a:pt x="69" y="229"/>
                    </a:lnTo>
                    <a:lnTo>
                      <a:pt x="69" y="231"/>
                    </a:lnTo>
                    <a:lnTo>
                      <a:pt x="69" y="233"/>
                    </a:lnTo>
                    <a:lnTo>
                      <a:pt x="69" y="236"/>
                    </a:lnTo>
                    <a:lnTo>
                      <a:pt x="66" y="238"/>
                    </a:lnTo>
                    <a:lnTo>
                      <a:pt x="63" y="240"/>
                    </a:lnTo>
                    <a:lnTo>
                      <a:pt x="63" y="243"/>
                    </a:lnTo>
                    <a:lnTo>
                      <a:pt x="66" y="245"/>
                    </a:lnTo>
                    <a:lnTo>
                      <a:pt x="69" y="245"/>
                    </a:lnTo>
                    <a:lnTo>
                      <a:pt x="69" y="247"/>
                    </a:lnTo>
                    <a:lnTo>
                      <a:pt x="69" y="249"/>
                    </a:lnTo>
                    <a:lnTo>
                      <a:pt x="71" y="252"/>
                    </a:lnTo>
                    <a:lnTo>
                      <a:pt x="74" y="254"/>
                    </a:lnTo>
                    <a:lnTo>
                      <a:pt x="74" y="257"/>
                    </a:lnTo>
                    <a:lnTo>
                      <a:pt x="77" y="257"/>
                    </a:lnTo>
                    <a:lnTo>
                      <a:pt x="80" y="254"/>
                    </a:lnTo>
                    <a:lnTo>
                      <a:pt x="82" y="254"/>
                    </a:lnTo>
                    <a:lnTo>
                      <a:pt x="82" y="252"/>
                    </a:lnTo>
                    <a:lnTo>
                      <a:pt x="85" y="249"/>
                    </a:lnTo>
                    <a:lnTo>
                      <a:pt x="88" y="249"/>
                    </a:lnTo>
                    <a:lnTo>
                      <a:pt x="88" y="247"/>
                    </a:lnTo>
                    <a:lnTo>
                      <a:pt x="91" y="247"/>
                    </a:lnTo>
                    <a:lnTo>
                      <a:pt x="91" y="249"/>
                    </a:lnTo>
                    <a:lnTo>
                      <a:pt x="91" y="252"/>
                    </a:lnTo>
                    <a:lnTo>
                      <a:pt x="91" y="254"/>
                    </a:lnTo>
                    <a:lnTo>
                      <a:pt x="91" y="257"/>
                    </a:lnTo>
                    <a:lnTo>
                      <a:pt x="91" y="259"/>
                    </a:lnTo>
                    <a:lnTo>
                      <a:pt x="88" y="259"/>
                    </a:lnTo>
                    <a:lnTo>
                      <a:pt x="88" y="261"/>
                    </a:lnTo>
                    <a:lnTo>
                      <a:pt x="88" y="263"/>
                    </a:lnTo>
                    <a:lnTo>
                      <a:pt x="85" y="266"/>
                    </a:lnTo>
                    <a:lnTo>
                      <a:pt x="85" y="268"/>
                    </a:lnTo>
                    <a:lnTo>
                      <a:pt x="82" y="271"/>
                    </a:lnTo>
                    <a:lnTo>
                      <a:pt x="82" y="273"/>
                    </a:lnTo>
                    <a:lnTo>
                      <a:pt x="82" y="275"/>
                    </a:lnTo>
                    <a:lnTo>
                      <a:pt x="80" y="277"/>
                    </a:lnTo>
                    <a:lnTo>
                      <a:pt x="80" y="280"/>
                    </a:lnTo>
                    <a:lnTo>
                      <a:pt x="77" y="282"/>
                    </a:lnTo>
                    <a:lnTo>
                      <a:pt x="77" y="284"/>
                    </a:lnTo>
                    <a:lnTo>
                      <a:pt x="77" y="287"/>
                    </a:lnTo>
                    <a:lnTo>
                      <a:pt x="74" y="289"/>
                    </a:lnTo>
                    <a:lnTo>
                      <a:pt x="74" y="291"/>
                    </a:lnTo>
                    <a:lnTo>
                      <a:pt x="71" y="291"/>
                    </a:lnTo>
                    <a:lnTo>
                      <a:pt x="71" y="294"/>
                    </a:lnTo>
                    <a:lnTo>
                      <a:pt x="69" y="296"/>
                    </a:lnTo>
                    <a:lnTo>
                      <a:pt x="66" y="298"/>
                    </a:lnTo>
                    <a:lnTo>
                      <a:pt x="66" y="301"/>
                    </a:lnTo>
                    <a:lnTo>
                      <a:pt x="63" y="301"/>
                    </a:lnTo>
                    <a:lnTo>
                      <a:pt x="63" y="303"/>
                    </a:lnTo>
                    <a:lnTo>
                      <a:pt x="61" y="305"/>
                    </a:lnTo>
                    <a:lnTo>
                      <a:pt x="61" y="307"/>
                    </a:lnTo>
                    <a:lnTo>
                      <a:pt x="58" y="310"/>
                    </a:lnTo>
                    <a:lnTo>
                      <a:pt x="58" y="312"/>
                    </a:lnTo>
                    <a:lnTo>
                      <a:pt x="55" y="315"/>
                    </a:lnTo>
                    <a:lnTo>
                      <a:pt x="55" y="317"/>
                    </a:lnTo>
                    <a:lnTo>
                      <a:pt x="52" y="317"/>
                    </a:lnTo>
                    <a:lnTo>
                      <a:pt x="52" y="319"/>
                    </a:lnTo>
                    <a:lnTo>
                      <a:pt x="50" y="319"/>
                    </a:lnTo>
                    <a:lnTo>
                      <a:pt x="47" y="321"/>
                    </a:lnTo>
                    <a:lnTo>
                      <a:pt x="44" y="324"/>
                    </a:lnTo>
                    <a:lnTo>
                      <a:pt x="41" y="324"/>
                    </a:lnTo>
                    <a:lnTo>
                      <a:pt x="38" y="326"/>
                    </a:lnTo>
                    <a:lnTo>
                      <a:pt x="36" y="326"/>
                    </a:lnTo>
                    <a:lnTo>
                      <a:pt x="33" y="326"/>
                    </a:lnTo>
                    <a:lnTo>
                      <a:pt x="33" y="328"/>
                    </a:lnTo>
                    <a:lnTo>
                      <a:pt x="30" y="328"/>
                    </a:lnTo>
                    <a:lnTo>
                      <a:pt x="27" y="330"/>
                    </a:lnTo>
                    <a:lnTo>
                      <a:pt x="25" y="330"/>
                    </a:lnTo>
                    <a:lnTo>
                      <a:pt x="22" y="333"/>
                    </a:lnTo>
                    <a:lnTo>
                      <a:pt x="19" y="335"/>
                    </a:lnTo>
                    <a:lnTo>
                      <a:pt x="17" y="335"/>
                    </a:lnTo>
                    <a:lnTo>
                      <a:pt x="14" y="338"/>
                    </a:lnTo>
                    <a:lnTo>
                      <a:pt x="11" y="342"/>
                    </a:lnTo>
                    <a:lnTo>
                      <a:pt x="6" y="335"/>
                    </a:lnTo>
                    <a:lnTo>
                      <a:pt x="3" y="333"/>
                    </a:lnTo>
                    <a:lnTo>
                      <a:pt x="3" y="330"/>
                    </a:lnTo>
                    <a:lnTo>
                      <a:pt x="3" y="328"/>
                    </a:lnTo>
                    <a:lnTo>
                      <a:pt x="0" y="328"/>
                    </a:lnTo>
                    <a:lnTo>
                      <a:pt x="0" y="326"/>
                    </a:lnTo>
                    <a:lnTo>
                      <a:pt x="0" y="324"/>
                    </a:lnTo>
                    <a:lnTo>
                      <a:pt x="0" y="321"/>
                    </a:lnTo>
                    <a:lnTo>
                      <a:pt x="0" y="317"/>
                    </a:lnTo>
                    <a:lnTo>
                      <a:pt x="0" y="315"/>
                    </a:lnTo>
                    <a:lnTo>
                      <a:pt x="0" y="312"/>
                    </a:lnTo>
                    <a:lnTo>
                      <a:pt x="0" y="310"/>
                    </a:lnTo>
                    <a:lnTo>
                      <a:pt x="3" y="305"/>
                    </a:lnTo>
                    <a:lnTo>
                      <a:pt x="3" y="303"/>
                    </a:lnTo>
                    <a:lnTo>
                      <a:pt x="3" y="298"/>
                    </a:lnTo>
                    <a:lnTo>
                      <a:pt x="3" y="296"/>
                    </a:lnTo>
                    <a:lnTo>
                      <a:pt x="6" y="291"/>
                    </a:lnTo>
                    <a:lnTo>
                      <a:pt x="6" y="289"/>
                    </a:lnTo>
                    <a:lnTo>
                      <a:pt x="6" y="287"/>
                    </a:lnTo>
                    <a:lnTo>
                      <a:pt x="6" y="282"/>
                    </a:lnTo>
                    <a:lnTo>
                      <a:pt x="6" y="280"/>
                    </a:lnTo>
                    <a:lnTo>
                      <a:pt x="9" y="273"/>
                    </a:lnTo>
                    <a:lnTo>
                      <a:pt x="9" y="268"/>
                    </a:lnTo>
                    <a:lnTo>
                      <a:pt x="9" y="263"/>
                    </a:lnTo>
                    <a:lnTo>
                      <a:pt x="9" y="259"/>
                    </a:lnTo>
                    <a:lnTo>
                      <a:pt x="9" y="254"/>
                    </a:lnTo>
                    <a:lnTo>
                      <a:pt x="9" y="247"/>
                    </a:lnTo>
                    <a:lnTo>
                      <a:pt x="9" y="243"/>
                    </a:lnTo>
                    <a:lnTo>
                      <a:pt x="9" y="233"/>
                    </a:lnTo>
                    <a:lnTo>
                      <a:pt x="9" y="226"/>
                    </a:lnTo>
                    <a:lnTo>
                      <a:pt x="9" y="219"/>
                    </a:lnTo>
                    <a:lnTo>
                      <a:pt x="9" y="215"/>
                    </a:lnTo>
                    <a:lnTo>
                      <a:pt x="9" y="205"/>
                    </a:lnTo>
                    <a:lnTo>
                      <a:pt x="11" y="199"/>
                    </a:lnTo>
                    <a:lnTo>
                      <a:pt x="11" y="192"/>
                    </a:lnTo>
                    <a:lnTo>
                      <a:pt x="14" y="185"/>
                    </a:lnTo>
                    <a:lnTo>
                      <a:pt x="14" y="178"/>
                    </a:lnTo>
                    <a:lnTo>
                      <a:pt x="17" y="173"/>
                    </a:lnTo>
                    <a:lnTo>
                      <a:pt x="17" y="166"/>
                    </a:lnTo>
                    <a:lnTo>
                      <a:pt x="17" y="162"/>
                    </a:lnTo>
                    <a:lnTo>
                      <a:pt x="17" y="155"/>
                    </a:lnTo>
                    <a:lnTo>
                      <a:pt x="17" y="148"/>
                    </a:lnTo>
                    <a:lnTo>
                      <a:pt x="17" y="143"/>
                    </a:lnTo>
                    <a:lnTo>
                      <a:pt x="17" y="136"/>
                    </a:lnTo>
                    <a:lnTo>
                      <a:pt x="17" y="132"/>
                    </a:lnTo>
                    <a:lnTo>
                      <a:pt x="17" y="124"/>
                    </a:lnTo>
                    <a:lnTo>
                      <a:pt x="14" y="120"/>
                    </a:lnTo>
                    <a:lnTo>
                      <a:pt x="14" y="113"/>
                    </a:lnTo>
                    <a:lnTo>
                      <a:pt x="11" y="104"/>
                    </a:lnTo>
                    <a:lnTo>
                      <a:pt x="11" y="97"/>
                    </a:lnTo>
                    <a:lnTo>
                      <a:pt x="11" y="90"/>
                    </a:lnTo>
                    <a:lnTo>
                      <a:pt x="11" y="81"/>
                    </a:lnTo>
                    <a:lnTo>
                      <a:pt x="11" y="74"/>
                    </a:lnTo>
                    <a:lnTo>
                      <a:pt x="11" y="69"/>
                    </a:lnTo>
                    <a:lnTo>
                      <a:pt x="11" y="60"/>
                    </a:lnTo>
                    <a:lnTo>
                      <a:pt x="14" y="51"/>
                    </a:lnTo>
                    <a:lnTo>
                      <a:pt x="14" y="44"/>
                    </a:lnTo>
                    <a:lnTo>
                      <a:pt x="17" y="37"/>
                    </a:lnTo>
                    <a:lnTo>
                      <a:pt x="17" y="32"/>
                    </a:lnTo>
                    <a:lnTo>
                      <a:pt x="17" y="25"/>
                    </a:lnTo>
                    <a:lnTo>
                      <a:pt x="19" y="21"/>
                    </a:lnTo>
                    <a:lnTo>
                      <a:pt x="19" y="16"/>
                    </a:lnTo>
                    <a:lnTo>
                      <a:pt x="19" y="12"/>
                    </a:lnTo>
                    <a:lnTo>
                      <a:pt x="19" y="7"/>
                    </a:lnTo>
                    <a:lnTo>
                      <a:pt x="19" y="4"/>
                    </a:lnTo>
                    <a:lnTo>
                      <a:pt x="22" y="0"/>
                    </a:lnTo>
                  </a:path>
                </a:pathLst>
              </a:custGeom>
              <a:grpFill/>
              <a:ln w="1588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2781" y="2844"/>
              <a:ext cx="112" cy="45"/>
            </a:xfrm>
            <a:custGeom>
              <a:avLst/>
              <a:gdLst>
                <a:gd name="T0" fmla="*/ 2147483647 w 78"/>
                <a:gd name="T1" fmla="*/ 0 h 34"/>
                <a:gd name="T2" fmla="*/ 1940594544 w 78"/>
                <a:gd name="T3" fmla="*/ 0 h 34"/>
                <a:gd name="T4" fmla="*/ 0 w 78"/>
                <a:gd name="T5" fmla="*/ 11204455 h 34"/>
                <a:gd name="T6" fmla="*/ 0 w 78"/>
                <a:gd name="T7" fmla="*/ 136362150 h 34"/>
                <a:gd name="T8" fmla="*/ 1940594544 w 78"/>
                <a:gd name="T9" fmla="*/ 150756918 h 34"/>
                <a:gd name="T10" fmla="*/ 2147483647 w 78"/>
                <a:gd name="T11" fmla="*/ 150756918 h 34"/>
                <a:gd name="T12" fmla="*/ 2147483647 w 78"/>
                <a:gd name="T13" fmla="*/ 158980986 h 34"/>
                <a:gd name="T14" fmla="*/ 2147483647 w 78"/>
                <a:gd name="T15" fmla="*/ 158980986 h 34"/>
                <a:gd name="T16" fmla="*/ 2147483647 w 78"/>
                <a:gd name="T17" fmla="*/ 158980986 h 34"/>
                <a:gd name="T18" fmla="*/ 2147483647 w 78"/>
                <a:gd name="T19" fmla="*/ 169861272 h 34"/>
                <a:gd name="T20" fmla="*/ 2147483647 w 78"/>
                <a:gd name="T21" fmla="*/ 169861272 h 34"/>
                <a:gd name="T22" fmla="*/ 2147483647 w 78"/>
                <a:gd name="T23" fmla="*/ 169861272 h 34"/>
                <a:gd name="T24" fmla="*/ 2147483647 w 78"/>
                <a:gd name="T25" fmla="*/ 169861272 h 34"/>
                <a:gd name="T26" fmla="*/ 2147483647 w 78"/>
                <a:gd name="T27" fmla="*/ 158980986 h 34"/>
                <a:gd name="T28" fmla="*/ 2147483647 w 78"/>
                <a:gd name="T29" fmla="*/ 150756918 h 34"/>
                <a:gd name="T30" fmla="*/ 2147483647 w 78"/>
                <a:gd name="T31" fmla="*/ 150756918 h 34"/>
                <a:gd name="T32" fmla="*/ 2147483647 w 78"/>
                <a:gd name="T33" fmla="*/ 150756918 h 34"/>
                <a:gd name="T34" fmla="*/ 2147483647 w 78"/>
                <a:gd name="T35" fmla="*/ 136362150 h 34"/>
                <a:gd name="T36" fmla="*/ 2147483647 w 78"/>
                <a:gd name="T37" fmla="*/ 136362150 h 34"/>
                <a:gd name="T38" fmla="*/ 2147483647 w 78"/>
                <a:gd name="T39" fmla="*/ 125125696 h 34"/>
                <a:gd name="T40" fmla="*/ 2147483647 w 78"/>
                <a:gd name="T41" fmla="*/ 125125696 h 34"/>
                <a:gd name="T42" fmla="*/ 2147483647 w 78"/>
                <a:gd name="T43" fmla="*/ 125125696 h 34"/>
                <a:gd name="T44" fmla="*/ 2147483647 w 78"/>
                <a:gd name="T45" fmla="*/ 125125696 h 34"/>
                <a:gd name="T46" fmla="*/ 2147483647 w 78"/>
                <a:gd name="T47" fmla="*/ 113905378 h 34"/>
                <a:gd name="T48" fmla="*/ 2147483647 w 78"/>
                <a:gd name="T49" fmla="*/ 113905378 h 34"/>
                <a:gd name="T50" fmla="*/ 2147483647 w 78"/>
                <a:gd name="T51" fmla="*/ 113905378 h 34"/>
                <a:gd name="T52" fmla="*/ 2147483647 w 78"/>
                <a:gd name="T53" fmla="*/ 105501568 h 34"/>
                <a:gd name="T54" fmla="*/ 2147483647 w 78"/>
                <a:gd name="T55" fmla="*/ 105501568 h 34"/>
                <a:gd name="T56" fmla="*/ 2147483647 w 78"/>
                <a:gd name="T57" fmla="*/ 34381488 h 34"/>
                <a:gd name="T58" fmla="*/ 2147483647 w 78"/>
                <a:gd name="T59" fmla="*/ 34381488 h 34"/>
                <a:gd name="T60" fmla="*/ 2147483647 w 78"/>
                <a:gd name="T61" fmla="*/ 19627181 h 34"/>
                <a:gd name="T62" fmla="*/ 2147483647 w 78"/>
                <a:gd name="T63" fmla="*/ 19627181 h 34"/>
                <a:gd name="T64" fmla="*/ 2147483647 w 78"/>
                <a:gd name="T65" fmla="*/ 19627181 h 34"/>
                <a:gd name="T66" fmla="*/ 2147483647 w 78"/>
                <a:gd name="T67" fmla="*/ 11204455 h 34"/>
                <a:gd name="T68" fmla="*/ 2147483647 w 78"/>
                <a:gd name="T69" fmla="*/ 0 h 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8"/>
                <a:gd name="T106" fmla="*/ 0 h 34"/>
                <a:gd name="T107" fmla="*/ 78 w 78"/>
                <a:gd name="T108" fmla="*/ 34 h 3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8" h="34">
                  <a:moveTo>
                    <a:pt x="5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7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9" y="32"/>
                  </a:lnTo>
                  <a:lnTo>
                    <a:pt x="24" y="34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39" y="27"/>
                  </a:lnTo>
                  <a:lnTo>
                    <a:pt x="41" y="27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5" y="25"/>
                  </a:lnTo>
                  <a:lnTo>
                    <a:pt x="48" y="25"/>
                  </a:lnTo>
                  <a:lnTo>
                    <a:pt x="50" y="23"/>
                  </a:lnTo>
                  <a:lnTo>
                    <a:pt x="52" y="23"/>
                  </a:lnTo>
                  <a:lnTo>
                    <a:pt x="54" y="23"/>
                  </a:lnTo>
                  <a:lnTo>
                    <a:pt x="54" y="21"/>
                  </a:lnTo>
                  <a:lnTo>
                    <a:pt x="78" y="21"/>
                  </a:lnTo>
                  <a:lnTo>
                    <a:pt x="78" y="7"/>
                  </a:lnTo>
                  <a:lnTo>
                    <a:pt x="63" y="7"/>
                  </a:lnTo>
                  <a:lnTo>
                    <a:pt x="63" y="4"/>
                  </a:lnTo>
                  <a:lnTo>
                    <a:pt x="61" y="4"/>
                  </a:lnTo>
                  <a:lnTo>
                    <a:pt x="56" y="4"/>
                  </a:lnTo>
                  <a:lnTo>
                    <a:pt x="56" y="2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39" name="Freeform 14"/>
            <p:cNvSpPr>
              <a:spLocks/>
            </p:cNvSpPr>
            <p:nvPr/>
          </p:nvSpPr>
          <p:spPr bwMode="auto">
            <a:xfrm>
              <a:off x="2744" y="2904"/>
              <a:ext cx="80" cy="49"/>
            </a:xfrm>
            <a:custGeom>
              <a:avLst/>
              <a:gdLst>
                <a:gd name="T0" fmla="*/ 2147483647 w 56"/>
                <a:gd name="T1" fmla="*/ 0 h 37"/>
                <a:gd name="T2" fmla="*/ 2147483647 w 56"/>
                <a:gd name="T3" fmla="*/ 0 h 37"/>
                <a:gd name="T4" fmla="*/ 2147483647 w 56"/>
                <a:gd name="T5" fmla="*/ 11470289 h 37"/>
                <a:gd name="T6" fmla="*/ 2147483647 w 56"/>
                <a:gd name="T7" fmla="*/ 143721974 h 37"/>
                <a:gd name="T8" fmla="*/ 2147483647 w 56"/>
                <a:gd name="T9" fmla="*/ 155168533 h 37"/>
                <a:gd name="T10" fmla="*/ 2147483647 w 56"/>
                <a:gd name="T11" fmla="*/ 170309440 h 37"/>
                <a:gd name="T12" fmla="*/ 2147483647 w 56"/>
                <a:gd name="T13" fmla="*/ 170309440 h 37"/>
                <a:gd name="T14" fmla="*/ 2147483647 w 56"/>
                <a:gd name="T15" fmla="*/ 170309440 h 37"/>
                <a:gd name="T16" fmla="*/ 2147483647 w 56"/>
                <a:gd name="T17" fmla="*/ 170309440 h 37"/>
                <a:gd name="T18" fmla="*/ 2147483647 w 56"/>
                <a:gd name="T19" fmla="*/ 179040474 h 37"/>
                <a:gd name="T20" fmla="*/ 2147483647 w 56"/>
                <a:gd name="T21" fmla="*/ 179040474 h 37"/>
                <a:gd name="T22" fmla="*/ 2147483647 w 56"/>
                <a:gd name="T23" fmla="*/ 179040474 h 37"/>
                <a:gd name="T24" fmla="*/ 2147483647 w 56"/>
                <a:gd name="T25" fmla="*/ 190334433 h 37"/>
                <a:gd name="T26" fmla="*/ 2147483647 w 56"/>
                <a:gd name="T27" fmla="*/ 170309440 h 37"/>
                <a:gd name="T28" fmla="*/ 2147483647 w 56"/>
                <a:gd name="T29" fmla="*/ 155168533 h 37"/>
                <a:gd name="T30" fmla="*/ 2147483647 w 56"/>
                <a:gd name="T31" fmla="*/ 155168533 h 37"/>
                <a:gd name="T32" fmla="*/ 2147483647 w 56"/>
                <a:gd name="T33" fmla="*/ 155168533 h 37"/>
                <a:gd name="T34" fmla="*/ 2147483647 w 56"/>
                <a:gd name="T35" fmla="*/ 143721974 h 37"/>
                <a:gd name="T36" fmla="*/ 2147483647 w 56"/>
                <a:gd name="T37" fmla="*/ 128601071 h 37"/>
                <a:gd name="T38" fmla="*/ 2147483647 w 56"/>
                <a:gd name="T39" fmla="*/ 128601071 h 37"/>
                <a:gd name="T40" fmla="*/ 2147483647 w 56"/>
                <a:gd name="T41" fmla="*/ 128601071 h 37"/>
                <a:gd name="T42" fmla="*/ 2147483647 w 56"/>
                <a:gd name="T43" fmla="*/ 128601071 h 37"/>
                <a:gd name="T44" fmla="*/ 2147483647 w 56"/>
                <a:gd name="T45" fmla="*/ 117168036 h 37"/>
                <a:gd name="T46" fmla="*/ 2147483647 w 56"/>
                <a:gd name="T47" fmla="*/ 117168036 h 37"/>
                <a:gd name="T48" fmla="*/ 2147483647 w 56"/>
                <a:gd name="T49" fmla="*/ 108524784 h 37"/>
                <a:gd name="T50" fmla="*/ 0 w 56"/>
                <a:gd name="T51" fmla="*/ 108524784 h 37"/>
                <a:gd name="T52" fmla="*/ 0 w 56"/>
                <a:gd name="T53" fmla="*/ 35281846 h 37"/>
                <a:gd name="T54" fmla="*/ 2147483647 w 56"/>
                <a:gd name="T55" fmla="*/ 35281846 h 37"/>
                <a:gd name="T56" fmla="*/ 2147483647 w 56"/>
                <a:gd name="T57" fmla="*/ 26641411 h 37"/>
                <a:gd name="T58" fmla="*/ 2147483647 w 56"/>
                <a:gd name="T59" fmla="*/ 26641411 h 37"/>
                <a:gd name="T60" fmla="*/ 2147483647 w 56"/>
                <a:gd name="T61" fmla="*/ 26641411 h 37"/>
                <a:gd name="T62" fmla="*/ 2147483647 w 56"/>
                <a:gd name="T63" fmla="*/ 11470289 h 37"/>
                <a:gd name="T64" fmla="*/ 2147483647 w 56"/>
                <a:gd name="T65" fmla="*/ 0 h 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6"/>
                <a:gd name="T100" fmla="*/ 0 h 37"/>
                <a:gd name="T101" fmla="*/ 56 w 56"/>
                <a:gd name="T102" fmla="*/ 37 h 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6" h="37">
                  <a:moveTo>
                    <a:pt x="17" y="0"/>
                  </a:moveTo>
                  <a:lnTo>
                    <a:pt x="54" y="0"/>
                  </a:lnTo>
                  <a:lnTo>
                    <a:pt x="56" y="2"/>
                  </a:lnTo>
                  <a:lnTo>
                    <a:pt x="56" y="28"/>
                  </a:lnTo>
                  <a:lnTo>
                    <a:pt x="54" y="30"/>
                  </a:lnTo>
                  <a:lnTo>
                    <a:pt x="52" y="33"/>
                  </a:lnTo>
                  <a:lnTo>
                    <a:pt x="49" y="33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1" y="35"/>
                  </a:lnTo>
                  <a:lnTo>
                    <a:pt x="37" y="35"/>
                  </a:lnTo>
                  <a:lnTo>
                    <a:pt x="34" y="35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28" y="30"/>
                  </a:lnTo>
                  <a:lnTo>
                    <a:pt x="28" y="28"/>
                  </a:lnTo>
                  <a:lnTo>
                    <a:pt x="28" y="25"/>
                  </a:lnTo>
                  <a:lnTo>
                    <a:pt x="26" y="25"/>
                  </a:lnTo>
                  <a:lnTo>
                    <a:pt x="24" y="25"/>
                  </a:lnTo>
                  <a:lnTo>
                    <a:pt x="22" y="25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0" y="21"/>
                  </a:lnTo>
                  <a:lnTo>
                    <a:pt x="0" y="7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7" y="5"/>
                  </a:lnTo>
                  <a:lnTo>
                    <a:pt x="17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40" name="Freeform 15"/>
            <p:cNvSpPr>
              <a:spLocks/>
            </p:cNvSpPr>
            <p:nvPr/>
          </p:nvSpPr>
          <p:spPr bwMode="auto">
            <a:xfrm>
              <a:off x="3006" y="2944"/>
              <a:ext cx="113" cy="50"/>
            </a:xfrm>
            <a:custGeom>
              <a:avLst/>
              <a:gdLst>
                <a:gd name="T0" fmla="*/ 2147483647 w 79"/>
                <a:gd name="T1" fmla="*/ 0 h 37"/>
                <a:gd name="T2" fmla="*/ 2147483647 w 79"/>
                <a:gd name="T3" fmla="*/ 0 h 37"/>
                <a:gd name="T4" fmla="*/ 2147483647 w 79"/>
                <a:gd name="T5" fmla="*/ 30949034 h 37"/>
                <a:gd name="T6" fmla="*/ 2147483647 w 79"/>
                <a:gd name="T7" fmla="*/ 465115573 h 37"/>
                <a:gd name="T8" fmla="*/ 2147483647 w 79"/>
                <a:gd name="T9" fmla="*/ 490032645 h 37"/>
                <a:gd name="T10" fmla="*/ 2147483647 w 79"/>
                <a:gd name="T11" fmla="*/ 490032645 h 37"/>
                <a:gd name="T12" fmla="*/ 2147483647 w 79"/>
                <a:gd name="T13" fmla="*/ 490032645 h 37"/>
                <a:gd name="T14" fmla="*/ 2147483647 w 79"/>
                <a:gd name="T15" fmla="*/ 490032645 h 37"/>
                <a:gd name="T16" fmla="*/ 2147483647 w 79"/>
                <a:gd name="T17" fmla="*/ 540934116 h 37"/>
                <a:gd name="T18" fmla="*/ 2147483647 w 79"/>
                <a:gd name="T19" fmla="*/ 540934116 h 37"/>
                <a:gd name="T20" fmla="*/ 2147483647 w 79"/>
                <a:gd name="T21" fmla="*/ 540934116 h 37"/>
                <a:gd name="T22" fmla="*/ 2147483647 w 79"/>
                <a:gd name="T23" fmla="*/ 580899736 h 37"/>
                <a:gd name="T24" fmla="*/ 2147483647 w 79"/>
                <a:gd name="T25" fmla="*/ 580899736 h 37"/>
                <a:gd name="T26" fmla="*/ 2147483647 w 79"/>
                <a:gd name="T27" fmla="*/ 540934116 h 37"/>
                <a:gd name="T28" fmla="*/ 2147483647 w 79"/>
                <a:gd name="T29" fmla="*/ 490032645 h 37"/>
                <a:gd name="T30" fmla="*/ 2147483647 w 79"/>
                <a:gd name="T31" fmla="*/ 490032645 h 37"/>
                <a:gd name="T32" fmla="*/ 2147483647 w 79"/>
                <a:gd name="T33" fmla="*/ 465115573 h 37"/>
                <a:gd name="T34" fmla="*/ 2147483647 w 79"/>
                <a:gd name="T35" fmla="*/ 465115573 h 37"/>
                <a:gd name="T36" fmla="*/ 2147483647 w 79"/>
                <a:gd name="T37" fmla="*/ 414814258 h 37"/>
                <a:gd name="T38" fmla="*/ 2147483647 w 79"/>
                <a:gd name="T39" fmla="*/ 414814258 h 37"/>
                <a:gd name="T40" fmla="*/ 2147483647 w 79"/>
                <a:gd name="T41" fmla="*/ 394171305 h 37"/>
                <a:gd name="T42" fmla="*/ 2147483647 w 79"/>
                <a:gd name="T43" fmla="*/ 394171305 h 37"/>
                <a:gd name="T44" fmla="*/ 2147483647 w 79"/>
                <a:gd name="T45" fmla="*/ 394171305 h 37"/>
                <a:gd name="T46" fmla="*/ 2147483647 w 79"/>
                <a:gd name="T47" fmla="*/ 361816018 h 37"/>
                <a:gd name="T48" fmla="*/ 2147483647 w 79"/>
                <a:gd name="T49" fmla="*/ 361816018 h 37"/>
                <a:gd name="T50" fmla="*/ 0 w 79"/>
                <a:gd name="T51" fmla="*/ 361816018 h 37"/>
                <a:gd name="T52" fmla="*/ 0 w 79"/>
                <a:gd name="T53" fmla="*/ 103209526 h 37"/>
                <a:gd name="T54" fmla="*/ 2147483647 w 79"/>
                <a:gd name="T55" fmla="*/ 103209526 h 37"/>
                <a:gd name="T56" fmla="*/ 2147483647 w 79"/>
                <a:gd name="T57" fmla="*/ 56517561 h 37"/>
                <a:gd name="T58" fmla="*/ 2147483647 w 79"/>
                <a:gd name="T59" fmla="*/ 56517561 h 37"/>
                <a:gd name="T60" fmla="*/ 2147483647 w 79"/>
                <a:gd name="T61" fmla="*/ 56517561 h 37"/>
                <a:gd name="T62" fmla="*/ 2147483647 w 79"/>
                <a:gd name="T63" fmla="*/ 30949034 h 37"/>
                <a:gd name="T64" fmla="*/ 2147483647 w 79"/>
                <a:gd name="T65" fmla="*/ 0 h 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9"/>
                <a:gd name="T100" fmla="*/ 0 h 37"/>
                <a:gd name="T101" fmla="*/ 79 w 79"/>
                <a:gd name="T102" fmla="*/ 37 h 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9" h="37">
                  <a:moveTo>
                    <a:pt x="22" y="0"/>
                  </a:moveTo>
                  <a:lnTo>
                    <a:pt x="74" y="0"/>
                  </a:lnTo>
                  <a:lnTo>
                    <a:pt x="79" y="2"/>
                  </a:lnTo>
                  <a:lnTo>
                    <a:pt x="79" y="30"/>
                  </a:lnTo>
                  <a:lnTo>
                    <a:pt x="74" y="32"/>
                  </a:lnTo>
                  <a:lnTo>
                    <a:pt x="72" y="32"/>
                  </a:lnTo>
                  <a:lnTo>
                    <a:pt x="68" y="32"/>
                  </a:lnTo>
                  <a:lnTo>
                    <a:pt x="63" y="32"/>
                  </a:lnTo>
                  <a:lnTo>
                    <a:pt x="59" y="35"/>
                  </a:lnTo>
                  <a:lnTo>
                    <a:pt x="55" y="35"/>
                  </a:lnTo>
                  <a:lnTo>
                    <a:pt x="53" y="35"/>
                  </a:lnTo>
                  <a:lnTo>
                    <a:pt x="48" y="37"/>
                  </a:lnTo>
                  <a:lnTo>
                    <a:pt x="44" y="37"/>
                  </a:lnTo>
                  <a:lnTo>
                    <a:pt x="44" y="35"/>
                  </a:lnTo>
                  <a:lnTo>
                    <a:pt x="44" y="32"/>
                  </a:lnTo>
                  <a:lnTo>
                    <a:pt x="42" y="32"/>
                  </a:lnTo>
                  <a:lnTo>
                    <a:pt x="42" y="30"/>
                  </a:lnTo>
                  <a:lnTo>
                    <a:pt x="39" y="30"/>
                  </a:lnTo>
                  <a:lnTo>
                    <a:pt x="37" y="27"/>
                  </a:lnTo>
                  <a:lnTo>
                    <a:pt x="35" y="27"/>
                  </a:lnTo>
                  <a:lnTo>
                    <a:pt x="33" y="25"/>
                  </a:lnTo>
                  <a:lnTo>
                    <a:pt x="31" y="25"/>
                  </a:lnTo>
                  <a:lnTo>
                    <a:pt x="28" y="25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0" y="23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41" name="Freeform 16"/>
            <p:cNvSpPr>
              <a:spLocks/>
            </p:cNvSpPr>
            <p:nvPr/>
          </p:nvSpPr>
          <p:spPr bwMode="auto">
            <a:xfrm>
              <a:off x="3069" y="2889"/>
              <a:ext cx="60" cy="49"/>
            </a:xfrm>
            <a:custGeom>
              <a:avLst/>
              <a:gdLst>
                <a:gd name="T0" fmla="*/ 2147483647 w 42"/>
                <a:gd name="T1" fmla="*/ 97106984 h 37"/>
                <a:gd name="T2" fmla="*/ 2147483647 w 42"/>
                <a:gd name="T3" fmla="*/ 0 h 37"/>
                <a:gd name="T4" fmla="*/ 2147483647 w 42"/>
                <a:gd name="T5" fmla="*/ 0 h 37"/>
                <a:gd name="T6" fmla="*/ 2147483647 w 42"/>
                <a:gd name="T7" fmla="*/ 73325630 h 37"/>
                <a:gd name="T8" fmla="*/ 2147483647 w 42"/>
                <a:gd name="T9" fmla="*/ 81947268 h 37"/>
                <a:gd name="T10" fmla="*/ 2147483647 w 42"/>
                <a:gd name="T11" fmla="*/ 97106984 h 37"/>
                <a:gd name="T12" fmla="*/ 2147483647 w 42"/>
                <a:gd name="T13" fmla="*/ 108524784 h 37"/>
                <a:gd name="T14" fmla="*/ 2147483647 w 42"/>
                <a:gd name="T15" fmla="*/ 108524784 h 37"/>
                <a:gd name="T16" fmla="*/ 2147483647 w 42"/>
                <a:gd name="T17" fmla="*/ 117168036 h 37"/>
                <a:gd name="T18" fmla="*/ 2147483647 w 42"/>
                <a:gd name="T19" fmla="*/ 128601071 h 37"/>
                <a:gd name="T20" fmla="*/ 2147483647 w 42"/>
                <a:gd name="T21" fmla="*/ 143721974 h 37"/>
                <a:gd name="T22" fmla="*/ 2147483647 w 42"/>
                <a:gd name="T23" fmla="*/ 155168533 h 37"/>
                <a:gd name="T24" fmla="*/ 2147483647 w 42"/>
                <a:gd name="T25" fmla="*/ 155168533 h 37"/>
                <a:gd name="T26" fmla="*/ 2147483647 w 42"/>
                <a:gd name="T27" fmla="*/ 155168533 h 37"/>
                <a:gd name="T28" fmla="*/ 2147483647 w 42"/>
                <a:gd name="T29" fmla="*/ 143721974 h 37"/>
                <a:gd name="T30" fmla="*/ 2147483647 w 42"/>
                <a:gd name="T31" fmla="*/ 143721974 h 37"/>
                <a:gd name="T32" fmla="*/ 2147483647 w 42"/>
                <a:gd name="T33" fmla="*/ 143721974 h 37"/>
                <a:gd name="T34" fmla="*/ 2147483647 w 42"/>
                <a:gd name="T35" fmla="*/ 143721974 h 37"/>
                <a:gd name="T36" fmla="*/ 2147483647 w 42"/>
                <a:gd name="T37" fmla="*/ 155168533 h 37"/>
                <a:gd name="T38" fmla="*/ 2147483647 w 42"/>
                <a:gd name="T39" fmla="*/ 155168533 h 37"/>
                <a:gd name="T40" fmla="*/ 2147483647 w 42"/>
                <a:gd name="T41" fmla="*/ 155168533 h 37"/>
                <a:gd name="T42" fmla="*/ 1524680784 w 42"/>
                <a:gd name="T43" fmla="*/ 190334433 h 37"/>
                <a:gd name="T44" fmla="*/ 0 w 42"/>
                <a:gd name="T45" fmla="*/ 155168533 h 37"/>
                <a:gd name="T46" fmla="*/ 2147483647 w 42"/>
                <a:gd name="T47" fmla="*/ 128601071 h 37"/>
                <a:gd name="T48" fmla="*/ 1524680784 w 42"/>
                <a:gd name="T49" fmla="*/ 117168036 h 37"/>
                <a:gd name="T50" fmla="*/ 2147483647 w 42"/>
                <a:gd name="T51" fmla="*/ 117168036 h 37"/>
                <a:gd name="T52" fmla="*/ 2147483647 w 42"/>
                <a:gd name="T53" fmla="*/ 108524784 h 37"/>
                <a:gd name="T54" fmla="*/ 2147483647 w 42"/>
                <a:gd name="T55" fmla="*/ 97106984 h 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"/>
                <a:gd name="T85" fmla="*/ 0 h 37"/>
                <a:gd name="T86" fmla="*/ 42 w 42"/>
                <a:gd name="T87" fmla="*/ 37 h 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" h="37">
                  <a:moveTo>
                    <a:pt x="6" y="19"/>
                  </a:moveTo>
                  <a:lnTo>
                    <a:pt x="29" y="0"/>
                  </a:lnTo>
                  <a:lnTo>
                    <a:pt x="31" y="0"/>
                  </a:lnTo>
                  <a:lnTo>
                    <a:pt x="42" y="14"/>
                  </a:lnTo>
                  <a:lnTo>
                    <a:pt x="42" y="16"/>
                  </a:lnTo>
                  <a:lnTo>
                    <a:pt x="40" y="19"/>
                  </a:lnTo>
                  <a:lnTo>
                    <a:pt x="40" y="21"/>
                  </a:lnTo>
                  <a:lnTo>
                    <a:pt x="37" y="21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1" y="30"/>
                  </a:lnTo>
                  <a:lnTo>
                    <a:pt x="29" y="30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5" y="30"/>
                  </a:lnTo>
                  <a:lnTo>
                    <a:pt x="4" y="37"/>
                  </a:lnTo>
                  <a:lnTo>
                    <a:pt x="0" y="30"/>
                  </a:lnTo>
                  <a:lnTo>
                    <a:pt x="6" y="25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9" y="21"/>
                  </a:lnTo>
                  <a:lnTo>
                    <a:pt x="6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3106" y="3000"/>
              <a:ext cx="104" cy="38"/>
            </a:xfrm>
            <a:custGeom>
              <a:avLst/>
              <a:gdLst>
                <a:gd name="T0" fmla="*/ 2147483647 w 73"/>
                <a:gd name="T1" fmla="*/ 0 h 28"/>
                <a:gd name="T2" fmla="*/ 2147483647 w 73"/>
                <a:gd name="T3" fmla="*/ 0 h 28"/>
                <a:gd name="T4" fmla="*/ 2147483647 w 73"/>
                <a:gd name="T5" fmla="*/ 0 h 28"/>
                <a:gd name="T6" fmla="*/ 2147483647 w 73"/>
                <a:gd name="T7" fmla="*/ 0 h 28"/>
                <a:gd name="T8" fmla="*/ 2147483647 w 73"/>
                <a:gd name="T9" fmla="*/ 0 h 28"/>
                <a:gd name="T10" fmla="*/ 1929071539 w 73"/>
                <a:gd name="T11" fmla="*/ 0 h 28"/>
                <a:gd name="T12" fmla="*/ 1298306877 w 73"/>
                <a:gd name="T13" fmla="*/ 44150597 h 28"/>
                <a:gd name="T14" fmla="*/ 0 w 73"/>
                <a:gd name="T15" fmla="*/ 111185781 h 28"/>
                <a:gd name="T16" fmla="*/ 0 w 73"/>
                <a:gd name="T17" fmla="*/ 150895009 h 28"/>
                <a:gd name="T18" fmla="*/ 0 w 73"/>
                <a:gd name="T19" fmla="*/ 176643894 h 28"/>
                <a:gd name="T20" fmla="*/ 639670217 w 73"/>
                <a:gd name="T21" fmla="*/ 239730996 h 28"/>
                <a:gd name="T22" fmla="*/ 1298306877 w 73"/>
                <a:gd name="T23" fmla="*/ 275860758 h 28"/>
                <a:gd name="T24" fmla="*/ 2147483647 w 73"/>
                <a:gd name="T25" fmla="*/ 374382493 h 28"/>
                <a:gd name="T26" fmla="*/ 2147483647 w 73"/>
                <a:gd name="T27" fmla="*/ 421162036 h 28"/>
                <a:gd name="T28" fmla="*/ 2147483647 w 73"/>
                <a:gd name="T29" fmla="*/ 450838976 h 28"/>
                <a:gd name="T30" fmla="*/ 2147483647 w 73"/>
                <a:gd name="T31" fmla="*/ 508089894 h 28"/>
                <a:gd name="T32" fmla="*/ 2147483647 w 73"/>
                <a:gd name="T33" fmla="*/ 508089894 h 28"/>
                <a:gd name="T34" fmla="*/ 2147483647 w 73"/>
                <a:gd name="T35" fmla="*/ 554661314 h 28"/>
                <a:gd name="T36" fmla="*/ 2147483647 w 73"/>
                <a:gd name="T37" fmla="*/ 554661314 h 28"/>
                <a:gd name="T38" fmla="*/ 2147483647 w 73"/>
                <a:gd name="T39" fmla="*/ 554661314 h 28"/>
                <a:gd name="T40" fmla="*/ 2147483647 w 73"/>
                <a:gd name="T41" fmla="*/ 554661314 h 28"/>
                <a:gd name="T42" fmla="*/ 2147483647 w 73"/>
                <a:gd name="T43" fmla="*/ 508089894 h 28"/>
                <a:gd name="T44" fmla="*/ 2147483647 w 73"/>
                <a:gd name="T45" fmla="*/ 508089894 h 28"/>
                <a:gd name="T46" fmla="*/ 2147483647 w 73"/>
                <a:gd name="T47" fmla="*/ 450838976 h 28"/>
                <a:gd name="T48" fmla="*/ 2147483647 w 73"/>
                <a:gd name="T49" fmla="*/ 421162036 h 28"/>
                <a:gd name="T50" fmla="*/ 2147483647 w 73"/>
                <a:gd name="T51" fmla="*/ 374382493 h 28"/>
                <a:gd name="T52" fmla="*/ 2147483647 w 73"/>
                <a:gd name="T53" fmla="*/ 275860758 h 28"/>
                <a:gd name="T54" fmla="*/ 2147483647 w 73"/>
                <a:gd name="T55" fmla="*/ 239730996 h 28"/>
                <a:gd name="T56" fmla="*/ 2147483647 w 73"/>
                <a:gd name="T57" fmla="*/ 176643894 h 28"/>
                <a:gd name="T58" fmla="*/ 2147483647 w 73"/>
                <a:gd name="T59" fmla="*/ 150895009 h 28"/>
                <a:gd name="T60" fmla="*/ 2147483647 w 73"/>
                <a:gd name="T61" fmla="*/ 111185781 h 28"/>
                <a:gd name="T62" fmla="*/ 2147483647 w 73"/>
                <a:gd name="T63" fmla="*/ 44150597 h 28"/>
                <a:gd name="T64" fmla="*/ 2147483647 w 73"/>
                <a:gd name="T65" fmla="*/ 0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28"/>
                <a:gd name="T101" fmla="*/ 73 w 73"/>
                <a:gd name="T102" fmla="*/ 28 h 2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28">
                  <a:moveTo>
                    <a:pt x="39" y="0"/>
                  </a:moveTo>
                  <a:lnTo>
                    <a:pt x="32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9" y="19"/>
                  </a:lnTo>
                  <a:lnTo>
                    <a:pt x="15" y="21"/>
                  </a:lnTo>
                  <a:lnTo>
                    <a:pt x="21" y="23"/>
                  </a:lnTo>
                  <a:lnTo>
                    <a:pt x="28" y="26"/>
                  </a:lnTo>
                  <a:lnTo>
                    <a:pt x="34" y="26"/>
                  </a:lnTo>
                  <a:lnTo>
                    <a:pt x="43" y="28"/>
                  </a:lnTo>
                  <a:lnTo>
                    <a:pt x="50" y="28"/>
                  </a:lnTo>
                  <a:lnTo>
                    <a:pt x="56" y="28"/>
                  </a:lnTo>
                  <a:lnTo>
                    <a:pt x="62" y="28"/>
                  </a:lnTo>
                  <a:lnTo>
                    <a:pt x="67" y="26"/>
                  </a:lnTo>
                  <a:lnTo>
                    <a:pt x="71" y="26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19"/>
                  </a:lnTo>
                  <a:lnTo>
                    <a:pt x="71" y="14"/>
                  </a:lnTo>
                  <a:lnTo>
                    <a:pt x="69" y="12"/>
                  </a:lnTo>
                  <a:lnTo>
                    <a:pt x="64" y="9"/>
                  </a:lnTo>
                  <a:lnTo>
                    <a:pt x="60" y="7"/>
                  </a:lnTo>
                  <a:lnTo>
                    <a:pt x="54" y="5"/>
                  </a:lnTo>
                  <a:lnTo>
                    <a:pt x="47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Group 47"/>
          <p:cNvGrpSpPr>
            <a:grpSpLocks/>
          </p:cNvGrpSpPr>
          <p:nvPr/>
        </p:nvGrpSpPr>
        <p:grpSpPr bwMode="auto">
          <a:xfrm>
            <a:off x="304800" y="84138"/>
            <a:ext cx="6858000" cy="6697662"/>
            <a:chOff x="192" y="53"/>
            <a:chExt cx="4320" cy="4219"/>
          </a:xfrm>
        </p:grpSpPr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3290" y="900"/>
              <a:ext cx="595" cy="874"/>
            </a:xfrm>
            <a:custGeom>
              <a:avLst/>
              <a:gdLst>
                <a:gd name="T0" fmla="*/ 2147483647 w 416"/>
                <a:gd name="T1" fmla="*/ 2147483647 h 657"/>
                <a:gd name="T2" fmla="*/ 2147483647 w 416"/>
                <a:gd name="T3" fmla="*/ 2147483647 h 657"/>
                <a:gd name="T4" fmla="*/ 2147483647 w 416"/>
                <a:gd name="T5" fmla="*/ 2147483647 h 657"/>
                <a:gd name="T6" fmla="*/ 2147483647 w 416"/>
                <a:gd name="T7" fmla="*/ 2147483647 h 657"/>
                <a:gd name="T8" fmla="*/ 2147483647 w 416"/>
                <a:gd name="T9" fmla="*/ 2147483647 h 657"/>
                <a:gd name="T10" fmla="*/ 2147483647 w 416"/>
                <a:gd name="T11" fmla="*/ 2147483647 h 657"/>
                <a:gd name="T12" fmla="*/ 2147483647 w 416"/>
                <a:gd name="T13" fmla="*/ 2147483647 h 657"/>
                <a:gd name="T14" fmla="*/ 2147483647 w 416"/>
                <a:gd name="T15" fmla="*/ 2147483647 h 657"/>
                <a:gd name="T16" fmla="*/ 2147483647 w 416"/>
                <a:gd name="T17" fmla="*/ 2147483647 h 657"/>
                <a:gd name="T18" fmla="*/ 2147483647 w 416"/>
                <a:gd name="T19" fmla="*/ 2147483647 h 657"/>
                <a:gd name="T20" fmla="*/ 2147483647 w 416"/>
                <a:gd name="T21" fmla="*/ 2147483647 h 657"/>
                <a:gd name="T22" fmla="*/ 2147483647 w 416"/>
                <a:gd name="T23" fmla="*/ 2147483647 h 657"/>
                <a:gd name="T24" fmla="*/ 2147483647 w 416"/>
                <a:gd name="T25" fmla="*/ 2147483647 h 657"/>
                <a:gd name="T26" fmla="*/ 2147483647 w 416"/>
                <a:gd name="T27" fmla="*/ 2147483647 h 657"/>
                <a:gd name="T28" fmla="*/ 2147483647 w 416"/>
                <a:gd name="T29" fmla="*/ 2147483647 h 657"/>
                <a:gd name="T30" fmla="*/ 2147483647 w 416"/>
                <a:gd name="T31" fmla="*/ 2147483647 h 657"/>
                <a:gd name="T32" fmla="*/ 2147483647 w 416"/>
                <a:gd name="T33" fmla="*/ 2147483647 h 657"/>
                <a:gd name="T34" fmla="*/ 2147483647 w 416"/>
                <a:gd name="T35" fmla="*/ 2147483647 h 657"/>
                <a:gd name="T36" fmla="*/ 2147483647 w 416"/>
                <a:gd name="T37" fmla="*/ 2147483647 h 657"/>
                <a:gd name="T38" fmla="*/ 2147483647 w 416"/>
                <a:gd name="T39" fmla="*/ 2147483647 h 657"/>
                <a:gd name="T40" fmla="*/ 2147483647 w 416"/>
                <a:gd name="T41" fmla="*/ 2147483647 h 657"/>
                <a:gd name="T42" fmla="*/ 2147483647 w 416"/>
                <a:gd name="T43" fmla="*/ 2147483647 h 657"/>
                <a:gd name="T44" fmla="*/ 2147483647 w 416"/>
                <a:gd name="T45" fmla="*/ 2147483647 h 657"/>
                <a:gd name="T46" fmla="*/ 1694038339 w 416"/>
                <a:gd name="T47" fmla="*/ 2147483647 h 657"/>
                <a:gd name="T48" fmla="*/ 2147483647 w 416"/>
                <a:gd name="T49" fmla="*/ 2147483647 h 657"/>
                <a:gd name="T50" fmla="*/ 2147483647 w 416"/>
                <a:gd name="T51" fmla="*/ 2147483647 h 657"/>
                <a:gd name="T52" fmla="*/ 2147483647 w 416"/>
                <a:gd name="T53" fmla="*/ 2147483647 h 657"/>
                <a:gd name="T54" fmla="*/ 2147483647 w 416"/>
                <a:gd name="T55" fmla="*/ 2147483647 h 657"/>
                <a:gd name="T56" fmla="*/ 2147483647 w 416"/>
                <a:gd name="T57" fmla="*/ 2147483647 h 657"/>
                <a:gd name="T58" fmla="*/ 2147483647 w 416"/>
                <a:gd name="T59" fmla="*/ 2147483647 h 657"/>
                <a:gd name="T60" fmla="*/ 2147483647 w 416"/>
                <a:gd name="T61" fmla="*/ 2147483647 h 657"/>
                <a:gd name="T62" fmla="*/ 2147483647 w 416"/>
                <a:gd name="T63" fmla="*/ 2147483647 h 657"/>
                <a:gd name="T64" fmla="*/ 2147483647 w 416"/>
                <a:gd name="T65" fmla="*/ 2079675429 h 657"/>
                <a:gd name="T66" fmla="*/ 2147483647 w 416"/>
                <a:gd name="T67" fmla="*/ 2125446585 h 657"/>
                <a:gd name="T68" fmla="*/ 2147483647 w 416"/>
                <a:gd name="T69" fmla="*/ 2079675429 h 657"/>
                <a:gd name="T70" fmla="*/ 2147483647 w 416"/>
                <a:gd name="T71" fmla="*/ 2031563903 h 657"/>
                <a:gd name="T72" fmla="*/ 2147483647 w 416"/>
                <a:gd name="T73" fmla="*/ 1864799083 h 657"/>
                <a:gd name="T74" fmla="*/ 2147483647 w 416"/>
                <a:gd name="T75" fmla="*/ 1687276599 h 657"/>
                <a:gd name="T76" fmla="*/ 2147483647 w 416"/>
                <a:gd name="T77" fmla="*/ 1469374293 h 657"/>
                <a:gd name="T78" fmla="*/ 2147483647 w 416"/>
                <a:gd name="T79" fmla="*/ 1308459918 h 657"/>
                <a:gd name="T80" fmla="*/ 2147483647 w 416"/>
                <a:gd name="T81" fmla="*/ 1109361712 h 657"/>
                <a:gd name="T82" fmla="*/ 2147483647 w 416"/>
                <a:gd name="T83" fmla="*/ 895149492 h 657"/>
                <a:gd name="T84" fmla="*/ 2147483647 w 416"/>
                <a:gd name="T85" fmla="*/ 716717752 h 657"/>
                <a:gd name="T86" fmla="*/ 2147483647 w 416"/>
                <a:gd name="T87" fmla="*/ 518971386 h 657"/>
                <a:gd name="T88" fmla="*/ 2147483647 w 416"/>
                <a:gd name="T89" fmla="*/ 362193820 h 657"/>
                <a:gd name="T90" fmla="*/ 2147483647 w 416"/>
                <a:gd name="T91" fmla="*/ 239304923 h 657"/>
                <a:gd name="T92" fmla="*/ 2147483647 w 416"/>
                <a:gd name="T93" fmla="*/ 119038587 h 657"/>
                <a:gd name="T94" fmla="*/ 2147483647 w 416"/>
                <a:gd name="T95" fmla="*/ 43179309 h 657"/>
                <a:gd name="T96" fmla="*/ 2147483647 w 416"/>
                <a:gd name="T97" fmla="*/ 92748452 h 657"/>
                <a:gd name="T98" fmla="*/ 2147483647 w 416"/>
                <a:gd name="T99" fmla="*/ 290462051 h 657"/>
                <a:gd name="T100" fmla="*/ 2147483647 w 416"/>
                <a:gd name="T101" fmla="*/ 495926325 h 657"/>
                <a:gd name="T102" fmla="*/ 2147483647 w 416"/>
                <a:gd name="T103" fmla="*/ 697419633 h 657"/>
                <a:gd name="T104" fmla="*/ 2147483647 w 416"/>
                <a:gd name="T105" fmla="*/ 877625993 h 657"/>
                <a:gd name="T106" fmla="*/ 2147483647 w 416"/>
                <a:gd name="T107" fmla="*/ 1073953278 h 657"/>
                <a:gd name="T108" fmla="*/ 2147483647 w 416"/>
                <a:gd name="T109" fmla="*/ 1288014738 h 657"/>
                <a:gd name="T110" fmla="*/ 2147483647 w 416"/>
                <a:gd name="T111" fmla="*/ 1469374293 h 657"/>
                <a:gd name="T112" fmla="*/ 2147483647 w 416"/>
                <a:gd name="T113" fmla="*/ 1687276599 h 657"/>
                <a:gd name="T114" fmla="*/ 2147483647 w 416"/>
                <a:gd name="T115" fmla="*/ 1896641281 h 657"/>
                <a:gd name="T116" fmla="*/ 2147483647 w 416"/>
                <a:gd name="T117" fmla="*/ 2031563903 h 657"/>
                <a:gd name="T118" fmla="*/ 2147483647 w 416"/>
                <a:gd name="T119" fmla="*/ 2147483647 h 657"/>
                <a:gd name="T120" fmla="*/ 2147483647 w 416"/>
                <a:gd name="T121" fmla="*/ 2147483647 h 6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16"/>
                <a:gd name="T184" fmla="*/ 0 h 657"/>
                <a:gd name="T185" fmla="*/ 416 w 416"/>
                <a:gd name="T186" fmla="*/ 657 h 6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16" h="657">
                  <a:moveTo>
                    <a:pt x="401" y="363"/>
                  </a:moveTo>
                  <a:lnTo>
                    <a:pt x="399" y="368"/>
                  </a:lnTo>
                  <a:lnTo>
                    <a:pt x="397" y="368"/>
                  </a:lnTo>
                  <a:lnTo>
                    <a:pt x="397" y="370"/>
                  </a:lnTo>
                  <a:lnTo>
                    <a:pt x="397" y="373"/>
                  </a:lnTo>
                  <a:lnTo>
                    <a:pt x="397" y="375"/>
                  </a:lnTo>
                  <a:lnTo>
                    <a:pt x="399" y="375"/>
                  </a:lnTo>
                  <a:lnTo>
                    <a:pt x="399" y="377"/>
                  </a:lnTo>
                  <a:lnTo>
                    <a:pt x="399" y="379"/>
                  </a:lnTo>
                  <a:lnTo>
                    <a:pt x="399" y="382"/>
                  </a:lnTo>
                  <a:lnTo>
                    <a:pt x="401" y="384"/>
                  </a:lnTo>
                  <a:lnTo>
                    <a:pt x="401" y="386"/>
                  </a:lnTo>
                  <a:lnTo>
                    <a:pt x="401" y="389"/>
                  </a:lnTo>
                  <a:lnTo>
                    <a:pt x="401" y="391"/>
                  </a:lnTo>
                  <a:lnTo>
                    <a:pt x="403" y="393"/>
                  </a:lnTo>
                  <a:lnTo>
                    <a:pt x="403" y="396"/>
                  </a:lnTo>
                  <a:lnTo>
                    <a:pt x="403" y="398"/>
                  </a:lnTo>
                  <a:lnTo>
                    <a:pt x="405" y="400"/>
                  </a:lnTo>
                  <a:lnTo>
                    <a:pt x="405" y="403"/>
                  </a:lnTo>
                  <a:lnTo>
                    <a:pt x="405" y="405"/>
                  </a:lnTo>
                  <a:lnTo>
                    <a:pt x="405" y="407"/>
                  </a:lnTo>
                  <a:lnTo>
                    <a:pt x="405" y="409"/>
                  </a:lnTo>
                  <a:lnTo>
                    <a:pt x="405" y="412"/>
                  </a:lnTo>
                  <a:lnTo>
                    <a:pt x="405" y="414"/>
                  </a:lnTo>
                  <a:lnTo>
                    <a:pt x="405" y="417"/>
                  </a:lnTo>
                  <a:lnTo>
                    <a:pt x="405" y="419"/>
                  </a:lnTo>
                  <a:lnTo>
                    <a:pt x="405" y="421"/>
                  </a:lnTo>
                  <a:lnTo>
                    <a:pt x="405" y="423"/>
                  </a:lnTo>
                  <a:lnTo>
                    <a:pt x="405" y="426"/>
                  </a:lnTo>
                  <a:lnTo>
                    <a:pt x="403" y="428"/>
                  </a:lnTo>
                  <a:lnTo>
                    <a:pt x="403" y="431"/>
                  </a:lnTo>
                  <a:lnTo>
                    <a:pt x="401" y="433"/>
                  </a:lnTo>
                  <a:lnTo>
                    <a:pt x="401" y="435"/>
                  </a:lnTo>
                  <a:lnTo>
                    <a:pt x="399" y="435"/>
                  </a:lnTo>
                  <a:lnTo>
                    <a:pt x="399" y="437"/>
                  </a:lnTo>
                  <a:lnTo>
                    <a:pt x="397" y="437"/>
                  </a:lnTo>
                  <a:lnTo>
                    <a:pt x="397" y="440"/>
                  </a:lnTo>
                  <a:lnTo>
                    <a:pt x="394" y="440"/>
                  </a:lnTo>
                  <a:lnTo>
                    <a:pt x="394" y="442"/>
                  </a:lnTo>
                  <a:lnTo>
                    <a:pt x="393" y="442"/>
                  </a:lnTo>
                  <a:lnTo>
                    <a:pt x="390" y="444"/>
                  </a:lnTo>
                  <a:lnTo>
                    <a:pt x="388" y="447"/>
                  </a:lnTo>
                  <a:lnTo>
                    <a:pt x="386" y="449"/>
                  </a:lnTo>
                  <a:lnTo>
                    <a:pt x="383" y="449"/>
                  </a:lnTo>
                  <a:lnTo>
                    <a:pt x="383" y="451"/>
                  </a:lnTo>
                  <a:lnTo>
                    <a:pt x="382" y="451"/>
                  </a:lnTo>
                  <a:lnTo>
                    <a:pt x="379" y="453"/>
                  </a:lnTo>
                  <a:lnTo>
                    <a:pt x="377" y="453"/>
                  </a:lnTo>
                  <a:lnTo>
                    <a:pt x="377" y="456"/>
                  </a:lnTo>
                  <a:lnTo>
                    <a:pt x="375" y="456"/>
                  </a:lnTo>
                  <a:lnTo>
                    <a:pt x="375" y="458"/>
                  </a:lnTo>
                  <a:lnTo>
                    <a:pt x="373" y="458"/>
                  </a:lnTo>
                  <a:lnTo>
                    <a:pt x="373" y="461"/>
                  </a:lnTo>
                  <a:lnTo>
                    <a:pt x="371" y="461"/>
                  </a:lnTo>
                  <a:lnTo>
                    <a:pt x="369" y="463"/>
                  </a:lnTo>
                  <a:lnTo>
                    <a:pt x="366" y="463"/>
                  </a:lnTo>
                  <a:lnTo>
                    <a:pt x="366" y="465"/>
                  </a:lnTo>
                  <a:lnTo>
                    <a:pt x="364" y="465"/>
                  </a:lnTo>
                  <a:lnTo>
                    <a:pt x="362" y="465"/>
                  </a:lnTo>
                  <a:lnTo>
                    <a:pt x="362" y="467"/>
                  </a:lnTo>
                  <a:lnTo>
                    <a:pt x="360" y="467"/>
                  </a:lnTo>
                  <a:lnTo>
                    <a:pt x="360" y="470"/>
                  </a:lnTo>
                  <a:lnTo>
                    <a:pt x="358" y="470"/>
                  </a:lnTo>
                  <a:lnTo>
                    <a:pt x="355" y="470"/>
                  </a:lnTo>
                  <a:lnTo>
                    <a:pt x="353" y="475"/>
                  </a:lnTo>
                  <a:lnTo>
                    <a:pt x="349" y="476"/>
                  </a:lnTo>
                  <a:lnTo>
                    <a:pt x="347" y="479"/>
                  </a:lnTo>
                  <a:lnTo>
                    <a:pt x="345" y="479"/>
                  </a:lnTo>
                  <a:lnTo>
                    <a:pt x="345" y="481"/>
                  </a:lnTo>
                  <a:lnTo>
                    <a:pt x="342" y="481"/>
                  </a:lnTo>
                  <a:lnTo>
                    <a:pt x="342" y="484"/>
                  </a:lnTo>
                  <a:lnTo>
                    <a:pt x="341" y="484"/>
                  </a:lnTo>
                  <a:lnTo>
                    <a:pt x="341" y="486"/>
                  </a:lnTo>
                  <a:lnTo>
                    <a:pt x="338" y="486"/>
                  </a:lnTo>
                  <a:lnTo>
                    <a:pt x="338" y="488"/>
                  </a:lnTo>
                  <a:lnTo>
                    <a:pt x="336" y="488"/>
                  </a:lnTo>
                  <a:lnTo>
                    <a:pt x="336" y="490"/>
                  </a:lnTo>
                  <a:lnTo>
                    <a:pt x="334" y="490"/>
                  </a:lnTo>
                  <a:lnTo>
                    <a:pt x="334" y="493"/>
                  </a:lnTo>
                  <a:lnTo>
                    <a:pt x="332" y="493"/>
                  </a:lnTo>
                  <a:lnTo>
                    <a:pt x="332" y="495"/>
                  </a:lnTo>
                  <a:lnTo>
                    <a:pt x="330" y="495"/>
                  </a:lnTo>
                  <a:lnTo>
                    <a:pt x="327" y="498"/>
                  </a:lnTo>
                  <a:lnTo>
                    <a:pt x="327" y="500"/>
                  </a:lnTo>
                  <a:lnTo>
                    <a:pt x="325" y="500"/>
                  </a:lnTo>
                  <a:lnTo>
                    <a:pt x="323" y="502"/>
                  </a:lnTo>
                  <a:lnTo>
                    <a:pt x="321" y="504"/>
                  </a:lnTo>
                  <a:lnTo>
                    <a:pt x="321" y="507"/>
                  </a:lnTo>
                  <a:lnTo>
                    <a:pt x="319" y="507"/>
                  </a:lnTo>
                  <a:lnTo>
                    <a:pt x="317" y="509"/>
                  </a:lnTo>
                  <a:lnTo>
                    <a:pt x="314" y="511"/>
                  </a:lnTo>
                  <a:lnTo>
                    <a:pt x="312" y="511"/>
                  </a:lnTo>
                  <a:lnTo>
                    <a:pt x="312" y="514"/>
                  </a:lnTo>
                  <a:lnTo>
                    <a:pt x="310" y="514"/>
                  </a:lnTo>
                  <a:lnTo>
                    <a:pt x="310" y="516"/>
                  </a:lnTo>
                  <a:lnTo>
                    <a:pt x="308" y="516"/>
                  </a:lnTo>
                  <a:lnTo>
                    <a:pt x="306" y="518"/>
                  </a:lnTo>
                  <a:lnTo>
                    <a:pt x="304" y="518"/>
                  </a:lnTo>
                  <a:lnTo>
                    <a:pt x="301" y="521"/>
                  </a:lnTo>
                  <a:lnTo>
                    <a:pt x="299" y="521"/>
                  </a:lnTo>
                  <a:lnTo>
                    <a:pt x="297" y="523"/>
                  </a:lnTo>
                  <a:lnTo>
                    <a:pt x="295" y="523"/>
                  </a:lnTo>
                  <a:lnTo>
                    <a:pt x="295" y="525"/>
                  </a:lnTo>
                  <a:lnTo>
                    <a:pt x="293" y="525"/>
                  </a:lnTo>
                  <a:lnTo>
                    <a:pt x="290" y="525"/>
                  </a:lnTo>
                  <a:lnTo>
                    <a:pt x="288" y="528"/>
                  </a:lnTo>
                  <a:lnTo>
                    <a:pt x="286" y="528"/>
                  </a:lnTo>
                  <a:lnTo>
                    <a:pt x="284" y="528"/>
                  </a:lnTo>
                  <a:lnTo>
                    <a:pt x="284" y="530"/>
                  </a:lnTo>
                  <a:lnTo>
                    <a:pt x="282" y="530"/>
                  </a:lnTo>
                  <a:lnTo>
                    <a:pt x="280" y="532"/>
                  </a:lnTo>
                  <a:lnTo>
                    <a:pt x="277" y="532"/>
                  </a:lnTo>
                  <a:lnTo>
                    <a:pt x="276" y="532"/>
                  </a:lnTo>
                  <a:lnTo>
                    <a:pt x="276" y="534"/>
                  </a:lnTo>
                  <a:lnTo>
                    <a:pt x="273" y="534"/>
                  </a:lnTo>
                  <a:lnTo>
                    <a:pt x="273" y="537"/>
                  </a:lnTo>
                  <a:lnTo>
                    <a:pt x="271" y="537"/>
                  </a:lnTo>
                  <a:lnTo>
                    <a:pt x="271" y="539"/>
                  </a:lnTo>
                  <a:lnTo>
                    <a:pt x="269" y="539"/>
                  </a:lnTo>
                  <a:lnTo>
                    <a:pt x="266" y="542"/>
                  </a:lnTo>
                  <a:lnTo>
                    <a:pt x="265" y="542"/>
                  </a:lnTo>
                  <a:lnTo>
                    <a:pt x="265" y="544"/>
                  </a:lnTo>
                  <a:lnTo>
                    <a:pt x="262" y="544"/>
                  </a:lnTo>
                  <a:lnTo>
                    <a:pt x="260" y="546"/>
                  </a:lnTo>
                  <a:lnTo>
                    <a:pt x="258" y="546"/>
                  </a:lnTo>
                  <a:lnTo>
                    <a:pt x="256" y="546"/>
                  </a:lnTo>
                  <a:lnTo>
                    <a:pt x="254" y="546"/>
                  </a:lnTo>
                  <a:lnTo>
                    <a:pt x="252" y="546"/>
                  </a:lnTo>
                  <a:lnTo>
                    <a:pt x="249" y="546"/>
                  </a:lnTo>
                  <a:lnTo>
                    <a:pt x="247" y="546"/>
                  </a:lnTo>
                  <a:lnTo>
                    <a:pt x="245" y="546"/>
                  </a:lnTo>
                  <a:lnTo>
                    <a:pt x="243" y="546"/>
                  </a:lnTo>
                  <a:lnTo>
                    <a:pt x="241" y="546"/>
                  </a:lnTo>
                  <a:lnTo>
                    <a:pt x="238" y="546"/>
                  </a:lnTo>
                  <a:lnTo>
                    <a:pt x="238" y="544"/>
                  </a:lnTo>
                  <a:lnTo>
                    <a:pt x="236" y="544"/>
                  </a:lnTo>
                  <a:lnTo>
                    <a:pt x="234" y="544"/>
                  </a:lnTo>
                  <a:lnTo>
                    <a:pt x="232" y="542"/>
                  </a:lnTo>
                  <a:lnTo>
                    <a:pt x="230" y="542"/>
                  </a:lnTo>
                  <a:lnTo>
                    <a:pt x="228" y="539"/>
                  </a:lnTo>
                  <a:lnTo>
                    <a:pt x="225" y="539"/>
                  </a:lnTo>
                  <a:lnTo>
                    <a:pt x="223" y="539"/>
                  </a:lnTo>
                  <a:lnTo>
                    <a:pt x="221" y="537"/>
                  </a:lnTo>
                  <a:lnTo>
                    <a:pt x="219" y="537"/>
                  </a:lnTo>
                  <a:lnTo>
                    <a:pt x="217" y="534"/>
                  </a:lnTo>
                  <a:lnTo>
                    <a:pt x="215" y="534"/>
                  </a:lnTo>
                  <a:lnTo>
                    <a:pt x="212" y="534"/>
                  </a:lnTo>
                  <a:lnTo>
                    <a:pt x="210" y="534"/>
                  </a:lnTo>
                  <a:lnTo>
                    <a:pt x="208" y="534"/>
                  </a:lnTo>
                  <a:lnTo>
                    <a:pt x="206" y="534"/>
                  </a:lnTo>
                  <a:lnTo>
                    <a:pt x="204" y="534"/>
                  </a:lnTo>
                  <a:lnTo>
                    <a:pt x="201" y="534"/>
                  </a:lnTo>
                  <a:lnTo>
                    <a:pt x="200" y="534"/>
                  </a:lnTo>
                  <a:lnTo>
                    <a:pt x="197" y="534"/>
                  </a:lnTo>
                  <a:lnTo>
                    <a:pt x="195" y="534"/>
                  </a:lnTo>
                  <a:lnTo>
                    <a:pt x="193" y="532"/>
                  </a:lnTo>
                  <a:lnTo>
                    <a:pt x="191" y="532"/>
                  </a:lnTo>
                  <a:lnTo>
                    <a:pt x="189" y="532"/>
                  </a:lnTo>
                  <a:lnTo>
                    <a:pt x="189" y="530"/>
                  </a:lnTo>
                  <a:lnTo>
                    <a:pt x="187" y="530"/>
                  </a:lnTo>
                  <a:lnTo>
                    <a:pt x="184" y="530"/>
                  </a:lnTo>
                  <a:lnTo>
                    <a:pt x="182" y="530"/>
                  </a:lnTo>
                  <a:lnTo>
                    <a:pt x="180" y="530"/>
                  </a:lnTo>
                  <a:lnTo>
                    <a:pt x="178" y="530"/>
                  </a:lnTo>
                  <a:lnTo>
                    <a:pt x="176" y="530"/>
                  </a:lnTo>
                  <a:lnTo>
                    <a:pt x="173" y="532"/>
                  </a:lnTo>
                  <a:lnTo>
                    <a:pt x="171" y="534"/>
                  </a:lnTo>
                  <a:lnTo>
                    <a:pt x="171" y="537"/>
                  </a:lnTo>
                  <a:lnTo>
                    <a:pt x="171" y="539"/>
                  </a:lnTo>
                  <a:lnTo>
                    <a:pt x="169" y="542"/>
                  </a:lnTo>
                  <a:lnTo>
                    <a:pt x="169" y="544"/>
                  </a:lnTo>
                  <a:lnTo>
                    <a:pt x="169" y="546"/>
                  </a:lnTo>
                  <a:lnTo>
                    <a:pt x="169" y="548"/>
                  </a:lnTo>
                  <a:lnTo>
                    <a:pt x="169" y="551"/>
                  </a:lnTo>
                  <a:lnTo>
                    <a:pt x="167" y="551"/>
                  </a:lnTo>
                  <a:lnTo>
                    <a:pt x="167" y="553"/>
                  </a:lnTo>
                  <a:lnTo>
                    <a:pt x="167" y="555"/>
                  </a:lnTo>
                  <a:lnTo>
                    <a:pt x="167" y="558"/>
                  </a:lnTo>
                  <a:lnTo>
                    <a:pt x="167" y="560"/>
                  </a:lnTo>
                  <a:lnTo>
                    <a:pt x="167" y="562"/>
                  </a:lnTo>
                  <a:lnTo>
                    <a:pt x="167" y="565"/>
                  </a:lnTo>
                  <a:lnTo>
                    <a:pt x="167" y="567"/>
                  </a:lnTo>
                  <a:lnTo>
                    <a:pt x="167" y="569"/>
                  </a:lnTo>
                  <a:lnTo>
                    <a:pt x="167" y="572"/>
                  </a:lnTo>
                  <a:lnTo>
                    <a:pt x="167" y="574"/>
                  </a:lnTo>
                  <a:lnTo>
                    <a:pt x="167" y="576"/>
                  </a:lnTo>
                  <a:lnTo>
                    <a:pt x="167" y="578"/>
                  </a:lnTo>
                  <a:lnTo>
                    <a:pt x="167" y="581"/>
                  </a:lnTo>
                  <a:lnTo>
                    <a:pt x="167" y="583"/>
                  </a:lnTo>
                  <a:lnTo>
                    <a:pt x="167" y="586"/>
                  </a:lnTo>
                  <a:lnTo>
                    <a:pt x="167" y="588"/>
                  </a:lnTo>
                  <a:lnTo>
                    <a:pt x="167" y="590"/>
                  </a:lnTo>
                  <a:lnTo>
                    <a:pt x="165" y="592"/>
                  </a:lnTo>
                  <a:lnTo>
                    <a:pt x="165" y="595"/>
                  </a:lnTo>
                  <a:lnTo>
                    <a:pt x="165" y="597"/>
                  </a:lnTo>
                  <a:lnTo>
                    <a:pt x="163" y="600"/>
                  </a:lnTo>
                  <a:lnTo>
                    <a:pt x="163" y="601"/>
                  </a:lnTo>
                  <a:lnTo>
                    <a:pt x="160" y="601"/>
                  </a:lnTo>
                  <a:lnTo>
                    <a:pt x="160" y="604"/>
                  </a:lnTo>
                  <a:lnTo>
                    <a:pt x="158" y="606"/>
                  </a:lnTo>
                  <a:lnTo>
                    <a:pt x="158" y="609"/>
                  </a:lnTo>
                  <a:lnTo>
                    <a:pt x="156" y="609"/>
                  </a:lnTo>
                  <a:lnTo>
                    <a:pt x="156" y="611"/>
                  </a:lnTo>
                  <a:lnTo>
                    <a:pt x="154" y="613"/>
                  </a:lnTo>
                  <a:lnTo>
                    <a:pt x="152" y="615"/>
                  </a:lnTo>
                  <a:lnTo>
                    <a:pt x="152" y="618"/>
                  </a:lnTo>
                  <a:lnTo>
                    <a:pt x="150" y="618"/>
                  </a:lnTo>
                  <a:lnTo>
                    <a:pt x="150" y="620"/>
                  </a:lnTo>
                  <a:lnTo>
                    <a:pt x="148" y="623"/>
                  </a:lnTo>
                  <a:lnTo>
                    <a:pt x="145" y="625"/>
                  </a:lnTo>
                  <a:lnTo>
                    <a:pt x="143" y="625"/>
                  </a:lnTo>
                  <a:lnTo>
                    <a:pt x="143" y="627"/>
                  </a:lnTo>
                  <a:lnTo>
                    <a:pt x="141" y="627"/>
                  </a:lnTo>
                  <a:lnTo>
                    <a:pt x="139" y="629"/>
                  </a:lnTo>
                  <a:lnTo>
                    <a:pt x="137" y="629"/>
                  </a:lnTo>
                  <a:lnTo>
                    <a:pt x="135" y="632"/>
                  </a:lnTo>
                  <a:lnTo>
                    <a:pt x="132" y="632"/>
                  </a:lnTo>
                  <a:lnTo>
                    <a:pt x="130" y="632"/>
                  </a:lnTo>
                  <a:lnTo>
                    <a:pt x="128" y="632"/>
                  </a:lnTo>
                  <a:lnTo>
                    <a:pt x="126" y="632"/>
                  </a:lnTo>
                  <a:lnTo>
                    <a:pt x="124" y="632"/>
                  </a:lnTo>
                  <a:lnTo>
                    <a:pt x="122" y="632"/>
                  </a:lnTo>
                  <a:lnTo>
                    <a:pt x="119" y="632"/>
                  </a:lnTo>
                  <a:lnTo>
                    <a:pt x="117" y="632"/>
                  </a:lnTo>
                  <a:lnTo>
                    <a:pt x="115" y="632"/>
                  </a:lnTo>
                  <a:lnTo>
                    <a:pt x="113" y="634"/>
                  </a:lnTo>
                  <a:lnTo>
                    <a:pt x="111" y="634"/>
                  </a:lnTo>
                  <a:lnTo>
                    <a:pt x="111" y="636"/>
                  </a:lnTo>
                  <a:lnTo>
                    <a:pt x="108" y="636"/>
                  </a:lnTo>
                  <a:lnTo>
                    <a:pt x="106" y="639"/>
                  </a:lnTo>
                  <a:lnTo>
                    <a:pt x="104" y="641"/>
                  </a:lnTo>
                  <a:lnTo>
                    <a:pt x="102" y="643"/>
                  </a:lnTo>
                  <a:lnTo>
                    <a:pt x="100" y="645"/>
                  </a:lnTo>
                  <a:lnTo>
                    <a:pt x="98" y="648"/>
                  </a:lnTo>
                  <a:lnTo>
                    <a:pt x="95" y="650"/>
                  </a:lnTo>
                  <a:lnTo>
                    <a:pt x="93" y="653"/>
                  </a:lnTo>
                  <a:lnTo>
                    <a:pt x="91" y="653"/>
                  </a:lnTo>
                  <a:lnTo>
                    <a:pt x="89" y="655"/>
                  </a:lnTo>
                  <a:lnTo>
                    <a:pt x="87" y="655"/>
                  </a:lnTo>
                  <a:lnTo>
                    <a:pt x="84" y="655"/>
                  </a:lnTo>
                  <a:lnTo>
                    <a:pt x="84" y="657"/>
                  </a:lnTo>
                  <a:lnTo>
                    <a:pt x="83" y="657"/>
                  </a:lnTo>
                  <a:lnTo>
                    <a:pt x="80" y="657"/>
                  </a:lnTo>
                  <a:lnTo>
                    <a:pt x="78" y="657"/>
                  </a:lnTo>
                  <a:lnTo>
                    <a:pt x="76" y="657"/>
                  </a:lnTo>
                  <a:lnTo>
                    <a:pt x="74" y="657"/>
                  </a:lnTo>
                  <a:lnTo>
                    <a:pt x="72" y="657"/>
                  </a:lnTo>
                  <a:lnTo>
                    <a:pt x="70" y="657"/>
                  </a:lnTo>
                  <a:lnTo>
                    <a:pt x="67" y="655"/>
                  </a:lnTo>
                  <a:lnTo>
                    <a:pt x="65" y="655"/>
                  </a:lnTo>
                  <a:lnTo>
                    <a:pt x="63" y="653"/>
                  </a:lnTo>
                  <a:lnTo>
                    <a:pt x="61" y="653"/>
                  </a:lnTo>
                  <a:lnTo>
                    <a:pt x="61" y="650"/>
                  </a:lnTo>
                  <a:lnTo>
                    <a:pt x="59" y="650"/>
                  </a:lnTo>
                  <a:lnTo>
                    <a:pt x="56" y="648"/>
                  </a:lnTo>
                  <a:lnTo>
                    <a:pt x="54" y="645"/>
                  </a:lnTo>
                  <a:lnTo>
                    <a:pt x="52" y="643"/>
                  </a:lnTo>
                  <a:lnTo>
                    <a:pt x="50" y="643"/>
                  </a:lnTo>
                  <a:lnTo>
                    <a:pt x="50" y="641"/>
                  </a:lnTo>
                  <a:lnTo>
                    <a:pt x="48" y="641"/>
                  </a:lnTo>
                  <a:lnTo>
                    <a:pt x="46" y="639"/>
                  </a:lnTo>
                  <a:lnTo>
                    <a:pt x="43" y="636"/>
                  </a:lnTo>
                  <a:lnTo>
                    <a:pt x="41" y="634"/>
                  </a:lnTo>
                  <a:lnTo>
                    <a:pt x="39" y="634"/>
                  </a:lnTo>
                  <a:lnTo>
                    <a:pt x="39" y="632"/>
                  </a:lnTo>
                  <a:lnTo>
                    <a:pt x="37" y="632"/>
                  </a:lnTo>
                  <a:lnTo>
                    <a:pt x="37" y="629"/>
                  </a:lnTo>
                  <a:lnTo>
                    <a:pt x="35" y="629"/>
                  </a:lnTo>
                  <a:lnTo>
                    <a:pt x="35" y="627"/>
                  </a:lnTo>
                  <a:lnTo>
                    <a:pt x="33" y="627"/>
                  </a:lnTo>
                  <a:lnTo>
                    <a:pt x="33" y="625"/>
                  </a:lnTo>
                  <a:lnTo>
                    <a:pt x="30" y="623"/>
                  </a:lnTo>
                  <a:lnTo>
                    <a:pt x="30" y="620"/>
                  </a:lnTo>
                  <a:lnTo>
                    <a:pt x="28" y="620"/>
                  </a:lnTo>
                  <a:lnTo>
                    <a:pt x="26" y="620"/>
                  </a:lnTo>
                  <a:lnTo>
                    <a:pt x="26" y="618"/>
                  </a:lnTo>
                  <a:lnTo>
                    <a:pt x="24" y="618"/>
                  </a:lnTo>
                  <a:lnTo>
                    <a:pt x="22" y="618"/>
                  </a:lnTo>
                  <a:lnTo>
                    <a:pt x="22" y="615"/>
                  </a:lnTo>
                  <a:lnTo>
                    <a:pt x="19" y="615"/>
                  </a:lnTo>
                  <a:lnTo>
                    <a:pt x="18" y="615"/>
                  </a:lnTo>
                  <a:lnTo>
                    <a:pt x="13" y="613"/>
                  </a:lnTo>
                  <a:lnTo>
                    <a:pt x="9" y="613"/>
                  </a:lnTo>
                  <a:lnTo>
                    <a:pt x="7" y="613"/>
                  </a:lnTo>
                  <a:lnTo>
                    <a:pt x="5" y="613"/>
                  </a:lnTo>
                  <a:lnTo>
                    <a:pt x="0" y="613"/>
                  </a:lnTo>
                  <a:lnTo>
                    <a:pt x="2" y="609"/>
                  </a:lnTo>
                  <a:lnTo>
                    <a:pt x="2" y="606"/>
                  </a:lnTo>
                  <a:lnTo>
                    <a:pt x="5" y="604"/>
                  </a:lnTo>
                  <a:lnTo>
                    <a:pt x="5" y="601"/>
                  </a:lnTo>
                  <a:lnTo>
                    <a:pt x="7" y="601"/>
                  </a:lnTo>
                  <a:lnTo>
                    <a:pt x="7" y="600"/>
                  </a:lnTo>
                  <a:lnTo>
                    <a:pt x="9" y="597"/>
                  </a:lnTo>
                  <a:lnTo>
                    <a:pt x="11" y="595"/>
                  </a:lnTo>
                  <a:lnTo>
                    <a:pt x="11" y="592"/>
                  </a:lnTo>
                  <a:lnTo>
                    <a:pt x="13" y="590"/>
                  </a:lnTo>
                  <a:lnTo>
                    <a:pt x="13" y="588"/>
                  </a:lnTo>
                  <a:lnTo>
                    <a:pt x="15" y="586"/>
                  </a:lnTo>
                  <a:lnTo>
                    <a:pt x="15" y="583"/>
                  </a:lnTo>
                  <a:lnTo>
                    <a:pt x="15" y="581"/>
                  </a:lnTo>
                  <a:lnTo>
                    <a:pt x="18" y="581"/>
                  </a:lnTo>
                  <a:lnTo>
                    <a:pt x="18" y="578"/>
                  </a:lnTo>
                  <a:lnTo>
                    <a:pt x="18" y="576"/>
                  </a:lnTo>
                  <a:lnTo>
                    <a:pt x="18" y="574"/>
                  </a:lnTo>
                  <a:lnTo>
                    <a:pt x="18" y="572"/>
                  </a:lnTo>
                  <a:lnTo>
                    <a:pt x="18" y="569"/>
                  </a:lnTo>
                  <a:lnTo>
                    <a:pt x="18" y="567"/>
                  </a:lnTo>
                  <a:lnTo>
                    <a:pt x="18" y="565"/>
                  </a:lnTo>
                  <a:lnTo>
                    <a:pt x="18" y="562"/>
                  </a:lnTo>
                  <a:lnTo>
                    <a:pt x="18" y="560"/>
                  </a:lnTo>
                  <a:lnTo>
                    <a:pt x="15" y="558"/>
                  </a:lnTo>
                  <a:lnTo>
                    <a:pt x="15" y="555"/>
                  </a:lnTo>
                  <a:lnTo>
                    <a:pt x="15" y="553"/>
                  </a:lnTo>
                  <a:lnTo>
                    <a:pt x="13" y="553"/>
                  </a:lnTo>
                  <a:lnTo>
                    <a:pt x="13" y="551"/>
                  </a:lnTo>
                  <a:lnTo>
                    <a:pt x="13" y="548"/>
                  </a:lnTo>
                  <a:lnTo>
                    <a:pt x="11" y="548"/>
                  </a:lnTo>
                  <a:lnTo>
                    <a:pt x="11" y="546"/>
                  </a:lnTo>
                  <a:lnTo>
                    <a:pt x="11" y="544"/>
                  </a:lnTo>
                  <a:lnTo>
                    <a:pt x="9" y="542"/>
                  </a:lnTo>
                  <a:lnTo>
                    <a:pt x="9" y="539"/>
                  </a:lnTo>
                  <a:lnTo>
                    <a:pt x="9" y="537"/>
                  </a:lnTo>
                  <a:lnTo>
                    <a:pt x="7" y="537"/>
                  </a:lnTo>
                  <a:lnTo>
                    <a:pt x="7" y="534"/>
                  </a:lnTo>
                  <a:lnTo>
                    <a:pt x="7" y="532"/>
                  </a:lnTo>
                  <a:lnTo>
                    <a:pt x="7" y="530"/>
                  </a:lnTo>
                  <a:lnTo>
                    <a:pt x="7" y="528"/>
                  </a:lnTo>
                  <a:lnTo>
                    <a:pt x="5" y="528"/>
                  </a:lnTo>
                  <a:lnTo>
                    <a:pt x="5" y="525"/>
                  </a:lnTo>
                  <a:lnTo>
                    <a:pt x="5" y="523"/>
                  </a:lnTo>
                  <a:lnTo>
                    <a:pt x="5" y="521"/>
                  </a:lnTo>
                  <a:lnTo>
                    <a:pt x="5" y="518"/>
                  </a:lnTo>
                  <a:lnTo>
                    <a:pt x="5" y="516"/>
                  </a:lnTo>
                  <a:lnTo>
                    <a:pt x="5" y="514"/>
                  </a:lnTo>
                  <a:lnTo>
                    <a:pt x="5" y="511"/>
                  </a:lnTo>
                  <a:lnTo>
                    <a:pt x="5" y="509"/>
                  </a:lnTo>
                  <a:lnTo>
                    <a:pt x="5" y="507"/>
                  </a:lnTo>
                  <a:lnTo>
                    <a:pt x="5" y="504"/>
                  </a:lnTo>
                  <a:lnTo>
                    <a:pt x="5" y="502"/>
                  </a:lnTo>
                  <a:lnTo>
                    <a:pt x="5" y="500"/>
                  </a:lnTo>
                  <a:lnTo>
                    <a:pt x="5" y="498"/>
                  </a:lnTo>
                  <a:lnTo>
                    <a:pt x="5" y="495"/>
                  </a:lnTo>
                  <a:lnTo>
                    <a:pt x="5" y="493"/>
                  </a:lnTo>
                  <a:lnTo>
                    <a:pt x="5" y="490"/>
                  </a:lnTo>
                  <a:lnTo>
                    <a:pt x="5" y="488"/>
                  </a:lnTo>
                  <a:lnTo>
                    <a:pt x="5" y="486"/>
                  </a:lnTo>
                  <a:lnTo>
                    <a:pt x="7" y="486"/>
                  </a:lnTo>
                  <a:lnTo>
                    <a:pt x="7" y="484"/>
                  </a:lnTo>
                  <a:lnTo>
                    <a:pt x="7" y="481"/>
                  </a:lnTo>
                  <a:lnTo>
                    <a:pt x="9" y="481"/>
                  </a:lnTo>
                  <a:lnTo>
                    <a:pt x="9" y="479"/>
                  </a:lnTo>
                  <a:lnTo>
                    <a:pt x="11" y="476"/>
                  </a:lnTo>
                  <a:lnTo>
                    <a:pt x="11" y="475"/>
                  </a:lnTo>
                  <a:lnTo>
                    <a:pt x="13" y="475"/>
                  </a:lnTo>
                  <a:lnTo>
                    <a:pt x="13" y="472"/>
                  </a:lnTo>
                  <a:lnTo>
                    <a:pt x="15" y="470"/>
                  </a:lnTo>
                  <a:lnTo>
                    <a:pt x="18" y="467"/>
                  </a:lnTo>
                  <a:lnTo>
                    <a:pt x="18" y="465"/>
                  </a:lnTo>
                  <a:lnTo>
                    <a:pt x="18" y="463"/>
                  </a:lnTo>
                  <a:lnTo>
                    <a:pt x="19" y="461"/>
                  </a:lnTo>
                  <a:lnTo>
                    <a:pt x="19" y="458"/>
                  </a:lnTo>
                  <a:lnTo>
                    <a:pt x="19" y="456"/>
                  </a:lnTo>
                  <a:lnTo>
                    <a:pt x="19" y="453"/>
                  </a:lnTo>
                  <a:lnTo>
                    <a:pt x="22" y="453"/>
                  </a:lnTo>
                  <a:lnTo>
                    <a:pt x="22" y="451"/>
                  </a:lnTo>
                  <a:lnTo>
                    <a:pt x="22" y="449"/>
                  </a:lnTo>
                  <a:lnTo>
                    <a:pt x="24" y="447"/>
                  </a:lnTo>
                  <a:lnTo>
                    <a:pt x="24" y="444"/>
                  </a:lnTo>
                  <a:lnTo>
                    <a:pt x="26" y="442"/>
                  </a:lnTo>
                  <a:lnTo>
                    <a:pt x="26" y="440"/>
                  </a:lnTo>
                  <a:lnTo>
                    <a:pt x="26" y="437"/>
                  </a:lnTo>
                  <a:lnTo>
                    <a:pt x="26" y="435"/>
                  </a:lnTo>
                  <a:lnTo>
                    <a:pt x="28" y="433"/>
                  </a:lnTo>
                  <a:lnTo>
                    <a:pt x="28" y="431"/>
                  </a:lnTo>
                  <a:lnTo>
                    <a:pt x="28" y="428"/>
                  </a:lnTo>
                  <a:lnTo>
                    <a:pt x="30" y="426"/>
                  </a:lnTo>
                  <a:lnTo>
                    <a:pt x="30" y="423"/>
                  </a:lnTo>
                  <a:lnTo>
                    <a:pt x="33" y="421"/>
                  </a:lnTo>
                  <a:lnTo>
                    <a:pt x="33" y="419"/>
                  </a:lnTo>
                  <a:lnTo>
                    <a:pt x="33" y="417"/>
                  </a:lnTo>
                  <a:lnTo>
                    <a:pt x="33" y="414"/>
                  </a:lnTo>
                  <a:lnTo>
                    <a:pt x="33" y="412"/>
                  </a:lnTo>
                  <a:lnTo>
                    <a:pt x="35" y="412"/>
                  </a:lnTo>
                  <a:lnTo>
                    <a:pt x="35" y="409"/>
                  </a:lnTo>
                  <a:lnTo>
                    <a:pt x="35" y="407"/>
                  </a:lnTo>
                  <a:lnTo>
                    <a:pt x="35" y="405"/>
                  </a:lnTo>
                  <a:lnTo>
                    <a:pt x="35" y="403"/>
                  </a:lnTo>
                  <a:lnTo>
                    <a:pt x="37" y="400"/>
                  </a:lnTo>
                  <a:lnTo>
                    <a:pt x="37" y="398"/>
                  </a:lnTo>
                  <a:lnTo>
                    <a:pt x="39" y="396"/>
                  </a:lnTo>
                  <a:lnTo>
                    <a:pt x="39" y="393"/>
                  </a:lnTo>
                  <a:lnTo>
                    <a:pt x="41" y="391"/>
                  </a:lnTo>
                  <a:lnTo>
                    <a:pt x="41" y="389"/>
                  </a:lnTo>
                  <a:lnTo>
                    <a:pt x="41" y="386"/>
                  </a:lnTo>
                  <a:lnTo>
                    <a:pt x="43" y="386"/>
                  </a:lnTo>
                  <a:lnTo>
                    <a:pt x="43" y="384"/>
                  </a:lnTo>
                  <a:lnTo>
                    <a:pt x="46" y="384"/>
                  </a:lnTo>
                  <a:lnTo>
                    <a:pt x="48" y="382"/>
                  </a:lnTo>
                  <a:lnTo>
                    <a:pt x="50" y="382"/>
                  </a:lnTo>
                  <a:lnTo>
                    <a:pt x="52" y="382"/>
                  </a:lnTo>
                  <a:lnTo>
                    <a:pt x="54" y="382"/>
                  </a:lnTo>
                  <a:lnTo>
                    <a:pt x="56" y="382"/>
                  </a:lnTo>
                  <a:lnTo>
                    <a:pt x="59" y="382"/>
                  </a:lnTo>
                  <a:lnTo>
                    <a:pt x="61" y="382"/>
                  </a:lnTo>
                  <a:lnTo>
                    <a:pt x="63" y="379"/>
                  </a:lnTo>
                  <a:lnTo>
                    <a:pt x="65" y="379"/>
                  </a:lnTo>
                  <a:lnTo>
                    <a:pt x="67" y="379"/>
                  </a:lnTo>
                  <a:lnTo>
                    <a:pt x="70" y="379"/>
                  </a:lnTo>
                  <a:lnTo>
                    <a:pt x="72" y="379"/>
                  </a:lnTo>
                  <a:lnTo>
                    <a:pt x="74" y="379"/>
                  </a:lnTo>
                  <a:lnTo>
                    <a:pt x="76" y="379"/>
                  </a:lnTo>
                  <a:lnTo>
                    <a:pt x="78" y="377"/>
                  </a:lnTo>
                  <a:lnTo>
                    <a:pt x="80" y="377"/>
                  </a:lnTo>
                  <a:lnTo>
                    <a:pt x="83" y="377"/>
                  </a:lnTo>
                  <a:lnTo>
                    <a:pt x="83" y="375"/>
                  </a:lnTo>
                  <a:lnTo>
                    <a:pt x="84" y="375"/>
                  </a:lnTo>
                  <a:lnTo>
                    <a:pt x="87" y="375"/>
                  </a:lnTo>
                  <a:lnTo>
                    <a:pt x="89" y="373"/>
                  </a:lnTo>
                  <a:lnTo>
                    <a:pt x="91" y="373"/>
                  </a:lnTo>
                  <a:lnTo>
                    <a:pt x="93" y="373"/>
                  </a:lnTo>
                  <a:lnTo>
                    <a:pt x="95" y="373"/>
                  </a:lnTo>
                  <a:lnTo>
                    <a:pt x="95" y="370"/>
                  </a:lnTo>
                  <a:lnTo>
                    <a:pt x="98" y="370"/>
                  </a:lnTo>
                  <a:lnTo>
                    <a:pt x="100" y="370"/>
                  </a:lnTo>
                  <a:lnTo>
                    <a:pt x="100" y="368"/>
                  </a:lnTo>
                  <a:lnTo>
                    <a:pt x="102" y="365"/>
                  </a:lnTo>
                  <a:lnTo>
                    <a:pt x="104" y="365"/>
                  </a:lnTo>
                  <a:lnTo>
                    <a:pt x="104" y="363"/>
                  </a:lnTo>
                  <a:lnTo>
                    <a:pt x="106" y="363"/>
                  </a:lnTo>
                  <a:lnTo>
                    <a:pt x="106" y="361"/>
                  </a:lnTo>
                  <a:lnTo>
                    <a:pt x="108" y="359"/>
                  </a:lnTo>
                  <a:lnTo>
                    <a:pt x="111" y="356"/>
                  </a:lnTo>
                  <a:lnTo>
                    <a:pt x="113" y="354"/>
                  </a:lnTo>
                  <a:lnTo>
                    <a:pt x="115" y="351"/>
                  </a:lnTo>
                  <a:lnTo>
                    <a:pt x="117" y="351"/>
                  </a:lnTo>
                  <a:lnTo>
                    <a:pt x="119" y="349"/>
                  </a:lnTo>
                  <a:lnTo>
                    <a:pt x="122" y="349"/>
                  </a:lnTo>
                  <a:lnTo>
                    <a:pt x="122" y="347"/>
                  </a:lnTo>
                  <a:lnTo>
                    <a:pt x="124" y="347"/>
                  </a:lnTo>
                  <a:lnTo>
                    <a:pt x="126" y="345"/>
                  </a:lnTo>
                  <a:lnTo>
                    <a:pt x="128" y="342"/>
                  </a:lnTo>
                  <a:lnTo>
                    <a:pt x="128" y="340"/>
                  </a:lnTo>
                  <a:lnTo>
                    <a:pt x="130" y="340"/>
                  </a:lnTo>
                  <a:lnTo>
                    <a:pt x="130" y="338"/>
                  </a:lnTo>
                  <a:lnTo>
                    <a:pt x="132" y="338"/>
                  </a:lnTo>
                  <a:lnTo>
                    <a:pt x="132" y="335"/>
                  </a:lnTo>
                  <a:lnTo>
                    <a:pt x="135" y="333"/>
                  </a:lnTo>
                  <a:lnTo>
                    <a:pt x="135" y="331"/>
                  </a:lnTo>
                  <a:lnTo>
                    <a:pt x="137" y="328"/>
                  </a:lnTo>
                  <a:lnTo>
                    <a:pt x="139" y="326"/>
                  </a:lnTo>
                  <a:lnTo>
                    <a:pt x="141" y="324"/>
                  </a:lnTo>
                  <a:lnTo>
                    <a:pt x="141" y="322"/>
                  </a:lnTo>
                  <a:lnTo>
                    <a:pt x="143" y="319"/>
                  </a:lnTo>
                  <a:lnTo>
                    <a:pt x="145" y="319"/>
                  </a:lnTo>
                  <a:lnTo>
                    <a:pt x="148" y="319"/>
                  </a:lnTo>
                  <a:lnTo>
                    <a:pt x="150" y="319"/>
                  </a:lnTo>
                  <a:lnTo>
                    <a:pt x="152" y="319"/>
                  </a:lnTo>
                  <a:lnTo>
                    <a:pt x="154" y="319"/>
                  </a:lnTo>
                  <a:lnTo>
                    <a:pt x="156" y="319"/>
                  </a:lnTo>
                  <a:lnTo>
                    <a:pt x="158" y="319"/>
                  </a:lnTo>
                  <a:lnTo>
                    <a:pt x="158" y="317"/>
                  </a:lnTo>
                  <a:lnTo>
                    <a:pt x="160" y="317"/>
                  </a:lnTo>
                  <a:lnTo>
                    <a:pt x="163" y="317"/>
                  </a:lnTo>
                  <a:lnTo>
                    <a:pt x="165" y="317"/>
                  </a:lnTo>
                  <a:lnTo>
                    <a:pt x="167" y="315"/>
                  </a:lnTo>
                  <a:lnTo>
                    <a:pt x="169" y="315"/>
                  </a:lnTo>
                  <a:lnTo>
                    <a:pt x="171" y="312"/>
                  </a:lnTo>
                  <a:lnTo>
                    <a:pt x="173" y="312"/>
                  </a:lnTo>
                  <a:lnTo>
                    <a:pt x="176" y="312"/>
                  </a:lnTo>
                  <a:lnTo>
                    <a:pt x="178" y="315"/>
                  </a:lnTo>
                  <a:lnTo>
                    <a:pt x="180" y="315"/>
                  </a:lnTo>
                  <a:lnTo>
                    <a:pt x="180" y="317"/>
                  </a:lnTo>
                  <a:lnTo>
                    <a:pt x="182" y="317"/>
                  </a:lnTo>
                  <a:lnTo>
                    <a:pt x="182" y="319"/>
                  </a:lnTo>
                  <a:lnTo>
                    <a:pt x="182" y="322"/>
                  </a:lnTo>
                  <a:lnTo>
                    <a:pt x="182" y="324"/>
                  </a:lnTo>
                  <a:lnTo>
                    <a:pt x="184" y="326"/>
                  </a:lnTo>
                  <a:lnTo>
                    <a:pt x="184" y="328"/>
                  </a:lnTo>
                  <a:lnTo>
                    <a:pt x="184" y="331"/>
                  </a:lnTo>
                  <a:lnTo>
                    <a:pt x="187" y="331"/>
                  </a:lnTo>
                  <a:lnTo>
                    <a:pt x="189" y="331"/>
                  </a:lnTo>
                  <a:lnTo>
                    <a:pt x="191" y="331"/>
                  </a:lnTo>
                  <a:lnTo>
                    <a:pt x="193" y="328"/>
                  </a:lnTo>
                  <a:lnTo>
                    <a:pt x="195" y="326"/>
                  </a:lnTo>
                  <a:lnTo>
                    <a:pt x="197" y="324"/>
                  </a:lnTo>
                  <a:lnTo>
                    <a:pt x="200" y="322"/>
                  </a:lnTo>
                  <a:lnTo>
                    <a:pt x="201" y="319"/>
                  </a:lnTo>
                  <a:lnTo>
                    <a:pt x="204" y="319"/>
                  </a:lnTo>
                  <a:lnTo>
                    <a:pt x="206" y="317"/>
                  </a:lnTo>
                  <a:lnTo>
                    <a:pt x="208" y="317"/>
                  </a:lnTo>
                  <a:lnTo>
                    <a:pt x="210" y="317"/>
                  </a:lnTo>
                  <a:lnTo>
                    <a:pt x="212" y="317"/>
                  </a:lnTo>
                  <a:lnTo>
                    <a:pt x="215" y="317"/>
                  </a:lnTo>
                  <a:lnTo>
                    <a:pt x="217" y="317"/>
                  </a:lnTo>
                  <a:lnTo>
                    <a:pt x="219" y="317"/>
                  </a:lnTo>
                  <a:lnTo>
                    <a:pt x="221" y="317"/>
                  </a:lnTo>
                  <a:lnTo>
                    <a:pt x="223" y="317"/>
                  </a:lnTo>
                  <a:lnTo>
                    <a:pt x="225" y="317"/>
                  </a:lnTo>
                  <a:lnTo>
                    <a:pt x="228" y="317"/>
                  </a:lnTo>
                  <a:lnTo>
                    <a:pt x="228" y="315"/>
                  </a:lnTo>
                  <a:lnTo>
                    <a:pt x="230" y="315"/>
                  </a:lnTo>
                  <a:lnTo>
                    <a:pt x="232" y="312"/>
                  </a:lnTo>
                  <a:lnTo>
                    <a:pt x="232" y="310"/>
                  </a:lnTo>
                  <a:lnTo>
                    <a:pt x="234" y="310"/>
                  </a:lnTo>
                  <a:lnTo>
                    <a:pt x="234" y="308"/>
                  </a:lnTo>
                  <a:lnTo>
                    <a:pt x="234" y="306"/>
                  </a:lnTo>
                  <a:lnTo>
                    <a:pt x="236" y="306"/>
                  </a:lnTo>
                  <a:lnTo>
                    <a:pt x="236" y="303"/>
                  </a:lnTo>
                  <a:lnTo>
                    <a:pt x="236" y="301"/>
                  </a:lnTo>
                  <a:lnTo>
                    <a:pt x="238" y="301"/>
                  </a:lnTo>
                  <a:lnTo>
                    <a:pt x="238" y="298"/>
                  </a:lnTo>
                  <a:lnTo>
                    <a:pt x="238" y="296"/>
                  </a:lnTo>
                  <a:lnTo>
                    <a:pt x="236" y="296"/>
                  </a:lnTo>
                  <a:lnTo>
                    <a:pt x="236" y="294"/>
                  </a:lnTo>
                  <a:lnTo>
                    <a:pt x="236" y="292"/>
                  </a:lnTo>
                  <a:lnTo>
                    <a:pt x="236" y="289"/>
                  </a:lnTo>
                  <a:lnTo>
                    <a:pt x="236" y="287"/>
                  </a:lnTo>
                  <a:lnTo>
                    <a:pt x="236" y="284"/>
                  </a:lnTo>
                  <a:lnTo>
                    <a:pt x="236" y="282"/>
                  </a:lnTo>
                  <a:lnTo>
                    <a:pt x="234" y="280"/>
                  </a:lnTo>
                  <a:lnTo>
                    <a:pt x="234" y="278"/>
                  </a:lnTo>
                  <a:lnTo>
                    <a:pt x="234" y="275"/>
                  </a:lnTo>
                  <a:lnTo>
                    <a:pt x="234" y="273"/>
                  </a:lnTo>
                  <a:lnTo>
                    <a:pt x="232" y="271"/>
                  </a:lnTo>
                  <a:lnTo>
                    <a:pt x="232" y="268"/>
                  </a:lnTo>
                  <a:lnTo>
                    <a:pt x="230" y="268"/>
                  </a:lnTo>
                  <a:lnTo>
                    <a:pt x="230" y="266"/>
                  </a:lnTo>
                  <a:lnTo>
                    <a:pt x="230" y="264"/>
                  </a:lnTo>
                  <a:lnTo>
                    <a:pt x="228" y="261"/>
                  </a:lnTo>
                  <a:lnTo>
                    <a:pt x="228" y="259"/>
                  </a:lnTo>
                  <a:lnTo>
                    <a:pt x="225" y="259"/>
                  </a:lnTo>
                  <a:lnTo>
                    <a:pt x="225" y="257"/>
                  </a:lnTo>
                  <a:lnTo>
                    <a:pt x="223" y="254"/>
                  </a:lnTo>
                  <a:lnTo>
                    <a:pt x="223" y="252"/>
                  </a:lnTo>
                  <a:lnTo>
                    <a:pt x="221" y="250"/>
                  </a:lnTo>
                  <a:lnTo>
                    <a:pt x="221" y="248"/>
                  </a:lnTo>
                  <a:lnTo>
                    <a:pt x="221" y="245"/>
                  </a:lnTo>
                  <a:lnTo>
                    <a:pt x="219" y="243"/>
                  </a:lnTo>
                  <a:lnTo>
                    <a:pt x="219" y="240"/>
                  </a:lnTo>
                  <a:lnTo>
                    <a:pt x="219" y="238"/>
                  </a:lnTo>
                  <a:lnTo>
                    <a:pt x="217" y="236"/>
                  </a:lnTo>
                  <a:lnTo>
                    <a:pt x="217" y="234"/>
                  </a:lnTo>
                  <a:lnTo>
                    <a:pt x="217" y="231"/>
                  </a:lnTo>
                  <a:lnTo>
                    <a:pt x="217" y="229"/>
                  </a:lnTo>
                  <a:lnTo>
                    <a:pt x="215" y="226"/>
                  </a:lnTo>
                  <a:lnTo>
                    <a:pt x="215" y="224"/>
                  </a:lnTo>
                  <a:lnTo>
                    <a:pt x="215" y="222"/>
                  </a:lnTo>
                  <a:lnTo>
                    <a:pt x="215" y="220"/>
                  </a:lnTo>
                  <a:lnTo>
                    <a:pt x="215" y="217"/>
                  </a:lnTo>
                  <a:lnTo>
                    <a:pt x="215" y="215"/>
                  </a:lnTo>
                  <a:lnTo>
                    <a:pt x="215" y="213"/>
                  </a:lnTo>
                  <a:lnTo>
                    <a:pt x="217" y="213"/>
                  </a:lnTo>
                  <a:lnTo>
                    <a:pt x="217" y="210"/>
                  </a:lnTo>
                  <a:lnTo>
                    <a:pt x="219" y="208"/>
                  </a:lnTo>
                  <a:lnTo>
                    <a:pt x="219" y="206"/>
                  </a:lnTo>
                  <a:lnTo>
                    <a:pt x="221" y="206"/>
                  </a:lnTo>
                  <a:lnTo>
                    <a:pt x="221" y="204"/>
                  </a:lnTo>
                  <a:lnTo>
                    <a:pt x="223" y="204"/>
                  </a:lnTo>
                  <a:lnTo>
                    <a:pt x="223" y="201"/>
                  </a:lnTo>
                  <a:lnTo>
                    <a:pt x="225" y="199"/>
                  </a:lnTo>
                  <a:lnTo>
                    <a:pt x="225" y="196"/>
                  </a:lnTo>
                  <a:lnTo>
                    <a:pt x="225" y="194"/>
                  </a:lnTo>
                  <a:lnTo>
                    <a:pt x="228" y="194"/>
                  </a:lnTo>
                  <a:lnTo>
                    <a:pt x="228" y="192"/>
                  </a:lnTo>
                  <a:lnTo>
                    <a:pt x="228" y="190"/>
                  </a:lnTo>
                  <a:lnTo>
                    <a:pt x="228" y="187"/>
                  </a:lnTo>
                  <a:lnTo>
                    <a:pt x="228" y="185"/>
                  </a:lnTo>
                  <a:lnTo>
                    <a:pt x="228" y="182"/>
                  </a:lnTo>
                  <a:lnTo>
                    <a:pt x="228" y="181"/>
                  </a:lnTo>
                  <a:lnTo>
                    <a:pt x="228" y="178"/>
                  </a:lnTo>
                  <a:lnTo>
                    <a:pt x="228" y="176"/>
                  </a:lnTo>
                  <a:lnTo>
                    <a:pt x="228" y="173"/>
                  </a:lnTo>
                  <a:lnTo>
                    <a:pt x="228" y="171"/>
                  </a:lnTo>
                  <a:lnTo>
                    <a:pt x="228" y="169"/>
                  </a:lnTo>
                  <a:lnTo>
                    <a:pt x="228" y="167"/>
                  </a:lnTo>
                  <a:lnTo>
                    <a:pt x="228" y="164"/>
                  </a:lnTo>
                  <a:lnTo>
                    <a:pt x="228" y="162"/>
                  </a:lnTo>
                  <a:lnTo>
                    <a:pt x="228" y="159"/>
                  </a:lnTo>
                  <a:lnTo>
                    <a:pt x="228" y="157"/>
                  </a:lnTo>
                  <a:lnTo>
                    <a:pt x="228" y="155"/>
                  </a:lnTo>
                  <a:lnTo>
                    <a:pt x="228" y="153"/>
                  </a:lnTo>
                  <a:lnTo>
                    <a:pt x="228" y="150"/>
                  </a:lnTo>
                  <a:lnTo>
                    <a:pt x="228" y="148"/>
                  </a:lnTo>
                  <a:lnTo>
                    <a:pt x="230" y="146"/>
                  </a:lnTo>
                  <a:lnTo>
                    <a:pt x="230" y="143"/>
                  </a:lnTo>
                  <a:lnTo>
                    <a:pt x="230" y="141"/>
                  </a:lnTo>
                  <a:lnTo>
                    <a:pt x="230" y="139"/>
                  </a:lnTo>
                  <a:lnTo>
                    <a:pt x="230" y="136"/>
                  </a:lnTo>
                  <a:lnTo>
                    <a:pt x="230" y="134"/>
                  </a:lnTo>
                  <a:lnTo>
                    <a:pt x="230" y="132"/>
                  </a:lnTo>
                  <a:lnTo>
                    <a:pt x="228" y="129"/>
                  </a:lnTo>
                  <a:lnTo>
                    <a:pt x="228" y="127"/>
                  </a:lnTo>
                  <a:lnTo>
                    <a:pt x="228" y="125"/>
                  </a:lnTo>
                  <a:lnTo>
                    <a:pt x="228" y="123"/>
                  </a:lnTo>
                  <a:lnTo>
                    <a:pt x="225" y="123"/>
                  </a:lnTo>
                  <a:lnTo>
                    <a:pt x="225" y="120"/>
                  </a:lnTo>
                  <a:lnTo>
                    <a:pt x="225" y="118"/>
                  </a:lnTo>
                  <a:lnTo>
                    <a:pt x="225" y="115"/>
                  </a:lnTo>
                  <a:lnTo>
                    <a:pt x="225" y="113"/>
                  </a:lnTo>
                  <a:lnTo>
                    <a:pt x="223" y="113"/>
                  </a:lnTo>
                  <a:lnTo>
                    <a:pt x="223" y="111"/>
                  </a:lnTo>
                  <a:lnTo>
                    <a:pt x="223" y="109"/>
                  </a:lnTo>
                  <a:lnTo>
                    <a:pt x="225" y="106"/>
                  </a:lnTo>
                  <a:lnTo>
                    <a:pt x="225" y="104"/>
                  </a:lnTo>
                  <a:lnTo>
                    <a:pt x="228" y="102"/>
                  </a:lnTo>
                  <a:lnTo>
                    <a:pt x="228" y="99"/>
                  </a:lnTo>
                  <a:lnTo>
                    <a:pt x="230" y="97"/>
                  </a:lnTo>
                  <a:lnTo>
                    <a:pt x="232" y="95"/>
                  </a:lnTo>
                  <a:lnTo>
                    <a:pt x="232" y="92"/>
                  </a:lnTo>
                  <a:lnTo>
                    <a:pt x="234" y="90"/>
                  </a:lnTo>
                  <a:lnTo>
                    <a:pt x="236" y="88"/>
                  </a:lnTo>
                  <a:lnTo>
                    <a:pt x="236" y="85"/>
                  </a:lnTo>
                  <a:lnTo>
                    <a:pt x="238" y="83"/>
                  </a:lnTo>
                  <a:lnTo>
                    <a:pt x="241" y="81"/>
                  </a:lnTo>
                  <a:lnTo>
                    <a:pt x="241" y="79"/>
                  </a:lnTo>
                  <a:lnTo>
                    <a:pt x="243" y="79"/>
                  </a:lnTo>
                  <a:lnTo>
                    <a:pt x="243" y="76"/>
                  </a:lnTo>
                  <a:lnTo>
                    <a:pt x="245" y="74"/>
                  </a:lnTo>
                  <a:lnTo>
                    <a:pt x="245" y="71"/>
                  </a:lnTo>
                  <a:lnTo>
                    <a:pt x="247" y="71"/>
                  </a:lnTo>
                  <a:lnTo>
                    <a:pt x="247" y="69"/>
                  </a:lnTo>
                  <a:lnTo>
                    <a:pt x="247" y="67"/>
                  </a:lnTo>
                  <a:lnTo>
                    <a:pt x="249" y="67"/>
                  </a:lnTo>
                  <a:lnTo>
                    <a:pt x="249" y="65"/>
                  </a:lnTo>
                  <a:lnTo>
                    <a:pt x="249" y="62"/>
                  </a:lnTo>
                  <a:lnTo>
                    <a:pt x="249" y="60"/>
                  </a:lnTo>
                  <a:lnTo>
                    <a:pt x="252" y="60"/>
                  </a:lnTo>
                  <a:lnTo>
                    <a:pt x="252" y="57"/>
                  </a:lnTo>
                  <a:lnTo>
                    <a:pt x="252" y="56"/>
                  </a:lnTo>
                  <a:lnTo>
                    <a:pt x="254" y="56"/>
                  </a:lnTo>
                  <a:lnTo>
                    <a:pt x="254" y="53"/>
                  </a:lnTo>
                  <a:lnTo>
                    <a:pt x="254" y="51"/>
                  </a:lnTo>
                  <a:lnTo>
                    <a:pt x="256" y="48"/>
                  </a:lnTo>
                  <a:lnTo>
                    <a:pt x="258" y="48"/>
                  </a:lnTo>
                  <a:lnTo>
                    <a:pt x="258" y="46"/>
                  </a:lnTo>
                  <a:lnTo>
                    <a:pt x="260" y="44"/>
                  </a:lnTo>
                  <a:lnTo>
                    <a:pt x="260" y="42"/>
                  </a:lnTo>
                  <a:lnTo>
                    <a:pt x="262" y="42"/>
                  </a:lnTo>
                  <a:lnTo>
                    <a:pt x="262" y="39"/>
                  </a:lnTo>
                  <a:lnTo>
                    <a:pt x="265" y="39"/>
                  </a:lnTo>
                  <a:lnTo>
                    <a:pt x="266" y="39"/>
                  </a:lnTo>
                  <a:lnTo>
                    <a:pt x="269" y="37"/>
                  </a:lnTo>
                  <a:lnTo>
                    <a:pt x="271" y="37"/>
                  </a:lnTo>
                  <a:lnTo>
                    <a:pt x="273" y="37"/>
                  </a:lnTo>
                  <a:lnTo>
                    <a:pt x="276" y="37"/>
                  </a:lnTo>
                  <a:lnTo>
                    <a:pt x="277" y="37"/>
                  </a:lnTo>
                  <a:lnTo>
                    <a:pt x="280" y="37"/>
                  </a:lnTo>
                  <a:lnTo>
                    <a:pt x="282" y="37"/>
                  </a:lnTo>
                  <a:lnTo>
                    <a:pt x="282" y="34"/>
                  </a:lnTo>
                  <a:lnTo>
                    <a:pt x="284" y="34"/>
                  </a:lnTo>
                  <a:lnTo>
                    <a:pt x="286" y="32"/>
                  </a:lnTo>
                  <a:lnTo>
                    <a:pt x="288" y="30"/>
                  </a:lnTo>
                  <a:lnTo>
                    <a:pt x="288" y="28"/>
                  </a:lnTo>
                  <a:lnTo>
                    <a:pt x="290" y="28"/>
                  </a:lnTo>
                  <a:lnTo>
                    <a:pt x="290" y="25"/>
                  </a:lnTo>
                  <a:lnTo>
                    <a:pt x="293" y="23"/>
                  </a:lnTo>
                  <a:lnTo>
                    <a:pt x="295" y="21"/>
                  </a:lnTo>
                  <a:lnTo>
                    <a:pt x="295" y="18"/>
                  </a:lnTo>
                  <a:lnTo>
                    <a:pt x="297" y="16"/>
                  </a:lnTo>
                  <a:lnTo>
                    <a:pt x="299" y="14"/>
                  </a:lnTo>
                  <a:lnTo>
                    <a:pt x="301" y="11"/>
                  </a:lnTo>
                  <a:lnTo>
                    <a:pt x="304" y="9"/>
                  </a:lnTo>
                  <a:lnTo>
                    <a:pt x="306" y="7"/>
                  </a:lnTo>
                  <a:lnTo>
                    <a:pt x="308" y="4"/>
                  </a:lnTo>
                  <a:lnTo>
                    <a:pt x="310" y="2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19" y="2"/>
                  </a:lnTo>
                  <a:lnTo>
                    <a:pt x="321" y="2"/>
                  </a:lnTo>
                  <a:lnTo>
                    <a:pt x="321" y="4"/>
                  </a:lnTo>
                  <a:lnTo>
                    <a:pt x="323" y="4"/>
                  </a:lnTo>
                  <a:lnTo>
                    <a:pt x="325" y="7"/>
                  </a:lnTo>
                  <a:lnTo>
                    <a:pt x="325" y="4"/>
                  </a:lnTo>
                  <a:lnTo>
                    <a:pt x="327" y="4"/>
                  </a:lnTo>
                  <a:lnTo>
                    <a:pt x="330" y="4"/>
                  </a:lnTo>
                  <a:lnTo>
                    <a:pt x="332" y="4"/>
                  </a:lnTo>
                  <a:lnTo>
                    <a:pt x="334" y="7"/>
                  </a:lnTo>
                  <a:lnTo>
                    <a:pt x="336" y="7"/>
                  </a:lnTo>
                  <a:lnTo>
                    <a:pt x="336" y="9"/>
                  </a:lnTo>
                  <a:lnTo>
                    <a:pt x="338" y="9"/>
                  </a:lnTo>
                  <a:lnTo>
                    <a:pt x="338" y="11"/>
                  </a:lnTo>
                  <a:lnTo>
                    <a:pt x="341" y="11"/>
                  </a:lnTo>
                  <a:lnTo>
                    <a:pt x="341" y="14"/>
                  </a:lnTo>
                  <a:lnTo>
                    <a:pt x="342" y="14"/>
                  </a:lnTo>
                  <a:lnTo>
                    <a:pt x="345" y="14"/>
                  </a:lnTo>
                  <a:lnTo>
                    <a:pt x="349" y="14"/>
                  </a:lnTo>
                  <a:lnTo>
                    <a:pt x="347" y="18"/>
                  </a:lnTo>
                  <a:lnTo>
                    <a:pt x="345" y="18"/>
                  </a:lnTo>
                  <a:lnTo>
                    <a:pt x="345" y="21"/>
                  </a:lnTo>
                  <a:lnTo>
                    <a:pt x="345" y="23"/>
                  </a:lnTo>
                  <a:lnTo>
                    <a:pt x="342" y="25"/>
                  </a:lnTo>
                  <a:lnTo>
                    <a:pt x="342" y="28"/>
                  </a:lnTo>
                  <a:lnTo>
                    <a:pt x="341" y="30"/>
                  </a:lnTo>
                  <a:lnTo>
                    <a:pt x="342" y="30"/>
                  </a:lnTo>
                  <a:lnTo>
                    <a:pt x="341" y="32"/>
                  </a:lnTo>
                  <a:lnTo>
                    <a:pt x="341" y="34"/>
                  </a:lnTo>
                  <a:lnTo>
                    <a:pt x="338" y="37"/>
                  </a:lnTo>
                  <a:lnTo>
                    <a:pt x="338" y="39"/>
                  </a:lnTo>
                  <a:lnTo>
                    <a:pt x="338" y="42"/>
                  </a:lnTo>
                  <a:lnTo>
                    <a:pt x="336" y="44"/>
                  </a:lnTo>
                  <a:lnTo>
                    <a:pt x="336" y="46"/>
                  </a:lnTo>
                  <a:lnTo>
                    <a:pt x="336" y="48"/>
                  </a:lnTo>
                  <a:lnTo>
                    <a:pt x="334" y="51"/>
                  </a:lnTo>
                  <a:lnTo>
                    <a:pt x="334" y="53"/>
                  </a:lnTo>
                  <a:lnTo>
                    <a:pt x="334" y="56"/>
                  </a:lnTo>
                  <a:lnTo>
                    <a:pt x="336" y="57"/>
                  </a:lnTo>
                  <a:lnTo>
                    <a:pt x="336" y="60"/>
                  </a:lnTo>
                  <a:lnTo>
                    <a:pt x="336" y="62"/>
                  </a:lnTo>
                  <a:lnTo>
                    <a:pt x="336" y="65"/>
                  </a:lnTo>
                  <a:lnTo>
                    <a:pt x="336" y="67"/>
                  </a:lnTo>
                  <a:lnTo>
                    <a:pt x="338" y="69"/>
                  </a:lnTo>
                  <a:lnTo>
                    <a:pt x="338" y="71"/>
                  </a:lnTo>
                  <a:lnTo>
                    <a:pt x="338" y="74"/>
                  </a:lnTo>
                  <a:lnTo>
                    <a:pt x="338" y="76"/>
                  </a:lnTo>
                  <a:lnTo>
                    <a:pt x="341" y="76"/>
                  </a:lnTo>
                  <a:lnTo>
                    <a:pt x="341" y="79"/>
                  </a:lnTo>
                  <a:lnTo>
                    <a:pt x="341" y="81"/>
                  </a:lnTo>
                  <a:lnTo>
                    <a:pt x="342" y="83"/>
                  </a:lnTo>
                  <a:lnTo>
                    <a:pt x="345" y="85"/>
                  </a:lnTo>
                  <a:lnTo>
                    <a:pt x="347" y="88"/>
                  </a:lnTo>
                  <a:lnTo>
                    <a:pt x="349" y="90"/>
                  </a:lnTo>
                  <a:lnTo>
                    <a:pt x="349" y="92"/>
                  </a:lnTo>
                  <a:lnTo>
                    <a:pt x="351" y="95"/>
                  </a:lnTo>
                  <a:lnTo>
                    <a:pt x="353" y="97"/>
                  </a:lnTo>
                  <a:lnTo>
                    <a:pt x="353" y="99"/>
                  </a:lnTo>
                  <a:lnTo>
                    <a:pt x="355" y="102"/>
                  </a:lnTo>
                  <a:lnTo>
                    <a:pt x="358" y="104"/>
                  </a:lnTo>
                  <a:lnTo>
                    <a:pt x="358" y="106"/>
                  </a:lnTo>
                  <a:lnTo>
                    <a:pt x="360" y="106"/>
                  </a:lnTo>
                  <a:lnTo>
                    <a:pt x="360" y="109"/>
                  </a:lnTo>
                  <a:lnTo>
                    <a:pt x="360" y="111"/>
                  </a:lnTo>
                  <a:lnTo>
                    <a:pt x="362" y="111"/>
                  </a:lnTo>
                  <a:lnTo>
                    <a:pt x="362" y="113"/>
                  </a:lnTo>
                  <a:lnTo>
                    <a:pt x="362" y="115"/>
                  </a:lnTo>
                  <a:lnTo>
                    <a:pt x="362" y="118"/>
                  </a:lnTo>
                  <a:lnTo>
                    <a:pt x="362" y="120"/>
                  </a:lnTo>
                  <a:lnTo>
                    <a:pt x="362" y="123"/>
                  </a:lnTo>
                  <a:lnTo>
                    <a:pt x="362" y="125"/>
                  </a:lnTo>
                  <a:lnTo>
                    <a:pt x="362" y="127"/>
                  </a:lnTo>
                  <a:lnTo>
                    <a:pt x="362" y="129"/>
                  </a:lnTo>
                  <a:lnTo>
                    <a:pt x="360" y="132"/>
                  </a:lnTo>
                  <a:lnTo>
                    <a:pt x="360" y="134"/>
                  </a:lnTo>
                  <a:lnTo>
                    <a:pt x="360" y="136"/>
                  </a:lnTo>
                  <a:lnTo>
                    <a:pt x="360" y="139"/>
                  </a:lnTo>
                  <a:lnTo>
                    <a:pt x="358" y="141"/>
                  </a:lnTo>
                  <a:lnTo>
                    <a:pt x="358" y="143"/>
                  </a:lnTo>
                  <a:lnTo>
                    <a:pt x="358" y="146"/>
                  </a:lnTo>
                  <a:lnTo>
                    <a:pt x="355" y="148"/>
                  </a:lnTo>
                  <a:lnTo>
                    <a:pt x="355" y="150"/>
                  </a:lnTo>
                  <a:lnTo>
                    <a:pt x="355" y="153"/>
                  </a:lnTo>
                  <a:lnTo>
                    <a:pt x="355" y="155"/>
                  </a:lnTo>
                  <a:lnTo>
                    <a:pt x="358" y="157"/>
                  </a:lnTo>
                  <a:lnTo>
                    <a:pt x="358" y="159"/>
                  </a:lnTo>
                  <a:lnTo>
                    <a:pt x="358" y="162"/>
                  </a:lnTo>
                  <a:lnTo>
                    <a:pt x="358" y="164"/>
                  </a:lnTo>
                  <a:lnTo>
                    <a:pt x="360" y="164"/>
                  </a:lnTo>
                  <a:lnTo>
                    <a:pt x="360" y="167"/>
                  </a:lnTo>
                  <a:lnTo>
                    <a:pt x="360" y="169"/>
                  </a:lnTo>
                  <a:lnTo>
                    <a:pt x="360" y="171"/>
                  </a:lnTo>
                  <a:lnTo>
                    <a:pt x="360" y="173"/>
                  </a:lnTo>
                  <a:lnTo>
                    <a:pt x="360" y="176"/>
                  </a:lnTo>
                  <a:lnTo>
                    <a:pt x="360" y="178"/>
                  </a:lnTo>
                  <a:lnTo>
                    <a:pt x="360" y="181"/>
                  </a:lnTo>
                  <a:lnTo>
                    <a:pt x="360" y="182"/>
                  </a:lnTo>
                  <a:lnTo>
                    <a:pt x="360" y="185"/>
                  </a:lnTo>
                  <a:lnTo>
                    <a:pt x="360" y="187"/>
                  </a:lnTo>
                  <a:lnTo>
                    <a:pt x="360" y="190"/>
                  </a:lnTo>
                  <a:lnTo>
                    <a:pt x="360" y="192"/>
                  </a:lnTo>
                  <a:lnTo>
                    <a:pt x="362" y="194"/>
                  </a:lnTo>
                  <a:lnTo>
                    <a:pt x="362" y="196"/>
                  </a:lnTo>
                  <a:lnTo>
                    <a:pt x="362" y="199"/>
                  </a:lnTo>
                  <a:lnTo>
                    <a:pt x="362" y="201"/>
                  </a:lnTo>
                  <a:lnTo>
                    <a:pt x="362" y="204"/>
                  </a:lnTo>
                  <a:lnTo>
                    <a:pt x="362" y="206"/>
                  </a:lnTo>
                  <a:lnTo>
                    <a:pt x="362" y="208"/>
                  </a:lnTo>
                  <a:lnTo>
                    <a:pt x="364" y="210"/>
                  </a:lnTo>
                  <a:lnTo>
                    <a:pt x="364" y="213"/>
                  </a:lnTo>
                  <a:lnTo>
                    <a:pt x="364" y="215"/>
                  </a:lnTo>
                  <a:lnTo>
                    <a:pt x="364" y="217"/>
                  </a:lnTo>
                  <a:lnTo>
                    <a:pt x="366" y="217"/>
                  </a:lnTo>
                  <a:lnTo>
                    <a:pt x="366" y="220"/>
                  </a:lnTo>
                  <a:lnTo>
                    <a:pt x="366" y="222"/>
                  </a:lnTo>
                  <a:lnTo>
                    <a:pt x="369" y="222"/>
                  </a:lnTo>
                  <a:lnTo>
                    <a:pt x="369" y="224"/>
                  </a:lnTo>
                  <a:lnTo>
                    <a:pt x="369" y="226"/>
                  </a:lnTo>
                  <a:lnTo>
                    <a:pt x="371" y="229"/>
                  </a:lnTo>
                  <a:lnTo>
                    <a:pt x="371" y="231"/>
                  </a:lnTo>
                  <a:lnTo>
                    <a:pt x="373" y="234"/>
                  </a:lnTo>
                  <a:lnTo>
                    <a:pt x="373" y="236"/>
                  </a:lnTo>
                  <a:lnTo>
                    <a:pt x="375" y="238"/>
                  </a:lnTo>
                  <a:lnTo>
                    <a:pt x="375" y="240"/>
                  </a:lnTo>
                  <a:lnTo>
                    <a:pt x="377" y="243"/>
                  </a:lnTo>
                  <a:lnTo>
                    <a:pt x="377" y="245"/>
                  </a:lnTo>
                  <a:lnTo>
                    <a:pt x="379" y="248"/>
                  </a:lnTo>
                  <a:lnTo>
                    <a:pt x="379" y="250"/>
                  </a:lnTo>
                  <a:lnTo>
                    <a:pt x="379" y="252"/>
                  </a:lnTo>
                  <a:lnTo>
                    <a:pt x="379" y="254"/>
                  </a:lnTo>
                  <a:lnTo>
                    <a:pt x="382" y="257"/>
                  </a:lnTo>
                  <a:lnTo>
                    <a:pt x="382" y="259"/>
                  </a:lnTo>
                  <a:lnTo>
                    <a:pt x="382" y="261"/>
                  </a:lnTo>
                  <a:lnTo>
                    <a:pt x="382" y="264"/>
                  </a:lnTo>
                  <a:lnTo>
                    <a:pt x="382" y="266"/>
                  </a:lnTo>
                  <a:lnTo>
                    <a:pt x="382" y="268"/>
                  </a:lnTo>
                  <a:lnTo>
                    <a:pt x="383" y="268"/>
                  </a:lnTo>
                  <a:lnTo>
                    <a:pt x="383" y="271"/>
                  </a:lnTo>
                  <a:lnTo>
                    <a:pt x="383" y="273"/>
                  </a:lnTo>
                  <a:lnTo>
                    <a:pt x="383" y="275"/>
                  </a:lnTo>
                  <a:lnTo>
                    <a:pt x="383" y="278"/>
                  </a:lnTo>
                  <a:lnTo>
                    <a:pt x="383" y="280"/>
                  </a:lnTo>
                  <a:lnTo>
                    <a:pt x="383" y="282"/>
                  </a:lnTo>
                  <a:lnTo>
                    <a:pt x="383" y="287"/>
                  </a:lnTo>
                  <a:lnTo>
                    <a:pt x="383" y="289"/>
                  </a:lnTo>
                  <a:lnTo>
                    <a:pt x="383" y="292"/>
                  </a:lnTo>
                  <a:lnTo>
                    <a:pt x="386" y="294"/>
                  </a:lnTo>
                  <a:lnTo>
                    <a:pt x="386" y="296"/>
                  </a:lnTo>
                  <a:lnTo>
                    <a:pt x="388" y="298"/>
                  </a:lnTo>
                  <a:lnTo>
                    <a:pt x="388" y="301"/>
                  </a:lnTo>
                  <a:lnTo>
                    <a:pt x="390" y="301"/>
                  </a:lnTo>
                  <a:lnTo>
                    <a:pt x="390" y="303"/>
                  </a:lnTo>
                  <a:lnTo>
                    <a:pt x="393" y="303"/>
                  </a:lnTo>
                  <a:lnTo>
                    <a:pt x="394" y="303"/>
                  </a:lnTo>
                  <a:lnTo>
                    <a:pt x="397" y="306"/>
                  </a:lnTo>
                  <a:lnTo>
                    <a:pt x="399" y="306"/>
                  </a:lnTo>
                  <a:lnTo>
                    <a:pt x="401" y="308"/>
                  </a:lnTo>
                  <a:lnTo>
                    <a:pt x="403" y="308"/>
                  </a:lnTo>
                  <a:lnTo>
                    <a:pt x="405" y="310"/>
                  </a:lnTo>
                  <a:lnTo>
                    <a:pt x="407" y="310"/>
                  </a:lnTo>
                  <a:lnTo>
                    <a:pt x="410" y="310"/>
                  </a:lnTo>
                  <a:lnTo>
                    <a:pt x="410" y="312"/>
                  </a:lnTo>
                  <a:lnTo>
                    <a:pt x="412" y="312"/>
                  </a:lnTo>
                  <a:lnTo>
                    <a:pt x="414" y="315"/>
                  </a:lnTo>
                  <a:lnTo>
                    <a:pt x="414" y="317"/>
                  </a:lnTo>
                  <a:lnTo>
                    <a:pt x="416" y="317"/>
                  </a:lnTo>
                  <a:lnTo>
                    <a:pt x="416" y="319"/>
                  </a:lnTo>
                  <a:lnTo>
                    <a:pt x="416" y="322"/>
                  </a:lnTo>
                  <a:lnTo>
                    <a:pt x="416" y="324"/>
                  </a:lnTo>
                  <a:lnTo>
                    <a:pt x="416" y="326"/>
                  </a:lnTo>
                  <a:lnTo>
                    <a:pt x="416" y="328"/>
                  </a:lnTo>
                  <a:lnTo>
                    <a:pt x="416" y="331"/>
                  </a:lnTo>
                  <a:lnTo>
                    <a:pt x="414" y="331"/>
                  </a:lnTo>
                  <a:lnTo>
                    <a:pt x="414" y="333"/>
                  </a:lnTo>
                  <a:lnTo>
                    <a:pt x="414" y="335"/>
                  </a:lnTo>
                  <a:lnTo>
                    <a:pt x="412" y="335"/>
                  </a:lnTo>
                  <a:lnTo>
                    <a:pt x="412" y="338"/>
                  </a:lnTo>
                  <a:lnTo>
                    <a:pt x="412" y="340"/>
                  </a:lnTo>
                  <a:lnTo>
                    <a:pt x="410" y="342"/>
                  </a:lnTo>
                  <a:lnTo>
                    <a:pt x="407" y="345"/>
                  </a:lnTo>
                  <a:lnTo>
                    <a:pt x="407" y="347"/>
                  </a:lnTo>
                  <a:lnTo>
                    <a:pt x="407" y="349"/>
                  </a:lnTo>
                  <a:lnTo>
                    <a:pt x="405" y="349"/>
                  </a:lnTo>
                  <a:lnTo>
                    <a:pt x="405" y="351"/>
                  </a:lnTo>
                  <a:lnTo>
                    <a:pt x="405" y="354"/>
                  </a:lnTo>
                  <a:lnTo>
                    <a:pt x="403" y="354"/>
                  </a:lnTo>
                  <a:lnTo>
                    <a:pt x="403" y="356"/>
                  </a:lnTo>
                  <a:lnTo>
                    <a:pt x="403" y="359"/>
                  </a:lnTo>
                  <a:lnTo>
                    <a:pt x="401" y="359"/>
                  </a:lnTo>
                  <a:lnTo>
                    <a:pt x="401" y="36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2759" y="1149"/>
              <a:ext cx="551" cy="902"/>
            </a:xfrm>
            <a:custGeom>
              <a:avLst/>
              <a:gdLst>
                <a:gd name="T0" fmla="*/ 2147483647 w 386"/>
                <a:gd name="T1" fmla="*/ 2147483647 h 679"/>
                <a:gd name="T2" fmla="*/ 2147483647 w 386"/>
                <a:gd name="T3" fmla="*/ 2147483647 h 679"/>
                <a:gd name="T4" fmla="*/ 2147483647 w 386"/>
                <a:gd name="T5" fmla="*/ 2147483647 h 679"/>
                <a:gd name="T6" fmla="*/ 2147483647 w 386"/>
                <a:gd name="T7" fmla="*/ 2147483647 h 679"/>
                <a:gd name="T8" fmla="*/ 2147483647 w 386"/>
                <a:gd name="T9" fmla="*/ 2147483647 h 679"/>
                <a:gd name="T10" fmla="*/ 2147483647 w 386"/>
                <a:gd name="T11" fmla="*/ 2147483647 h 679"/>
                <a:gd name="T12" fmla="*/ 2147483647 w 386"/>
                <a:gd name="T13" fmla="*/ 2147483647 h 679"/>
                <a:gd name="T14" fmla="*/ 2147483647 w 386"/>
                <a:gd name="T15" fmla="*/ 2147483647 h 679"/>
                <a:gd name="T16" fmla="*/ 2147483647 w 386"/>
                <a:gd name="T17" fmla="*/ 2147483647 h 679"/>
                <a:gd name="T18" fmla="*/ 2147483647 w 386"/>
                <a:gd name="T19" fmla="*/ 2147483647 h 679"/>
                <a:gd name="T20" fmla="*/ 2147483647 w 386"/>
                <a:gd name="T21" fmla="*/ 2147483647 h 679"/>
                <a:gd name="T22" fmla="*/ 2147483647 w 386"/>
                <a:gd name="T23" fmla="*/ 2147483647 h 679"/>
                <a:gd name="T24" fmla="*/ 2147483647 w 386"/>
                <a:gd name="T25" fmla="*/ 2147483647 h 679"/>
                <a:gd name="T26" fmla="*/ 2147483647 w 386"/>
                <a:gd name="T27" fmla="*/ 2147483647 h 679"/>
                <a:gd name="T28" fmla="*/ 2147483647 w 386"/>
                <a:gd name="T29" fmla="*/ 2147483647 h 679"/>
                <a:gd name="T30" fmla="*/ 2147483647 w 386"/>
                <a:gd name="T31" fmla="*/ 2147483647 h 679"/>
                <a:gd name="T32" fmla="*/ 2147483647 w 386"/>
                <a:gd name="T33" fmla="*/ 2147483647 h 679"/>
                <a:gd name="T34" fmla="*/ 2147483647 w 386"/>
                <a:gd name="T35" fmla="*/ 2147483647 h 679"/>
                <a:gd name="T36" fmla="*/ 2147483647 w 386"/>
                <a:gd name="T37" fmla="*/ 2147483647 h 679"/>
                <a:gd name="T38" fmla="*/ 2147483647 w 386"/>
                <a:gd name="T39" fmla="*/ 2147483647 h 679"/>
                <a:gd name="T40" fmla="*/ 2147483647 w 386"/>
                <a:gd name="T41" fmla="*/ 2147483647 h 679"/>
                <a:gd name="T42" fmla="*/ 2147483647 w 386"/>
                <a:gd name="T43" fmla="*/ 2147483647 h 679"/>
                <a:gd name="T44" fmla="*/ 2147483647 w 386"/>
                <a:gd name="T45" fmla="*/ 2147483647 h 679"/>
                <a:gd name="T46" fmla="*/ 2147483647 w 386"/>
                <a:gd name="T47" fmla="*/ 2147483647 h 679"/>
                <a:gd name="T48" fmla="*/ 1541643157 w 386"/>
                <a:gd name="T49" fmla="*/ 2147483647 h 679"/>
                <a:gd name="T50" fmla="*/ 723399578 w 386"/>
                <a:gd name="T51" fmla="*/ 2147483647 h 679"/>
                <a:gd name="T52" fmla="*/ 723399578 w 386"/>
                <a:gd name="T53" fmla="*/ 2147483647 h 679"/>
                <a:gd name="T54" fmla="*/ 2147483647 w 386"/>
                <a:gd name="T55" fmla="*/ 2147483647 h 679"/>
                <a:gd name="T56" fmla="*/ 2147483647 w 386"/>
                <a:gd name="T57" fmla="*/ 2147483647 h 679"/>
                <a:gd name="T58" fmla="*/ 2147483647 w 386"/>
                <a:gd name="T59" fmla="*/ 2147483647 h 679"/>
                <a:gd name="T60" fmla="*/ 2147483647 w 386"/>
                <a:gd name="T61" fmla="*/ 2147483647 h 679"/>
                <a:gd name="T62" fmla="*/ 2147483647 w 386"/>
                <a:gd name="T63" fmla="*/ 2037066104 h 679"/>
                <a:gd name="T64" fmla="*/ 2147483647 w 386"/>
                <a:gd name="T65" fmla="*/ 1905199230 h 679"/>
                <a:gd name="T66" fmla="*/ 2147483647 w 386"/>
                <a:gd name="T67" fmla="*/ 1730119007 h 679"/>
                <a:gd name="T68" fmla="*/ 2147483647 w 386"/>
                <a:gd name="T69" fmla="*/ 1560585826 h 679"/>
                <a:gd name="T70" fmla="*/ 2147483647 w 386"/>
                <a:gd name="T71" fmla="*/ 1323891074 h 679"/>
                <a:gd name="T72" fmla="*/ 2147483647 w 386"/>
                <a:gd name="T73" fmla="*/ 1142917129 h 679"/>
                <a:gd name="T74" fmla="*/ 2147483647 w 386"/>
                <a:gd name="T75" fmla="*/ 921653574 h 679"/>
                <a:gd name="T76" fmla="*/ 2147483647 w 386"/>
                <a:gd name="T77" fmla="*/ 797248007 h 679"/>
                <a:gd name="T78" fmla="*/ 2147483647 w 386"/>
                <a:gd name="T79" fmla="*/ 630068292 h 679"/>
                <a:gd name="T80" fmla="*/ 2147483647 w 386"/>
                <a:gd name="T81" fmla="*/ 448298065 h 679"/>
                <a:gd name="T82" fmla="*/ 2147483647 w 386"/>
                <a:gd name="T83" fmla="*/ 222783998 h 679"/>
                <a:gd name="T84" fmla="*/ 2147483647 w 386"/>
                <a:gd name="T85" fmla="*/ 111467167 h 679"/>
                <a:gd name="T86" fmla="*/ 2147483647 w 386"/>
                <a:gd name="T87" fmla="*/ 0 h 679"/>
                <a:gd name="T88" fmla="*/ 2147483647 w 386"/>
                <a:gd name="T89" fmla="*/ 111467167 h 679"/>
                <a:gd name="T90" fmla="*/ 2147483647 w 386"/>
                <a:gd name="T91" fmla="*/ 222783998 h 679"/>
                <a:gd name="T92" fmla="*/ 2147483647 w 386"/>
                <a:gd name="T93" fmla="*/ 461137736 h 679"/>
                <a:gd name="T94" fmla="*/ 2147483647 w 386"/>
                <a:gd name="T95" fmla="*/ 693794273 h 679"/>
                <a:gd name="T96" fmla="*/ 2147483647 w 386"/>
                <a:gd name="T97" fmla="*/ 902078687 h 679"/>
                <a:gd name="T98" fmla="*/ 2147483647 w 386"/>
                <a:gd name="T99" fmla="*/ 1043889069 h 679"/>
                <a:gd name="T100" fmla="*/ 2147483647 w 386"/>
                <a:gd name="T101" fmla="*/ 1111888860 h 679"/>
                <a:gd name="T102" fmla="*/ 2147483647 w 386"/>
                <a:gd name="T103" fmla="*/ 1279212010 h 679"/>
                <a:gd name="T104" fmla="*/ 2147483647 w 386"/>
                <a:gd name="T105" fmla="*/ 1382369513 h 679"/>
                <a:gd name="T106" fmla="*/ 2147483647 w 386"/>
                <a:gd name="T107" fmla="*/ 1421171676 h 679"/>
                <a:gd name="T108" fmla="*/ 2147483647 w 386"/>
                <a:gd name="T109" fmla="*/ 1421171676 h 679"/>
                <a:gd name="T110" fmla="*/ 2147483647 w 386"/>
                <a:gd name="T111" fmla="*/ 1591906587 h 679"/>
                <a:gd name="T112" fmla="*/ 2147483647 w 386"/>
                <a:gd name="T113" fmla="*/ 1753187432 h 679"/>
                <a:gd name="T114" fmla="*/ 2147483647 w 386"/>
                <a:gd name="T115" fmla="*/ 1945744182 h 679"/>
                <a:gd name="T116" fmla="*/ 2147483647 w 386"/>
                <a:gd name="T117" fmla="*/ 2104796767 h 679"/>
                <a:gd name="T118" fmla="*/ 2147483647 w 386"/>
                <a:gd name="T119" fmla="*/ 2147483647 h 679"/>
                <a:gd name="T120" fmla="*/ 2147483647 w 386"/>
                <a:gd name="T121" fmla="*/ 2147483647 h 679"/>
                <a:gd name="T122" fmla="*/ 2147483647 w 386"/>
                <a:gd name="T123" fmla="*/ 2147483647 h 67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86"/>
                <a:gd name="T187" fmla="*/ 0 h 679"/>
                <a:gd name="T188" fmla="*/ 386 w 386"/>
                <a:gd name="T189" fmla="*/ 679 h 67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86" h="679">
                  <a:moveTo>
                    <a:pt x="386" y="429"/>
                  </a:moveTo>
                  <a:lnTo>
                    <a:pt x="381" y="431"/>
                  </a:lnTo>
                  <a:lnTo>
                    <a:pt x="380" y="433"/>
                  </a:lnTo>
                  <a:lnTo>
                    <a:pt x="377" y="436"/>
                  </a:lnTo>
                  <a:lnTo>
                    <a:pt x="375" y="438"/>
                  </a:lnTo>
                  <a:lnTo>
                    <a:pt x="373" y="440"/>
                  </a:lnTo>
                  <a:lnTo>
                    <a:pt x="371" y="440"/>
                  </a:lnTo>
                  <a:lnTo>
                    <a:pt x="371" y="443"/>
                  </a:lnTo>
                  <a:lnTo>
                    <a:pt x="369" y="443"/>
                  </a:lnTo>
                  <a:lnTo>
                    <a:pt x="367" y="443"/>
                  </a:lnTo>
                  <a:lnTo>
                    <a:pt x="364" y="443"/>
                  </a:lnTo>
                  <a:lnTo>
                    <a:pt x="362" y="445"/>
                  </a:lnTo>
                  <a:lnTo>
                    <a:pt x="360" y="445"/>
                  </a:lnTo>
                  <a:lnTo>
                    <a:pt x="358" y="445"/>
                  </a:lnTo>
                  <a:lnTo>
                    <a:pt x="356" y="445"/>
                  </a:lnTo>
                  <a:lnTo>
                    <a:pt x="356" y="448"/>
                  </a:lnTo>
                  <a:lnTo>
                    <a:pt x="353" y="448"/>
                  </a:lnTo>
                  <a:lnTo>
                    <a:pt x="353" y="449"/>
                  </a:lnTo>
                  <a:lnTo>
                    <a:pt x="351" y="452"/>
                  </a:lnTo>
                  <a:lnTo>
                    <a:pt x="351" y="454"/>
                  </a:lnTo>
                  <a:lnTo>
                    <a:pt x="351" y="457"/>
                  </a:lnTo>
                  <a:lnTo>
                    <a:pt x="349" y="457"/>
                  </a:lnTo>
                  <a:lnTo>
                    <a:pt x="349" y="459"/>
                  </a:lnTo>
                  <a:lnTo>
                    <a:pt x="349" y="461"/>
                  </a:lnTo>
                  <a:lnTo>
                    <a:pt x="347" y="463"/>
                  </a:lnTo>
                  <a:lnTo>
                    <a:pt x="347" y="466"/>
                  </a:lnTo>
                  <a:lnTo>
                    <a:pt x="347" y="468"/>
                  </a:lnTo>
                  <a:lnTo>
                    <a:pt x="345" y="470"/>
                  </a:lnTo>
                  <a:lnTo>
                    <a:pt x="345" y="473"/>
                  </a:lnTo>
                  <a:lnTo>
                    <a:pt x="345" y="475"/>
                  </a:lnTo>
                  <a:lnTo>
                    <a:pt x="343" y="477"/>
                  </a:lnTo>
                  <a:lnTo>
                    <a:pt x="343" y="480"/>
                  </a:lnTo>
                  <a:lnTo>
                    <a:pt x="343" y="482"/>
                  </a:lnTo>
                  <a:lnTo>
                    <a:pt x="340" y="482"/>
                  </a:lnTo>
                  <a:lnTo>
                    <a:pt x="340" y="484"/>
                  </a:lnTo>
                  <a:lnTo>
                    <a:pt x="338" y="484"/>
                  </a:lnTo>
                  <a:lnTo>
                    <a:pt x="338" y="487"/>
                  </a:lnTo>
                  <a:lnTo>
                    <a:pt x="336" y="487"/>
                  </a:lnTo>
                  <a:lnTo>
                    <a:pt x="336" y="489"/>
                  </a:lnTo>
                  <a:lnTo>
                    <a:pt x="336" y="491"/>
                  </a:lnTo>
                  <a:lnTo>
                    <a:pt x="334" y="491"/>
                  </a:lnTo>
                  <a:lnTo>
                    <a:pt x="334" y="493"/>
                  </a:lnTo>
                  <a:lnTo>
                    <a:pt x="332" y="493"/>
                  </a:lnTo>
                  <a:lnTo>
                    <a:pt x="332" y="496"/>
                  </a:lnTo>
                  <a:lnTo>
                    <a:pt x="330" y="498"/>
                  </a:lnTo>
                  <a:lnTo>
                    <a:pt x="330" y="501"/>
                  </a:lnTo>
                  <a:lnTo>
                    <a:pt x="327" y="501"/>
                  </a:lnTo>
                  <a:lnTo>
                    <a:pt x="327" y="503"/>
                  </a:lnTo>
                  <a:lnTo>
                    <a:pt x="327" y="505"/>
                  </a:lnTo>
                  <a:lnTo>
                    <a:pt x="325" y="505"/>
                  </a:lnTo>
                  <a:lnTo>
                    <a:pt x="325" y="507"/>
                  </a:lnTo>
                  <a:lnTo>
                    <a:pt x="325" y="510"/>
                  </a:lnTo>
                  <a:lnTo>
                    <a:pt x="325" y="512"/>
                  </a:lnTo>
                  <a:lnTo>
                    <a:pt x="327" y="512"/>
                  </a:lnTo>
                  <a:lnTo>
                    <a:pt x="327" y="515"/>
                  </a:lnTo>
                  <a:lnTo>
                    <a:pt x="330" y="517"/>
                  </a:lnTo>
                  <a:lnTo>
                    <a:pt x="330" y="519"/>
                  </a:lnTo>
                  <a:lnTo>
                    <a:pt x="332" y="519"/>
                  </a:lnTo>
                  <a:lnTo>
                    <a:pt x="334" y="521"/>
                  </a:lnTo>
                  <a:lnTo>
                    <a:pt x="336" y="524"/>
                  </a:lnTo>
                  <a:lnTo>
                    <a:pt x="338" y="524"/>
                  </a:lnTo>
                  <a:lnTo>
                    <a:pt x="340" y="524"/>
                  </a:lnTo>
                  <a:lnTo>
                    <a:pt x="343" y="524"/>
                  </a:lnTo>
                  <a:lnTo>
                    <a:pt x="345" y="526"/>
                  </a:lnTo>
                  <a:lnTo>
                    <a:pt x="347" y="526"/>
                  </a:lnTo>
                  <a:lnTo>
                    <a:pt x="349" y="526"/>
                  </a:lnTo>
                  <a:lnTo>
                    <a:pt x="351" y="526"/>
                  </a:lnTo>
                  <a:lnTo>
                    <a:pt x="353" y="526"/>
                  </a:lnTo>
                  <a:lnTo>
                    <a:pt x="356" y="526"/>
                  </a:lnTo>
                  <a:lnTo>
                    <a:pt x="358" y="526"/>
                  </a:lnTo>
                  <a:lnTo>
                    <a:pt x="358" y="528"/>
                  </a:lnTo>
                  <a:lnTo>
                    <a:pt x="360" y="528"/>
                  </a:lnTo>
                  <a:lnTo>
                    <a:pt x="360" y="531"/>
                  </a:lnTo>
                  <a:lnTo>
                    <a:pt x="360" y="533"/>
                  </a:lnTo>
                  <a:lnTo>
                    <a:pt x="358" y="533"/>
                  </a:lnTo>
                  <a:lnTo>
                    <a:pt x="358" y="535"/>
                  </a:lnTo>
                  <a:lnTo>
                    <a:pt x="356" y="535"/>
                  </a:lnTo>
                  <a:lnTo>
                    <a:pt x="356" y="538"/>
                  </a:lnTo>
                  <a:lnTo>
                    <a:pt x="353" y="538"/>
                  </a:lnTo>
                  <a:lnTo>
                    <a:pt x="351" y="538"/>
                  </a:lnTo>
                  <a:lnTo>
                    <a:pt x="351" y="540"/>
                  </a:lnTo>
                  <a:lnTo>
                    <a:pt x="351" y="542"/>
                  </a:lnTo>
                  <a:lnTo>
                    <a:pt x="351" y="545"/>
                  </a:lnTo>
                  <a:lnTo>
                    <a:pt x="353" y="545"/>
                  </a:lnTo>
                  <a:lnTo>
                    <a:pt x="353" y="547"/>
                  </a:lnTo>
                  <a:lnTo>
                    <a:pt x="356" y="547"/>
                  </a:lnTo>
                  <a:lnTo>
                    <a:pt x="358" y="547"/>
                  </a:lnTo>
                  <a:lnTo>
                    <a:pt x="360" y="547"/>
                  </a:lnTo>
                  <a:lnTo>
                    <a:pt x="360" y="549"/>
                  </a:lnTo>
                  <a:lnTo>
                    <a:pt x="358" y="551"/>
                  </a:lnTo>
                  <a:lnTo>
                    <a:pt x="358" y="554"/>
                  </a:lnTo>
                  <a:lnTo>
                    <a:pt x="356" y="554"/>
                  </a:lnTo>
                  <a:lnTo>
                    <a:pt x="356" y="556"/>
                  </a:lnTo>
                  <a:lnTo>
                    <a:pt x="353" y="559"/>
                  </a:lnTo>
                  <a:lnTo>
                    <a:pt x="351" y="561"/>
                  </a:lnTo>
                  <a:lnTo>
                    <a:pt x="349" y="563"/>
                  </a:lnTo>
                  <a:lnTo>
                    <a:pt x="347" y="565"/>
                  </a:lnTo>
                  <a:lnTo>
                    <a:pt x="347" y="568"/>
                  </a:lnTo>
                  <a:lnTo>
                    <a:pt x="345" y="570"/>
                  </a:lnTo>
                  <a:lnTo>
                    <a:pt x="345" y="572"/>
                  </a:lnTo>
                  <a:lnTo>
                    <a:pt x="345" y="575"/>
                  </a:lnTo>
                  <a:lnTo>
                    <a:pt x="345" y="577"/>
                  </a:lnTo>
                  <a:lnTo>
                    <a:pt x="345" y="579"/>
                  </a:lnTo>
                  <a:lnTo>
                    <a:pt x="345" y="582"/>
                  </a:lnTo>
                  <a:lnTo>
                    <a:pt x="345" y="584"/>
                  </a:lnTo>
                  <a:lnTo>
                    <a:pt x="345" y="586"/>
                  </a:lnTo>
                  <a:lnTo>
                    <a:pt x="347" y="589"/>
                  </a:lnTo>
                  <a:lnTo>
                    <a:pt x="347" y="591"/>
                  </a:lnTo>
                  <a:lnTo>
                    <a:pt x="349" y="593"/>
                  </a:lnTo>
                  <a:lnTo>
                    <a:pt x="351" y="593"/>
                  </a:lnTo>
                  <a:lnTo>
                    <a:pt x="351" y="595"/>
                  </a:lnTo>
                  <a:lnTo>
                    <a:pt x="353" y="595"/>
                  </a:lnTo>
                  <a:lnTo>
                    <a:pt x="353" y="598"/>
                  </a:lnTo>
                  <a:lnTo>
                    <a:pt x="356" y="598"/>
                  </a:lnTo>
                  <a:lnTo>
                    <a:pt x="356" y="600"/>
                  </a:lnTo>
                  <a:lnTo>
                    <a:pt x="356" y="603"/>
                  </a:lnTo>
                  <a:lnTo>
                    <a:pt x="356" y="605"/>
                  </a:lnTo>
                  <a:lnTo>
                    <a:pt x="356" y="607"/>
                  </a:lnTo>
                  <a:lnTo>
                    <a:pt x="356" y="609"/>
                  </a:lnTo>
                  <a:lnTo>
                    <a:pt x="356" y="612"/>
                  </a:lnTo>
                  <a:lnTo>
                    <a:pt x="356" y="614"/>
                  </a:lnTo>
                  <a:lnTo>
                    <a:pt x="353" y="614"/>
                  </a:lnTo>
                  <a:lnTo>
                    <a:pt x="353" y="617"/>
                  </a:lnTo>
                  <a:lnTo>
                    <a:pt x="353" y="619"/>
                  </a:lnTo>
                  <a:lnTo>
                    <a:pt x="353" y="621"/>
                  </a:lnTo>
                  <a:lnTo>
                    <a:pt x="351" y="621"/>
                  </a:lnTo>
                  <a:lnTo>
                    <a:pt x="351" y="623"/>
                  </a:lnTo>
                  <a:lnTo>
                    <a:pt x="351" y="626"/>
                  </a:lnTo>
                  <a:lnTo>
                    <a:pt x="351" y="628"/>
                  </a:lnTo>
                  <a:lnTo>
                    <a:pt x="351" y="630"/>
                  </a:lnTo>
                  <a:lnTo>
                    <a:pt x="351" y="640"/>
                  </a:lnTo>
                  <a:lnTo>
                    <a:pt x="347" y="640"/>
                  </a:lnTo>
                  <a:lnTo>
                    <a:pt x="345" y="640"/>
                  </a:lnTo>
                  <a:lnTo>
                    <a:pt x="343" y="640"/>
                  </a:lnTo>
                  <a:lnTo>
                    <a:pt x="340" y="640"/>
                  </a:lnTo>
                  <a:lnTo>
                    <a:pt x="338" y="640"/>
                  </a:lnTo>
                  <a:lnTo>
                    <a:pt x="338" y="637"/>
                  </a:lnTo>
                  <a:lnTo>
                    <a:pt x="336" y="637"/>
                  </a:lnTo>
                  <a:lnTo>
                    <a:pt x="336" y="635"/>
                  </a:lnTo>
                  <a:lnTo>
                    <a:pt x="336" y="633"/>
                  </a:lnTo>
                  <a:lnTo>
                    <a:pt x="336" y="630"/>
                  </a:lnTo>
                  <a:lnTo>
                    <a:pt x="334" y="630"/>
                  </a:lnTo>
                  <a:lnTo>
                    <a:pt x="332" y="630"/>
                  </a:lnTo>
                  <a:lnTo>
                    <a:pt x="332" y="633"/>
                  </a:lnTo>
                  <a:lnTo>
                    <a:pt x="330" y="633"/>
                  </a:lnTo>
                  <a:lnTo>
                    <a:pt x="330" y="635"/>
                  </a:lnTo>
                  <a:lnTo>
                    <a:pt x="327" y="637"/>
                  </a:lnTo>
                  <a:lnTo>
                    <a:pt x="325" y="637"/>
                  </a:lnTo>
                  <a:lnTo>
                    <a:pt x="325" y="640"/>
                  </a:lnTo>
                  <a:lnTo>
                    <a:pt x="323" y="640"/>
                  </a:lnTo>
                  <a:lnTo>
                    <a:pt x="321" y="640"/>
                  </a:lnTo>
                  <a:lnTo>
                    <a:pt x="319" y="640"/>
                  </a:lnTo>
                  <a:lnTo>
                    <a:pt x="316" y="640"/>
                  </a:lnTo>
                  <a:lnTo>
                    <a:pt x="315" y="640"/>
                  </a:lnTo>
                  <a:lnTo>
                    <a:pt x="312" y="640"/>
                  </a:lnTo>
                  <a:lnTo>
                    <a:pt x="310" y="640"/>
                  </a:lnTo>
                  <a:lnTo>
                    <a:pt x="308" y="642"/>
                  </a:lnTo>
                  <a:lnTo>
                    <a:pt x="306" y="642"/>
                  </a:lnTo>
                  <a:lnTo>
                    <a:pt x="304" y="642"/>
                  </a:lnTo>
                  <a:lnTo>
                    <a:pt x="304" y="644"/>
                  </a:lnTo>
                  <a:lnTo>
                    <a:pt x="301" y="644"/>
                  </a:lnTo>
                  <a:lnTo>
                    <a:pt x="299" y="647"/>
                  </a:lnTo>
                  <a:lnTo>
                    <a:pt x="297" y="649"/>
                  </a:lnTo>
                  <a:lnTo>
                    <a:pt x="295" y="649"/>
                  </a:lnTo>
                  <a:lnTo>
                    <a:pt x="295" y="651"/>
                  </a:lnTo>
                  <a:lnTo>
                    <a:pt x="293" y="651"/>
                  </a:lnTo>
                  <a:lnTo>
                    <a:pt x="291" y="653"/>
                  </a:lnTo>
                  <a:lnTo>
                    <a:pt x="288" y="656"/>
                  </a:lnTo>
                  <a:lnTo>
                    <a:pt x="286" y="658"/>
                  </a:lnTo>
                  <a:lnTo>
                    <a:pt x="284" y="658"/>
                  </a:lnTo>
                  <a:lnTo>
                    <a:pt x="282" y="661"/>
                  </a:lnTo>
                  <a:lnTo>
                    <a:pt x="280" y="661"/>
                  </a:lnTo>
                  <a:lnTo>
                    <a:pt x="280" y="663"/>
                  </a:lnTo>
                  <a:lnTo>
                    <a:pt x="278" y="663"/>
                  </a:lnTo>
                  <a:lnTo>
                    <a:pt x="275" y="663"/>
                  </a:lnTo>
                  <a:lnTo>
                    <a:pt x="273" y="663"/>
                  </a:lnTo>
                  <a:lnTo>
                    <a:pt x="271" y="663"/>
                  </a:lnTo>
                  <a:lnTo>
                    <a:pt x="271" y="665"/>
                  </a:lnTo>
                  <a:lnTo>
                    <a:pt x="269" y="665"/>
                  </a:lnTo>
                  <a:lnTo>
                    <a:pt x="267" y="665"/>
                  </a:lnTo>
                  <a:lnTo>
                    <a:pt x="264" y="665"/>
                  </a:lnTo>
                  <a:lnTo>
                    <a:pt x="264" y="663"/>
                  </a:lnTo>
                  <a:lnTo>
                    <a:pt x="263" y="663"/>
                  </a:lnTo>
                  <a:lnTo>
                    <a:pt x="260" y="663"/>
                  </a:lnTo>
                  <a:lnTo>
                    <a:pt x="258" y="663"/>
                  </a:lnTo>
                  <a:lnTo>
                    <a:pt x="256" y="663"/>
                  </a:lnTo>
                  <a:lnTo>
                    <a:pt x="256" y="661"/>
                  </a:lnTo>
                  <a:lnTo>
                    <a:pt x="254" y="661"/>
                  </a:lnTo>
                  <a:lnTo>
                    <a:pt x="252" y="661"/>
                  </a:lnTo>
                  <a:lnTo>
                    <a:pt x="252" y="658"/>
                  </a:lnTo>
                  <a:lnTo>
                    <a:pt x="252" y="656"/>
                  </a:lnTo>
                  <a:lnTo>
                    <a:pt x="249" y="656"/>
                  </a:lnTo>
                  <a:lnTo>
                    <a:pt x="249" y="653"/>
                  </a:lnTo>
                  <a:lnTo>
                    <a:pt x="247" y="653"/>
                  </a:lnTo>
                  <a:lnTo>
                    <a:pt x="247" y="651"/>
                  </a:lnTo>
                  <a:lnTo>
                    <a:pt x="245" y="651"/>
                  </a:lnTo>
                  <a:lnTo>
                    <a:pt x="243" y="651"/>
                  </a:lnTo>
                  <a:lnTo>
                    <a:pt x="241" y="651"/>
                  </a:lnTo>
                  <a:lnTo>
                    <a:pt x="241" y="653"/>
                  </a:lnTo>
                  <a:lnTo>
                    <a:pt x="239" y="653"/>
                  </a:lnTo>
                  <a:lnTo>
                    <a:pt x="239" y="656"/>
                  </a:lnTo>
                  <a:lnTo>
                    <a:pt x="236" y="656"/>
                  </a:lnTo>
                  <a:lnTo>
                    <a:pt x="236" y="658"/>
                  </a:lnTo>
                  <a:lnTo>
                    <a:pt x="236" y="661"/>
                  </a:lnTo>
                  <a:lnTo>
                    <a:pt x="236" y="663"/>
                  </a:lnTo>
                  <a:lnTo>
                    <a:pt x="236" y="665"/>
                  </a:lnTo>
                  <a:lnTo>
                    <a:pt x="239" y="665"/>
                  </a:lnTo>
                  <a:lnTo>
                    <a:pt x="239" y="667"/>
                  </a:lnTo>
                  <a:lnTo>
                    <a:pt x="239" y="670"/>
                  </a:lnTo>
                  <a:lnTo>
                    <a:pt x="241" y="670"/>
                  </a:lnTo>
                  <a:lnTo>
                    <a:pt x="241" y="672"/>
                  </a:lnTo>
                  <a:lnTo>
                    <a:pt x="241" y="674"/>
                  </a:lnTo>
                  <a:lnTo>
                    <a:pt x="243" y="674"/>
                  </a:lnTo>
                  <a:lnTo>
                    <a:pt x="241" y="677"/>
                  </a:lnTo>
                  <a:lnTo>
                    <a:pt x="241" y="679"/>
                  </a:lnTo>
                  <a:lnTo>
                    <a:pt x="239" y="679"/>
                  </a:lnTo>
                  <a:lnTo>
                    <a:pt x="236" y="679"/>
                  </a:lnTo>
                  <a:lnTo>
                    <a:pt x="234" y="679"/>
                  </a:lnTo>
                  <a:lnTo>
                    <a:pt x="234" y="677"/>
                  </a:lnTo>
                  <a:lnTo>
                    <a:pt x="232" y="677"/>
                  </a:lnTo>
                  <a:lnTo>
                    <a:pt x="232" y="674"/>
                  </a:lnTo>
                  <a:lnTo>
                    <a:pt x="230" y="674"/>
                  </a:lnTo>
                  <a:lnTo>
                    <a:pt x="230" y="672"/>
                  </a:lnTo>
                  <a:lnTo>
                    <a:pt x="230" y="670"/>
                  </a:lnTo>
                  <a:lnTo>
                    <a:pt x="228" y="670"/>
                  </a:lnTo>
                  <a:lnTo>
                    <a:pt x="226" y="670"/>
                  </a:lnTo>
                  <a:lnTo>
                    <a:pt x="223" y="667"/>
                  </a:lnTo>
                  <a:lnTo>
                    <a:pt x="221" y="667"/>
                  </a:lnTo>
                  <a:lnTo>
                    <a:pt x="219" y="667"/>
                  </a:lnTo>
                  <a:lnTo>
                    <a:pt x="219" y="665"/>
                  </a:lnTo>
                  <a:lnTo>
                    <a:pt x="217" y="665"/>
                  </a:lnTo>
                  <a:lnTo>
                    <a:pt x="215" y="665"/>
                  </a:lnTo>
                  <a:lnTo>
                    <a:pt x="212" y="665"/>
                  </a:lnTo>
                  <a:lnTo>
                    <a:pt x="212" y="663"/>
                  </a:lnTo>
                  <a:lnTo>
                    <a:pt x="210" y="663"/>
                  </a:lnTo>
                  <a:lnTo>
                    <a:pt x="208" y="663"/>
                  </a:lnTo>
                  <a:lnTo>
                    <a:pt x="208" y="665"/>
                  </a:lnTo>
                  <a:lnTo>
                    <a:pt x="206" y="665"/>
                  </a:lnTo>
                  <a:lnTo>
                    <a:pt x="204" y="667"/>
                  </a:lnTo>
                  <a:lnTo>
                    <a:pt x="202" y="667"/>
                  </a:lnTo>
                  <a:lnTo>
                    <a:pt x="202" y="665"/>
                  </a:lnTo>
                  <a:lnTo>
                    <a:pt x="202" y="663"/>
                  </a:lnTo>
                  <a:lnTo>
                    <a:pt x="202" y="661"/>
                  </a:lnTo>
                  <a:lnTo>
                    <a:pt x="202" y="658"/>
                  </a:lnTo>
                  <a:lnTo>
                    <a:pt x="199" y="656"/>
                  </a:lnTo>
                  <a:lnTo>
                    <a:pt x="198" y="656"/>
                  </a:lnTo>
                  <a:lnTo>
                    <a:pt x="195" y="658"/>
                  </a:lnTo>
                  <a:lnTo>
                    <a:pt x="193" y="658"/>
                  </a:lnTo>
                  <a:lnTo>
                    <a:pt x="191" y="658"/>
                  </a:lnTo>
                  <a:lnTo>
                    <a:pt x="188" y="658"/>
                  </a:lnTo>
                  <a:lnTo>
                    <a:pt x="187" y="658"/>
                  </a:lnTo>
                  <a:lnTo>
                    <a:pt x="184" y="661"/>
                  </a:lnTo>
                  <a:lnTo>
                    <a:pt x="182" y="663"/>
                  </a:lnTo>
                  <a:lnTo>
                    <a:pt x="180" y="663"/>
                  </a:lnTo>
                  <a:lnTo>
                    <a:pt x="178" y="663"/>
                  </a:lnTo>
                  <a:lnTo>
                    <a:pt x="176" y="663"/>
                  </a:lnTo>
                  <a:lnTo>
                    <a:pt x="174" y="661"/>
                  </a:lnTo>
                  <a:lnTo>
                    <a:pt x="174" y="658"/>
                  </a:lnTo>
                  <a:lnTo>
                    <a:pt x="171" y="658"/>
                  </a:lnTo>
                  <a:lnTo>
                    <a:pt x="171" y="656"/>
                  </a:lnTo>
                  <a:lnTo>
                    <a:pt x="171" y="653"/>
                  </a:lnTo>
                  <a:lnTo>
                    <a:pt x="169" y="653"/>
                  </a:lnTo>
                  <a:lnTo>
                    <a:pt x="169" y="651"/>
                  </a:lnTo>
                  <a:lnTo>
                    <a:pt x="167" y="651"/>
                  </a:lnTo>
                  <a:lnTo>
                    <a:pt x="167" y="649"/>
                  </a:lnTo>
                  <a:lnTo>
                    <a:pt x="165" y="649"/>
                  </a:lnTo>
                  <a:lnTo>
                    <a:pt x="163" y="647"/>
                  </a:lnTo>
                  <a:lnTo>
                    <a:pt x="160" y="647"/>
                  </a:lnTo>
                  <a:lnTo>
                    <a:pt x="160" y="644"/>
                  </a:lnTo>
                  <a:lnTo>
                    <a:pt x="158" y="642"/>
                  </a:lnTo>
                  <a:lnTo>
                    <a:pt x="156" y="642"/>
                  </a:lnTo>
                  <a:lnTo>
                    <a:pt x="156" y="640"/>
                  </a:lnTo>
                  <a:lnTo>
                    <a:pt x="154" y="637"/>
                  </a:lnTo>
                  <a:lnTo>
                    <a:pt x="154" y="635"/>
                  </a:lnTo>
                  <a:lnTo>
                    <a:pt x="154" y="633"/>
                  </a:lnTo>
                  <a:lnTo>
                    <a:pt x="154" y="630"/>
                  </a:lnTo>
                  <a:lnTo>
                    <a:pt x="152" y="630"/>
                  </a:lnTo>
                  <a:lnTo>
                    <a:pt x="150" y="628"/>
                  </a:lnTo>
                  <a:lnTo>
                    <a:pt x="147" y="628"/>
                  </a:lnTo>
                  <a:lnTo>
                    <a:pt x="145" y="630"/>
                  </a:lnTo>
                  <a:lnTo>
                    <a:pt x="143" y="633"/>
                  </a:lnTo>
                  <a:lnTo>
                    <a:pt x="143" y="635"/>
                  </a:lnTo>
                  <a:lnTo>
                    <a:pt x="141" y="635"/>
                  </a:lnTo>
                  <a:lnTo>
                    <a:pt x="141" y="637"/>
                  </a:lnTo>
                  <a:lnTo>
                    <a:pt x="139" y="635"/>
                  </a:lnTo>
                  <a:lnTo>
                    <a:pt x="137" y="635"/>
                  </a:lnTo>
                  <a:lnTo>
                    <a:pt x="134" y="633"/>
                  </a:lnTo>
                  <a:lnTo>
                    <a:pt x="132" y="633"/>
                  </a:lnTo>
                  <a:lnTo>
                    <a:pt x="132" y="630"/>
                  </a:lnTo>
                  <a:lnTo>
                    <a:pt x="130" y="628"/>
                  </a:lnTo>
                  <a:lnTo>
                    <a:pt x="128" y="628"/>
                  </a:lnTo>
                  <a:lnTo>
                    <a:pt x="126" y="628"/>
                  </a:lnTo>
                  <a:lnTo>
                    <a:pt x="123" y="630"/>
                  </a:lnTo>
                  <a:lnTo>
                    <a:pt x="122" y="633"/>
                  </a:lnTo>
                  <a:lnTo>
                    <a:pt x="119" y="635"/>
                  </a:lnTo>
                  <a:lnTo>
                    <a:pt x="117" y="637"/>
                  </a:lnTo>
                  <a:lnTo>
                    <a:pt x="117" y="640"/>
                  </a:lnTo>
                  <a:lnTo>
                    <a:pt x="115" y="640"/>
                  </a:lnTo>
                  <a:lnTo>
                    <a:pt x="115" y="642"/>
                  </a:lnTo>
                  <a:lnTo>
                    <a:pt x="113" y="644"/>
                  </a:lnTo>
                  <a:lnTo>
                    <a:pt x="113" y="647"/>
                  </a:lnTo>
                  <a:lnTo>
                    <a:pt x="113" y="649"/>
                  </a:lnTo>
                  <a:lnTo>
                    <a:pt x="111" y="651"/>
                  </a:lnTo>
                  <a:lnTo>
                    <a:pt x="111" y="653"/>
                  </a:lnTo>
                  <a:lnTo>
                    <a:pt x="111" y="656"/>
                  </a:lnTo>
                  <a:lnTo>
                    <a:pt x="111" y="658"/>
                  </a:lnTo>
                  <a:lnTo>
                    <a:pt x="111" y="661"/>
                  </a:lnTo>
                  <a:lnTo>
                    <a:pt x="111" y="663"/>
                  </a:lnTo>
                  <a:lnTo>
                    <a:pt x="108" y="663"/>
                  </a:lnTo>
                  <a:lnTo>
                    <a:pt x="106" y="663"/>
                  </a:lnTo>
                  <a:lnTo>
                    <a:pt x="104" y="663"/>
                  </a:lnTo>
                  <a:lnTo>
                    <a:pt x="102" y="661"/>
                  </a:lnTo>
                  <a:lnTo>
                    <a:pt x="100" y="661"/>
                  </a:lnTo>
                  <a:lnTo>
                    <a:pt x="100" y="658"/>
                  </a:lnTo>
                  <a:lnTo>
                    <a:pt x="98" y="656"/>
                  </a:lnTo>
                  <a:lnTo>
                    <a:pt x="95" y="656"/>
                  </a:lnTo>
                  <a:lnTo>
                    <a:pt x="93" y="653"/>
                  </a:lnTo>
                  <a:lnTo>
                    <a:pt x="91" y="653"/>
                  </a:lnTo>
                  <a:lnTo>
                    <a:pt x="89" y="651"/>
                  </a:lnTo>
                  <a:lnTo>
                    <a:pt x="87" y="651"/>
                  </a:lnTo>
                  <a:lnTo>
                    <a:pt x="87" y="649"/>
                  </a:lnTo>
                  <a:lnTo>
                    <a:pt x="85" y="649"/>
                  </a:lnTo>
                  <a:lnTo>
                    <a:pt x="82" y="649"/>
                  </a:lnTo>
                  <a:lnTo>
                    <a:pt x="82" y="647"/>
                  </a:lnTo>
                  <a:lnTo>
                    <a:pt x="80" y="647"/>
                  </a:lnTo>
                  <a:lnTo>
                    <a:pt x="78" y="644"/>
                  </a:lnTo>
                  <a:lnTo>
                    <a:pt x="76" y="644"/>
                  </a:lnTo>
                  <a:lnTo>
                    <a:pt x="74" y="644"/>
                  </a:lnTo>
                  <a:lnTo>
                    <a:pt x="71" y="644"/>
                  </a:lnTo>
                  <a:lnTo>
                    <a:pt x="71" y="642"/>
                  </a:lnTo>
                  <a:lnTo>
                    <a:pt x="69" y="642"/>
                  </a:lnTo>
                  <a:lnTo>
                    <a:pt x="67" y="640"/>
                  </a:lnTo>
                  <a:lnTo>
                    <a:pt x="65" y="640"/>
                  </a:lnTo>
                  <a:lnTo>
                    <a:pt x="65" y="637"/>
                  </a:lnTo>
                  <a:lnTo>
                    <a:pt x="63" y="637"/>
                  </a:lnTo>
                  <a:lnTo>
                    <a:pt x="61" y="637"/>
                  </a:lnTo>
                  <a:lnTo>
                    <a:pt x="59" y="635"/>
                  </a:lnTo>
                  <a:lnTo>
                    <a:pt x="56" y="635"/>
                  </a:lnTo>
                  <a:lnTo>
                    <a:pt x="56" y="633"/>
                  </a:lnTo>
                  <a:lnTo>
                    <a:pt x="54" y="633"/>
                  </a:lnTo>
                  <a:lnTo>
                    <a:pt x="52" y="633"/>
                  </a:lnTo>
                  <a:lnTo>
                    <a:pt x="50" y="633"/>
                  </a:lnTo>
                  <a:lnTo>
                    <a:pt x="48" y="633"/>
                  </a:lnTo>
                  <a:lnTo>
                    <a:pt x="46" y="633"/>
                  </a:lnTo>
                  <a:lnTo>
                    <a:pt x="43" y="633"/>
                  </a:lnTo>
                  <a:lnTo>
                    <a:pt x="41" y="633"/>
                  </a:lnTo>
                  <a:lnTo>
                    <a:pt x="39" y="630"/>
                  </a:lnTo>
                  <a:lnTo>
                    <a:pt x="39" y="628"/>
                  </a:lnTo>
                  <a:lnTo>
                    <a:pt x="41" y="626"/>
                  </a:lnTo>
                  <a:lnTo>
                    <a:pt x="41" y="623"/>
                  </a:lnTo>
                  <a:lnTo>
                    <a:pt x="41" y="621"/>
                  </a:lnTo>
                  <a:lnTo>
                    <a:pt x="43" y="619"/>
                  </a:lnTo>
                  <a:lnTo>
                    <a:pt x="43" y="617"/>
                  </a:lnTo>
                  <a:lnTo>
                    <a:pt x="43" y="614"/>
                  </a:lnTo>
                  <a:lnTo>
                    <a:pt x="46" y="614"/>
                  </a:lnTo>
                  <a:lnTo>
                    <a:pt x="46" y="612"/>
                  </a:lnTo>
                  <a:lnTo>
                    <a:pt x="48" y="609"/>
                  </a:lnTo>
                  <a:lnTo>
                    <a:pt x="48" y="607"/>
                  </a:lnTo>
                  <a:lnTo>
                    <a:pt x="50" y="605"/>
                  </a:lnTo>
                  <a:lnTo>
                    <a:pt x="50" y="603"/>
                  </a:lnTo>
                  <a:lnTo>
                    <a:pt x="50" y="600"/>
                  </a:lnTo>
                  <a:lnTo>
                    <a:pt x="48" y="600"/>
                  </a:lnTo>
                  <a:lnTo>
                    <a:pt x="48" y="598"/>
                  </a:lnTo>
                  <a:lnTo>
                    <a:pt x="46" y="598"/>
                  </a:lnTo>
                  <a:lnTo>
                    <a:pt x="43" y="598"/>
                  </a:lnTo>
                  <a:lnTo>
                    <a:pt x="41" y="598"/>
                  </a:lnTo>
                  <a:lnTo>
                    <a:pt x="39" y="598"/>
                  </a:lnTo>
                  <a:lnTo>
                    <a:pt x="37" y="598"/>
                  </a:lnTo>
                  <a:lnTo>
                    <a:pt x="35" y="598"/>
                  </a:lnTo>
                  <a:lnTo>
                    <a:pt x="33" y="600"/>
                  </a:lnTo>
                  <a:lnTo>
                    <a:pt x="30" y="600"/>
                  </a:lnTo>
                  <a:lnTo>
                    <a:pt x="30" y="603"/>
                  </a:lnTo>
                  <a:lnTo>
                    <a:pt x="28" y="605"/>
                  </a:lnTo>
                  <a:lnTo>
                    <a:pt x="26" y="605"/>
                  </a:lnTo>
                  <a:lnTo>
                    <a:pt x="26" y="607"/>
                  </a:lnTo>
                  <a:lnTo>
                    <a:pt x="24" y="609"/>
                  </a:lnTo>
                  <a:lnTo>
                    <a:pt x="24" y="612"/>
                  </a:lnTo>
                  <a:lnTo>
                    <a:pt x="22" y="612"/>
                  </a:lnTo>
                  <a:lnTo>
                    <a:pt x="22" y="614"/>
                  </a:lnTo>
                  <a:lnTo>
                    <a:pt x="22" y="617"/>
                  </a:lnTo>
                  <a:lnTo>
                    <a:pt x="19" y="617"/>
                  </a:lnTo>
                  <a:lnTo>
                    <a:pt x="19" y="619"/>
                  </a:lnTo>
                  <a:lnTo>
                    <a:pt x="17" y="621"/>
                  </a:lnTo>
                  <a:lnTo>
                    <a:pt x="17" y="623"/>
                  </a:lnTo>
                  <a:lnTo>
                    <a:pt x="17" y="626"/>
                  </a:lnTo>
                  <a:lnTo>
                    <a:pt x="15" y="628"/>
                  </a:lnTo>
                  <a:lnTo>
                    <a:pt x="15" y="630"/>
                  </a:lnTo>
                  <a:lnTo>
                    <a:pt x="15" y="633"/>
                  </a:lnTo>
                  <a:lnTo>
                    <a:pt x="15" y="635"/>
                  </a:lnTo>
                  <a:lnTo>
                    <a:pt x="15" y="637"/>
                  </a:lnTo>
                  <a:lnTo>
                    <a:pt x="15" y="640"/>
                  </a:lnTo>
                  <a:lnTo>
                    <a:pt x="13" y="640"/>
                  </a:lnTo>
                  <a:lnTo>
                    <a:pt x="13" y="642"/>
                  </a:lnTo>
                  <a:lnTo>
                    <a:pt x="13" y="649"/>
                  </a:lnTo>
                  <a:lnTo>
                    <a:pt x="13" y="653"/>
                  </a:lnTo>
                  <a:lnTo>
                    <a:pt x="11" y="658"/>
                  </a:lnTo>
                  <a:lnTo>
                    <a:pt x="11" y="661"/>
                  </a:lnTo>
                  <a:lnTo>
                    <a:pt x="11" y="658"/>
                  </a:lnTo>
                  <a:lnTo>
                    <a:pt x="11" y="656"/>
                  </a:lnTo>
                  <a:lnTo>
                    <a:pt x="11" y="653"/>
                  </a:lnTo>
                  <a:lnTo>
                    <a:pt x="11" y="651"/>
                  </a:lnTo>
                  <a:lnTo>
                    <a:pt x="11" y="649"/>
                  </a:lnTo>
                  <a:lnTo>
                    <a:pt x="11" y="647"/>
                  </a:lnTo>
                  <a:lnTo>
                    <a:pt x="11" y="644"/>
                  </a:lnTo>
                  <a:lnTo>
                    <a:pt x="11" y="642"/>
                  </a:lnTo>
                  <a:lnTo>
                    <a:pt x="9" y="640"/>
                  </a:lnTo>
                  <a:lnTo>
                    <a:pt x="9" y="637"/>
                  </a:lnTo>
                  <a:lnTo>
                    <a:pt x="9" y="635"/>
                  </a:lnTo>
                  <a:lnTo>
                    <a:pt x="9" y="633"/>
                  </a:lnTo>
                  <a:lnTo>
                    <a:pt x="9" y="630"/>
                  </a:lnTo>
                  <a:lnTo>
                    <a:pt x="6" y="628"/>
                  </a:lnTo>
                  <a:lnTo>
                    <a:pt x="6" y="626"/>
                  </a:lnTo>
                  <a:lnTo>
                    <a:pt x="6" y="623"/>
                  </a:lnTo>
                  <a:lnTo>
                    <a:pt x="6" y="621"/>
                  </a:lnTo>
                  <a:lnTo>
                    <a:pt x="6" y="619"/>
                  </a:lnTo>
                  <a:lnTo>
                    <a:pt x="6" y="617"/>
                  </a:lnTo>
                  <a:lnTo>
                    <a:pt x="6" y="614"/>
                  </a:lnTo>
                  <a:lnTo>
                    <a:pt x="6" y="612"/>
                  </a:lnTo>
                  <a:lnTo>
                    <a:pt x="6" y="609"/>
                  </a:lnTo>
                  <a:lnTo>
                    <a:pt x="5" y="607"/>
                  </a:lnTo>
                  <a:lnTo>
                    <a:pt x="5" y="605"/>
                  </a:lnTo>
                  <a:lnTo>
                    <a:pt x="5" y="603"/>
                  </a:lnTo>
                  <a:lnTo>
                    <a:pt x="5" y="600"/>
                  </a:lnTo>
                  <a:lnTo>
                    <a:pt x="6" y="600"/>
                  </a:lnTo>
                  <a:lnTo>
                    <a:pt x="5" y="598"/>
                  </a:lnTo>
                  <a:lnTo>
                    <a:pt x="5" y="595"/>
                  </a:lnTo>
                  <a:lnTo>
                    <a:pt x="5" y="593"/>
                  </a:lnTo>
                  <a:lnTo>
                    <a:pt x="5" y="591"/>
                  </a:lnTo>
                  <a:lnTo>
                    <a:pt x="5" y="589"/>
                  </a:lnTo>
                  <a:lnTo>
                    <a:pt x="5" y="586"/>
                  </a:lnTo>
                  <a:lnTo>
                    <a:pt x="5" y="584"/>
                  </a:lnTo>
                  <a:lnTo>
                    <a:pt x="5" y="582"/>
                  </a:lnTo>
                  <a:lnTo>
                    <a:pt x="5" y="579"/>
                  </a:lnTo>
                  <a:lnTo>
                    <a:pt x="5" y="577"/>
                  </a:lnTo>
                  <a:lnTo>
                    <a:pt x="5" y="575"/>
                  </a:lnTo>
                  <a:lnTo>
                    <a:pt x="5" y="572"/>
                  </a:lnTo>
                  <a:lnTo>
                    <a:pt x="5" y="570"/>
                  </a:lnTo>
                  <a:lnTo>
                    <a:pt x="5" y="568"/>
                  </a:lnTo>
                  <a:lnTo>
                    <a:pt x="5" y="565"/>
                  </a:lnTo>
                  <a:lnTo>
                    <a:pt x="5" y="563"/>
                  </a:lnTo>
                  <a:lnTo>
                    <a:pt x="5" y="561"/>
                  </a:lnTo>
                  <a:lnTo>
                    <a:pt x="2" y="559"/>
                  </a:lnTo>
                  <a:lnTo>
                    <a:pt x="2" y="556"/>
                  </a:lnTo>
                  <a:lnTo>
                    <a:pt x="2" y="554"/>
                  </a:lnTo>
                  <a:lnTo>
                    <a:pt x="2" y="551"/>
                  </a:lnTo>
                  <a:lnTo>
                    <a:pt x="0" y="549"/>
                  </a:lnTo>
                  <a:lnTo>
                    <a:pt x="0" y="547"/>
                  </a:lnTo>
                  <a:lnTo>
                    <a:pt x="0" y="545"/>
                  </a:lnTo>
                  <a:lnTo>
                    <a:pt x="0" y="542"/>
                  </a:lnTo>
                  <a:lnTo>
                    <a:pt x="0" y="540"/>
                  </a:lnTo>
                  <a:lnTo>
                    <a:pt x="0" y="538"/>
                  </a:lnTo>
                  <a:lnTo>
                    <a:pt x="0" y="535"/>
                  </a:lnTo>
                  <a:lnTo>
                    <a:pt x="2" y="535"/>
                  </a:lnTo>
                  <a:lnTo>
                    <a:pt x="2" y="533"/>
                  </a:lnTo>
                  <a:lnTo>
                    <a:pt x="2" y="531"/>
                  </a:lnTo>
                  <a:lnTo>
                    <a:pt x="2" y="528"/>
                  </a:lnTo>
                  <a:lnTo>
                    <a:pt x="2" y="526"/>
                  </a:lnTo>
                  <a:lnTo>
                    <a:pt x="2" y="524"/>
                  </a:lnTo>
                  <a:lnTo>
                    <a:pt x="2" y="521"/>
                  </a:lnTo>
                  <a:lnTo>
                    <a:pt x="2" y="519"/>
                  </a:lnTo>
                  <a:lnTo>
                    <a:pt x="2" y="517"/>
                  </a:lnTo>
                  <a:lnTo>
                    <a:pt x="5" y="517"/>
                  </a:lnTo>
                  <a:lnTo>
                    <a:pt x="5" y="515"/>
                  </a:lnTo>
                  <a:lnTo>
                    <a:pt x="5" y="512"/>
                  </a:lnTo>
                  <a:lnTo>
                    <a:pt x="5" y="510"/>
                  </a:lnTo>
                  <a:lnTo>
                    <a:pt x="5" y="507"/>
                  </a:lnTo>
                  <a:lnTo>
                    <a:pt x="6" y="505"/>
                  </a:lnTo>
                  <a:lnTo>
                    <a:pt x="6" y="503"/>
                  </a:lnTo>
                  <a:lnTo>
                    <a:pt x="6" y="501"/>
                  </a:lnTo>
                  <a:lnTo>
                    <a:pt x="6" y="498"/>
                  </a:lnTo>
                  <a:lnTo>
                    <a:pt x="9" y="496"/>
                  </a:lnTo>
                  <a:lnTo>
                    <a:pt x="9" y="493"/>
                  </a:lnTo>
                  <a:lnTo>
                    <a:pt x="11" y="491"/>
                  </a:lnTo>
                  <a:lnTo>
                    <a:pt x="11" y="489"/>
                  </a:lnTo>
                  <a:lnTo>
                    <a:pt x="11" y="487"/>
                  </a:lnTo>
                  <a:lnTo>
                    <a:pt x="11" y="484"/>
                  </a:lnTo>
                  <a:lnTo>
                    <a:pt x="11" y="482"/>
                  </a:lnTo>
                  <a:lnTo>
                    <a:pt x="11" y="480"/>
                  </a:lnTo>
                  <a:lnTo>
                    <a:pt x="11" y="477"/>
                  </a:lnTo>
                  <a:lnTo>
                    <a:pt x="13" y="477"/>
                  </a:lnTo>
                  <a:lnTo>
                    <a:pt x="13" y="475"/>
                  </a:lnTo>
                  <a:lnTo>
                    <a:pt x="13" y="473"/>
                  </a:lnTo>
                  <a:lnTo>
                    <a:pt x="13" y="470"/>
                  </a:lnTo>
                  <a:lnTo>
                    <a:pt x="13" y="468"/>
                  </a:lnTo>
                  <a:lnTo>
                    <a:pt x="13" y="466"/>
                  </a:lnTo>
                  <a:lnTo>
                    <a:pt x="13" y="463"/>
                  </a:lnTo>
                  <a:lnTo>
                    <a:pt x="13" y="461"/>
                  </a:lnTo>
                  <a:lnTo>
                    <a:pt x="13" y="459"/>
                  </a:lnTo>
                  <a:lnTo>
                    <a:pt x="15" y="459"/>
                  </a:lnTo>
                  <a:lnTo>
                    <a:pt x="15" y="457"/>
                  </a:lnTo>
                  <a:lnTo>
                    <a:pt x="15" y="454"/>
                  </a:lnTo>
                  <a:lnTo>
                    <a:pt x="17" y="452"/>
                  </a:lnTo>
                  <a:lnTo>
                    <a:pt x="17" y="449"/>
                  </a:lnTo>
                  <a:lnTo>
                    <a:pt x="19" y="448"/>
                  </a:lnTo>
                  <a:lnTo>
                    <a:pt x="19" y="445"/>
                  </a:lnTo>
                  <a:lnTo>
                    <a:pt x="22" y="443"/>
                  </a:lnTo>
                  <a:lnTo>
                    <a:pt x="22" y="440"/>
                  </a:lnTo>
                  <a:lnTo>
                    <a:pt x="24" y="438"/>
                  </a:lnTo>
                  <a:lnTo>
                    <a:pt x="24" y="436"/>
                  </a:lnTo>
                  <a:lnTo>
                    <a:pt x="26" y="436"/>
                  </a:lnTo>
                  <a:lnTo>
                    <a:pt x="26" y="433"/>
                  </a:lnTo>
                  <a:lnTo>
                    <a:pt x="26" y="431"/>
                  </a:lnTo>
                  <a:lnTo>
                    <a:pt x="28" y="429"/>
                  </a:lnTo>
                  <a:lnTo>
                    <a:pt x="28" y="426"/>
                  </a:lnTo>
                  <a:lnTo>
                    <a:pt x="30" y="424"/>
                  </a:lnTo>
                  <a:lnTo>
                    <a:pt x="30" y="422"/>
                  </a:lnTo>
                  <a:lnTo>
                    <a:pt x="30" y="419"/>
                  </a:lnTo>
                  <a:lnTo>
                    <a:pt x="30" y="417"/>
                  </a:lnTo>
                  <a:lnTo>
                    <a:pt x="33" y="417"/>
                  </a:lnTo>
                  <a:lnTo>
                    <a:pt x="33" y="415"/>
                  </a:lnTo>
                  <a:lnTo>
                    <a:pt x="35" y="415"/>
                  </a:lnTo>
                  <a:lnTo>
                    <a:pt x="35" y="413"/>
                  </a:lnTo>
                  <a:lnTo>
                    <a:pt x="37" y="410"/>
                  </a:lnTo>
                  <a:lnTo>
                    <a:pt x="37" y="408"/>
                  </a:lnTo>
                  <a:lnTo>
                    <a:pt x="39" y="408"/>
                  </a:lnTo>
                  <a:lnTo>
                    <a:pt x="39" y="405"/>
                  </a:lnTo>
                  <a:lnTo>
                    <a:pt x="39" y="403"/>
                  </a:lnTo>
                  <a:lnTo>
                    <a:pt x="41" y="403"/>
                  </a:lnTo>
                  <a:lnTo>
                    <a:pt x="41" y="401"/>
                  </a:lnTo>
                  <a:lnTo>
                    <a:pt x="43" y="399"/>
                  </a:lnTo>
                  <a:lnTo>
                    <a:pt x="43" y="396"/>
                  </a:lnTo>
                  <a:lnTo>
                    <a:pt x="46" y="391"/>
                  </a:lnTo>
                  <a:lnTo>
                    <a:pt x="50" y="378"/>
                  </a:lnTo>
                  <a:lnTo>
                    <a:pt x="50" y="376"/>
                  </a:lnTo>
                  <a:lnTo>
                    <a:pt x="50" y="373"/>
                  </a:lnTo>
                  <a:lnTo>
                    <a:pt x="50" y="371"/>
                  </a:lnTo>
                  <a:lnTo>
                    <a:pt x="52" y="368"/>
                  </a:lnTo>
                  <a:lnTo>
                    <a:pt x="52" y="366"/>
                  </a:lnTo>
                  <a:lnTo>
                    <a:pt x="52" y="364"/>
                  </a:lnTo>
                  <a:lnTo>
                    <a:pt x="52" y="361"/>
                  </a:lnTo>
                  <a:lnTo>
                    <a:pt x="54" y="359"/>
                  </a:lnTo>
                  <a:lnTo>
                    <a:pt x="54" y="357"/>
                  </a:lnTo>
                  <a:lnTo>
                    <a:pt x="54" y="355"/>
                  </a:lnTo>
                  <a:lnTo>
                    <a:pt x="54" y="352"/>
                  </a:lnTo>
                  <a:lnTo>
                    <a:pt x="56" y="350"/>
                  </a:lnTo>
                  <a:lnTo>
                    <a:pt x="56" y="347"/>
                  </a:lnTo>
                  <a:lnTo>
                    <a:pt x="56" y="346"/>
                  </a:lnTo>
                  <a:lnTo>
                    <a:pt x="59" y="346"/>
                  </a:lnTo>
                  <a:lnTo>
                    <a:pt x="59" y="343"/>
                  </a:lnTo>
                  <a:lnTo>
                    <a:pt x="61" y="341"/>
                  </a:lnTo>
                  <a:lnTo>
                    <a:pt x="61" y="338"/>
                  </a:lnTo>
                  <a:lnTo>
                    <a:pt x="63" y="338"/>
                  </a:lnTo>
                  <a:lnTo>
                    <a:pt x="63" y="336"/>
                  </a:lnTo>
                  <a:lnTo>
                    <a:pt x="65" y="336"/>
                  </a:lnTo>
                  <a:lnTo>
                    <a:pt x="65" y="334"/>
                  </a:lnTo>
                  <a:lnTo>
                    <a:pt x="67" y="334"/>
                  </a:lnTo>
                  <a:lnTo>
                    <a:pt x="67" y="332"/>
                  </a:lnTo>
                  <a:lnTo>
                    <a:pt x="67" y="329"/>
                  </a:lnTo>
                  <a:lnTo>
                    <a:pt x="69" y="329"/>
                  </a:lnTo>
                  <a:lnTo>
                    <a:pt x="69" y="327"/>
                  </a:lnTo>
                  <a:lnTo>
                    <a:pt x="71" y="327"/>
                  </a:lnTo>
                  <a:lnTo>
                    <a:pt x="71" y="324"/>
                  </a:lnTo>
                  <a:lnTo>
                    <a:pt x="74" y="324"/>
                  </a:lnTo>
                  <a:lnTo>
                    <a:pt x="74" y="322"/>
                  </a:lnTo>
                  <a:lnTo>
                    <a:pt x="76" y="322"/>
                  </a:lnTo>
                  <a:lnTo>
                    <a:pt x="76" y="320"/>
                  </a:lnTo>
                  <a:lnTo>
                    <a:pt x="78" y="320"/>
                  </a:lnTo>
                  <a:lnTo>
                    <a:pt x="78" y="318"/>
                  </a:lnTo>
                  <a:lnTo>
                    <a:pt x="80" y="318"/>
                  </a:lnTo>
                  <a:lnTo>
                    <a:pt x="82" y="315"/>
                  </a:lnTo>
                  <a:lnTo>
                    <a:pt x="85" y="313"/>
                  </a:lnTo>
                  <a:lnTo>
                    <a:pt x="87" y="313"/>
                  </a:lnTo>
                  <a:lnTo>
                    <a:pt x="87" y="311"/>
                  </a:lnTo>
                  <a:lnTo>
                    <a:pt x="89" y="311"/>
                  </a:lnTo>
                  <a:lnTo>
                    <a:pt x="89" y="308"/>
                  </a:lnTo>
                  <a:lnTo>
                    <a:pt x="91" y="308"/>
                  </a:lnTo>
                  <a:lnTo>
                    <a:pt x="91" y="306"/>
                  </a:lnTo>
                  <a:lnTo>
                    <a:pt x="93" y="303"/>
                  </a:lnTo>
                  <a:lnTo>
                    <a:pt x="95" y="303"/>
                  </a:lnTo>
                  <a:lnTo>
                    <a:pt x="95" y="301"/>
                  </a:lnTo>
                  <a:lnTo>
                    <a:pt x="98" y="299"/>
                  </a:lnTo>
                  <a:lnTo>
                    <a:pt x="98" y="297"/>
                  </a:lnTo>
                  <a:lnTo>
                    <a:pt x="100" y="294"/>
                  </a:lnTo>
                  <a:lnTo>
                    <a:pt x="100" y="292"/>
                  </a:lnTo>
                  <a:lnTo>
                    <a:pt x="102" y="289"/>
                  </a:lnTo>
                  <a:lnTo>
                    <a:pt x="102" y="288"/>
                  </a:lnTo>
                  <a:lnTo>
                    <a:pt x="104" y="288"/>
                  </a:lnTo>
                  <a:lnTo>
                    <a:pt x="104" y="285"/>
                  </a:lnTo>
                  <a:lnTo>
                    <a:pt x="106" y="283"/>
                  </a:lnTo>
                  <a:lnTo>
                    <a:pt x="106" y="280"/>
                  </a:lnTo>
                  <a:lnTo>
                    <a:pt x="108" y="280"/>
                  </a:lnTo>
                  <a:lnTo>
                    <a:pt x="108" y="278"/>
                  </a:lnTo>
                  <a:lnTo>
                    <a:pt x="108" y="276"/>
                  </a:lnTo>
                  <a:lnTo>
                    <a:pt x="111" y="276"/>
                  </a:lnTo>
                  <a:lnTo>
                    <a:pt x="111" y="274"/>
                  </a:lnTo>
                  <a:lnTo>
                    <a:pt x="111" y="271"/>
                  </a:lnTo>
                  <a:lnTo>
                    <a:pt x="113" y="271"/>
                  </a:lnTo>
                  <a:lnTo>
                    <a:pt x="113" y="269"/>
                  </a:lnTo>
                  <a:lnTo>
                    <a:pt x="113" y="266"/>
                  </a:lnTo>
                  <a:lnTo>
                    <a:pt x="113" y="264"/>
                  </a:lnTo>
                  <a:lnTo>
                    <a:pt x="115" y="264"/>
                  </a:lnTo>
                  <a:lnTo>
                    <a:pt x="115" y="262"/>
                  </a:lnTo>
                  <a:lnTo>
                    <a:pt x="115" y="260"/>
                  </a:lnTo>
                  <a:lnTo>
                    <a:pt x="115" y="257"/>
                  </a:lnTo>
                  <a:lnTo>
                    <a:pt x="117" y="257"/>
                  </a:lnTo>
                  <a:lnTo>
                    <a:pt x="117" y="255"/>
                  </a:lnTo>
                  <a:lnTo>
                    <a:pt x="117" y="253"/>
                  </a:lnTo>
                  <a:lnTo>
                    <a:pt x="119" y="250"/>
                  </a:lnTo>
                  <a:lnTo>
                    <a:pt x="119" y="248"/>
                  </a:lnTo>
                  <a:lnTo>
                    <a:pt x="119" y="246"/>
                  </a:lnTo>
                  <a:lnTo>
                    <a:pt x="119" y="244"/>
                  </a:lnTo>
                  <a:lnTo>
                    <a:pt x="122" y="241"/>
                  </a:lnTo>
                  <a:lnTo>
                    <a:pt x="122" y="239"/>
                  </a:lnTo>
                  <a:lnTo>
                    <a:pt x="122" y="236"/>
                  </a:lnTo>
                  <a:lnTo>
                    <a:pt x="122" y="234"/>
                  </a:lnTo>
                  <a:lnTo>
                    <a:pt x="122" y="232"/>
                  </a:lnTo>
                  <a:lnTo>
                    <a:pt x="123" y="230"/>
                  </a:lnTo>
                  <a:lnTo>
                    <a:pt x="123" y="227"/>
                  </a:lnTo>
                  <a:lnTo>
                    <a:pt x="123" y="225"/>
                  </a:lnTo>
                  <a:lnTo>
                    <a:pt x="123" y="222"/>
                  </a:lnTo>
                  <a:lnTo>
                    <a:pt x="122" y="220"/>
                  </a:lnTo>
                  <a:lnTo>
                    <a:pt x="122" y="218"/>
                  </a:lnTo>
                  <a:lnTo>
                    <a:pt x="122" y="216"/>
                  </a:lnTo>
                  <a:lnTo>
                    <a:pt x="119" y="216"/>
                  </a:lnTo>
                  <a:lnTo>
                    <a:pt x="119" y="213"/>
                  </a:lnTo>
                  <a:lnTo>
                    <a:pt x="117" y="211"/>
                  </a:lnTo>
                  <a:lnTo>
                    <a:pt x="115" y="209"/>
                  </a:lnTo>
                  <a:lnTo>
                    <a:pt x="115" y="206"/>
                  </a:lnTo>
                  <a:lnTo>
                    <a:pt x="113" y="206"/>
                  </a:lnTo>
                  <a:lnTo>
                    <a:pt x="113" y="204"/>
                  </a:lnTo>
                  <a:lnTo>
                    <a:pt x="113" y="202"/>
                  </a:lnTo>
                  <a:lnTo>
                    <a:pt x="113" y="199"/>
                  </a:lnTo>
                  <a:lnTo>
                    <a:pt x="113" y="197"/>
                  </a:lnTo>
                  <a:lnTo>
                    <a:pt x="111" y="197"/>
                  </a:lnTo>
                  <a:lnTo>
                    <a:pt x="111" y="195"/>
                  </a:lnTo>
                  <a:lnTo>
                    <a:pt x="111" y="192"/>
                  </a:lnTo>
                  <a:lnTo>
                    <a:pt x="113" y="192"/>
                  </a:lnTo>
                  <a:lnTo>
                    <a:pt x="113" y="190"/>
                  </a:lnTo>
                  <a:lnTo>
                    <a:pt x="113" y="188"/>
                  </a:lnTo>
                  <a:lnTo>
                    <a:pt x="115" y="186"/>
                  </a:lnTo>
                  <a:lnTo>
                    <a:pt x="115" y="183"/>
                  </a:lnTo>
                  <a:lnTo>
                    <a:pt x="115" y="181"/>
                  </a:lnTo>
                  <a:lnTo>
                    <a:pt x="117" y="178"/>
                  </a:lnTo>
                  <a:lnTo>
                    <a:pt x="117" y="176"/>
                  </a:lnTo>
                  <a:lnTo>
                    <a:pt x="117" y="174"/>
                  </a:lnTo>
                  <a:lnTo>
                    <a:pt x="119" y="174"/>
                  </a:lnTo>
                  <a:lnTo>
                    <a:pt x="119" y="172"/>
                  </a:lnTo>
                  <a:lnTo>
                    <a:pt x="119" y="169"/>
                  </a:lnTo>
                  <a:lnTo>
                    <a:pt x="122" y="167"/>
                  </a:lnTo>
                  <a:lnTo>
                    <a:pt x="122" y="164"/>
                  </a:lnTo>
                  <a:lnTo>
                    <a:pt x="122" y="162"/>
                  </a:lnTo>
                  <a:lnTo>
                    <a:pt x="122" y="160"/>
                  </a:lnTo>
                  <a:lnTo>
                    <a:pt x="122" y="158"/>
                  </a:lnTo>
                  <a:lnTo>
                    <a:pt x="122" y="155"/>
                  </a:lnTo>
                  <a:lnTo>
                    <a:pt x="123" y="153"/>
                  </a:lnTo>
                  <a:lnTo>
                    <a:pt x="123" y="151"/>
                  </a:lnTo>
                  <a:lnTo>
                    <a:pt x="123" y="148"/>
                  </a:lnTo>
                  <a:lnTo>
                    <a:pt x="126" y="148"/>
                  </a:lnTo>
                  <a:lnTo>
                    <a:pt x="126" y="146"/>
                  </a:lnTo>
                  <a:lnTo>
                    <a:pt x="128" y="144"/>
                  </a:lnTo>
                  <a:lnTo>
                    <a:pt x="130" y="141"/>
                  </a:lnTo>
                  <a:lnTo>
                    <a:pt x="132" y="141"/>
                  </a:lnTo>
                  <a:lnTo>
                    <a:pt x="132" y="139"/>
                  </a:lnTo>
                  <a:lnTo>
                    <a:pt x="134" y="139"/>
                  </a:lnTo>
                  <a:lnTo>
                    <a:pt x="137" y="139"/>
                  </a:lnTo>
                  <a:lnTo>
                    <a:pt x="139" y="139"/>
                  </a:lnTo>
                  <a:lnTo>
                    <a:pt x="141" y="137"/>
                  </a:lnTo>
                  <a:lnTo>
                    <a:pt x="143" y="137"/>
                  </a:lnTo>
                  <a:lnTo>
                    <a:pt x="145" y="137"/>
                  </a:lnTo>
                  <a:lnTo>
                    <a:pt x="145" y="134"/>
                  </a:lnTo>
                  <a:lnTo>
                    <a:pt x="147" y="134"/>
                  </a:lnTo>
                  <a:lnTo>
                    <a:pt x="150" y="134"/>
                  </a:lnTo>
                  <a:lnTo>
                    <a:pt x="152" y="132"/>
                  </a:lnTo>
                  <a:lnTo>
                    <a:pt x="154" y="132"/>
                  </a:lnTo>
                  <a:lnTo>
                    <a:pt x="156" y="130"/>
                  </a:lnTo>
                  <a:lnTo>
                    <a:pt x="158" y="130"/>
                  </a:lnTo>
                  <a:lnTo>
                    <a:pt x="158" y="128"/>
                  </a:lnTo>
                  <a:lnTo>
                    <a:pt x="160" y="128"/>
                  </a:lnTo>
                  <a:lnTo>
                    <a:pt x="163" y="125"/>
                  </a:lnTo>
                  <a:lnTo>
                    <a:pt x="163" y="123"/>
                  </a:lnTo>
                  <a:lnTo>
                    <a:pt x="165" y="120"/>
                  </a:lnTo>
                  <a:lnTo>
                    <a:pt x="167" y="118"/>
                  </a:lnTo>
                  <a:lnTo>
                    <a:pt x="167" y="116"/>
                  </a:lnTo>
                  <a:lnTo>
                    <a:pt x="167" y="114"/>
                  </a:lnTo>
                  <a:lnTo>
                    <a:pt x="169" y="111"/>
                  </a:lnTo>
                  <a:lnTo>
                    <a:pt x="171" y="109"/>
                  </a:lnTo>
                  <a:lnTo>
                    <a:pt x="174" y="109"/>
                  </a:lnTo>
                  <a:lnTo>
                    <a:pt x="176" y="107"/>
                  </a:lnTo>
                  <a:lnTo>
                    <a:pt x="178" y="107"/>
                  </a:lnTo>
                  <a:lnTo>
                    <a:pt x="178" y="104"/>
                  </a:lnTo>
                  <a:lnTo>
                    <a:pt x="180" y="102"/>
                  </a:lnTo>
                  <a:lnTo>
                    <a:pt x="180" y="100"/>
                  </a:lnTo>
                  <a:lnTo>
                    <a:pt x="180" y="97"/>
                  </a:lnTo>
                  <a:lnTo>
                    <a:pt x="182" y="95"/>
                  </a:lnTo>
                  <a:lnTo>
                    <a:pt x="182" y="93"/>
                  </a:lnTo>
                  <a:lnTo>
                    <a:pt x="184" y="90"/>
                  </a:lnTo>
                  <a:lnTo>
                    <a:pt x="184" y="88"/>
                  </a:lnTo>
                  <a:lnTo>
                    <a:pt x="187" y="88"/>
                  </a:lnTo>
                  <a:lnTo>
                    <a:pt x="187" y="86"/>
                  </a:lnTo>
                  <a:lnTo>
                    <a:pt x="188" y="84"/>
                  </a:lnTo>
                  <a:lnTo>
                    <a:pt x="191" y="84"/>
                  </a:lnTo>
                  <a:lnTo>
                    <a:pt x="191" y="81"/>
                  </a:lnTo>
                  <a:lnTo>
                    <a:pt x="193" y="81"/>
                  </a:lnTo>
                  <a:lnTo>
                    <a:pt x="193" y="79"/>
                  </a:lnTo>
                  <a:lnTo>
                    <a:pt x="193" y="76"/>
                  </a:lnTo>
                  <a:lnTo>
                    <a:pt x="191" y="76"/>
                  </a:lnTo>
                  <a:lnTo>
                    <a:pt x="191" y="74"/>
                  </a:lnTo>
                  <a:lnTo>
                    <a:pt x="191" y="72"/>
                  </a:lnTo>
                  <a:lnTo>
                    <a:pt x="191" y="70"/>
                  </a:lnTo>
                  <a:lnTo>
                    <a:pt x="193" y="70"/>
                  </a:lnTo>
                  <a:lnTo>
                    <a:pt x="193" y="67"/>
                  </a:lnTo>
                  <a:lnTo>
                    <a:pt x="193" y="65"/>
                  </a:lnTo>
                  <a:lnTo>
                    <a:pt x="193" y="62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6"/>
                  </a:lnTo>
                  <a:lnTo>
                    <a:pt x="193" y="53"/>
                  </a:lnTo>
                  <a:lnTo>
                    <a:pt x="193" y="51"/>
                  </a:lnTo>
                  <a:lnTo>
                    <a:pt x="195" y="49"/>
                  </a:lnTo>
                  <a:lnTo>
                    <a:pt x="195" y="46"/>
                  </a:lnTo>
                  <a:lnTo>
                    <a:pt x="195" y="44"/>
                  </a:lnTo>
                  <a:lnTo>
                    <a:pt x="198" y="42"/>
                  </a:lnTo>
                  <a:lnTo>
                    <a:pt x="198" y="39"/>
                  </a:lnTo>
                  <a:lnTo>
                    <a:pt x="198" y="37"/>
                  </a:lnTo>
                  <a:lnTo>
                    <a:pt x="198" y="35"/>
                  </a:lnTo>
                  <a:lnTo>
                    <a:pt x="198" y="32"/>
                  </a:lnTo>
                  <a:lnTo>
                    <a:pt x="198" y="30"/>
                  </a:lnTo>
                  <a:lnTo>
                    <a:pt x="198" y="28"/>
                  </a:lnTo>
                  <a:lnTo>
                    <a:pt x="195" y="26"/>
                  </a:lnTo>
                  <a:lnTo>
                    <a:pt x="193" y="26"/>
                  </a:lnTo>
                  <a:lnTo>
                    <a:pt x="191" y="23"/>
                  </a:lnTo>
                  <a:lnTo>
                    <a:pt x="188" y="21"/>
                  </a:lnTo>
                  <a:lnTo>
                    <a:pt x="187" y="21"/>
                  </a:lnTo>
                  <a:lnTo>
                    <a:pt x="184" y="21"/>
                  </a:lnTo>
                  <a:lnTo>
                    <a:pt x="184" y="18"/>
                  </a:lnTo>
                  <a:lnTo>
                    <a:pt x="182" y="18"/>
                  </a:lnTo>
                  <a:lnTo>
                    <a:pt x="180" y="16"/>
                  </a:lnTo>
                  <a:lnTo>
                    <a:pt x="178" y="18"/>
                  </a:lnTo>
                  <a:lnTo>
                    <a:pt x="176" y="18"/>
                  </a:lnTo>
                  <a:lnTo>
                    <a:pt x="174" y="18"/>
                  </a:lnTo>
                  <a:lnTo>
                    <a:pt x="171" y="18"/>
                  </a:lnTo>
                  <a:lnTo>
                    <a:pt x="171" y="16"/>
                  </a:lnTo>
                  <a:lnTo>
                    <a:pt x="169" y="16"/>
                  </a:lnTo>
                  <a:lnTo>
                    <a:pt x="167" y="14"/>
                  </a:lnTo>
                  <a:lnTo>
                    <a:pt x="171" y="9"/>
                  </a:lnTo>
                  <a:lnTo>
                    <a:pt x="174" y="9"/>
                  </a:lnTo>
                  <a:lnTo>
                    <a:pt x="174" y="7"/>
                  </a:lnTo>
                  <a:lnTo>
                    <a:pt x="176" y="5"/>
                  </a:lnTo>
                  <a:lnTo>
                    <a:pt x="178" y="2"/>
                  </a:lnTo>
                  <a:lnTo>
                    <a:pt x="180" y="2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7" y="0"/>
                  </a:lnTo>
                  <a:lnTo>
                    <a:pt x="188" y="0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5" y="0"/>
                  </a:lnTo>
                  <a:lnTo>
                    <a:pt x="195" y="2"/>
                  </a:lnTo>
                  <a:lnTo>
                    <a:pt x="198" y="2"/>
                  </a:lnTo>
                  <a:lnTo>
                    <a:pt x="199" y="2"/>
                  </a:lnTo>
                  <a:lnTo>
                    <a:pt x="199" y="5"/>
                  </a:lnTo>
                  <a:lnTo>
                    <a:pt x="202" y="5"/>
                  </a:lnTo>
                  <a:lnTo>
                    <a:pt x="204" y="5"/>
                  </a:lnTo>
                  <a:lnTo>
                    <a:pt x="206" y="7"/>
                  </a:lnTo>
                  <a:lnTo>
                    <a:pt x="208" y="7"/>
                  </a:lnTo>
                  <a:lnTo>
                    <a:pt x="210" y="7"/>
                  </a:lnTo>
                  <a:lnTo>
                    <a:pt x="210" y="9"/>
                  </a:lnTo>
                  <a:lnTo>
                    <a:pt x="212" y="9"/>
                  </a:lnTo>
                  <a:lnTo>
                    <a:pt x="215" y="9"/>
                  </a:lnTo>
                  <a:lnTo>
                    <a:pt x="217" y="9"/>
                  </a:lnTo>
                  <a:lnTo>
                    <a:pt x="219" y="12"/>
                  </a:lnTo>
                  <a:lnTo>
                    <a:pt x="221" y="14"/>
                  </a:lnTo>
                  <a:lnTo>
                    <a:pt x="223" y="16"/>
                  </a:lnTo>
                  <a:lnTo>
                    <a:pt x="226" y="18"/>
                  </a:lnTo>
                  <a:lnTo>
                    <a:pt x="228" y="18"/>
                  </a:lnTo>
                  <a:lnTo>
                    <a:pt x="230" y="21"/>
                  </a:lnTo>
                  <a:lnTo>
                    <a:pt x="232" y="21"/>
                  </a:lnTo>
                  <a:lnTo>
                    <a:pt x="234" y="21"/>
                  </a:lnTo>
                  <a:lnTo>
                    <a:pt x="236" y="21"/>
                  </a:lnTo>
                  <a:lnTo>
                    <a:pt x="239" y="21"/>
                  </a:lnTo>
                  <a:lnTo>
                    <a:pt x="241" y="23"/>
                  </a:lnTo>
                  <a:lnTo>
                    <a:pt x="243" y="23"/>
                  </a:lnTo>
                  <a:lnTo>
                    <a:pt x="245" y="23"/>
                  </a:lnTo>
                  <a:lnTo>
                    <a:pt x="247" y="23"/>
                  </a:lnTo>
                  <a:lnTo>
                    <a:pt x="247" y="26"/>
                  </a:lnTo>
                  <a:lnTo>
                    <a:pt x="249" y="28"/>
                  </a:lnTo>
                  <a:lnTo>
                    <a:pt x="249" y="30"/>
                  </a:lnTo>
                  <a:lnTo>
                    <a:pt x="252" y="30"/>
                  </a:lnTo>
                  <a:lnTo>
                    <a:pt x="252" y="32"/>
                  </a:lnTo>
                  <a:lnTo>
                    <a:pt x="252" y="35"/>
                  </a:lnTo>
                  <a:lnTo>
                    <a:pt x="252" y="37"/>
                  </a:lnTo>
                  <a:lnTo>
                    <a:pt x="254" y="39"/>
                  </a:lnTo>
                  <a:lnTo>
                    <a:pt x="254" y="42"/>
                  </a:lnTo>
                  <a:lnTo>
                    <a:pt x="254" y="44"/>
                  </a:lnTo>
                  <a:lnTo>
                    <a:pt x="254" y="46"/>
                  </a:lnTo>
                  <a:lnTo>
                    <a:pt x="254" y="49"/>
                  </a:lnTo>
                  <a:lnTo>
                    <a:pt x="254" y="51"/>
                  </a:lnTo>
                  <a:lnTo>
                    <a:pt x="256" y="53"/>
                  </a:lnTo>
                  <a:lnTo>
                    <a:pt x="256" y="56"/>
                  </a:lnTo>
                  <a:lnTo>
                    <a:pt x="256" y="58"/>
                  </a:lnTo>
                  <a:lnTo>
                    <a:pt x="256" y="60"/>
                  </a:lnTo>
                  <a:lnTo>
                    <a:pt x="256" y="62"/>
                  </a:lnTo>
                  <a:lnTo>
                    <a:pt x="258" y="65"/>
                  </a:lnTo>
                  <a:lnTo>
                    <a:pt x="258" y="67"/>
                  </a:lnTo>
                  <a:lnTo>
                    <a:pt x="258" y="70"/>
                  </a:lnTo>
                  <a:lnTo>
                    <a:pt x="258" y="72"/>
                  </a:lnTo>
                  <a:lnTo>
                    <a:pt x="258" y="74"/>
                  </a:lnTo>
                  <a:lnTo>
                    <a:pt x="258" y="76"/>
                  </a:lnTo>
                  <a:lnTo>
                    <a:pt x="258" y="79"/>
                  </a:lnTo>
                  <a:lnTo>
                    <a:pt x="258" y="81"/>
                  </a:lnTo>
                  <a:lnTo>
                    <a:pt x="258" y="84"/>
                  </a:lnTo>
                  <a:lnTo>
                    <a:pt x="258" y="86"/>
                  </a:lnTo>
                  <a:lnTo>
                    <a:pt x="258" y="88"/>
                  </a:lnTo>
                  <a:lnTo>
                    <a:pt x="258" y="90"/>
                  </a:lnTo>
                  <a:lnTo>
                    <a:pt x="258" y="93"/>
                  </a:lnTo>
                  <a:lnTo>
                    <a:pt x="258" y="95"/>
                  </a:lnTo>
                  <a:lnTo>
                    <a:pt x="258" y="97"/>
                  </a:lnTo>
                  <a:lnTo>
                    <a:pt x="258" y="100"/>
                  </a:lnTo>
                  <a:lnTo>
                    <a:pt x="258" y="102"/>
                  </a:lnTo>
                  <a:lnTo>
                    <a:pt x="258" y="104"/>
                  </a:lnTo>
                  <a:lnTo>
                    <a:pt x="256" y="104"/>
                  </a:lnTo>
                  <a:lnTo>
                    <a:pt x="256" y="107"/>
                  </a:lnTo>
                  <a:lnTo>
                    <a:pt x="256" y="109"/>
                  </a:lnTo>
                  <a:lnTo>
                    <a:pt x="256" y="111"/>
                  </a:lnTo>
                  <a:lnTo>
                    <a:pt x="256" y="114"/>
                  </a:lnTo>
                  <a:lnTo>
                    <a:pt x="256" y="116"/>
                  </a:lnTo>
                  <a:lnTo>
                    <a:pt x="256" y="118"/>
                  </a:lnTo>
                  <a:lnTo>
                    <a:pt x="256" y="120"/>
                  </a:lnTo>
                  <a:lnTo>
                    <a:pt x="254" y="120"/>
                  </a:lnTo>
                  <a:lnTo>
                    <a:pt x="254" y="123"/>
                  </a:lnTo>
                  <a:lnTo>
                    <a:pt x="254" y="125"/>
                  </a:lnTo>
                  <a:lnTo>
                    <a:pt x="252" y="128"/>
                  </a:lnTo>
                  <a:lnTo>
                    <a:pt x="252" y="130"/>
                  </a:lnTo>
                  <a:lnTo>
                    <a:pt x="252" y="132"/>
                  </a:lnTo>
                  <a:lnTo>
                    <a:pt x="252" y="134"/>
                  </a:lnTo>
                  <a:lnTo>
                    <a:pt x="252" y="137"/>
                  </a:lnTo>
                  <a:lnTo>
                    <a:pt x="249" y="137"/>
                  </a:lnTo>
                  <a:lnTo>
                    <a:pt x="249" y="139"/>
                  </a:lnTo>
                  <a:lnTo>
                    <a:pt x="249" y="141"/>
                  </a:lnTo>
                  <a:lnTo>
                    <a:pt x="249" y="144"/>
                  </a:lnTo>
                  <a:lnTo>
                    <a:pt x="249" y="146"/>
                  </a:lnTo>
                  <a:lnTo>
                    <a:pt x="249" y="148"/>
                  </a:lnTo>
                  <a:lnTo>
                    <a:pt x="249" y="151"/>
                  </a:lnTo>
                  <a:lnTo>
                    <a:pt x="247" y="153"/>
                  </a:lnTo>
                  <a:lnTo>
                    <a:pt x="247" y="155"/>
                  </a:lnTo>
                  <a:lnTo>
                    <a:pt x="245" y="155"/>
                  </a:lnTo>
                  <a:lnTo>
                    <a:pt x="245" y="158"/>
                  </a:lnTo>
                  <a:lnTo>
                    <a:pt x="243" y="158"/>
                  </a:lnTo>
                  <a:lnTo>
                    <a:pt x="243" y="160"/>
                  </a:lnTo>
                  <a:lnTo>
                    <a:pt x="241" y="160"/>
                  </a:lnTo>
                  <a:lnTo>
                    <a:pt x="239" y="160"/>
                  </a:lnTo>
                  <a:lnTo>
                    <a:pt x="236" y="160"/>
                  </a:lnTo>
                  <a:lnTo>
                    <a:pt x="236" y="162"/>
                  </a:lnTo>
                  <a:lnTo>
                    <a:pt x="234" y="162"/>
                  </a:lnTo>
                  <a:lnTo>
                    <a:pt x="232" y="164"/>
                  </a:lnTo>
                  <a:lnTo>
                    <a:pt x="230" y="167"/>
                  </a:lnTo>
                  <a:lnTo>
                    <a:pt x="230" y="169"/>
                  </a:lnTo>
                  <a:lnTo>
                    <a:pt x="232" y="169"/>
                  </a:lnTo>
                  <a:lnTo>
                    <a:pt x="232" y="172"/>
                  </a:lnTo>
                  <a:lnTo>
                    <a:pt x="234" y="172"/>
                  </a:lnTo>
                  <a:lnTo>
                    <a:pt x="236" y="174"/>
                  </a:lnTo>
                  <a:lnTo>
                    <a:pt x="239" y="174"/>
                  </a:lnTo>
                  <a:lnTo>
                    <a:pt x="239" y="176"/>
                  </a:lnTo>
                  <a:lnTo>
                    <a:pt x="241" y="174"/>
                  </a:lnTo>
                  <a:lnTo>
                    <a:pt x="243" y="174"/>
                  </a:lnTo>
                  <a:lnTo>
                    <a:pt x="245" y="172"/>
                  </a:lnTo>
                  <a:lnTo>
                    <a:pt x="247" y="172"/>
                  </a:lnTo>
                  <a:lnTo>
                    <a:pt x="249" y="172"/>
                  </a:lnTo>
                  <a:lnTo>
                    <a:pt x="252" y="174"/>
                  </a:lnTo>
                  <a:lnTo>
                    <a:pt x="252" y="176"/>
                  </a:lnTo>
                  <a:lnTo>
                    <a:pt x="252" y="178"/>
                  </a:lnTo>
                  <a:lnTo>
                    <a:pt x="249" y="178"/>
                  </a:lnTo>
                  <a:lnTo>
                    <a:pt x="249" y="181"/>
                  </a:lnTo>
                  <a:lnTo>
                    <a:pt x="247" y="181"/>
                  </a:lnTo>
                  <a:lnTo>
                    <a:pt x="247" y="183"/>
                  </a:lnTo>
                  <a:lnTo>
                    <a:pt x="245" y="183"/>
                  </a:lnTo>
                  <a:lnTo>
                    <a:pt x="245" y="186"/>
                  </a:lnTo>
                  <a:lnTo>
                    <a:pt x="243" y="186"/>
                  </a:lnTo>
                  <a:lnTo>
                    <a:pt x="243" y="188"/>
                  </a:lnTo>
                  <a:lnTo>
                    <a:pt x="243" y="190"/>
                  </a:lnTo>
                  <a:lnTo>
                    <a:pt x="241" y="190"/>
                  </a:lnTo>
                  <a:lnTo>
                    <a:pt x="241" y="192"/>
                  </a:lnTo>
                  <a:lnTo>
                    <a:pt x="241" y="195"/>
                  </a:lnTo>
                  <a:lnTo>
                    <a:pt x="239" y="195"/>
                  </a:lnTo>
                  <a:lnTo>
                    <a:pt x="239" y="197"/>
                  </a:lnTo>
                  <a:lnTo>
                    <a:pt x="239" y="199"/>
                  </a:lnTo>
                  <a:lnTo>
                    <a:pt x="239" y="202"/>
                  </a:lnTo>
                  <a:lnTo>
                    <a:pt x="239" y="204"/>
                  </a:lnTo>
                  <a:lnTo>
                    <a:pt x="239" y="206"/>
                  </a:lnTo>
                  <a:lnTo>
                    <a:pt x="239" y="209"/>
                  </a:lnTo>
                  <a:lnTo>
                    <a:pt x="241" y="209"/>
                  </a:lnTo>
                  <a:lnTo>
                    <a:pt x="241" y="211"/>
                  </a:lnTo>
                  <a:lnTo>
                    <a:pt x="243" y="211"/>
                  </a:lnTo>
                  <a:lnTo>
                    <a:pt x="245" y="211"/>
                  </a:lnTo>
                  <a:lnTo>
                    <a:pt x="247" y="211"/>
                  </a:lnTo>
                  <a:lnTo>
                    <a:pt x="249" y="211"/>
                  </a:lnTo>
                  <a:lnTo>
                    <a:pt x="252" y="211"/>
                  </a:lnTo>
                  <a:lnTo>
                    <a:pt x="252" y="213"/>
                  </a:lnTo>
                  <a:lnTo>
                    <a:pt x="254" y="213"/>
                  </a:lnTo>
                  <a:lnTo>
                    <a:pt x="256" y="213"/>
                  </a:lnTo>
                  <a:lnTo>
                    <a:pt x="258" y="213"/>
                  </a:lnTo>
                  <a:lnTo>
                    <a:pt x="258" y="216"/>
                  </a:lnTo>
                  <a:lnTo>
                    <a:pt x="260" y="216"/>
                  </a:lnTo>
                  <a:lnTo>
                    <a:pt x="263" y="218"/>
                  </a:lnTo>
                  <a:lnTo>
                    <a:pt x="264" y="220"/>
                  </a:lnTo>
                  <a:lnTo>
                    <a:pt x="267" y="220"/>
                  </a:lnTo>
                  <a:lnTo>
                    <a:pt x="267" y="222"/>
                  </a:lnTo>
                  <a:lnTo>
                    <a:pt x="269" y="225"/>
                  </a:lnTo>
                  <a:lnTo>
                    <a:pt x="271" y="225"/>
                  </a:lnTo>
                  <a:lnTo>
                    <a:pt x="273" y="227"/>
                  </a:lnTo>
                  <a:lnTo>
                    <a:pt x="273" y="230"/>
                  </a:lnTo>
                  <a:lnTo>
                    <a:pt x="275" y="230"/>
                  </a:lnTo>
                  <a:lnTo>
                    <a:pt x="275" y="232"/>
                  </a:lnTo>
                  <a:lnTo>
                    <a:pt x="278" y="232"/>
                  </a:lnTo>
                  <a:lnTo>
                    <a:pt x="280" y="234"/>
                  </a:lnTo>
                  <a:lnTo>
                    <a:pt x="282" y="236"/>
                  </a:lnTo>
                  <a:lnTo>
                    <a:pt x="284" y="236"/>
                  </a:lnTo>
                  <a:lnTo>
                    <a:pt x="286" y="239"/>
                  </a:lnTo>
                  <a:lnTo>
                    <a:pt x="286" y="236"/>
                  </a:lnTo>
                  <a:lnTo>
                    <a:pt x="286" y="239"/>
                  </a:lnTo>
                  <a:lnTo>
                    <a:pt x="288" y="239"/>
                  </a:lnTo>
                  <a:lnTo>
                    <a:pt x="291" y="239"/>
                  </a:lnTo>
                  <a:lnTo>
                    <a:pt x="293" y="239"/>
                  </a:lnTo>
                  <a:lnTo>
                    <a:pt x="295" y="239"/>
                  </a:lnTo>
                  <a:lnTo>
                    <a:pt x="295" y="236"/>
                  </a:lnTo>
                  <a:lnTo>
                    <a:pt x="297" y="236"/>
                  </a:lnTo>
                  <a:lnTo>
                    <a:pt x="299" y="234"/>
                  </a:lnTo>
                  <a:lnTo>
                    <a:pt x="301" y="234"/>
                  </a:lnTo>
                  <a:lnTo>
                    <a:pt x="304" y="232"/>
                  </a:lnTo>
                  <a:lnTo>
                    <a:pt x="306" y="230"/>
                  </a:lnTo>
                  <a:lnTo>
                    <a:pt x="308" y="230"/>
                  </a:lnTo>
                  <a:lnTo>
                    <a:pt x="310" y="227"/>
                  </a:lnTo>
                  <a:lnTo>
                    <a:pt x="312" y="227"/>
                  </a:lnTo>
                  <a:lnTo>
                    <a:pt x="315" y="227"/>
                  </a:lnTo>
                  <a:lnTo>
                    <a:pt x="316" y="227"/>
                  </a:lnTo>
                  <a:lnTo>
                    <a:pt x="319" y="227"/>
                  </a:lnTo>
                  <a:lnTo>
                    <a:pt x="321" y="227"/>
                  </a:lnTo>
                  <a:lnTo>
                    <a:pt x="323" y="227"/>
                  </a:lnTo>
                  <a:lnTo>
                    <a:pt x="325" y="227"/>
                  </a:lnTo>
                  <a:lnTo>
                    <a:pt x="325" y="230"/>
                  </a:lnTo>
                  <a:lnTo>
                    <a:pt x="327" y="230"/>
                  </a:lnTo>
                  <a:lnTo>
                    <a:pt x="327" y="232"/>
                  </a:lnTo>
                  <a:lnTo>
                    <a:pt x="330" y="232"/>
                  </a:lnTo>
                  <a:lnTo>
                    <a:pt x="330" y="234"/>
                  </a:lnTo>
                  <a:lnTo>
                    <a:pt x="330" y="236"/>
                  </a:lnTo>
                  <a:lnTo>
                    <a:pt x="330" y="239"/>
                  </a:lnTo>
                  <a:lnTo>
                    <a:pt x="330" y="241"/>
                  </a:lnTo>
                  <a:lnTo>
                    <a:pt x="330" y="244"/>
                  </a:lnTo>
                  <a:lnTo>
                    <a:pt x="327" y="244"/>
                  </a:lnTo>
                  <a:lnTo>
                    <a:pt x="327" y="246"/>
                  </a:lnTo>
                  <a:lnTo>
                    <a:pt x="325" y="248"/>
                  </a:lnTo>
                  <a:lnTo>
                    <a:pt x="325" y="250"/>
                  </a:lnTo>
                  <a:lnTo>
                    <a:pt x="323" y="250"/>
                  </a:lnTo>
                  <a:lnTo>
                    <a:pt x="323" y="253"/>
                  </a:lnTo>
                  <a:lnTo>
                    <a:pt x="321" y="253"/>
                  </a:lnTo>
                  <a:lnTo>
                    <a:pt x="321" y="255"/>
                  </a:lnTo>
                  <a:lnTo>
                    <a:pt x="319" y="257"/>
                  </a:lnTo>
                  <a:lnTo>
                    <a:pt x="316" y="257"/>
                  </a:lnTo>
                  <a:lnTo>
                    <a:pt x="316" y="260"/>
                  </a:lnTo>
                  <a:lnTo>
                    <a:pt x="315" y="260"/>
                  </a:lnTo>
                  <a:lnTo>
                    <a:pt x="312" y="262"/>
                  </a:lnTo>
                  <a:lnTo>
                    <a:pt x="310" y="262"/>
                  </a:lnTo>
                  <a:lnTo>
                    <a:pt x="310" y="264"/>
                  </a:lnTo>
                  <a:lnTo>
                    <a:pt x="308" y="264"/>
                  </a:lnTo>
                  <a:lnTo>
                    <a:pt x="308" y="266"/>
                  </a:lnTo>
                  <a:lnTo>
                    <a:pt x="306" y="266"/>
                  </a:lnTo>
                  <a:lnTo>
                    <a:pt x="306" y="269"/>
                  </a:lnTo>
                  <a:lnTo>
                    <a:pt x="304" y="269"/>
                  </a:lnTo>
                  <a:lnTo>
                    <a:pt x="304" y="271"/>
                  </a:lnTo>
                  <a:lnTo>
                    <a:pt x="304" y="274"/>
                  </a:lnTo>
                  <a:lnTo>
                    <a:pt x="301" y="274"/>
                  </a:lnTo>
                  <a:lnTo>
                    <a:pt x="301" y="276"/>
                  </a:lnTo>
                  <a:lnTo>
                    <a:pt x="301" y="278"/>
                  </a:lnTo>
                  <a:lnTo>
                    <a:pt x="299" y="280"/>
                  </a:lnTo>
                  <a:lnTo>
                    <a:pt x="299" y="283"/>
                  </a:lnTo>
                  <a:lnTo>
                    <a:pt x="299" y="285"/>
                  </a:lnTo>
                  <a:lnTo>
                    <a:pt x="299" y="288"/>
                  </a:lnTo>
                  <a:lnTo>
                    <a:pt x="299" y="289"/>
                  </a:lnTo>
                  <a:lnTo>
                    <a:pt x="297" y="292"/>
                  </a:lnTo>
                  <a:lnTo>
                    <a:pt x="297" y="294"/>
                  </a:lnTo>
                  <a:lnTo>
                    <a:pt x="297" y="297"/>
                  </a:lnTo>
                  <a:lnTo>
                    <a:pt x="297" y="299"/>
                  </a:lnTo>
                  <a:lnTo>
                    <a:pt x="295" y="301"/>
                  </a:lnTo>
                  <a:lnTo>
                    <a:pt x="295" y="303"/>
                  </a:lnTo>
                  <a:lnTo>
                    <a:pt x="295" y="306"/>
                  </a:lnTo>
                  <a:lnTo>
                    <a:pt x="293" y="306"/>
                  </a:lnTo>
                  <a:lnTo>
                    <a:pt x="293" y="308"/>
                  </a:lnTo>
                  <a:lnTo>
                    <a:pt x="291" y="308"/>
                  </a:lnTo>
                  <a:lnTo>
                    <a:pt x="291" y="311"/>
                  </a:lnTo>
                  <a:lnTo>
                    <a:pt x="288" y="313"/>
                  </a:lnTo>
                  <a:lnTo>
                    <a:pt x="288" y="315"/>
                  </a:lnTo>
                  <a:lnTo>
                    <a:pt x="286" y="315"/>
                  </a:lnTo>
                  <a:lnTo>
                    <a:pt x="286" y="318"/>
                  </a:lnTo>
                  <a:lnTo>
                    <a:pt x="284" y="318"/>
                  </a:lnTo>
                  <a:lnTo>
                    <a:pt x="284" y="320"/>
                  </a:lnTo>
                  <a:lnTo>
                    <a:pt x="286" y="320"/>
                  </a:lnTo>
                  <a:lnTo>
                    <a:pt x="286" y="322"/>
                  </a:lnTo>
                  <a:lnTo>
                    <a:pt x="288" y="324"/>
                  </a:lnTo>
                  <a:lnTo>
                    <a:pt x="291" y="324"/>
                  </a:lnTo>
                  <a:lnTo>
                    <a:pt x="293" y="324"/>
                  </a:lnTo>
                  <a:lnTo>
                    <a:pt x="295" y="324"/>
                  </a:lnTo>
                  <a:lnTo>
                    <a:pt x="295" y="327"/>
                  </a:lnTo>
                  <a:lnTo>
                    <a:pt x="297" y="327"/>
                  </a:lnTo>
                  <a:lnTo>
                    <a:pt x="299" y="327"/>
                  </a:lnTo>
                  <a:lnTo>
                    <a:pt x="299" y="329"/>
                  </a:lnTo>
                  <a:lnTo>
                    <a:pt x="301" y="332"/>
                  </a:lnTo>
                  <a:lnTo>
                    <a:pt x="301" y="334"/>
                  </a:lnTo>
                  <a:lnTo>
                    <a:pt x="304" y="336"/>
                  </a:lnTo>
                  <a:lnTo>
                    <a:pt x="304" y="338"/>
                  </a:lnTo>
                  <a:lnTo>
                    <a:pt x="304" y="341"/>
                  </a:lnTo>
                  <a:lnTo>
                    <a:pt x="304" y="343"/>
                  </a:lnTo>
                  <a:lnTo>
                    <a:pt x="306" y="346"/>
                  </a:lnTo>
                  <a:lnTo>
                    <a:pt x="306" y="347"/>
                  </a:lnTo>
                  <a:lnTo>
                    <a:pt x="308" y="350"/>
                  </a:lnTo>
                  <a:lnTo>
                    <a:pt x="310" y="352"/>
                  </a:lnTo>
                  <a:lnTo>
                    <a:pt x="312" y="352"/>
                  </a:lnTo>
                  <a:lnTo>
                    <a:pt x="312" y="355"/>
                  </a:lnTo>
                  <a:lnTo>
                    <a:pt x="315" y="352"/>
                  </a:lnTo>
                  <a:lnTo>
                    <a:pt x="316" y="352"/>
                  </a:lnTo>
                  <a:lnTo>
                    <a:pt x="319" y="352"/>
                  </a:lnTo>
                  <a:lnTo>
                    <a:pt x="321" y="352"/>
                  </a:lnTo>
                  <a:lnTo>
                    <a:pt x="323" y="352"/>
                  </a:lnTo>
                  <a:lnTo>
                    <a:pt x="325" y="352"/>
                  </a:lnTo>
                  <a:lnTo>
                    <a:pt x="327" y="352"/>
                  </a:lnTo>
                  <a:lnTo>
                    <a:pt x="327" y="355"/>
                  </a:lnTo>
                  <a:lnTo>
                    <a:pt x="327" y="357"/>
                  </a:lnTo>
                  <a:lnTo>
                    <a:pt x="327" y="359"/>
                  </a:lnTo>
                  <a:lnTo>
                    <a:pt x="325" y="359"/>
                  </a:lnTo>
                  <a:lnTo>
                    <a:pt x="325" y="361"/>
                  </a:lnTo>
                  <a:lnTo>
                    <a:pt x="323" y="364"/>
                  </a:lnTo>
                  <a:lnTo>
                    <a:pt x="323" y="366"/>
                  </a:lnTo>
                  <a:lnTo>
                    <a:pt x="321" y="366"/>
                  </a:lnTo>
                  <a:lnTo>
                    <a:pt x="321" y="368"/>
                  </a:lnTo>
                  <a:lnTo>
                    <a:pt x="321" y="371"/>
                  </a:lnTo>
                  <a:lnTo>
                    <a:pt x="319" y="371"/>
                  </a:lnTo>
                  <a:lnTo>
                    <a:pt x="319" y="373"/>
                  </a:lnTo>
                  <a:lnTo>
                    <a:pt x="319" y="376"/>
                  </a:lnTo>
                  <a:lnTo>
                    <a:pt x="319" y="378"/>
                  </a:lnTo>
                  <a:lnTo>
                    <a:pt x="319" y="380"/>
                  </a:lnTo>
                  <a:lnTo>
                    <a:pt x="321" y="380"/>
                  </a:lnTo>
                  <a:lnTo>
                    <a:pt x="321" y="382"/>
                  </a:lnTo>
                  <a:lnTo>
                    <a:pt x="323" y="382"/>
                  </a:lnTo>
                  <a:lnTo>
                    <a:pt x="323" y="385"/>
                  </a:lnTo>
                  <a:lnTo>
                    <a:pt x="325" y="387"/>
                  </a:lnTo>
                  <a:lnTo>
                    <a:pt x="327" y="390"/>
                  </a:lnTo>
                  <a:lnTo>
                    <a:pt x="330" y="391"/>
                  </a:lnTo>
                  <a:lnTo>
                    <a:pt x="330" y="394"/>
                  </a:lnTo>
                  <a:lnTo>
                    <a:pt x="332" y="394"/>
                  </a:lnTo>
                  <a:lnTo>
                    <a:pt x="332" y="396"/>
                  </a:lnTo>
                  <a:lnTo>
                    <a:pt x="334" y="396"/>
                  </a:lnTo>
                  <a:lnTo>
                    <a:pt x="334" y="399"/>
                  </a:lnTo>
                  <a:lnTo>
                    <a:pt x="336" y="401"/>
                  </a:lnTo>
                  <a:lnTo>
                    <a:pt x="338" y="403"/>
                  </a:lnTo>
                  <a:lnTo>
                    <a:pt x="338" y="405"/>
                  </a:lnTo>
                  <a:lnTo>
                    <a:pt x="340" y="405"/>
                  </a:lnTo>
                  <a:lnTo>
                    <a:pt x="340" y="408"/>
                  </a:lnTo>
                  <a:lnTo>
                    <a:pt x="343" y="410"/>
                  </a:lnTo>
                  <a:lnTo>
                    <a:pt x="345" y="413"/>
                  </a:lnTo>
                  <a:lnTo>
                    <a:pt x="345" y="415"/>
                  </a:lnTo>
                  <a:lnTo>
                    <a:pt x="347" y="415"/>
                  </a:lnTo>
                  <a:lnTo>
                    <a:pt x="347" y="417"/>
                  </a:lnTo>
                  <a:lnTo>
                    <a:pt x="349" y="417"/>
                  </a:lnTo>
                  <a:lnTo>
                    <a:pt x="351" y="419"/>
                  </a:lnTo>
                  <a:lnTo>
                    <a:pt x="353" y="419"/>
                  </a:lnTo>
                  <a:lnTo>
                    <a:pt x="356" y="419"/>
                  </a:lnTo>
                  <a:lnTo>
                    <a:pt x="358" y="419"/>
                  </a:lnTo>
                  <a:lnTo>
                    <a:pt x="360" y="419"/>
                  </a:lnTo>
                  <a:lnTo>
                    <a:pt x="360" y="422"/>
                  </a:lnTo>
                  <a:lnTo>
                    <a:pt x="362" y="422"/>
                  </a:lnTo>
                  <a:lnTo>
                    <a:pt x="364" y="424"/>
                  </a:lnTo>
                  <a:lnTo>
                    <a:pt x="367" y="426"/>
                  </a:lnTo>
                  <a:lnTo>
                    <a:pt x="369" y="426"/>
                  </a:lnTo>
                  <a:lnTo>
                    <a:pt x="373" y="426"/>
                  </a:lnTo>
                  <a:lnTo>
                    <a:pt x="377" y="426"/>
                  </a:lnTo>
                  <a:lnTo>
                    <a:pt x="380" y="426"/>
                  </a:lnTo>
                  <a:lnTo>
                    <a:pt x="381" y="426"/>
                  </a:lnTo>
                  <a:lnTo>
                    <a:pt x="386" y="429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2746" y="579"/>
              <a:ext cx="274" cy="194"/>
            </a:xfrm>
            <a:custGeom>
              <a:avLst/>
              <a:gdLst>
                <a:gd name="T0" fmla="*/ 2147483647 w 192"/>
                <a:gd name="T1" fmla="*/ 520036023 h 146"/>
                <a:gd name="T2" fmla="*/ 2147483647 w 192"/>
                <a:gd name="T3" fmla="*/ 541685748 h 146"/>
                <a:gd name="T4" fmla="*/ 2147483647 w 192"/>
                <a:gd name="T5" fmla="*/ 583194793 h 146"/>
                <a:gd name="T6" fmla="*/ 2147483647 w 192"/>
                <a:gd name="T7" fmla="*/ 660746143 h 146"/>
                <a:gd name="T8" fmla="*/ 2147483647 w 192"/>
                <a:gd name="T9" fmla="*/ 714529233 h 146"/>
                <a:gd name="T10" fmla="*/ 2147483647 w 192"/>
                <a:gd name="T11" fmla="*/ 728493988 h 146"/>
                <a:gd name="T12" fmla="*/ 2147483647 w 192"/>
                <a:gd name="T13" fmla="*/ 702087143 h 146"/>
                <a:gd name="T14" fmla="*/ 2147483647 w 192"/>
                <a:gd name="T15" fmla="*/ 734765817 h 146"/>
                <a:gd name="T16" fmla="*/ 2147483647 w 192"/>
                <a:gd name="T17" fmla="*/ 804125739 h 146"/>
                <a:gd name="T18" fmla="*/ 2147483647 w 192"/>
                <a:gd name="T19" fmla="*/ 773311907 h 146"/>
                <a:gd name="T20" fmla="*/ 2147483647 w 192"/>
                <a:gd name="T21" fmla="*/ 756122997 h 146"/>
                <a:gd name="T22" fmla="*/ 2147483647 w 192"/>
                <a:gd name="T23" fmla="*/ 813922224 h 146"/>
                <a:gd name="T24" fmla="*/ 2147483647 w 192"/>
                <a:gd name="T25" fmla="*/ 865405623 h 146"/>
                <a:gd name="T26" fmla="*/ 2147483647 w 192"/>
                <a:gd name="T27" fmla="*/ 901827550 h 146"/>
                <a:gd name="T28" fmla="*/ 2147483647 w 192"/>
                <a:gd name="T29" fmla="*/ 888275168 h 146"/>
                <a:gd name="T30" fmla="*/ 2147483647 w 192"/>
                <a:gd name="T31" fmla="*/ 858823928 h 146"/>
                <a:gd name="T32" fmla="*/ 2147483647 w 192"/>
                <a:gd name="T33" fmla="*/ 827734389 h 146"/>
                <a:gd name="T34" fmla="*/ 2147483647 w 192"/>
                <a:gd name="T35" fmla="*/ 858823928 h 146"/>
                <a:gd name="T36" fmla="*/ 2147483647 w 192"/>
                <a:gd name="T37" fmla="*/ 865405623 h 146"/>
                <a:gd name="T38" fmla="*/ 2147483647 w 192"/>
                <a:gd name="T39" fmla="*/ 846404302 h 146"/>
                <a:gd name="T40" fmla="*/ 2147483647 w 192"/>
                <a:gd name="T41" fmla="*/ 804125739 h 146"/>
                <a:gd name="T42" fmla="*/ 2147483647 w 192"/>
                <a:gd name="T43" fmla="*/ 756122997 h 146"/>
                <a:gd name="T44" fmla="*/ 2147483647 w 192"/>
                <a:gd name="T45" fmla="*/ 728493988 h 146"/>
                <a:gd name="T46" fmla="*/ 1457849316 w 192"/>
                <a:gd name="T47" fmla="*/ 660746143 h 146"/>
                <a:gd name="T48" fmla="*/ 715836485 w 192"/>
                <a:gd name="T49" fmla="*/ 583194793 h 146"/>
                <a:gd name="T50" fmla="*/ 715836485 w 192"/>
                <a:gd name="T51" fmla="*/ 520036023 h 146"/>
                <a:gd name="T52" fmla="*/ 0 w 192"/>
                <a:gd name="T53" fmla="*/ 455434974 h 146"/>
                <a:gd name="T54" fmla="*/ 715836485 w 192"/>
                <a:gd name="T55" fmla="*/ 381217537 h 146"/>
                <a:gd name="T56" fmla="*/ 715836485 w 192"/>
                <a:gd name="T57" fmla="*/ 313186271 h 146"/>
                <a:gd name="T58" fmla="*/ 1457849316 w 192"/>
                <a:gd name="T59" fmla="*/ 257945812 h 146"/>
                <a:gd name="T60" fmla="*/ 2147483647 w 192"/>
                <a:gd name="T61" fmla="*/ 199823666 h 146"/>
                <a:gd name="T62" fmla="*/ 2147483647 w 192"/>
                <a:gd name="T63" fmla="*/ 127555436 h 146"/>
                <a:gd name="T64" fmla="*/ 2147483647 w 192"/>
                <a:gd name="T65" fmla="*/ 72243801 h 146"/>
                <a:gd name="T66" fmla="*/ 2147483647 w 192"/>
                <a:gd name="T67" fmla="*/ 40916963 h 146"/>
                <a:gd name="T68" fmla="*/ 2147483647 w 192"/>
                <a:gd name="T69" fmla="*/ 30793196 h 146"/>
                <a:gd name="T70" fmla="*/ 2147483647 w 192"/>
                <a:gd name="T71" fmla="*/ 40916963 h 146"/>
                <a:gd name="T72" fmla="*/ 2147483647 w 192"/>
                <a:gd name="T73" fmla="*/ 72243801 h 146"/>
                <a:gd name="T74" fmla="*/ 2147483647 w 192"/>
                <a:gd name="T75" fmla="*/ 86516904 h 146"/>
                <a:gd name="T76" fmla="*/ 2147483647 w 192"/>
                <a:gd name="T77" fmla="*/ 95995330 h 146"/>
                <a:gd name="T78" fmla="*/ 2147483647 w 192"/>
                <a:gd name="T79" fmla="*/ 95995330 h 146"/>
                <a:gd name="T80" fmla="*/ 2147483647 w 192"/>
                <a:gd name="T81" fmla="*/ 72243801 h 146"/>
                <a:gd name="T82" fmla="*/ 2147483647 w 192"/>
                <a:gd name="T83" fmla="*/ 40916963 h 146"/>
                <a:gd name="T84" fmla="*/ 2147483647 w 192"/>
                <a:gd name="T85" fmla="*/ 30793196 h 146"/>
                <a:gd name="T86" fmla="*/ 2147483647 w 192"/>
                <a:gd name="T87" fmla="*/ 0 h 146"/>
                <a:gd name="T88" fmla="*/ 2147483647 w 192"/>
                <a:gd name="T89" fmla="*/ 13125269 h 146"/>
                <a:gd name="T90" fmla="*/ 2147483647 w 192"/>
                <a:gd name="T91" fmla="*/ 40916963 h 146"/>
                <a:gd name="T92" fmla="*/ 2147483647 w 192"/>
                <a:gd name="T93" fmla="*/ 54369053 h 146"/>
                <a:gd name="T94" fmla="*/ 2147483647 w 192"/>
                <a:gd name="T95" fmla="*/ 54369053 h 146"/>
                <a:gd name="T96" fmla="*/ 2147483647 w 192"/>
                <a:gd name="T97" fmla="*/ 72243801 h 146"/>
                <a:gd name="T98" fmla="*/ 2147483647 w 192"/>
                <a:gd name="T99" fmla="*/ 86516904 h 146"/>
                <a:gd name="T100" fmla="*/ 2147483647 w 192"/>
                <a:gd name="T101" fmla="*/ 113174701 h 146"/>
                <a:gd name="T102" fmla="*/ 2147483647 w 192"/>
                <a:gd name="T103" fmla="*/ 162489913 h 146"/>
                <a:gd name="T104" fmla="*/ 2147483647 w 192"/>
                <a:gd name="T105" fmla="*/ 199823666 h 146"/>
                <a:gd name="T106" fmla="*/ 2147483647 w 192"/>
                <a:gd name="T107" fmla="*/ 257945812 h 146"/>
                <a:gd name="T108" fmla="*/ 2147483647 w 192"/>
                <a:gd name="T109" fmla="*/ 313186271 h 146"/>
                <a:gd name="T110" fmla="*/ 2147483647 w 192"/>
                <a:gd name="T111" fmla="*/ 368869071 h 146"/>
                <a:gd name="T112" fmla="*/ 2147483647 w 192"/>
                <a:gd name="T113" fmla="*/ 433402357 h 1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2"/>
                <a:gd name="T172" fmla="*/ 0 h 146"/>
                <a:gd name="T173" fmla="*/ 192 w 192"/>
                <a:gd name="T174" fmla="*/ 146 h 1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2" h="146">
                  <a:moveTo>
                    <a:pt x="177" y="76"/>
                  </a:moveTo>
                  <a:lnTo>
                    <a:pt x="177" y="79"/>
                  </a:lnTo>
                  <a:lnTo>
                    <a:pt x="175" y="79"/>
                  </a:lnTo>
                  <a:lnTo>
                    <a:pt x="175" y="81"/>
                  </a:lnTo>
                  <a:lnTo>
                    <a:pt x="175" y="84"/>
                  </a:lnTo>
                  <a:lnTo>
                    <a:pt x="173" y="86"/>
                  </a:lnTo>
                  <a:lnTo>
                    <a:pt x="170" y="86"/>
                  </a:lnTo>
                  <a:lnTo>
                    <a:pt x="168" y="86"/>
                  </a:lnTo>
                  <a:lnTo>
                    <a:pt x="168" y="88"/>
                  </a:lnTo>
                  <a:lnTo>
                    <a:pt x="166" y="88"/>
                  </a:lnTo>
                  <a:lnTo>
                    <a:pt x="164" y="88"/>
                  </a:lnTo>
                  <a:lnTo>
                    <a:pt x="164" y="90"/>
                  </a:lnTo>
                  <a:lnTo>
                    <a:pt x="162" y="90"/>
                  </a:lnTo>
                  <a:lnTo>
                    <a:pt x="160" y="93"/>
                  </a:lnTo>
                  <a:lnTo>
                    <a:pt x="160" y="95"/>
                  </a:lnTo>
                  <a:lnTo>
                    <a:pt x="160" y="97"/>
                  </a:lnTo>
                  <a:lnTo>
                    <a:pt x="160" y="100"/>
                  </a:lnTo>
                  <a:lnTo>
                    <a:pt x="160" y="102"/>
                  </a:lnTo>
                  <a:lnTo>
                    <a:pt x="162" y="104"/>
                  </a:lnTo>
                  <a:lnTo>
                    <a:pt x="162" y="107"/>
                  </a:lnTo>
                  <a:lnTo>
                    <a:pt x="162" y="109"/>
                  </a:lnTo>
                  <a:lnTo>
                    <a:pt x="162" y="111"/>
                  </a:lnTo>
                  <a:lnTo>
                    <a:pt x="162" y="114"/>
                  </a:lnTo>
                  <a:lnTo>
                    <a:pt x="160" y="114"/>
                  </a:lnTo>
                  <a:lnTo>
                    <a:pt x="157" y="116"/>
                  </a:lnTo>
                  <a:lnTo>
                    <a:pt x="156" y="118"/>
                  </a:lnTo>
                  <a:lnTo>
                    <a:pt x="153" y="118"/>
                  </a:lnTo>
                  <a:lnTo>
                    <a:pt x="151" y="118"/>
                  </a:lnTo>
                  <a:lnTo>
                    <a:pt x="149" y="118"/>
                  </a:lnTo>
                  <a:lnTo>
                    <a:pt x="147" y="118"/>
                  </a:lnTo>
                  <a:lnTo>
                    <a:pt x="145" y="118"/>
                  </a:lnTo>
                  <a:lnTo>
                    <a:pt x="145" y="116"/>
                  </a:lnTo>
                  <a:lnTo>
                    <a:pt x="143" y="116"/>
                  </a:lnTo>
                  <a:lnTo>
                    <a:pt x="140" y="116"/>
                  </a:lnTo>
                  <a:lnTo>
                    <a:pt x="140" y="114"/>
                  </a:lnTo>
                  <a:lnTo>
                    <a:pt x="138" y="114"/>
                  </a:lnTo>
                  <a:lnTo>
                    <a:pt x="136" y="116"/>
                  </a:lnTo>
                  <a:lnTo>
                    <a:pt x="134" y="116"/>
                  </a:lnTo>
                  <a:lnTo>
                    <a:pt x="132" y="118"/>
                  </a:lnTo>
                  <a:lnTo>
                    <a:pt x="132" y="120"/>
                  </a:lnTo>
                  <a:lnTo>
                    <a:pt x="132" y="123"/>
                  </a:lnTo>
                  <a:lnTo>
                    <a:pt x="132" y="125"/>
                  </a:lnTo>
                  <a:lnTo>
                    <a:pt x="129" y="125"/>
                  </a:lnTo>
                  <a:lnTo>
                    <a:pt x="132" y="128"/>
                  </a:lnTo>
                  <a:lnTo>
                    <a:pt x="132" y="130"/>
                  </a:lnTo>
                  <a:lnTo>
                    <a:pt x="129" y="130"/>
                  </a:lnTo>
                  <a:lnTo>
                    <a:pt x="127" y="128"/>
                  </a:lnTo>
                  <a:lnTo>
                    <a:pt x="125" y="128"/>
                  </a:lnTo>
                  <a:lnTo>
                    <a:pt x="125" y="125"/>
                  </a:lnTo>
                  <a:lnTo>
                    <a:pt x="123" y="125"/>
                  </a:lnTo>
                  <a:lnTo>
                    <a:pt x="121" y="123"/>
                  </a:lnTo>
                  <a:lnTo>
                    <a:pt x="119" y="123"/>
                  </a:lnTo>
                  <a:lnTo>
                    <a:pt x="116" y="123"/>
                  </a:lnTo>
                  <a:lnTo>
                    <a:pt x="114" y="123"/>
                  </a:lnTo>
                  <a:lnTo>
                    <a:pt x="112" y="123"/>
                  </a:lnTo>
                  <a:lnTo>
                    <a:pt x="110" y="125"/>
                  </a:lnTo>
                  <a:lnTo>
                    <a:pt x="108" y="128"/>
                  </a:lnTo>
                  <a:lnTo>
                    <a:pt x="106" y="130"/>
                  </a:lnTo>
                  <a:lnTo>
                    <a:pt x="103" y="130"/>
                  </a:lnTo>
                  <a:lnTo>
                    <a:pt x="103" y="132"/>
                  </a:lnTo>
                  <a:lnTo>
                    <a:pt x="102" y="134"/>
                  </a:lnTo>
                  <a:lnTo>
                    <a:pt x="99" y="137"/>
                  </a:lnTo>
                  <a:lnTo>
                    <a:pt x="97" y="139"/>
                  </a:lnTo>
                  <a:lnTo>
                    <a:pt x="95" y="139"/>
                  </a:lnTo>
                  <a:lnTo>
                    <a:pt x="93" y="141"/>
                  </a:lnTo>
                  <a:lnTo>
                    <a:pt x="91" y="141"/>
                  </a:lnTo>
                  <a:lnTo>
                    <a:pt x="91" y="144"/>
                  </a:lnTo>
                  <a:lnTo>
                    <a:pt x="89" y="144"/>
                  </a:lnTo>
                  <a:lnTo>
                    <a:pt x="86" y="144"/>
                  </a:lnTo>
                  <a:lnTo>
                    <a:pt x="86" y="146"/>
                  </a:lnTo>
                  <a:lnTo>
                    <a:pt x="84" y="146"/>
                  </a:lnTo>
                  <a:lnTo>
                    <a:pt x="82" y="146"/>
                  </a:lnTo>
                  <a:lnTo>
                    <a:pt x="82" y="144"/>
                  </a:lnTo>
                  <a:lnTo>
                    <a:pt x="80" y="144"/>
                  </a:lnTo>
                  <a:lnTo>
                    <a:pt x="78" y="144"/>
                  </a:lnTo>
                  <a:lnTo>
                    <a:pt x="76" y="144"/>
                  </a:lnTo>
                  <a:lnTo>
                    <a:pt x="76" y="141"/>
                  </a:lnTo>
                  <a:lnTo>
                    <a:pt x="73" y="141"/>
                  </a:lnTo>
                  <a:lnTo>
                    <a:pt x="71" y="141"/>
                  </a:lnTo>
                  <a:lnTo>
                    <a:pt x="71" y="139"/>
                  </a:lnTo>
                  <a:lnTo>
                    <a:pt x="69" y="139"/>
                  </a:lnTo>
                  <a:lnTo>
                    <a:pt x="67" y="137"/>
                  </a:lnTo>
                  <a:lnTo>
                    <a:pt x="65" y="137"/>
                  </a:lnTo>
                  <a:lnTo>
                    <a:pt x="63" y="134"/>
                  </a:lnTo>
                  <a:lnTo>
                    <a:pt x="61" y="134"/>
                  </a:lnTo>
                  <a:lnTo>
                    <a:pt x="58" y="134"/>
                  </a:lnTo>
                  <a:lnTo>
                    <a:pt x="58" y="137"/>
                  </a:lnTo>
                  <a:lnTo>
                    <a:pt x="56" y="137"/>
                  </a:lnTo>
                  <a:lnTo>
                    <a:pt x="54" y="137"/>
                  </a:lnTo>
                  <a:lnTo>
                    <a:pt x="52" y="139"/>
                  </a:lnTo>
                  <a:lnTo>
                    <a:pt x="50" y="139"/>
                  </a:lnTo>
                  <a:lnTo>
                    <a:pt x="48" y="141"/>
                  </a:lnTo>
                  <a:lnTo>
                    <a:pt x="45" y="141"/>
                  </a:lnTo>
                  <a:lnTo>
                    <a:pt x="43" y="141"/>
                  </a:lnTo>
                  <a:lnTo>
                    <a:pt x="41" y="141"/>
                  </a:lnTo>
                  <a:lnTo>
                    <a:pt x="39" y="141"/>
                  </a:lnTo>
                  <a:lnTo>
                    <a:pt x="37" y="141"/>
                  </a:lnTo>
                  <a:lnTo>
                    <a:pt x="35" y="139"/>
                  </a:lnTo>
                  <a:lnTo>
                    <a:pt x="32" y="139"/>
                  </a:lnTo>
                  <a:lnTo>
                    <a:pt x="30" y="137"/>
                  </a:lnTo>
                  <a:lnTo>
                    <a:pt x="28" y="134"/>
                  </a:lnTo>
                  <a:lnTo>
                    <a:pt x="26" y="134"/>
                  </a:lnTo>
                  <a:lnTo>
                    <a:pt x="26" y="132"/>
                  </a:lnTo>
                  <a:lnTo>
                    <a:pt x="24" y="132"/>
                  </a:lnTo>
                  <a:lnTo>
                    <a:pt x="24" y="130"/>
                  </a:lnTo>
                  <a:lnTo>
                    <a:pt x="22" y="130"/>
                  </a:lnTo>
                  <a:lnTo>
                    <a:pt x="22" y="128"/>
                  </a:lnTo>
                  <a:lnTo>
                    <a:pt x="19" y="128"/>
                  </a:lnTo>
                  <a:lnTo>
                    <a:pt x="18" y="125"/>
                  </a:lnTo>
                  <a:lnTo>
                    <a:pt x="15" y="123"/>
                  </a:lnTo>
                  <a:lnTo>
                    <a:pt x="13" y="123"/>
                  </a:lnTo>
                  <a:lnTo>
                    <a:pt x="13" y="120"/>
                  </a:lnTo>
                  <a:lnTo>
                    <a:pt x="11" y="120"/>
                  </a:lnTo>
                  <a:lnTo>
                    <a:pt x="9" y="120"/>
                  </a:lnTo>
                  <a:lnTo>
                    <a:pt x="9" y="118"/>
                  </a:lnTo>
                  <a:lnTo>
                    <a:pt x="7" y="116"/>
                  </a:lnTo>
                  <a:lnTo>
                    <a:pt x="7" y="114"/>
                  </a:lnTo>
                  <a:lnTo>
                    <a:pt x="4" y="111"/>
                  </a:lnTo>
                  <a:lnTo>
                    <a:pt x="4" y="109"/>
                  </a:lnTo>
                  <a:lnTo>
                    <a:pt x="4" y="107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2" y="95"/>
                  </a:lnTo>
                  <a:lnTo>
                    <a:pt x="2" y="93"/>
                  </a:lnTo>
                  <a:lnTo>
                    <a:pt x="2" y="90"/>
                  </a:lnTo>
                  <a:lnTo>
                    <a:pt x="2" y="88"/>
                  </a:lnTo>
                  <a:lnTo>
                    <a:pt x="2" y="86"/>
                  </a:lnTo>
                  <a:lnTo>
                    <a:pt x="2" y="84"/>
                  </a:lnTo>
                  <a:lnTo>
                    <a:pt x="0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2" y="65"/>
                  </a:lnTo>
                  <a:lnTo>
                    <a:pt x="2" y="62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2" y="49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4" y="39"/>
                  </a:lnTo>
                  <a:lnTo>
                    <a:pt x="4" y="37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7" y="32"/>
                  </a:lnTo>
                  <a:lnTo>
                    <a:pt x="9" y="30"/>
                  </a:lnTo>
                  <a:lnTo>
                    <a:pt x="9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3" y="21"/>
                  </a:lnTo>
                  <a:lnTo>
                    <a:pt x="13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9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5" y="5"/>
                  </a:lnTo>
                  <a:lnTo>
                    <a:pt x="37" y="5"/>
                  </a:lnTo>
                  <a:lnTo>
                    <a:pt x="39" y="7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5" y="7"/>
                  </a:lnTo>
                  <a:lnTo>
                    <a:pt x="48" y="7"/>
                  </a:lnTo>
                  <a:lnTo>
                    <a:pt x="50" y="9"/>
                  </a:lnTo>
                  <a:lnTo>
                    <a:pt x="52" y="9"/>
                  </a:lnTo>
                  <a:lnTo>
                    <a:pt x="54" y="9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58" y="12"/>
                  </a:lnTo>
                  <a:lnTo>
                    <a:pt x="61" y="12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5" y="14"/>
                  </a:lnTo>
                  <a:lnTo>
                    <a:pt x="67" y="14"/>
                  </a:lnTo>
                  <a:lnTo>
                    <a:pt x="69" y="16"/>
                  </a:lnTo>
                  <a:lnTo>
                    <a:pt x="71" y="16"/>
                  </a:lnTo>
                  <a:lnTo>
                    <a:pt x="73" y="16"/>
                  </a:lnTo>
                  <a:lnTo>
                    <a:pt x="76" y="16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2" y="16"/>
                  </a:lnTo>
                  <a:lnTo>
                    <a:pt x="84" y="16"/>
                  </a:lnTo>
                  <a:lnTo>
                    <a:pt x="84" y="14"/>
                  </a:lnTo>
                  <a:lnTo>
                    <a:pt x="86" y="14"/>
                  </a:lnTo>
                  <a:lnTo>
                    <a:pt x="89" y="14"/>
                  </a:lnTo>
                  <a:lnTo>
                    <a:pt x="91" y="14"/>
                  </a:lnTo>
                  <a:lnTo>
                    <a:pt x="93" y="12"/>
                  </a:lnTo>
                  <a:lnTo>
                    <a:pt x="95" y="12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102" y="9"/>
                  </a:lnTo>
                  <a:lnTo>
                    <a:pt x="103" y="7"/>
                  </a:lnTo>
                  <a:lnTo>
                    <a:pt x="106" y="7"/>
                  </a:lnTo>
                  <a:lnTo>
                    <a:pt x="108" y="7"/>
                  </a:lnTo>
                  <a:lnTo>
                    <a:pt x="108" y="5"/>
                  </a:lnTo>
                  <a:lnTo>
                    <a:pt x="110" y="5"/>
                  </a:lnTo>
                  <a:lnTo>
                    <a:pt x="112" y="5"/>
                  </a:lnTo>
                  <a:lnTo>
                    <a:pt x="114" y="2"/>
                  </a:lnTo>
                  <a:lnTo>
                    <a:pt x="116" y="2"/>
                  </a:lnTo>
                  <a:lnTo>
                    <a:pt x="119" y="2"/>
                  </a:lnTo>
                  <a:lnTo>
                    <a:pt x="121" y="0"/>
                  </a:lnTo>
                  <a:lnTo>
                    <a:pt x="123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29" y="2"/>
                  </a:lnTo>
                  <a:lnTo>
                    <a:pt x="132" y="2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8" y="5"/>
                  </a:lnTo>
                  <a:lnTo>
                    <a:pt x="140" y="5"/>
                  </a:lnTo>
                  <a:lnTo>
                    <a:pt x="143" y="7"/>
                  </a:lnTo>
                  <a:lnTo>
                    <a:pt x="145" y="7"/>
                  </a:lnTo>
                  <a:lnTo>
                    <a:pt x="147" y="7"/>
                  </a:lnTo>
                  <a:lnTo>
                    <a:pt x="149" y="7"/>
                  </a:lnTo>
                  <a:lnTo>
                    <a:pt x="149" y="9"/>
                  </a:lnTo>
                  <a:lnTo>
                    <a:pt x="151" y="9"/>
                  </a:lnTo>
                  <a:lnTo>
                    <a:pt x="153" y="9"/>
                  </a:lnTo>
                  <a:lnTo>
                    <a:pt x="156" y="9"/>
                  </a:lnTo>
                  <a:lnTo>
                    <a:pt x="157" y="9"/>
                  </a:lnTo>
                  <a:lnTo>
                    <a:pt x="160" y="9"/>
                  </a:lnTo>
                  <a:lnTo>
                    <a:pt x="162" y="9"/>
                  </a:lnTo>
                  <a:lnTo>
                    <a:pt x="164" y="9"/>
                  </a:lnTo>
                  <a:lnTo>
                    <a:pt x="166" y="9"/>
                  </a:lnTo>
                  <a:lnTo>
                    <a:pt x="168" y="9"/>
                  </a:lnTo>
                  <a:lnTo>
                    <a:pt x="168" y="12"/>
                  </a:lnTo>
                  <a:lnTo>
                    <a:pt x="170" y="12"/>
                  </a:lnTo>
                  <a:lnTo>
                    <a:pt x="173" y="12"/>
                  </a:lnTo>
                  <a:lnTo>
                    <a:pt x="175" y="12"/>
                  </a:lnTo>
                  <a:lnTo>
                    <a:pt x="175" y="14"/>
                  </a:lnTo>
                  <a:lnTo>
                    <a:pt x="177" y="14"/>
                  </a:lnTo>
                  <a:lnTo>
                    <a:pt x="179" y="14"/>
                  </a:lnTo>
                  <a:lnTo>
                    <a:pt x="179" y="16"/>
                  </a:lnTo>
                  <a:lnTo>
                    <a:pt x="181" y="16"/>
                  </a:lnTo>
                  <a:lnTo>
                    <a:pt x="183" y="16"/>
                  </a:lnTo>
                  <a:lnTo>
                    <a:pt x="183" y="18"/>
                  </a:lnTo>
                  <a:lnTo>
                    <a:pt x="186" y="18"/>
                  </a:lnTo>
                  <a:lnTo>
                    <a:pt x="188" y="18"/>
                  </a:lnTo>
                  <a:lnTo>
                    <a:pt x="190" y="21"/>
                  </a:lnTo>
                  <a:lnTo>
                    <a:pt x="192" y="21"/>
                  </a:lnTo>
                  <a:lnTo>
                    <a:pt x="192" y="23"/>
                  </a:lnTo>
                  <a:lnTo>
                    <a:pt x="192" y="26"/>
                  </a:lnTo>
                  <a:lnTo>
                    <a:pt x="190" y="26"/>
                  </a:lnTo>
                  <a:lnTo>
                    <a:pt x="190" y="28"/>
                  </a:lnTo>
                  <a:lnTo>
                    <a:pt x="190" y="30"/>
                  </a:lnTo>
                  <a:lnTo>
                    <a:pt x="188" y="30"/>
                  </a:lnTo>
                  <a:lnTo>
                    <a:pt x="188" y="32"/>
                  </a:lnTo>
                  <a:lnTo>
                    <a:pt x="188" y="35"/>
                  </a:lnTo>
                  <a:lnTo>
                    <a:pt x="186" y="35"/>
                  </a:lnTo>
                  <a:lnTo>
                    <a:pt x="186" y="37"/>
                  </a:lnTo>
                  <a:lnTo>
                    <a:pt x="186" y="39"/>
                  </a:lnTo>
                  <a:lnTo>
                    <a:pt x="186" y="42"/>
                  </a:lnTo>
                  <a:lnTo>
                    <a:pt x="186" y="44"/>
                  </a:lnTo>
                  <a:lnTo>
                    <a:pt x="183" y="44"/>
                  </a:lnTo>
                  <a:lnTo>
                    <a:pt x="186" y="46"/>
                  </a:lnTo>
                  <a:lnTo>
                    <a:pt x="186" y="49"/>
                  </a:lnTo>
                  <a:lnTo>
                    <a:pt x="186" y="51"/>
                  </a:lnTo>
                  <a:lnTo>
                    <a:pt x="186" y="53"/>
                  </a:lnTo>
                  <a:lnTo>
                    <a:pt x="188" y="53"/>
                  </a:lnTo>
                  <a:lnTo>
                    <a:pt x="188" y="56"/>
                  </a:lnTo>
                  <a:lnTo>
                    <a:pt x="188" y="58"/>
                  </a:lnTo>
                  <a:lnTo>
                    <a:pt x="188" y="60"/>
                  </a:lnTo>
                  <a:lnTo>
                    <a:pt x="188" y="62"/>
                  </a:lnTo>
                  <a:lnTo>
                    <a:pt x="186" y="62"/>
                  </a:lnTo>
                  <a:lnTo>
                    <a:pt x="186" y="65"/>
                  </a:lnTo>
                  <a:lnTo>
                    <a:pt x="183" y="67"/>
                  </a:lnTo>
                  <a:lnTo>
                    <a:pt x="181" y="70"/>
                  </a:lnTo>
                  <a:lnTo>
                    <a:pt x="179" y="72"/>
                  </a:lnTo>
                  <a:lnTo>
                    <a:pt x="179" y="74"/>
                  </a:lnTo>
                  <a:lnTo>
                    <a:pt x="177" y="74"/>
                  </a:lnTo>
                  <a:lnTo>
                    <a:pt x="177" y="76"/>
                  </a:lnTo>
                </a:path>
              </a:pathLst>
            </a:custGeom>
            <a:noFill/>
            <a:ln w="15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137" y="1605"/>
              <a:ext cx="219" cy="238"/>
            </a:xfrm>
            <a:custGeom>
              <a:avLst/>
              <a:gdLst>
                <a:gd name="T0" fmla="*/ 2147483647 w 153"/>
                <a:gd name="T1" fmla="*/ 550260634 h 179"/>
                <a:gd name="T2" fmla="*/ 2147483647 w 153"/>
                <a:gd name="T3" fmla="*/ 563012369 h 179"/>
                <a:gd name="T4" fmla="*/ 2147483647 w 153"/>
                <a:gd name="T5" fmla="*/ 595028033 h 179"/>
                <a:gd name="T6" fmla="*/ 2147483647 w 153"/>
                <a:gd name="T7" fmla="*/ 624521754 h 179"/>
                <a:gd name="T8" fmla="*/ 2147483647 w 153"/>
                <a:gd name="T9" fmla="*/ 680411291 h 179"/>
                <a:gd name="T10" fmla="*/ 2147483647 w 153"/>
                <a:gd name="T11" fmla="*/ 713937113 h 179"/>
                <a:gd name="T12" fmla="*/ 2147483647 w 153"/>
                <a:gd name="T13" fmla="*/ 741064978 h 179"/>
                <a:gd name="T14" fmla="*/ 2147483647 w 153"/>
                <a:gd name="T15" fmla="*/ 774105593 h 179"/>
                <a:gd name="T16" fmla="*/ 2147483647 w 153"/>
                <a:gd name="T17" fmla="*/ 805969872 h 179"/>
                <a:gd name="T18" fmla="*/ 2147483647 w 153"/>
                <a:gd name="T19" fmla="*/ 843954237 h 179"/>
                <a:gd name="T20" fmla="*/ 2147483647 w 153"/>
                <a:gd name="T21" fmla="*/ 904679864 h 179"/>
                <a:gd name="T22" fmla="*/ 2147483647 w 153"/>
                <a:gd name="T23" fmla="*/ 964318001 h 179"/>
                <a:gd name="T24" fmla="*/ 2147483647 w 153"/>
                <a:gd name="T25" fmla="*/ 1006312148 h 179"/>
                <a:gd name="T26" fmla="*/ 2147483647 w 153"/>
                <a:gd name="T27" fmla="*/ 1051926298 h 179"/>
                <a:gd name="T28" fmla="*/ 2147483647 w 153"/>
                <a:gd name="T29" fmla="*/ 1084911911 h 179"/>
                <a:gd name="T30" fmla="*/ 2147483647 w 153"/>
                <a:gd name="T31" fmla="*/ 1138874255 h 179"/>
                <a:gd name="T32" fmla="*/ 2147483647 w 153"/>
                <a:gd name="T33" fmla="*/ 1127299813 h 179"/>
                <a:gd name="T34" fmla="*/ 2147483647 w 153"/>
                <a:gd name="T35" fmla="*/ 1127299813 h 179"/>
                <a:gd name="T36" fmla="*/ 2147483647 w 153"/>
                <a:gd name="T37" fmla="*/ 1127299813 h 179"/>
                <a:gd name="T38" fmla="*/ 2147483647 w 153"/>
                <a:gd name="T39" fmla="*/ 1095808375 h 179"/>
                <a:gd name="T40" fmla="*/ 2147483647 w 153"/>
                <a:gd name="T41" fmla="*/ 1051926298 h 179"/>
                <a:gd name="T42" fmla="*/ 2147483647 w 153"/>
                <a:gd name="T43" fmla="*/ 1029258857 h 179"/>
                <a:gd name="T44" fmla="*/ 2147483647 w 153"/>
                <a:gd name="T45" fmla="*/ 973168328 h 179"/>
                <a:gd name="T46" fmla="*/ 2147483647 w 153"/>
                <a:gd name="T47" fmla="*/ 931378933 h 179"/>
                <a:gd name="T48" fmla="*/ 2147483647 w 153"/>
                <a:gd name="T49" fmla="*/ 887763916 h 179"/>
                <a:gd name="T50" fmla="*/ 1799063000 w 153"/>
                <a:gd name="T51" fmla="*/ 843954237 h 179"/>
                <a:gd name="T52" fmla="*/ 0 w 153"/>
                <a:gd name="T53" fmla="*/ 815964098 h 179"/>
                <a:gd name="T54" fmla="*/ 0 w 153"/>
                <a:gd name="T55" fmla="*/ 755558660 h 179"/>
                <a:gd name="T56" fmla="*/ 1799063000 w 153"/>
                <a:gd name="T57" fmla="*/ 731629773 h 179"/>
                <a:gd name="T58" fmla="*/ 2147483647 w 153"/>
                <a:gd name="T59" fmla="*/ 698067740 h 179"/>
                <a:gd name="T60" fmla="*/ 2147483647 w 153"/>
                <a:gd name="T61" fmla="*/ 680411291 h 179"/>
                <a:gd name="T62" fmla="*/ 2147483647 w 153"/>
                <a:gd name="T63" fmla="*/ 652443717 h 179"/>
                <a:gd name="T64" fmla="*/ 2147483647 w 153"/>
                <a:gd name="T65" fmla="*/ 624521754 h 179"/>
                <a:gd name="T66" fmla="*/ 2147483647 w 153"/>
                <a:gd name="T67" fmla="*/ 563012369 h 179"/>
                <a:gd name="T68" fmla="*/ 2147483647 w 153"/>
                <a:gd name="T69" fmla="*/ 518724535 h 179"/>
                <a:gd name="T70" fmla="*/ 2147483647 w 153"/>
                <a:gd name="T71" fmla="*/ 461554159 h 179"/>
                <a:gd name="T72" fmla="*/ 2147483647 w 153"/>
                <a:gd name="T73" fmla="*/ 413851318 h 179"/>
                <a:gd name="T74" fmla="*/ 2147483647 w 153"/>
                <a:gd name="T75" fmla="*/ 369058527 h 179"/>
                <a:gd name="T76" fmla="*/ 2147483647 w 153"/>
                <a:gd name="T77" fmla="*/ 311258022 h 179"/>
                <a:gd name="T78" fmla="*/ 2147483647 w 153"/>
                <a:gd name="T79" fmla="*/ 280025406 h 179"/>
                <a:gd name="T80" fmla="*/ 2147483647 w 153"/>
                <a:gd name="T81" fmla="*/ 223358159 h 179"/>
                <a:gd name="T82" fmla="*/ 2147483647 w 153"/>
                <a:gd name="T83" fmla="*/ 176064828 h 179"/>
                <a:gd name="T84" fmla="*/ 2147483647 w 153"/>
                <a:gd name="T85" fmla="*/ 116454223 h 179"/>
                <a:gd name="T86" fmla="*/ 2147483647 w 153"/>
                <a:gd name="T87" fmla="*/ 56334768 h 179"/>
                <a:gd name="T88" fmla="*/ 2147483647 w 153"/>
                <a:gd name="T89" fmla="*/ 13556820 h 179"/>
                <a:gd name="T90" fmla="*/ 2147483647 w 153"/>
                <a:gd name="T91" fmla="*/ 23966549 h 179"/>
                <a:gd name="T92" fmla="*/ 2147483647 w 153"/>
                <a:gd name="T93" fmla="*/ 56334768 h 179"/>
                <a:gd name="T94" fmla="*/ 2147483647 w 153"/>
                <a:gd name="T95" fmla="*/ 74903319 h 179"/>
                <a:gd name="T96" fmla="*/ 2147483647 w 153"/>
                <a:gd name="T97" fmla="*/ 99592101 h 179"/>
                <a:gd name="T98" fmla="*/ 2147483647 w 153"/>
                <a:gd name="T99" fmla="*/ 99592101 h 179"/>
                <a:gd name="T100" fmla="*/ 2147483647 w 153"/>
                <a:gd name="T101" fmla="*/ 116454223 h 179"/>
                <a:gd name="T102" fmla="*/ 2147483647 w 153"/>
                <a:gd name="T103" fmla="*/ 149165341 h 179"/>
                <a:gd name="T104" fmla="*/ 2147483647 w 153"/>
                <a:gd name="T105" fmla="*/ 176064828 h 179"/>
                <a:gd name="T106" fmla="*/ 2147483647 w 153"/>
                <a:gd name="T107" fmla="*/ 210607258 h 179"/>
                <a:gd name="T108" fmla="*/ 2147483647 w 153"/>
                <a:gd name="T109" fmla="*/ 223358159 h 179"/>
                <a:gd name="T110" fmla="*/ 2147483647 w 153"/>
                <a:gd name="T111" fmla="*/ 265690410 h 179"/>
                <a:gd name="T112" fmla="*/ 2147483647 w 153"/>
                <a:gd name="T113" fmla="*/ 311258022 h 179"/>
                <a:gd name="T114" fmla="*/ 2147483647 w 153"/>
                <a:gd name="T115" fmla="*/ 336580932 h 179"/>
                <a:gd name="T116" fmla="*/ 2147483647 w 153"/>
                <a:gd name="T117" fmla="*/ 369058527 h 179"/>
                <a:gd name="T118" fmla="*/ 2147483647 w 153"/>
                <a:gd name="T119" fmla="*/ 403842746 h 179"/>
                <a:gd name="T120" fmla="*/ 2147483647 w 153"/>
                <a:gd name="T121" fmla="*/ 413851318 h 179"/>
                <a:gd name="T122" fmla="*/ 2147483647 w 153"/>
                <a:gd name="T123" fmla="*/ 447521244 h 179"/>
                <a:gd name="T124" fmla="*/ 2147483647 w 153"/>
                <a:gd name="T125" fmla="*/ 503534084 h 1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3"/>
                <a:gd name="T190" fmla="*/ 0 h 179"/>
                <a:gd name="T191" fmla="*/ 153 w 153"/>
                <a:gd name="T192" fmla="*/ 179 h 17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3" h="179">
                  <a:moveTo>
                    <a:pt x="153" y="79"/>
                  </a:moveTo>
                  <a:lnTo>
                    <a:pt x="148" y="81"/>
                  </a:lnTo>
                  <a:lnTo>
                    <a:pt x="146" y="83"/>
                  </a:lnTo>
                  <a:lnTo>
                    <a:pt x="144" y="86"/>
                  </a:lnTo>
                  <a:lnTo>
                    <a:pt x="142" y="86"/>
                  </a:lnTo>
                  <a:lnTo>
                    <a:pt x="142" y="88"/>
                  </a:lnTo>
                  <a:lnTo>
                    <a:pt x="140" y="88"/>
                  </a:lnTo>
                  <a:lnTo>
                    <a:pt x="138" y="88"/>
                  </a:lnTo>
                  <a:lnTo>
                    <a:pt x="135" y="88"/>
                  </a:lnTo>
                  <a:lnTo>
                    <a:pt x="135" y="91"/>
                  </a:lnTo>
                  <a:lnTo>
                    <a:pt x="133" y="91"/>
                  </a:lnTo>
                  <a:lnTo>
                    <a:pt x="133" y="93"/>
                  </a:lnTo>
                  <a:lnTo>
                    <a:pt x="131" y="93"/>
                  </a:lnTo>
                  <a:lnTo>
                    <a:pt x="131" y="95"/>
                  </a:lnTo>
                  <a:lnTo>
                    <a:pt x="129" y="95"/>
                  </a:lnTo>
                  <a:lnTo>
                    <a:pt x="127" y="98"/>
                  </a:lnTo>
                  <a:lnTo>
                    <a:pt x="124" y="100"/>
                  </a:lnTo>
                  <a:lnTo>
                    <a:pt x="122" y="102"/>
                  </a:lnTo>
                  <a:lnTo>
                    <a:pt x="120" y="105"/>
                  </a:lnTo>
                  <a:lnTo>
                    <a:pt x="118" y="107"/>
                  </a:lnTo>
                  <a:lnTo>
                    <a:pt x="116" y="107"/>
                  </a:lnTo>
                  <a:lnTo>
                    <a:pt x="113" y="109"/>
                  </a:lnTo>
                  <a:lnTo>
                    <a:pt x="112" y="109"/>
                  </a:lnTo>
                  <a:lnTo>
                    <a:pt x="112" y="112"/>
                  </a:lnTo>
                  <a:lnTo>
                    <a:pt x="109" y="112"/>
                  </a:lnTo>
                  <a:lnTo>
                    <a:pt x="109" y="114"/>
                  </a:lnTo>
                  <a:lnTo>
                    <a:pt x="107" y="114"/>
                  </a:lnTo>
                  <a:lnTo>
                    <a:pt x="107" y="116"/>
                  </a:lnTo>
                  <a:lnTo>
                    <a:pt x="105" y="116"/>
                  </a:lnTo>
                  <a:lnTo>
                    <a:pt x="102" y="118"/>
                  </a:lnTo>
                  <a:lnTo>
                    <a:pt x="101" y="121"/>
                  </a:lnTo>
                  <a:lnTo>
                    <a:pt x="98" y="121"/>
                  </a:lnTo>
                  <a:lnTo>
                    <a:pt x="98" y="123"/>
                  </a:lnTo>
                  <a:lnTo>
                    <a:pt x="96" y="123"/>
                  </a:lnTo>
                  <a:lnTo>
                    <a:pt x="96" y="126"/>
                  </a:lnTo>
                  <a:lnTo>
                    <a:pt x="94" y="126"/>
                  </a:lnTo>
                  <a:lnTo>
                    <a:pt x="94" y="128"/>
                  </a:lnTo>
                  <a:lnTo>
                    <a:pt x="92" y="130"/>
                  </a:lnTo>
                  <a:lnTo>
                    <a:pt x="90" y="130"/>
                  </a:lnTo>
                  <a:lnTo>
                    <a:pt x="87" y="132"/>
                  </a:lnTo>
                  <a:lnTo>
                    <a:pt x="85" y="135"/>
                  </a:lnTo>
                  <a:lnTo>
                    <a:pt x="83" y="137"/>
                  </a:lnTo>
                  <a:lnTo>
                    <a:pt x="83" y="139"/>
                  </a:lnTo>
                  <a:lnTo>
                    <a:pt x="83" y="142"/>
                  </a:lnTo>
                  <a:lnTo>
                    <a:pt x="83" y="144"/>
                  </a:lnTo>
                  <a:lnTo>
                    <a:pt x="83" y="146"/>
                  </a:lnTo>
                  <a:lnTo>
                    <a:pt x="83" y="149"/>
                  </a:lnTo>
                  <a:lnTo>
                    <a:pt x="81" y="151"/>
                  </a:lnTo>
                  <a:lnTo>
                    <a:pt x="81" y="153"/>
                  </a:lnTo>
                  <a:lnTo>
                    <a:pt x="81" y="156"/>
                  </a:lnTo>
                  <a:lnTo>
                    <a:pt x="79" y="156"/>
                  </a:lnTo>
                  <a:lnTo>
                    <a:pt x="79" y="158"/>
                  </a:lnTo>
                  <a:lnTo>
                    <a:pt x="79" y="161"/>
                  </a:lnTo>
                  <a:lnTo>
                    <a:pt x="76" y="161"/>
                  </a:lnTo>
                  <a:lnTo>
                    <a:pt x="76" y="163"/>
                  </a:lnTo>
                  <a:lnTo>
                    <a:pt x="76" y="165"/>
                  </a:lnTo>
                  <a:lnTo>
                    <a:pt x="74" y="165"/>
                  </a:lnTo>
                  <a:lnTo>
                    <a:pt x="74" y="167"/>
                  </a:lnTo>
                  <a:lnTo>
                    <a:pt x="72" y="167"/>
                  </a:lnTo>
                  <a:lnTo>
                    <a:pt x="72" y="170"/>
                  </a:lnTo>
                  <a:lnTo>
                    <a:pt x="70" y="170"/>
                  </a:lnTo>
                  <a:lnTo>
                    <a:pt x="70" y="172"/>
                  </a:lnTo>
                  <a:lnTo>
                    <a:pt x="68" y="172"/>
                  </a:lnTo>
                  <a:lnTo>
                    <a:pt x="66" y="179"/>
                  </a:lnTo>
                  <a:lnTo>
                    <a:pt x="63" y="174"/>
                  </a:lnTo>
                  <a:lnTo>
                    <a:pt x="61" y="174"/>
                  </a:lnTo>
                  <a:lnTo>
                    <a:pt x="59" y="174"/>
                  </a:lnTo>
                  <a:lnTo>
                    <a:pt x="59" y="177"/>
                  </a:lnTo>
                  <a:lnTo>
                    <a:pt x="57" y="177"/>
                  </a:lnTo>
                  <a:lnTo>
                    <a:pt x="55" y="177"/>
                  </a:lnTo>
                  <a:lnTo>
                    <a:pt x="52" y="177"/>
                  </a:lnTo>
                  <a:lnTo>
                    <a:pt x="50" y="177"/>
                  </a:lnTo>
                  <a:lnTo>
                    <a:pt x="48" y="179"/>
                  </a:lnTo>
                  <a:lnTo>
                    <a:pt x="46" y="179"/>
                  </a:lnTo>
                  <a:lnTo>
                    <a:pt x="44" y="177"/>
                  </a:lnTo>
                  <a:lnTo>
                    <a:pt x="41" y="177"/>
                  </a:lnTo>
                  <a:lnTo>
                    <a:pt x="39" y="177"/>
                  </a:lnTo>
                  <a:lnTo>
                    <a:pt x="39" y="174"/>
                  </a:lnTo>
                  <a:lnTo>
                    <a:pt x="37" y="174"/>
                  </a:lnTo>
                  <a:lnTo>
                    <a:pt x="35" y="172"/>
                  </a:lnTo>
                  <a:lnTo>
                    <a:pt x="33" y="170"/>
                  </a:lnTo>
                  <a:lnTo>
                    <a:pt x="31" y="167"/>
                  </a:lnTo>
                  <a:lnTo>
                    <a:pt x="28" y="165"/>
                  </a:lnTo>
                  <a:lnTo>
                    <a:pt x="26" y="165"/>
                  </a:lnTo>
                  <a:lnTo>
                    <a:pt x="26" y="163"/>
                  </a:lnTo>
                  <a:lnTo>
                    <a:pt x="24" y="163"/>
                  </a:lnTo>
                  <a:lnTo>
                    <a:pt x="24" y="161"/>
                  </a:lnTo>
                  <a:lnTo>
                    <a:pt x="22" y="161"/>
                  </a:lnTo>
                  <a:lnTo>
                    <a:pt x="22" y="158"/>
                  </a:lnTo>
                  <a:lnTo>
                    <a:pt x="20" y="158"/>
                  </a:lnTo>
                  <a:lnTo>
                    <a:pt x="20" y="156"/>
                  </a:lnTo>
                  <a:lnTo>
                    <a:pt x="17" y="153"/>
                  </a:lnTo>
                  <a:lnTo>
                    <a:pt x="15" y="151"/>
                  </a:lnTo>
                  <a:lnTo>
                    <a:pt x="15" y="149"/>
                  </a:lnTo>
                  <a:lnTo>
                    <a:pt x="15" y="146"/>
                  </a:lnTo>
                  <a:lnTo>
                    <a:pt x="13" y="146"/>
                  </a:lnTo>
                  <a:lnTo>
                    <a:pt x="13" y="144"/>
                  </a:lnTo>
                  <a:lnTo>
                    <a:pt x="11" y="144"/>
                  </a:lnTo>
                  <a:lnTo>
                    <a:pt x="11" y="142"/>
                  </a:lnTo>
                  <a:lnTo>
                    <a:pt x="9" y="139"/>
                  </a:lnTo>
                  <a:lnTo>
                    <a:pt x="6" y="137"/>
                  </a:lnTo>
                  <a:lnTo>
                    <a:pt x="6" y="135"/>
                  </a:lnTo>
                  <a:lnTo>
                    <a:pt x="5" y="135"/>
                  </a:lnTo>
                  <a:lnTo>
                    <a:pt x="5" y="132"/>
                  </a:lnTo>
                  <a:lnTo>
                    <a:pt x="5" y="130"/>
                  </a:lnTo>
                  <a:lnTo>
                    <a:pt x="2" y="130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2" y="118"/>
                  </a:lnTo>
                  <a:lnTo>
                    <a:pt x="2" y="116"/>
                  </a:lnTo>
                  <a:lnTo>
                    <a:pt x="2" y="114"/>
                  </a:lnTo>
                  <a:lnTo>
                    <a:pt x="5" y="114"/>
                  </a:lnTo>
                  <a:lnTo>
                    <a:pt x="5" y="112"/>
                  </a:lnTo>
                  <a:lnTo>
                    <a:pt x="6" y="112"/>
                  </a:lnTo>
                  <a:lnTo>
                    <a:pt x="6" y="109"/>
                  </a:lnTo>
                  <a:lnTo>
                    <a:pt x="9" y="109"/>
                  </a:lnTo>
                  <a:lnTo>
                    <a:pt x="11" y="107"/>
                  </a:lnTo>
                  <a:lnTo>
                    <a:pt x="13" y="107"/>
                  </a:lnTo>
                  <a:lnTo>
                    <a:pt x="15" y="107"/>
                  </a:lnTo>
                  <a:lnTo>
                    <a:pt x="17" y="107"/>
                  </a:lnTo>
                  <a:lnTo>
                    <a:pt x="17" y="105"/>
                  </a:lnTo>
                  <a:lnTo>
                    <a:pt x="20" y="105"/>
                  </a:lnTo>
                  <a:lnTo>
                    <a:pt x="22" y="102"/>
                  </a:lnTo>
                  <a:lnTo>
                    <a:pt x="24" y="102"/>
                  </a:lnTo>
                  <a:lnTo>
                    <a:pt x="24" y="100"/>
                  </a:lnTo>
                  <a:lnTo>
                    <a:pt x="26" y="100"/>
                  </a:lnTo>
                  <a:lnTo>
                    <a:pt x="26" y="98"/>
                  </a:lnTo>
                  <a:lnTo>
                    <a:pt x="28" y="98"/>
                  </a:lnTo>
                  <a:lnTo>
                    <a:pt x="28" y="95"/>
                  </a:lnTo>
                  <a:lnTo>
                    <a:pt x="31" y="93"/>
                  </a:lnTo>
                  <a:lnTo>
                    <a:pt x="31" y="91"/>
                  </a:lnTo>
                  <a:lnTo>
                    <a:pt x="31" y="88"/>
                  </a:lnTo>
                  <a:lnTo>
                    <a:pt x="31" y="86"/>
                  </a:lnTo>
                  <a:lnTo>
                    <a:pt x="33" y="86"/>
                  </a:lnTo>
                  <a:lnTo>
                    <a:pt x="33" y="83"/>
                  </a:lnTo>
                  <a:lnTo>
                    <a:pt x="33" y="81"/>
                  </a:lnTo>
                  <a:lnTo>
                    <a:pt x="33" y="79"/>
                  </a:lnTo>
                  <a:lnTo>
                    <a:pt x="33" y="77"/>
                  </a:lnTo>
                  <a:lnTo>
                    <a:pt x="33" y="74"/>
                  </a:lnTo>
                  <a:lnTo>
                    <a:pt x="33" y="72"/>
                  </a:lnTo>
                  <a:lnTo>
                    <a:pt x="35" y="72"/>
                  </a:lnTo>
                  <a:lnTo>
                    <a:pt x="35" y="70"/>
                  </a:lnTo>
                  <a:lnTo>
                    <a:pt x="35" y="67"/>
                  </a:lnTo>
                  <a:lnTo>
                    <a:pt x="35" y="65"/>
                  </a:lnTo>
                  <a:lnTo>
                    <a:pt x="37" y="65"/>
                  </a:lnTo>
                  <a:lnTo>
                    <a:pt x="37" y="63"/>
                  </a:lnTo>
                  <a:lnTo>
                    <a:pt x="37" y="60"/>
                  </a:lnTo>
                  <a:lnTo>
                    <a:pt x="37" y="58"/>
                  </a:lnTo>
                  <a:lnTo>
                    <a:pt x="37" y="56"/>
                  </a:lnTo>
                  <a:lnTo>
                    <a:pt x="37" y="53"/>
                  </a:lnTo>
                  <a:lnTo>
                    <a:pt x="37" y="51"/>
                  </a:lnTo>
                  <a:lnTo>
                    <a:pt x="35" y="49"/>
                  </a:lnTo>
                  <a:lnTo>
                    <a:pt x="33" y="47"/>
                  </a:lnTo>
                  <a:lnTo>
                    <a:pt x="31" y="47"/>
                  </a:lnTo>
                  <a:lnTo>
                    <a:pt x="31" y="44"/>
                  </a:lnTo>
                  <a:lnTo>
                    <a:pt x="28" y="44"/>
                  </a:lnTo>
                  <a:lnTo>
                    <a:pt x="26" y="42"/>
                  </a:lnTo>
                  <a:lnTo>
                    <a:pt x="24" y="39"/>
                  </a:lnTo>
                  <a:lnTo>
                    <a:pt x="22" y="37"/>
                  </a:lnTo>
                  <a:lnTo>
                    <a:pt x="22" y="35"/>
                  </a:lnTo>
                  <a:lnTo>
                    <a:pt x="22" y="33"/>
                  </a:lnTo>
                  <a:lnTo>
                    <a:pt x="20" y="33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20" y="25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17" y="9"/>
                  </a:lnTo>
                  <a:lnTo>
                    <a:pt x="20" y="7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5" y="7"/>
                  </a:lnTo>
                  <a:lnTo>
                    <a:pt x="37" y="7"/>
                  </a:lnTo>
                  <a:lnTo>
                    <a:pt x="39" y="7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4" y="9"/>
                  </a:lnTo>
                  <a:lnTo>
                    <a:pt x="46" y="12"/>
                  </a:lnTo>
                  <a:lnTo>
                    <a:pt x="48" y="12"/>
                  </a:lnTo>
                  <a:lnTo>
                    <a:pt x="50" y="12"/>
                  </a:lnTo>
                  <a:lnTo>
                    <a:pt x="52" y="14"/>
                  </a:lnTo>
                  <a:lnTo>
                    <a:pt x="55" y="14"/>
                  </a:lnTo>
                  <a:lnTo>
                    <a:pt x="57" y="16"/>
                  </a:lnTo>
                  <a:lnTo>
                    <a:pt x="59" y="14"/>
                  </a:lnTo>
                  <a:lnTo>
                    <a:pt x="59" y="16"/>
                  </a:lnTo>
                  <a:lnTo>
                    <a:pt x="61" y="16"/>
                  </a:lnTo>
                  <a:lnTo>
                    <a:pt x="63" y="16"/>
                  </a:lnTo>
                  <a:lnTo>
                    <a:pt x="66" y="16"/>
                  </a:lnTo>
                  <a:lnTo>
                    <a:pt x="68" y="16"/>
                  </a:lnTo>
                  <a:lnTo>
                    <a:pt x="68" y="18"/>
                  </a:lnTo>
                  <a:lnTo>
                    <a:pt x="70" y="18"/>
                  </a:lnTo>
                  <a:lnTo>
                    <a:pt x="72" y="18"/>
                  </a:lnTo>
                  <a:lnTo>
                    <a:pt x="74" y="21"/>
                  </a:lnTo>
                  <a:lnTo>
                    <a:pt x="76" y="21"/>
                  </a:lnTo>
                  <a:lnTo>
                    <a:pt x="76" y="23"/>
                  </a:lnTo>
                  <a:lnTo>
                    <a:pt x="79" y="23"/>
                  </a:lnTo>
                  <a:lnTo>
                    <a:pt x="79" y="25"/>
                  </a:lnTo>
                  <a:lnTo>
                    <a:pt x="81" y="25"/>
                  </a:lnTo>
                  <a:lnTo>
                    <a:pt x="81" y="28"/>
                  </a:lnTo>
                  <a:lnTo>
                    <a:pt x="83" y="28"/>
                  </a:lnTo>
                  <a:lnTo>
                    <a:pt x="85" y="30"/>
                  </a:lnTo>
                  <a:lnTo>
                    <a:pt x="87" y="30"/>
                  </a:lnTo>
                  <a:lnTo>
                    <a:pt x="87" y="33"/>
                  </a:lnTo>
                  <a:lnTo>
                    <a:pt x="90" y="33"/>
                  </a:lnTo>
                  <a:lnTo>
                    <a:pt x="92" y="33"/>
                  </a:lnTo>
                  <a:lnTo>
                    <a:pt x="92" y="35"/>
                  </a:lnTo>
                  <a:lnTo>
                    <a:pt x="94" y="35"/>
                  </a:lnTo>
                  <a:lnTo>
                    <a:pt x="96" y="37"/>
                  </a:lnTo>
                  <a:lnTo>
                    <a:pt x="98" y="37"/>
                  </a:lnTo>
                  <a:lnTo>
                    <a:pt x="101" y="39"/>
                  </a:lnTo>
                  <a:lnTo>
                    <a:pt x="102" y="42"/>
                  </a:lnTo>
                  <a:lnTo>
                    <a:pt x="105" y="42"/>
                  </a:lnTo>
                  <a:lnTo>
                    <a:pt x="105" y="44"/>
                  </a:lnTo>
                  <a:lnTo>
                    <a:pt x="105" y="47"/>
                  </a:lnTo>
                  <a:lnTo>
                    <a:pt x="105" y="49"/>
                  </a:lnTo>
                  <a:lnTo>
                    <a:pt x="107" y="49"/>
                  </a:lnTo>
                  <a:lnTo>
                    <a:pt x="107" y="51"/>
                  </a:lnTo>
                  <a:lnTo>
                    <a:pt x="109" y="51"/>
                  </a:lnTo>
                  <a:lnTo>
                    <a:pt x="112" y="53"/>
                  </a:lnTo>
                  <a:lnTo>
                    <a:pt x="113" y="53"/>
                  </a:lnTo>
                  <a:lnTo>
                    <a:pt x="116" y="56"/>
                  </a:lnTo>
                  <a:lnTo>
                    <a:pt x="118" y="56"/>
                  </a:lnTo>
                  <a:lnTo>
                    <a:pt x="118" y="58"/>
                  </a:lnTo>
                  <a:lnTo>
                    <a:pt x="120" y="58"/>
                  </a:lnTo>
                  <a:lnTo>
                    <a:pt x="122" y="60"/>
                  </a:lnTo>
                  <a:lnTo>
                    <a:pt x="124" y="63"/>
                  </a:lnTo>
                  <a:lnTo>
                    <a:pt x="127" y="63"/>
                  </a:lnTo>
                  <a:lnTo>
                    <a:pt x="127" y="65"/>
                  </a:lnTo>
                  <a:lnTo>
                    <a:pt x="129" y="65"/>
                  </a:lnTo>
                  <a:lnTo>
                    <a:pt x="131" y="65"/>
                  </a:lnTo>
                  <a:lnTo>
                    <a:pt x="133" y="65"/>
                  </a:lnTo>
                  <a:lnTo>
                    <a:pt x="135" y="65"/>
                  </a:lnTo>
                  <a:lnTo>
                    <a:pt x="138" y="67"/>
                  </a:lnTo>
                  <a:lnTo>
                    <a:pt x="140" y="67"/>
                  </a:lnTo>
                  <a:lnTo>
                    <a:pt x="142" y="70"/>
                  </a:lnTo>
                  <a:lnTo>
                    <a:pt x="144" y="70"/>
                  </a:lnTo>
                  <a:lnTo>
                    <a:pt x="146" y="72"/>
                  </a:lnTo>
                  <a:lnTo>
                    <a:pt x="148" y="74"/>
                  </a:lnTo>
                  <a:lnTo>
                    <a:pt x="153" y="7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2606" y="653"/>
              <a:ext cx="84" cy="108"/>
            </a:xfrm>
            <a:custGeom>
              <a:avLst/>
              <a:gdLst>
                <a:gd name="T0" fmla="*/ 2147483647 w 59"/>
                <a:gd name="T1" fmla="*/ 380596145 h 81"/>
                <a:gd name="T2" fmla="*/ 2147483647 w 59"/>
                <a:gd name="T3" fmla="*/ 404520645 h 81"/>
                <a:gd name="T4" fmla="*/ 2147483647 w 59"/>
                <a:gd name="T5" fmla="*/ 429630604 h 81"/>
                <a:gd name="T6" fmla="*/ 2147483647 w 59"/>
                <a:gd name="T7" fmla="*/ 464663668 h 81"/>
                <a:gd name="T8" fmla="*/ 1261661225 w 59"/>
                <a:gd name="T9" fmla="*/ 487758224 h 81"/>
                <a:gd name="T10" fmla="*/ 622427201 w 59"/>
                <a:gd name="T11" fmla="*/ 515522105 h 81"/>
                <a:gd name="T12" fmla="*/ 0 w 59"/>
                <a:gd name="T13" fmla="*/ 551695324 h 81"/>
                <a:gd name="T14" fmla="*/ 622427201 w 59"/>
                <a:gd name="T15" fmla="*/ 587090868 h 81"/>
                <a:gd name="T16" fmla="*/ 1261661225 w 59"/>
                <a:gd name="T17" fmla="*/ 603122041 h 81"/>
                <a:gd name="T18" fmla="*/ 2147483647 w 59"/>
                <a:gd name="T19" fmla="*/ 587090868 h 81"/>
                <a:gd name="T20" fmla="*/ 2147483647 w 59"/>
                <a:gd name="T21" fmla="*/ 565548793 h 81"/>
                <a:gd name="T22" fmla="*/ 2147483647 w 59"/>
                <a:gd name="T23" fmla="*/ 536603892 h 81"/>
                <a:gd name="T24" fmla="*/ 2147483647 w 59"/>
                <a:gd name="T25" fmla="*/ 515522105 h 81"/>
                <a:gd name="T26" fmla="*/ 2147483647 w 59"/>
                <a:gd name="T27" fmla="*/ 499987529 h 81"/>
                <a:gd name="T28" fmla="*/ 2147483647 w 59"/>
                <a:gd name="T29" fmla="*/ 487758224 h 81"/>
                <a:gd name="T30" fmla="*/ 2147483647 w 59"/>
                <a:gd name="T31" fmla="*/ 464663668 h 81"/>
                <a:gd name="T32" fmla="*/ 2147483647 w 59"/>
                <a:gd name="T33" fmla="*/ 449758501 h 81"/>
                <a:gd name="T34" fmla="*/ 2147483647 w 59"/>
                <a:gd name="T35" fmla="*/ 404520645 h 81"/>
                <a:gd name="T36" fmla="*/ 2147483647 w 59"/>
                <a:gd name="T37" fmla="*/ 397291845 h 81"/>
                <a:gd name="T38" fmla="*/ 2147483647 w 59"/>
                <a:gd name="T39" fmla="*/ 365818753 h 81"/>
                <a:gd name="T40" fmla="*/ 2147483647 w 59"/>
                <a:gd name="T41" fmla="*/ 339256279 h 81"/>
                <a:gd name="T42" fmla="*/ 2147483647 w 59"/>
                <a:gd name="T43" fmla="*/ 303390633 h 81"/>
                <a:gd name="T44" fmla="*/ 2147483647 w 59"/>
                <a:gd name="T45" fmla="*/ 289981140 h 81"/>
                <a:gd name="T46" fmla="*/ 2147483647 w 59"/>
                <a:gd name="T47" fmla="*/ 274363983 h 81"/>
                <a:gd name="T48" fmla="*/ 2147483647 w 59"/>
                <a:gd name="T49" fmla="*/ 263055956 h 81"/>
                <a:gd name="T50" fmla="*/ 2147483647 w 59"/>
                <a:gd name="T51" fmla="*/ 238590927 h 81"/>
                <a:gd name="T52" fmla="*/ 2147483647 w 59"/>
                <a:gd name="T53" fmla="*/ 223476715 h 81"/>
                <a:gd name="T54" fmla="*/ 2147483647 w 59"/>
                <a:gd name="T55" fmla="*/ 199570081 h 81"/>
                <a:gd name="T56" fmla="*/ 2147483647 w 59"/>
                <a:gd name="T57" fmla="*/ 170657300 h 81"/>
                <a:gd name="T58" fmla="*/ 2147483647 w 59"/>
                <a:gd name="T59" fmla="*/ 134207547 h 81"/>
                <a:gd name="T60" fmla="*/ 2147483647 w 59"/>
                <a:gd name="T61" fmla="*/ 115747535 h 81"/>
                <a:gd name="T62" fmla="*/ 2147483647 w 59"/>
                <a:gd name="T63" fmla="*/ 86810596 h 81"/>
                <a:gd name="T64" fmla="*/ 2147483647 w 59"/>
                <a:gd name="T65" fmla="*/ 48830967 h 81"/>
                <a:gd name="T66" fmla="*/ 2147483647 w 59"/>
                <a:gd name="T67" fmla="*/ 27467419 h 81"/>
                <a:gd name="T68" fmla="*/ 2147483647 w 59"/>
                <a:gd name="T69" fmla="*/ 15450432 h 81"/>
                <a:gd name="T70" fmla="*/ 2147483647 w 59"/>
                <a:gd name="T71" fmla="*/ 0 h 81"/>
                <a:gd name="T72" fmla="*/ 2147483647 w 59"/>
                <a:gd name="T73" fmla="*/ 0 h 81"/>
                <a:gd name="T74" fmla="*/ 2147483647 w 59"/>
                <a:gd name="T75" fmla="*/ 27467419 h 81"/>
                <a:gd name="T76" fmla="*/ 2147483647 w 59"/>
                <a:gd name="T77" fmla="*/ 65107909 h 81"/>
                <a:gd name="T78" fmla="*/ 2147483647 w 59"/>
                <a:gd name="T79" fmla="*/ 86810596 h 81"/>
                <a:gd name="T80" fmla="*/ 2147483647 w 59"/>
                <a:gd name="T81" fmla="*/ 104489669 h 81"/>
                <a:gd name="T82" fmla="*/ 2147483647 w 59"/>
                <a:gd name="T83" fmla="*/ 134207547 h 81"/>
                <a:gd name="T84" fmla="*/ 2147483647 w 59"/>
                <a:gd name="T85" fmla="*/ 170657300 h 81"/>
                <a:gd name="T86" fmla="*/ 2147483647 w 59"/>
                <a:gd name="T87" fmla="*/ 197291931 h 81"/>
                <a:gd name="T88" fmla="*/ 2147483647 w 59"/>
                <a:gd name="T89" fmla="*/ 223476715 h 81"/>
                <a:gd name="T90" fmla="*/ 2147483647 w 59"/>
                <a:gd name="T91" fmla="*/ 238590927 h 81"/>
                <a:gd name="T92" fmla="*/ 2147483647 w 59"/>
                <a:gd name="T93" fmla="*/ 274363983 h 81"/>
                <a:gd name="T94" fmla="*/ 2147483647 w 59"/>
                <a:gd name="T95" fmla="*/ 303390633 h 81"/>
                <a:gd name="T96" fmla="*/ 2147483647 w 59"/>
                <a:gd name="T97" fmla="*/ 330238633 h 8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9"/>
                <a:gd name="T148" fmla="*/ 0 h 81"/>
                <a:gd name="T149" fmla="*/ 59 w 59"/>
                <a:gd name="T150" fmla="*/ 81 h 8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9" h="81">
                  <a:moveTo>
                    <a:pt x="20" y="46"/>
                  </a:moveTo>
                  <a:lnTo>
                    <a:pt x="17" y="51"/>
                  </a:lnTo>
                  <a:lnTo>
                    <a:pt x="15" y="53"/>
                  </a:lnTo>
                  <a:lnTo>
                    <a:pt x="13" y="55"/>
                  </a:lnTo>
                  <a:lnTo>
                    <a:pt x="11" y="55"/>
                  </a:lnTo>
                  <a:lnTo>
                    <a:pt x="11" y="58"/>
                  </a:lnTo>
                  <a:lnTo>
                    <a:pt x="9" y="60"/>
                  </a:lnTo>
                  <a:lnTo>
                    <a:pt x="9" y="62"/>
                  </a:lnTo>
                  <a:lnTo>
                    <a:pt x="6" y="65"/>
                  </a:lnTo>
                  <a:lnTo>
                    <a:pt x="4" y="65"/>
                  </a:lnTo>
                  <a:lnTo>
                    <a:pt x="4" y="67"/>
                  </a:lnTo>
                  <a:lnTo>
                    <a:pt x="2" y="69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2" y="79"/>
                  </a:lnTo>
                  <a:lnTo>
                    <a:pt x="4" y="79"/>
                  </a:lnTo>
                  <a:lnTo>
                    <a:pt x="4" y="81"/>
                  </a:lnTo>
                  <a:lnTo>
                    <a:pt x="6" y="81"/>
                  </a:lnTo>
                  <a:lnTo>
                    <a:pt x="9" y="79"/>
                  </a:lnTo>
                  <a:lnTo>
                    <a:pt x="11" y="79"/>
                  </a:lnTo>
                  <a:lnTo>
                    <a:pt x="13" y="76"/>
                  </a:lnTo>
                  <a:lnTo>
                    <a:pt x="15" y="74"/>
                  </a:lnTo>
                  <a:lnTo>
                    <a:pt x="17" y="72"/>
                  </a:lnTo>
                  <a:lnTo>
                    <a:pt x="20" y="72"/>
                  </a:lnTo>
                  <a:lnTo>
                    <a:pt x="22" y="69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6" y="67"/>
                  </a:lnTo>
                  <a:lnTo>
                    <a:pt x="26" y="65"/>
                  </a:lnTo>
                  <a:lnTo>
                    <a:pt x="28" y="65"/>
                  </a:lnTo>
                  <a:lnTo>
                    <a:pt x="31" y="62"/>
                  </a:lnTo>
                  <a:lnTo>
                    <a:pt x="31" y="60"/>
                  </a:lnTo>
                  <a:lnTo>
                    <a:pt x="33" y="60"/>
                  </a:lnTo>
                  <a:lnTo>
                    <a:pt x="33" y="58"/>
                  </a:lnTo>
                  <a:lnTo>
                    <a:pt x="33" y="55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7" y="51"/>
                  </a:lnTo>
                  <a:lnTo>
                    <a:pt x="37" y="49"/>
                  </a:lnTo>
                  <a:lnTo>
                    <a:pt x="39" y="49"/>
                  </a:lnTo>
                  <a:lnTo>
                    <a:pt x="39" y="46"/>
                  </a:lnTo>
                  <a:lnTo>
                    <a:pt x="42" y="44"/>
                  </a:lnTo>
                  <a:lnTo>
                    <a:pt x="42" y="41"/>
                  </a:lnTo>
                  <a:lnTo>
                    <a:pt x="44" y="41"/>
                  </a:lnTo>
                  <a:lnTo>
                    <a:pt x="44" y="39"/>
                  </a:lnTo>
                  <a:lnTo>
                    <a:pt x="46" y="39"/>
                  </a:lnTo>
                  <a:lnTo>
                    <a:pt x="46" y="37"/>
                  </a:lnTo>
                  <a:lnTo>
                    <a:pt x="48" y="37"/>
                  </a:lnTo>
                  <a:lnTo>
                    <a:pt x="48" y="35"/>
                  </a:lnTo>
                  <a:lnTo>
                    <a:pt x="48" y="32"/>
                  </a:lnTo>
                  <a:lnTo>
                    <a:pt x="50" y="32"/>
                  </a:lnTo>
                  <a:lnTo>
                    <a:pt x="50" y="30"/>
                  </a:lnTo>
                  <a:lnTo>
                    <a:pt x="53" y="30"/>
                  </a:lnTo>
                  <a:lnTo>
                    <a:pt x="53" y="27"/>
                  </a:lnTo>
                  <a:lnTo>
                    <a:pt x="55" y="27"/>
                  </a:lnTo>
                  <a:lnTo>
                    <a:pt x="55" y="26"/>
                  </a:lnTo>
                  <a:lnTo>
                    <a:pt x="57" y="23"/>
                  </a:lnTo>
                  <a:lnTo>
                    <a:pt x="57" y="21"/>
                  </a:lnTo>
                  <a:lnTo>
                    <a:pt x="57" y="18"/>
                  </a:lnTo>
                  <a:lnTo>
                    <a:pt x="59" y="18"/>
                  </a:lnTo>
                  <a:lnTo>
                    <a:pt x="57" y="16"/>
                  </a:lnTo>
                  <a:lnTo>
                    <a:pt x="57" y="14"/>
                  </a:lnTo>
                  <a:lnTo>
                    <a:pt x="57" y="12"/>
                  </a:lnTo>
                  <a:lnTo>
                    <a:pt x="57" y="9"/>
                  </a:lnTo>
                  <a:lnTo>
                    <a:pt x="55" y="7"/>
                  </a:lnTo>
                  <a:lnTo>
                    <a:pt x="55" y="4"/>
                  </a:lnTo>
                  <a:lnTo>
                    <a:pt x="53" y="4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39" y="7"/>
                  </a:lnTo>
                  <a:lnTo>
                    <a:pt x="39" y="9"/>
                  </a:lnTo>
                  <a:lnTo>
                    <a:pt x="37" y="9"/>
                  </a:lnTo>
                  <a:lnTo>
                    <a:pt x="37" y="12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3" y="16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3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27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4" y="35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20" y="44"/>
                  </a:lnTo>
                  <a:lnTo>
                    <a:pt x="20" y="46"/>
                  </a:lnTo>
                </a:path>
              </a:pathLst>
            </a:custGeom>
            <a:noFill/>
            <a:ln w="15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2751" y="2126"/>
              <a:ext cx="1217" cy="959"/>
            </a:xfrm>
            <a:custGeom>
              <a:avLst/>
              <a:gdLst>
                <a:gd name="T0" fmla="*/ 2147483647 w 851"/>
                <a:gd name="T1" fmla="*/ 2053504040 h 722"/>
                <a:gd name="T2" fmla="*/ 2147483647 w 851"/>
                <a:gd name="T3" fmla="*/ 2147483647 h 722"/>
                <a:gd name="T4" fmla="*/ 2147483647 w 851"/>
                <a:gd name="T5" fmla="*/ 2147483647 h 722"/>
                <a:gd name="T6" fmla="*/ 2147483647 w 851"/>
                <a:gd name="T7" fmla="*/ 2147483647 h 722"/>
                <a:gd name="T8" fmla="*/ 2147483647 w 851"/>
                <a:gd name="T9" fmla="*/ 2147483647 h 722"/>
                <a:gd name="T10" fmla="*/ 2147483647 w 851"/>
                <a:gd name="T11" fmla="*/ 2147483647 h 722"/>
                <a:gd name="T12" fmla="*/ 2147483647 w 851"/>
                <a:gd name="T13" fmla="*/ 2147483647 h 722"/>
                <a:gd name="T14" fmla="*/ 2147483647 w 851"/>
                <a:gd name="T15" fmla="*/ 2147483647 h 722"/>
                <a:gd name="T16" fmla="*/ 2147483647 w 851"/>
                <a:gd name="T17" fmla="*/ 2147483647 h 722"/>
                <a:gd name="T18" fmla="*/ 2147483647 w 851"/>
                <a:gd name="T19" fmla="*/ 2147483647 h 722"/>
                <a:gd name="T20" fmla="*/ 2147483647 w 851"/>
                <a:gd name="T21" fmla="*/ 2147483647 h 722"/>
                <a:gd name="T22" fmla="*/ 2147483647 w 851"/>
                <a:gd name="T23" fmla="*/ 2147483647 h 722"/>
                <a:gd name="T24" fmla="*/ 2147483647 w 851"/>
                <a:gd name="T25" fmla="*/ 2147483647 h 722"/>
                <a:gd name="T26" fmla="*/ 2147483647 w 851"/>
                <a:gd name="T27" fmla="*/ 2147483647 h 722"/>
                <a:gd name="T28" fmla="*/ 2147483647 w 851"/>
                <a:gd name="T29" fmla="*/ 2147483647 h 722"/>
                <a:gd name="T30" fmla="*/ 2147483647 w 851"/>
                <a:gd name="T31" fmla="*/ 2147483647 h 722"/>
                <a:gd name="T32" fmla="*/ 2147483647 w 851"/>
                <a:gd name="T33" fmla="*/ 2147483647 h 722"/>
                <a:gd name="T34" fmla="*/ 2147483647 w 851"/>
                <a:gd name="T35" fmla="*/ 2147483647 h 722"/>
                <a:gd name="T36" fmla="*/ 2147483647 w 851"/>
                <a:gd name="T37" fmla="*/ 2147483647 h 722"/>
                <a:gd name="T38" fmla="*/ 2147483647 w 851"/>
                <a:gd name="T39" fmla="*/ 2147483647 h 722"/>
                <a:gd name="T40" fmla="*/ 2147483647 w 851"/>
                <a:gd name="T41" fmla="*/ 2147483647 h 722"/>
                <a:gd name="T42" fmla="*/ 2147483647 w 851"/>
                <a:gd name="T43" fmla="*/ 2147483647 h 722"/>
                <a:gd name="T44" fmla="*/ 2147483647 w 851"/>
                <a:gd name="T45" fmla="*/ 2147483647 h 722"/>
                <a:gd name="T46" fmla="*/ 2147483647 w 851"/>
                <a:gd name="T47" fmla="*/ 2147483647 h 722"/>
                <a:gd name="T48" fmla="*/ 2147483647 w 851"/>
                <a:gd name="T49" fmla="*/ 2147483647 h 722"/>
                <a:gd name="T50" fmla="*/ 2147483647 w 851"/>
                <a:gd name="T51" fmla="*/ 2147483647 h 722"/>
                <a:gd name="T52" fmla="*/ 2147483647 w 851"/>
                <a:gd name="T53" fmla="*/ 2147483647 h 722"/>
                <a:gd name="T54" fmla="*/ 2147483647 w 851"/>
                <a:gd name="T55" fmla="*/ 2147483647 h 722"/>
                <a:gd name="T56" fmla="*/ 2147483647 w 851"/>
                <a:gd name="T57" fmla="*/ 2147483647 h 722"/>
                <a:gd name="T58" fmla="*/ 0 w 851"/>
                <a:gd name="T59" fmla="*/ 2147483647 h 722"/>
                <a:gd name="T60" fmla="*/ 2147483647 w 851"/>
                <a:gd name="T61" fmla="*/ 2147483647 h 722"/>
                <a:gd name="T62" fmla="*/ 2147483647 w 851"/>
                <a:gd name="T63" fmla="*/ 2147483647 h 722"/>
                <a:gd name="T64" fmla="*/ 2147483647 w 851"/>
                <a:gd name="T65" fmla="*/ 2147483647 h 722"/>
                <a:gd name="T66" fmla="*/ 2147483647 w 851"/>
                <a:gd name="T67" fmla="*/ 2133376982 h 722"/>
                <a:gd name="T68" fmla="*/ 2147483647 w 851"/>
                <a:gd name="T69" fmla="*/ 2038814140 h 722"/>
                <a:gd name="T70" fmla="*/ 2147483647 w 851"/>
                <a:gd name="T71" fmla="*/ 2053504040 h 722"/>
                <a:gd name="T72" fmla="*/ 2147483647 w 851"/>
                <a:gd name="T73" fmla="*/ 2053504040 h 722"/>
                <a:gd name="T74" fmla="*/ 2147483647 w 851"/>
                <a:gd name="T75" fmla="*/ 1871844199 h 722"/>
                <a:gd name="T76" fmla="*/ 2147483647 w 851"/>
                <a:gd name="T77" fmla="*/ 1616723195 h 722"/>
                <a:gd name="T78" fmla="*/ 2147483647 w 851"/>
                <a:gd name="T79" fmla="*/ 1382416769 h 722"/>
                <a:gd name="T80" fmla="*/ 2147483647 w 851"/>
                <a:gd name="T81" fmla="*/ 1191249209 h 722"/>
                <a:gd name="T82" fmla="*/ 2147483647 w 851"/>
                <a:gd name="T83" fmla="*/ 924404711 h 722"/>
                <a:gd name="T84" fmla="*/ 2147483647 w 851"/>
                <a:gd name="T85" fmla="*/ 826426613 h 722"/>
                <a:gd name="T86" fmla="*/ 2147483647 w 851"/>
                <a:gd name="T87" fmla="*/ 565075887 h 722"/>
                <a:gd name="T88" fmla="*/ 2147483647 w 851"/>
                <a:gd name="T89" fmla="*/ 361083017 h 722"/>
                <a:gd name="T90" fmla="*/ 2147483647 w 851"/>
                <a:gd name="T91" fmla="*/ 383714693 h 722"/>
                <a:gd name="T92" fmla="*/ 2147483647 w 851"/>
                <a:gd name="T93" fmla="*/ 445390526 h 722"/>
                <a:gd name="T94" fmla="*/ 2147483647 w 851"/>
                <a:gd name="T95" fmla="*/ 347244829 h 722"/>
                <a:gd name="T96" fmla="*/ 2147483647 w 851"/>
                <a:gd name="T97" fmla="*/ 140705755 h 722"/>
                <a:gd name="T98" fmla="*/ 2147483647 w 851"/>
                <a:gd name="T99" fmla="*/ 30326727 h 722"/>
                <a:gd name="T100" fmla="*/ 2147483647 w 851"/>
                <a:gd name="T101" fmla="*/ 71067229 h 722"/>
                <a:gd name="T102" fmla="*/ 2147483647 w 851"/>
                <a:gd name="T103" fmla="*/ 241136527 h 722"/>
                <a:gd name="T104" fmla="*/ 2147483647 w 851"/>
                <a:gd name="T105" fmla="*/ 252451608 h 722"/>
                <a:gd name="T106" fmla="*/ 2147483647 w 851"/>
                <a:gd name="T107" fmla="*/ 476577616 h 722"/>
                <a:gd name="T108" fmla="*/ 2147483647 w 851"/>
                <a:gd name="T109" fmla="*/ 585451191 h 722"/>
                <a:gd name="T110" fmla="*/ 2147483647 w 851"/>
                <a:gd name="T111" fmla="*/ 785786172 h 722"/>
                <a:gd name="T112" fmla="*/ 2147483647 w 851"/>
                <a:gd name="T113" fmla="*/ 806724458 h 722"/>
                <a:gd name="T114" fmla="*/ 2147483647 w 851"/>
                <a:gd name="T115" fmla="*/ 924404711 h 722"/>
                <a:gd name="T116" fmla="*/ 2147483647 w 851"/>
                <a:gd name="T117" fmla="*/ 1116807247 h 722"/>
                <a:gd name="T118" fmla="*/ 2147483647 w 851"/>
                <a:gd name="T119" fmla="*/ 1372211144 h 722"/>
                <a:gd name="T120" fmla="*/ 2147483647 w 851"/>
                <a:gd name="T121" fmla="*/ 1592718363 h 722"/>
                <a:gd name="T122" fmla="*/ 2147483647 w 851"/>
                <a:gd name="T123" fmla="*/ 1801210557 h 7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51"/>
                <a:gd name="T187" fmla="*/ 0 h 722"/>
                <a:gd name="T188" fmla="*/ 851 w 851"/>
                <a:gd name="T189" fmla="*/ 722 h 7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51" h="722">
                  <a:moveTo>
                    <a:pt x="823" y="303"/>
                  </a:moveTo>
                  <a:lnTo>
                    <a:pt x="823" y="308"/>
                  </a:lnTo>
                  <a:lnTo>
                    <a:pt x="821" y="308"/>
                  </a:lnTo>
                  <a:lnTo>
                    <a:pt x="821" y="310"/>
                  </a:lnTo>
                  <a:lnTo>
                    <a:pt x="821" y="313"/>
                  </a:lnTo>
                  <a:lnTo>
                    <a:pt x="819" y="313"/>
                  </a:lnTo>
                  <a:lnTo>
                    <a:pt x="819" y="315"/>
                  </a:lnTo>
                  <a:lnTo>
                    <a:pt x="819" y="317"/>
                  </a:lnTo>
                  <a:lnTo>
                    <a:pt x="816" y="317"/>
                  </a:lnTo>
                  <a:lnTo>
                    <a:pt x="816" y="319"/>
                  </a:lnTo>
                  <a:lnTo>
                    <a:pt x="816" y="322"/>
                  </a:lnTo>
                  <a:lnTo>
                    <a:pt x="814" y="322"/>
                  </a:lnTo>
                  <a:lnTo>
                    <a:pt x="814" y="324"/>
                  </a:lnTo>
                  <a:lnTo>
                    <a:pt x="814" y="326"/>
                  </a:lnTo>
                  <a:lnTo>
                    <a:pt x="812" y="326"/>
                  </a:lnTo>
                  <a:lnTo>
                    <a:pt x="812" y="329"/>
                  </a:lnTo>
                  <a:lnTo>
                    <a:pt x="810" y="331"/>
                  </a:lnTo>
                  <a:lnTo>
                    <a:pt x="810" y="333"/>
                  </a:lnTo>
                  <a:lnTo>
                    <a:pt x="808" y="333"/>
                  </a:lnTo>
                  <a:lnTo>
                    <a:pt x="808" y="336"/>
                  </a:lnTo>
                  <a:lnTo>
                    <a:pt x="806" y="338"/>
                  </a:lnTo>
                  <a:lnTo>
                    <a:pt x="803" y="340"/>
                  </a:lnTo>
                  <a:lnTo>
                    <a:pt x="801" y="343"/>
                  </a:lnTo>
                  <a:lnTo>
                    <a:pt x="799" y="345"/>
                  </a:lnTo>
                  <a:lnTo>
                    <a:pt x="797" y="347"/>
                  </a:lnTo>
                  <a:lnTo>
                    <a:pt x="797" y="349"/>
                  </a:lnTo>
                  <a:lnTo>
                    <a:pt x="795" y="349"/>
                  </a:lnTo>
                  <a:lnTo>
                    <a:pt x="795" y="352"/>
                  </a:lnTo>
                  <a:lnTo>
                    <a:pt x="792" y="354"/>
                  </a:lnTo>
                  <a:lnTo>
                    <a:pt x="791" y="357"/>
                  </a:lnTo>
                  <a:lnTo>
                    <a:pt x="788" y="357"/>
                  </a:lnTo>
                  <a:lnTo>
                    <a:pt x="788" y="359"/>
                  </a:lnTo>
                  <a:lnTo>
                    <a:pt x="786" y="361"/>
                  </a:lnTo>
                  <a:lnTo>
                    <a:pt x="786" y="363"/>
                  </a:lnTo>
                  <a:lnTo>
                    <a:pt x="784" y="363"/>
                  </a:lnTo>
                  <a:lnTo>
                    <a:pt x="784" y="366"/>
                  </a:lnTo>
                  <a:lnTo>
                    <a:pt x="784" y="368"/>
                  </a:lnTo>
                  <a:lnTo>
                    <a:pt x="782" y="368"/>
                  </a:lnTo>
                  <a:lnTo>
                    <a:pt x="782" y="370"/>
                  </a:lnTo>
                  <a:lnTo>
                    <a:pt x="782" y="373"/>
                  </a:lnTo>
                  <a:lnTo>
                    <a:pt x="780" y="373"/>
                  </a:lnTo>
                  <a:lnTo>
                    <a:pt x="780" y="375"/>
                  </a:lnTo>
                  <a:lnTo>
                    <a:pt x="780" y="377"/>
                  </a:lnTo>
                  <a:lnTo>
                    <a:pt x="778" y="377"/>
                  </a:lnTo>
                  <a:lnTo>
                    <a:pt x="778" y="380"/>
                  </a:lnTo>
                  <a:lnTo>
                    <a:pt x="778" y="382"/>
                  </a:lnTo>
                  <a:lnTo>
                    <a:pt x="775" y="382"/>
                  </a:lnTo>
                  <a:lnTo>
                    <a:pt x="775" y="384"/>
                  </a:lnTo>
                  <a:lnTo>
                    <a:pt x="775" y="387"/>
                  </a:lnTo>
                  <a:lnTo>
                    <a:pt x="773" y="389"/>
                  </a:lnTo>
                  <a:lnTo>
                    <a:pt x="773" y="391"/>
                  </a:lnTo>
                  <a:lnTo>
                    <a:pt x="773" y="393"/>
                  </a:lnTo>
                  <a:lnTo>
                    <a:pt x="771" y="393"/>
                  </a:lnTo>
                  <a:lnTo>
                    <a:pt x="771" y="396"/>
                  </a:lnTo>
                  <a:lnTo>
                    <a:pt x="771" y="398"/>
                  </a:lnTo>
                  <a:lnTo>
                    <a:pt x="771" y="401"/>
                  </a:lnTo>
                  <a:lnTo>
                    <a:pt x="769" y="403"/>
                  </a:lnTo>
                  <a:lnTo>
                    <a:pt x="769" y="405"/>
                  </a:lnTo>
                  <a:lnTo>
                    <a:pt x="769" y="407"/>
                  </a:lnTo>
                  <a:lnTo>
                    <a:pt x="769" y="410"/>
                  </a:lnTo>
                  <a:lnTo>
                    <a:pt x="767" y="412"/>
                  </a:lnTo>
                  <a:lnTo>
                    <a:pt x="767" y="415"/>
                  </a:lnTo>
                  <a:lnTo>
                    <a:pt x="765" y="415"/>
                  </a:lnTo>
                  <a:lnTo>
                    <a:pt x="765" y="417"/>
                  </a:lnTo>
                  <a:lnTo>
                    <a:pt x="762" y="419"/>
                  </a:lnTo>
                  <a:lnTo>
                    <a:pt x="762" y="421"/>
                  </a:lnTo>
                  <a:lnTo>
                    <a:pt x="760" y="424"/>
                  </a:lnTo>
                  <a:lnTo>
                    <a:pt x="760" y="426"/>
                  </a:lnTo>
                  <a:lnTo>
                    <a:pt x="758" y="428"/>
                  </a:lnTo>
                  <a:lnTo>
                    <a:pt x="758" y="430"/>
                  </a:lnTo>
                  <a:lnTo>
                    <a:pt x="756" y="433"/>
                  </a:lnTo>
                  <a:lnTo>
                    <a:pt x="756" y="435"/>
                  </a:lnTo>
                  <a:lnTo>
                    <a:pt x="754" y="438"/>
                  </a:lnTo>
                  <a:lnTo>
                    <a:pt x="754" y="440"/>
                  </a:lnTo>
                  <a:lnTo>
                    <a:pt x="751" y="442"/>
                  </a:lnTo>
                  <a:lnTo>
                    <a:pt x="751" y="444"/>
                  </a:lnTo>
                  <a:lnTo>
                    <a:pt x="750" y="447"/>
                  </a:lnTo>
                  <a:lnTo>
                    <a:pt x="750" y="449"/>
                  </a:lnTo>
                  <a:lnTo>
                    <a:pt x="747" y="451"/>
                  </a:lnTo>
                  <a:lnTo>
                    <a:pt x="747" y="454"/>
                  </a:lnTo>
                  <a:lnTo>
                    <a:pt x="745" y="454"/>
                  </a:lnTo>
                  <a:lnTo>
                    <a:pt x="745" y="456"/>
                  </a:lnTo>
                  <a:lnTo>
                    <a:pt x="743" y="458"/>
                  </a:lnTo>
                  <a:lnTo>
                    <a:pt x="743" y="461"/>
                  </a:lnTo>
                  <a:lnTo>
                    <a:pt x="743" y="463"/>
                  </a:lnTo>
                  <a:lnTo>
                    <a:pt x="741" y="463"/>
                  </a:lnTo>
                  <a:lnTo>
                    <a:pt x="741" y="465"/>
                  </a:lnTo>
                  <a:lnTo>
                    <a:pt x="741" y="468"/>
                  </a:lnTo>
                  <a:lnTo>
                    <a:pt x="739" y="468"/>
                  </a:lnTo>
                  <a:lnTo>
                    <a:pt x="739" y="470"/>
                  </a:lnTo>
                  <a:lnTo>
                    <a:pt x="739" y="472"/>
                  </a:lnTo>
                  <a:lnTo>
                    <a:pt x="737" y="474"/>
                  </a:lnTo>
                  <a:lnTo>
                    <a:pt x="737" y="477"/>
                  </a:lnTo>
                  <a:lnTo>
                    <a:pt x="737" y="479"/>
                  </a:lnTo>
                  <a:lnTo>
                    <a:pt x="734" y="482"/>
                  </a:lnTo>
                  <a:lnTo>
                    <a:pt x="732" y="484"/>
                  </a:lnTo>
                  <a:lnTo>
                    <a:pt x="732" y="486"/>
                  </a:lnTo>
                  <a:lnTo>
                    <a:pt x="730" y="488"/>
                  </a:lnTo>
                  <a:lnTo>
                    <a:pt x="728" y="491"/>
                  </a:lnTo>
                  <a:lnTo>
                    <a:pt x="726" y="493"/>
                  </a:lnTo>
                  <a:lnTo>
                    <a:pt x="724" y="495"/>
                  </a:lnTo>
                  <a:lnTo>
                    <a:pt x="721" y="495"/>
                  </a:lnTo>
                  <a:lnTo>
                    <a:pt x="719" y="495"/>
                  </a:lnTo>
                  <a:lnTo>
                    <a:pt x="719" y="498"/>
                  </a:lnTo>
                  <a:lnTo>
                    <a:pt x="717" y="498"/>
                  </a:lnTo>
                  <a:lnTo>
                    <a:pt x="717" y="500"/>
                  </a:lnTo>
                  <a:lnTo>
                    <a:pt x="715" y="500"/>
                  </a:lnTo>
                  <a:lnTo>
                    <a:pt x="713" y="502"/>
                  </a:lnTo>
                  <a:lnTo>
                    <a:pt x="711" y="505"/>
                  </a:lnTo>
                  <a:lnTo>
                    <a:pt x="711" y="507"/>
                  </a:lnTo>
                  <a:lnTo>
                    <a:pt x="708" y="507"/>
                  </a:lnTo>
                  <a:lnTo>
                    <a:pt x="708" y="509"/>
                  </a:lnTo>
                  <a:lnTo>
                    <a:pt x="706" y="509"/>
                  </a:lnTo>
                  <a:lnTo>
                    <a:pt x="706" y="512"/>
                  </a:lnTo>
                  <a:lnTo>
                    <a:pt x="704" y="514"/>
                  </a:lnTo>
                  <a:lnTo>
                    <a:pt x="704" y="516"/>
                  </a:lnTo>
                  <a:lnTo>
                    <a:pt x="702" y="516"/>
                  </a:lnTo>
                  <a:lnTo>
                    <a:pt x="702" y="518"/>
                  </a:lnTo>
                  <a:lnTo>
                    <a:pt x="702" y="521"/>
                  </a:lnTo>
                  <a:lnTo>
                    <a:pt x="700" y="521"/>
                  </a:lnTo>
                  <a:lnTo>
                    <a:pt x="700" y="523"/>
                  </a:lnTo>
                  <a:lnTo>
                    <a:pt x="697" y="526"/>
                  </a:lnTo>
                  <a:lnTo>
                    <a:pt x="697" y="528"/>
                  </a:lnTo>
                  <a:lnTo>
                    <a:pt x="697" y="530"/>
                  </a:lnTo>
                  <a:lnTo>
                    <a:pt x="696" y="532"/>
                  </a:lnTo>
                  <a:lnTo>
                    <a:pt x="696" y="535"/>
                  </a:lnTo>
                  <a:lnTo>
                    <a:pt x="696" y="537"/>
                  </a:lnTo>
                  <a:lnTo>
                    <a:pt x="693" y="537"/>
                  </a:lnTo>
                  <a:lnTo>
                    <a:pt x="693" y="540"/>
                  </a:lnTo>
                  <a:lnTo>
                    <a:pt x="693" y="541"/>
                  </a:lnTo>
                  <a:lnTo>
                    <a:pt x="691" y="544"/>
                  </a:lnTo>
                  <a:lnTo>
                    <a:pt x="691" y="546"/>
                  </a:lnTo>
                  <a:lnTo>
                    <a:pt x="691" y="549"/>
                  </a:lnTo>
                  <a:lnTo>
                    <a:pt x="689" y="555"/>
                  </a:lnTo>
                  <a:lnTo>
                    <a:pt x="685" y="553"/>
                  </a:lnTo>
                  <a:lnTo>
                    <a:pt x="683" y="553"/>
                  </a:lnTo>
                  <a:lnTo>
                    <a:pt x="680" y="553"/>
                  </a:lnTo>
                  <a:lnTo>
                    <a:pt x="678" y="551"/>
                  </a:lnTo>
                  <a:lnTo>
                    <a:pt x="676" y="553"/>
                  </a:lnTo>
                  <a:lnTo>
                    <a:pt x="674" y="553"/>
                  </a:lnTo>
                  <a:lnTo>
                    <a:pt x="674" y="555"/>
                  </a:lnTo>
                  <a:lnTo>
                    <a:pt x="674" y="558"/>
                  </a:lnTo>
                  <a:lnTo>
                    <a:pt x="672" y="560"/>
                  </a:lnTo>
                  <a:lnTo>
                    <a:pt x="672" y="563"/>
                  </a:lnTo>
                  <a:lnTo>
                    <a:pt x="672" y="565"/>
                  </a:lnTo>
                  <a:lnTo>
                    <a:pt x="672" y="567"/>
                  </a:lnTo>
                  <a:lnTo>
                    <a:pt x="672" y="569"/>
                  </a:lnTo>
                  <a:lnTo>
                    <a:pt x="672" y="572"/>
                  </a:lnTo>
                  <a:lnTo>
                    <a:pt x="672" y="574"/>
                  </a:lnTo>
                  <a:lnTo>
                    <a:pt x="672" y="576"/>
                  </a:lnTo>
                  <a:lnTo>
                    <a:pt x="670" y="576"/>
                  </a:lnTo>
                  <a:lnTo>
                    <a:pt x="670" y="579"/>
                  </a:lnTo>
                  <a:lnTo>
                    <a:pt x="670" y="581"/>
                  </a:lnTo>
                  <a:lnTo>
                    <a:pt x="670" y="583"/>
                  </a:lnTo>
                  <a:lnTo>
                    <a:pt x="670" y="585"/>
                  </a:lnTo>
                  <a:lnTo>
                    <a:pt x="670" y="588"/>
                  </a:lnTo>
                  <a:lnTo>
                    <a:pt x="667" y="590"/>
                  </a:lnTo>
                  <a:lnTo>
                    <a:pt x="667" y="593"/>
                  </a:lnTo>
                  <a:lnTo>
                    <a:pt x="667" y="595"/>
                  </a:lnTo>
                  <a:lnTo>
                    <a:pt x="667" y="597"/>
                  </a:lnTo>
                  <a:lnTo>
                    <a:pt x="667" y="599"/>
                  </a:lnTo>
                  <a:lnTo>
                    <a:pt x="665" y="602"/>
                  </a:lnTo>
                  <a:lnTo>
                    <a:pt x="665" y="604"/>
                  </a:lnTo>
                  <a:lnTo>
                    <a:pt x="665" y="607"/>
                  </a:lnTo>
                  <a:lnTo>
                    <a:pt x="665" y="609"/>
                  </a:lnTo>
                  <a:lnTo>
                    <a:pt x="665" y="611"/>
                  </a:lnTo>
                  <a:lnTo>
                    <a:pt x="663" y="613"/>
                  </a:lnTo>
                  <a:lnTo>
                    <a:pt x="661" y="613"/>
                  </a:lnTo>
                  <a:lnTo>
                    <a:pt x="661" y="616"/>
                  </a:lnTo>
                  <a:lnTo>
                    <a:pt x="659" y="616"/>
                  </a:lnTo>
                  <a:lnTo>
                    <a:pt x="656" y="618"/>
                  </a:lnTo>
                  <a:lnTo>
                    <a:pt x="654" y="618"/>
                  </a:lnTo>
                  <a:lnTo>
                    <a:pt x="652" y="618"/>
                  </a:lnTo>
                  <a:lnTo>
                    <a:pt x="650" y="618"/>
                  </a:lnTo>
                  <a:lnTo>
                    <a:pt x="648" y="620"/>
                  </a:lnTo>
                  <a:lnTo>
                    <a:pt x="646" y="620"/>
                  </a:lnTo>
                  <a:lnTo>
                    <a:pt x="643" y="623"/>
                  </a:lnTo>
                  <a:lnTo>
                    <a:pt x="642" y="623"/>
                  </a:lnTo>
                  <a:lnTo>
                    <a:pt x="639" y="625"/>
                  </a:lnTo>
                  <a:lnTo>
                    <a:pt x="637" y="625"/>
                  </a:lnTo>
                  <a:lnTo>
                    <a:pt x="637" y="627"/>
                  </a:lnTo>
                  <a:lnTo>
                    <a:pt x="635" y="627"/>
                  </a:lnTo>
                  <a:lnTo>
                    <a:pt x="633" y="627"/>
                  </a:lnTo>
                  <a:lnTo>
                    <a:pt x="631" y="630"/>
                  </a:lnTo>
                  <a:lnTo>
                    <a:pt x="629" y="630"/>
                  </a:lnTo>
                  <a:lnTo>
                    <a:pt x="626" y="630"/>
                  </a:lnTo>
                  <a:lnTo>
                    <a:pt x="624" y="632"/>
                  </a:lnTo>
                  <a:lnTo>
                    <a:pt x="622" y="632"/>
                  </a:lnTo>
                  <a:lnTo>
                    <a:pt x="622" y="634"/>
                  </a:lnTo>
                  <a:lnTo>
                    <a:pt x="620" y="634"/>
                  </a:lnTo>
                  <a:lnTo>
                    <a:pt x="618" y="637"/>
                  </a:lnTo>
                  <a:lnTo>
                    <a:pt x="616" y="639"/>
                  </a:lnTo>
                  <a:lnTo>
                    <a:pt x="613" y="639"/>
                  </a:lnTo>
                  <a:lnTo>
                    <a:pt x="611" y="639"/>
                  </a:lnTo>
                  <a:lnTo>
                    <a:pt x="609" y="637"/>
                  </a:lnTo>
                  <a:lnTo>
                    <a:pt x="607" y="637"/>
                  </a:lnTo>
                  <a:lnTo>
                    <a:pt x="605" y="637"/>
                  </a:lnTo>
                  <a:lnTo>
                    <a:pt x="602" y="637"/>
                  </a:lnTo>
                  <a:lnTo>
                    <a:pt x="602" y="634"/>
                  </a:lnTo>
                  <a:lnTo>
                    <a:pt x="600" y="634"/>
                  </a:lnTo>
                  <a:lnTo>
                    <a:pt x="598" y="637"/>
                  </a:lnTo>
                  <a:lnTo>
                    <a:pt x="596" y="639"/>
                  </a:lnTo>
                  <a:lnTo>
                    <a:pt x="596" y="641"/>
                  </a:lnTo>
                  <a:lnTo>
                    <a:pt x="594" y="641"/>
                  </a:lnTo>
                  <a:lnTo>
                    <a:pt x="594" y="643"/>
                  </a:lnTo>
                  <a:lnTo>
                    <a:pt x="592" y="643"/>
                  </a:lnTo>
                  <a:lnTo>
                    <a:pt x="592" y="646"/>
                  </a:lnTo>
                  <a:lnTo>
                    <a:pt x="589" y="646"/>
                  </a:lnTo>
                  <a:lnTo>
                    <a:pt x="589" y="648"/>
                  </a:lnTo>
                  <a:lnTo>
                    <a:pt x="588" y="648"/>
                  </a:lnTo>
                  <a:lnTo>
                    <a:pt x="585" y="648"/>
                  </a:lnTo>
                  <a:lnTo>
                    <a:pt x="583" y="648"/>
                  </a:lnTo>
                  <a:lnTo>
                    <a:pt x="581" y="648"/>
                  </a:lnTo>
                  <a:lnTo>
                    <a:pt x="579" y="648"/>
                  </a:lnTo>
                  <a:lnTo>
                    <a:pt x="579" y="646"/>
                  </a:lnTo>
                  <a:lnTo>
                    <a:pt x="577" y="646"/>
                  </a:lnTo>
                  <a:lnTo>
                    <a:pt x="575" y="646"/>
                  </a:lnTo>
                  <a:lnTo>
                    <a:pt x="572" y="646"/>
                  </a:lnTo>
                  <a:lnTo>
                    <a:pt x="570" y="646"/>
                  </a:lnTo>
                  <a:lnTo>
                    <a:pt x="568" y="646"/>
                  </a:lnTo>
                  <a:lnTo>
                    <a:pt x="566" y="646"/>
                  </a:lnTo>
                  <a:lnTo>
                    <a:pt x="564" y="646"/>
                  </a:lnTo>
                  <a:lnTo>
                    <a:pt x="561" y="646"/>
                  </a:lnTo>
                  <a:lnTo>
                    <a:pt x="559" y="648"/>
                  </a:lnTo>
                  <a:lnTo>
                    <a:pt x="557" y="648"/>
                  </a:lnTo>
                  <a:lnTo>
                    <a:pt x="555" y="651"/>
                  </a:lnTo>
                  <a:lnTo>
                    <a:pt x="553" y="651"/>
                  </a:lnTo>
                  <a:lnTo>
                    <a:pt x="551" y="651"/>
                  </a:lnTo>
                  <a:lnTo>
                    <a:pt x="548" y="653"/>
                  </a:lnTo>
                  <a:lnTo>
                    <a:pt x="546" y="653"/>
                  </a:lnTo>
                  <a:lnTo>
                    <a:pt x="544" y="655"/>
                  </a:lnTo>
                  <a:lnTo>
                    <a:pt x="542" y="655"/>
                  </a:lnTo>
                  <a:lnTo>
                    <a:pt x="540" y="657"/>
                  </a:lnTo>
                  <a:lnTo>
                    <a:pt x="538" y="657"/>
                  </a:lnTo>
                  <a:lnTo>
                    <a:pt x="535" y="657"/>
                  </a:lnTo>
                  <a:lnTo>
                    <a:pt x="534" y="657"/>
                  </a:lnTo>
                  <a:lnTo>
                    <a:pt x="531" y="657"/>
                  </a:lnTo>
                  <a:lnTo>
                    <a:pt x="529" y="660"/>
                  </a:lnTo>
                  <a:lnTo>
                    <a:pt x="527" y="660"/>
                  </a:lnTo>
                  <a:lnTo>
                    <a:pt x="525" y="660"/>
                  </a:lnTo>
                  <a:lnTo>
                    <a:pt x="525" y="662"/>
                  </a:lnTo>
                  <a:lnTo>
                    <a:pt x="523" y="662"/>
                  </a:lnTo>
                  <a:lnTo>
                    <a:pt x="521" y="662"/>
                  </a:lnTo>
                  <a:lnTo>
                    <a:pt x="521" y="665"/>
                  </a:lnTo>
                  <a:lnTo>
                    <a:pt x="518" y="665"/>
                  </a:lnTo>
                  <a:lnTo>
                    <a:pt x="516" y="665"/>
                  </a:lnTo>
                  <a:lnTo>
                    <a:pt x="514" y="665"/>
                  </a:lnTo>
                  <a:lnTo>
                    <a:pt x="512" y="665"/>
                  </a:lnTo>
                  <a:lnTo>
                    <a:pt x="510" y="665"/>
                  </a:lnTo>
                  <a:lnTo>
                    <a:pt x="507" y="665"/>
                  </a:lnTo>
                  <a:lnTo>
                    <a:pt x="505" y="665"/>
                  </a:lnTo>
                  <a:lnTo>
                    <a:pt x="503" y="665"/>
                  </a:lnTo>
                  <a:lnTo>
                    <a:pt x="501" y="665"/>
                  </a:lnTo>
                  <a:lnTo>
                    <a:pt x="501" y="666"/>
                  </a:lnTo>
                  <a:lnTo>
                    <a:pt x="499" y="666"/>
                  </a:lnTo>
                  <a:lnTo>
                    <a:pt x="497" y="669"/>
                  </a:lnTo>
                  <a:lnTo>
                    <a:pt x="494" y="671"/>
                  </a:lnTo>
                  <a:lnTo>
                    <a:pt x="493" y="671"/>
                  </a:lnTo>
                  <a:lnTo>
                    <a:pt x="493" y="674"/>
                  </a:lnTo>
                  <a:lnTo>
                    <a:pt x="490" y="674"/>
                  </a:lnTo>
                  <a:lnTo>
                    <a:pt x="490" y="676"/>
                  </a:lnTo>
                  <a:lnTo>
                    <a:pt x="486" y="678"/>
                  </a:lnTo>
                  <a:lnTo>
                    <a:pt x="482" y="680"/>
                  </a:lnTo>
                  <a:lnTo>
                    <a:pt x="480" y="680"/>
                  </a:lnTo>
                  <a:lnTo>
                    <a:pt x="480" y="683"/>
                  </a:lnTo>
                  <a:lnTo>
                    <a:pt x="477" y="683"/>
                  </a:lnTo>
                  <a:lnTo>
                    <a:pt x="477" y="685"/>
                  </a:lnTo>
                  <a:lnTo>
                    <a:pt x="475" y="685"/>
                  </a:lnTo>
                  <a:lnTo>
                    <a:pt x="475" y="687"/>
                  </a:lnTo>
                  <a:lnTo>
                    <a:pt x="473" y="687"/>
                  </a:lnTo>
                  <a:lnTo>
                    <a:pt x="473" y="690"/>
                  </a:lnTo>
                  <a:lnTo>
                    <a:pt x="471" y="690"/>
                  </a:lnTo>
                  <a:lnTo>
                    <a:pt x="469" y="692"/>
                  </a:lnTo>
                  <a:lnTo>
                    <a:pt x="466" y="694"/>
                  </a:lnTo>
                  <a:lnTo>
                    <a:pt x="464" y="694"/>
                  </a:lnTo>
                  <a:lnTo>
                    <a:pt x="464" y="697"/>
                  </a:lnTo>
                  <a:lnTo>
                    <a:pt x="462" y="697"/>
                  </a:lnTo>
                  <a:lnTo>
                    <a:pt x="460" y="697"/>
                  </a:lnTo>
                  <a:lnTo>
                    <a:pt x="460" y="699"/>
                  </a:lnTo>
                  <a:lnTo>
                    <a:pt x="458" y="699"/>
                  </a:lnTo>
                  <a:lnTo>
                    <a:pt x="456" y="699"/>
                  </a:lnTo>
                  <a:lnTo>
                    <a:pt x="453" y="699"/>
                  </a:lnTo>
                  <a:lnTo>
                    <a:pt x="453" y="701"/>
                  </a:lnTo>
                  <a:lnTo>
                    <a:pt x="451" y="701"/>
                  </a:lnTo>
                  <a:lnTo>
                    <a:pt x="449" y="701"/>
                  </a:lnTo>
                  <a:lnTo>
                    <a:pt x="447" y="701"/>
                  </a:lnTo>
                  <a:lnTo>
                    <a:pt x="445" y="701"/>
                  </a:lnTo>
                  <a:lnTo>
                    <a:pt x="443" y="701"/>
                  </a:lnTo>
                  <a:lnTo>
                    <a:pt x="440" y="701"/>
                  </a:lnTo>
                  <a:lnTo>
                    <a:pt x="439" y="701"/>
                  </a:lnTo>
                  <a:lnTo>
                    <a:pt x="436" y="701"/>
                  </a:lnTo>
                  <a:lnTo>
                    <a:pt x="434" y="701"/>
                  </a:lnTo>
                  <a:lnTo>
                    <a:pt x="432" y="701"/>
                  </a:lnTo>
                  <a:lnTo>
                    <a:pt x="430" y="701"/>
                  </a:lnTo>
                  <a:lnTo>
                    <a:pt x="428" y="701"/>
                  </a:lnTo>
                  <a:lnTo>
                    <a:pt x="425" y="701"/>
                  </a:lnTo>
                  <a:lnTo>
                    <a:pt x="423" y="701"/>
                  </a:lnTo>
                  <a:lnTo>
                    <a:pt x="423" y="704"/>
                  </a:lnTo>
                  <a:lnTo>
                    <a:pt x="421" y="704"/>
                  </a:lnTo>
                  <a:lnTo>
                    <a:pt x="419" y="704"/>
                  </a:lnTo>
                  <a:lnTo>
                    <a:pt x="417" y="704"/>
                  </a:lnTo>
                  <a:lnTo>
                    <a:pt x="415" y="706"/>
                  </a:lnTo>
                  <a:lnTo>
                    <a:pt x="412" y="706"/>
                  </a:lnTo>
                  <a:lnTo>
                    <a:pt x="412" y="708"/>
                  </a:lnTo>
                  <a:lnTo>
                    <a:pt x="410" y="710"/>
                  </a:lnTo>
                  <a:lnTo>
                    <a:pt x="408" y="713"/>
                  </a:lnTo>
                  <a:lnTo>
                    <a:pt x="408" y="715"/>
                  </a:lnTo>
                  <a:lnTo>
                    <a:pt x="406" y="718"/>
                  </a:lnTo>
                  <a:lnTo>
                    <a:pt x="404" y="720"/>
                  </a:lnTo>
                  <a:lnTo>
                    <a:pt x="402" y="720"/>
                  </a:lnTo>
                  <a:lnTo>
                    <a:pt x="399" y="720"/>
                  </a:lnTo>
                  <a:lnTo>
                    <a:pt x="397" y="720"/>
                  </a:lnTo>
                  <a:lnTo>
                    <a:pt x="395" y="720"/>
                  </a:lnTo>
                  <a:lnTo>
                    <a:pt x="393" y="720"/>
                  </a:lnTo>
                  <a:lnTo>
                    <a:pt x="391" y="720"/>
                  </a:lnTo>
                  <a:lnTo>
                    <a:pt x="389" y="720"/>
                  </a:lnTo>
                  <a:lnTo>
                    <a:pt x="386" y="720"/>
                  </a:lnTo>
                  <a:lnTo>
                    <a:pt x="385" y="720"/>
                  </a:lnTo>
                  <a:lnTo>
                    <a:pt x="382" y="720"/>
                  </a:lnTo>
                  <a:lnTo>
                    <a:pt x="380" y="720"/>
                  </a:lnTo>
                  <a:lnTo>
                    <a:pt x="380" y="722"/>
                  </a:lnTo>
                  <a:lnTo>
                    <a:pt x="378" y="722"/>
                  </a:lnTo>
                  <a:lnTo>
                    <a:pt x="376" y="722"/>
                  </a:lnTo>
                  <a:lnTo>
                    <a:pt x="374" y="722"/>
                  </a:lnTo>
                  <a:lnTo>
                    <a:pt x="371" y="722"/>
                  </a:lnTo>
                  <a:lnTo>
                    <a:pt x="371" y="720"/>
                  </a:lnTo>
                  <a:lnTo>
                    <a:pt x="369" y="720"/>
                  </a:lnTo>
                  <a:lnTo>
                    <a:pt x="367" y="720"/>
                  </a:lnTo>
                  <a:lnTo>
                    <a:pt x="365" y="718"/>
                  </a:lnTo>
                  <a:lnTo>
                    <a:pt x="363" y="718"/>
                  </a:lnTo>
                  <a:lnTo>
                    <a:pt x="363" y="715"/>
                  </a:lnTo>
                  <a:lnTo>
                    <a:pt x="363" y="713"/>
                  </a:lnTo>
                  <a:lnTo>
                    <a:pt x="361" y="713"/>
                  </a:lnTo>
                  <a:lnTo>
                    <a:pt x="361" y="710"/>
                  </a:lnTo>
                  <a:lnTo>
                    <a:pt x="358" y="708"/>
                  </a:lnTo>
                  <a:lnTo>
                    <a:pt x="358" y="706"/>
                  </a:lnTo>
                  <a:lnTo>
                    <a:pt x="358" y="704"/>
                  </a:lnTo>
                  <a:lnTo>
                    <a:pt x="356" y="704"/>
                  </a:lnTo>
                  <a:lnTo>
                    <a:pt x="356" y="701"/>
                  </a:lnTo>
                  <a:lnTo>
                    <a:pt x="356" y="699"/>
                  </a:lnTo>
                  <a:lnTo>
                    <a:pt x="356" y="697"/>
                  </a:lnTo>
                  <a:lnTo>
                    <a:pt x="356" y="694"/>
                  </a:lnTo>
                  <a:lnTo>
                    <a:pt x="356" y="692"/>
                  </a:lnTo>
                  <a:lnTo>
                    <a:pt x="354" y="692"/>
                  </a:lnTo>
                  <a:lnTo>
                    <a:pt x="354" y="690"/>
                  </a:lnTo>
                  <a:lnTo>
                    <a:pt x="354" y="687"/>
                  </a:lnTo>
                  <a:lnTo>
                    <a:pt x="352" y="685"/>
                  </a:lnTo>
                  <a:lnTo>
                    <a:pt x="350" y="683"/>
                  </a:lnTo>
                  <a:lnTo>
                    <a:pt x="348" y="680"/>
                  </a:lnTo>
                  <a:lnTo>
                    <a:pt x="345" y="680"/>
                  </a:lnTo>
                  <a:lnTo>
                    <a:pt x="345" y="678"/>
                  </a:lnTo>
                  <a:lnTo>
                    <a:pt x="343" y="676"/>
                  </a:lnTo>
                  <a:lnTo>
                    <a:pt x="341" y="674"/>
                  </a:lnTo>
                  <a:lnTo>
                    <a:pt x="341" y="671"/>
                  </a:lnTo>
                  <a:lnTo>
                    <a:pt x="339" y="671"/>
                  </a:lnTo>
                  <a:lnTo>
                    <a:pt x="339" y="669"/>
                  </a:lnTo>
                  <a:lnTo>
                    <a:pt x="337" y="666"/>
                  </a:lnTo>
                  <a:lnTo>
                    <a:pt x="337" y="665"/>
                  </a:lnTo>
                  <a:lnTo>
                    <a:pt x="335" y="665"/>
                  </a:lnTo>
                  <a:lnTo>
                    <a:pt x="335" y="662"/>
                  </a:lnTo>
                  <a:lnTo>
                    <a:pt x="335" y="660"/>
                  </a:lnTo>
                  <a:lnTo>
                    <a:pt x="335" y="657"/>
                  </a:lnTo>
                  <a:lnTo>
                    <a:pt x="335" y="655"/>
                  </a:lnTo>
                  <a:lnTo>
                    <a:pt x="335" y="653"/>
                  </a:lnTo>
                  <a:lnTo>
                    <a:pt x="335" y="651"/>
                  </a:lnTo>
                  <a:lnTo>
                    <a:pt x="335" y="648"/>
                  </a:lnTo>
                  <a:lnTo>
                    <a:pt x="335" y="646"/>
                  </a:lnTo>
                  <a:lnTo>
                    <a:pt x="335" y="643"/>
                  </a:lnTo>
                  <a:lnTo>
                    <a:pt x="335" y="641"/>
                  </a:lnTo>
                  <a:lnTo>
                    <a:pt x="332" y="641"/>
                  </a:lnTo>
                  <a:lnTo>
                    <a:pt x="335" y="639"/>
                  </a:lnTo>
                  <a:lnTo>
                    <a:pt x="335" y="637"/>
                  </a:lnTo>
                  <a:lnTo>
                    <a:pt x="335" y="634"/>
                  </a:lnTo>
                  <a:lnTo>
                    <a:pt x="335" y="632"/>
                  </a:lnTo>
                  <a:lnTo>
                    <a:pt x="335" y="630"/>
                  </a:lnTo>
                  <a:lnTo>
                    <a:pt x="335" y="627"/>
                  </a:lnTo>
                  <a:lnTo>
                    <a:pt x="335" y="625"/>
                  </a:lnTo>
                  <a:lnTo>
                    <a:pt x="337" y="623"/>
                  </a:lnTo>
                  <a:lnTo>
                    <a:pt x="337" y="620"/>
                  </a:lnTo>
                  <a:lnTo>
                    <a:pt x="339" y="620"/>
                  </a:lnTo>
                  <a:lnTo>
                    <a:pt x="339" y="618"/>
                  </a:lnTo>
                  <a:lnTo>
                    <a:pt x="339" y="616"/>
                  </a:lnTo>
                  <a:lnTo>
                    <a:pt x="341" y="616"/>
                  </a:lnTo>
                  <a:lnTo>
                    <a:pt x="341" y="613"/>
                  </a:lnTo>
                  <a:lnTo>
                    <a:pt x="341" y="611"/>
                  </a:lnTo>
                  <a:lnTo>
                    <a:pt x="341" y="609"/>
                  </a:lnTo>
                  <a:lnTo>
                    <a:pt x="343" y="607"/>
                  </a:lnTo>
                  <a:lnTo>
                    <a:pt x="343" y="604"/>
                  </a:lnTo>
                  <a:lnTo>
                    <a:pt x="341" y="604"/>
                  </a:lnTo>
                  <a:lnTo>
                    <a:pt x="341" y="602"/>
                  </a:lnTo>
                  <a:lnTo>
                    <a:pt x="339" y="599"/>
                  </a:lnTo>
                  <a:lnTo>
                    <a:pt x="339" y="597"/>
                  </a:lnTo>
                  <a:lnTo>
                    <a:pt x="337" y="597"/>
                  </a:lnTo>
                  <a:lnTo>
                    <a:pt x="335" y="597"/>
                  </a:lnTo>
                  <a:lnTo>
                    <a:pt x="332" y="597"/>
                  </a:lnTo>
                  <a:lnTo>
                    <a:pt x="330" y="597"/>
                  </a:lnTo>
                  <a:lnTo>
                    <a:pt x="328" y="597"/>
                  </a:lnTo>
                  <a:lnTo>
                    <a:pt x="326" y="595"/>
                  </a:lnTo>
                  <a:lnTo>
                    <a:pt x="324" y="597"/>
                  </a:lnTo>
                  <a:lnTo>
                    <a:pt x="321" y="597"/>
                  </a:lnTo>
                  <a:lnTo>
                    <a:pt x="320" y="595"/>
                  </a:lnTo>
                  <a:lnTo>
                    <a:pt x="317" y="595"/>
                  </a:lnTo>
                  <a:lnTo>
                    <a:pt x="315" y="595"/>
                  </a:lnTo>
                  <a:lnTo>
                    <a:pt x="313" y="593"/>
                  </a:lnTo>
                  <a:lnTo>
                    <a:pt x="311" y="593"/>
                  </a:lnTo>
                  <a:lnTo>
                    <a:pt x="309" y="593"/>
                  </a:lnTo>
                  <a:lnTo>
                    <a:pt x="309" y="590"/>
                  </a:lnTo>
                  <a:lnTo>
                    <a:pt x="307" y="590"/>
                  </a:lnTo>
                  <a:lnTo>
                    <a:pt x="307" y="588"/>
                  </a:lnTo>
                  <a:lnTo>
                    <a:pt x="304" y="588"/>
                  </a:lnTo>
                  <a:lnTo>
                    <a:pt x="304" y="585"/>
                  </a:lnTo>
                  <a:lnTo>
                    <a:pt x="302" y="583"/>
                  </a:lnTo>
                  <a:lnTo>
                    <a:pt x="302" y="581"/>
                  </a:lnTo>
                  <a:lnTo>
                    <a:pt x="300" y="581"/>
                  </a:lnTo>
                  <a:lnTo>
                    <a:pt x="300" y="579"/>
                  </a:lnTo>
                  <a:lnTo>
                    <a:pt x="300" y="576"/>
                  </a:lnTo>
                  <a:lnTo>
                    <a:pt x="298" y="574"/>
                  </a:lnTo>
                  <a:lnTo>
                    <a:pt x="298" y="572"/>
                  </a:lnTo>
                  <a:lnTo>
                    <a:pt x="298" y="569"/>
                  </a:lnTo>
                  <a:lnTo>
                    <a:pt x="296" y="569"/>
                  </a:lnTo>
                  <a:lnTo>
                    <a:pt x="296" y="567"/>
                  </a:lnTo>
                  <a:lnTo>
                    <a:pt x="296" y="565"/>
                  </a:lnTo>
                  <a:lnTo>
                    <a:pt x="294" y="563"/>
                  </a:lnTo>
                  <a:lnTo>
                    <a:pt x="294" y="560"/>
                  </a:lnTo>
                  <a:lnTo>
                    <a:pt x="294" y="558"/>
                  </a:lnTo>
                  <a:lnTo>
                    <a:pt x="294" y="555"/>
                  </a:lnTo>
                  <a:lnTo>
                    <a:pt x="294" y="553"/>
                  </a:lnTo>
                  <a:lnTo>
                    <a:pt x="294" y="551"/>
                  </a:lnTo>
                  <a:lnTo>
                    <a:pt x="294" y="549"/>
                  </a:lnTo>
                  <a:lnTo>
                    <a:pt x="294" y="546"/>
                  </a:lnTo>
                  <a:lnTo>
                    <a:pt x="296" y="544"/>
                  </a:lnTo>
                  <a:lnTo>
                    <a:pt x="296" y="541"/>
                  </a:lnTo>
                  <a:lnTo>
                    <a:pt x="296" y="540"/>
                  </a:lnTo>
                  <a:lnTo>
                    <a:pt x="298" y="537"/>
                  </a:lnTo>
                  <a:lnTo>
                    <a:pt x="298" y="535"/>
                  </a:lnTo>
                  <a:lnTo>
                    <a:pt x="296" y="535"/>
                  </a:lnTo>
                  <a:lnTo>
                    <a:pt x="296" y="532"/>
                  </a:lnTo>
                  <a:lnTo>
                    <a:pt x="296" y="530"/>
                  </a:lnTo>
                  <a:lnTo>
                    <a:pt x="296" y="528"/>
                  </a:lnTo>
                  <a:lnTo>
                    <a:pt x="296" y="526"/>
                  </a:lnTo>
                  <a:lnTo>
                    <a:pt x="294" y="523"/>
                  </a:lnTo>
                  <a:lnTo>
                    <a:pt x="294" y="521"/>
                  </a:lnTo>
                  <a:lnTo>
                    <a:pt x="291" y="518"/>
                  </a:lnTo>
                  <a:lnTo>
                    <a:pt x="291" y="516"/>
                  </a:lnTo>
                  <a:lnTo>
                    <a:pt x="290" y="516"/>
                  </a:lnTo>
                  <a:lnTo>
                    <a:pt x="290" y="514"/>
                  </a:lnTo>
                  <a:lnTo>
                    <a:pt x="290" y="512"/>
                  </a:lnTo>
                  <a:lnTo>
                    <a:pt x="290" y="509"/>
                  </a:lnTo>
                  <a:lnTo>
                    <a:pt x="290" y="507"/>
                  </a:lnTo>
                  <a:lnTo>
                    <a:pt x="290" y="505"/>
                  </a:lnTo>
                  <a:lnTo>
                    <a:pt x="290" y="502"/>
                  </a:lnTo>
                  <a:lnTo>
                    <a:pt x="291" y="500"/>
                  </a:lnTo>
                  <a:lnTo>
                    <a:pt x="291" y="498"/>
                  </a:lnTo>
                  <a:lnTo>
                    <a:pt x="291" y="495"/>
                  </a:lnTo>
                  <a:lnTo>
                    <a:pt x="290" y="493"/>
                  </a:lnTo>
                  <a:lnTo>
                    <a:pt x="290" y="491"/>
                  </a:lnTo>
                  <a:lnTo>
                    <a:pt x="290" y="488"/>
                  </a:lnTo>
                  <a:lnTo>
                    <a:pt x="287" y="488"/>
                  </a:lnTo>
                  <a:lnTo>
                    <a:pt x="287" y="486"/>
                  </a:lnTo>
                  <a:lnTo>
                    <a:pt x="285" y="484"/>
                  </a:lnTo>
                  <a:lnTo>
                    <a:pt x="285" y="482"/>
                  </a:lnTo>
                  <a:lnTo>
                    <a:pt x="285" y="479"/>
                  </a:lnTo>
                  <a:lnTo>
                    <a:pt x="283" y="479"/>
                  </a:lnTo>
                  <a:lnTo>
                    <a:pt x="283" y="477"/>
                  </a:lnTo>
                  <a:lnTo>
                    <a:pt x="283" y="474"/>
                  </a:lnTo>
                  <a:lnTo>
                    <a:pt x="281" y="474"/>
                  </a:lnTo>
                  <a:lnTo>
                    <a:pt x="281" y="472"/>
                  </a:lnTo>
                  <a:lnTo>
                    <a:pt x="281" y="470"/>
                  </a:lnTo>
                  <a:lnTo>
                    <a:pt x="279" y="470"/>
                  </a:lnTo>
                  <a:lnTo>
                    <a:pt x="279" y="468"/>
                  </a:lnTo>
                  <a:lnTo>
                    <a:pt x="276" y="468"/>
                  </a:lnTo>
                  <a:lnTo>
                    <a:pt x="274" y="468"/>
                  </a:lnTo>
                  <a:lnTo>
                    <a:pt x="272" y="468"/>
                  </a:lnTo>
                  <a:lnTo>
                    <a:pt x="270" y="470"/>
                  </a:lnTo>
                  <a:lnTo>
                    <a:pt x="268" y="470"/>
                  </a:lnTo>
                  <a:lnTo>
                    <a:pt x="268" y="472"/>
                  </a:lnTo>
                  <a:lnTo>
                    <a:pt x="266" y="472"/>
                  </a:lnTo>
                  <a:lnTo>
                    <a:pt x="263" y="472"/>
                  </a:lnTo>
                  <a:lnTo>
                    <a:pt x="261" y="472"/>
                  </a:lnTo>
                  <a:lnTo>
                    <a:pt x="259" y="472"/>
                  </a:lnTo>
                  <a:lnTo>
                    <a:pt x="257" y="474"/>
                  </a:lnTo>
                  <a:lnTo>
                    <a:pt x="255" y="474"/>
                  </a:lnTo>
                  <a:lnTo>
                    <a:pt x="253" y="474"/>
                  </a:lnTo>
                  <a:lnTo>
                    <a:pt x="250" y="474"/>
                  </a:lnTo>
                  <a:lnTo>
                    <a:pt x="248" y="474"/>
                  </a:lnTo>
                  <a:lnTo>
                    <a:pt x="248" y="477"/>
                  </a:lnTo>
                  <a:lnTo>
                    <a:pt x="246" y="477"/>
                  </a:lnTo>
                  <a:lnTo>
                    <a:pt x="246" y="479"/>
                  </a:lnTo>
                  <a:lnTo>
                    <a:pt x="244" y="479"/>
                  </a:lnTo>
                  <a:lnTo>
                    <a:pt x="244" y="482"/>
                  </a:lnTo>
                  <a:lnTo>
                    <a:pt x="244" y="484"/>
                  </a:lnTo>
                  <a:lnTo>
                    <a:pt x="244" y="486"/>
                  </a:lnTo>
                  <a:lnTo>
                    <a:pt x="244" y="488"/>
                  </a:lnTo>
                  <a:lnTo>
                    <a:pt x="242" y="488"/>
                  </a:lnTo>
                  <a:lnTo>
                    <a:pt x="242" y="491"/>
                  </a:lnTo>
                  <a:lnTo>
                    <a:pt x="240" y="491"/>
                  </a:lnTo>
                  <a:lnTo>
                    <a:pt x="240" y="493"/>
                  </a:lnTo>
                  <a:lnTo>
                    <a:pt x="237" y="493"/>
                  </a:lnTo>
                  <a:lnTo>
                    <a:pt x="235" y="493"/>
                  </a:lnTo>
                  <a:lnTo>
                    <a:pt x="233" y="493"/>
                  </a:lnTo>
                  <a:lnTo>
                    <a:pt x="231" y="491"/>
                  </a:lnTo>
                  <a:lnTo>
                    <a:pt x="229" y="491"/>
                  </a:lnTo>
                  <a:lnTo>
                    <a:pt x="226" y="488"/>
                  </a:lnTo>
                  <a:lnTo>
                    <a:pt x="225" y="488"/>
                  </a:lnTo>
                  <a:lnTo>
                    <a:pt x="222" y="488"/>
                  </a:lnTo>
                  <a:lnTo>
                    <a:pt x="220" y="488"/>
                  </a:lnTo>
                  <a:lnTo>
                    <a:pt x="218" y="488"/>
                  </a:lnTo>
                  <a:lnTo>
                    <a:pt x="218" y="491"/>
                  </a:lnTo>
                  <a:lnTo>
                    <a:pt x="216" y="491"/>
                  </a:lnTo>
                  <a:lnTo>
                    <a:pt x="214" y="491"/>
                  </a:lnTo>
                  <a:lnTo>
                    <a:pt x="212" y="491"/>
                  </a:lnTo>
                  <a:lnTo>
                    <a:pt x="209" y="491"/>
                  </a:lnTo>
                  <a:lnTo>
                    <a:pt x="207" y="493"/>
                  </a:lnTo>
                  <a:lnTo>
                    <a:pt x="205" y="493"/>
                  </a:lnTo>
                  <a:lnTo>
                    <a:pt x="203" y="493"/>
                  </a:lnTo>
                  <a:lnTo>
                    <a:pt x="201" y="493"/>
                  </a:lnTo>
                  <a:lnTo>
                    <a:pt x="199" y="493"/>
                  </a:lnTo>
                  <a:lnTo>
                    <a:pt x="196" y="493"/>
                  </a:lnTo>
                  <a:lnTo>
                    <a:pt x="194" y="493"/>
                  </a:lnTo>
                  <a:lnTo>
                    <a:pt x="192" y="491"/>
                  </a:lnTo>
                  <a:lnTo>
                    <a:pt x="190" y="491"/>
                  </a:lnTo>
                  <a:lnTo>
                    <a:pt x="188" y="491"/>
                  </a:lnTo>
                  <a:lnTo>
                    <a:pt x="186" y="491"/>
                  </a:lnTo>
                  <a:lnTo>
                    <a:pt x="183" y="491"/>
                  </a:lnTo>
                  <a:lnTo>
                    <a:pt x="181" y="491"/>
                  </a:lnTo>
                  <a:lnTo>
                    <a:pt x="179" y="493"/>
                  </a:lnTo>
                  <a:lnTo>
                    <a:pt x="177" y="493"/>
                  </a:lnTo>
                  <a:lnTo>
                    <a:pt x="177" y="495"/>
                  </a:lnTo>
                  <a:lnTo>
                    <a:pt x="175" y="495"/>
                  </a:lnTo>
                  <a:lnTo>
                    <a:pt x="175" y="498"/>
                  </a:lnTo>
                  <a:lnTo>
                    <a:pt x="175" y="500"/>
                  </a:lnTo>
                  <a:lnTo>
                    <a:pt x="172" y="502"/>
                  </a:lnTo>
                  <a:lnTo>
                    <a:pt x="172" y="505"/>
                  </a:lnTo>
                  <a:lnTo>
                    <a:pt x="172" y="507"/>
                  </a:lnTo>
                  <a:lnTo>
                    <a:pt x="172" y="509"/>
                  </a:lnTo>
                  <a:lnTo>
                    <a:pt x="172" y="512"/>
                  </a:lnTo>
                  <a:lnTo>
                    <a:pt x="171" y="514"/>
                  </a:lnTo>
                  <a:lnTo>
                    <a:pt x="168" y="514"/>
                  </a:lnTo>
                  <a:lnTo>
                    <a:pt x="168" y="512"/>
                  </a:lnTo>
                  <a:lnTo>
                    <a:pt x="168" y="509"/>
                  </a:lnTo>
                  <a:lnTo>
                    <a:pt x="166" y="509"/>
                  </a:lnTo>
                  <a:lnTo>
                    <a:pt x="166" y="507"/>
                  </a:lnTo>
                  <a:lnTo>
                    <a:pt x="166" y="505"/>
                  </a:lnTo>
                  <a:lnTo>
                    <a:pt x="164" y="502"/>
                  </a:lnTo>
                  <a:lnTo>
                    <a:pt x="164" y="500"/>
                  </a:lnTo>
                  <a:lnTo>
                    <a:pt x="164" y="498"/>
                  </a:lnTo>
                  <a:lnTo>
                    <a:pt x="164" y="495"/>
                  </a:lnTo>
                  <a:lnTo>
                    <a:pt x="162" y="495"/>
                  </a:lnTo>
                  <a:lnTo>
                    <a:pt x="160" y="493"/>
                  </a:lnTo>
                  <a:lnTo>
                    <a:pt x="160" y="495"/>
                  </a:lnTo>
                  <a:lnTo>
                    <a:pt x="158" y="498"/>
                  </a:lnTo>
                  <a:lnTo>
                    <a:pt x="158" y="500"/>
                  </a:lnTo>
                  <a:lnTo>
                    <a:pt x="155" y="502"/>
                  </a:lnTo>
                  <a:lnTo>
                    <a:pt x="153" y="505"/>
                  </a:lnTo>
                  <a:lnTo>
                    <a:pt x="153" y="507"/>
                  </a:lnTo>
                  <a:lnTo>
                    <a:pt x="151" y="509"/>
                  </a:lnTo>
                  <a:lnTo>
                    <a:pt x="149" y="509"/>
                  </a:lnTo>
                  <a:lnTo>
                    <a:pt x="149" y="512"/>
                  </a:lnTo>
                  <a:lnTo>
                    <a:pt x="147" y="512"/>
                  </a:lnTo>
                  <a:lnTo>
                    <a:pt x="145" y="512"/>
                  </a:lnTo>
                  <a:lnTo>
                    <a:pt x="142" y="512"/>
                  </a:lnTo>
                  <a:lnTo>
                    <a:pt x="142" y="509"/>
                  </a:lnTo>
                  <a:lnTo>
                    <a:pt x="140" y="509"/>
                  </a:lnTo>
                  <a:lnTo>
                    <a:pt x="140" y="507"/>
                  </a:lnTo>
                  <a:lnTo>
                    <a:pt x="138" y="505"/>
                  </a:lnTo>
                  <a:lnTo>
                    <a:pt x="138" y="502"/>
                  </a:lnTo>
                  <a:lnTo>
                    <a:pt x="138" y="500"/>
                  </a:lnTo>
                  <a:lnTo>
                    <a:pt x="138" y="498"/>
                  </a:lnTo>
                  <a:lnTo>
                    <a:pt x="136" y="495"/>
                  </a:lnTo>
                  <a:lnTo>
                    <a:pt x="138" y="493"/>
                  </a:lnTo>
                  <a:lnTo>
                    <a:pt x="138" y="491"/>
                  </a:lnTo>
                  <a:lnTo>
                    <a:pt x="138" y="488"/>
                  </a:lnTo>
                  <a:lnTo>
                    <a:pt x="140" y="486"/>
                  </a:lnTo>
                  <a:lnTo>
                    <a:pt x="142" y="486"/>
                  </a:lnTo>
                  <a:lnTo>
                    <a:pt x="145" y="484"/>
                  </a:lnTo>
                  <a:lnTo>
                    <a:pt x="147" y="482"/>
                  </a:lnTo>
                  <a:lnTo>
                    <a:pt x="149" y="479"/>
                  </a:lnTo>
                  <a:lnTo>
                    <a:pt x="147" y="477"/>
                  </a:lnTo>
                  <a:lnTo>
                    <a:pt x="145" y="477"/>
                  </a:lnTo>
                  <a:lnTo>
                    <a:pt x="142" y="477"/>
                  </a:lnTo>
                  <a:lnTo>
                    <a:pt x="140" y="477"/>
                  </a:lnTo>
                  <a:lnTo>
                    <a:pt x="138" y="477"/>
                  </a:lnTo>
                  <a:lnTo>
                    <a:pt x="136" y="477"/>
                  </a:lnTo>
                  <a:lnTo>
                    <a:pt x="136" y="474"/>
                  </a:lnTo>
                  <a:lnTo>
                    <a:pt x="134" y="474"/>
                  </a:lnTo>
                  <a:lnTo>
                    <a:pt x="131" y="474"/>
                  </a:lnTo>
                  <a:lnTo>
                    <a:pt x="129" y="472"/>
                  </a:lnTo>
                  <a:lnTo>
                    <a:pt x="127" y="472"/>
                  </a:lnTo>
                  <a:lnTo>
                    <a:pt x="125" y="472"/>
                  </a:lnTo>
                  <a:lnTo>
                    <a:pt x="123" y="472"/>
                  </a:lnTo>
                  <a:lnTo>
                    <a:pt x="121" y="472"/>
                  </a:lnTo>
                  <a:lnTo>
                    <a:pt x="118" y="472"/>
                  </a:lnTo>
                  <a:lnTo>
                    <a:pt x="117" y="472"/>
                  </a:lnTo>
                  <a:lnTo>
                    <a:pt x="114" y="472"/>
                  </a:lnTo>
                  <a:lnTo>
                    <a:pt x="112" y="472"/>
                  </a:lnTo>
                  <a:lnTo>
                    <a:pt x="110" y="472"/>
                  </a:lnTo>
                  <a:lnTo>
                    <a:pt x="108" y="472"/>
                  </a:lnTo>
                  <a:lnTo>
                    <a:pt x="106" y="472"/>
                  </a:lnTo>
                  <a:lnTo>
                    <a:pt x="106" y="474"/>
                  </a:lnTo>
                  <a:lnTo>
                    <a:pt x="104" y="474"/>
                  </a:lnTo>
                  <a:lnTo>
                    <a:pt x="101" y="474"/>
                  </a:lnTo>
                  <a:lnTo>
                    <a:pt x="99" y="474"/>
                  </a:lnTo>
                  <a:lnTo>
                    <a:pt x="97" y="474"/>
                  </a:lnTo>
                  <a:lnTo>
                    <a:pt x="95" y="474"/>
                  </a:lnTo>
                  <a:lnTo>
                    <a:pt x="93" y="474"/>
                  </a:lnTo>
                  <a:lnTo>
                    <a:pt x="91" y="474"/>
                  </a:lnTo>
                  <a:lnTo>
                    <a:pt x="88" y="474"/>
                  </a:lnTo>
                  <a:lnTo>
                    <a:pt x="86" y="474"/>
                  </a:lnTo>
                  <a:lnTo>
                    <a:pt x="84" y="474"/>
                  </a:lnTo>
                  <a:lnTo>
                    <a:pt x="82" y="474"/>
                  </a:lnTo>
                  <a:lnTo>
                    <a:pt x="80" y="474"/>
                  </a:lnTo>
                  <a:lnTo>
                    <a:pt x="77" y="474"/>
                  </a:lnTo>
                  <a:lnTo>
                    <a:pt x="75" y="474"/>
                  </a:lnTo>
                  <a:lnTo>
                    <a:pt x="75" y="472"/>
                  </a:lnTo>
                  <a:lnTo>
                    <a:pt x="73" y="472"/>
                  </a:lnTo>
                  <a:lnTo>
                    <a:pt x="71" y="472"/>
                  </a:lnTo>
                  <a:lnTo>
                    <a:pt x="69" y="472"/>
                  </a:lnTo>
                  <a:lnTo>
                    <a:pt x="67" y="472"/>
                  </a:lnTo>
                  <a:lnTo>
                    <a:pt x="65" y="472"/>
                  </a:lnTo>
                  <a:lnTo>
                    <a:pt x="63" y="472"/>
                  </a:lnTo>
                  <a:lnTo>
                    <a:pt x="60" y="472"/>
                  </a:lnTo>
                  <a:lnTo>
                    <a:pt x="58" y="472"/>
                  </a:lnTo>
                  <a:lnTo>
                    <a:pt x="56" y="470"/>
                  </a:lnTo>
                  <a:lnTo>
                    <a:pt x="54" y="470"/>
                  </a:lnTo>
                  <a:lnTo>
                    <a:pt x="52" y="470"/>
                  </a:lnTo>
                  <a:lnTo>
                    <a:pt x="50" y="468"/>
                  </a:lnTo>
                  <a:lnTo>
                    <a:pt x="47" y="468"/>
                  </a:lnTo>
                  <a:lnTo>
                    <a:pt x="47" y="465"/>
                  </a:lnTo>
                  <a:lnTo>
                    <a:pt x="45" y="465"/>
                  </a:lnTo>
                  <a:lnTo>
                    <a:pt x="43" y="463"/>
                  </a:lnTo>
                  <a:lnTo>
                    <a:pt x="41" y="463"/>
                  </a:lnTo>
                  <a:lnTo>
                    <a:pt x="39" y="463"/>
                  </a:lnTo>
                  <a:lnTo>
                    <a:pt x="36" y="463"/>
                  </a:lnTo>
                  <a:lnTo>
                    <a:pt x="34" y="463"/>
                  </a:lnTo>
                  <a:lnTo>
                    <a:pt x="34" y="465"/>
                  </a:lnTo>
                  <a:lnTo>
                    <a:pt x="32" y="465"/>
                  </a:lnTo>
                  <a:lnTo>
                    <a:pt x="30" y="468"/>
                  </a:lnTo>
                  <a:lnTo>
                    <a:pt x="28" y="470"/>
                  </a:lnTo>
                  <a:lnTo>
                    <a:pt x="28" y="472"/>
                  </a:lnTo>
                  <a:lnTo>
                    <a:pt x="26" y="472"/>
                  </a:lnTo>
                  <a:lnTo>
                    <a:pt x="23" y="474"/>
                  </a:lnTo>
                  <a:lnTo>
                    <a:pt x="22" y="474"/>
                  </a:lnTo>
                  <a:lnTo>
                    <a:pt x="19" y="477"/>
                  </a:lnTo>
                  <a:lnTo>
                    <a:pt x="17" y="477"/>
                  </a:lnTo>
                  <a:lnTo>
                    <a:pt x="15" y="479"/>
                  </a:lnTo>
                  <a:lnTo>
                    <a:pt x="13" y="479"/>
                  </a:lnTo>
                  <a:lnTo>
                    <a:pt x="11" y="479"/>
                  </a:lnTo>
                  <a:lnTo>
                    <a:pt x="9" y="479"/>
                  </a:lnTo>
                  <a:lnTo>
                    <a:pt x="6" y="482"/>
                  </a:lnTo>
                  <a:lnTo>
                    <a:pt x="2" y="482"/>
                  </a:lnTo>
                  <a:lnTo>
                    <a:pt x="0" y="477"/>
                  </a:lnTo>
                  <a:lnTo>
                    <a:pt x="0" y="474"/>
                  </a:lnTo>
                  <a:lnTo>
                    <a:pt x="0" y="472"/>
                  </a:lnTo>
                  <a:lnTo>
                    <a:pt x="0" y="470"/>
                  </a:lnTo>
                  <a:lnTo>
                    <a:pt x="0" y="468"/>
                  </a:lnTo>
                  <a:lnTo>
                    <a:pt x="0" y="465"/>
                  </a:lnTo>
                  <a:lnTo>
                    <a:pt x="0" y="463"/>
                  </a:lnTo>
                  <a:lnTo>
                    <a:pt x="0" y="461"/>
                  </a:lnTo>
                  <a:lnTo>
                    <a:pt x="0" y="458"/>
                  </a:lnTo>
                  <a:lnTo>
                    <a:pt x="0" y="456"/>
                  </a:lnTo>
                  <a:lnTo>
                    <a:pt x="0" y="454"/>
                  </a:lnTo>
                  <a:lnTo>
                    <a:pt x="2" y="451"/>
                  </a:lnTo>
                  <a:lnTo>
                    <a:pt x="4" y="449"/>
                  </a:lnTo>
                  <a:lnTo>
                    <a:pt x="4" y="447"/>
                  </a:lnTo>
                  <a:lnTo>
                    <a:pt x="6" y="444"/>
                  </a:lnTo>
                  <a:lnTo>
                    <a:pt x="4" y="444"/>
                  </a:lnTo>
                  <a:lnTo>
                    <a:pt x="6" y="442"/>
                  </a:lnTo>
                  <a:lnTo>
                    <a:pt x="6" y="440"/>
                  </a:lnTo>
                  <a:lnTo>
                    <a:pt x="6" y="435"/>
                  </a:lnTo>
                  <a:lnTo>
                    <a:pt x="6" y="430"/>
                  </a:lnTo>
                  <a:lnTo>
                    <a:pt x="9" y="428"/>
                  </a:lnTo>
                  <a:lnTo>
                    <a:pt x="9" y="426"/>
                  </a:lnTo>
                  <a:lnTo>
                    <a:pt x="9" y="424"/>
                  </a:lnTo>
                  <a:lnTo>
                    <a:pt x="9" y="421"/>
                  </a:lnTo>
                  <a:lnTo>
                    <a:pt x="11" y="421"/>
                  </a:lnTo>
                  <a:lnTo>
                    <a:pt x="11" y="419"/>
                  </a:lnTo>
                  <a:lnTo>
                    <a:pt x="13" y="417"/>
                  </a:lnTo>
                  <a:lnTo>
                    <a:pt x="13" y="415"/>
                  </a:lnTo>
                  <a:lnTo>
                    <a:pt x="15" y="412"/>
                  </a:lnTo>
                  <a:lnTo>
                    <a:pt x="15" y="410"/>
                  </a:lnTo>
                  <a:lnTo>
                    <a:pt x="17" y="410"/>
                  </a:lnTo>
                  <a:lnTo>
                    <a:pt x="19" y="407"/>
                  </a:lnTo>
                  <a:lnTo>
                    <a:pt x="22" y="405"/>
                  </a:lnTo>
                  <a:lnTo>
                    <a:pt x="23" y="403"/>
                  </a:lnTo>
                  <a:lnTo>
                    <a:pt x="26" y="403"/>
                  </a:lnTo>
                  <a:lnTo>
                    <a:pt x="26" y="401"/>
                  </a:lnTo>
                  <a:lnTo>
                    <a:pt x="28" y="401"/>
                  </a:lnTo>
                  <a:lnTo>
                    <a:pt x="30" y="398"/>
                  </a:lnTo>
                  <a:lnTo>
                    <a:pt x="32" y="398"/>
                  </a:lnTo>
                  <a:lnTo>
                    <a:pt x="34" y="396"/>
                  </a:lnTo>
                  <a:lnTo>
                    <a:pt x="34" y="393"/>
                  </a:lnTo>
                  <a:lnTo>
                    <a:pt x="36" y="393"/>
                  </a:lnTo>
                  <a:lnTo>
                    <a:pt x="39" y="391"/>
                  </a:lnTo>
                  <a:lnTo>
                    <a:pt x="41" y="389"/>
                  </a:lnTo>
                  <a:lnTo>
                    <a:pt x="43" y="387"/>
                  </a:lnTo>
                  <a:lnTo>
                    <a:pt x="43" y="384"/>
                  </a:lnTo>
                  <a:lnTo>
                    <a:pt x="45" y="382"/>
                  </a:lnTo>
                  <a:lnTo>
                    <a:pt x="47" y="380"/>
                  </a:lnTo>
                  <a:lnTo>
                    <a:pt x="47" y="377"/>
                  </a:lnTo>
                  <a:lnTo>
                    <a:pt x="50" y="377"/>
                  </a:lnTo>
                  <a:lnTo>
                    <a:pt x="50" y="375"/>
                  </a:lnTo>
                  <a:lnTo>
                    <a:pt x="52" y="375"/>
                  </a:lnTo>
                  <a:lnTo>
                    <a:pt x="52" y="373"/>
                  </a:lnTo>
                  <a:lnTo>
                    <a:pt x="54" y="370"/>
                  </a:lnTo>
                  <a:lnTo>
                    <a:pt x="54" y="368"/>
                  </a:lnTo>
                  <a:lnTo>
                    <a:pt x="56" y="368"/>
                  </a:lnTo>
                  <a:lnTo>
                    <a:pt x="58" y="368"/>
                  </a:lnTo>
                  <a:lnTo>
                    <a:pt x="58" y="366"/>
                  </a:lnTo>
                  <a:lnTo>
                    <a:pt x="60" y="366"/>
                  </a:lnTo>
                  <a:lnTo>
                    <a:pt x="63" y="366"/>
                  </a:lnTo>
                  <a:lnTo>
                    <a:pt x="65" y="363"/>
                  </a:lnTo>
                  <a:lnTo>
                    <a:pt x="67" y="363"/>
                  </a:lnTo>
                  <a:lnTo>
                    <a:pt x="69" y="361"/>
                  </a:lnTo>
                  <a:lnTo>
                    <a:pt x="71" y="361"/>
                  </a:lnTo>
                  <a:lnTo>
                    <a:pt x="73" y="361"/>
                  </a:lnTo>
                  <a:lnTo>
                    <a:pt x="75" y="361"/>
                  </a:lnTo>
                  <a:lnTo>
                    <a:pt x="77" y="361"/>
                  </a:lnTo>
                  <a:lnTo>
                    <a:pt x="80" y="361"/>
                  </a:lnTo>
                  <a:lnTo>
                    <a:pt x="82" y="361"/>
                  </a:lnTo>
                  <a:lnTo>
                    <a:pt x="84" y="361"/>
                  </a:lnTo>
                  <a:lnTo>
                    <a:pt x="86" y="361"/>
                  </a:lnTo>
                  <a:lnTo>
                    <a:pt x="88" y="361"/>
                  </a:lnTo>
                  <a:lnTo>
                    <a:pt x="91" y="361"/>
                  </a:lnTo>
                  <a:lnTo>
                    <a:pt x="93" y="361"/>
                  </a:lnTo>
                  <a:lnTo>
                    <a:pt x="95" y="361"/>
                  </a:lnTo>
                  <a:lnTo>
                    <a:pt x="97" y="361"/>
                  </a:lnTo>
                  <a:lnTo>
                    <a:pt x="99" y="361"/>
                  </a:lnTo>
                  <a:lnTo>
                    <a:pt x="101" y="361"/>
                  </a:lnTo>
                  <a:lnTo>
                    <a:pt x="104" y="361"/>
                  </a:lnTo>
                  <a:lnTo>
                    <a:pt x="106" y="359"/>
                  </a:lnTo>
                  <a:lnTo>
                    <a:pt x="108" y="359"/>
                  </a:lnTo>
                  <a:lnTo>
                    <a:pt x="110" y="357"/>
                  </a:lnTo>
                  <a:lnTo>
                    <a:pt x="112" y="357"/>
                  </a:lnTo>
                  <a:lnTo>
                    <a:pt x="114" y="357"/>
                  </a:lnTo>
                  <a:lnTo>
                    <a:pt x="117" y="357"/>
                  </a:lnTo>
                  <a:lnTo>
                    <a:pt x="118" y="357"/>
                  </a:lnTo>
                  <a:lnTo>
                    <a:pt x="121" y="357"/>
                  </a:lnTo>
                  <a:lnTo>
                    <a:pt x="123" y="357"/>
                  </a:lnTo>
                  <a:lnTo>
                    <a:pt x="125" y="359"/>
                  </a:lnTo>
                  <a:lnTo>
                    <a:pt x="125" y="361"/>
                  </a:lnTo>
                  <a:lnTo>
                    <a:pt x="127" y="363"/>
                  </a:lnTo>
                  <a:lnTo>
                    <a:pt x="129" y="363"/>
                  </a:lnTo>
                  <a:lnTo>
                    <a:pt x="131" y="361"/>
                  </a:lnTo>
                  <a:lnTo>
                    <a:pt x="134" y="361"/>
                  </a:lnTo>
                  <a:lnTo>
                    <a:pt x="136" y="359"/>
                  </a:lnTo>
                  <a:lnTo>
                    <a:pt x="136" y="357"/>
                  </a:lnTo>
                  <a:lnTo>
                    <a:pt x="138" y="357"/>
                  </a:lnTo>
                  <a:lnTo>
                    <a:pt x="138" y="354"/>
                  </a:lnTo>
                  <a:lnTo>
                    <a:pt x="140" y="354"/>
                  </a:lnTo>
                  <a:lnTo>
                    <a:pt x="140" y="352"/>
                  </a:lnTo>
                  <a:lnTo>
                    <a:pt x="142" y="349"/>
                  </a:lnTo>
                  <a:lnTo>
                    <a:pt x="142" y="347"/>
                  </a:lnTo>
                  <a:lnTo>
                    <a:pt x="145" y="347"/>
                  </a:lnTo>
                  <a:lnTo>
                    <a:pt x="145" y="345"/>
                  </a:lnTo>
                  <a:lnTo>
                    <a:pt x="147" y="343"/>
                  </a:lnTo>
                  <a:lnTo>
                    <a:pt x="149" y="343"/>
                  </a:lnTo>
                  <a:lnTo>
                    <a:pt x="151" y="343"/>
                  </a:lnTo>
                  <a:lnTo>
                    <a:pt x="151" y="340"/>
                  </a:lnTo>
                  <a:lnTo>
                    <a:pt x="153" y="340"/>
                  </a:lnTo>
                  <a:lnTo>
                    <a:pt x="155" y="340"/>
                  </a:lnTo>
                  <a:lnTo>
                    <a:pt x="158" y="340"/>
                  </a:lnTo>
                  <a:lnTo>
                    <a:pt x="158" y="338"/>
                  </a:lnTo>
                  <a:lnTo>
                    <a:pt x="160" y="338"/>
                  </a:lnTo>
                  <a:lnTo>
                    <a:pt x="162" y="338"/>
                  </a:lnTo>
                  <a:lnTo>
                    <a:pt x="164" y="338"/>
                  </a:lnTo>
                  <a:lnTo>
                    <a:pt x="164" y="336"/>
                  </a:lnTo>
                  <a:lnTo>
                    <a:pt x="166" y="336"/>
                  </a:lnTo>
                  <a:lnTo>
                    <a:pt x="168" y="336"/>
                  </a:lnTo>
                  <a:lnTo>
                    <a:pt x="171" y="338"/>
                  </a:lnTo>
                  <a:lnTo>
                    <a:pt x="172" y="338"/>
                  </a:lnTo>
                  <a:lnTo>
                    <a:pt x="175" y="338"/>
                  </a:lnTo>
                  <a:lnTo>
                    <a:pt x="177" y="336"/>
                  </a:lnTo>
                  <a:lnTo>
                    <a:pt x="179" y="338"/>
                  </a:lnTo>
                  <a:lnTo>
                    <a:pt x="181" y="338"/>
                  </a:lnTo>
                  <a:lnTo>
                    <a:pt x="183" y="338"/>
                  </a:lnTo>
                  <a:lnTo>
                    <a:pt x="186" y="338"/>
                  </a:lnTo>
                  <a:lnTo>
                    <a:pt x="188" y="338"/>
                  </a:lnTo>
                  <a:lnTo>
                    <a:pt x="190" y="338"/>
                  </a:lnTo>
                  <a:lnTo>
                    <a:pt x="192" y="338"/>
                  </a:lnTo>
                  <a:lnTo>
                    <a:pt x="194" y="338"/>
                  </a:lnTo>
                  <a:lnTo>
                    <a:pt x="196" y="338"/>
                  </a:lnTo>
                  <a:lnTo>
                    <a:pt x="199" y="338"/>
                  </a:lnTo>
                  <a:lnTo>
                    <a:pt x="201" y="340"/>
                  </a:lnTo>
                  <a:lnTo>
                    <a:pt x="203" y="338"/>
                  </a:lnTo>
                  <a:lnTo>
                    <a:pt x="205" y="338"/>
                  </a:lnTo>
                  <a:lnTo>
                    <a:pt x="205" y="340"/>
                  </a:lnTo>
                  <a:lnTo>
                    <a:pt x="207" y="340"/>
                  </a:lnTo>
                  <a:lnTo>
                    <a:pt x="209" y="340"/>
                  </a:lnTo>
                  <a:lnTo>
                    <a:pt x="212" y="340"/>
                  </a:lnTo>
                  <a:lnTo>
                    <a:pt x="214" y="340"/>
                  </a:lnTo>
                  <a:lnTo>
                    <a:pt x="216" y="340"/>
                  </a:lnTo>
                  <a:lnTo>
                    <a:pt x="218" y="340"/>
                  </a:lnTo>
                  <a:lnTo>
                    <a:pt x="220" y="343"/>
                  </a:lnTo>
                  <a:lnTo>
                    <a:pt x="222" y="343"/>
                  </a:lnTo>
                  <a:lnTo>
                    <a:pt x="225" y="343"/>
                  </a:lnTo>
                  <a:lnTo>
                    <a:pt x="226" y="343"/>
                  </a:lnTo>
                  <a:lnTo>
                    <a:pt x="229" y="343"/>
                  </a:lnTo>
                  <a:lnTo>
                    <a:pt x="231" y="343"/>
                  </a:lnTo>
                  <a:lnTo>
                    <a:pt x="233" y="343"/>
                  </a:lnTo>
                  <a:lnTo>
                    <a:pt x="235" y="343"/>
                  </a:lnTo>
                  <a:lnTo>
                    <a:pt x="237" y="343"/>
                  </a:lnTo>
                  <a:lnTo>
                    <a:pt x="240" y="343"/>
                  </a:lnTo>
                  <a:lnTo>
                    <a:pt x="242" y="343"/>
                  </a:lnTo>
                  <a:lnTo>
                    <a:pt x="244" y="343"/>
                  </a:lnTo>
                  <a:lnTo>
                    <a:pt x="246" y="345"/>
                  </a:lnTo>
                  <a:lnTo>
                    <a:pt x="248" y="345"/>
                  </a:lnTo>
                  <a:lnTo>
                    <a:pt x="250" y="345"/>
                  </a:lnTo>
                  <a:lnTo>
                    <a:pt x="253" y="345"/>
                  </a:lnTo>
                  <a:lnTo>
                    <a:pt x="255" y="345"/>
                  </a:lnTo>
                  <a:lnTo>
                    <a:pt x="257" y="345"/>
                  </a:lnTo>
                  <a:lnTo>
                    <a:pt x="257" y="343"/>
                  </a:lnTo>
                  <a:lnTo>
                    <a:pt x="259" y="343"/>
                  </a:lnTo>
                  <a:lnTo>
                    <a:pt x="261" y="343"/>
                  </a:lnTo>
                  <a:lnTo>
                    <a:pt x="263" y="340"/>
                  </a:lnTo>
                  <a:lnTo>
                    <a:pt x="266" y="338"/>
                  </a:lnTo>
                  <a:lnTo>
                    <a:pt x="268" y="338"/>
                  </a:lnTo>
                  <a:lnTo>
                    <a:pt x="268" y="336"/>
                  </a:lnTo>
                  <a:lnTo>
                    <a:pt x="270" y="336"/>
                  </a:lnTo>
                  <a:lnTo>
                    <a:pt x="270" y="333"/>
                  </a:lnTo>
                  <a:lnTo>
                    <a:pt x="272" y="333"/>
                  </a:lnTo>
                  <a:lnTo>
                    <a:pt x="272" y="331"/>
                  </a:lnTo>
                  <a:lnTo>
                    <a:pt x="274" y="331"/>
                  </a:lnTo>
                  <a:lnTo>
                    <a:pt x="276" y="331"/>
                  </a:lnTo>
                  <a:lnTo>
                    <a:pt x="276" y="329"/>
                  </a:lnTo>
                  <a:lnTo>
                    <a:pt x="279" y="329"/>
                  </a:lnTo>
                  <a:lnTo>
                    <a:pt x="281" y="329"/>
                  </a:lnTo>
                  <a:lnTo>
                    <a:pt x="281" y="326"/>
                  </a:lnTo>
                  <a:lnTo>
                    <a:pt x="283" y="326"/>
                  </a:lnTo>
                  <a:lnTo>
                    <a:pt x="285" y="324"/>
                  </a:lnTo>
                  <a:lnTo>
                    <a:pt x="285" y="322"/>
                  </a:lnTo>
                  <a:lnTo>
                    <a:pt x="285" y="319"/>
                  </a:lnTo>
                  <a:lnTo>
                    <a:pt x="287" y="319"/>
                  </a:lnTo>
                  <a:lnTo>
                    <a:pt x="287" y="317"/>
                  </a:lnTo>
                  <a:lnTo>
                    <a:pt x="287" y="315"/>
                  </a:lnTo>
                  <a:lnTo>
                    <a:pt x="287" y="313"/>
                  </a:lnTo>
                  <a:lnTo>
                    <a:pt x="287" y="310"/>
                  </a:lnTo>
                  <a:lnTo>
                    <a:pt x="287" y="308"/>
                  </a:lnTo>
                  <a:lnTo>
                    <a:pt x="290" y="308"/>
                  </a:lnTo>
                  <a:lnTo>
                    <a:pt x="290" y="305"/>
                  </a:lnTo>
                  <a:lnTo>
                    <a:pt x="290" y="303"/>
                  </a:lnTo>
                  <a:lnTo>
                    <a:pt x="290" y="301"/>
                  </a:lnTo>
                  <a:lnTo>
                    <a:pt x="290" y="299"/>
                  </a:lnTo>
                  <a:lnTo>
                    <a:pt x="290" y="296"/>
                  </a:lnTo>
                  <a:lnTo>
                    <a:pt x="290" y="294"/>
                  </a:lnTo>
                  <a:lnTo>
                    <a:pt x="291" y="294"/>
                  </a:lnTo>
                  <a:lnTo>
                    <a:pt x="291" y="292"/>
                  </a:lnTo>
                  <a:lnTo>
                    <a:pt x="291" y="290"/>
                  </a:lnTo>
                  <a:lnTo>
                    <a:pt x="291" y="287"/>
                  </a:lnTo>
                  <a:lnTo>
                    <a:pt x="291" y="285"/>
                  </a:lnTo>
                  <a:lnTo>
                    <a:pt x="291" y="282"/>
                  </a:lnTo>
                  <a:lnTo>
                    <a:pt x="290" y="282"/>
                  </a:lnTo>
                  <a:lnTo>
                    <a:pt x="290" y="280"/>
                  </a:lnTo>
                  <a:lnTo>
                    <a:pt x="290" y="278"/>
                  </a:lnTo>
                  <a:lnTo>
                    <a:pt x="287" y="276"/>
                  </a:lnTo>
                  <a:lnTo>
                    <a:pt x="285" y="273"/>
                  </a:lnTo>
                  <a:lnTo>
                    <a:pt x="283" y="273"/>
                  </a:lnTo>
                  <a:lnTo>
                    <a:pt x="281" y="271"/>
                  </a:lnTo>
                  <a:lnTo>
                    <a:pt x="279" y="268"/>
                  </a:lnTo>
                  <a:lnTo>
                    <a:pt x="279" y="266"/>
                  </a:lnTo>
                  <a:lnTo>
                    <a:pt x="279" y="264"/>
                  </a:lnTo>
                  <a:lnTo>
                    <a:pt x="279" y="262"/>
                  </a:lnTo>
                  <a:lnTo>
                    <a:pt x="279" y="259"/>
                  </a:lnTo>
                  <a:lnTo>
                    <a:pt x="281" y="259"/>
                  </a:lnTo>
                  <a:lnTo>
                    <a:pt x="281" y="257"/>
                  </a:lnTo>
                  <a:lnTo>
                    <a:pt x="283" y="257"/>
                  </a:lnTo>
                  <a:lnTo>
                    <a:pt x="283" y="255"/>
                  </a:lnTo>
                  <a:lnTo>
                    <a:pt x="285" y="255"/>
                  </a:lnTo>
                  <a:lnTo>
                    <a:pt x="287" y="252"/>
                  </a:lnTo>
                  <a:lnTo>
                    <a:pt x="290" y="250"/>
                  </a:lnTo>
                  <a:lnTo>
                    <a:pt x="290" y="248"/>
                  </a:lnTo>
                  <a:lnTo>
                    <a:pt x="291" y="248"/>
                  </a:lnTo>
                  <a:lnTo>
                    <a:pt x="291" y="246"/>
                  </a:lnTo>
                  <a:lnTo>
                    <a:pt x="294" y="246"/>
                  </a:lnTo>
                  <a:lnTo>
                    <a:pt x="294" y="243"/>
                  </a:lnTo>
                  <a:lnTo>
                    <a:pt x="294" y="241"/>
                  </a:lnTo>
                  <a:lnTo>
                    <a:pt x="294" y="238"/>
                  </a:lnTo>
                  <a:lnTo>
                    <a:pt x="294" y="236"/>
                  </a:lnTo>
                  <a:lnTo>
                    <a:pt x="294" y="234"/>
                  </a:lnTo>
                  <a:lnTo>
                    <a:pt x="294" y="232"/>
                  </a:lnTo>
                  <a:lnTo>
                    <a:pt x="294" y="229"/>
                  </a:lnTo>
                  <a:lnTo>
                    <a:pt x="291" y="227"/>
                  </a:lnTo>
                  <a:lnTo>
                    <a:pt x="291" y="224"/>
                  </a:lnTo>
                  <a:lnTo>
                    <a:pt x="291" y="222"/>
                  </a:lnTo>
                  <a:lnTo>
                    <a:pt x="291" y="220"/>
                  </a:lnTo>
                  <a:lnTo>
                    <a:pt x="290" y="220"/>
                  </a:lnTo>
                  <a:lnTo>
                    <a:pt x="290" y="218"/>
                  </a:lnTo>
                  <a:lnTo>
                    <a:pt x="290" y="215"/>
                  </a:lnTo>
                  <a:lnTo>
                    <a:pt x="287" y="215"/>
                  </a:lnTo>
                  <a:lnTo>
                    <a:pt x="287" y="213"/>
                  </a:lnTo>
                  <a:lnTo>
                    <a:pt x="285" y="213"/>
                  </a:lnTo>
                  <a:lnTo>
                    <a:pt x="285" y="211"/>
                  </a:lnTo>
                  <a:lnTo>
                    <a:pt x="283" y="211"/>
                  </a:lnTo>
                  <a:lnTo>
                    <a:pt x="283" y="208"/>
                  </a:lnTo>
                  <a:lnTo>
                    <a:pt x="281" y="208"/>
                  </a:lnTo>
                  <a:lnTo>
                    <a:pt x="279" y="206"/>
                  </a:lnTo>
                  <a:lnTo>
                    <a:pt x="276" y="206"/>
                  </a:lnTo>
                  <a:lnTo>
                    <a:pt x="276" y="204"/>
                  </a:lnTo>
                  <a:lnTo>
                    <a:pt x="274" y="204"/>
                  </a:lnTo>
                  <a:lnTo>
                    <a:pt x="274" y="201"/>
                  </a:lnTo>
                  <a:lnTo>
                    <a:pt x="272" y="201"/>
                  </a:lnTo>
                  <a:lnTo>
                    <a:pt x="272" y="199"/>
                  </a:lnTo>
                  <a:lnTo>
                    <a:pt x="272" y="197"/>
                  </a:lnTo>
                  <a:lnTo>
                    <a:pt x="272" y="194"/>
                  </a:lnTo>
                  <a:lnTo>
                    <a:pt x="272" y="192"/>
                  </a:lnTo>
                  <a:lnTo>
                    <a:pt x="270" y="190"/>
                  </a:lnTo>
                  <a:lnTo>
                    <a:pt x="270" y="188"/>
                  </a:lnTo>
                  <a:lnTo>
                    <a:pt x="270" y="185"/>
                  </a:lnTo>
                  <a:lnTo>
                    <a:pt x="270" y="183"/>
                  </a:lnTo>
                  <a:lnTo>
                    <a:pt x="270" y="180"/>
                  </a:lnTo>
                  <a:lnTo>
                    <a:pt x="270" y="178"/>
                  </a:lnTo>
                  <a:lnTo>
                    <a:pt x="270" y="176"/>
                  </a:lnTo>
                  <a:lnTo>
                    <a:pt x="268" y="176"/>
                  </a:lnTo>
                  <a:lnTo>
                    <a:pt x="268" y="169"/>
                  </a:lnTo>
                  <a:lnTo>
                    <a:pt x="276" y="162"/>
                  </a:lnTo>
                  <a:lnTo>
                    <a:pt x="287" y="155"/>
                  </a:lnTo>
                  <a:lnTo>
                    <a:pt x="291" y="153"/>
                  </a:lnTo>
                  <a:lnTo>
                    <a:pt x="290" y="151"/>
                  </a:lnTo>
                  <a:lnTo>
                    <a:pt x="291" y="153"/>
                  </a:lnTo>
                  <a:lnTo>
                    <a:pt x="291" y="151"/>
                  </a:lnTo>
                  <a:lnTo>
                    <a:pt x="291" y="155"/>
                  </a:lnTo>
                  <a:lnTo>
                    <a:pt x="291" y="151"/>
                  </a:lnTo>
                  <a:lnTo>
                    <a:pt x="291" y="148"/>
                  </a:lnTo>
                  <a:lnTo>
                    <a:pt x="290" y="151"/>
                  </a:lnTo>
                  <a:lnTo>
                    <a:pt x="291" y="153"/>
                  </a:lnTo>
                  <a:lnTo>
                    <a:pt x="294" y="153"/>
                  </a:lnTo>
                  <a:lnTo>
                    <a:pt x="294" y="157"/>
                  </a:lnTo>
                  <a:lnTo>
                    <a:pt x="294" y="155"/>
                  </a:lnTo>
                  <a:lnTo>
                    <a:pt x="291" y="151"/>
                  </a:lnTo>
                  <a:lnTo>
                    <a:pt x="296" y="151"/>
                  </a:lnTo>
                  <a:lnTo>
                    <a:pt x="298" y="151"/>
                  </a:lnTo>
                  <a:lnTo>
                    <a:pt x="300" y="151"/>
                  </a:lnTo>
                  <a:lnTo>
                    <a:pt x="302" y="153"/>
                  </a:lnTo>
                  <a:lnTo>
                    <a:pt x="304" y="153"/>
                  </a:lnTo>
                  <a:lnTo>
                    <a:pt x="307" y="153"/>
                  </a:lnTo>
                  <a:lnTo>
                    <a:pt x="309" y="153"/>
                  </a:lnTo>
                  <a:lnTo>
                    <a:pt x="311" y="153"/>
                  </a:lnTo>
                  <a:lnTo>
                    <a:pt x="313" y="151"/>
                  </a:lnTo>
                  <a:lnTo>
                    <a:pt x="315" y="151"/>
                  </a:lnTo>
                  <a:lnTo>
                    <a:pt x="315" y="148"/>
                  </a:lnTo>
                  <a:lnTo>
                    <a:pt x="317" y="148"/>
                  </a:lnTo>
                  <a:lnTo>
                    <a:pt x="317" y="146"/>
                  </a:lnTo>
                  <a:lnTo>
                    <a:pt x="320" y="144"/>
                  </a:lnTo>
                  <a:lnTo>
                    <a:pt x="320" y="141"/>
                  </a:lnTo>
                  <a:lnTo>
                    <a:pt x="320" y="139"/>
                  </a:lnTo>
                  <a:lnTo>
                    <a:pt x="317" y="139"/>
                  </a:lnTo>
                  <a:lnTo>
                    <a:pt x="317" y="137"/>
                  </a:lnTo>
                  <a:lnTo>
                    <a:pt x="317" y="134"/>
                  </a:lnTo>
                  <a:lnTo>
                    <a:pt x="317" y="132"/>
                  </a:lnTo>
                  <a:lnTo>
                    <a:pt x="317" y="130"/>
                  </a:lnTo>
                  <a:lnTo>
                    <a:pt x="317" y="127"/>
                  </a:lnTo>
                  <a:lnTo>
                    <a:pt x="317" y="125"/>
                  </a:lnTo>
                  <a:lnTo>
                    <a:pt x="315" y="125"/>
                  </a:lnTo>
                  <a:lnTo>
                    <a:pt x="315" y="123"/>
                  </a:lnTo>
                  <a:lnTo>
                    <a:pt x="315" y="121"/>
                  </a:lnTo>
                  <a:lnTo>
                    <a:pt x="315" y="118"/>
                  </a:lnTo>
                  <a:lnTo>
                    <a:pt x="313" y="116"/>
                  </a:lnTo>
                  <a:lnTo>
                    <a:pt x="313" y="113"/>
                  </a:lnTo>
                  <a:lnTo>
                    <a:pt x="313" y="111"/>
                  </a:lnTo>
                  <a:lnTo>
                    <a:pt x="313" y="109"/>
                  </a:lnTo>
                  <a:lnTo>
                    <a:pt x="311" y="109"/>
                  </a:lnTo>
                  <a:lnTo>
                    <a:pt x="311" y="107"/>
                  </a:lnTo>
                  <a:lnTo>
                    <a:pt x="311" y="104"/>
                  </a:lnTo>
                  <a:lnTo>
                    <a:pt x="309" y="102"/>
                  </a:lnTo>
                  <a:lnTo>
                    <a:pt x="309" y="99"/>
                  </a:lnTo>
                  <a:lnTo>
                    <a:pt x="309" y="97"/>
                  </a:lnTo>
                  <a:lnTo>
                    <a:pt x="309" y="95"/>
                  </a:lnTo>
                  <a:lnTo>
                    <a:pt x="309" y="93"/>
                  </a:lnTo>
                  <a:lnTo>
                    <a:pt x="311" y="93"/>
                  </a:lnTo>
                  <a:lnTo>
                    <a:pt x="311" y="90"/>
                  </a:lnTo>
                  <a:lnTo>
                    <a:pt x="311" y="88"/>
                  </a:lnTo>
                  <a:lnTo>
                    <a:pt x="311" y="86"/>
                  </a:lnTo>
                  <a:lnTo>
                    <a:pt x="313" y="86"/>
                  </a:lnTo>
                  <a:lnTo>
                    <a:pt x="313" y="83"/>
                  </a:lnTo>
                  <a:lnTo>
                    <a:pt x="315" y="83"/>
                  </a:lnTo>
                  <a:lnTo>
                    <a:pt x="317" y="81"/>
                  </a:lnTo>
                  <a:lnTo>
                    <a:pt x="320" y="79"/>
                  </a:lnTo>
                  <a:lnTo>
                    <a:pt x="321" y="79"/>
                  </a:lnTo>
                  <a:lnTo>
                    <a:pt x="324" y="79"/>
                  </a:lnTo>
                  <a:lnTo>
                    <a:pt x="326" y="79"/>
                  </a:lnTo>
                  <a:lnTo>
                    <a:pt x="328" y="79"/>
                  </a:lnTo>
                  <a:lnTo>
                    <a:pt x="330" y="79"/>
                  </a:lnTo>
                  <a:lnTo>
                    <a:pt x="332" y="76"/>
                  </a:lnTo>
                  <a:lnTo>
                    <a:pt x="332" y="74"/>
                  </a:lnTo>
                  <a:lnTo>
                    <a:pt x="335" y="74"/>
                  </a:lnTo>
                  <a:lnTo>
                    <a:pt x="335" y="72"/>
                  </a:lnTo>
                  <a:lnTo>
                    <a:pt x="335" y="69"/>
                  </a:lnTo>
                  <a:lnTo>
                    <a:pt x="335" y="67"/>
                  </a:lnTo>
                  <a:lnTo>
                    <a:pt x="335" y="65"/>
                  </a:lnTo>
                  <a:lnTo>
                    <a:pt x="335" y="63"/>
                  </a:lnTo>
                  <a:lnTo>
                    <a:pt x="335" y="60"/>
                  </a:lnTo>
                  <a:lnTo>
                    <a:pt x="335" y="58"/>
                  </a:lnTo>
                  <a:lnTo>
                    <a:pt x="335" y="56"/>
                  </a:lnTo>
                  <a:lnTo>
                    <a:pt x="337" y="56"/>
                  </a:lnTo>
                  <a:lnTo>
                    <a:pt x="337" y="53"/>
                  </a:lnTo>
                  <a:lnTo>
                    <a:pt x="337" y="51"/>
                  </a:lnTo>
                  <a:lnTo>
                    <a:pt x="339" y="49"/>
                  </a:lnTo>
                  <a:lnTo>
                    <a:pt x="339" y="46"/>
                  </a:lnTo>
                  <a:lnTo>
                    <a:pt x="341" y="44"/>
                  </a:lnTo>
                  <a:lnTo>
                    <a:pt x="343" y="44"/>
                  </a:lnTo>
                  <a:lnTo>
                    <a:pt x="345" y="44"/>
                  </a:lnTo>
                  <a:lnTo>
                    <a:pt x="345" y="46"/>
                  </a:lnTo>
                  <a:lnTo>
                    <a:pt x="348" y="46"/>
                  </a:lnTo>
                  <a:lnTo>
                    <a:pt x="348" y="49"/>
                  </a:lnTo>
                  <a:lnTo>
                    <a:pt x="350" y="49"/>
                  </a:lnTo>
                  <a:lnTo>
                    <a:pt x="352" y="51"/>
                  </a:lnTo>
                  <a:lnTo>
                    <a:pt x="354" y="53"/>
                  </a:lnTo>
                  <a:lnTo>
                    <a:pt x="356" y="56"/>
                  </a:lnTo>
                  <a:lnTo>
                    <a:pt x="358" y="56"/>
                  </a:lnTo>
                  <a:lnTo>
                    <a:pt x="358" y="58"/>
                  </a:lnTo>
                  <a:lnTo>
                    <a:pt x="361" y="58"/>
                  </a:lnTo>
                  <a:lnTo>
                    <a:pt x="363" y="60"/>
                  </a:lnTo>
                  <a:lnTo>
                    <a:pt x="365" y="63"/>
                  </a:lnTo>
                  <a:lnTo>
                    <a:pt x="367" y="63"/>
                  </a:lnTo>
                  <a:lnTo>
                    <a:pt x="367" y="65"/>
                  </a:lnTo>
                  <a:lnTo>
                    <a:pt x="369" y="65"/>
                  </a:lnTo>
                  <a:lnTo>
                    <a:pt x="371" y="67"/>
                  </a:lnTo>
                  <a:lnTo>
                    <a:pt x="374" y="67"/>
                  </a:lnTo>
                  <a:lnTo>
                    <a:pt x="376" y="65"/>
                  </a:lnTo>
                  <a:lnTo>
                    <a:pt x="380" y="65"/>
                  </a:lnTo>
                  <a:lnTo>
                    <a:pt x="380" y="69"/>
                  </a:lnTo>
                  <a:lnTo>
                    <a:pt x="380" y="72"/>
                  </a:lnTo>
                  <a:lnTo>
                    <a:pt x="380" y="74"/>
                  </a:lnTo>
                  <a:lnTo>
                    <a:pt x="382" y="74"/>
                  </a:lnTo>
                  <a:lnTo>
                    <a:pt x="382" y="76"/>
                  </a:lnTo>
                  <a:lnTo>
                    <a:pt x="385" y="76"/>
                  </a:lnTo>
                  <a:lnTo>
                    <a:pt x="385" y="79"/>
                  </a:lnTo>
                  <a:lnTo>
                    <a:pt x="386" y="79"/>
                  </a:lnTo>
                  <a:lnTo>
                    <a:pt x="389" y="79"/>
                  </a:lnTo>
                  <a:lnTo>
                    <a:pt x="391" y="79"/>
                  </a:lnTo>
                  <a:lnTo>
                    <a:pt x="393" y="79"/>
                  </a:lnTo>
                  <a:lnTo>
                    <a:pt x="393" y="76"/>
                  </a:lnTo>
                  <a:lnTo>
                    <a:pt x="395" y="76"/>
                  </a:lnTo>
                  <a:lnTo>
                    <a:pt x="397" y="76"/>
                  </a:lnTo>
                  <a:lnTo>
                    <a:pt x="397" y="74"/>
                  </a:lnTo>
                  <a:lnTo>
                    <a:pt x="399" y="74"/>
                  </a:lnTo>
                  <a:lnTo>
                    <a:pt x="402" y="74"/>
                  </a:lnTo>
                  <a:lnTo>
                    <a:pt x="404" y="74"/>
                  </a:lnTo>
                  <a:lnTo>
                    <a:pt x="404" y="72"/>
                  </a:lnTo>
                  <a:lnTo>
                    <a:pt x="406" y="72"/>
                  </a:lnTo>
                  <a:lnTo>
                    <a:pt x="408" y="72"/>
                  </a:lnTo>
                  <a:lnTo>
                    <a:pt x="410" y="72"/>
                  </a:lnTo>
                  <a:lnTo>
                    <a:pt x="410" y="69"/>
                  </a:lnTo>
                  <a:lnTo>
                    <a:pt x="412" y="69"/>
                  </a:lnTo>
                  <a:lnTo>
                    <a:pt x="415" y="69"/>
                  </a:lnTo>
                  <a:lnTo>
                    <a:pt x="415" y="67"/>
                  </a:lnTo>
                  <a:lnTo>
                    <a:pt x="417" y="67"/>
                  </a:lnTo>
                  <a:lnTo>
                    <a:pt x="419" y="67"/>
                  </a:lnTo>
                  <a:lnTo>
                    <a:pt x="419" y="65"/>
                  </a:lnTo>
                  <a:lnTo>
                    <a:pt x="421" y="65"/>
                  </a:lnTo>
                  <a:lnTo>
                    <a:pt x="423" y="65"/>
                  </a:lnTo>
                  <a:lnTo>
                    <a:pt x="423" y="63"/>
                  </a:lnTo>
                  <a:lnTo>
                    <a:pt x="425" y="63"/>
                  </a:lnTo>
                  <a:lnTo>
                    <a:pt x="428" y="63"/>
                  </a:lnTo>
                  <a:lnTo>
                    <a:pt x="430" y="60"/>
                  </a:lnTo>
                  <a:lnTo>
                    <a:pt x="432" y="60"/>
                  </a:lnTo>
                  <a:lnTo>
                    <a:pt x="432" y="58"/>
                  </a:lnTo>
                  <a:lnTo>
                    <a:pt x="434" y="58"/>
                  </a:lnTo>
                  <a:lnTo>
                    <a:pt x="434" y="56"/>
                  </a:lnTo>
                  <a:lnTo>
                    <a:pt x="436" y="56"/>
                  </a:lnTo>
                  <a:lnTo>
                    <a:pt x="439" y="56"/>
                  </a:lnTo>
                  <a:lnTo>
                    <a:pt x="440" y="53"/>
                  </a:lnTo>
                  <a:lnTo>
                    <a:pt x="443" y="51"/>
                  </a:lnTo>
                  <a:lnTo>
                    <a:pt x="445" y="49"/>
                  </a:lnTo>
                  <a:lnTo>
                    <a:pt x="447" y="46"/>
                  </a:lnTo>
                  <a:lnTo>
                    <a:pt x="449" y="46"/>
                  </a:lnTo>
                  <a:lnTo>
                    <a:pt x="451" y="44"/>
                  </a:lnTo>
                  <a:lnTo>
                    <a:pt x="451" y="42"/>
                  </a:lnTo>
                  <a:lnTo>
                    <a:pt x="453" y="42"/>
                  </a:lnTo>
                  <a:lnTo>
                    <a:pt x="456" y="40"/>
                  </a:lnTo>
                  <a:lnTo>
                    <a:pt x="458" y="37"/>
                  </a:lnTo>
                  <a:lnTo>
                    <a:pt x="460" y="35"/>
                  </a:lnTo>
                  <a:lnTo>
                    <a:pt x="462" y="35"/>
                  </a:lnTo>
                  <a:lnTo>
                    <a:pt x="462" y="32"/>
                  </a:lnTo>
                  <a:lnTo>
                    <a:pt x="464" y="30"/>
                  </a:lnTo>
                  <a:lnTo>
                    <a:pt x="466" y="28"/>
                  </a:lnTo>
                  <a:lnTo>
                    <a:pt x="469" y="28"/>
                  </a:lnTo>
                  <a:lnTo>
                    <a:pt x="471" y="26"/>
                  </a:lnTo>
                  <a:lnTo>
                    <a:pt x="471" y="23"/>
                  </a:lnTo>
                  <a:lnTo>
                    <a:pt x="475" y="23"/>
                  </a:lnTo>
                  <a:lnTo>
                    <a:pt x="475" y="21"/>
                  </a:lnTo>
                  <a:lnTo>
                    <a:pt x="477" y="21"/>
                  </a:lnTo>
                  <a:lnTo>
                    <a:pt x="480" y="19"/>
                  </a:lnTo>
                  <a:lnTo>
                    <a:pt x="482" y="19"/>
                  </a:lnTo>
                  <a:lnTo>
                    <a:pt x="484" y="16"/>
                  </a:lnTo>
                  <a:lnTo>
                    <a:pt x="486" y="16"/>
                  </a:lnTo>
                  <a:lnTo>
                    <a:pt x="488" y="14"/>
                  </a:lnTo>
                  <a:lnTo>
                    <a:pt x="490" y="14"/>
                  </a:lnTo>
                  <a:lnTo>
                    <a:pt x="493" y="12"/>
                  </a:lnTo>
                  <a:lnTo>
                    <a:pt x="494" y="12"/>
                  </a:lnTo>
                  <a:lnTo>
                    <a:pt x="497" y="12"/>
                  </a:lnTo>
                  <a:lnTo>
                    <a:pt x="499" y="9"/>
                  </a:lnTo>
                  <a:lnTo>
                    <a:pt x="501" y="9"/>
                  </a:lnTo>
                  <a:lnTo>
                    <a:pt x="503" y="9"/>
                  </a:lnTo>
                  <a:lnTo>
                    <a:pt x="505" y="7"/>
                  </a:lnTo>
                  <a:lnTo>
                    <a:pt x="507" y="7"/>
                  </a:lnTo>
                  <a:lnTo>
                    <a:pt x="510" y="7"/>
                  </a:lnTo>
                  <a:lnTo>
                    <a:pt x="512" y="7"/>
                  </a:lnTo>
                  <a:lnTo>
                    <a:pt x="514" y="7"/>
                  </a:lnTo>
                  <a:lnTo>
                    <a:pt x="518" y="5"/>
                  </a:lnTo>
                  <a:lnTo>
                    <a:pt x="521" y="5"/>
                  </a:lnTo>
                  <a:lnTo>
                    <a:pt x="525" y="5"/>
                  </a:lnTo>
                  <a:lnTo>
                    <a:pt x="527" y="5"/>
                  </a:lnTo>
                  <a:lnTo>
                    <a:pt x="529" y="5"/>
                  </a:lnTo>
                  <a:lnTo>
                    <a:pt x="531" y="5"/>
                  </a:lnTo>
                  <a:lnTo>
                    <a:pt x="534" y="5"/>
                  </a:lnTo>
                  <a:lnTo>
                    <a:pt x="535" y="2"/>
                  </a:lnTo>
                  <a:lnTo>
                    <a:pt x="538" y="2"/>
                  </a:lnTo>
                  <a:lnTo>
                    <a:pt x="540" y="2"/>
                  </a:lnTo>
                  <a:lnTo>
                    <a:pt x="542" y="2"/>
                  </a:lnTo>
                  <a:lnTo>
                    <a:pt x="544" y="2"/>
                  </a:lnTo>
                  <a:lnTo>
                    <a:pt x="546" y="2"/>
                  </a:lnTo>
                  <a:lnTo>
                    <a:pt x="548" y="2"/>
                  </a:lnTo>
                  <a:lnTo>
                    <a:pt x="551" y="2"/>
                  </a:lnTo>
                  <a:lnTo>
                    <a:pt x="553" y="2"/>
                  </a:lnTo>
                  <a:lnTo>
                    <a:pt x="555" y="2"/>
                  </a:lnTo>
                  <a:lnTo>
                    <a:pt x="557" y="0"/>
                  </a:lnTo>
                  <a:lnTo>
                    <a:pt x="557" y="2"/>
                  </a:lnTo>
                  <a:lnTo>
                    <a:pt x="557" y="5"/>
                  </a:lnTo>
                  <a:lnTo>
                    <a:pt x="555" y="5"/>
                  </a:lnTo>
                  <a:lnTo>
                    <a:pt x="555" y="7"/>
                  </a:lnTo>
                  <a:lnTo>
                    <a:pt x="555" y="9"/>
                  </a:lnTo>
                  <a:lnTo>
                    <a:pt x="553" y="12"/>
                  </a:lnTo>
                  <a:lnTo>
                    <a:pt x="551" y="14"/>
                  </a:lnTo>
                  <a:lnTo>
                    <a:pt x="551" y="16"/>
                  </a:lnTo>
                  <a:lnTo>
                    <a:pt x="548" y="19"/>
                  </a:lnTo>
                  <a:lnTo>
                    <a:pt x="548" y="21"/>
                  </a:lnTo>
                  <a:lnTo>
                    <a:pt x="546" y="23"/>
                  </a:lnTo>
                  <a:lnTo>
                    <a:pt x="546" y="26"/>
                  </a:lnTo>
                  <a:lnTo>
                    <a:pt x="546" y="28"/>
                  </a:lnTo>
                  <a:lnTo>
                    <a:pt x="546" y="30"/>
                  </a:lnTo>
                  <a:lnTo>
                    <a:pt x="546" y="32"/>
                  </a:lnTo>
                  <a:lnTo>
                    <a:pt x="546" y="35"/>
                  </a:lnTo>
                  <a:lnTo>
                    <a:pt x="548" y="37"/>
                  </a:lnTo>
                  <a:lnTo>
                    <a:pt x="548" y="40"/>
                  </a:lnTo>
                  <a:lnTo>
                    <a:pt x="551" y="40"/>
                  </a:lnTo>
                  <a:lnTo>
                    <a:pt x="551" y="42"/>
                  </a:lnTo>
                  <a:lnTo>
                    <a:pt x="553" y="42"/>
                  </a:lnTo>
                  <a:lnTo>
                    <a:pt x="555" y="44"/>
                  </a:lnTo>
                  <a:lnTo>
                    <a:pt x="557" y="44"/>
                  </a:lnTo>
                  <a:lnTo>
                    <a:pt x="559" y="44"/>
                  </a:lnTo>
                  <a:lnTo>
                    <a:pt x="561" y="44"/>
                  </a:lnTo>
                  <a:lnTo>
                    <a:pt x="564" y="42"/>
                  </a:lnTo>
                  <a:lnTo>
                    <a:pt x="566" y="42"/>
                  </a:lnTo>
                  <a:lnTo>
                    <a:pt x="568" y="40"/>
                  </a:lnTo>
                  <a:lnTo>
                    <a:pt x="570" y="40"/>
                  </a:lnTo>
                  <a:lnTo>
                    <a:pt x="575" y="37"/>
                  </a:lnTo>
                  <a:lnTo>
                    <a:pt x="577" y="37"/>
                  </a:lnTo>
                  <a:lnTo>
                    <a:pt x="579" y="37"/>
                  </a:lnTo>
                  <a:lnTo>
                    <a:pt x="581" y="35"/>
                  </a:lnTo>
                  <a:lnTo>
                    <a:pt x="583" y="35"/>
                  </a:lnTo>
                  <a:lnTo>
                    <a:pt x="588" y="35"/>
                  </a:lnTo>
                  <a:lnTo>
                    <a:pt x="589" y="32"/>
                  </a:lnTo>
                  <a:lnTo>
                    <a:pt x="592" y="32"/>
                  </a:lnTo>
                  <a:lnTo>
                    <a:pt x="594" y="32"/>
                  </a:lnTo>
                  <a:lnTo>
                    <a:pt x="596" y="35"/>
                  </a:lnTo>
                  <a:lnTo>
                    <a:pt x="598" y="35"/>
                  </a:lnTo>
                  <a:lnTo>
                    <a:pt x="600" y="35"/>
                  </a:lnTo>
                  <a:lnTo>
                    <a:pt x="602" y="35"/>
                  </a:lnTo>
                  <a:lnTo>
                    <a:pt x="605" y="35"/>
                  </a:lnTo>
                  <a:lnTo>
                    <a:pt x="607" y="37"/>
                  </a:lnTo>
                  <a:lnTo>
                    <a:pt x="609" y="37"/>
                  </a:lnTo>
                  <a:lnTo>
                    <a:pt x="611" y="37"/>
                  </a:lnTo>
                  <a:lnTo>
                    <a:pt x="613" y="40"/>
                  </a:lnTo>
                  <a:lnTo>
                    <a:pt x="616" y="40"/>
                  </a:lnTo>
                  <a:lnTo>
                    <a:pt x="618" y="40"/>
                  </a:lnTo>
                  <a:lnTo>
                    <a:pt x="618" y="42"/>
                  </a:lnTo>
                  <a:lnTo>
                    <a:pt x="620" y="42"/>
                  </a:lnTo>
                  <a:lnTo>
                    <a:pt x="622" y="44"/>
                  </a:lnTo>
                  <a:lnTo>
                    <a:pt x="624" y="46"/>
                  </a:lnTo>
                  <a:lnTo>
                    <a:pt x="626" y="46"/>
                  </a:lnTo>
                  <a:lnTo>
                    <a:pt x="629" y="49"/>
                  </a:lnTo>
                  <a:lnTo>
                    <a:pt x="631" y="51"/>
                  </a:lnTo>
                  <a:lnTo>
                    <a:pt x="633" y="53"/>
                  </a:lnTo>
                  <a:lnTo>
                    <a:pt x="635" y="56"/>
                  </a:lnTo>
                  <a:lnTo>
                    <a:pt x="637" y="58"/>
                  </a:lnTo>
                  <a:lnTo>
                    <a:pt x="639" y="58"/>
                  </a:lnTo>
                  <a:lnTo>
                    <a:pt x="643" y="60"/>
                  </a:lnTo>
                  <a:lnTo>
                    <a:pt x="646" y="63"/>
                  </a:lnTo>
                  <a:lnTo>
                    <a:pt x="648" y="63"/>
                  </a:lnTo>
                  <a:lnTo>
                    <a:pt x="650" y="65"/>
                  </a:lnTo>
                  <a:lnTo>
                    <a:pt x="656" y="69"/>
                  </a:lnTo>
                  <a:lnTo>
                    <a:pt x="659" y="69"/>
                  </a:lnTo>
                  <a:lnTo>
                    <a:pt x="661" y="69"/>
                  </a:lnTo>
                  <a:lnTo>
                    <a:pt x="661" y="72"/>
                  </a:lnTo>
                  <a:lnTo>
                    <a:pt x="663" y="72"/>
                  </a:lnTo>
                  <a:lnTo>
                    <a:pt x="665" y="74"/>
                  </a:lnTo>
                  <a:lnTo>
                    <a:pt x="678" y="79"/>
                  </a:lnTo>
                  <a:lnTo>
                    <a:pt x="680" y="79"/>
                  </a:lnTo>
                  <a:lnTo>
                    <a:pt x="683" y="79"/>
                  </a:lnTo>
                  <a:lnTo>
                    <a:pt x="683" y="81"/>
                  </a:lnTo>
                  <a:lnTo>
                    <a:pt x="685" y="79"/>
                  </a:lnTo>
                  <a:lnTo>
                    <a:pt x="687" y="81"/>
                  </a:lnTo>
                  <a:lnTo>
                    <a:pt x="689" y="81"/>
                  </a:lnTo>
                  <a:lnTo>
                    <a:pt x="691" y="81"/>
                  </a:lnTo>
                  <a:lnTo>
                    <a:pt x="693" y="81"/>
                  </a:lnTo>
                  <a:lnTo>
                    <a:pt x="696" y="81"/>
                  </a:lnTo>
                  <a:lnTo>
                    <a:pt x="697" y="83"/>
                  </a:lnTo>
                  <a:lnTo>
                    <a:pt x="700" y="83"/>
                  </a:lnTo>
                  <a:lnTo>
                    <a:pt x="702" y="83"/>
                  </a:lnTo>
                  <a:lnTo>
                    <a:pt x="704" y="83"/>
                  </a:lnTo>
                  <a:lnTo>
                    <a:pt x="704" y="86"/>
                  </a:lnTo>
                  <a:lnTo>
                    <a:pt x="706" y="86"/>
                  </a:lnTo>
                  <a:lnTo>
                    <a:pt x="708" y="88"/>
                  </a:lnTo>
                  <a:lnTo>
                    <a:pt x="711" y="88"/>
                  </a:lnTo>
                  <a:lnTo>
                    <a:pt x="713" y="90"/>
                  </a:lnTo>
                  <a:lnTo>
                    <a:pt x="715" y="90"/>
                  </a:lnTo>
                  <a:lnTo>
                    <a:pt x="715" y="93"/>
                  </a:lnTo>
                  <a:lnTo>
                    <a:pt x="717" y="93"/>
                  </a:lnTo>
                  <a:lnTo>
                    <a:pt x="717" y="95"/>
                  </a:lnTo>
                  <a:lnTo>
                    <a:pt x="719" y="97"/>
                  </a:lnTo>
                  <a:lnTo>
                    <a:pt x="721" y="99"/>
                  </a:lnTo>
                  <a:lnTo>
                    <a:pt x="724" y="102"/>
                  </a:lnTo>
                  <a:lnTo>
                    <a:pt x="724" y="104"/>
                  </a:lnTo>
                  <a:lnTo>
                    <a:pt x="726" y="107"/>
                  </a:lnTo>
                  <a:lnTo>
                    <a:pt x="728" y="109"/>
                  </a:lnTo>
                  <a:lnTo>
                    <a:pt x="728" y="111"/>
                  </a:lnTo>
                  <a:lnTo>
                    <a:pt x="730" y="111"/>
                  </a:lnTo>
                  <a:lnTo>
                    <a:pt x="730" y="113"/>
                  </a:lnTo>
                  <a:lnTo>
                    <a:pt x="732" y="116"/>
                  </a:lnTo>
                  <a:lnTo>
                    <a:pt x="732" y="118"/>
                  </a:lnTo>
                  <a:lnTo>
                    <a:pt x="734" y="121"/>
                  </a:lnTo>
                  <a:lnTo>
                    <a:pt x="737" y="123"/>
                  </a:lnTo>
                  <a:lnTo>
                    <a:pt x="739" y="125"/>
                  </a:lnTo>
                  <a:lnTo>
                    <a:pt x="741" y="127"/>
                  </a:lnTo>
                  <a:lnTo>
                    <a:pt x="743" y="127"/>
                  </a:lnTo>
                  <a:lnTo>
                    <a:pt x="745" y="127"/>
                  </a:lnTo>
                  <a:lnTo>
                    <a:pt x="747" y="130"/>
                  </a:lnTo>
                  <a:lnTo>
                    <a:pt x="750" y="130"/>
                  </a:lnTo>
                  <a:lnTo>
                    <a:pt x="751" y="130"/>
                  </a:lnTo>
                  <a:lnTo>
                    <a:pt x="754" y="130"/>
                  </a:lnTo>
                  <a:lnTo>
                    <a:pt x="756" y="130"/>
                  </a:lnTo>
                  <a:lnTo>
                    <a:pt x="758" y="130"/>
                  </a:lnTo>
                  <a:lnTo>
                    <a:pt x="760" y="130"/>
                  </a:lnTo>
                  <a:lnTo>
                    <a:pt x="762" y="130"/>
                  </a:lnTo>
                  <a:lnTo>
                    <a:pt x="765" y="130"/>
                  </a:lnTo>
                  <a:lnTo>
                    <a:pt x="767" y="130"/>
                  </a:lnTo>
                  <a:lnTo>
                    <a:pt x="769" y="127"/>
                  </a:lnTo>
                  <a:lnTo>
                    <a:pt x="771" y="127"/>
                  </a:lnTo>
                  <a:lnTo>
                    <a:pt x="773" y="127"/>
                  </a:lnTo>
                  <a:lnTo>
                    <a:pt x="775" y="127"/>
                  </a:lnTo>
                  <a:lnTo>
                    <a:pt x="778" y="127"/>
                  </a:lnTo>
                  <a:lnTo>
                    <a:pt x="778" y="130"/>
                  </a:lnTo>
                  <a:lnTo>
                    <a:pt x="780" y="130"/>
                  </a:lnTo>
                  <a:lnTo>
                    <a:pt x="782" y="130"/>
                  </a:lnTo>
                  <a:lnTo>
                    <a:pt x="786" y="130"/>
                  </a:lnTo>
                  <a:lnTo>
                    <a:pt x="788" y="132"/>
                  </a:lnTo>
                  <a:lnTo>
                    <a:pt x="791" y="132"/>
                  </a:lnTo>
                  <a:lnTo>
                    <a:pt x="792" y="132"/>
                  </a:lnTo>
                  <a:lnTo>
                    <a:pt x="795" y="132"/>
                  </a:lnTo>
                  <a:lnTo>
                    <a:pt x="797" y="132"/>
                  </a:lnTo>
                  <a:lnTo>
                    <a:pt x="799" y="132"/>
                  </a:lnTo>
                  <a:lnTo>
                    <a:pt x="801" y="132"/>
                  </a:lnTo>
                  <a:lnTo>
                    <a:pt x="801" y="134"/>
                  </a:lnTo>
                  <a:lnTo>
                    <a:pt x="803" y="134"/>
                  </a:lnTo>
                  <a:lnTo>
                    <a:pt x="806" y="134"/>
                  </a:lnTo>
                  <a:lnTo>
                    <a:pt x="808" y="137"/>
                  </a:lnTo>
                  <a:lnTo>
                    <a:pt x="810" y="137"/>
                  </a:lnTo>
                  <a:lnTo>
                    <a:pt x="812" y="139"/>
                  </a:lnTo>
                  <a:lnTo>
                    <a:pt x="814" y="139"/>
                  </a:lnTo>
                  <a:lnTo>
                    <a:pt x="816" y="141"/>
                  </a:lnTo>
                  <a:lnTo>
                    <a:pt x="819" y="141"/>
                  </a:lnTo>
                  <a:lnTo>
                    <a:pt x="821" y="141"/>
                  </a:lnTo>
                  <a:lnTo>
                    <a:pt x="821" y="144"/>
                  </a:lnTo>
                  <a:lnTo>
                    <a:pt x="823" y="144"/>
                  </a:lnTo>
                  <a:lnTo>
                    <a:pt x="825" y="144"/>
                  </a:lnTo>
                  <a:lnTo>
                    <a:pt x="827" y="146"/>
                  </a:lnTo>
                  <a:lnTo>
                    <a:pt x="829" y="146"/>
                  </a:lnTo>
                  <a:lnTo>
                    <a:pt x="832" y="148"/>
                  </a:lnTo>
                  <a:lnTo>
                    <a:pt x="834" y="148"/>
                  </a:lnTo>
                  <a:lnTo>
                    <a:pt x="836" y="148"/>
                  </a:lnTo>
                  <a:lnTo>
                    <a:pt x="838" y="148"/>
                  </a:lnTo>
                  <a:lnTo>
                    <a:pt x="840" y="148"/>
                  </a:lnTo>
                  <a:lnTo>
                    <a:pt x="842" y="148"/>
                  </a:lnTo>
                  <a:lnTo>
                    <a:pt x="845" y="151"/>
                  </a:lnTo>
                  <a:lnTo>
                    <a:pt x="845" y="153"/>
                  </a:lnTo>
                  <a:lnTo>
                    <a:pt x="846" y="153"/>
                  </a:lnTo>
                  <a:lnTo>
                    <a:pt x="846" y="155"/>
                  </a:lnTo>
                  <a:lnTo>
                    <a:pt x="849" y="155"/>
                  </a:lnTo>
                  <a:lnTo>
                    <a:pt x="849" y="157"/>
                  </a:lnTo>
                  <a:lnTo>
                    <a:pt x="849" y="160"/>
                  </a:lnTo>
                  <a:lnTo>
                    <a:pt x="851" y="160"/>
                  </a:lnTo>
                  <a:lnTo>
                    <a:pt x="851" y="162"/>
                  </a:lnTo>
                  <a:lnTo>
                    <a:pt x="851" y="165"/>
                  </a:lnTo>
                  <a:lnTo>
                    <a:pt x="851" y="167"/>
                  </a:lnTo>
                  <a:lnTo>
                    <a:pt x="849" y="167"/>
                  </a:lnTo>
                  <a:lnTo>
                    <a:pt x="849" y="169"/>
                  </a:lnTo>
                  <a:lnTo>
                    <a:pt x="849" y="171"/>
                  </a:lnTo>
                  <a:lnTo>
                    <a:pt x="846" y="171"/>
                  </a:lnTo>
                  <a:lnTo>
                    <a:pt x="846" y="174"/>
                  </a:lnTo>
                  <a:lnTo>
                    <a:pt x="845" y="174"/>
                  </a:lnTo>
                  <a:lnTo>
                    <a:pt x="845" y="176"/>
                  </a:lnTo>
                  <a:lnTo>
                    <a:pt x="842" y="176"/>
                  </a:lnTo>
                  <a:lnTo>
                    <a:pt x="842" y="178"/>
                  </a:lnTo>
                  <a:lnTo>
                    <a:pt x="840" y="178"/>
                  </a:lnTo>
                  <a:lnTo>
                    <a:pt x="838" y="180"/>
                  </a:lnTo>
                  <a:lnTo>
                    <a:pt x="836" y="183"/>
                  </a:lnTo>
                  <a:lnTo>
                    <a:pt x="834" y="185"/>
                  </a:lnTo>
                  <a:lnTo>
                    <a:pt x="832" y="185"/>
                  </a:lnTo>
                  <a:lnTo>
                    <a:pt x="829" y="188"/>
                  </a:lnTo>
                  <a:lnTo>
                    <a:pt x="827" y="188"/>
                  </a:lnTo>
                  <a:lnTo>
                    <a:pt x="827" y="190"/>
                  </a:lnTo>
                  <a:lnTo>
                    <a:pt x="825" y="190"/>
                  </a:lnTo>
                  <a:lnTo>
                    <a:pt x="825" y="192"/>
                  </a:lnTo>
                  <a:lnTo>
                    <a:pt x="823" y="192"/>
                  </a:lnTo>
                  <a:lnTo>
                    <a:pt x="821" y="194"/>
                  </a:lnTo>
                  <a:lnTo>
                    <a:pt x="819" y="197"/>
                  </a:lnTo>
                  <a:lnTo>
                    <a:pt x="816" y="199"/>
                  </a:lnTo>
                  <a:lnTo>
                    <a:pt x="814" y="201"/>
                  </a:lnTo>
                  <a:lnTo>
                    <a:pt x="812" y="204"/>
                  </a:lnTo>
                  <a:lnTo>
                    <a:pt x="812" y="206"/>
                  </a:lnTo>
                  <a:lnTo>
                    <a:pt x="812" y="208"/>
                  </a:lnTo>
                  <a:lnTo>
                    <a:pt x="812" y="211"/>
                  </a:lnTo>
                  <a:lnTo>
                    <a:pt x="812" y="213"/>
                  </a:lnTo>
                  <a:lnTo>
                    <a:pt x="812" y="215"/>
                  </a:lnTo>
                  <a:lnTo>
                    <a:pt x="812" y="218"/>
                  </a:lnTo>
                  <a:lnTo>
                    <a:pt x="812" y="220"/>
                  </a:lnTo>
                  <a:lnTo>
                    <a:pt x="810" y="220"/>
                  </a:lnTo>
                  <a:lnTo>
                    <a:pt x="810" y="222"/>
                  </a:lnTo>
                  <a:lnTo>
                    <a:pt x="810" y="224"/>
                  </a:lnTo>
                  <a:lnTo>
                    <a:pt x="810" y="227"/>
                  </a:lnTo>
                  <a:lnTo>
                    <a:pt x="808" y="227"/>
                  </a:lnTo>
                  <a:lnTo>
                    <a:pt x="808" y="229"/>
                  </a:lnTo>
                  <a:lnTo>
                    <a:pt x="806" y="232"/>
                  </a:lnTo>
                  <a:lnTo>
                    <a:pt x="806" y="234"/>
                  </a:lnTo>
                  <a:lnTo>
                    <a:pt x="803" y="236"/>
                  </a:lnTo>
                  <a:lnTo>
                    <a:pt x="803" y="238"/>
                  </a:lnTo>
                  <a:lnTo>
                    <a:pt x="801" y="238"/>
                  </a:lnTo>
                  <a:lnTo>
                    <a:pt x="801" y="241"/>
                  </a:lnTo>
                  <a:lnTo>
                    <a:pt x="799" y="241"/>
                  </a:lnTo>
                  <a:lnTo>
                    <a:pt x="799" y="243"/>
                  </a:lnTo>
                  <a:lnTo>
                    <a:pt x="799" y="246"/>
                  </a:lnTo>
                  <a:lnTo>
                    <a:pt x="797" y="246"/>
                  </a:lnTo>
                  <a:lnTo>
                    <a:pt x="797" y="248"/>
                  </a:lnTo>
                  <a:lnTo>
                    <a:pt x="797" y="250"/>
                  </a:lnTo>
                  <a:lnTo>
                    <a:pt x="797" y="252"/>
                  </a:lnTo>
                  <a:lnTo>
                    <a:pt x="797" y="255"/>
                  </a:lnTo>
                  <a:lnTo>
                    <a:pt x="797" y="257"/>
                  </a:lnTo>
                  <a:lnTo>
                    <a:pt x="797" y="259"/>
                  </a:lnTo>
                  <a:lnTo>
                    <a:pt x="799" y="259"/>
                  </a:lnTo>
                  <a:lnTo>
                    <a:pt x="799" y="262"/>
                  </a:lnTo>
                  <a:lnTo>
                    <a:pt x="799" y="264"/>
                  </a:lnTo>
                  <a:lnTo>
                    <a:pt x="801" y="264"/>
                  </a:lnTo>
                  <a:lnTo>
                    <a:pt x="803" y="266"/>
                  </a:lnTo>
                  <a:lnTo>
                    <a:pt x="803" y="268"/>
                  </a:lnTo>
                  <a:lnTo>
                    <a:pt x="806" y="268"/>
                  </a:lnTo>
                  <a:lnTo>
                    <a:pt x="806" y="271"/>
                  </a:lnTo>
                  <a:lnTo>
                    <a:pt x="808" y="271"/>
                  </a:lnTo>
                  <a:lnTo>
                    <a:pt x="808" y="273"/>
                  </a:lnTo>
                  <a:lnTo>
                    <a:pt x="810" y="273"/>
                  </a:lnTo>
                  <a:lnTo>
                    <a:pt x="810" y="276"/>
                  </a:lnTo>
                  <a:lnTo>
                    <a:pt x="812" y="276"/>
                  </a:lnTo>
                  <a:lnTo>
                    <a:pt x="812" y="278"/>
                  </a:lnTo>
                  <a:lnTo>
                    <a:pt x="814" y="278"/>
                  </a:lnTo>
                  <a:lnTo>
                    <a:pt x="816" y="280"/>
                  </a:lnTo>
                  <a:lnTo>
                    <a:pt x="816" y="282"/>
                  </a:lnTo>
                  <a:lnTo>
                    <a:pt x="819" y="285"/>
                  </a:lnTo>
                  <a:lnTo>
                    <a:pt x="819" y="287"/>
                  </a:lnTo>
                  <a:lnTo>
                    <a:pt x="821" y="287"/>
                  </a:lnTo>
                  <a:lnTo>
                    <a:pt x="821" y="290"/>
                  </a:lnTo>
                  <a:lnTo>
                    <a:pt x="821" y="292"/>
                  </a:lnTo>
                  <a:lnTo>
                    <a:pt x="823" y="292"/>
                  </a:lnTo>
                  <a:lnTo>
                    <a:pt x="823" y="294"/>
                  </a:lnTo>
                  <a:lnTo>
                    <a:pt x="823" y="296"/>
                  </a:lnTo>
                  <a:lnTo>
                    <a:pt x="823" y="299"/>
                  </a:lnTo>
                  <a:lnTo>
                    <a:pt x="823" y="30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3" name="Rectangle 54"/>
            <p:cNvSpPr>
              <a:spLocks noChangeArrowheads="1"/>
            </p:cNvSpPr>
            <p:nvPr/>
          </p:nvSpPr>
          <p:spPr bwMode="auto">
            <a:xfrm>
              <a:off x="1501" y="413"/>
              <a:ext cx="15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4" name="Rectangle 55"/>
            <p:cNvSpPr>
              <a:spLocks noChangeArrowheads="1"/>
            </p:cNvSpPr>
            <p:nvPr/>
          </p:nvSpPr>
          <p:spPr bwMode="auto">
            <a:xfrm>
              <a:off x="1501" y="411"/>
              <a:ext cx="11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RR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55" name="Rectangle 56"/>
            <p:cNvSpPr>
              <a:spLocks noChangeArrowheads="1"/>
            </p:cNvSpPr>
            <p:nvPr/>
          </p:nvSpPr>
          <p:spPr bwMode="auto">
            <a:xfrm>
              <a:off x="2522" y="407"/>
              <a:ext cx="15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6" name="Rectangle 57"/>
            <p:cNvSpPr>
              <a:spLocks noChangeArrowheads="1"/>
            </p:cNvSpPr>
            <p:nvPr/>
          </p:nvSpPr>
          <p:spPr bwMode="auto">
            <a:xfrm>
              <a:off x="2522" y="401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AP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57" name="Rectangle 58"/>
            <p:cNvSpPr>
              <a:spLocks noChangeArrowheads="1"/>
            </p:cNvSpPr>
            <p:nvPr/>
          </p:nvSpPr>
          <p:spPr bwMode="auto">
            <a:xfrm>
              <a:off x="1000" y="1048"/>
              <a:ext cx="18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8" name="Rectangle 59"/>
            <p:cNvSpPr>
              <a:spLocks noChangeArrowheads="1"/>
            </p:cNvSpPr>
            <p:nvPr/>
          </p:nvSpPr>
          <p:spPr bwMode="auto">
            <a:xfrm>
              <a:off x="1000" y="1045"/>
              <a:ext cx="12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AM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59" name="Rectangle 60"/>
            <p:cNvSpPr>
              <a:spLocks noChangeArrowheads="1"/>
            </p:cNvSpPr>
            <p:nvPr/>
          </p:nvSpPr>
          <p:spPr bwMode="auto">
            <a:xfrm>
              <a:off x="2486" y="1112"/>
              <a:ext cx="15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0" name="Rectangle 61"/>
            <p:cNvSpPr>
              <a:spLocks noChangeArrowheads="1"/>
            </p:cNvSpPr>
            <p:nvPr/>
          </p:nvSpPr>
          <p:spPr bwMode="auto">
            <a:xfrm>
              <a:off x="2486" y="1108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PA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1" name="Rectangle 62"/>
            <p:cNvSpPr>
              <a:spLocks noChangeArrowheads="1"/>
            </p:cNvSpPr>
            <p:nvPr/>
          </p:nvSpPr>
          <p:spPr bwMode="auto">
            <a:xfrm>
              <a:off x="625" y="1642"/>
              <a:ext cx="16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2" name="Rectangle 63"/>
            <p:cNvSpPr>
              <a:spLocks noChangeArrowheads="1"/>
            </p:cNvSpPr>
            <p:nvPr/>
          </p:nvSpPr>
          <p:spPr bwMode="auto">
            <a:xfrm>
              <a:off x="625" y="1639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AC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3" name="Rectangle 64"/>
            <p:cNvSpPr>
              <a:spLocks noChangeArrowheads="1"/>
            </p:cNvSpPr>
            <p:nvPr/>
          </p:nvSpPr>
          <p:spPr bwMode="auto">
            <a:xfrm>
              <a:off x="1369" y="1636"/>
              <a:ext cx="16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4" name="Rectangle 65"/>
            <p:cNvSpPr>
              <a:spLocks noChangeArrowheads="1"/>
            </p:cNvSpPr>
            <p:nvPr/>
          </p:nvSpPr>
          <p:spPr bwMode="auto">
            <a:xfrm>
              <a:off x="1368" y="1632"/>
              <a:ext cx="12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RO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5" name="Rectangle 66"/>
            <p:cNvSpPr>
              <a:spLocks noChangeArrowheads="1"/>
            </p:cNvSpPr>
            <p:nvPr/>
          </p:nvSpPr>
          <p:spPr bwMode="auto">
            <a:xfrm>
              <a:off x="2103" y="1710"/>
              <a:ext cx="17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6" name="Rectangle 67"/>
            <p:cNvSpPr>
              <a:spLocks noChangeArrowheads="1"/>
            </p:cNvSpPr>
            <p:nvPr/>
          </p:nvSpPr>
          <p:spPr bwMode="auto">
            <a:xfrm>
              <a:off x="2102" y="1707"/>
              <a:ext cx="11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MT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7" name="Rectangle 68"/>
            <p:cNvSpPr>
              <a:spLocks noChangeArrowheads="1"/>
            </p:cNvSpPr>
            <p:nvPr/>
          </p:nvSpPr>
          <p:spPr bwMode="auto">
            <a:xfrm>
              <a:off x="2984" y="1679"/>
              <a:ext cx="15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8" name="Rectangle 69"/>
            <p:cNvSpPr>
              <a:spLocks noChangeArrowheads="1"/>
            </p:cNvSpPr>
            <p:nvPr/>
          </p:nvSpPr>
          <p:spPr bwMode="auto">
            <a:xfrm>
              <a:off x="2983" y="1673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TO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9" name="Rectangle 70"/>
            <p:cNvSpPr>
              <a:spLocks noChangeArrowheads="1"/>
            </p:cNvSpPr>
            <p:nvPr/>
          </p:nvSpPr>
          <p:spPr bwMode="auto">
            <a:xfrm>
              <a:off x="3313" y="998"/>
              <a:ext cx="189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70" name="Rectangle 71"/>
            <p:cNvSpPr>
              <a:spLocks noChangeArrowheads="1"/>
            </p:cNvSpPr>
            <p:nvPr/>
          </p:nvSpPr>
          <p:spPr bwMode="auto">
            <a:xfrm>
              <a:off x="3312" y="994"/>
              <a:ext cx="12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MA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1" name="Rectangle 72"/>
            <p:cNvSpPr>
              <a:spLocks noChangeArrowheads="1"/>
            </p:cNvSpPr>
            <p:nvPr/>
          </p:nvSpPr>
          <p:spPr bwMode="auto">
            <a:xfrm>
              <a:off x="3915" y="1085"/>
              <a:ext cx="147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72" name="Rectangle 73"/>
            <p:cNvSpPr>
              <a:spLocks noChangeArrowheads="1"/>
            </p:cNvSpPr>
            <p:nvPr/>
          </p:nvSpPr>
          <p:spPr bwMode="auto">
            <a:xfrm>
              <a:off x="3915" y="1080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CE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3" name="Rectangle 74"/>
            <p:cNvSpPr>
              <a:spLocks noChangeArrowheads="1"/>
            </p:cNvSpPr>
            <p:nvPr/>
          </p:nvSpPr>
          <p:spPr bwMode="auto">
            <a:xfrm>
              <a:off x="4262" y="1139"/>
              <a:ext cx="15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74" name="Rectangle 75"/>
            <p:cNvSpPr>
              <a:spLocks noChangeArrowheads="1"/>
            </p:cNvSpPr>
            <p:nvPr/>
          </p:nvSpPr>
          <p:spPr bwMode="auto">
            <a:xfrm>
              <a:off x="4261" y="1135"/>
              <a:ext cx="11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RN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5" name="Rectangle 76"/>
            <p:cNvSpPr>
              <a:spLocks noChangeArrowheads="1"/>
            </p:cNvSpPr>
            <p:nvPr/>
          </p:nvSpPr>
          <p:spPr bwMode="auto">
            <a:xfrm>
              <a:off x="4328" y="1294"/>
              <a:ext cx="14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76" name="Rectangle 77"/>
            <p:cNvSpPr>
              <a:spLocks noChangeArrowheads="1"/>
            </p:cNvSpPr>
            <p:nvPr/>
          </p:nvSpPr>
          <p:spPr bwMode="auto">
            <a:xfrm>
              <a:off x="4336" y="1303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PB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7" name="Rectangle 78"/>
            <p:cNvSpPr>
              <a:spLocks noChangeArrowheads="1"/>
            </p:cNvSpPr>
            <p:nvPr/>
          </p:nvSpPr>
          <p:spPr bwMode="auto">
            <a:xfrm>
              <a:off x="4117" y="1430"/>
              <a:ext cx="13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78" name="Rectangle 79"/>
            <p:cNvSpPr>
              <a:spLocks noChangeArrowheads="1"/>
            </p:cNvSpPr>
            <p:nvPr/>
          </p:nvSpPr>
          <p:spPr bwMode="auto">
            <a:xfrm>
              <a:off x="4118" y="1426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PE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9" name="Rectangle 80"/>
            <p:cNvSpPr>
              <a:spLocks noChangeArrowheads="1"/>
            </p:cNvSpPr>
            <p:nvPr/>
          </p:nvSpPr>
          <p:spPr bwMode="auto">
            <a:xfrm>
              <a:off x="4286" y="1574"/>
              <a:ext cx="147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80" name="Rectangle 81"/>
            <p:cNvSpPr>
              <a:spLocks noChangeArrowheads="1"/>
            </p:cNvSpPr>
            <p:nvPr/>
          </p:nvSpPr>
          <p:spPr bwMode="auto">
            <a:xfrm>
              <a:off x="4280" y="1586"/>
              <a:ext cx="9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AL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81" name="Rectangle 82"/>
            <p:cNvSpPr>
              <a:spLocks noChangeArrowheads="1"/>
            </p:cNvSpPr>
            <p:nvPr/>
          </p:nvSpPr>
          <p:spPr bwMode="auto">
            <a:xfrm>
              <a:off x="4190" y="1656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SE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82" name="Rectangle 83"/>
            <p:cNvSpPr>
              <a:spLocks noChangeArrowheads="1"/>
            </p:cNvSpPr>
            <p:nvPr/>
          </p:nvSpPr>
          <p:spPr bwMode="auto">
            <a:xfrm>
              <a:off x="3708" y="1356"/>
              <a:ext cx="10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83" name="Rectangle 84"/>
            <p:cNvSpPr>
              <a:spLocks noChangeArrowheads="1"/>
            </p:cNvSpPr>
            <p:nvPr/>
          </p:nvSpPr>
          <p:spPr bwMode="auto">
            <a:xfrm>
              <a:off x="3707" y="1354"/>
              <a:ext cx="7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PI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84" name="Rectangle 85"/>
            <p:cNvSpPr>
              <a:spLocks noChangeArrowheads="1"/>
            </p:cNvSpPr>
            <p:nvPr/>
          </p:nvSpPr>
          <p:spPr bwMode="auto">
            <a:xfrm>
              <a:off x="3801" y="1988"/>
              <a:ext cx="157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85" name="Rectangle 86"/>
            <p:cNvSpPr>
              <a:spLocks noChangeArrowheads="1"/>
            </p:cNvSpPr>
            <p:nvPr/>
          </p:nvSpPr>
          <p:spPr bwMode="auto">
            <a:xfrm>
              <a:off x="3802" y="1984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BA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86" name="Rectangle 87"/>
            <p:cNvSpPr>
              <a:spLocks noChangeArrowheads="1"/>
            </p:cNvSpPr>
            <p:nvPr/>
          </p:nvSpPr>
          <p:spPr bwMode="auto">
            <a:xfrm>
              <a:off x="2883" y="2212"/>
              <a:ext cx="17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87" name="Rectangle 88"/>
            <p:cNvSpPr>
              <a:spLocks noChangeArrowheads="1"/>
            </p:cNvSpPr>
            <p:nvPr/>
          </p:nvSpPr>
          <p:spPr bwMode="auto">
            <a:xfrm>
              <a:off x="2883" y="2209"/>
              <a:ext cx="12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GO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88" name="Rectangle 89"/>
            <p:cNvSpPr>
              <a:spLocks noChangeArrowheads="1"/>
            </p:cNvSpPr>
            <p:nvPr/>
          </p:nvSpPr>
          <p:spPr bwMode="auto">
            <a:xfrm>
              <a:off x="3054" y="2334"/>
              <a:ext cx="72" cy="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89" name="Rectangle 90"/>
            <p:cNvSpPr>
              <a:spLocks noChangeArrowheads="1"/>
            </p:cNvSpPr>
            <p:nvPr/>
          </p:nvSpPr>
          <p:spPr bwMode="auto">
            <a:xfrm>
              <a:off x="3054" y="2334"/>
              <a:ext cx="73" cy="38"/>
            </a:xfrm>
            <a:prstGeom prst="rect">
              <a:avLst/>
            </a:prstGeom>
            <a:solidFill>
              <a:srgbClr val="FFFFFF"/>
            </a:solidFill>
            <a:ln w="1588">
              <a:solidFill>
                <a:srgbClr val="0099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endParaRPr lang="es-VE" sz="3200">
                <a:solidFill>
                  <a:prstClr val="black"/>
                </a:solidFill>
              </a:endParaRPr>
            </a:p>
          </p:txBody>
        </p:sp>
        <p:sp>
          <p:nvSpPr>
            <p:cNvPr id="90" name="Rectangle 91"/>
            <p:cNvSpPr>
              <a:spLocks noChangeArrowheads="1"/>
            </p:cNvSpPr>
            <p:nvPr/>
          </p:nvSpPr>
          <p:spPr bwMode="auto">
            <a:xfrm>
              <a:off x="3014" y="2371"/>
              <a:ext cx="147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91" name="Rectangle 92"/>
            <p:cNvSpPr>
              <a:spLocks noChangeArrowheads="1"/>
            </p:cNvSpPr>
            <p:nvPr/>
          </p:nvSpPr>
          <p:spPr bwMode="auto">
            <a:xfrm>
              <a:off x="3013" y="2369"/>
              <a:ext cx="10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DF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92" name="Rectangle 93"/>
            <p:cNvSpPr>
              <a:spLocks noChangeArrowheads="1"/>
            </p:cNvSpPr>
            <p:nvPr/>
          </p:nvSpPr>
          <p:spPr bwMode="auto">
            <a:xfrm>
              <a:off x="3542" y="2601"/>
              <a:ext cx="189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93" name="Rectangle 94"/>
            <p:cNvSpPr>
              <a:spLocks noChangeArrowheads="1"/>
            </p:cNvSpPr>
            <p:nvPr/>
          </p:nvSpPr>
          <p:spPr bwMode="auto">
            <a:xfrm>
              <a:off x="3542" y="2599"/>
              <a:ext cx="13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MG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94" name="Rectangle 95"/>
            <p:cNvSpPr>
              <a:spLocks noChangeArrowheads="1"/>
            </p:cNvSpPr>
            <p:nvPr/>
          </p:nvSpPr>
          <p:spPr bwMode="auto">
            <a:xfrm>
              <a:off x="3958" y="2727"/>
              <a:ext cx="142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95" name="Rectangle 96"/>
            <p:cNvSpPr>
              <a:spLocks noChangeArrowheads="1"/>
            </p:cNvSpPr>
            <p:nvPr/>
          </p:nvSpPr>
          <p:spPr bwMode="auto">
            <a:xfrm>
              <a:off x="3958" y="2722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ES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96" name="Rectangle 97"/>
            <p:cNvSpPr>
              <a:spLocks noChangeArrowheads="1"/>
            </p:cNvSpPr>
            <p:nvPr/>
          </p:nvSpPr>
          <p:spPr bwMode="auto">
            <a:xfrm>
              <a:off x="3758" y="3014"/>
              <a:ext cx="13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97" name="Rectangle 98"/>
            <p:cNvSpPr>
              <a:spLocks noChangeArrowheads="1"/>
            </p:cNvSpPr>
            <p:nvPr/>
          </p:nvSpPr>
          <p:spPr bwMode="auto">
            <a:xfrm>
              <a:off x="3639" y="2964"/>
              <a:ext cx="9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RJ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98" name="Rectangle 99"/>
            <p:cNvSpPr>
              <a:spLocks noChangeArrowheads="1"/>
            </p:cNvSpPr>
            <p:nvPr/>
          </p:nvSpPr>
          <p:spPr bwMode="auto">
            <a:xfrm>
              <a:off x="2849" y="2932"/>
              <a:ext cx="142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99" name="Rectangle 100"/>
            <p:cNvSpPr>
              <a:spLocks noChangeArrowheads="1"/>
            </p:cNvSpPr>
            <p:nvPr/>
          </p:nvSpPr>
          <p:spPr bwMode="auto">
            <a:xfrm>
              <a:off x="2848" y="2928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SP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0" name="Rectangle 101"/>
            <p:cNvSpPr>
              <a:spLocks noChangeArrowheads="1"/>
            </p:cNvSpPr>
            <p:nvPr/>
          </p:nvSpPr>
          <p:spPr bwMode="auto">
            <a:xfrm>
              <a:off x="2339" y="2682"/>
              <a:ext cx="179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1" name="Rectangle 102"/>
            <p:cNvSpPr>
              <a:spLocks noChangeArrowheads="1"/>
            </p:cNvSpPr>
            <p:nvPr/>
          </p:nvSpPr>
          <p:spPr bwMode="auto">
            <a:xfrm>
              <a:off x="2337" y="2677"/>
              <a:ext cx="12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MS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2" name="Rectangle 103"/>
            <p:cNvSpPr>
              <a:spLocks noChangeArrowheads="1"/>
            </p:cNvSpPr>
            <p:nvPr/>
          </p:nvSpPr>
          <p:spPr bwMode="auto">
            <a:xfrm>
              <a:off x="2656" y="3206"/>
              <a:ext cx="144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3" name="Rectangle 104"/>
            <p:cNvSpPr>
              <a:spLocks noChangeArrowheads="1"/>
            </p:cNvSpPr>
            <p:nvPr/>
          </p:nvSpPr>
          <p:spPr bwMode="auto">
            <a:xfrm>
              <a:off x="2658" y="3201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PR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4" name="Rectangle 105"/>
            <p:cNvSpPr>
              <a:spLocks noChangeArrowheads="1"/>
            </p:cNvSpPr>
            <p:nvPr/>
          </p:nvSpPr>
          <p:spPr bwMode="auto">
            <a:xfrm>
              <a:off x="2803" y="3501"/>
              <a:ext cx="15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5" name="Rectangle 106"/>
            <p:cNvSpPr>
              <a:spLocks noChangeArrowheads="1"/>
            </p:cNvSpPr>
            <p:nvPr/>
          </p:nvSpPr>
          <p:spPr bwMode="auto">
            <a:xfrm>
              <a:off x="2803" y="3498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SC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6" name="Rectangle 107"/>
            <p:cNvSpPr>
              <a:spLocks noChangeArrowheads="1"/>
            </p:cNvSpPr>
            <p:nvPr/>
          </p:nvSpPr>
          <p:spPr bwMode="auto">
            <a:xfrm>
              <a:off x="2489" y="3792"/>
              <a:ext cx="15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7" name="Rectangle 108"/>
            <p:cNvSpPr>
              <a:spLocks noChangeArrowheads="1"/>
            </p:cNvSpPr>
            <p:nvPr/>
          </p:nvSpPr>
          <p:spPr bwMode="auto">
            <a:xfrm>
              <a:off x="2489" y="3788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RS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108" name="Group 109"/>
            <p:cNvGrpSpPr>
              <a:grpSpLocks/>
            </p:cNvGrpSpPr>
            <p:nvPr/>
          </p:nvGrpSpPr>
          <p:grpSpPr bwMode="auto">
            <a:xfrm>
              <a:off x="192" y="53"/>
              <a:ext cx="4320" cy="4219"/>
              <a:chOff x="192" y="53"/>
              <a:chExt cx="4320" cy="4219"/>
            </a:xfrm>
          </p:grpSpPr>
          <p:sp>
            <p:nvSpPr>
              <p:cNvPr id="109" name="Freeform 110"/>
              <p:cNvSpPr>
                <a:spLocks/>
              </p:cNvSpPr>
              <p:nvPr/>
            </p:nvSpPr>
            <p:spPr bwMode="auto">
              <a:xfrm>
                <a:off x="990" y="1479"/>
                <a:ext cx="771" cy="623"/>
              </a:xfrm>
              <a:custGeom>
                <a:avLst/>
                <a:gdLst>
                  <a:gd name="T0" fmla="*/ 2147483647 w 539"/>
                  <a:gd name="T1" fmla="*/ 607011369 h 469"/>
                  <a:gd name="T2" fmla="*/ 2147483647 w 539"/>
                  <a:gd name="T3" fmla="*/ 789196637 h 469"/>
                  <a:gd name="T4" fmla="*/ 2147483647 w 539"/>
                  <a:gd name="T5" fmla="*/ 959815270 h 469"/>
                  <a:gd name="T6" fmla="*/ 2147483647 w 539"/>
                  <a:gd name="T7" fmla="*/ 1109111236 h 469"/>
                  <a:gd name="T8" fmla="*/ 2147483647 w 539"/>
                  <a:gd name="T9" fmla="*/ 1266834875 h 469"/>
                  <a:gd name="T10" fmla="*/ 2147483647 w 539"/>
                  <a:gd name="T11" fmla="*/ 1392564823 h 469"/>
                  <a:gd name="T12" fmla="*/ 2147483647 w 539"/>
                  <a:gd name="T13" fmla="*/ 1498231118 h 469"/>
                  <a:gd name="T14" fmla="*/ 2147483647 w 539"/>
                  <a:gd name="T15" fmla="*/ 1528928197 h 469"/>
                  <a:gd name="T16" fmla="*/ 2147483647 w 539"/>
                  <a:gd name="T17" fmla="*/ 1551612148 h 469"/>
                  <a:gd name="T18" fmla="*/ 2147483647 w 539"/>
                  <a:gd name="T19" fmla="*/ 1587528320 h 469"/>
                  <a:gd name="T20" fmla="*/ 2147483647 w 539"/>
                  <a:gd name="T21" fmla="*/ 1789185930 h 469"/>
                  <a:gd name="T22" fmla="*/ 2147483647 w 539"/>
                  <a:gd name="T23" fmla="*/ 1957063760 h 469"/>
                  <a:gd name="T24" fmla="*/ 2147483647 w 539"/>
                  <a:gd name="T25" fmla="*/ 2122698238 h 469"/>
                  <a:gd name="T26" fmla="*/ 2147483647 w 539"/>
                  <a:gd name="T27" fmla="*/ 2147483647 h 469"/>
                  <a:gd name="T28" fmla="*/ 2147483647 w 539"/>
                  <a:gd name="T29" fmla="*/ 2147483647 h 469"/>
                  <a:gd name="T30" fmla="*/ 2147483647 w 539"/>
                  <a:gd name="T31" fmla="*/ 2147483647 h 469"/>
                  <a:gd name="T32" fmla="*/ 2147483647 w 539"/>
                  <a:gd name="T33" fmla="*/ 2147483647 h 469"/>
                  <a:gd name="T34" fmla="*/ 2147483647 w 539"/>
                  <a:gd name="T35" fmla="*/ 2147483647 h 469"/>
                  <a:gd name="T36" fmla="*/ 2147483647 w 539"/>
                  <a:gd name="T37" fmla="*/ 2147483647 h 469"/>
                  <a:gd name="T38" fmla="*/ 2147483647 w 539"/>
                  <a:gd name="T39" fmla="*/ 2147483647 h 469"/>
                  <a:gd name="T40" fmla="*/ 2147483647 w 539"/>
                  <a:gd name="T41" fmla="*/ 2147483647 h 469"/>
                  <a:gd name="T42" fmla="*/ 2147483647 w 539"/>
                  <a:gd name="T43" fmla="*/ 2147483647 h 469"/>
                  <a:gd name="T44" fmla="*/ 2147483647 w 539"/>
                  <a:gd name="T45" fmla="*/ 2147483647 h 469"/>
                  <a:gd name="T46" fmla="*/ 2147483647 w 539"/>
                  <a:gd name="T47" fmla="*/ 2147483647 h 469"/>
                  <a:gd name="T48" fmla="*/ 2147483647 w 539"/>
                  <a:gd name="T49" fmla="*/ 2147483647 h 469"/>
                  <a:gd name="T50" fmla="*/ 2147483647 w 539"/>
                  <a:gd name="T51" fmla="*/ 2147483647 h 469"/>
                  <a:gd name="T52" fmla="*/ 2147483647 w 539"/>
                  <a:gd name="T53" fmla="*/ 2147483647 h 469"/>
                  <a:gd name="T54" fmla="*/ 2147483647 w 539"/>
                  <a:gd name="T55" fmla="*/ 2147483647 h 469"/>
                  <a:gd name="T56" fmla="*/ 2147483647 w 539"/>
                  <a:gd name="T57" fmla="*/ 2147483647 h 469"/>
                  <a:gd name="T58" fmla="*/ 2147483647 w 539"/>
                  <a:gd name="T59" fmla="*/ 2147483647 h 469"/>
                  <a:gd name="T60" fmla="*/ 2147483647 w 539"/>
                  <a:gd name="T61" fmla="*/ 2147483647 h 469"/>
                  <a:gd name="T62" fmla="*/ 2147483647 w 539"/>
                  <a:gd name="T63" fmla="*/ 2147483647 h 469"/>
                  <a:gd name="T64" fmla="*/ 2147483647 w 539"/>
                  <a:gd name="T65" fmla="*/ 2030962909 h 469"/>
                  <a:gd name="T66" fmla="*/ 2147483647 w 539"/>
                  <a:gd name="T67" fmla="*/ 1968288967 h 469"/>
                  <a:gd name="T68" fmla="*/ 2147483647 w 539"/>
                  <a:gd name="T69" fmla="*/ 1829413196 h 469"/>
                  <a:gd name="T70" fmla="*/ 2147483647 w 539"/>
                  <a:gd name="T71" fmla="*/ 1647862218 h 469"/>
                  <a:gd name="T72" fmla="*/ 2147483647 w 539"/>
                  <a:gd name="T73" fmla="*/ 1474475707 h 469"/>
                  <a:gd name="T74" fmla="*/ 2147483647 w 539"/>
                  <a:gd name="T75" fmla="*/ 1307318098 h 469"/>
                  <a:gd name="T76" fmla="*/ 2147483647 w 539"/>
                  <a:gd name="T77" fmla="*/ 1127211319 h 469"/>
                  <a:gd name="T78" fmla="*/ 2147483647 w 539"/>
                  <a:gd name="T79" fmla="*/ 941303230 h 469"/>
                  <a:gd name="T80" fmla="*/ 2147483647 w 539"/>
                  <a:gd name="T81" fmla="*/ 918761741 h 469"/>
                  <a:gd name="T82" fmla="*/ 2147483647 w 539"/>
                  <a:gd name="T83" fmla="*/ 918761741 h 469"/>
                  <a:gd name="T84" fmla="*/ 2147483647 w 539"/>
                  <a:gd name="T85" fmla="*/ 928298000 h 469"/>
                  <a:gd name="T86" fmla="*/ 1705795174 w 539"/>
                  <a:gd name="T87" fmla="*/ 971011513 h 469"/>
                  <a:gd name="T88" fmla="*/ 2147483647 w 539"/>
                  <a:gd name="T89" fmla="*/ 844879411 h 469"/>
                  <a:gd name="T90" fmla="*/ 2147483647 w 539"/>
                  <a:gd name="T91" fmla="*/ 759303859 h 469"/>
                  <a:gd name="T92" fmla="*/ 2147483647 w 539"/>
                  <a:gd name="T93" fmla="*/ 816681646 h 469"/>
                  <a:gd name="T94" fmla="*/ 2147483647 w 539"/>
                  <a:gd name="T95" fmla="*/ 829543943 h 469"/>
                  <a:gd name="T96" fmla="*/ 2147483647 w 539"/>
                  <a:gd name="T97" fmla="*/ 734788050 h 469"/>
                  <a:gd name="T98" fmla="*/ 2147483647 w 539"/>
                  <a:gd name="T99" fmla="*/ 614805445 h 469"/>
                  <a:gd name="T100" fmla="*/ 2147483647 w 539"/>
                  <a:gd name="T101" fmla="*/ 566997085 h 469"/>
                  <a:gd name="T102" fmla="*/ 2147483647 w 539"/>
                  <a:gd name="T103" fmla="*/ 511349341 h 469"/>
                  <a:gd name="T104" fmla="*/ 2147483647 w 539"/>
                  <a:gd name="T105" fmla="*/ 369276801 h 469"/>
                  <a:gd name="T106" fmla="*/ 2147483647 w 539"/>
                  <a:gd name="T107" fmla="*/ 241899651 h 469"/>
                  <a:gd name="T108" fmla="*/ 2147483647 w 539"/>
                  <a:gd name="T109" fmla="*/ 125891620 h 469"/>
                  <a:gd name="T110" fmla="*/ 2147483647 w 539"/>
                  <a:gd name="T111" fmla="*/ 30438332 h 469"/>
                  <a:gd name="T112" fmla="*/ 2147483647 w 539"/>
                  <a:gd name="T113" fmla="*/ 12985999 h 469"/>
                  <a:gd name="T114" fmla="*/ 2147483647 w 539"/>
                  <a:gd name="T115" fmla="*/ 110982685 h 469"/>
                  <a:gd name="T116" fmla="*/ 2147483647 w 539"/>
                  <a:gd name="T117" fmla="*/ 241899651 h 469"/>
                  <a:gd name="T118" fmla="*/ 2147483647 w 539"/>
                  <a:gd name="T119" fmla="*/ 321329488 h 469"/>
                  <a:gd name="T120" fmla="*/ 2147483647 w 539"/>
                  <a:gd name="T121" fmla="*/ 391974291 h 469"/>
                  <a:gd name="T122" fmla="*/ 2147483647 w 539"/>
                  <a:gd name="T123" fmla="*/ 426840481 h 46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39"/>
                  <a:gd name="T187" fmla="*/ 0 h 469"/>
                  <a:gd name="T188" fmla="*/ 539 w 539"/>
                  <a:gd name="T189" fmla="*/ 469 h 46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39" h="469">
                    <a:moveTo>
                      <a:pt x="414" y="70"/>
                    </a:moveTo>
                    <a:lnTo>
                      <a:pt x="414" y="75"/>
                    </a:lnTo>
                    <a:lnTo>
                      <a:pt x="416" y="76"/>
                    </a:lnTo>
                    <a:lnTo>
                      <a:pt x="416" y="79"/>
                    </a:lnTo>
                    <a:lnTo>
                      <a:pt x="416" y="81"/>
                    </a:lnTo>
                    <a:lnTo>
                      <a:pt x="416" y="84"/>
                    </a:lnTo>
                    <a:lnTo>
                      <a:pt x="418" y="86"/>
                    </a:lnTo>
                    <a:lnTo>
                      <a:pt x="418" y="88"/>
                    </a:lnTo>
                    <a:lnTo>
                      <a:pt x="418" y="91"/>
                    </a:lnTo>
                    <a:lnTo>
                      <a:pt x="420" y="93"/>
                    </a:lnTo>
                    <a:lnTo>
                      <a:pt x="420" y="95"/>
                    </a:lnTo>
                    <a:lnTo>
                      <a:pt x="420" y="98"/>
                    </a:lnTo>
                    <a:lnTo>
                      <a:pt x="420" y="100"/>
                    </a:lnTo>
                    <a:lnTo>
                      <a:pt x="420" y="102"/>
                    </a:lnTo>
                    <a:lnTo>
                      <a:pt x="422" y="105"/>
                    </a:lnTo>
                    <a:lnTo>
                      <a:pt x="422" y="107"/>
                    </a:lnTo>
                    <a:lnTo>
                      <a:pt x="422" y="109"/>
                    </a:lnTo>
                    <a:lnTo>
                      <a:pt x="422" y="111"/>
                    </a:lnTo>
                    <a:lnTo>
                      <a:pt x="424" y="114"/>
                    </a:lnTo>
                    <a:lnTo>
                      <a:pt x="424" y="116"/>
                    </a:lnTo>
                    <a:lnTo>
                      <a:pt x="424" y="119"/>
                    </a:lnTo>
                    <a:lnTo>
                      <a:pt x="424" y="121"/>
                    </a:lnTo>
                    <a:lnTo>
                      <a:pt x="424" y="123"/>
                    </a:lnTo>
                    <a:lnTo>
                      <a:pt x="427" y="125"/>
                    </a:lnTo>
                    <a:lnTo>
                      <a:pt x="427" y="128"/>
                    </a:lnTo>
                    <a:lnTo>
                      <a:pt x="427" y="130"/>
                    </a:lnTo>
                    <a:lnTo>
                      <a:pt x="424" y="132"/>
                    </a:lnTo>
                    <a:lnTo>
                      <a:pt x="424" y="135"/>
                    </a:lnTo>
                    <a:lnTo>
                      <a:pt x="424" y="137"/>
                    </a:lnTo>
                    <a:lnTo>
                      <a:pt x="424" y="139"/>
                    </a:lnTo>
                    <a:lnTo>
                      <a:pt x="424" y="142"/>
                    </a:lnTo>
                    <a:lnTo>
                      <a:pt x="422" y="144"/>
                    </a:lnTo>
                    <a:lnTo>
                      <a:pt x="422" y="146"/>
                    </a:lnTo>
                    <a:lnTo>
                      <a:pt x="422" y="149"/>
                    </a:lnTo>
                    <a:lnTo>
                      <a:pt x="420" y="151"/>
                    </a:lnTo>
                    <a:lnTo>
                      <a:pt x="420" y="153"/>
                    </a:lnTo>
                    <a:lnTo>
                      <a:pt x="420" y="155"/>
                    </a:lnTo>
                    <a:lnTo>
                      <a:pt x="418" y="155"/>
                    </a:lnTo>
                    <a:lnTo>
                      <a:pt x="418" y="158"/>
                    </a:lnTo>
                    <a:lnTo>
                      <a:pt x="418" y="160"/>
                    </a:lnTo>
                    <a:lnTo>
                      <a:pt x="418" y="163"/>
                    </a:lnTo>
                    <a:lnTo>
                      <a:pt x="416" y="163"/>
                    </a:lnTo>
                    <a:lnTo>
                      <a:pt x="416" y="165"/>
                    </a:lnTo>
                    <a:lnTo>
                      <a:pt x="414" y="167"/>
                    </a:lnTo>
                    <a:lnTo>
                      <a:pt x="414" y="169"/>
                    </a:lnTo>
                    <a:lnTo>
                      <a:pt x="411" y="169"/>
                    </a:lnTo>
                    <a:lnTo>
                      <a:pt x="411" y="172"/>
                    </a:lnTo>
                    <a:lnTo>
                      <a:pt x="411" y="174"/>
                    </a:lnTo>
                    <a:lnTo>
                      <a:pt x="411" y="177"/>
                    </a:lnTo>
                    <a:lnTo>
                      <a:pt x="409" y="179"/>
                    </a:lnTo>
                    <a:lnTo>
                      <a:pt x="409" y="181"/>
                    </a:lnTo>
                    <a:lnTo>
                      <a:pt x="409" y="183"/>
                    </a:lnTo>
                    <a:lnTo>
                      <a:pt x="409" y="186"/>
                    </a:lnTo>
                    <a:lnTo>
                      <a:pt x="409" y="188"/>
                    </a:lnTo>
                    <a:lnTo>
                      <a:pt x="409" y="190"/>
                    </a:lnTo>
                    <a:lnTo>
                      <a:pt x="409" y="193"/>
                    </a:lnTo>
                    <a:lnTo>
                      <a:pt x="409" y="195"/>
                    </a:lnTo>
                    <a:lnTo>
                      <a:pt x="409" y="197"/>
                    </a:lnTo>
                    <a:lnTo>
                      <a:pt x="409" y="200"/>
                    </a:lnTo>
                    <a:lnTo>
                      <a:pt x="409" y="202"/>
                    </a:lnTo>
                    <a:lnTo>
                      <a:pt x="409" y="204"/>
                    </a:lnTo>
                    <a:lnTo>
                      <a:pt x="409" y="207"/>
                    </a:lnTo>
                    <a:lnTo>
                      <a:pt x="411" y="207"/>
                    </a:lnTo>
                    <a:lnTo>
                      <a:pt x="411" y="209"/>
                    </a:lnTo>
                    <a:lnTo>
                      <a:pt x="414" y="209"/>
                    </a:lnTo>
                    <a:lnTo>
                      <a:pt x="414" y="211"/>
                    </a:lnTo>
                    <a:lnTo>
                      <a:pt x="414" y="213"/>
                    </a:lnTo>
                    <a:lnTo>
                      <a:pt x="416" y="213"/>
                    </a:lnTo>
                    <a:lnTo>
                      <a:pt x="416" y="216"/>
                    </a:lnTo>
                    <a:lnTo>
                      <a:pt x="418" y="216"/>
                    </a:lnTo>
                    <a:lnTo>
                      <a:pt x="418" y="218"/>
                    </a:lnTo>
                    <a:lnTo>
                      <a:pt x="420" y="221"/>
                    </a:lnTo>
                    <a:lnTo>
                      <a:pt x="422" y="221"/>
                    </a:lnTo>
                    <a:lnTo>
                      <a:pt x="422" y="223"/>
                    </a:lnTo>
                    <a:lnTo>
                      <a:pt x="424" y="225"/>
                    </a:lnTo>
                    <a:lnTo>
                      <a:pt x="427" y="227"/>
                    </a:lnTo>
                    <a:lnTo>
                      <a:pt x="428" y="230"/>
                    </a:lnTo>
                    <a:lnTo>
                      <a:pt x="431" y="230"/>
                    </a:lnTo>
                    <a:lnTo>
                      <a:pt x="431" y="232"/>
                    </a:lnTo>
                    <a:lnTo>
                      <a:pt x="433" y="234"/>
                    </a:lnTo>
                    <a:lnTo>
                      <a:pt x="435" y="234"/>
                    </a:lnTo>
                    <a:lnTo>
                      <a:pt x="435" y="237"/>
                    </a:lnTo>
                    <a:lnTo>
                      <a:pt x="438" y="239"/>
                    </a:lnTo>
                    <a:lnTo>
                      <a:pt x="439" y="239"/>
                    </a:lnTo>
                    <a:lnTo>
                      <a:pt x="439" y="242"/>
                    </a:lnTo>
                    <a:lnTo>
                      <a:pt x="442" y="242"/>
                    </a:lnTo>
                    <a:lnTo>
                      <a:pt x="444" y="244"/>
                    </a:lnTo>
                    <a:lnTo>
                      <a:pt x="446" y="244"/>
                    </a:lnTo>
                    <a:lnTo>
                      <a:pt x="448" y="246"/>
                    </a:lnTo>
                    <a:lnTo>
                      <a:pt x="450" y="246"/>
                    </a:lnTo>
                    <a:lnTo>
                      <a:pt x="450" y="248"/>
                    </a:lnTo>
                    <a:lnTo>
                      <a:pt x="452" y="248"/>
                    </a:lnTo>
                    <a:lnTo>
                      <a:pt x="455" y="248"/>
                    </a:lnTo>
                    <a:lnTo>
                      <a:pt x="457" y="251"/>
                    </a:lnTo>
                    <a:lnTo>
                      <a:pt x="459" y="251"/>
                    </a:lnTo>
                    <a:lnTo>
                      <a:pt x="461" y="251"/>
                    </a:lnTo>
                    <a:lnTo>
                      <a:pt x="463" y="251"/>
                    </a:lnTo>
                    <a:lnTo>
                      <a:pt x="465" y="253"/>
                    </a:lnTo>
                    <a:lnTo>
                      <a:pt x="468" y="253"/>
                    </a:lnTo>
                    <a:lnTo>
                      <a:pt x="470" y="253"/>
                    </a:lnTo>
                    <a:lnTo>
                      <a:pt x="472" y="253"/>
                    </a:lnTo>
                    <a:lnTo>
                      <a:pt x="474" y="253"/>
                    </a:lnTo>
                    <a:lnTo>
                      <a:pt x="476" y="253"/>
                    </a:lnTo>
                    <a:lnTo>
                      <a:pt x="479" y="253"/>
                    </a:lnTo>
                    <a:lnTo>
                      <a:pt x="481" y="253"/>
                    </a:lnTo>
                    <a:lnTo>
                      <a:pt x="483" y="251"/>
                    </a:lnTo>
                    <a:lnTo>
                      <a:pt x="485" y="253"/>
                    </a:lnTo>
                    <a:lnTo>
                      <a:pt x="487" y="253"/>
                    </a:lnTo>
                    <a:lnTo>
                      <a:pt x="489" y="253"/>
                    </a:lnTo>
                    <a:lnTo>
                      <a:pt x="492" y="253"/>
                    </a:lnTo>
                    <a:lnTo>
                      <a:pt x="493" y="256"/>
                    </a:lnTo>
                    <a:lnTo>
                      <a:pt x="496" y="256"/>
                    </a:lnTo>
                    <a:lnTo>
                      <a:pt x="498" y="256"/>
                    </a:lnTo>
                    <a:lnTo>
                      <a:pt x="500" y="256"/>
                    </a:lnTo>
                    <a:lnTo>
                      <a:pt x="504" y="256"/>
                    </a:lnTo>
                    <a:lnTo>
                      <a:pt x="507" y="256"/>
                    </a:lnTo>
                    <a:lnTo>
                      <a:pt x="509" y="256"/>
                    </a:lnTo>
                    <a:lnTo>
                      <a:pt x="511" y="256"/>
                    </a:lnTo>
                    <a:lnTo>
                      <a:pt x="513" y="256"/>
                    </a:lnTo>
                    <a:lnTo>
                      <a:pt x="515" y="256"/>
                    </a:lnTo>
                    <a:lnTo>
                      <a:pt x="517" y="256"/>
                    </a:lnTo>
                    <a:lnTo>
                      <a:pt x="520" y="257"/>
                    </a:lnTo>
                    <a:lnTo>
                      <a:pt x="522" y="256"/>
                    </a:lnTo>
                    <a:lnTo>
                      <a:pt x="524" y="257"/>
                    </a:lnTo>
                    <a:lnTo>
                      <a:pt x="526" y="257"/>
                    </a:lnTo>
                    <a:lnTo>
                      <a:pt x="528" y="257"/>
                    </a:lnTo>
                    <a:lnTo>
                      <a:pt x="530" y="260"/>
                    </a:lnTo>
                    <a:lnTo>
                      <a:pt x="533" y="260"/>
                    </a:lnTo>
                    <a:lnTo>
                      <a:pt x="533" y="262"/>
                    </a:lnTo>
                    <a:lnTo>
                      <a:pt x="535" y="262"/>
                    </a:lnTo>
                    <a:lnTo>
                      <a:pt x="537" y="265"/>
                    </a:lnTo>
                    <a:lnTo>
                      <a:pt x="537" y="267"/>
                    </a:lnTo>
                    <a:lnTo>
                      <a:pt x="537" y="269"/>
                    </a:lnTo>
                    <a:lnTo>
                      <a:pt x="537" y="272"/>
                    </a:lnTo>
                    <a:lnTo>
                      <a:pt x="535" y="276"/>
                    </a:lnTo>
                    <a:lnTo>
                      <a:pt x="535" y="279"/>
                    </a:lnTo>
                    <a:lnTo>
                      <a:pt x="535" y="281"/>
                    </a:lnTo>
                    <a:lnTo>
                      <a:pt x="533" y="283"/>
                    </a:lnTo>
                    <a:lnTo>
                      <a:pt x="533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28" y="295"/>
                    </a:lnTo>
                    <a:lnTo>
                      <a:pt x="528" y="297"/>
                    </a:lnTo>
                    <a:lnTo>
                      <a:pt x="528" y="300"/>
                    </a:lnTo>
                    <a:lnTo>
                      <a:pt x="528" y="302"/>
                    </a:lnTo>
                    <a:lnTo>
                      <a:pt x="528" y="304"/>
                    </a:lnTo>
                    <a:lnTo>
                      <a:pt x="530" y="306"/>
                    </a:lnTo>
                    <a:lnTo>
                      <a:pt x="530" y="309"/>
                    </a:lnTo>
                    <a:lnTo>
                      <a:pt x="530" y="311"/>
                    </a:lnTo>
                    <a:lnTo>
                      <a:pt x="533" y="314"/>
                    </a:lnTo>
                    <a:lnTo>
                      <a:pt x="533" y="316"/>
                    </a:lnTo>
                    <a:lnTo>
                      <a:pt x="533" y="318"/>
                    </a:lnTo>
                    <a:lnTo>
                      <a:pt x="535" y="320"/>
                    </a:lnTo>
                    <a:lnTo>
                      <a:pt x="535" y="323"/>
                    </a:lnTo>
                    <a:lnTo>
                      <a:pt x="537" y="323"/>
                    </a:lnTo>
                    <a:lnTo>
                      <a:pt x="537" y="325"/>
                    </a:lnTo>
                    <a:lnTo>
                      <a:pt x="537" y="327"/>
                    </a:lnTo>
                    <a:lnTo>
                      <a:pt x="539" y="330"/>
                    </a:lnTo>
                    <a:lnTo>
                      <a:pt x="539" y="332"/>
                    </a:lnTo>
                    <a:lnTo>
                      <a:pt x="539" y="334"/>
                    </a:lnTo>
                    <a:lnTo>
                      <a:pt x="537" y="336"/>
                    </a:lnTo>
                    <a:lnTo>
                      <a:pt x="537" y="339"/>
                    </a:lnTo>
                    <a:lnTo>
                      <a:pt x="537" y="341"/>
                    </a:lnTo>
                    <a:lnTo>
                      <a:pt x="539" y="341"/>
                    </a:lnTo>
                    <a:lnTo>
                      <a:pt x="539" y="344"/>
                    </a:lnTo>
                    <a:lnTo>
                      <a:pt x="539" y="346"/>
                    </a:lnTo>
                    <a:lnTo>
                      <a:pt x="539" y="348"/>
                    </a:lnTo>
                    <a:lnTo>
                      <a:pt x="539" y="350"/>
                    </a:lnTo>
                    <a:lnTo>
                      <a:pt x="539" y="353"/>
                    </a:lnTo>
                    <a:lnTo>
                      <a:pt x="539" y="355"/>
                    </a:lnTo>
                    <a:lnTo>
                      <a:pt x="539" y="358"/>
                    </a:lnTo>
                    <a:lnTo>
                      <a:pt x="539" y="360"/>
                    </a:lnTo>
                    <a:lnTo>
                      <a:pt x="539" y="362"/>
                    </a:lnTo>
                    <a:lnTo>
                      <a:pt x="539" y="364"/>
                    </a:lnTo>
                    <a:lnTo>
                      <a:pt x="539" y="367"/>
                    </a:lnTo>
                    <a:lnTo>
                      <a:pt x="537" y="367"/>
                    </a:lnTo>
                    <a:lnTo>
                      <a:pt x="537" y="369"/>
                    </a:lnTo>
                    <a:lnTo>
                      <a:pt x="537" y="371"/>
                    </a:lnTo>
                    <a:lnTo>
                      <a:pt x="535" y="371"/>
                    </a:lnTo>
                    <a:lnTo>
                      <a:pt x="535" y="374"/>
                    </a:lnTo>
                    <a:lnTo>
                      <a:pt x="533" y="376"/>
                    </a:lnTo>
                    <a:lnTo>
                      <a:pt x="533" y="378"/>
                    </a:lnTo>
                    <a:lnTo>
                      <a:pt x="530" y="378"/>
                    </a:lnTo>
                    <a:lnTo>
                      <a:pt x="530" y="381"/>
                    </a:lnTo>
                    <a:lnTo>
                      <a:pt x="528" y="381"/>
                    </a:lnTo>
                    <a:lnTo>
                      <a:pt x="528" y="383"/>
                    </a:lnTo>
                    <a:lnTo>
                      <a:pt x="526" y="383"/>
                    </a:lnTo>
                    <a:lnTo>
                      <a:pt x="526" y="385"/>
                    </a:lnTo>
                    <a:lnTo>
                      <a:pt x="526" y="388"/>
                    </a:lnTo>
                    <a:lnTo>
                      <a:pt x="524" y="390"/>
                    </a:lnTo>
                    <a:lnTo>
                      <a:pt x="524" y="393"/>
                    </a:lnTo>
                    <a:lnTo>
                      <a:pt x="522" y="394"/>
                    </a:lnTo>
                    <a:lnTo>
                      <a:pt x="522" y="397"/>
                    </a:lnTo>
                    <a:lnTo>
                      <a:pt x="522" y="399"/>
                    </a:lnTo>
                    <a:lnTo>
                      <a:pt x="520" y="399"/>
                    </a:lnTo>
                    <a:lnTo>
                      <a:pt x="520" y="402"/>
                    </a:lnTo>
                    <a:lnTo>
                      <a:pt x="520" y="404"/>
                    </a:lnTo>
                    <a:lnTo>
                      <a:pt x="517" y="404"/>
                    </a:lnTo>
                    <a:lnTo>
                      <a:pt x="517" y="406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3" y="413"/>
                    </a:lnTo>
                    <a:lnTo>
                      <a:pt x="511" y="416"/>
                    </a:lnTo>
                    <a:lnTo>
                      <a:pt x="509" y="416"/>
                    </a:lnTo>
                    <a:lnTo>
                      <a:pt x="509" y="418"/>
                    </a:lnTo>
                    <a:lnTo>
                      <a:pt x="507" y="420"/>
                    </a:lnTo>
                    <a:lnTo>
                      <a:pt x="507" y="423"/>
                    </a:lnTo>
                    <a:lnTo>
                      <a:pt x="504" y="425"/>
                    </a:lnTo>
                    <a:lnTo>
                      <a:pt x="504" y="427"/>
                    </a:lnTo>
                    <a:lnTo>
                      <a:pt x="502" y="429"/>
                    </a:lnTo>
                    <a:lnTo>
                      <a:pt x="502" y="432"/>
                    </a:lnTo>
                    <a:lnTo>
                      <a:pt x="502" y="434"/>
                    </a:lnTo>
                    <a:lnTo>
                      <a:pt x="500" y="434"/>
                    </a:lnTo>
                    <a:lnTo>
                      <a:pt x="500" y="437"/>
                    </a:lnTo>
                    <a:lnTo>
                      <a:pt x="500" y="439"/>
                    </a:lnTo>
                    <a:lnTo>
                      <a:pt x="498" y="441"/>
                    </a:lnTo>
                    <a:lnTo>
                      <a:pt x="498" y="443"/>
                    </a:lnTo>
                    <a:lnTo>
                      <a:pt x="496" y="443"/>
                    </a:lnTo>
                    <a:lnTo>
                      <a:pt x="496" y="446"/>
                    </a:lnTo>
                    <a:lnTo>
                      <a:pt x="496" y="448"/>
                    </a:lnTo>
                    <a:lnTo>
                      <a:pt x="493" y="448"/>
                    </a:lnTo>
                    <a:lnTo>
                      <a:pt x="493" y="450"/>
                    </a:lnTo>
                    <a:lnTo>
                      <a:pt x="492" y="450"/>
                    </a:lnTo>
                    <a:lnTo>
                      <a:pt x="489" y="453"/>
                    </a:lnTo>
                    <a:lnTo>
                      <a:pt x="487" y="453"/>
                    </a:lnTo>
                    <a:lnTo>
                      <a:pt x="487" y="455"/>
                    </a:lnTo>
                    <a:lnTo>
                      <a:pt x="485" y="455"/>
                    </a:lnTo>
                    <a:lnTo>
                      <a:pt x="485" y="457"/>
                    </a:lnTo>
                    <a:lnTo>
                      <a:pt x="470" y="469"/>
                    </a:lnTo>
                    <a:lnTo>
                      <a:pt x="463" y="467"/>
                    </a:lnTo>
                    <a:lnTo>
                      <a:pt x="461" y="467"/>
                    </a:lnTo>
                    <a:lnTo>
                      <a:pt x="459" y="467"/>
                    </a:lnTo>
                    <a:lnTo>
                      <a:pt x="457" y="467"/>
                    </a:lnTo>
                    <a:lnTo>
                      <a:pt x="457" y="464"/>
                    </a:lnTo>
                    <a:lnTo>
                      <a:pt x="455" y="464"/>
                    </a:lnTo>
                    <a:lnTo>
                      <a:pt x="455" y="462"/>
                    </a:lnTo>
                    <a:lnTo>
                      <a:pt x="452" y="462"/>
                    </a:lnTo>
                    <a:lnTo>
                      <a:pt x="452" y="460"/>
                    </a:lnTo>
                    <a:lnTo>
                      <a:pt x="450" y="460"/>
                    </a:lnTo>
                    <a:lnTo>
                      <a:pt x="450" y="457"/>
                    </a:lnTo>
                    <a:lnTo>
                      <a:pt x="448" y="457"/>
                    </a:lnTo>
                    <a:lnTo>
                      <a:pt x="446" y="455"/>
                    </a:lnTo>
                    <a:lnTo>
                      <a:pt x="444" y="455"/>
                    </a:lnTo>
                    <a:lnTo>
                      <a:pt x="442" y="455"/>
                    </a:lnTo>
                    <a:lnTo>
                      <a:pt x="442" y="457"/>
                    </a:lnTo>
                    <a:lnTo>
                      <a:pt x="439" y="457"/>
                    </a:lnTo>
                    <a:lnTo>
                      <a:pt x="438" y="457"/>
                    </a:lnTo>
                    <a:lnTo>
                      <a:pt x="438" y="460"/>
                    </a:lnTo>
                    <a:lnTo>
                      <a:pt x="435" y="460"/>
                    </a:lnTo>
                    <a:lnTo>
                      <a:pt x="435" y="462"/>
                    </a:lnTo>
                    <a:lnTo>
                      <a:pt x="433" y="462"/>
                    </a:lnTo>
                    <a:lnTo>
                      <a:pt x="431" y="462"/>
                    </a:lnTo>
                    <a:lnTo>
                      <a:pt x="428" y="462"/>
                    </a:lnTo>
                    <a:lnTo>
                      <a:pt x="427" y="462"/>
                    </a:lnTo>
                    <a:lnTo>
                      <a:pt x="424" y="462"/>
                    </a:lnTo>
                    <a:lnTo>
                      <a:pt x="422" y="462"/>
                    </a:lnTo>
                    <a:lnTo>
                      <a:pt x="420" y="462"/>
                    </a:lnTo>
                    <a:lnTo>
                      <a:pt x="418" y="462"/>
                    </a:lnTo>
                    <a:lnTo>
                      <a:pt x="416" y="462"/>
                    </a:lnTo>
                    <a:lnTo>
                      <a:pt x="416" y="464"/>
                    </a:lnTo>
                    <a:lnTo>
                      <a:pt x="414" y="464"/>
                    </a:lnTo>
                    <a:lnTo>
                      <a:pt x="411" y="467"/>
                    </a:lnTo>
                    <a:lnTo>
                      <a:pt x="409" y="467"/>
                    </a:lnTo>
                    <a:lnTo>
                      <a:pt x="407" y="467"/>
                    </a:lnTo>
                    <a:lnTo>
                      <a:pt x="407" y="464"/>
                    </a:lnTo>
                    <a:lnTo>
                      <a:pt x="405" y="464"/>
                    </a:lnTo>
                    <a:lnTo>
                      <a:pt x="403" y="464"/>
                    </a:lnTo>
                    <a:lnTo>
                      <a:pt x="403" y="462"/>
                    </a:lnTo>
                    <a:lnTo>
                      <a:pt x="401" y="462"/>
                    </a:lnTo>
                    <a:lnTo>
                      <a:pt x="401" y="460"/>
                    </a:lnTo>
                    <a:lnTo>
                      <a:pt x="398" y="457"/>
                    </a:lnTo>
                    <a:lnTo>
                      <a:pt x="396" y="457"/>
                    </a:lnTo>
                    <a:lnTo>
                      <a:pt x="394" y="455"/>
                    </a:lnTo>
                    <a:lnTo>
                      <a:pt x="392" y="455"/>
                    </a:lnTo>
                    <a:lnTo>
                      <a:pt x="390" y="455"/>
                    </a:lnTo>
                    <a:lnTo>
                      <a:pt x="387" y="455"/>
                    </a:lnTo>
                    <a:lnTo>
                      <a:pt x="386" y="453"/>
                    </a:lnTo>
                    <a:lnTo>
                      <a:pt x="383" y="453"/>
                    </a:lnTo>
                    <a:lnTo>
                      <a:pt x="381" y="453"/>
                    </a:lnTo>
                    <a:lnTo>
                      <a:pt x="379" y="453"/>
                    </a:lnTo>
                    <a:lnTo>
                      <a:pt x="377" y="450"/>
                    </a:lnTo>
                    <a:lnTo>
                      <a:pt x="375" y="450"/>
                    </a:lnTo>
                    <a:lnTo>
                      <a:pt x="375" y="448"/>
                    </a:lnTo>
                    <a:lnTo>
                      <a:pt x="375" y="446"/>
                    </a:lnTo>
                    <a:lnTo>
                      <a:pt x="373" y="446"/>
                    </a:lnTo>
                    <a:lnTo>
                      <a:pt x="373" y="443"/>
                    </a:lnTo>
                    <a:lnTo>
                      <a:pt x="373" y="441"/>
                    </a:lnTo>
                    <a:lnTo>
                      <a:pt x="370" y="441"/>
                    </a:lnTo>
                    <a:lnTo>
                      <a:pt x="370" y="439"/>
                    </a:lnTo>
                    <a:lnTo>
                      <a:pt x="368" y="437"/>
                    </a:lnTo>
                    <a:lnTo>
                      <a:pt x="368" y="434"/>
                    </a:lnTo>
                    <a:lnTo>
                      <a:pt x="366" y="434"/>
                    </a:lnTo>
                    <a:lnTo>
                      <a:pt x="366" y="432"/>
                    </a:lnTo>
                    <a:lnTo>
                      <a:pt x="364" y="432"/>
                    </a:lnTo>
                    <a:lnTo>
                      <a:pt x="362" y="429"/>
                    </a:lnTo>
                    <a:lnTo>
                      <a:pt x="359" y="429"/>
                    </a:lnTo>
                    <a:lnTo>
                      <a:pt x="357" y="429"/>
                    </a:lnTo>
                    <a:lnTo>
                      <a:pt x="355" y="429"/>
                    </a:lnTo>
                    <a:lnTo>
                      <a:pt x="353" y="429"/>
                    </a:lnTo>
                    <a:lnTo>
                      <a:pt x="351" y="429"/>
                    </a:lnTo>
                    <a:lnTo>
                      <a:pt x="349" y="429"/>
                    </a:lnTo>
                    <a:lnTo>
                      <a:pt x="346" y="429"/>
                    </a:lnTo>
                    <a:lnTo>
                      <a:pt x="344" y="429"/>
                    </a:lnTo>
                    <a:lnTo>
                      <a:pt x="342" y="427"/>
                    </a:lnTo>
                    <a:lnTo>
                      <a:pt x="340" y="429"/>
                    </a:lnTo>
                    <a:lnTo>
                      <a:pt x="338" y="427"/>
                    </a:lnTo>
                    <a:lnTo>
                      <a:pt x="336" y="427"/>
                    </a:lnTo>
                    <a:lnTo>
                      <a:pt x="333" y="427"/>
                    </a:lnTo>
                    <a:lnTo>
                      <a:pt x="332" y="427"/>
                    </a:lnTo>
                    <a:lnTo>
                      <a:pt x="329" y="427"/>
                    </a:lnTo>
                    <a:lnTo>
                      <a:pt x="327" y="427"/>
                    </a:lnTo>
                    <a:lnTo>
                      <a:pt x="325" y="425"/>
                    </a:lnTo>
                    <a:lnTo>
                      <a:pt x="322" y="425"/>
                    </a:lnTo>
                    <a:lnTo>
                      <a:pt x="322" y="423"/>
                    </a:lnTo>
                    <a:lnTo>
                      <a:pt x="321" y="423"/>
                    </a:lnTo>
                    <a:lnTo>
                      <a:pt x="321" y="420"/>
                    </a:lnTo>
                    <a:lnTo>
                      <a:pt x="318" y="420"/>
                    </a:lnTo>
                    <a:lnTo>
                      <a:pt x="318" y="418"/>
                    </a:lnTo>
                    <a:lnTo>
                      <a:pt x="316" y="418"/>
                    </a:lnTo>
                    <a:lnTo>
                      <a:pt x="316" y="416"/>
                    </a:lnTo>
                    <a:lnTo>
                      <a:pt x="314" y="416"/>
                    </a:lnTo>
                    <a:lnTo>
                      <a:pt x="312" y="413"/>
                    </a:lnTo>
                    <a:lnTo>
                      <a:pt x="310" y="411"/>
                    </a:lnTo>
                    <a:lnTo>
                      <a:pt x="308" y="411"/>
                    </a:lnTo>
                    <a:lnTo>
                      <a:pt x="308" y="408"/>
                    </a:lnTo>
                    <a:lnTo>
                      <a:pt x="305" y="408"/>
                    </a:lnTo>
                    <a:lnTo>
                      <a:pt x="303" y="406"/>
                    </a:lnTo>
                    <a:lnTo>
                      <a:pt x="301" y="406"/>
                    </a:lnTo>
                    <a:lnTo>
                      <a:pt x="299" y="406"/>
                    </a:lnTo>
                    <a:lnTo>
                      <a:pt x="299" y="404"/>
                    </a:lnTo>
                    <a:lnTo>
                      <a:pt x="297" y="404"/>
                    </a:lnTo>
                    <a:lnTo>
                      <a:pt x="297" y="402"/>
                    </a:lnTo>
                    <a:lnTo>
                      <a:pt x="295" y="402"/>
                    </a:lnTo>
                    <a:lnTo>
                      <a:pt x="292" y="399"/>
                    </a:lnTo>
                    <a:lnTo>
                      <a:pt x="290" y="397"/>
                    </a:lnTo>
                    <a:lnTo>
                      <a:pt x="288" y="397"/>
                    </a:lnTo>
                    <a:lnTo>
                      <a:pt x="286" y="394"/>
                    </a:lnTo>
                    <a:lnTo>
                      <a:pt x="284" y="393"/>
                    </a:lnTo>
                    <a:lnTo>
                      <a:pt x="284" y="390"/>
                    </a:lnTo>
                    <a:lnTo>
                      <a:pt x="281" y="390"/>
                    </a:lnTo>
                    <a:lnTo>
                      <a:pt x="281" y="388"/>
                    </a:lnTo>
                    <a:lnTo>
                      <a:pt x="279" y="388"/>
                    </a:lnTo>
                    <a:lnTo>
                      <a:pt x="277" y="388"/>
                    </a:lnTo>
                    <a:lnTo>
                      <a:pt x="275" y="388"/>
                    </a:lnTo>
                    <a:lnTo>
                      <a:pt x="273" y="388"/>
                    </a:lnTo>
                    <a:lnTo>
                      <a:pt x="271" y="390"/>
                    </a:lnTo>
                    <a:lnTo>
                      <a:pt x="268" y="390"/>
                    </a:lnTo>
                    <a:lnTo>
                      <a:pt x="267" y="390"/>
                    </a:lnTo>
                    <a:lnTo>
                      <a:pt x="264" y="390"/>
                    </a:lnTo>
                    <a:lnTo>
                      <a:pt x="262" y="390"/>
                    </a:lnTo>
                    <a:lnTo>
                      <a:pt x="260" y="390"/>
                    </a:lnTo>
                    <a:lnTo>
                      <a:pt x="258" y="390"/>
                    </a:lnTo>
                    <a:lnTo>
                      <a:pt x="256" y="390"/>
                    </a:lnTo>
                    <a:lnTo>
                      <a:pt x="253" y="388"/>
                    </a:lnTo>
                    <a:lnTo>
                      <a:pt x="251" y="388"/>
                    </a:lnTo>
                    <a:lnTo>
                      <a:pt x="249" y="388"/>
                    </a:lnTo>
                    <a:lnTo>
                      <a:pt x="249" y="385"/>
                    </a:lnTo>
                    <a:lnTo>
                      <a:pt x="247" y="385"/>
                    </a:lnTo>
                    <a:lnTo>
                      <a:pt x="245" y="385"/>
                    </a:lnTo>
                    <a:lnTo>
                      <a:pt x="245" y="383"/>
                    </a:lnTo>
                    <a:lnTo>
                      <a:pt x="245" y="381"/>
                    </a:lnTo>
                    <a:lnTo>
                      <a:pt x="243" y="381"/>
                    </a:lnTo>
                    <a:lnTo>
                      <a:pt x="243" y="378"/>
                    </a:lnTo>
                    <a:lnTo>
                      <a:pt x="240" y="378"/>
                    </a:lnTo>
                    <a:lnTo>
                      <a:pt x="240" y="376"/>
                    </a:lnTo>
                    <a:lnTo>
                      <a:pt x="238" y="376"/>
                    </a:lnTo>
                    <a:lnTo>
                      <a:pt x="236" y="374"/>
                    </a:lnTo>
                    <a:lnTo>
                      <a:pt x="234" y="374"/>
                    </a:lnTo>
                    <a:lnTo>
                      <a:pt x="232" y="374"/>
                    </a:lnTo>
                    <a:lnTo>
                      <a:pt x="232" y="371"/>
                    </a:lnTo>
                    <a:lnTo>
                      <a:pt x="230" y="371"/>
                    </a:lnTo>
                    <a:lnTo>
                      <a:pt x="227" y="374"/>
                    </a:lnTo>
                    <a:lnTo>
                      <a:pt x="225" y="374"/>
                    </a:lnTo>
                    <a:lnTo>
                      <a:pt x="223" y="376"/>
                    </a:lnTo>
                    <a:lnTo>
                      <a:pt x="223" y="378"/>
                    </a:lnTo>
                    <a:lnTo>
                      <a:pt x="221" y="378"/>
                    </a:lnTo>
                    <a:lnTo>
                      <a:pt x="221" y="381"/>
                    </a:lnTo>
                    <a:lnTo>
                      <a:pt x="219" y="381"/>
                    </a:lnTo>
                    <a:lnTo>
                      <a:pt x="219" y="383"/>
                    </a:lnTo>
                    <a:lnTo>
                      <a:pt x="217" y="383"/>
                    </a:lnTo>
                    <a:lnTo>
                      <a:pt x="217" y="385"/>
                    </a:lnTo>
                    <a:lnTo>
                      <a:pt x="214" y="385"/>
                    </a:lnTo>
                    <a:lnTo>
                      <a:pt x="212" y="385"/>
                    </a:lnTo>
                    <a:lnTo>
                      <a:pt x="210" y="385"/>
                    </a:lnTo>
                    <a:lnTo>
                      <a:pt x="210" y="383"/>
                    </a:lnTo>
                    <a:lnTo>
                      <a:pt x="208" y="385"/>
                    </a:lnTo>
                    <a:lnTo>
                      <a:pt x="208" y="383"/>
                    </a:lnTo>
                    <a:lnTo>
                      <a:pt x="206" y="383"/>
                    </a:lnTo>
                    <a:lnTo>
                      <a:pt x="203" y="383"/>
                    </a:lnTo>
                    <a:lnTo>
                      <a:pt x="203" y="381"/>
                    </a:lnTo>
                    <a:lnTo>
                      <a:pt x="202" y="381"/>
                    </a:lnTo>
                    <a:lnTo>
                      <a:pt x="199" y="378"/>
                    </a:lnTo>
                    <a:lnTo>
                      <a:pt x="197" y="378"/>
                    </a:lnTo>
                    <a:lnTo>
                      <a:pt x="195" y="378"/>
                    </a:lnTo>
                    <a:lnTo>
                      <a:pt x="193" y="378"/>
                    </a:lnTo>
                    <a:lnTo>
                      <a:pt x="191" y="378"/>
                    </a:lnTo>
                    <a:lnTo>
                      <a:pt x="189" y="378"/>
                    </a:lnTo>
                    <a:lnTo>
                      <a:pt x="186" y="378"/>
                    </a:lnTo>
                    <a:lnTo>
                      <a:pt x="184" y="378"/>
                    </a:lnTo>
                    <a:lnTo>
                      <a:pt x="182" y="378"/>
                    </a:lnTo>
                    <a:lnTo>
                      <a:pt x="180" y="378"/>
                    </a:lnTo>
                    <a:lnTo>
                      <a:pt x="178" y="378"/>
                    </a:lnTo>
                    <a:lnTo>
                      <a:pt x="175" y="376"/>
                    </a:lnTo>
                    <a:lnTo>
                      <a:pt x="173" y="376"/>
                    </a:lnTo>
                    <a:lnTo>
                      <a:pt x="173" y="374"/>
                    </a:lnTo>
                    <a:lnTo>
                      <a:pt x="171" y="371"/>
                    </a:lnTo>
                    <a:lnTo>
                      <a:pt x="169" y="371"/>
                    </a:lnTo>
                    <a:lnTo>
                      <a:pt x="169" y="369"/>
                    </a:lnTo>
                    <a:lnTo>
                      <a:pt x="167" y="369"/>
                    </a:lnTo>
                    <a:lnTo>
                      <a:pt x="167" y="367"/>
                    </a:lnTo>
                    <a:lnTo>
                      <a:pt x="165" y="367"/>
                    </a:lnTo>
                    <a:lnTo>
                      <a:pt x="162" y="364"/>
                    </a:lnTo>
                    <a:lnTo>
                      <a:pt x="161" y="364"/>
                    </a:lnTo>
                    <a:lnTo>
                      <a:pt x="161" y="362"/>
                    </a:lnTo>
                    <a:lnTo>
                      <a:pt x="158" y="362"/>
                    </a:lnTo>
                    <a:lnTo>
                      <a:pt x="158" y="360"/>
                    </a:lnTo>
                    <a:lnTo>
                      <a:pt x="156" y="360"/>
                    </a:lnTo>
                    <a:lnTo>
                      <a:pt x="156" y="358"/>
                    </a:lnTo>
                    <a:lnTo>
                      <a:pt x="156" y="355"/>
                    </a:lnTo>
                    <a:lnTo>
                      <a:pt x="156" y="353"/>
                    </a:lnTo>
                    <a:lnTo>
                      <a:pt x="156" y="350"/>
                    </a:lnTo>
                    <a:lnTo>
                      <a:pt x="154" y="350"/>
                    </a:lnTo>
                    <a:lnTo>
                      <a:pt x="154" y="348"/>
                    </a:lnTo>
                    <a:lnTo>
                      <a:pt x="154" y="346"/>
                    </a:lnTo>
                    <a:lnTo>
                      <a:pt x="154" y="344"/>
                    </a:lnTo>
                    <a:lnTo>
                      <a:pt x="154" y="341"/>
                    </a:lnTo>
                    <a:lnTo>
                      <a:pt x="152" y="339"/>
                    </a:lnTo>
                    <a:lnTo>
                      <a:pt x="150" y="336"/>
                    </a:lnTo>
                    <a:lnTo>
                      <a:pt x="150" y="334"/>
                    </a:lnTo>
                    <a:lnTo>
                      <a:pt x="147" y="334"/>
                    </a:lnTo>
                    <a:lnTo>
                      <a:pt x="145" y="334"/>
                    </a:lnTo>
                    <a:lnTo>
                      <a:pt x="143" y="332"/>
                    </a:lnTo>
                    <a:lnTo>
                      <a:pt x="141" y="332"/>
                    </a:lnTo>
                    <a:lnTo>
                      <a:pt x="139" y="332"/>
                    </a:lnTo>
                    <a:lnTo>
                      <a:pt x="137" y="330"/>
                    </a:lnTo>
                    <a:lnTo>
                      <a:pt x="134" y="330"/>
                    </a:lnTo>
                    <a:lnTo>
                      <a:pt x="132" y="330"/>
                    </a:lnTo>
                    <a:lnTo>
                      <a:pt x="132" y="327"/>
                    </a:lnTo>
                    <a:lnTo>
                      <a:pt x="130" y="327"/>
                    </a:lnTo>
                    <a:lnTo>
                      <a:pt x="130" y="325"/>
                    </a:lnTo>
                    <a:lnTo>
                      <a:pt x="128" y="325"/>
                    </a:lnTo>
                    <a:lnTo>
                      <a:pt x="128" y="323"/>
                    </a:lnTo>
                    <a:lnTo>
                      <a:pt x="126" y="323"/>
                    </a:lnTo>
                    <a:lnTo>
                      <a:pt x="126" y="320"/>
                    </a:lnTo>
                    <a:lnTo>
                      <a:pt x="126" y="318"/>
                    </a:lnTo>
                    <a:lnTo>
                      <a:pt x="126" y="316"/>
                    </a:lnTo>
                    <a:lnTo>
                      <a:pt x="124" y="316"/>
                    </a:lnTo>
                    <a:lnTo>
                      <a:pt x="124" y="314"/>
                    </a:lnTo>
                    <a:lnTo>
                      <a:pt x="121" y="311"/>
                    </a:lnTo>
                    <a:lnTo>
                      <a:pt x="121" y="309"/>
                    </a:lnTo>
                    <a:lnTo>
                      <a:pt x="119" y="306"/>
                    </a:lnTo>
                    <a:lnTo>
                      <a:pt x="119" y="304"/>
                    </a:lnTo>
                    <a:lnTo>
                      <a:pt x="119" y="302"/>
                    </a:lnTo>
                    <a:lnTo>
                      <a:pt x="117" y="302"/>
                    </a:lnTo>
                    <a:lnTo>
                      <a:pt x="117" y="300"/>
                    </a:lnTo>
                    <a:lnTo>
                      <a:pt x="117" y="297"/>
                    </a:lnTo>
                    <a:lnTo>
                      <a:pt x="115" y="295"/>
                    </a:lnTo>
                    <a:lnTo>
                      <a:pt x="115" y="292"/>
                    </a:lnTo>
                    <a:lnTo>
                      <a:pt x="115" y="290"/>
                    </a:lnTo>
                    <a:lnTo>
                      <a:pt x="115" y="288"/>
                    </a:lnTo>
                    <a:lnTo>
                      <a:pt x="115" y="286"/>
                    </a:lnTo>
                    <a:lnTo>
                      <a:pt x="115" y="283"/>
                    </a:lnTo>
                    <a:lnTo>
                      <a:pt x="113" y="281"/>
                    </a:lnTo>
                    <a:lnTo>
                      <a:pt x="113" y="279"/>
                    </a:lnTo>
                    <a:lnTo>
                      <a:pt x="113" y="276"/>
                    </a:lnTo>
                    <a:lnTo>
                      <a:pt x="113" y="274"/>
                    </a:lnTo>
                    <a:lnTo>
                      <a:pt x="115" y="272"/>
                    </a:lnTo>
                    <a:lnTo>
                      <a:pt x="115" y="269"/>
                    </a:lnTo>
                    <a:lnTo>
                      <a:pt x="115" y="267"/>
                    </a:lnTo>
                    <a:lnTo>
                      <a:pt x="115" y="265"/>
                    </a:lnTo>
                    <a:lnTo>
                      <a:pt x="115" y="262"/>
                    </a:lnTo>
                    <a:lnTo>
                      <a:pt x="115" y="260"/>
                    </a:lnTo>
                    <a:lnTo>
                      <a:pt x="115" y="257"/>
                    </a:lnTo>
                    <a:lnTo>
                      <a:pt x="115" y="256"/>
                    </a:lnTo>
                    <a:lnTo>
                      <a:pt x="115" y="253"/>
                    </a:lnTo>
                    <a:lnTo>
                      <a:pt x="113" y="253"/>
                    </a:lnTo>
                    <a:lnTo>
                      <a:pt x="113" y="251"/>
                    </a:lnTo>
                    <a:lnTo>
                      <a:pt x="113" y="248"/>
                    </a:lnTo>
                    <a:lnTo>
                      <a:pt x="111" y="246"/>
                    </a:lnTo>
                    <a:lnTo>
                      <a:pt x="111" y="244"/>
                    </a:lnTo>
                    <a:lnTo>
                      <a:pt x="108" y="242"/>
                    </a:lnTo>
                    <a:lnTo>
                      <a:pt x="108" y="239"/>
                    </a:lnTo>
                    <a:lnTo>
                      <a:pt x="108" y="237"/>
                    </a:lnTo>
                    <a:lnTo>
                      <a:pt x="106" y="237"/>
                    </a:lnTo>
                    <a:lnTo>
                      <a:pt x="106" y="234"/>
                    </a:lnTo>
                    <a:lnTo>
                      <a:pt x="104" y="232"/>
                    </a:lnTo>
                    <a:lnTo>
                      <a:pt x="104" y="230"/>
                    </a:lnTo>
                    <a:lnTo>
                      <a:pt x="104" y="227"/>
                    </a:lnTo>
                    <a:lnTo>
                      <a:pt x="104" y="225"/>
                    </a:lnTo>
                    <a:lnTo>
                      <a:pt x="104" y="223"/>
                    </a:lnTo>
                    <a:lnTo>
                      <a:pt x="104" y="221"/>
                    </a:lnTo>
                    <a:lnTo>
                      <a:pt x="104" y="218"/>
                    </a:lnTo>
                    <a:lnTo>
                      <a:pt x="104" y="216"/>
                    </a:lnTo>
                    <a:lnTo>
                      <a:pt x="104" y="213"/>
                    </a:lnTo>
                    <a:lnTo>
                      <a:pt x="104" y="211"/>
                    </a:lnTo>
                    <a:lnTo>
                      <a:pt x="104" y="209"/>
                    </a:lnTo>
                    <a:lnTo>
                      <a:pt x="106" y="207"/>
                    </a:lnTo>
                    <a:lnTo>
                      <a:pt x="106" y="204"/>
                    </a:lnTo>
                    <a:lnTo>
                      <a:pt x="106" y="202"/>
                    </a:lnTo>
                    <a:lnTo>
                      <a:pt x="108" y="200"/>
                    </a:lnTo>
                    <a:lnTo>
                      <a:pt x="108" y="197"/>
                    </a:lnTo>
                    <a:lnTo>
                      <a:pt x="108" y="195"/>
                    </a:lnTo>
                    <a:lnTo>
                      <a:pt x="111" y="193"/>
                    </a:lnTo>
                    <a:lnTo>
                      <a:pt x="111" y="190"/>
                    </a:lnTo>
                    <a:lnTo>
                      <a:pt x="111" y="188"/>
                    </a:lnTo>
                    <a:lnTo>
                      <a:pt x="111" y="186"/>
                    </a:lnTo>
                    <a:lnTo>
                      <a:pt x="111" y="183"/>
                    </a:lnTo>
                    <a:lnTo>
                      <a:pt x="113" y="181"/>
                    </a:lnTo>
                    <a:lnTo>
                      <a:pt x="113" y="179"/>
                    </a:lnTo>
                    <a:lnTo>
                      <a:pt x="113" y="177"/>
                    </a:lnTo>
                    <a:lnTo>
                      <a:pt x="113" y="174"/>
                    </a:lnTo>
                    <a:lnTo>
                      <a:pt x="113" y="172"/>
                    </a:lnTo>
                    <a:lnTo>
                      <a:pt x="113" y="169"/>
                    </a:lnTo>
                    <a:lnTo>
                      <a:pt x="115" y="167"/>
                    </a:lnTo>
                    <a:lnTo>
                      <a:pt x="115" y="165"/>
                    </a:lnTo>
                    <a:lnTo>
                      <a:pt x="115" y="163"/>
                    </a:lnTo>
                    <a:lnTo>
                      <a:pt x="115" y="160"/>
                    </a:lnTo>
                    <a:lnTo>
                      <a:pt x="115" y="158"/>
                    </a:lnTo>
                    <a:lnTo>
                      <a:pt x="115" y="155"/>
                    </a:lnTo>
                    <a:lnTo>
                      <a:pt x="113" y="155"/>
                    </a:lnTo>
                    <a:lnTo>
                      <a:pt x="113" y="153"/>
                    </a:lnTo>
                    <a:lnTo>
                      <a:pt x="113" y="151"/>
                    </a:lnTo>
                    <a:lnTo>
                      <a:pt x="113" y="149"/>
                    </a:lnTo>
                    <a:lnTo>
                      <a:pt x="111" y="149"/>
                    </a:lnTo>
                    <a:lnTo>
                      <a:pt x="111" y="146"/>
                    </a:lnTo>
                    <a:lnTo>
                      <a:pt x="108" y="144"/>
                    </a:lnTo>
                    <a:lnTo>
                      <a:pt x="106" y="146"/>
                    </a:lnTo>
                    <a:lnTo>
                      <a:pt x="104" y="146"/>
                    </a:lnTo>
                    <a:lnTo>
                      <a:pt x="104" y="149"/>
                    </a:lnTo>
                    <a:lnTo>
                      <a:pt x="102" y="149"/>
                    </a:lnTo>
                    <a:lnTo>
                      <a:pt x="102" y="151"/>
                    </a:lnTo>
                    <a:lnTo>
                      <a:pt x="100" y="151"/>
                    </a:lnTo>
                    <a:lnTo>
                      <a:pt x="97" y="153"/>
                    </a:lnTo>
                    <a:lnTo>
                      <a:pt x="96" y="153"/>
                    </a:lnTo>
                    <a:lnTo>
                      <a:pt x="93" y="153"/>
                    </a:lnTo>
                    <a:lnTo>
                      <a:pt x="91" y="153"/>
                    </a:lnTo>
                    <a:lnTo>
                      <a:pt x="89" y="153"/>
                    </a:lnTo>
                    <a:lnTo>
                      <a:pt x="87" y="153"/>
                    </a:lnTo>
                    <a:lnTo>
                      <a:pt x="85" y="153"/>
                    </a:lnTo>
                    <a:lnTo>
                      <a:pt x="83" y="151"/>
                    </a:lnTo>
                    <a:lnTo>
                      <a:pt x="80" y="151"/>
                    </a:lnTo>
                    <a:lnTo>
                      <a:pt x="78" y="151"/>
                    </a:lnTo>
                    <a:lnTo>
                      <a:pt x="76" y="151"/>
                    </a:lnTo>
                    <a:lnTo>
                      <a:pt x="74" y="151"/>
                    </a:lnTo>
                    <a:lnTo>
                      <a:pt x="72" y="151"/>
                    </a:lnTo>
                    <a:lnTo>
                      <a:pt x="69" y="151"/>
                    </a:lnTo>
                    <a:lnTo>
                      <a:pt x="67" y="151"/>
                    </a:lnTo>
                    <a:lnTo>
                      <a:pt x="65" y="151"/>
                    </a:lnTo>
                    <a:lnTo>
                      <a:pt x="63" y="151"/>
                    </a:lnTo>
                    <a:lnTo>
                      <a:pt x="61" y="151"/>
                    </a:lnTo>
                    <a:lnTo>
                      <a:pt x="59" y="151"/>
                    </a:lnTo>
                    <a:lnTo>
                      <a:pt x="56" y="151"/>
                    </a:lnTo>
                    <a:lnTo>
                      <a:pt x="54" y="151"/>
                    </a:lnTo>
                    <a:lnTo>
                      <a:pt x="52" y="151"/>
                    </a:lnTo>
                    <a:lnTo>
                      <a:pt x="50" y="151"/>
                    </a:lnTo>
                    <a:lnTo>
                      <a:pt x="48" y="153"/>
                    </a:lnTo>
                    <a:lnTo>
                      <a:pt x="46" y="153"/>
                    </a:lnTo>
                    <a:lnTo>
                      <a:pt x="43" y="153"/>
                    </a:lnTo>
                    <a:lnTo>
                      <a:pt x="41" y="153"/>
                    </a:lnTo>
                    <a:lnTo>
                      <a:pt x="39" y="155"/>
                    </a:lnTo>
                    <a:lnTo>
                      <a:pt x="37" y="155"/>
                    </a:lnTo>
                    <a:lnTo>
                      <a:pt x="35" y="158"/>
                    </a:lnTo>
                    <a:lnTo>
                      <a:pt x="32" y="158"/>
                    </a:lnTo>
                    <a:lnTo>
                      <a:pt x="32" y="160"/>
                    </a:lnTo>
                    <a:lnTo>
                      <a:pt x="31" y="163"/>
                    </a:lnTo>
                    <a:lnTo>
                      <a:pt x="31" y="165"/>
                    </a:lnTo>
                    <a:lnTo>
                      <a:pt x="28" y="165"/>
                    </a:lnTo>
                    <a:lnTo>
                      <a:pt x="28" y="167"/>
                    </a:lnTo>
                    <a:lnTo>
                      <a:pt x="24" y="172"/>
                    </a:lnTo>
                    <a:lnTo>
                      <a:pt x="0" y="160"/>
                    </a:lnTo>
                    <a:lnTo>
                      <a:pt x="5" y="160"/>
                    </a:lnTo>
                    <a:lnTo>
                      <a:pt x="7" y="160"/>
                    </a:lnTo>
                    <a:lnTo>
                      <a:pt x="9" y="160"/>
                    </a:lnTo>
                    <a:lnTo>
                      <a:pt x="11" y="158"/>
                    </a:lnTo>
                    <a:lnTo>
                      <a:pt x="13" y="155"/>
                    </a:lnTo>
                    <a:lnTo>
                      <a:pt x="15" y="153"/>
                    </a:lnTo>
                    <a:lnTo>
                      <a:pt x="18" y="153"/>
                    </a:lnTo>
                    <a:lnTo>
                      <a:pt x="20" y="151"/>
                    </a:lnTo>
                    <a:lnTo>
                      <a:pt x="20" y="149"/>
                    </a:lnTo>
                    <a:lnTo>
                      <a:pt x="22" y="149"/>
                    </a:lnTo>
                    <a:lnTo>
                      <a:pt x="22" y="146"/>
                    </a:lnTo>
                    <a:lnTo>
                      <a:pt x="24" y="144"/>
                    </a:lnTo>
                    <a:lnTo>
                      <a:pt x="26" y="142"/>
                    </a:lnTo>
                    <a:lnTo>
                      <a:pt x="26" y="139"/>
                    </a:lnTo>
                    <a:lnTo>
                      <a:pt x="28" y="139"/>
                    </a:lnTo>
                    <a:lnTo>
                      <a:pt x="28" y="137"/>
                    </a:lnTo>
                    <a:lnTo>
                      <a:pt x="31" y="137"/>
                    </a:lnTo>
                    <a:lnTo>
                      <a:pt x="31" y="135"/>
                    </a:lnTo>
                    <a:lnTo>
                      <a:pt x="32" y="135"/>
                    </a:lnTo>
                    <a:lnTo>
                      <a:pt x="32" y="132"/>
                    </a:lnTo>
                    <a:lnTo>
                      <a:pt x="35" y="132"/>
                    </a:lnTo>
                    <a:lnTo>
                      <a:pt x="35" y="130"/>
                    </a:lnTo>
                    <a:lnTo>
                      <a:pt x="37" y="130"/>
                    </a:lnTo>
                    <a:lnTo>
                      <a:pt x="39" y="128"/>
                    </a:lnTo>
                    <a:lnTo>
                      <a:pt x="41" y="128"/>
                    </a:lnTo>
                    <a:lnTo>
                      <a:pt x="43" y="128"/>
                    </a:lnTo>
                    <a:lnTo>
                      <a:pt x="46" y="125"/>
                    </a:lnTo>
                    <a:lnTo>
                      <a:pt x="56" y="125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8"/>
                    </a:lnTo>
                    <a:lnTo>
                      <a:pt x="63" y="128"/>
                    </a:lnTo>
                    <a:lnTo>
                      <a:pt x="65" y="130"/>
                    </a:lnTo>
                    <a:lnTo>
                      <a:pt x="67" y="130"/>
                    </a:lnTo>
                    <a:lnTo>
                      <a:pt x="69" y="132"/>
                    </a:lnTo>
                    <a:lnTo>
                      <a:pt x="72" y="132"/>
                    </a:lnTo>
                    <a:lnTo>
                      <a:pt x="74" y="135"/>
                    </a:lnTo>
                    <a:lnTo>
                      <a:pt x="76" y="135"/>
                    </a:lnTo>
                    <a:lnTo>
                      <a:pt x="78" y="135"/>
                    </a:lnTo>
                    <a:lnTo>
                      <a:pt x="80" y="135"/>
                    </a:lnTo>
                    <a:lnTo>
                      <a:pt x="83" y="135"/>
                    </a:lnTo>
                    <a:lnTo>
                      <a:pt x="85" y="137"/>
                    </a:lnTo>
                    <a:lnTo>
                      <a:pt x="87" y="137"/>
                    </a:lnTo>
                    <a:lnTo>
                      <a:pt x="89" y="137"/>
                    </a:lnTo>
                    <a:lnTo>
                      <a:pt x="91" y="139"/>
                    </a:lnTo>
                    <a:lnTo>
                      <a:pt x="93" y="139"/>
                    </a:lnTo>
                    <a:lnTo>
                      <a:pt x="96" y="139"/>
                    </a:lnTo>
                    <a:lnTo>
                      <a:pt x="97" y="139"/>
                    </a:lnTo>
                    <a:lnTo>
                      <a:pt x="100" y="139"/>
                    </a:lnTo>
                    <a:lnTo>
                      <a:pt x="102" y="139"/>
                    </a:lnTo>
                    <a:lnTo>
                      <a:pt x="104" y="139"/>
                    </a:lnTo>
                    <a:lnTo>
                      <a:pt x="104" y="137"/>
                    </a:lnTo>
                    <a:lnTo>
                      <a:pt x="106" y="137"/>
                    </a:lnTo>
                    <a:lnTo>
                      <a:pt x="108" y="137"/>
                    </a:lnTo>
                    <a:lnTo>
                      <a:pt x="111" y="137"/>
                    </a:lnTo>
                    <a:lnTo>
                      <a:pt x="113" y="135"/>
                    </a:lnTo>
                    <a:lnTo>
                      <a:pt x="115" y="132"/>
                    </a:lnTo>
                    <a:lnTo>
                      <a:pt x="117" y="132"/>
                    </a:lnTo>
                    <a:lnTo>
                      <a:pt x="117" y="130"/>
                    </a:lnTo>
                    <a:lnTo>
                      <a:pt x="119" y="130"/>
                    </a:lnTo>
                    <a:lnTo>
                      <a:pt x="121" y="130"/>
                    </a:lnTo>
                    <a:lnTo>
                      <a:pt x="124" y="128"/>
                    </a:lnTo>
                    <a:lnTo>
                      <a:pt x="126" y="128"/>
                    </a:lnTo>
                    <a:lnTo>
                      <a:pt x="128" y="125"/>
                    </a:lnTo>
                    <a:lnTo>
                      <a:pt x="130" y="123"/>
                    </a:lnTo>
                    <a:lnTo>
                      <a:pt x="130" y="121"/>
                    </a:lnTo>
                    <a:lnTo>
                      <a:pt x="132" y="119"/>
                    </a:lnTo>
                    <a:lnTo>
                      <a:pt x="132" y="116"/>
                    </a:lnTo>
                    <a:lnTo>
                      <a:pt x="132" y="114"/>
                    </a:lnTo>
                    <a:lnTo>
                      <a:pt x="134" y="114"/>
                    </a:lnTo>
                    <a:lnTo>
                      <a:pt x="134" y="111"/>
                    </a:lnTo>
                    <a:lnTo>
                      <a:pt x="134" y="109"/>
                    </a:lnTo>
                    <a:lnTo>
                      <a:pt x="137" y="109"/>
                    </a:lnTo>
                    <a:lnTo>
                      <a:pt x="137" y="107"/>
                    </a:lnTo>
                    <a:lnTo>
                      <a:pt x="139" y="107"/>
                    </a:lnTo>
                    <a:lnTo>
                      <a:pt x="139" y="105"/>
                    </a:lnTo>
                    <a:lnTo>
                      <a:pt x="141" y="105"/>
                    </a:lnTo>
                    <a:lnTo>
                      <a:pt x="141" y="102"/>
                    </a:lnTo>
                    <a:lnTo>
                      <a:pt x="143" y="102"/>
                    </a:lnTo>
                    <a:lnTo>
                      <a:pt x="145" y="102"/>
                    </a:lnTo>
                    <a:lnTo>
                      <a:pt x="147" y="100"/>
                    </a:lnTo>
                    <a:lnTo>
                      <a:pt x="150" y="100"/>
                    </a:lnTo>
                    <a:lnTo>
                      <a:pt x="152" y="100"/>
                    </a:lnTo>
                    <a:lnTo>
                      <a:pt x="154" y="98"/>
                    </a:lnTo>
                    <a:lnTo>
                      <a:pt x="156" y="98"/>
                    </a:lnTo>
                    <a:lnTo>
                      <a:pt x="158" y="98"/>
                    </a:lnTo>
                    <a:lnTo>
                      <a:pt x="158" y="95"/>
                    </a:lnTo>
                    <a:lnTo>
                      <a:pt x="161" y="95"/>
                    </a:lnTo>
                    <a:lnTo>
                      <a:pt x="162" y="93"/>
                    </a:lnTo>
                    <a:lnTo>
                      <a:pt x="165" y="93"/>
                    </a:lnTo>
                    <a:lnTo>
                      <a:pt x="167" y="93"/>
                    </a:lnTo>
                    <a:lnTo>
                      <a:pt x="169" y="93"/>
                    </a:lnTo>
                    <a:lnTo>
                      <a:pt x="171" y="91"/>
                    </a:lnTo>
                    <a:lnTo>
                      <a:pt x="173" y="91"/>
                    </a:lnTo>
                    <a:lnTo>
                      <a:pt x="175" y="91"/>
                    </a:lnTo>
                    <a:lnTo>
                      <a:pt x="175" y="88"/>
                    </a:lnTo>
                    <a:lnTo>
                      <a:pt x="178" y="88"/>
                    </a:lnTo>
                    <a:lnTo>
                      <a:pt x="180" y="88"/>
                    </a:lnTo>
                    <a:lnTo>
                      <a:pt x="182" y="86"/>
                    </a:lnTo>
                    <a:lnTo>
                      <a:pt x="184" y="86"/>
                    </a:lnTo>
                    <a:lnTo>
                      <a:pt x="186" y="86"/>
                    </a:lnTo>
                    <a:lnTo>
                      <a:pt x="189" y="84"/>
                    </a:lnTo>
                    <a:lnTo>
                      <a:pt x="191" y="84"/>
                    </a:lnTo>
                    <a:lnTo>
                      <a:pt x="193" y="84"/>
                    </a:lnTo>
                    <a:lnTo>
                      <a:pt x="195" y="84"/>
                    </a:lnTo>
                    <a:lnTo>
                      <a:pt x="195" y="81"/>
                    </a:lnTo>
                    <a:lnTo>
                      <a:pt x="197" y="81"/>
                    </a:lnTo>
                    <a:lnTo>
                      <a:pt x="199" y="81"/>
                    </a:lnTo>
                    <a:lnTo>
                      <a:pt x="202" y="79"/>
                    </a:lnTo>
                    <a:lnTo>
                      <a:pt x="203" y="76"/>
                    </a:lnTo>
                    <a:lnTo>
                      <a:pt x="206" y="75"/>
                    </a:lnTo>
                    <a:lnTo>
                      <a:pt x="206" y="72"/>
                    </a:lnTo>
                    <a:lnTo>
                      <a:pt x="208" y="70"/>
                    </a:lnTo>
                    <a:lnTo>
                      <a:pt x="208" y="67"/>
                    </a:lnTo>
                    <a:lnTo>
                      <a:pt x="208" y="65"/>
                    </a:lnTo>
                    <a:lnTo>
                      <a:pt x="208" y="63"/>
                    </a:lnTo>
                    <a:lnTo>
                      <a:pt x="210" y="63"/>
                    </a:lnTo>
                    <a:lnTo>
                      <a:pt x="210" y="61"/>
                    </a:lnTo>
                    <a:lnTo>
                      <a:pt x="210" y="58"/>
                    </a:lnTo>
                    <a:lnTo>
                      <a:pt x="210" y="56"/>
                    </a:lnTo>
                    <a:lnTo>
                      <a:pt x="210" y="53"/>
                    </a:lnTo>
                    <a:lnTo>
                      <a:pt x="212" y="53"/>
                    </a:lnTo>
                    <a:lnTo>
                      <a:pt x="212" y="51"/>
                    </a:lnTo>
                    <a:lnTo>
                      <a:pt x="212" y="49"/>
                    </a:lnTo>
                    <a:lnTo>
                      <a:pt x="214" y="49"/>
                    </a:lnTo>
                    <a:lnTo>
                      <a:pt x="214" y="46"/>
                    </a:lnTo>
                    <a:lnTo>
                      <a:pt x="217" y="44"/>
                    </a:lnTo>
                    <a:lnTo>
                      <a:pt x="219" y="42"/>
                    </a:lnTo>
                    <a:lnTo>
                      <a:pt x="221" y="42"/>
                    </a:lnTo>
                    <a:lnTo>
                      <a:pt x="223" y="40"/>
                    </a:lnTo>
                    <a:lnTo>
                      <a:pt x="225" y="40"/>
                    </a:lnTo>
                    <a:lnTo>
                      <a:pt x="227" y="40"/>
                    </a:lnTo>
                    <a:lnTo>
                      <a:pt x="230" y="40"/>
                    </a:lnTo>
                    <a:lnTo>
                      <a:pt x="232" y="40"/>
                    </a:lnTo>
                    <a:lnTo>
                      <a:pt x="232" y="37"/>
                    </a:lnTo>
                    <a:lnTo>
                      <a:pt x="234" y="37"/>
                    </a:lnTo>
                    <a:lnTo>
                      <a:pt x="236" y="35"/>
                    </a:lnTo>
                    <a:lnTo>
                      <a:pt x="238" y="32"/>
                    </a:lnTo>
                    <a:lnTo>
                      <a:pt x="240" y="30"/>
                    </a:lnTo>
                    <a:lnTo>
                      <a:pt x="243" y="28"/>
                    </a:lnTo>
                    <a:lnTo>
                      <a:pt x="245" y="26"/>
                    </a:lnTo>
                    <a:lnTo>
                      <a:pt x="245" y="23"/>
                    </a:lnTo>
                    <a:lnTo>
                      <a:pt x="247" y="23"/>
                    </a:lnTo>
                    <a:lnTo>
                      <a:pt x="249" y="21"/>
                    </a:lnTo>
                    <a:lnTo>
                      <a:pt x="251" y="18"/>
                    </a:lnTo>
                    <a:lnTo>
                      <a:pt x="251" y="16"/>
                    </a:lnTo>
                    <a:lnTo>
                      <a:pt x="253" y="16"/>
                    </a:lnTo>
                    <a:lnTo>
                      <a:pt x="256" y="14"/>
                    </a:lnTo>
                    <a:lnTo>
                      <a:pt x="258" y="12"/>
                    </a:lnTo>
                    <a:lnTo>
                      <a:pt x="260" y="12"/>
                    </a:lnTo>
                    <a:lnTo>
                      <a:pt x="260" y="9"/>
                    </a:lnTo>
                    <a:lnTo>
                      <a:pt x="262" y="9"/>
                    </a:lnTo>
                    <a:lnTo>
                      <a:pt x="262" y="7"/>
                    </a:lnTo>
                    <a:lnTo>
                      <a:pt x="264" y="7"/>
                    </a:lnTo>
                    <a:lnTo>
                      <a:pt x="267" y="7"/>
                    </a:lnTo>
                    <a:lnTo>
                      <a:pt x="268" y="5"/>
                    </a:lnTo>
                    <a:lnTo>
                      <a:pt x="271" y="5"/>
                    </a:lnTo>
                    <a:lnTo>
                      <a:pt x="273" y="5"/>
                    </a:lnTo>
                    <a:lnTo>
                      <a:pt x="273" y="2"/>
                    </a:lnTo>
                    <a:lnTo>
                      <a:pt x="275" y="2"/>
                    </a:lnTo>
                    <a:lnTo>
                      <a:pt x="277" y="2"/>
                    </a:lnTo>
                    <a:lnTo>
                      <a:pt x="279" y="0"/>
                    </a:lnTo>
                    <a:lnTo>
                      <a:pt x="281" y="0"/>
                    </a:lnTo>
                    <a:lnTo>
                      <a:pt x="284" y="0"/>
                    </a:lnTo>
                    <a:lnTo>
                      <a:pt x="286" y="0"/>
                    </a:lnTo>
                    <a:lnTo>
                      <a:pt x="288" y="0"/>
                    </a:lnTo>
                    <a:lnTo>
                      <a:pt x="290" y="0"/>
                    </a:lnTo>
                    <a:lnTo>
                      <a:pt x="292" y="2"/>
                    </a:lnTo>
                    <a:lnTo>
                      <a:pt x="295" y="2"/>
                    </a:lnTo>
                    <a:lnTo>
                      <a:pt x="297" y="2"/>
                    </a:lnTo>
                    <a:lnTo>
                      <a:pt x="299" y="5"/>
                    </a:lnTo>
                    <a:lnTo>
                      <a:pt x="301" y="5"/>
                    </a:lnTo>
                    <a:lnTo>
                      <a:pt x="303" y="5"/>
                    </a:lnTo>
                    <a:lnTo>
                      <a:pt x="305" y="5"/>
                    </a:lnTo>
                    <a:lnTo>
                      <a:pt x="305" y="7"/>
                    </a:lnTo>
                    <a:lnTo>
                      <a:pt x="308" y="7"/>
                    </a:lnTo>
                    <a:lnTo>
                      <a:pt x="308" y="9"/>
                    </a:lnTo>
                    <a:lnTo>
                      <a:pt x="310" y="9"/>
                    </a:lnTo>
                    <a:lnTo>
                      <a:pt x="310" y="12"/>
                    </a:lnTo>
                    <a:lnTo>
                      <a:pt x="312" y="12"/>
                    </a:lnTo>
                    <a:lnTo>
                      <a:pt x="312" y="14"/>
                    </a:lnTo>
                    <a:lnTo>
                      <a:pt x="314" y="16"/>
                    </a:lnTo>
                    <a:lnTo>
                      <a:pt x="314" y="18"/>
                    </a:lnTo>
                    <a:lnTo>
                      <a:pt x="316" y="18"/>
                    </a:lnTo>
                    <a:lnTo>
                      <a:pt x="316" y="21"/>
                    </a:lnTo>
                    <a:lnTo>
                      <a:pt x="318" y="23"/>
                    </a:lnTo>
                    <a:lnTo>
                      <a:pt x="321" y="23"/>
                    </a:lnTo>
                    <a:lnTo>
                      <a:pt x="321" y="26"/>
                    </a:lnTo>
                    <a:lnTo>
                      <a:pt x="322" y="28"/>
                    </a:lnTo>
                    <a:lnTo>
                      <a:pt x="325" y="30"/>
                    </a:lnTo>
                    <a:lnTo>
                      <a:pt x="325" y="32"/>
                    </a:lnTo>
                    <a:lnTo>
                      <a:pt x="327" y="32"/>
                    </a:lnTo>
                    <a:lnTo>
                      <a:pt x="327" y="35"/>
                    </a:lnTo>
                    <a:lnTo>
                      <a:pt x="327" y="37"/>
                    </a:lnTo>
                    <a:lnTo>
                      <a:pt x="329" y="37"/>
                    </a:lnTo>
                    <a:lnTo>
                      <a:pt x="329" y="40"/>
                    </a:lnTo>
                    <a:lnTo>
                      <a:pt x="332" y="40"/>
                    </a:lnTo>
                    <a:lnTo>
                      <a:pt x="332" y="42"/>
                    </a:lnTo>
                    <a:lnTo>
                      <a:pt x="333" y="42"/>
                    </a:lnTo>
                    <a:lnTo>
                      <a:pt x="336" y="44"/>
                    </a:lnTo>
                    <a:lnTo>
                      <a:pt x="338" y="44"/>
                    </a:lnTo>
                    <a:lnTo>
                      <a:pt x="340" y="46"/>
                    </a:lnTo>
                    <a:lnTo>
                      <a:pt x="342" y="46"/>
                    </a:lnTo>
                    <a:lnTo>
                      <a:pt x="344" y="49"/>
                    </a:lnTo>
                    <a:lnTo>
                      <a:pt x="346" y="49"/>
                    </a:lnTo>
                    <a:lnTo>
                      <a:pt x="349" y="51"/>
                    </a:lnTo>
                    <a:lnTo>
                      <a:pt x="351" y="53"/>
                    </a:lnTo>
                    <a:lnTo>
                      <a:pt x="353" y="53"/>
                    </a:lnTo>
                    <a:lnTo>
                      <a:pt x="355" y="53"/>
                    </a:lnTo>
                    <a:lnTo>
                      <a:pt x="355" y="56"/>
                    </a:lnTo>
                    <a:lnTo>
                      <a:pt x="357" y="56"/>
                    </a:lnTo>
                    <a:lnTo>
                      <a:pt x="359" y="56"/>
                    </a:lnTo>
                    <a:lnTo>
                      <a:pt x="359" y="58"/>
                    </a:lnTo>
                    <a:lnTo>
                      <a:pt x="362" y="58"/>
                    </a:lnTo>
                    <a:lnTo>
                      <a:pt x="364" y="61"/>
                    </a:lnTo>
                    <a:lnTo>
                      <a:pt x="366" y="61"/>
                    </a:lnTo>
                    <a:lnTo>
                      <a:pt x="368" y="61"/>
                    </a:lnTo>
                    <a:lnTo>
                      <a:pt x="370" y="63"/>
                    </a:lnTo>
                    <a:lnTo>
                      <a:pt x="373" y="63"/>
                    </a:lnTo>
                    <a:lnTo>
                      <a:pt x="375" y="63"/>
                    </a:lnTo>
                    <a:lnTo>
                      <a:pt x="377" y="65"/>
                    </a:lnTo>
                    <a:lnTo>
                      <a:pt x="379" y="65"/>
                    </a:lnTo>
                    <a:lnTo>
                      <a:pt x="381" y="65"/>
                    </a:lnTo>
                    <a:lnTo>
                      <a:pt x="381" y="67"/>
                    </a:lnTo>
                    <a:lnTo>
                      <a:pt x="383" y="67"/>
                    </a:lnTo>
                    <a:lnTo>
                      <a:pt x="386" y="67"/>
                    </a:lnTo>
                    <a:lnTo>
                      <a:pt x="387" y="70"/>
                    </a:lnTo>
                    <a:lnTo>
                      <a:pt x="390" y="70"/>
                    </a:lnTo>
                    <a:lnTo>
                      <a:pt x="392" y="70"/>
                    </a:lnTo>
                    <a:lnTo>
                      <a:pt x="394" y="70"/>
                    </a:lnTo>
                    <a:lnTo>
                      <a:pt x="396" y="70"/>
                    </a:lnTo>
                    <a:lnTo>
                      <a:pt x="398" y="70"/>
                    </a:lnTo>
                    <a:lnTo>
                      <a:pt x="401" y="70"/>
                    </a:lnTo>
                    <a:lnTo>
                      <a:pt x="403" y="70"/>
                    </a:lnTo>
                    <a:lnTo>
                      <a:pt x="405" y="70"/>
                    </a:lnTo>
                    <a:lnTo>
                      <a:pt x="407" y="70"/>
                    </a:lnTo>
                    <a:lnTo>
                      <a:pt x="409" y="67"/>
                    </a:lnTo>
                    <a:lnTo>
                      <a:pt x="414" y="7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Freeform 111"/>
              <p:cNvSpPr>
                <a:spLocks/>
              </p:cNvSpPr>
              <p:nvPr/>
            </p:nvSpPr>
            <p:spPr bwMode="auto">
              <a:xfrm>
                <a:off x="216" y="386"/>
                <a:ext cx="1919" cy="1306"/>
              </a:xfrm>
              <a:custGeom>
                <a:avLst/>
                <a:gdLst>
                  <a:gd name="T0" fmla="*/ 2147483647 w 1341"/>
                  <a:gd name="T1" fmla="*/ 2147483647 h 982"/>
                  <a:gd name="T2" fmla="*/ 2147483647 w 1341"/>
                  <a:gd name="T3" fmla="*/ 2147483647 h 982"/>
                  <a:gd name="T4" fmla="*/ 2147483647 w 1341"/>
                  <a:gd name="T5" fmla="*/ 2147483647 h 982"/>
                  <a:gd name="T6" fmla="*/ 2147483647 w 1341"/>
                  <a:gd name="T7" fmla="*/ 2147483647 h 982"/>
                  <a:gd name="T8" fmla="*/ 2147483647 w 1341"/>
                  <a:gd name="T9" fmla="*/ 2147483647 h 982"/>
                  <a:gd name="T10" fmla="*/ 2147483647 w 1341"/>
                  <a:gd name="T11" fmla="*/ 2147483647 h 982"/>
                  <a:gd name="T12" fmla="*/ 2147483647 w 1341"/>
                  <a:gd name="T13" fmla="*/ 2147483647 h 982"/>
                  <a:gd name="T14" fmla="*/ 2147483647 w 1341"/>
                  <a:gd name="T15" fmla="*/ 2147483647 h 982"/>
                  <a:gd name="T16" fmla="*/ 2147483647 w 1341"/>
                  <a:gd name="T17" fmla="*/ 2147483647 h 982"/>
                  <a:gd name="T18" fmla="*/ 2147483647 w 1341"/>
                  <a:gd name="T19" fmla="*/ 2147483647 h 982"/>
                  <a:gd name="T20" fmla="*/ 2147483647 w 1341"/>
                  <a:gd name="T21" fmla="*/ 2147483647 h 982"/>
                  <a:gd name="T22" fmla="*/ 2147483647 w 1341"/>
                  <a:gd name="T23" fmla="*/ 2147483647 h 982"/>
                  <a:gd name="T24" fmla="*/ 2147483647 w 1341"/>
                  <a:gd name="T25" fmla="*/ 2147483647 h 982"/>
                  <a:gd name="T26" fmla="*/ 2147483647 w 1341"/>
                  <a:gd name="T27" fmla="*/ 2147483647 h 982"/>
                  <a:gd name="T28" fmla="*/ 2147483647 w 1341"/>
                  <a:gd name="T29" fmla="*/ 2147483647 h 982"/>
                  <a:gd name="T30" fmla="*/ 2147483647 w 1341"/>
                  <a:gd name="T31" fmla="*/ 2147483647 h 982"/>
                  <a:gd name="T32" fmla="*/ 2147483647 w 1341"/>
                  <a:gd name="T33" fmla="*/ 2147483647 h 982"/>
                  <a:gd name="T34" fmla="*/ 2147483647 w 1341"/>
                  <a:gd name="T35" fmla="*/ 2147483647 h 982"/>
                  <a:gd name="T36" fmla="*/ 2147483647 w 1341"/>
                  <a:gd name="T37" fmla="*/ 2147483647 h 982"/>
                  <a:gd name="T38" fmla="*/ 2147483647 w 1341"/>
                  <a:gd name="T39" fmla="*/ 2147483647 h 982"/>
                  <a:gd name="T40" fmla="*/ 2147483647 w 1341"/>
                  <a:gd name="T41" fmla="*/ 2147483647 h 982"/>
                  <a:gd name="T42" fmla="*/ 2147483647 w 1341"/>
                  <a:gd name="T43" fmla="*/ 2147483647 h 982"/>
                  <a:gd name="T44" fmla="*/ 2147483647 w 1341"/>
                  <a:gd name="T45" fmla="*/ 2147483647 h 982"/>
                  <a:gd name="T46" fmla="*/ 2147483647 w 1341"/>
                  <a:gd name="T47" fmla="*/ 2147483647 h 982"/>
                  <a:gd name="T48" fmla="*/ 2147483647 w 1341"/>
                  <a:gd name="T49" fmla="*/ 2147483647 h 982"/>
                  <a:gd name="T50" fmla="*/ 2147483647 w 1341"/>
                  <a:gd name="T51" fmla="*/ 2147483647 h 982"/>
                  <a:gd name="T52" fmla="*/ 2147483647 w 1341"/>
                  <a:gd name="T53" fmla="*/ 2147483647 h 982"/>
                  <a:gd name="T54" fmla="*/ 2147483647 w 1341"/>
                  <a:gd name="T55" fmla="*/ 2147483647 h 982"/>
                  <a:gd name="T56" fmla="*/ 2147483647 w 1341"/>
                  <a:gd name="T57" fmla="*/ 1842377688 h 982"/>
                  <a:gd name="T58" fmla="*/ 2147483647 w 1341"/>
                  <a:gd name="T59" fmla="*/ 1516261359 h 982"/>
                  <a:gd name="T60" fmla="*/ 2147483647 w 1341"/>
                  <a:gd name="T61" fmla="*/ 1297323864 h 982"/>
                  <a:gd name="T62" fmla="*/ 2147483647 w 1341"/>
                  <a:gd name="T63" fmla="*/ 900058834 h 982"/>
                  <a:gd name="T64" fmla="*/ 2147483647 w 1341"/>
                  <a:gd name="T65" fmla="*/ 839088228 h 982"/>
                  <a:gd name="T66" fmla="*/ 2147483647 w 1341"/>
                  <a:gd name="T67" fmla="*/ 797075002 h 982"/>
                  <a:gd name="T68" fmla="*/ 2147483647 w 1341"/>
                  <a:gd name="T69" fmla="*/ 309105387 h 982"/>
                  <a:gd name="T70" fmla="*/ 2147483647 w 1341"/>
                  <a:gd name="T71" fmla="*/ 230973423 h 982"/>
                  <a:gd name="T72" fmla="*/ 2147483647 w 1341"/>
                  <a:gd name="T73" fmla="*/ 91642859 h 982"/>
                  <a:gd name="T74" fmla="*/ 2147483647 w 1341"/>
                  <a:gd name="T75" fmla="*/ 340511457 h 982"/>
                  <a:gd name="T76" fmla="*/ 2147483647 w 1341"/>
                  <a:gd name="T77" fmla="*/ 612881650 h 982"/>
                  <a:gd name="T78" fmla="*/ 2147483647 w 1341"/>
                  <a:gd name="T79" fmla="*/ 777062156 h 982"/>
                  <a:gd name="T80" fmla="*/ 2147483647 w 1341"/>
                  <a:gd name="T81" fmla="*/ 777062156 h 982"/>
                  <a:gd name="T82" fmla="*/ 2147483647 w 1341"/>
                  <a:gd name="T83" fmla="*/ 687039202 h 982"/>
                  <a:gd name="T84" fmla="*/ 2147483647 w 1341"/>
                  <a:gd name="T85" fmla="*/ 432258434 h 982"/>
                  <a:gd name="T86" fmla="*/ 2147483647 w 1341"/>
                  <a:gd name="T87" fmla="*/ 230973423 h 982"/>
                  <a:gd name="T88" fmla="*/ 2147483647 w 1341"/>
                  <a:gd name="T89" fmla="*/ 24188330 h 982"/>
                  <a:gd name="T90" fmla="*/ 2147483647 w 1341"/>
                  <a:gd name="T91" fmla="*/ 178002983 h 982"/>
                  <a:gd name="T92" fmla="*/ 2147483647 w 1341"/>
                  <a:gd name="T93" fmla="*/ 546726032 h 982"/>
                  <a:gd name="T94" fmla="*/ 2147483647 w 1341"/>
                  <a:gd name="T95" fmla="*/ 967015113 h 982"/>
                  <a:gd name="T96" fmla="*/ 2147483647 w 1341"/>
                  <a:gd name="T97" fmla="*/ 1389790268 h 982"/>
                  <a:gd name="T98" fmla="*/ 2147483647 w 1341"/>
                  <a:gd name="T99" fmla="*/ 1722695289 h 982"/>
                  <a:gd name="T100" fmla="*/ 2147483647 w 1341"/>
                  <a:gd name="T101" fmla="*/ 1742131657 h 982"/>
                  <a:gd name="T102" fmla="*/ 2147483647 w 1341"/>
                  <a:gd name="T103" fmla="*/ 1427750246 h 982"/>
                  <a:gd name="T104" fmla="*/ 2147483647 w 1341"/>
                  <a:gd name="T105" fmla="*/ 1526887585 h 982"/>
                  <a:gd name="T106" fmla="*/ 2147483647 w 1341"/>
                  <a:gd name="T107" fmla="*/ 1329758325 h 982"/>
                  <a:gd name="T108" fmla="*/ 2147483647 w 1341"/>
                  <a:gd name="T109" fmla="*/ 1033444607 h 982"/>
                  <a:gd name="T110" fmla="*/ 2147483647 w 1341"/>
                  <a:gd name="T111" fmla="*/ 1045002437 h 982"/>
                  <a:gd name="T112" fmla="*/ 2147483647 w 1341"/>
                  <a:gd name="T113" fmla="*/ 1389790268 h 982"/>
                  <a:gd name="T114" fmla="*/ 2147483647 w 1341"/>
                  <a:gd name="T115" fmla="*/ 1630583073 h 982"/>
                  <a:gd name="T116" fmla="*/ 2147483647 w 1341"/>
                  <a:gd name="T117" fmla="*/ 1960322169 h 982"/>
                  <a:gd name="T118" fmla="*/ 2147483647 w 1341"/>
                  <a:gd name="T119" fmla="*/ 1960322169 h 982"/>
                  <a:gd name="T120" fmla="*/ 2147483647 w 1341"/>
                  <a:gd name="T121" fmla="*/ 2147483647 h 98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41"/>
                  <a:gd name="T184" fmla="*/ 0 h 982"/>
                  <a:gd name="T185" fmla="*/ 1341 w 1341"/>
                  <a:gd name="T186" fmla="*/ 982 h 98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41" h="982">
                    <a:moveTo>
                      <a:pt x="1341" y="359"/>
                    </a:moveTo>
                    <a:lnTo>
                      <a:pt x="1341" y="361"/>
                    </a:lnTo>
                    <a:lnTo>
                      <a:pt x="1339" y="364"/>
                    </a:lnTo>
                    <a:lnTo>
                      <a:pt x="1339" y="366"/>
                    </a:lnTo>
                    <a:lnTo>
                      <a:pt x="1176" y="693"/>
                    </a:lnTo>
                    <a:lnTo>
                      <a:pt x="1176" y="695"/>
                    </a:lnTo>
                    <a:lnTo>
                      <a:pt x="1176" y="697"/>
                    </a:lnTo>
                    <a:lnTo>
                      <a:pt x="1176" y="699"/>
                    </a:lnTo>
                    <a:lnTo>
                      <a:pt x="1176" y="702"/>
                    </a:lnTo>
                    <a:lnTo>
                      <a:pt x="1176" y="704"/>
                    </a:lnTo>
                    <a:lnTo>
                      <a:pt x="1176" y="706"/>
                    </a:lnTo>
                    <a:lnTo>
                      <a:pt x="1179" y="706"/>
                    </a:lnTo>
                    <a:lnTo>
                      <a:pt x="1179" y="709"/>
                    </a:lnTo>
                    <a:lnTo>
                      <a:pt x="1179" y="711"/>
                    </a:lnTo>
                    <a:lnTo>
                      <a:pt x="1179" y="713"/>
                    </a:lnTo>
                    <a:lnTo>
                      <a:pt x="1179" y="715"/>
                    </a:lnTo>
                    <a:lnTo>
                      <a:pt x="1181" y="715"/>
                    </a:lnTo>
                    <a:lnTo>
                      <a:pt x="1181" y="718"/>
                    </a:lnTo>
                    <a:lnTo>
                      <a:pt x="1183" y="718"/>
                    </a:lnTo>
                    <a:lnTo>
                      <a:pt x="1183" y="720"/>
                    </a:lnTo>
                    <a:lnTo>
                      <a:pt x="1185" y="720"/>
                    </a:lnTo>
                    <a:lnTo>
                      <a:pt x="1185" y="723"/>
                    </a:lnTo>
                    <a:lnTo>
                      <a:pt x="1187" y="723"/>
                    </a:lnTo>
                    <a:lnTo>
                      <a:pt x="1187" y="725"/>
                    </a:lnTo>
                    <a:lnTo>
                      <a:pt x="1190" y="725"/>
                    </a:lnTo>
                    <a:lnTo>
                      <a:pt x="1190" y="727"/>
                    </a:lnTo>
                    <a:lnTo>
                      <a:pt x="1192" y="727"/>
                    </a:lnTo>
                    <a:lnTo>
                      <a:pt x="1192" y="729"/>
                    </a:lnTo>
                    <a:lnTo>
                      <a:pt x="1194" y="729"/>
                    </a:lnTo>
                    <a:lnTo>
                      <a:pt x="1194" y="732"/>
                    </a:lnTo>
                    <a:lnTo>
                      <a:pt x="1196" y="732"/>
                    </a:lnTo>
                    <a:lnTo>
                      <a:pt x="1196" y="734"/>
                    </a:lnTo>
                    <a:lnTo>
                      <a:pt x="1196" y="737"/>
                    </a:lnTo>
                    <a:lnTo>
                      <a:pt x="1198" y="737"/>
                    </a:lnTo>
                    <a:lnTo>
                      <a:pt x="1198" y="739"/>
                    </a:lnTo>
                    <a:lnTo>
                      <a:pt x="1200" y="739"/>
                    </a:lnTo>
                    <a:lnTo>
                      <a:pt x="1200" y="741"/>
                    </a:lnTo>
                    <a:lnTo>
                      <a:pt x="1203" y="743"/>
                    </a:lnTo>
                    <a:lnTo>
                      <a:pt x="1204" y="746"/>
                    </a:lnTo>
                    <a:lnTo>
                      <a:pt x="1204" y="748"/>
                    </a:lnTo>
                    <a:lnTo>
                      <a:pt x="1204" y="750"/>
                    </a:lnTo>
                    <a:lnTo>
                      <a:pt x="1207" y="753"/>
                    </a:lnTo>
                    <a:lnTo>
                      <a:pt x="1207" y="755"/>
                    </a:lnTo>
                    <a:lnTo>
                      <a:pt x="1207" y="757"/>
                    </a:lnTo>
                    <a:lnTo>
                      <a:pt x="1207" y="760"/>
                    </a:lnTo>
                    <a:lnTo>
                      <a:pt x="1209" y="760"/>
                    </a:lnTo>
                    <a:lnTo>
                      <a:pt x="1211" y="762"/>
                    </a:lnTo>
                    <a:lnTo>
                      <a:pt x="1213" y="764"/>
                    </a:lnTo>
                    <a:lnTo>
                      <a:pt x="1211" y="769"/>
                    </a:lnTo>
                    <a:lnTo>
                      <a:pt x="1211" y="771"/>
                    </a:lnTo>
                    <a:lnTo>
                      <a:pt x="1211" y="773"/>
                    </a:lnTo>
                    <a:lnTo>
                      <a:pt x="1209" y="776"/>
                    </a:lnTo>
                    <a:lnTo>
                      <a:pt x="1209" y="778"/>
                    </a:lnTo>
                    <a:lnTo>
                      <a:pt x="1207" y="781"/>
                    </a:lnTo>
                    <a:lnTo>
                      <a:pt x="1207" y="783"/>
                    </a:lnTo>
                    <a:lnTo>
                      <a:pt x="1204" y="785"/>
                    </a:lnTo>
                    <a:lnTo>
                      <a:pt x="1204" y="787"/>
                    </a:lnTo>
                    <a:lnTo>
                      <a:pt x="1204" y="790"/>
                    </a:lnTo>
                    <a:lnTo>
                      <a:pt x="1203" y="790"/>
                    </a:lnTo>
                    <a:lnTo>
                      <a:pt x="1203" y="792"/>
                    </a:lnTo>
                    <a:lnTo>
                      <a:pt x="1203" y="795"/>
                    </a:lnTo>
                    <a:lnTo>
                      <a:pt x="1203" y="797"/>
                    </a:lnTo>
                    <a:lnTo>
                      <a:pt x="1203" y="799"/>
                    </a:lnTo>
                    <a:lnTo>
                      <a:pt x="1203" y="801"/>
                    </a:lnTo>
                    <a:lnTo>
                      <a:pt x="1203" y="804"/>
                    </a:lnTo>
                    <a:lnTo>
                      <a:pt x="1203" y="806"/>
                    </a:lnTo>
                    <a:lnTo>
                      <a:pt x="1203" y="808"/>
                    </a:lnTo>
                    <a:lnTo>
                      <a:pt x="1200" y="811"/>
                    </a:lnTo>
                    <a:lnTo>
                      <a:pt x="1200" y="813"/>
                    </a:lnTo>
                    <a:lnTo>
                      <a:pt x="1203" y="815"/>
                    </a:lnTo>
                    <a:lnTo>
                      <a:pt x="1203" y="818"/>
                    </a:lnTo>
                    <a:lnTo>
                      <a:pt x="1203" y="820"/>
                    </a:lnTo>
                    <a:lnTo>
                      <a:pt x="1203" y="822"/>
                    </a:lnTo>
                    <a:lnTo>
                      <a:pt x="1203" y="825"/>
                    </a:lnTo>
                    <a:lnTo>
                      <a:pt x="1203" y="827"/>
                    </a:lnTo>
                    <a:lnTo>
                      <a:pt x="1203" y="829"/>
                    </a:lnTo>
                    <a:lnTo>
                      <a:pt x="1203" y="831"/>
                    </a:lnTo>
                    <a:lnTo>
                      <a:pt x="1200" y="834"/>
                    </a:lnTo>
                    <a:lnTo>
                      <a:pt x="1200" y="836"/>
                    </a:lnTo>
                    <a:lnTo>
                      <a:pt x="1200" y="839"/>
                    </a:lnTo>
                    <a:lnTo>
                      <a:pt x="1200" y="840"/>
                    </a:lnTo>
                    <a:lnTo>
                      <a:pt x="1200" y="843"/>
                    </a:lnTo>
                    <a:lnTo>
                      <a:pt x="1200" y="845"/>
                    </a:lnTo>
                    <a:lnTo>
                      <a:pt x="1200" y="848"/>
                    </a:lnTo>
                    <a:lnTo>
                      <a:pt x="1200" y="850"/>
                    </a:lnTo>
                    <a:lnTo>
                      <a:pt x="1200" y="852"/>
                    </a:lnTo>
                    <a:lnTo>
                      <a:pt x="1198" y="854"/>
                    </a:lnTo>
                    <a:lnTo>
                      <a:pt x="1198" y="857"/>
                    </a:lnTo>
                    <a:lnTo>
                      <a:pt x="1198" y="859"/>
                    </a:lnTo>
                    <a:lnTo>
                      <a:pt x="1196" y="862"/>
                    </a:lnTo>
                    <a:lnTo>
                      <a:pt x="1196" y="864"/>
                    </a:lnTo>
                    <a:lnTo>
                      <a:pt x="1196" y="866"/>
                    </a:lnTo>
                    <a:lnTo>
                      <a:pt x="1196" y="868"/>
                    </a:lnTo>
                    <a:lnTo>
                      <a:pt x="1194" y="871"/>
                    </a:lnTo>
                    <a:lnTo>
                      <a:pt x="1194" y="873"/>
                    </a:lnTo>
                    <a:lnTo>
                      <a:pt x="1194" y="875"/>
                    </a:lnTo>
                    <a:lnTo>
                      <a:pt x="1192" y="878"/>
                    </a:lnTo>
                    <a:lnTo>
                      <a:pt x="1192" y="880"/>
                    </a:lnTo>
                    <a:lnTo>
                      <a:pt x="1190" y="882"/>
                    </a:lnTo>
                    <a:lnTo>
                      <a:pt x="1190" y="885"/>
                    </a:lnTo>
                    <a:lnTo>
                      <a:pt x="1187" y="885"/>
                    </a:lnTo>
                    <a:lnTo>
                      <a:pt x="1187" y="887"/>
                    </a:lnTo>
                    <a:lnTo>
                      <a:pt x="1185" y="887"/>
                    </a:lnTo>
                    <a:lnTo>
                      <a:pt x="1185" y="889"/>
                    </a:lnTo>
                    <a:lnTo>
                      <a:pt x="1183" y="889"/>
                    </a:lnTo>
                    <a:lnTo>
                      <a:pt x="1181" y="889"/>
                    </a:lnTo>
                    <a:lnTo>
                      <a:pt x="1179" y="892"/>
                    </a:lnTo>
                    <a:lnTo>
                      <a:pt x="1176" y="892"/>
                    </a:lnTo>
                    <a:lnTo>
                      <a:pt x="1174" y="894"/>
                    </a:lnTo>
                    <a:lnTo>
                      <a:pt x="1172" y="894"/>
                    </a:lnTo>
                    <a:lnTo>
                      <a:pt x="1170" y="894"/>
                    </a:lnTo>
                    <a:lnTo>
                      <a:pt x="1168" y="894"/>
                    </a:lnTo>
                    <a:lnTo>
                      <a:pt x="1166" y="894"/>
                    </a:lnTo>
                    <a:lnTo>
                      <a:pt x="1163" y="894"/>
                    </a:lnTo>
                    <a:lnTo>
                      <a:pt x="1162" y="894"/>
                    </a:lnTo>
                    <a:lnTo>
                      <a:pt x="1159" y="894"/>
                    </a:lnTo>
                    <a:lnTo>
                      <a:pt x="1157" y="894"/>
                    </a:lnTo>
                    <a:lnTo>
                      <a:pt x="1001" y="894"/>
                    </a:lnTo>
                    <a:lnTo>
                      <a:pt x="999" y="894"/>
                    </a:lnTo>
                    <a:lnTo>
                      <a:pt x="999" y="897"/>
                    </a:lnTo>
                    <a:lnTo>
                      <a:pt x="997" y="897"/>
                    </a:lnTo>
                    <a:lnTo>
                      <a:pt x="995" y="897"/>
                    </a:lnTo>
                    <a:lnTo>
                      <a:pt x="993" y="897"/>
                    </a:lnTo>
                    <a:lnTo>
                      <a:pt x="990" y="897"/>
                    </a:lnTo>
                    <a:lnTo>
                      <a:pt x="989" y="897"/>
                    </a:lnTo>
                    <a:lnTo>
                      <a:pt x="986" y="897"/>
                    </a:lnTo>
                    <a:lnTo>
                      <a:pt x="984" y="897"/>
                    </a:lnTo>
                    <a:lnTo>
                      <a:pt x="982" y="897"/>
                    </a:lnTo>
                    <a:lnTo>
                      <a:pt x="982" y="894"/>
                    </a:lnTo>
                    <a:lnTo>
                      <a:pt x="979" y="894"/>
                    </a:lnTo>
                    <a:lnTo>
                      <a:pt x="978" y="894"/>
                    </a:lnTo>
                    <a:lnTo>
                      <a:pt x="975" y="894"/>
                    </a:lnTo>
                    <a:lnTo>
                      <a:pt x="973" y="894"/>
                    </a:lnTo>
                    <a:lnTo>
                      <a:pt x="971" y="894"/>
                    </a:lnTo>
                    <a:lnTo>
                      <a:pt x="969" y="892"/>
                    </a:lnTo>
                    <a:lnTo>
                      <a:pt x="967" y="892"/>
                    </a:lnTo>
                    <a:lnTo>
                      <a:pt x="965" y="892"/>
                    </a:lnTo>
                    <a:lnTo>
                      <a:pt x="962" y="892"/>
                    </a:lnTo>
                    <a:lnTo>
                      <a:pt x="960" y="892"/>
                    </a:lnTo>
                    <a:lnTo>
                      <a:pt x="960" y="889"/>
                    </a:lnTo>
                    <a:lnTo>
                      <a:pt x="958" y="892"/>
                    </a:lnTo>
                    <a:lnTo>
                      <a:pt x="954" y="892"/>
                    </a:lnTo>
                    <a:lnTo>
                      <a:pt x="949" y="889"/>
                    </a:lnTo>
                    <a:lnTo>
                      <a:pt x="947" y="892"/>
                    </a:lnTo>
                    <a:lnTo>
                      <a:pt x="945" y="892"/>
                    </a:lnTo>
                    <a:lnTo>
                      <a:pt x="943" y="892"/>
                    </a:lnTo>
                    <a:lnTo>
                      <a:pt x="941" y="892"/>
                    </a:lnTo>
                    <a:lnTo>
                      <a:pt x="938" y="892"/>
                    </a:lnTo>
                    <a:lnTo>
                      <a:pt x="936" y="892"/>
                    </a:lnTo>
                    <a:lnTo>
                      <a:pt x="934" y="892"/>
                    </a:lnTo>
                    <a:lnTo>
                      <a:pt x="932" y="892"/>
                    </a:lnTo>
                    <a:lnTo>
                      <a:pt x="930" y="892"/>
                    </a:lnTo>
                    <a:lnTo>
                      <a:pt x="928" y="892"/>
                    </a:lnTo>
                    <a:lnTo>
                      <a:pt x="926" y="889"/>
                    </a:lnTo>
                    <a:lnTo>
                      <a:pt x="924" y="889"/>
                    </a:lnTo>
                    <a:lnTo>
                      <a:pt x="921" y="889"/>
                    </a:lnTo>
                    <a:lnTo>
                      <a:pt x="921" y="887"/>
                    </a:lnTo>
                    <a:lnTo>
                      <a:pt x="919" y="887"/>
                    </a:lnTo>
                    <a:lnTo>
                      <a:pt x="917" y="887"/>
                    </a:lnTo>
                    <a:lnTo>
                      <a:pt x="915" y="885"/>
                    </a:lnTo>
                    <a:lnTo>
                      <a:pt x="913" y="885"/>
                    </a:lnTo>
                    <a:lnTo>
                      <a:pt x="911" y="885"/>
                    </a:lnTo>
                    <a:lnTo>
                      <a:pt x="908" y="882"/>
                    </a:lnTo>
                    <a:lnTo>
                      <a:pt x="906" y="882"/>
                    </a:lnTo>
                    <a:lnTo>
                      <a:pt x="904" y="882"/>
                    </a:lnTo>
                    <a:lnTo>
                      <a:pt x="902" y="880"/>
                    </a:lnTo>
                    <a:lnTo>
                      <a:pt x="900" y="880"/>
                    </a:lnTo>
                    <a:lnTo>
                      <a:pt x="900" y="878"/>
                    </a:lnTo>
                    <a:lnTo>
                      <a:pt x="897" y="878"/>
                    </a:lnTo>
                    <a:lnTo>
                      <a:pt x="895" y="878"/>
                    </a:lnTo>
                    <a:lnTo>
                      <a:pt x="895" y="875"/>
                    </a:lnTo>
                    <a:lnTo>
                      <a:pt x="893" y="875"/>
                    </a:lnTo>
                    <a:lnTo>
                      <a:pt x="891" y="875"/>
                    </a:lnTo>
                    <a:lnTo>
                      <a:pt x="889" y="873"/>
                    </a:lnTo>
                    <a:lnTo>
                      <a:pt x="887" y="871"/>
                    </a:lnTo>
                    <a:lnTo>
                      <a:pt x="884" y="871"/>
                    </a:lnTo>
                    <a:lnTo>
                      <a:pt x="883" y="868"/>
                    </a:lnTo>
                    <a:lnTo>
                      <a:pt x="880" y="868"/>
                    </a:lnTo>
                    <a:lnTo>
                      <a:pt x="878" y="866"/>
                    </a:lnTo>
                    <a:lnTo>
                      <a:pt x="876" y="866"/>
                    </a:lnTo>
                    <a:lnTo>
                      <a:pt x="874" y="864"/>
                    </a:lnTo>
                    <a:lnTo>
                      <a:pt x="872" y="864"/>
                    </a:lnTo>
                    <a:lnTo>
                      <a:pt x="872" y="862"/>
                    </a:lnTo>
                    <a:lnTo>
                      <a:pt x="870" y="862"/>
                    </a:lnTo>
                    <a:lnTo>
                      <a:pt x="870" y="859"/>
                    </a:lnTo>
                    <a:lnTo>
                      <a:pt x="867" y="859"/>
                    </a:lnTo>
                    <a:lnTo>
                      <a:pt x="867" y="857"/>
                    </a:lnTo>
                    <a:lnTo>
                      <a:pt x="867" y="854"/>
                    </a:lnTo>
                    <a:lnTo>
                      <a:pt x="865" y="854"/>
                    </a:lnTo>
                    <a:lnTo>
                      <a:pt x="865" y="852"/>
                    </a:lnTo>
                    <a:lnTo>
                      <a:pt x="863" y="850"/>
                    </a:lnTo>
                    <a:lnTo>
                      <a:pt x="861" y="848"/>
                    </a:lnTo>
                    <a:lnTo>
                      <a:pt x="861" y="845"/>
                    </a:lnTo>
                    <a:lnTo>
                      <a:pt x="859" y="845"/>
                    </a:lnTo>
                    <a:lnTo>
                      <a:pt x="856" y="843"/>
                    </a:lnTo>
                    <a:lnTo>
                      <a:pt x="856" y="840"/>
                    </a:lnTo>
                    <a:lnTo>
                      <a:pt x="854" y="840"/>
                    </a:lnTo>
                    <a:lnTo>
                      <a:pt x="854" y="839"/>
                    </a:lnTo>
                    <a:lnTo>
                      <a:pt x="852" y="836"/>
                    </a:lnTo>
                    <a:lnTo>
                      <a:pt x="852" y="834"/>
                    </a:lnTo>
                    <a:lnTo>
                      <a:pt x="850" y="834"/>
                    </a:lnTo>
                    <a:lnTo>
                      <a:pt x="850" y="831"/>
                    </a:lnTo>
                    <a:lnTo>
                      <a:pt x="848" y="831"/>
                    </a:lnTo>
                    <a:lnTo>
                      <a:pt x="848" y="829"/>
                    </a:lnTo>
                    <a:lnTo>
                      <a:pt x="846" y="829"/>
                    </a:lnTo>
                    <a:lnTo>
                      <a:pt x="846" y="827"/>
                    </a:lnTo>
                    <a:lnTo>
                      <a:pt x="843" y="827"/>
                    </a:lnTo>
                    <a:lnTo>
                      <a:pt x="841" y="827"/>
                    </a:lnTo>
                    <a:lnTo>
                      <a:pt x="839" y="827"/>
                    </a:lnTo>
                    <a:lnTo>
                      <a:pt x="837" y="825"/>
                    </a:lnTo>
                    <a:lnTo>
                      <a:pt x="835" y="825"/>
                    </a:lnTo>
                    <a:lnTo>
                      <a:pt x="833" y="825"/>
                    </a:lnTo>
                    <a:lnTo>
                      <a:pt x="830" y="822"/>
                    </a:lnTo>
                    <a:lnTo>
                      <a:pt x="828" y="822"/>
                    </a:lnTo>
                    <a:lnTo>
                      <a:pt x="826" y="822"/>
                    </a:lnTo>
                    <a:lnTo>
                      <a:pt x="824" y="822"/>
                    </a:lnTo>
                    <a:lnTo>
                      <a:pt x="822" y="822"/>
                    </a:lnTo>
                    <a:lnTo>
                      <a:pt x="819" y="822"/>
                    </a:lnTo>
                    <a:lnTo>
                      <a:pt x="818" y="825"/>
                    </a:lnTo>
                    <a:lnTo>
                      <a:pt x="815" y="825"/>
                    </a:lnTo>
                    <a:lnTo>
                      <a:pt x="813" y="825"/>
                    </a:lnTo>
                    <a:lnTo>
                      <a:pt x="813" y="827"/>
                    </a:lnTo>
                    <a:lnTo>
                      <a:pt x="811" y="827"/>
                    </a:lnTo>
                    <a:lnTo>
                      <a:pt x="809" y="827"/>
                    </a:lnTo>
                    <a:lnTo>
                      <a:pt x="807" y="829"/>
                    </a:lnTo>
                    <a:lnTo>
                      <a:pt x="805" y="829"/>
                    </a:lnTo>
                    <a:lnTo>
                      <a:pt x="802" y="829"/>
                    </a:lnTo>
                    <a:lnTo>
                      <a:pt x="802" y="831"/>
                    </a:lnTo>
                    <a:lnTo>
                      <a:pt x="800" y="831"/>
                    </a:lnTo>
                    <a:lnTo>
                      <a:pt x="800" y="834"/>
                    </a:lnTo>
                    <a:lnTo>
                      <a:pt x="798" y="834"/>
                    </a:lnTo>
                    <a:lnTo>
                      <a:pt x="796" y="836"/>
                    </a:lnTo>
                    <a:lnTo>
                      <a:pt x="794" y="839"/>
                    </a:lnTo>
                    <a:lnTo>
                      <a:pt x="792" y="839"/>
                    </a:lnTo>
                    <a:lnTo>
                      <a:pt x="792" y="840"/>
                    </a:lnTo>
                    <a:lnTo>
                      <a:pt x="789" y="843"/>
                    </a:lnTo>
                    <a:lnTo>
                      <a:pt x="787" y="845"/>
                    </a:lnTo>
                    <a:lnTo>
                      <a:pt x="785" y="845"/>
                    </a:lnTo>
                    <a:lnTo>
                      <a:pt x="785" y="848"/>
                    </a:lnTo>
                    <a:lnTo>
                      <a:pt x="783" y="850"/>
                    </a:lnTo>
                    <a:lnTo>
                      <a:pt x="781" y="852"/>
                    </a:lnTo>
                    <a:lnTo>
                      <a:pt x="778" y="854"/>
                    </a:lnTo>
                    <a:lnTo>
                      <a:pt x="776" y="857"/>
                    </a:lnTo>
                    <a:lnTo>
                      <a:pt x="774" y="859"/>
                    </a:lnTo>
                    <a:lnTo>
                      <a:pt x="772" y="859"/>
                    </a:lnTo>
                    <a:lnTo>
                      <a:pt x="772" y="862"/>
                    </a:lnTo>
                    <a:lnTo>
                      <a:pt x="770" y="862"/>
                    </a:lnTo>
                    <a:lnTo>
                      <a:pt x="768" y="862"/>
                    </a:lnTo>
                    <a:lnTo>
                      <a:pt x="765" y="862"/>
                    </a:lnTo>
                    <a:lnTo>
                      <a:pt x="764" y="862"/>
                    </a:lnTo>
                    <a:lnTo>
                      <a:pt x="761" y="864"/>
                    </a:lnTo>
                    <a:lnTo>
                      <a:pt x="759" y="864"/>
                    </a:lnTo>
                    <a:lnTo>
                      <a:pt x="757" y="866"/>
                    </a:lnTo>
                    <a:lnTo>
                      <a:pt x="755" y="868"/>
                    </a:lnTo>
                    <a:lnTo>
                      <a:pt x="755" y="871"/>
                    </a:lnTo>
                    <a:lnTo>
                      <a:pt x="753" y="871"/>
                    </a:lnTo>
                    <a:lnTo>
                      <a:pt x="753" y="873"/>
                    </a:lnTo>
                    <a:lnTo>
                      <a:pt x="753" y="875"/>
                    </a:lnTo>
                    <a:lnTo>
                      <a:pt x="751" y="875"/>
                    </a:lnTo>
                    <a:lnTo>
                      <a:pt x="751" y="878"/>
                    </a:lnTo>
                    <a:lnTo>
                      <a:pt x="751" y="880"/>
                    </a:lnTo>
                    <a:lnTo>
                      <a:pt x="751" y="882"/>
                    </a:lnTo>
                    <a:lnTo>
                      <a:pt x="751" y="885"/>
                    </a:lnTo>
                    <a:lnTo>
                      <a:pt x="748" y="885"/>
                    </a:lnTo>
                    <a:lnTo>
                      <a:pt x="748" y="887"/>
                    </a:lnTo>
                    <a:lnTo>
                      <a:pt x="748" y="889"/>
                    </a:lnTo>
                    <a:lnTo>
                      <a:pt x="748" y="892"/>
                    </a:lnTo>
                    <a:lnTo>
                      <a:pt x="746" y="894"/>
                    </a:lnTo>
                    <a:lnTo>
                      <a:pt x="746" y="897"/>
                    </a:lnTo>
                    <a:lnTo>
                      <a:pt x="744" y="898"/>
                    </a:lnTo>
                    <a:lnTo>
                      <a:pt x="742" y="901"/>
                    </a:lnTo>
                    <a:lnTo>
                      <a:pt x="740" y="903"/>
                    </a:lnTo>
                    <a:lnTo>
                      <a:pt x="737" y="903"/>
                    </a:lnTo>
                    <a:lnTo>
                      <a:pt x="735" y="903"/>
                    </a:lnTo>
                    <a:lnTo>
                      <a:pt x="735" y="906"/>
                    </a:lnTo>
                    <a:lnTo>
                      <a:pt x="733" y="906"/>
                    </a:lnTo>
                    <a:lnTo>
                      <a:pt x="731" y="906"/>
                    </a:lnTo>
                    <a:lnTo>
                      <a:pt x="729" y="906"/>
                    </a:lnTo>
                    <a:lnTo>
                      <a:pt x="727" y="908"/>
                    </a:lnTo>
                    <a:lnTo>
                      <a:pt x="724" y="908"/>
                    </a:lnTo>
                    <a:lnTo>
                      <a:pt x="722" y="908"/>
                    </a:lnTo>
                    <a:lnTo>
                      <a:pt x="720" y="910"/>
                    </a:lnTo>
                    <a:lnTo>
                      <a:pt x="718" y="910"/>
                    </a:lnTo>
                    <a:lnTo>
                      <a:pt x="716" y="910"/>
                    </a:lnTo>
                    <a:lnTo>
                      <a:pt x="716" y="912"/>
                    </a:lnTo>
                    <a:lnTo>
                      <a:pt x="714" y="912"/>
                    </a:lnTo>
                    <a:lnTo>
                      <a:pt x="711" y="912"/>
                    </a:lnTo>
                    <a:lnTo>
                      <a:pt x="709" y="915"/>
                    </a:lnTo>
                    <a:lnTo>
                      <a:pt x="707" y="915"/>
                    </a:lnTo>
                    <a:lnTo>
                      <a:pt x="705" y="915"/>
                    </a:lnTo>
                    <a:lnTo>
                      <a:pt x="703" y="915"/>
                    </a:lnTo>
                    <a:lnTo>
                      <a:pt x="701" y="917"/>
                    </a:lnTo>
                    <a:lnTo>
                      <a:pt x="699" y="917"/>
                    </a:lnTo>
                    <a:lnTo>
                      <a:pt x="699" y="920"/>
                    </a:lnTo>
                    <a:lnTo>
                      <a:pt x="696" y="920"/>
                    </a:lnTo>
                    <a:lnTo>
                      <a:pt x="694" y="920"/>
                    </a:lnTo>
                    <a:lnTo>
                      <a:pt x="692" y="922"/>
                    </a:lnTo>
                    <a:lnTo>
                      <a:pt x="690" y="922"/>
                    </a:lnTo>
                    <a:lnTo>
                      <a:pt x="688" y="922"/>
                    </a:lnTo>
                    <a:lnTo>
                      <a:pt x="686" y="924"/>
                    </a:lnTo>
                    <a:lnTo>
                      <a:pt x="683" y="924"/>
                    </a:lnTo>
                    <a:lnTo>
                      <a:pt x="681" y="924"/>
                    </a:lnTo>
                    <a:lnTo>
                      <a:pt x="681" y="926"/>
                    </a:lnTo>
                    <a:lnTo>
                      <a:pt x="679" y="926"/>
                    </a:lnTo>
                    <a:lnTo>
                      <a:pt x="679" y="929"/>
                    </a:lnTo>
                    <a:lnTo>
                      <a:pt x="677" y="929"/>
                    </a:lnTo>
                    <a:lnTo>
                      <a:pt x="677" y="931"/>
                    </a:lnTo>
                    <a:lnTo>
                      <a:pt x="675" y="931"/>
                    </a:lnTo>
                    <a:lnTo>
                      <a:pt x="675" y="933"/>
                    </a:lnTo>
                    <a:lnTo>
                      <a:pt x="675" y="936"/>
                    </a:lnTo>
                    <a:lnTo>
                      <a:pt x="673" y="936"/>
                    </a:lnTo>
                    <a:lnTo>
                      <a:pt x="673" y="938"/>
                    </a:lnTo>
                    <a:lnTo>
                      <a:pt x="673" y="940"/>
                    </a:lnTo>
                    <a:lnTo>
                      <a:pt x="670" y="942"/>
                    </a:lnTo>
                    <a:lnTo>
                      <a:pt x="670" y="945"/>
                    </a:lnTo>
                    <a:lnTo>
                      <a:pt x="668" y="947"/>
                    </a:lnTo>
                    <a:lnTo>
                      <a:pt x="666" y="950"/>
                    </a:lnTo>
                    <a:lnTo>
                      <a:pt x="664" y="950"/>
                    </a:lnTo>
                    <a:lnTo>
                      <a:pt x="662" y="952"/>
                    </a:lnTo>
                    <a:lnTo>
                      <a:pt x="659" y="952"/>
                    </a:lnTo>
                    <a:lnTo>
                      <a:pt x="658" y="952"/>
                    </a:lnTo>
                    <a:lnTo>
                      <a:pt x="658" y="954"/>
                    </a:lnTo>
                    <a:lnTo>
                      <a:pt x="655" y="954"/>
                    </a:lnTo>
                    <a:lnTo>
                      <a:pt x="653" y="956"/>
                    </a:lnTo>
                    <a:lnTo>
                      <a:pt x="651" y="959"/>
                    </a:lnTo>
                    <a:lnTo>
                      <a:pt x="649" y="959"/>
                    </a:lnTo>
                    <a:lnTo>
                      <a:pt x="647" y="959"/>
                    </a:lnTo>
                    <a:lnTo>
                      <a:pt x="645" y="959"/>
                    </a:lnTo>
                    <a:lnTo>
                      <a:pt x="645" y="961"/>
                    </a:lnTo>
                    <a:lnTo>
                      <a:pt x="642" y="961"/>
                    </a:lnTo>
                    <a:lnTo>
                      <a:pt x="640" y="961"/>
                    </a:lnTo>
                    <a:lnTo>
                      <a:pt x="638" y="961"/>
                    </a:lnTo>
                    <a:lnTo>
                      <a:pt x="636" y="961"/>
                    </a:lnTo>
                    <a:lnTo>
                      <a:pt x="634" y="961"/>
                    </a:lnTo>
                    <a:lnTo>
                      <a:pt x="632" y="961"/>
                    </a:lnTo>
                    <a:lnTo>
                      <a:pt x="629" y="959"/>
                    </a:lnTo>
                    <a:lnTo>
                      <a:pt x="627" y="959"/>
                    </a:lnTo>
                    <a:lnTo>
                      <a:pt x="625" y="959"/>
                    </a:lnTo>
                    <a:lnTo>
                      <a:pt x="623" y="956"/>
                    </a:lnTo>
                    <a:lnTo>
                      <a:pt x="621" y="956"/>
                    </a:lnTo>
                    <a:lnTo>
                      <a:pt x="618" y="956"/>
                    </a:lnTo>
                    <a:lnTo>
                      <a:pt x="616" y="956"/>
                    </a:lnTo>
                    <a:lnTo>
                      <a:pt x="614" y="956"/>
                    </a:lnTo>
                    <a:lnTo>
                      <a:pt x="612" y="954"/>
                    </a:lnTo>
                    <a:lnTo>
                      <a:pt x="610" y="954"/>
                    </a:lnTo>
                    <a:lnTo>
                      <a:pt x="608" y="952"/>
                    </a:lnTo>
                    <a:lnTo>
                      <a:pt x="605" y="952"/>
                    </a:lnTo>
                    <a:lnTo>
                      <a:pt x="604" y="950"/>
                    </a:lnTo>
                    <a:lnTo>
                      <a:pt x="601" y="950"/>
                    </a:lnTo>
                    <a:lnTo>
                      <a:pt x="601" y="947"/>
                    </a:lnTo>
                    <a:lnTo>
                      <a:pt x="599" y="947"/>
                    </a:lnTo>
                    <a:lnTo>
                      <a:pt x="597" y="947"/>
                    </a:lnTo>
                    <a:lnTo>
                      <a:pt x="586" y="947"/>
                    </a:lnTo>
                    <a:lnTo>
                      <a:pt x="584" y="950"/>
                    </a:lnTo>
                    <a:lnTo>
                      <a:pt x="582" y="950"/>
                    </a:lnTo>
                    <a:lnTo>
                      <a:pt x="580" y="950"/>
                    </a:lnTo>
                    <a:lnTo>
                      <a:pt x="577" y="952"/>
                    </a:lnTo>
                    <a:lnTo>
                      <a:pt x="575" y="952"/>
                    </a:lnTo>
                    <a:lnTo>
                      <a:pt x="575" y="954"/>
                    </a:lnTo>
                    <a:lnTo>
                      <a:pt x="573" y="954"/>
                    </a:lnTo>
                    <a:lnTo>
                      <a:pt x="573" y="956"/>
                    </a:lnTo>
                    <a:lnTo>
                      <a:pt x="571" y="956"/>
                    </a:lnTo>
                    <a:lnTo>
                      <a:pt x="571" y="959"/>
                    </a:lnTo>
                    <a:lnTo>
                      <a:pt x="569" y="959"/>
                    </a:lnTo>
                    <a:lnTo>
                      <a:pt x="569" y="961"/>
                    </a:lnTo>
                    <a:lnTo>
                      <a:pt x="567" y="961"/>
                    </a:lnTo>
                    <a:lnTo>
                      <a:pt x="567" y="964"/>
                    </a:lnTo>
                    <a:lnTo>
                      <a:pt x="564" y="966"/>
                    </a:lnTo>
                    <a:lnTo>
                      <a:pt x="562" y="968"/>
                    </a:lnTo>
                    <a:lnTo>
                      <a:pt x="562" y="970"/>
                    </a:lnTo>
                    <a:lnTo>
                      <a:pt x="560" y="970"/>
                    </a:lnTo>
                    <a:lnTo>
                      <a:pt x="560" y="973"/>
                    </a:lnTo>
                    <a:lnTo>
                      <a:pt x="558" y="975"/>
                    </a:lnTo>
                    <a:lnTo>
                      <a:pt x="556" y="975"/>
                    </a:lnTo>
                    <a:lnTo>
                      <a:pt x="554" y="977"/>
                    </a:lnTo>
                    <a:lnTo>
                      <a:pt x="551" y="980"/>
                    </a:lnTo>
                    <a:lnTo>
                      <a:pt x="549" y="982"/>
                    </a:lnTo>
                    <a:lnTo>
                      <a:pt x="547" y="982"/>
                    </a:lnTo>
                    <a:lnTo>
                      <a:pt x="545" y="982"/>
                    </a:lnTo>
                    <a:lnTo>
                      <a:pt x="540" y="982"/>
                    </a:lnTo>
                    <a:lnTo>
                      <a:pt x="485" y="961"/>
                    </a:lnTo>
                    <a:lnTo>
                      <a:pt x="482" y="959"/>
                    </a:lnTo>
                    <a:lnTo>
                      <a:pt x="480" y="959"/>
                    </a:lnTo>
                    <a:lnTo>
                      <a:pt x="478" y="959"/>
                    </a:lnTo>
                    <a:lnTo>
                      <a:pt x="476" y="959"/>
                    </a:lnTo>
                    <a:lnTo>
                      <a:pt x="474" y="959"/>
                    </a:lnTo>
                    <a:lnTo>
                      <a:pt x="471" y="956"/>
                    </a:lnTo>
                    <a:lnTo>
                      <a:pt x="469" y="956"/>
                    </a:lnTo>
                    <a:lnTo>
                      <a:pt x="467" y="956"/>
                    </a:lnTo>
                    <a:lnTo>
                      <a:pt x="465" y="954"/>
                    </a:lnTo>
                    <a:lnTo>
                      <a:pt x="463" y="954"/>
                    </a:lnTo>
                    <a:lnTo>
                      <a:pt x="461" y="954"/>
                    </a:lnTo>
                    <a:lnTo>
                      <a:pt x="458" y="954"/>
                    </a:lnTo>
                    <a:lnTo>
                      <a:pt x="458" y="952"/>
                    </a:lnTo>
                    <a:lnTo>
                      <a:pt x="456" y="952"/>
                    </a:lnTo>
                    <a:lnTo>
                      <a:pt x="454" y="950"/>
                    </a:lnTo>
                    <a:lnTo>
                      <a:pt x="452" y="950"/>
                    </a:lnTo>
                    <a:lnTo>
                      <a:pt x="450" y="947"/>
                    </a:lnTo>
                    <a:lnTo>
                      <a:pt x="448" y="947"/>
                    </a:lnTo>
                    <a:lnTo>
                      <a:pt x="445" y="947"/>
                    </a:lnTo>
                    <a:lnTo>
                      <a:pt x="444" y="945"/>
                    </a:lnTo>
                    <a:lnTo>
                      <a:pt x="441" y="945"/>
                    </a:lnTo>
                    <a:lnTo>
                      <a:pt x="439" y="942"/>
                    </a:lnTo>
                    <a:lnTo>
                      <a:pt x="437" y="942"/>
                    </a:lnTo>
                    <a:lnTo>
                      <a:pt x="435" y="940"/>
                    </a:lnTo>
                    <a:lnTo>
                      <a:pt x="433" y="940"/>
                    </a:lnTo>
                    <a:lnTo>
                      <a:pt x="430" y="940"/>
                    </a:lnTo>
                    <a:lnTo>
                      <a:pt x="428" y="938"/>
                    </a:lnTo>
                    <a:lnTo>
                      <a:pt x="426" y="938"/>
                    </a:lnTo>
                    <a:lnTo>
                      <a:pt x="424" y="938"/>
                    </a:lnTo>
                    <a:lnTo>
                      <a:pt x="424" y="936"/>
                    </a:lnTo>
                    <a:lnTo>
                      <a:pt x="422" y="936"/>
                    </a:lnTo>
                    <a:lnTo>
                      <a:pt x="420" y="936"/>
                    </a:lnTo>
                    <a:lnTo>
                      <a:pt x="417" y="936"/>
                    </a:lnTo>
                    <a:lnTo>
                      <a:pt x="415" y="936"/>
                    </a:lnTo>
                    <a:lnTo>
                      <a:pt x="415" y="933"/>
                    </a:lnTo>
                    <a:lnTo>
                      <a:pt x="413" y="933"/>
                    </a:lnTo>
                    <a:lnTo>
                      <a:pt x="411" y="933"/>
                    </a:lnTo>
                    <a:lnTo>
                      <a:pt x="409" y="933"/>
                    </a:lnTo>
                    <a:lnTo>
                      <a:pt x="407" y="933"/>
                    </a:lnTo>
                    <a:lnTo>
                      <a:pt x="407" y="931"/>
                    </a:lnTo>
                    <a:lnTo>
                      <a:pt x="404" y="931"/>
                    </a:lnTo>
                    <a:lnTo>
                      <a:pt x="402" y="931"/>
                    </a:lnTo>
                    <a:lnTo>
                      <a:pt x="400" y="931"/>
                    </a:lnTo>
                    <a:lnTo>
                      <a:pt x="398" y="929"/>
                    </a:lnTo>
                    <a:lnTo>
                      <a:pt x="396" y="929"/>
                    </a:lnTo>
                    <a:lnTo>
                      <a:pt x="394" y="929"/>
                    </a:lnTo>
                    <a:lnTo>
                      <a:pt x="272" y="852"/>
                    </a:lnTo>
                    <a:lnTo>
                      <a:pt x="270" y="852"/>
                    </a:lnTo>
                    <a:lnTo>
                      <a:pt x="268" y="850"/>
                    </a:lnTo>
                    <a:lnTo>
                      <a:pt x="266" y="850"/>
                    </a:lnTo>
                    <a:lnTo>
                      <a:pt x="264" y="848"/>
                    </a:lnTo>
                    <a:lnTo>
                      <a:pt x="261" y="848"/>
                    </a:lnTo>
                    <a:lnTo>
                      <a:pt x="260" y="848"/>
                    </a:lnTo>
                    <a:lnTo>
                      <a:pt x="260" y="845"/>
                    </a:lnTo>
                    <a:lnTo>
                      <a:pt x="257" y="845"/>
                    </a:lnTo>
                    <a:lnTo>
                      <a:pt x="255" y="845"/>
                    </a:lnTo>
                    <a:lnTo>
                      <a:pt x="253" y="845"/>
                    </a:lnTo>
                    <a:lnTo>
                      <a:pt x="253" y="843"/>
                    </a:lnTo>
                    <a:lnTo>
                      <a:pt x="251" y="843"/>
                    </a:lnTo>
                    <a:lnTo>
                      <a:pt x="249" y="843"/>
                    </a:lnTo>
                    <a:lnTo>
                      <a:pt x="247" y="843"/>
                    </a:lnTo>
                    <a:lnTo>
                      <a:pt x="244" y="840"/>
                    </a:lnTo>
                    <a:lnTo>
                      <a:pt x="244" y="843"/>
                    </a:lnTo>
                    <a:lnTo>
                      <a:pt x="242" y="840"/>
                    </a:lnTo>
                    <a:lnTo>
                      <a:pt x="240" y="840"/>
                    </a:lnTo>
                    <a:lnTo>
                      <a:pt x="238" y="840"/>
                    </a:lnTo>
                    <a:lnTo>
                      <a:pt x="236" y="840"/>
                    </a:lnTo>
                    <a:lnTo>
                      <a:pt x="236" y="839"/>
                    </a:lnTo>
                    <a:lnTo>
                      <a:pt x="233" y="839"/>
                    </a:lnTo>
                    <a:lnTo>
                      <a:pt x="231" y="839"/>
                    </a:lnTo>
                    <a:lnTo>
                      <a:pt x="229" y="839"/>
                    </a:lnTo>
                    <a:lnTo>
                      <a:pt x="227" y="839"/>
                    </a:lnTo>
                    <a:lnTo>
                      <a:pt x="225" y="839"/>
                    </a:lnTo>
                    <a:lnTo>
                      <a:pt x="223" y="836"/>
                    </a:lnTo>
                    <a:lnTo>
                      <a:pt x="220" y="836"/>
                    </a:lnTo>
                    <a:lnTo>
                      <a:pt x="136" y="820"/>
                    </a:lnTo>
                    <a:lnTo>
                      <a:pt x="87" y="813"/>
                    </a:lnTo>
                    <a:lnTo>
                      <a:pt x="84" y="813"/>
                    </a:lnTo>
                    <a:lnTo>
                      <a:pt x="82" y="811"/>
                    </a:lnTo>
                    <a:lnTo>
                      <a:pt x="80" y="811"/>
                    </a:lnTo>
                    <a:lnTo>
                      <a:pt x="24" y="787"/>
                    </a:lnTo>
                    <a:lnTo>
                      <a:pt x="0" y="773"/>
                    </a:lnTo>
                    <a:lnTo>
                      <a:pt x="6" y="760"/>
                    </a:lnTo>
                    <a:lnTo>
                      <a:pt x="6" y="757"/>
                    </a:lnTo>
                    <a:lnTo>
                      <a:pt x="6" y="755"/>
                    </a:lnTo>
                    <a:lnTo>
                      <a:pt x="9" y="755"/>
                    </a:lnTo>
                    <a:lnTo>
                      <a:pt x="9" y="753"/>
                    </a:lnTo>
                    <a:lnTo>
                      <a:pt x="9" y="750"/>
                    </a:lnTo>
                    <a:lnTo>
                      <a:pt x="11" y="750"/>
                    </a:lnTo>
                    <a:lnTo>
                      <a:pt x="11" y="748"/>
                    </a:lnTo>
                    <a:lnTo>
                      <a:pt x="13" y="748"/>
                    </a:lnTo>
                    <a:lnTo>
                      <a:pt x="13" y="746"/>
                    </a:lnTo>
                    <a:lnTo>
                      <a:pt x="15" y="746"/>
                    </a:lnTo>
                    <a:lnTo>
                      <a:pt x="15" y="743"/>
                    </a:lnTo>
                    <a:lnTo>
                      <a:pt x="17" y="743"/>
                    </a:lnTo>
                    <a:lnTo>
                      <a:pt x="19" y="743"/>
                    </a:lnTo>
                    <a:lnTo>
                      <a:pt x="22" y="743"/>
                    </a:lnTo>
                    <a:lnTo>
                      <a:pt x="24" y="743"/>
                    </a:lnTo>
                    <a:lnTo>
                      <a:pt x="26" y="743"/>
                    </a:lnTo>
                    <a:lnTo>
                      <a:pt x="26" y="741"/>
                    </a:lnTo>
                    <a:lnTo>
                      <a:pt x="28" y="741"/>
                    </a:lnTo>
                    <a:lnTo>
                      <a:pt x="30" y="741"/>
                    </a:lnTo>
                    <a:lnTo>
                      <a:pt x="32" y="741"/>
                    </a:lnTo>
                    <a:lnTo>
                      <a:pt x="32" y="739"/>
                    </a:lnTo>
                    <a:lnTo>
                      <a:pt x="35" y="739"/>
                    </a:lnTo>
                    <a:lnTo>
                      <a:pt x="37" y="739"/>
                    </a:lnTo>
                    <a:lnTo>
                      <a:pt x="39" y="737"/>
                    </a:lnTo>
                    <a:lnTo>
                      <a:pt x="41" y="734"/>
                    </a:lnTo>
                    <a:lnTo>
                      <a:pt x="41" y="732"/>
                    </a:lnTo>
                    <a:lnTo>
                      <a:pt x="43" y="732"/>
                    </a:lnTo>
                    <a:lnTo>
                      <a:pt x="43" y="729"/>
                    </a:lnTo>
                    <a:lnTo>
                      <a:pt x="46" y="729"/>
                    </a:lnTo>
                    <a:lnTo>
                      <a:pt x="46" y="727"/>
                    </a:lnTo>
                    <a:lnTo>
                      <a:pt x="46" y="725"/>
                    </a:lnTo>
                    <a:lnTo>
                      <a:pt x="46" y="723"/>
                    </a:lnTo>
                    <a:lnTo>
                      <a:pt x="46" y="720"/>
                    </a:lnTo>
                    <a:lnTo>
                      <a:pt x="46" y="718"/>
                    </a:lnTo>
                    <a:lnTo>
                      <a:pt x="43" y="715"/>
                    </a:lnTo>
                    <a:lnTo>
                      <a:pt x="43" y="713"/>
                    </a:lnTo>
                    <a:lnTo>
                      <a:pt x="41" y="711"/>
                    </a:lnTo>
                    <a:lnTo>
                      <a:pt x="41" y="709"/>
                    </a:lnTo>
                    <a:lnTo>
                      <a:pt x="41" y="706"/>
                    </a:lnTo>
                    <a:lnTo>
                      <a:pt x="41" y="704"/>
                    </a:lnTo>
                    <a:lnTo>
                      <a:pt x="41" y="702"/>
                    </a:lnTo>
                    <a:lnTo>
                      <a:pt x="41" y="699"/>
                    </a:lnTo>
                    <a:lnTo>
                      <a:pt x="41" y="697"/>
                    </a:lnTo>
                    <a:lnTo>
                      <a:pt x="41" y="695"/>
                    </a:lnTo>
                    <a:lnTo>
                      <a:pt x="41" y="693"/>
                    </a:lnTo>
                    <a:lnTo>
                      <a:pt x="39" y="693"/>
                    </a:lnTo>
                    <a:lnTo>
                      <a:pt x="39" y="690"/>
                    </a:lnTo>
                    <a:lnTo>
                      <a:pt x="39" y="688"/>
                    </a:lnTo>
                    <a:lnTo>
                      <a:pt x="39" y="685"/>
                    </a:lnTo>
                    <a:lnTo>
                      <a:pt x="39" y="683"/>
                    </a:lnTo>
                    <a:lnTo>
                      <a:pt x="39" y="681"/>
                    </a:lnTo>
                    <a:lnTo>
                      <a:pt x="41" y="679"/>
                    </a:lnTo>
                    <a:lnTo>
                      <a:pt x="41" y="676"/>
                    </a:lnTo>
                    <a:lnTo>
                      <a:pt x="41" y="674"/>
                    </a:lnTo>
                    <a:lnTo>
                      <a:pt x="41" y="671"/>
                    </a:lnTo>
                    <a:lnTo>
                      <a:pt x="41" y="669"/>
                    </a:lnTo>
                    <a:lnTo>
                      <a:pt x="43" y="669"/>
                    </a:lnTo>
                    <a:lnTo>
                      <a:pt x="43" y="667"/>
                    </a:lnTo>
                    <a:lnTo>
                      <a:pt x="43" y="665"/>
                    </a:lnTo>
                    <a:lnTo>
                      <a:pt x="46" y="665"/>
                    </a:lnTo>
                    <a:lnTo>
                      <a:pt x="46" y="662"/>
                    </a:lnTo>
                    <a:lnTo>
                      <a:pt x="47" y="662"/>
                    </a:lnTo>
                    <a:lnTo>
                      <a:pt x="47" y="660"/>
                    </a:lnTo>
                    <a:lnTo>
                      <a:pt x="50" y="660"/>
                    </a:lnTo>
                    <a:lnTo>
                      <a:pt x="50" y="658"/>
                    </a:lnTo>
                    <a:lnTo>
                      <a:pt x="52" y="655"/>
                    </a:lnTo>
                    <a:lnTo>
                      <a:pt x="52" y="653"/>
                    </a:lnTo>
                    <a:lnTo>
                      <a:pt x="54" y="653"/>
                    </a:lnTo>
                    <a:lnTo>
                      <a:pt x="54" y="651"/>
                    </a:lnTo>
                    <a:lnTo>
                      <a:pt x="54" y="648"/>
                    </a:lnTo>
                    <a:lnTo>
                      <a:pt x="56" y="648"/>
                    </a:lnTo>
                    <a:lnTo>
                      <a:pt x="56" y="646"/>
                    </a:lnTo>
                    <a:lnTo>
                      <a:pt x="58" y="644"/>
                    </a:lnTo>
                    <a:lnTo>
                      <a:pt x="58" y="641"/>
                    </a:lnTo>
                    <a:lnTo>
                      <a:pt x="58" y="639"/>
                    </a:lnTo>
                    <a:lnTo>
                      <a:pt x="60" y="639"/>
                    </a:lnTo>
                    <a:lnTo>
                      <a:pt x="60" y="637"/>
                    </a:lnTo>
                    <a:lnTo>
                      <a:pt x="60" y="635"/>
                    </a:lnTo>
                    <a:lnTo>
                      <a:pt x="60" y="632"/>
                    </a:lnTo>
                    <a:lnTo>
                      <a:pt x="60" y="630"/>
                    </a:lnTo>
                    <a:lnTo>
                      <a:pt x="60" y="627"/>
                    </a:lnTo>
                    <a:lnTo>
                      <a:pt x="63" y="625"/>
                    </a:lnTo>
                    <a:lnTo>
                      <a:pt x="63" y="623"/>
                    </a:lnTo>
                    <a:lnTo>
                      <a:pt x="63" y="621"/>
                    </a:lnTo>
                    <a:lnTo>
                      <a:pt x="63" y="618"/>
                    </a:lnTo>
                    <a:lnTo>
                      <a:pt x="65" y="618"/>
                    </a:lnTo>
                    <a:lnTo>
                      <a:pt x="65" y="616"/>
                    </a:lnTo>
                    <a:lnTo>
                      <a:pt x="67" y="613"/>
                    </a:lnTo>
                    <a:lnTo>
                      <a:pt x="67" y="612"/>
                    </a:lnTo>
                    <a:lnTo>
                      <a:pt x="69" y="612"/>
                    </a:lnTo>
                    <a:lnTo>
                      <a:pt x="69" y="609"/>
                    </a:lnTo>
                    <a:lnTo>
                      <a:pt x="71" y="609"/>
                    </a:lnTo>
                    <a:lnTo>
                      <a:pt x="71" y="607"/>
                    </a:lnTo>
                    <a:lnTo>
                      <a:pt x="73" y="607"/>
                    </a:lnTo>
                    <a:lnTo>
                      <a:pt x="73" y="604"/>
                    </a:lnTo>
                    <a:lnTo>
                      <a:pt x="76" y="602"/>
                    </a:lnTo>
                    <a:lnTo>
                      <a:pt x="78" y="600"/>
                    </a:lnTo>
                    <a:lnTo>
                      <a:pt x="78" y="598"/>
                    </a:lnTo>
                    <a:lnTo>
                      <a:pt x="80" y="598"/>
                    </a:lnTo>
                    <a:lnTo>
                      <a:pt x="80" y="595"/>
                    </a:lnTo>
                    <a:lnTo>
                      <a:pt x="82" y="595"/>
                    </a:lnTo>
                    <a:lnTo>
                      <a:pt x="82" y="593"/>
                    </a:lnTo>
                    <a:lnTo>
                      <a:pt x="84" y="593"/>
                    </a:lnTo>
                    <a:lnTo>
                      <a:pt x="84" y="591"/>
                    </a:lnTo>
                    <a:lnTo>
                      <a:pt x="87" y="591"/>
                    </a:lnTo>
                    <a:lnTo>
                      <a:pt x="89" y="588"/>
                    </a:lnTo>
                    <a:lnTo>
                      <a:pt x="91" y="588"/>
                    </a:lnTo>
                    <a:lnTo>
                      <a:pt x="93" y="588"/>
                    </a:lnTo>
                    <a:lnTo>
                      <a:pt x="93" y="586"/>
                    </a:lnTo>
                    <a:lnTo>
                      <a:pt x="95" y="586"/>
                    </a:lnTo>
                    <a:lnTo>
                      <a:pt x="97" y="586"/>
                    </a:lnTo>
                    <a:lnTo>
                      <a:pt x="104" y="586"/>
                    </a:lnTo>
                    <a:lnTo>
                      <a:pt x="108" y="581"/>
                    </a:lnTo>
                    <a:lnTo>
                      <a:pt x="110" y="581"/>
                    </a:lnTo>
                    <a:lnTo>
                      <a:pt x="112" y="579"/>
                    </a:lnTo>
                    <a:lnTo>
                      <a:pt x="114" y="579"/>
                    </a:lnTo>
                    <a:lnTo>
                      <a:pt x="117" y="579"/>
                    </a:lnTo>
                    <a:lnTo>
                      <a:pt x="119" y="577"/>
                    </a:lnTo>
                    <a:lnTo>
                      <a:pt x="121" y="577"/>
                    </a:lnTo>
                    <a:lnTo>
                      <a:pt x="123" y="574"/>
                    </a:lnTo>
                    <a:lnTo>
                      <a:pt x="125" y="574"/>
                    </a:lnTo>
                    <a:lnTo>
                      <a:pt x="128" y="574"/>
                    </a:lnTo>
                    <a:lnTo>
                      <a:pt x="128" y="572"/>
                    </a:lnTo>
                    <a:lnTo>
                      <a:pt x="130" y="572"/>
                    </a:lnTo>
                    <a:lnTo>
                      <a:pt x="141" y="563"/>
                    </a:lnTo>
                    <a:lnTo>
                      <a:pt x="143" y="560"/>
                    </a:lnTo>
                    <a:lnTo>
                      <a:pt x="143" y="558"/>
                    </a:lnTo>
                    <a:lnTo>
                      <a:pt x="145" y="558"/>
                    </a:lnTo>
                    <a:lnTo>
                      <a:pt x="147" y="558"/>
                    </a:lnTo>
                    <a:lnTo>
                      <a:pt x="149" y="560"/>
                    </a:lnTo>
                    <a:lnTo>
                      <a:pt x="151" y="560"/>
                    </a:lnTo>
                    <a:lnTo>
                      <a:pt x="151" y="558"/>
                    </a:lnTo>
                    <a:lnTo>
                      <a:pt x="154" y="558"/>
                    </a:lnTo>
                    <a:lnTo>
                      <a:pt x="156" y="558"/>
                    </a:lnTo>
                    <a:lnTo>
                      <a:pt x="158" y="558"/>
                    </a:lnTo>
                    <a:lnTo>
                      <a:pt x="160" y="558"/>
                    </a:lnTo>
                    <a:lnTo>
                      <a:pt x="162" y="558"/>
                    </a:lnTo>
                    <a:lnTo>
                      <a:pt x="165" y="558"/>
                    </a:lnTo>
                    <a:lnTo>
                      <a:pt x="166" y="558"/>
                    </a:lnTo>
                    <a:lnTo>
                      <a:pt x="169" y="558"/>
                    </a:lnTo>
                    <a:lnTo>
                      <a:pt x="171" y="558"/>
                    </a:lnTo>
                    <a:lnTo>
                      <a:pt x="171" y="556"/>
                    </a:lnTo>
                    <a:lnTo>
                      <a:pt x="171" y="554"/>
                    </a:lnTo>
                    <a:lnTo>
                      <a:pt x="169" y="554"/>
                    </a:lnTo>
                    <a:lnTo>
                      <a:pt x="169" y="551"/>
                    </a:lnTo>
                    <a:lnTo>
                      <a:pt x="171" y="549"/>
                    </a:lnTo>
                    <a:lnTo>
                      <a:pt x="173" y="549"/>
                    </a:lnTo>
                    <a:lnTo>
                      <a:pt x="175" y="549"/>
                    </a:lnTo>
                    <a:lnTo>
                      <a:pt x="175" y="546"/>
                    </a:lnTo>
                    <a:lnTo>
                      <a:pt x="177" y="546"/>
                    </a:lnTo>
                    <a:lnTo>
                      <a:pt x="179" y="546"/>
                    </a:lnTo>
                    <a:lnTo>
                      <a:pt x="182" y="546"/>
                    </a:lnTo>
                    <a:lnTo>
                      <a:pt x="184" y="546"/>
                    </a:lnTo>
                    <a:lnTo>
                      <a:pt x="186" y="546"/>
                    </a:lnTo>
                    <a:lnTo>
                      <a:pt x="188" y="546"/>
                    </a:lnTo>
                    <a:lnTo>
                      <a:pt x="190" y="546"/>
                    </a:lnTo>
                    <a:lnTo>
                      <a:pt x="192" y="546"/>
                    </a:lnTo>
                    <a:lnTo>
                      <a:pt x="195" y="546"/>
                    </a:lnTo>
                    <a:lnTo>
                      <a:pt x="197" y="544"/>
                    </a:lnTo>
                    <a:lnTo>
                      <a:pt x="199" y="544"/>
                    </a:lnTo>
                    <a:lnTo>
                      <a:pt x="201" y="544"/>
                    </a:lnTo>
                    <a:lnTo>
                      <a:pt x="203" y="544"/>
                    </a:lnTo>
                    <a:lnTo>
                      <a:pt x="206" y="544"/>
                    </a:lnTo>
                    <a:lnTo>
                      <a:pt x="208" y="546"/>
                    </a:lnTo>
                    <a:lnTo>
                      <a:pt x="210" y="546"/>
                    </a:lnTo>
                    <a:lnTo>
                      <a:pt x="212" y="546"/>
                    </a:lnTo>
                    <a:lnTo>
                      <a:pt x="212" y="544"/>
                    </a:lnTo>
                    <a:lnTo>
                      <a:pt x="214" y="544"/>
                    </a:lnTo>
                    <a:lnTo>
                      <a:pt x="214" y="542"/>
                    </a:lnTo>
                    <a:lnTo>
                      <a:pt x="216" y="542"/>
                    </a:lnTo>
                    <a:lnTo>
                      <a:pt x="219" y="540"/>
                    </a:lnTo>
                    <a:lnTo>
                      <a:pt x="220" y="537"/>
                    </a:lnTo>
                    <a:lnTo>
                      <a:pt x="223" y="537"/>
                    </a:lnTo>
                    <a:lnTo>
                      <a:pt x="225" y="535"/>
                    </a:lnTo>
                    <a:lnTo>
                      <a:pt x="227" y="535"/>
                    </a:lnTo>
                    <a:lnTo>
                      <a:pt x="229" y="535"/>
                    </a:lnTo>
                    <a:lnTo>
                      <a:pt x="231" y="535"/>
                    </a:lnTo>
                    <a:lnTo>
                      <a:pt x="233" y="535"/>
                    </a:lnTo>
                    <a:lnTo>
                      <a:pt x="236" y="535"/>
                    </a:lnTo>
                    <a:lnTo>
                      <a:pt x="238" y="535"/>
                    </a:lnTo>
                    <a:lnTo>
                      <a:pt x="240" y="535"/>
                    </a:lnTo>
                    <a:lnTo>
                      <a:pt x="242" y="537"/>
                    </a:lnTo>
                    <a:lnTo>
                      <a:pt x="244" y="535"/>
                    </a:lnTo>
                    <a:lnTo>
                      <a:pt x="247" y="535"/>
                    </a:lnTo>
                    <a:lnTo>
                      <a:pt x="249" y="535"/>
                    </a:lnTo>
                    <a:lnTo>
                      <a:pt x="251" y="535"/>
                    </a:lnTo>
                    <a:lnTo>
                      <a:pt x="253" y="533"/>
                    </a:lnTo>
                    <a:lnTo>
                      <a:pt x="255" y="533"/>
                    </a:lnTo>
                    <a:lnTo>
                      <a:pt x="257" y="533"/>
                    </a:lnTo>
                    <a:lnTo>
                      <a:pt x="260" y="533"/>
                    </a:lnTo>
                    <a:lnTo>
                      <a:pt x="261" y="533"/>
                    </a:lnTo>
                    <a:lnTo>
                      <a:pt x="264" y="533"/>
                    </a:lnTo>
                    <a:lnTo>
                      <a:pt x="264" y="535"/>
                    </a:lnTo>
                    <a:lnTo>
                      <a:pt x="266" y="535"/>
                    </a:lnTo>
                    <a:lnTo>
                      <a:pt x="268" y="535"/>
                    </a:lnTo>
                    <a:lnTo>
                      <a:pt x="270" y="535"/>
                    </a:lnTo>
                    <a:lnTo>
                      <a:pt x="270" y="537"/>
                    </a:lnTo>
                    <a:lnTo>
                      <a:pt x="272" y="537"/>
                    </a:lnTo>
                    <a:lnTo>
                      <a:pt x="275" y="540"/>
                    </a:lnTo>
                    <a:lnTo>
                      <a:pt x="277" y="542"/>
                    </a:lnTo>
                    <a:lnTo>
                      <a:pt x="279" y="542"/>
                    </a:lnTo>
                    <a:lnTo>
                      <a:pt x="281" y="542"/>
                    </a:lnTo>
                    <a:lnTo>
                      <a:pt x="281" y="540"/>
                    </a:lnTo>
                    <a:lnTo>
                      <a:pt x="283" y="537"/>
                    </a:lnTo>
                    <a:lnTo>
                      <a:pt x="283" y="535"/>
                    </a:lnTo>
                    <a:lnTo>
                      <a:pt x="285" y="535"/>
                    </a:lnTo>
                    <a:lnTo>
                      <a:pt x="285" y="537"/>
                    </a:lnTo>
                    <a:lnTo>
                      <a:pt x="288" y="540"/>
                    </a:lnTo>
                    <a:lnTo>
                      <a:pt x="288" y="537"/>
                    </a:lnTo>
                    <a:lnTo>
                      <a:pt x="290" y="535"/>
                    </a:lnTo>
                    <a:lnTo>
                      <a:pt x="290" y="533"/>
                    </a:lnTo>
                    <a:lnTo>
                      <a:pt x="292" y="530"/>
                    </a:lnTo>
                    <a:lnTo>
                      <a:pt x="290" y="530"/>
                    </a:lnTo>
                    <a:lnTo>
                      <a:pt x="290" y="528"/>
                    </a:lnTo>
                    <a:lnTo>
                      <a:pt x="292" y="528"/>
                    </a:lnTo>
                    <a:lnTo>
                      <a:pt x="292" y="526"/>
                    </a:lnTo>
                    <a:lnTo>
                      <a:pt x="292" y="523"/>
                    </a:lnTo>
                    <a:lnTo>
                      <a:pt x="292" y="521"/>
                    </a:lnTo>
                    <a:lnTo>
                      <a:pt x="292" y="519"/>
                    </a:lnTo>
                    <a:lnTo>
                      <a:pt x="292" y="516"/>
                    </a:lnTo>
                    <a:lnTo>
                      <a:pt x="292" y="514"/>
                    </a:lnTo>
                    <a:lnTo>
                      <a:pt x="292" y="512"/>
                    </a:lnTo>
                    <a:lnTo>
                      <a:pt x="292" y="510"/>
                    </a:lnTo>
                    <a:lnTo>
                      <a:pt x="292" y="507"/>
                    </a:lnTo>
                    <a:lnTo>
                      <a:pt x="292" y="505"/>
                    </a:lnTo>
                    <a:lnTo>
                      <a:pt x="294" y="502"/>
                    </a:lnTo>
                    <a:lnTo>
                      <a:pt x="294" y="500"/>
                    </a:lnTo>
                    <a:lnTo>
                      <a:pt x="294" y="498"/>
                    </a:lnTo>
                    <a:lnTo>
                      <a:pt x="294" y="496"/>
                    </a:lnTo>
                    <a:lnTo>
                      <a:pt x="294" y="493"/>
                    </a:lnTo>
                    <a:lnTo>
                      <a:pt x="294" y="491"/>
                    </a:lnTo>
                    <a:lnTo>
                      <a:pt x="294" y="489"/>
                    </a:lnTo>
                    <a:lnTo>
                      <a:pt x="294" y="486"/>
                    </a:lnTo>
                    <a:lnTo>
                      <a:pt x="296" y="484"/>
                    </a:lnTo>
                    <a:lnTo>
                      <a:pt x="296" y="482"/>
                    </a:lnTo>
                    <a:lnTo>
                      <a:pt x="296" y="479"/>
                    </a:lnTo>
                    <a:lnTo>
                      <a:pt x="296" y="477"/>
                    </a:lnTo>
                    <a:lnTo>
                      <a:pt x="296" y="475"/>
                    </a:lnTo>
                    <a:lnTo>
                      <a:pt x="296" y="472"/>
                    </a:lnTo>
                    <a:lnTo>
                      <a:pt x="296" y="470"/>
                    </a:lnTo>
                    <a:lnTo>
                      <a:pt x="298" y="468"/>
                    </a:lnTo>
                    <a:lnTo>
                      <a:pt x="298" y="466"/>
                    </a:lnTo>
                    <a:lnTo>
                      <a:pt x="298" y="463"/>
                    </a:lnTo>
                    <a:lnTo>
                      <a:pt x="298" y="461"/>
                    </a:lnTo>
                    <a:lnTo>
                      <a:pt x="301" y="458"/>
                    </a:lnTo>
                    <a:lnTo>
                      <a:pt x="301" y="456"/>
                    </a:lnTo>
                    <a:lnTo>
                      <a:pt x="301" y="454"/>
                    </a:lnTo>
                    <a:lnTo>
                      <a:pt x="301" y="452"/>
                    </a:lnTo>
                    <a:lnTo>
                      <a:pt x="301" y="449"/>
                    </a:lnTo>
                    <a:lnTo>
                      <a:pt x="301" y="447"/>
                    </a:lnTo>
                    <a:lnTo>
                      <a:pt x="301" y="444"/>
                    </a:lnTo>
                    <a:lnTo>
                      <a:pt x="303" y="444"/>
                    </a:lnTo>
                    <a:lnTo>
                      <a:pt x="303" y="442"/>
                    </a:lnTo>
                    <a:lnTo>
                      <a:pt x="303" y="440"/>
                    </a:lnTo>
                    <a:lnTo>
                      <a:pt x="303" y="438"/>
                    </a:lnTo>
                    <a:lnTo>
                      <a:pt x="303" y="433"/>
                    </a:lnTo>
                    <a:lnTo>
                      <a:pt x="303" y="431"/>
                    </a:lnTo>
                    <a:lnTo>
                      <a:pt x="303" y="428"/>
                    </a:lnTo>
                    <a:lnTo>
                      <a:pt x="305" y="424"/>
                    </a:lnTo>
                    <a:lnTo>
                      <a:pt x="305" y="421"/>
                    </a:lnTo>
                    <a:lnTo>
                      <a:pt x="305" y="419"/>
                    </a:lnTo>
                    <a:lnTo>
                      <a:pt x="305" y="417"/>
                    </a:lnTo>
                    <a:lnTo>
                      <a:pt x="305" y="412"/>
                    </a:lnTo>
                    <a:lnTo>
                      <a:pt x="305" y="410"/>
                    </a:lnTo>
                    <a:lnTo>
                      <a:pt x="305" y="408"/>
                    </a:lnTo>
                    <a:lnTo>
                      <a:pt x="305" y="405"/>
                    </a:lnTo>
                    <a:lnTo>
                      <a:pt x="307" y="403"/>
                    </a:lnTo>
                    <a:lnTo>
                      <a:pt x="307" y="400"/>
                    </a:lnTo>
                    <a:lnTo>
                      <a:pt x="307" y="398"/>
                    </a:lnTo>
                    <a:lnTo>
                      <a:pt x="307" y="396"/>
                    </a:lnTo>
                    <a:lnTo>
                      <a:pt x="307" y="394"/>
                    </a:lnTo>
                    <a:lnTo>
                      <a:pt x="307" y="391"/>
                    </a:lnTo>
                    <a:lnTo>
                      <a:pt x="309" y="389"/>
                    </a:lnTo>
                    <a:lnTo>
                      <a:pt x="309" y="387"/>
                    </a:lnTo>
                    <a:lnTo>
                      <a:pt x="309" y="384"/>
                    </a:lnTo>
                    <a:lnTo>
                      <a:pt x="309" y="382"/>
                    </a:lnTo>
                    <a:lnTo>
                      <a:pt x="309" y="380"/>
                    </a:lnTo>
                    <a:lnTo>
                      <a:pt x="309" y="377"/>
                    </a:lnTo>
                    <a:lnTo>
                      <a:pt x="311" y="375"/>
                    </a:lnTo>
                    <a:lnTo>
                      <a:pt x="311" y="373"/>
                    </a:lnTo>
                    <a:lnTo>
                      <a:pt x="311" y="370"/>
                    </a:lnTo>
                    <a:lnTo>
                      <a:pt x="314" y="368"/>
                    </a:lnTo>
                    <a:lnTo>
                      <a:pt x="314" y="366"/>
                    </a:lnTo>
                    <a:lnTo>
                      <a:pt x="314" y="364"/>
                    </a:lnTo>
                    <a:lnTo>
                      <a:pt x="314" y="361"/>
                    </a:lnTo>
                    <a:lnTo>
                      <a:pt x="316" y="359"/>
                    </a:lnTo>
                    <a:lnTo>
                      <a:pt x="316" y="356"/>
                    </a:lnTo>
                    <a:lnTo>
                      <a:pt x="318" y="354"/>
                    </a:lnTo>
                    <a:lnTo>
                      <a:pt x="318" y="352"/>
                    </a:lnTo>
                    <a:lnTo>
                      <a:pt x="318" y="350"/>
                    </a:lnTo>
                    <a:lnTo>
                      <a:pt x="320" y="347"/>
                    </a:lnTo>
                    <a:lnTo>
                      <a:pt x="322" y="345"/>
                    </a:lnTo>
                    <a:lnTo>
                      <a:pt x="322" y="342"/>
                    </a:lnTo>
                    <a:lnTo>
                      <a:pt x="325" y="341"/>
                    </a:lnTo>
                    <a:lnTo>
                      <a:pt x="325" y="338"/>
                    </a:lnTo>
                    <a:lnTo>
                      <a:pt x="325" y="336"/>
                    </a:lnTo>
                    <a:lnTo>
                      <a:pt x="326" y="336"/>
                    </a:lnTo>
                    <a:lnTo>
                      <a:pt x="326" y="333"/>
                    </a:lnTo>
                    <a:lnTo>
                      <a:pt x="326" y="331"/>
                    </a:lnTo>
                    <a:lnTo>
                      <a:pt x="326" y="329"/>
                    </a:lnTo>
                    <a:lnTo>
                      <a:pt x="325" y="329"/>
                    </a:lnTo>
                    <a:lnTo>
                      <a:pt x="325" y="327"/>
                    </a:lnTo>
                    <a:lnTo>
                      <a:pt x="325" y="324"/>
                    </a:lnTo>
                    <a:lnTo>
                      <a:pt x="322" y="322"/>
                    </a:lnTo>
                    <a:lnTo>
                      <a:pt x="322" y="319"/>
                    </a:lnTo>
                    <a:lnTo>
                      <a:pt x="322" y="317"/>
                    </a:lnTo>
                    <a:lnTo>
                      <a:pt x="322" y="315"/>
                    </a:lnTo>
                    <a:lnTo>
                      <a:pt x="322" y="313"/>
                    </a:lnTo>
                    <a:lnTo>
                      <a:pt x="322" y="310"/>
                    </a:lnTo>
                    <a:lnTo>
                      <a:pt x="322" y="308"/>
                    </a:lnTo>
                    <a:lnTo>
                      <a:pt x="322" y="306"/>
                    </a:lnTo>
                    <a:lnTo>
                      <a:pt x="322" y="303"/>
                    </a:lnTo>
                    <a:lnTo>
                      <a:pt x="322" y="299"/>
                    </a:lnTo>
                    <a:lnTo>
                      <a:pt x="322" y="296"/>
                    </a:lnTo>
                    <a:lnTo>
                      <a:pt x="325" y="294"/>
                    </a:lnTo>
                    <a:lnTo>
                      <a:pt x="325" y="292"/>
                    </a:lnTo>
                    <a:lnTo>
                      <a:pt x="325" y="289"/>
                    </a:lnTo>
                    <a:lnTo>
                      <a:pt x="325" y="287"/>
                    </a:lnTo>
                    <a:lnTo>
                      <a:pt x="325" y="285"/>
                    </a:lnTo>
                    <a:lnTo>
                      <a:pt x="325" y="283"/>
                    </a:lnTo>
                    <a:lnTo>
                      <a:pt x="325" y="280"/>
                    </a:lnTo>
                    <a:lnTo>
                      <a:pt x="325" y="278"/>
                    </a:lnTo>
                    <a:lnTo>
                      <a:pt x="325" y="275"/>
                    </a:lnTo>
                    <a:lnTo>
                      <a:pt x="326" y="273"/>
                    </a:lnTo>
                    <a:lnTo>
                      <a:pt x="326" y="271"/>
                    </a:lnTo>
                    <a:lnTo>
                      <a:pt x="326" y="269"/>
                    </a:lnTo>
                    <a:lnTo>
                      <a:pt x="325" y="269"/>
                    </a:lnTo>
                    <a:lnTo>
                      <a:pt x="325" y="266"/>
                    </a:lnTo>
                    <a:lnTo>
                      <a:pt x="325" y="264"/>
                    </a:lnTo>
                    <a:lnTo>
                      <a:pt x="322" y="264"/>
                    </a:lnTo>
                    <a:lnTo>
                      <a:pt x="322" y="262"/>
                    </a:lnTo>
                    <a:lnTo>
                      <a:pt x="322" y="259"/>
                    </a:lnTo>
                    <a:lnTo>
                      <a:pt x="320" y="259"/>
                    </a:lnTo>
                    <a:lnTo>
                      <a:pt x="320" y="257"/>
                    </a:lnTo>
                    <a:lnTo>
                      <a:pt x="320" y="255"/>
                    </a:lnTo>
                    <a:lnTo>
                      <a:pt x="320" y="252"/>
                    </a:lnTo>
                    <a:lnTo>
                      <a:pt x="318" y="250"/>
                    </a:lnTo>
                    <a:lnTo>
                      <a:pt x="318" y="248"/>
                    </a:lnTo>
                    <a:lnTo>
                      <a:pt x="316" y="245"/>
                    </a:lnTo>
                    <a:lnTo>
                      <a:pt x="316" y="243"/>
                    </a:lnTo>
                    <a:lnTo>
                      <a:pt x="314" y="243"/>
                    </a:lnTo>
                    <a:lnTo>
                      <a:pt x="314" y="241"/>
                    </a:lnTo>
                    <a:lnTo>
                      <a:pt x="314" y="239"/>
                    </a:lnTo>
                    <a:lnTo>
                      <a:pt x="311" y="239"/>
                    </a:lnTo>
                    <a:lnTo>
                      <a:pt x="311" y="236"/>
                    </a:lnTo>
                    <a:lnTo>
                      <a:pt x="309" y="234"/>
                    </a:lnTo>
                    <a:lnTo>
                      <a:pt x="309" y="231"/>
                    </a:lnTo>
                    <a:lnTo>
                      <a:pt x="307" y="231"/>
                    </a:lnTo>
                    <a:lnTo>
                      <a:pt x="307" y="229"/>
                    </a:lnTo>
                    <a:lnTo>
                      <a:pt x="305" y="229"/>
                    </a:lnTo>
                    <a:lnTo>
                      <a:pt x="305" y="227"/>
                    </a:lnTo>
                    <a:lnTo>
                      <a:pt x="303" y="227"/>
                    </a:lnTo>
                    <a:lnTo>
                      <a:pt x="303" y="225"/>
                    </a:lnTo>
                    <a:lnTo>
                      <a:pt x="301" y="225"/>
                    </a:lnTo>
                    <a:lnTo>
                      <a:pt x="301" y="222"/>
                    </a:lnTo>
                    <a:lnTo>
                      <a:pt x="298" y="222"/>
                    </a:lnTo>
                    <a:lnTo>
                      <a:pt x="296" y="222"/>
                    </a:lnTo>
                    <a:lnTo>
                      <a:pt x="296" y="220"/>
                    </a:lnTo>
                    <a:lnTo>
                      <a:pt x="294" y="220"/>
                    </a:lnTo>
                    <a:lnTo>
                      <a:pt x="292" y="220"/>
                    </a:lnTo>
                    <a:lnTo>
                      <a:pt x="292" y="217"/>
                    </a:lnTo>
                    <a:lnTo>
                      <a:pt x="290" y="217"/>
                    </a:lnTo>
                    <a:lnTo>
                      <a:pt x="288" y="215"/>
                    </a:lnTo>
                    <a:lnTo>
                      <a:pt x="285" y="215"/>
                    </a:lnTo>
                    <a:lnTo>
                      <a:pt x="283" y="213"/>
                    </a:lnTo>
                    <a:lnTo>
                      <a:pt x="281" y="213"/>
                    </a:lnTo>
                    <a:lnTo>
                      <a:pt x="279" y="211"/>
                    </a:lnTo>
                    <a:lnTo>
                      <a:pt x="277" y="211"/>
                    </a:lnTo>
                    <a:lnTo>
                      <a:pt x="275" y="208"/>
                    </a:lnTo>
                    <a:lnTo>
                      <a:pt x="272" y="206"/>
                    </a:lnTo>
                    <a:lnTo>
                      <a:pt x="272" y="204"/>
                    </a:lnTo>
                    <a:lnTo>
                      <a:pt x="270" y="204"/>
                    </a:lnTo>
                    <a:lnTo>
                      <a:pt x="270" y="201"/>
                    </a:lnTo>
                    <a:lnTo>
                      <a:pt x="270" y="199"/>
                    </a:lnTo>
                    <a:lnTo>
                      <a:pt x="270" y="197"/>
                    </a:lnTo>
                    <a:lnTo>
                      <a:pt x="270" y="194"/>
                    </a:lnTo>
                    <a:lnTo>
                      <a:pt x="270" y="192"/>
                    </a:lnTo>
                    <a:lnTo>
                      <a:pt x="270" y="190"/>
                    </a:lnTo>
                    <a:lnTo>
                      <a:pt x="270" y="187"/>
                    </a:lnTo>
                    <a:lnTo>
                      <a:pt x="270" y="185"/>
                    </a:lnTo>
                    <a:lnTo>
                      <a:pt x="270" y="183"/>
                    </a:lnTo>
                    <a:lnTo>
                      <a:pt x="270" y="181"/>
                    </a:lnTo>
                    <a:lnTo>
                      <a:pt x="270" y="178"/>
                    </a:lnTo>
                    <a:lnTo>
                      <a:pt x="270" y="176"/>
                    </a:lnTo>
                    <a:lnTo>
                      <a:pt x="270" y="173"/>
                    </a:lnTo>
                    <a:lnTo>
                      <a:pt x="270" y="171"/>
                    </a:lnTo>
                    <a:lnTo>
                      <a:pt x="270" y="169"/>
                    </a:lnTo>
                    <a:lnTo>
                      <a:pt x="268" y="167"/>
                    </a:lnTo>
                    <a:lnTo>
                      <a:pt x="270" y="164"/>
                    </a:lnTo>
                    <a:lnTo>
                      <a:pt x="270" y="162"/>
                    </a:lnTo>
                    <a:lnTo>
                      <a:pt x="270" y="160"/>
                    </a:lnTo>
                    <a:lnTo>
                      <a:pt x="270" y="157"/>
                    </a:lnTo>
                    <a:lnTo>
                      <a:pt x="268" y="155"/>
                    </a:lnTo>
                    <a:lnTo>
                      <a:pt x="270" y="153"/>
                    </a:lnTo>
                    <a:lnTo>
                      <a:pt x="270" y="150"/>
                    </a:lnTo>
                    <a:lnTo>
                      <a:pt x="270" y="148"/>
                    </a:lnTo>
                    <a:lnTo>
                      <a:pt x="270" y="146"/>
                    </a:lnTo>
                    <a:lnTo>
                      <a:pt x="270" y="143"/>
                    </a:lnTo>
                    <a:lnTo>
                      <a:pt x="270" y="141"/>
                    </a:lnTo>
                    <a:lnTo>
                      <a:pt x="272" y="139"/>
                    </a:lnTo>
                    <a:lnTo>
                      <a:pt x="275" y="139"/>
                    </a:lnTo>
                    <a:lnTo>
                      <a:pt x="275" y="141"/>
                    </a:lnTo>
                    <a:lnTo>
                      <a:pt x="277" y="143"/>
                    </a:lnTo>
                    <a:lnTo>
                      <a:pt x="277" y="146"/>
                    </a:lnTo>
                    <a:lnTo>
                      <a:pt x="279" y="148"/>
                    </a:lnTo>
                    <a:lnTo>
                      <a:pt x="281" y="148"/>
                    </a:lnTo>
                    <a:lnTo>
                      <a:pt x="281" y="146"/>
                    </a:lnTo>
                    <a:lnTo>
                      <a:pt x="283" y="146"/>
                    </a:lnTo>
                    <a:lnTo>
                      <a:pt x="285" y="143"/>
                    </a:lnTo>
                    <a:lnTo>
                      <a:pt x="285" y="141"/>
                    </a:lnTo>
                    <a:lnTo>
                      <a:pt x="288" y="141"/>
                    </a:lnTo>
                    <a:lnTo>
                      <a:pt x="288" y="139"/>
                    </a:lnTo>
                    <a:lnTo>
                      <a:pt x="288" y="137"/>
                    </a:lnTo>
                    <a:lnTo>
                      <a:pt x="290" y="134"/>
                    </a:lnTo>
                    <a:lnTo>
                      <a:pt x="290" y="132"/>
                    </a:lnTo>
                    <a:lnTo>
                      <a:pt x="292" y="132"/>
                    </a:lnTo>
                    <a:lnTo>
                      <a:pt x="294" y="132"/>
                    </a:lnTo>
                    <a:lnTo>
                      <a:pt x="294" y="134"/>
                    </a:lnTo>
                    <a:lnTo>
                      <a:pt x="296" y="134"/>
                    </a:lnTo>
                    <a:lnTo>
                      <a:pt x="298" y="134"/>
                    </a:lnTo>
                    <a:lnTo>
                      <a:pt x="298" y="137"/>
                    </a:lnTo>
                    <a:lnTo>
                      <a:pt x="301" y="137"/>
                    </a:lnTo>
                    <a:lnTo>
                      <a:pt x="303" y="134"/>
                    </a:lnTo>
                    <a:lnTo>
                      <a:pt x="303" y="132"/>
                    </a:lnTo>
                    <a:lnTo>
                      <a:pt x="305" y="132"/>
                    </a:lnTo>
                    <a:lnTo>
                      <a:pt x="305" y="129"/>
                    </a:lnTo>
                    <a:lnTo>
                      <a:pt x="307" y="129"/>
                    </a:lnTo>
                    <a:lnTo>
                      <a:pt x="307" y="127"/>
                    </a:lnTo>
                    <a:lnTo>
                      <a:pt x="307" y="125"/>
                    </a:lnTo>
                    <a:lnTo>
                      <a:pt x="309" y="125"/>
                    </a:lnTo>
                    <a:lnTo>
                      <a:pt x="311" y="125"/>
                    </a:lnTo>
                    <a:lnTo>
                      <a:pt x="314" y="125"/>
                    </a:lnTo>
                    <a:lnTo>
                      <a:pt x="316" y="125"/>
                    </a:lnTo>
                    <a:lnTo>
                      <a:pt x="316" y="127"/>
                    </a:lnTo>
                    <a:lnTo>
                      <a:pt x="318" y="127"/>
                    </a:lnTo>
                    <a:lnTo>
                      <a:pt x="320" y="127"/>
                    </a:lnTo>
                    <a:lnTo>
                      <a:pt x="322" y="127"/>
                    </a:lnTo>
                    <a:lnTo>
                      <a:pt x="325" y="127"/>
                    </a:lnTo>
                    <a:lnTo>
                      <a:pt x="326" y="125"/>
                    </a:lnTo>
                    <a:lnTo>
                      <a:pt x="329" y="125"/>
                    </a:lnTo>
                    <a:lnTo>
                      <a:pt x="331" y="125"/>
                    </a:lnTo>
                    <a:lnTo>
                      <a:pt x="331" y="127"/>
                    </a:lnTo>
                    <a:lnTo>
                      <a:pt x="333" y="127"/>
                    </a:lnTo>
                    <a:lnTo>
                      <a:pt x="335" y="127"/>
                    </a:lnTo>
                    <a:lnTo>
                      <a:pt x="335" y="129"/>
                    </a:lnTo>
                    <a:lnTo>
                      <a:pt x="337" y="132"/>
                    </a:lnTo>
                    <a:lnTo>
                      <a:pt x="339" y="132"/>
                    </a:lnTo>
                    <a:lnTo>
                      <a:pt x="339" y="134"/>
                    </a:lnTo>
                    <a:lnTo>
                      <a:pt x="342" y="134"/>
                    </a:lnTo>
                    <a:lnTo>
                      <a:pt x="344" y="132"/>
                    </a:lnTo>
                    <a:lnTo>
                      <a:pt x="346" y="129"/>
                    </a:lnTo>
                    <a:lnTo>
                      <a:pt x="348" y="127"/>
                    </a:lnTo>
                    <a:lnTo>
                      <a:pt x="348" y="125"/>
                    </a:lnTo>
                    <a:lnTo>
                      <a:pt x="348" y="123"/>
                    </a:lnTo>
                    <a:lnTo>
                      <a:pt x="348" y="120"/>
                    </a:lnTo>
                    <a:lnTo>
                      <a:pt x="348" y="118"/>
                    </a:lnTo>
                    <a:lnTo>
                      <a:pt x="348" y="115"/>
                    </a:lnTo>
                    <a:lnTo>
                      <a:pt x="348" y="114"/>
                    </a:lnTo>
                    <a:lnTo>
                      <a:pt x="348" y="111"/>
                    </a:lnTo>
                    <a:lnTo>
                      <a:pt x="348" y="109"/>
                    </a:lnTo>
                    <a:lnTo>
                      <a:pt x="346" y="109"/>
                    </a:lnTo>
                    <a:lnTo>
                      <a:pt x="346" y="106"/>
                    </a:lnTo>
                    <a:lnTo>
                      <a:pt x="346" y="104"/>
                    </a:lnTo>
                    <a:lnTo>
                      <a:pt x="344" y="104"/>
                    </a:lnTo>
                    <a:lnTo>
                      <a:pt x="344" y="102"/>
                    </a:lnTo>
                    <a:lnTo>
                      <a:pt x="342" y="100"/>
                    </a:lnTo>
                    <a:lnTo>
                      <a:pt x="339" y="100"/>
                    </a:lnTo>
                    <a:lnTo>
                      <a:pt x="288" y="100"/>
                    </a:lnTo>
                    <a:lnTo>
                      <a:pt x="288" y="48"/>
                    </a:lnTo>
                    <a:lnTo>
                      <a:pt x="288" y="46"/>
                    </a:lnTo>
                    <a:lnTo>
                      <a:pt x="288" y="44"/>
                    </a:lnTo>
                    <a:lnTo>
                      <a:pt x="290" y="44"/>
                    </a:lnTo>
                    <a:lnTo>
                      <a:pt x="292" y="44"/>
                    </a:lnTo>
                    <a:lnTo>
                      <a:pt x="294" y="44"/>
                    </a:lnTo>
                    <a:lnTo>
                      <a:pt x="296" y="44"/>
                    </a:lnTo>
                    <a:lnTo>
                      <a:pt x="298" y="44"/>
                    </a:lnTo>
                    <a:lnTo>
                      <a:pt x="298" y="46"/>
                    </a:lnTo>
                    <a:lnTo>
                      <a:pt x="301" y="46"/>
                    </a:lnTo>
                    <a:lnTo>
                      <a:pt x="303" y="46"/>
                    </a:lnTo>
                    <a:lnTo>
                      <a:pt x="303" y="48"/>
                    </a:lnTo>
                    <a:lnTo>
                      <a:pt x="305" y="48"/>
                    </a:lnTo>
                    <a:lnTo>
                      <a:pt x="307" y="48"/>
                    </a:lnTo>
                    <a:lnTo>
                      <a:pt x="309" y="48"/>
                    </a:lnTo>
                    <a:lnTo>
                      <a:pt x="325" y="48"/>
                    </a:lnTo>
                    <a:lnTo>
                      <a:pt x="404" y="44"/>
                    </a:lnTo>
                    <a:lnTo>
                      <a:pt x="407" y="44"/>
                    </a:lnTo>
                    <a:lnTo>
                      <a:pt x="409" y="44"/>
                    </a:lnTo>
                    <a:lnTo>
                      <a:pt x="411" y="44"/>
                    </a:lnTo>
                    <a:lnTo>
                      <a:pt x="413" y="44"/>
                    </a:lnTo>
                    <a:lnTo>
                      <a:pt x="413" y="42"/>
                    </a:lnTo>
                    <a:lnTo>
                      <a:pt x="413" y="39"/>
                    </a:lnTo>
                    <a:lnTo>
                      <a:pt x="413" y="37"/>
                    </a:lnTo>
                    <a:lnTo>
                      <a:pt x="411" y="37"/>
                    </a:lnTo>
                    <a:lnTo>
                      <a:pt x="409" y="37"/>
                    </a:lnTo>
                    <a:lnTo>
                      <a:pt x="409" y="35"/>
                    </a:lnTo>
                    <a:lnTo>
                      <a:pt x="409" y="32"/>
                    </a:lnTo>
                    <a:lnTo>
                      <a:pt x="411" y="32"/>
                    </a:lnTo>
                    <a:lnTo>
                      <a:pt x="413" y="30"/>
                    </a:lnTo>
                    <a:lnTo>
                      <a:pt x="415" y="30"/>
                    </a:lnTo>
                    <a:lnTo>
                      <a:pt x="415" y="28"/>
                    </a:lnTo>
                    <a:lnTo>
                      <a:pt x="417" y="28"/>
                    </a:lnTo>
                    <a:lnTo>
                      <a:pt x="420" y="28"/>
                    </a:lnTo>
                    <a:lnTo>
                      <a:pt x="420" y="30"/>
                    </a:lnTo>
                    <a:lnTo>
                      <a:pt x="422" y="30"/>
                    </a:lnTo>
                    <a:lnTo>
                      <a:pt x="422" y="32"/>
                    </a:lnTo>
                    <a:lnTo>
                      <a:pt x="424" y="32"/>
                    </a:lnTo>
                    <a:lnTo>
                      <a:pt x="424" y="35"/>
                    </a:lnTo>
                    <a:lnTo>
                      <a:pt x="426" y="35"/>
                    </a:lnTo>
                    <a:lnTo>
                      <a:pt x="426" y="37"/>
                    </a:lnTo>
                    <a:lnTo>
                      <a:pt x="428" y="37"/>
                    </a:lnTo>
                    <a:lnTo>
                      <a:pt x="428" y="39"/>
                    </a:lnTo>
                    <a:lnTo>
                      <a:pt x="430" y="39"/>
                    </a:lnTo>
                    <a:lnTo>
                      <a:pt x="433" y="42"/>
                    </a:lnTo>
                    <a:lnTo>
                      <a:pt x="435" y="44"/>
                    </a:lnTo>
                    <a:lnTo>
                      <a:pt x="437" y="44"/>
                    </a:lnTo>
                    <a:lnTo>
                      <a:pt x="439" y="44"/>
                    </a:lnTo>
                    <a:lnTo>
                      <a:pt x="441" y="44"/>
                    </a:lnTo>
                    <a:lnTo>
                      <a:pt x="444" y="44"/>
                    </a:lnTo>
                    <a:lnTo>
                      <a:pt x="445" y="44"/>
                    </a:lnTo>
                    <a:lnTo>
                      <a:pt x="448" y="42"/>
                    </a:lnTo>
                    <a:lnTo>
                      <a:pt x="448" y="39"/>
                    </a:lnTo>
                    <a:lnTo>
                      <a:pt x="450" y="37"/>
                    </a:lnTo>
                    <a:lnTo>
                      <a:pt x="450" y="35"/>
                    </a:lnTo>
                    <a:lnTo>
                      <a:pt x="452" y="35"/>
                    </a:lnTo>
                    <a:lnTo>
                      <a:pt x="452" y="32"/>
                    </a:lnTo>
                    <a:lnTo>
                      <a:pt x="452" y="30"/>
                    </a:lnTo>
                    <a:lnTo>
                      <a:pt x="454" y="28"/>
                    </a:lnTo>
                    <a:lnTo>
                      <a:pt x="454" y="25"/>
                    </a:lnTo>
                    <a:lnTo>
                      <a:pt x="456" y="23"/>
                    </a:lnTo>
                    <a:lnTo>
                      <a:pt x="456" y="21"/>
                    </a:lnTo>
                    <a:lnTo>
                      <a:pt x="458" y="21"/>
                    </a:lnTo>
                    <a:lnTo>
                      <a:pt x="458" y="18"/>
                    </a:lnTo>
                    <a:lnTo>
                      <a:pt x="461" y="18"/>
                    </a:lnTo>
                    <a:lnTo>
                      <a:pt x="461" y="16"/>
                    </a:lnTo>
                    <a:lnTo>
                      <a:pt x="463" y="14"/>
                    </a:lnTo>
                    <a:lnTo>
                      <a:pt x="465" y="14"/>
                    </a:lnTo>
                    <a:lnTo>
                      <a:pt x="465" y="12"/>
                    </a:lnTo>
                    <a:lnTo>
                      <a:pt x="467" y="12"/>
                    </a:lnTo>
                    <a:lnTo>
                      <a:pt x="469" y="12"/>
                    </a:lnTo>
                    <a:lnTo>
                      <a:pt x="471" y="12"/>
                    </a:lnTo>
                    <a:lnTo>
                      <a:pt x="474" y="12"/>
                    </a:lnTo>
                    <a:lnTo>
                      <a:pt x="476" y="12"/>
                    </a:lnTo>
                    <a:lnTo>
                      <a:pt x="478" y="14"/>
                    </a:lnTo>
                    <a:lnTo>
                      <a:pt x="480" y="16"/>
                    </a:lnTo>
                    <a:lnTo>
                      <a:pt x="482" y="18"/>
                    </a:lnTo>
                    <a:lnTo>
                      <a:pt x="485" y="21"/>
                    </a:lnTo>
                    <a:lnTo>
                      <a:pt x="485" y="23"/>
                    </a:lnTo>
                    <a:lnTo>
                      <a:pt x="485" y="25"/>
                    </a:lnTo>
                    <a:lnTo>
                      <a:pt x="485" y="28"/>
                    </a:lnTo>
                    <a:lnTo>
                      <a:pt x="485" y="30"/>
                    </a:lnTo>
                    <a:lnTo>
                      <a:pt x="485" y="32"/>
                    </a:lnTo>
                    <a:lnTo>
                      <a:pt x="485" y="35"/>
                    </a:lnTo>
                    <a:lnTo>
                      <a:pt x="485" y="37"/>
                    </a:lnTo>
                    <a:lnTo>
                      <a:pt x="486" y="39"/>
                    </a:lnTo>
                    <a:lnTo>
                      <a:pt x="489" y="42"/>
                    </a:lnTo>
                    <a:lnTo>
                      <a:pt x="491" y="42"/>
                    </a:lnTo>
                    <a:lnTo>
                      <a:pt x="493" y="42"/>
                    </a:lnTo>
                    <a:lnTo>
                      <a:pt x="495" y="44"/>
                    </a:lnTo>
                    <a:lnTo>
                      <a:pt x="497" y="46"/>
                    </a:lnTo>
                    <a:lnTo>
                      <a:pt x="497" y="48"/>
                    </a:lnTo>
                    <a:lnTo>
                      <a:pt x="497" y="51"/>
                    </a:lnTo>
                    <a:lnTo>
                      <a:pt x="497" y="53"/>
                    </a:lnTo>
                    <a:lnTo>
                      <a:pt x="497" y="56"/>
                    </a:lnTo>
                    <a:lnTo>
                      <a:pt x="497" y="58"/>
                    </a:lnTo>
                    <a:lnTo>
                      <a:pt x="497" y="60"/>
                    </a:lnTo>
                    <a:lnTo>
                      <a:pt x="497" y="62"/>
                    </a:lnTo>
                    <a:lnTo>
                      <a:pt x="497" y="65"/>
                    </a:lnTo>
                    <a:lnTo>
                      <a:pt x="497" y="67"/>
                    </a:lnTo>
                    <a:lnTo>
                      <a:pt x="497" y="70"/>
                    </a:lnTo>
                    <a:lnTo>
                      <a:pt x="497" y="71"/>
                    </a:lnTo>
                    <a:lnTo>
                      <a:pt x="497" y="74"/>
                    </a:lnTo>
                    <a:lnTo>
                      <a:pt x="497" y="76"/>
                    </a:lnTo>
                    <a:lnTo>
                      <a:pt x="495" y="76"/>
                    </a:lnTo>
                    <a:lnTo>
                      <a:pt x="495" y="79"/>
                    </a:lnTo>
                    <a:lnTo>
                      <a:pt x="495" y="81"/>
                    </a:lnTo>
                    <a:lnTo>
                      <a:pt x="495" y="83"/>
                    </a:lnTo>
                    <a:lnTo>
                      <a:pt x="493" y="83"/>
                    </a:lnTo>
                    <a:lnTo>
                      <a:pt x="493" y="85"/>
                    </a:lnTo>
                    <a:lnTo>
                      <a:pt x="493" y="88"/>
                    </a:lnTo>
                    <a:lnTo>
                      <a:pt x="493" y="90"/>
                    </a:lnTo>
                    <a:lnTo>
                      <a:pt x="493" y="92"/>
                    </a:lnTo>
                    <a:lnTo>
                      <a:pt x="495" y="92"/>
                    </a:lnTo>
                    <a:lnTo>
                      <a:pt x="495" y="95"/>
                    </a:lnTo>
                    <a:lnTo>
                      <a:pt x="497" y="95"/>
                    </a:lnTo>
                    <a:lnTo>
                      <a:pt x="499" y="95"/>
                    </a:lnTo>
                    <a:lnTo>
                      <a:pt x="502" y="95"/>
                    </a:lnTo>
                    <a:lnTo>
                      <a:pt x="504" y="95"/>
                    </a:lnTo>
                    <a:lnTo>
                      <a:pt x="506" y="95"/>
                    </a:lnTo>
                    <a:lnTo>
                      <a:pt x="508" y="95"/>
                    </a:lnTo>
                    <a:lnTo>
                      <a:pt x="510" y="95"/>
                    </a:lnTo>
                    <a:lnTo>
                      <a:pt x="513" y="95"/>
                    </a:lnTo>
                    <a:lnTo>
                      <a:pt x="515" y="95"/>
                    </a:lnTo>
                    <a:lnTo>
                      <a:pt x="517" y="95"/>
                    </a:lnTo>
                    <a:lnTo>
                      <a:pt x="519" y="95"/>
                    </a:lnTo>
                    <a:lnTo>
                      <a:pt x="521" y="92"/>
                    </a:lnTo>
                    <a:lnTo>
                      <a:pt x="523" y="92"/>
                    </a:lnTo>
                    <a:lnTo>
                      <a:pt x="526" y="92"/>
                    </a:lnTo>
                    <a:lnTo>
                      <a:pt x="528" y="95"/>
                    </a:lnTo>
                    <a:lnTo>
                      <a:pt x="530" y="95"/>
                    </a:lnTo>
                    <a:lnTo>
                      <a:pt x="530" y="97"/>
                    </a:lnTo>
                    <a:lnTo>
                      <a:pt x="532" y="97"/>
                    </a:lnTo>
                    <a:lnTo>
                      <a:pt x="534" y="100"/>
                    </a:lnTo>
                    <a:lnTo>
                      <a:pt x="534" y="102"/>
                    </a:lnTo>
                    <a:lnTo>
                      <a:pt x="536" y="102"/>
                    </a:lnTo>
                    <a:lnTo>
                      <a:pt x="536" y="104"/>
                    </a:lnTo>
                    <a:lnTo>
                      <a:pt x="539" y="104"/>
                    </a:lnTo>
                    <a:lnTo>
                      <a:pt x="539" y="106"/>
                    </a:lnTo>
                    <a:lnTo>
                      <a:pt x="540" y="106"/>
                    </a:lnTo>
                    <a:lnTo>
                      <a:pt x="540" y="109"/>
                    </a:lnTo>
                    <a:lnTo>
                      <a:pt x="543" y="109"/>
                    </a:lnTo>
                    <a:lnTo>
                      <a:pt x="543" y="111"/>
                    </a:lnTo>
                    <a:lnTo>
                      <a:pt x="545" y="114"/>
                    </a:lnTo>
                    <a:lnTo>
                      <a:pt x="547" y="115"/>
                    </a:lnTo>
                    <a:lnTo>
                      <a:pt x="547" y="118"/>
                    </a:lnTo>
                    <a:lnTo>
                      <a:pt x="549" y="120"/>
                    </a:lnTo>
                    <a:lnTo>
                      <a:pt x="551" y="120"/>
                    </a:lnTo>
                    <a:lnTo>
                      <a:pt x="551" y="123"/>
                    </a:lnTo>
                    <a:lnTo>
                      <a:pt x="554" y="123"/>
                    </a:lnTo>
                    <a:lnTo>
                      <a:pt x="556" y="125"/>
                    </a:lnTo>
                    <a:lnTo>
                      <a:pt x="558" y="125"/>
                    </a:lnTo>
                    <a:lnTo>
                      <a:pt x="560" y="127"/>
                    </a:lnTo>
                    <a:lnTo>
                      <a:pt x="562" y="127"/>
                    </a:lnTo>
                    <a:lnTo>
                      <a:pt x="564" y="127"/>
                    </a:lnTo>
                    <a:lnTo>
                      <a:pt x="567" y="127"/>
                    </a:lnTo>
                    <a:lnTo>
                      <a:pt x="569" y="127"/>
                    </a:lnTo>
                    <a:lnTo>
                      <a:pt x="571" y="127"/>
                    </a:lnTo>
                    <a:lnTo>
                      <a:pt x="573" y="125"/>
                    </a:lnTo>
                    <a:lnTo>
                      <a:pt x="575" y="125"/>
                    </a:lnTo>
                    <a:lnTo>
                      <a:pt x="577" y="125"/>
                    </a:lnTo>
                    <a:lnTo>
                      <a:pt x="580" y="125"/>
                    </a:lnTo>
                    <a:lnTo>
                      <a:pt x="582" y="125"/>
                    </a:lnTo>
                    <a:lnTo>
                      <a:pt x="584" y="125"/>
                    </a:lnTo>
                    <a:lnTo>
                      <a:pt x="586" y="125"/>
                    </a:lnTo>
                    <a:lnTo>
                      <a:pt x="588" y="123"/>
                    </a:lnTo>
                    <a:lnTo>
                      <a:pt x="590" y="123"/>
                    </a:lnTo>
                    <a:lnTo>
                      <a:pt x="593" y="123"/>
                    </a:lnTo>
                    <a:lnTo>
                      <a:pt x="595" y="123"/>
                    </a:lnTo>
                    <a:lnTo>
                      <a:pt x="597" y="123"/>
                    </a:lnTo>
                    <a:lnTo>
                      <a:pt x="599" y="123"/>
                    </a:lnTo>
                    <a:lnTo>
                      <a:pt x="601" y="123"/>
                    </a:lnTo>
                    <a:lnTo>
                      <a:pt x="601" y="120"/>
                    </a:lnTo>
                    <a:lnTo>
                      <a:pt x="604" y="120"/>
                    </a:lnTo>
                    <a:lnTo>
                      <a:pt x="605" y="120"/>
                    </a:lnTo>
                    <a:lnTo>
                      <a:pt x="608" y="120"/>
                    </a:lnTo>
                    <a:lnTo>
                      <a:pt x="610" y="120"/>
                    </a:lnTo>
                    <a:lnTo>
                      <a:pt x="612" y="120"/>
                    </a:lnTo>
                    <a:lnTo>
                      <a:pt x="614" y="120"/>
                    </a:lnTo>
                    <a:lnTo>
                      <a:pt x="614" y="118"/>
                    </a:lnTo>
                    <a:lnTo>
                      <a:pt x="616" y="118"/>
                    </a:lnTo>
                    <a:lnTo>
                      <a:pt x="618" y="118"/>
                    </a:lnTo>
                    <a:lnTo>
                      <a:pt x="621" y="118"/>
                    </a:lnTo>
                    <a:lnTo>
                      <a:pt x="623" y="118"/>
                    </a:lnTo>
                    <a:lnTo>
                      <a:pt x="625" y="118"/>
                    </a:lnTo>
                    <a:lnTo>
                      <a:pt x="627" y="115"/>
                    </a:lnTo>
                    <a:lnTo>
                      <a:pt x="629" y="115"/>
                    </a:lnTo>
                    <a:lnTo>
                      <a:pt x="632" y="114"/>
                    </a:lnTo>
                    <a:lnTo>
                      <a:pt x="634" y="114"/>
                    </a:lnTo>
                    <a:lnTo>
                      <a:pt x="634" y="111"/>
                    </a:lnTo>
                    <a:lnTo>
                      <a:pt x="636" y="111"/>
                    </a:lnTo>
                    <a:lnTo>
                      <a:pt x="638" y="109"/>
                    </a:lnTo>
                    <a:lnTo>
                      <a:pt x="638" y="106"/>
                    </a:lnTo>
                    <a:lnTo>
                      <a:pt x="640" y="106"/>
                    </a:lnTo>
                    <a:lnTo>
                      <a:pt x="640" y="104"/>
                    </a:lnTo>
                    <a:lnTo>
                      <a:pt x="642" y="104"/>
                    </a:lnTo>
                    <a:lnTo>
                      <a:pt x="642" y="102"/>
                    </a:lnTo>
                    <a:lnTo>
                      <a:pt x="645" y="104"/>
                    </a:lnTo>
                    <a:lnTo>
                      <a:pt x="647" y="104"/>
                    </a:lnTo>
                    <a:lnTo>
                      <a:pt x="649" y="106"/>
                    </a:lnTo>
                    <a:lnTo>
                      <a:pt x="651" y="106"/>
                    </a:lnTo>
                    <a:lnTo>
                      <a:pt x="653" y="106"/>
                    </a:lnTo>
                    <a:lnTo>
                      <a:pt x="655" y="106"/>
                    </a:lnTo>
                    <a:lnTo>
                      <a:pt x="658" y="106"/>
                    </a:lnTo>
                    <a:lnTo>
                      <a:pt x="659" y="104"/>
                    </a:lnTo>
                    <a:lnTo>
                      <a:pt x="662" y="102"/>
                    </a:lnTo>
                    <a:lnTo>
                      <a:pt x="662" y="100"/>
                    </a:lnTo>
                    <a:lnTo>
                      <a:pt x="664" y="100"/>
                    </a:lnTo>
                    <a:lnTo>
                      <a:pt x="664" y="97"/>
                    </a:lnTo>
                    <a:lnTo>
                      <a:pt x="666" y="95"/>
                    </a:lnTo>
                    <a:lnTo>
                      <a:pt x="668" y="92"/>
                    </a:lnTo>
                    <a:lnTo>
                      <a:pt x="670" y="92"/>
                    </a:lnTo>
                    <a:lnTo>
                      <a:pt x="670" y="90"/>
                    </a:lnTo>
                    <a:lnTo>
                      <a:pt x="673" y="90"/>
                    </a:lnTo>
                    <a:lnTo>
                      <a:pt x="675" y="88"/>
                    </a:lnTo>
                    <a:lnTo>
                      <a:pt x="677" y="85"/>
                    </a:lnTo>
                    <a:lnTo>
                      <a:pt x="679" y="83"/>
                    </a:lnTo>
                    <a:lnTo>
                      <a:pt x="681" y="83"/>
                    </a:lnTo>
                    <a:lnTo>
                      <a:pt x="681" y="81"/>
                    </a:lnTo>
                    <a:lnTo>
                      <a:pt x="683" y="81"/>
                    </a:lnTo>
                    <a:lnTo>
                      <a:pt x="683" y="79"/>
                    </a:lnTo>
                    <a:lnTo>
                      <a:pt x="686" y="76"/>
                    </a:lnTo>
                    <a:lnTo>
                      <a:pt x="688" y="76"/>
                    </a:lnTo>
                    <a:lnTo>
                      <a:pt x="690" y="74"/>
                    </a:lnTo>
                    <a:lnTo>
                      <a:pt x="692" y="71"/>
                    </a:lnTo>
                    <a:lnTo>
                      <a:pt x="694" y="71"/>
                    </a:lnTo>
                    <a:lnTo>
                      <a:pt x="694" y="70"/>
                    </a:lnTo>
                    <a:lnTo>
                      <a:pt x="696" y="70"/>
                    </a:lnTo>
                    <a:lnTo>
                      <a:pt x="699" y="67"/>
                    </a:lnTo>
                    <a:lnTo>
                      <a:pt x="699" y="65"/>
                    </a:lnTo>
                    <a:lnTo>
                      <a:pt x="701" y="65"/>
                    </a:lnTo>
                    <a:lnTo>
                      <a:pt x="703" y="62"/>
                    </a:lnTo>
                    <a:lnTo>
                      <a:pt x="705" y="62"/>
                    </a:lnTo>
                    <a:lnTo>
                      <a:pt x="705" y="60"/>
                    </a:lnTo>
                    <a:lnTo>
                      <a:pt x="707" y="60"/>
                    </a:lnTo>
                    <a:lnTo>
                      <a:pt x="707" y="58"/>
                    </a:lnTo>
                    <a:lnTo>
                      <a:pt x="709" y="58"/>
                    </a:lnTo>
                    <a:lnTo>
                      <a:pt x="711" y="58"/>
                    </a:lnTo>
                    <a:lnTo>
                      <a:pt x="714" y="56"/>
                    </a:lnTo>
                    <a:lnTo>
                      <a:pt x="716" y="56"/>
                    </a:lnTo>
                    <a:lnTo>
                      <a:pt x="718" y="53"/>
                    </a:lnTo>
                    <a:lnTo>
                      <a:pt x="720" y="53"/>
                    </a:lnTo>
                    <a:lnTo>
                      <a:pt x="722" y="53"/>
                    </a:lnTo>
                    <a:lnTo>
                      <a:pt x="724" y="51"/>
                    </a:lnTo>
                    <a:lnTo>
                      <a:pt x="727" y="51"/>
                    </a:lnTo>
                    <a:lnTo>
                      <a:pt x="729" y="51"/>
                    </a:lnTo>
                    <a:lnTo>
                      <a:pt x="729" y="48"/>
                    </a:lnTo>
                    <a:lnTo>
                      <a:pt x="731" y="48"/>
                    </a:lnTo>
                    <a:lnTo>
                      <a:pt x="731" y="46"/>
                    </a:lnTo>
                    <a:lnTo>
                      <a:pt x="731" y="44"/>
                    </a:lnTo>
                    <a:lnTo>
                      <a:pt x="733" y="44"/>
                    </a:lnTo>
                    <a:lnTo>
                      <a:pt x="733" y="42"/>
                    </a:lnTo>
                    <a:lnTo>
                      <a:pt x="733" y="39"/>
                    </a:lnTo>
                    <a:lnTo>
                      <a:pt x="733" y="37"/>
                    </a:lnTo>
                    <a:lnTo>
                      <a:pt x="735" y="35"/>
                    </a:lnTo>
                    <a:lnTo>
                      <a:pt x="733" y="35"/>
                    </a:lnTo>
                    <a:lnTo>
                      <a:pt x="733" y="32"/>
                    </a:lnTo>
                    <a:lnTo>
                      <a:pt x="735" y="32"/>
                    </a:lnTo>
                    <a:lnTo>
                      <a:pt x="735" y="30"/>
                    </a:lnTo>
                    <a:lnTo>
                      <a:pt x="735" y="28"/>
                    </a:lnTo>
                    <a:lnTo>
                      <a:pt x="735" y="25"/>
                    </a:lnTo>
                    <a:lnTo>
                      <a:pt x="735" y="23"/>
                    </a:lnTo>
                    <a:lnTo>
                      <a:pt x="737" y="23"/>
                    </a:lnTo>
                    <a:lnTo>
                      <a:pt x="737" y="21"/>
                    </a:lnTo>
                    <a:lnTo>
                      <a:pt x="737" y="18"/>
                    </a:lnTo>
                    <a:lnTo>
                      <a:pt x="740" y="18"/>
                    </a:lnTo>
                    <a:lnTo>
                      <a:pt x="740" y="16"/>
                    </a:lnTo>
                    <a:lnTo>
                      <a:pt x="742" y="14"/>
                    </a:lnTo>
                    <a:lnTo>
                      <a:pt x="742" y="12"/>
                    </a:lnTo>
                    <a:lnTo>
                      <a:pt x="744" y="12"/>
                    </a:lnTo>
                    <a:lnTo>
                      <a:pt x="744" y="9"/>
                    </a:lnTo>
                    <a:lnTo>
                      <a:pt x="746" y="9"/>
                    </a:lnTo>
                    <a:lnTo>
                      <a:pt x="748" y="9"/>
                    </a:lnTo>
                    <a:lnTo>
                      <a:pt x="751" y="7"/>
                    </a:lnTo>
                    <a:lnTo>
                      <a:pt x="753" y="7"/>
                    </a:lnTo>
                    <a:lnTo>
                      <a:pt x="755" y="7"/>
                    </a:lnTo>
                    <a:lnTo>
                      <a:pt x="757" y="7"/>
                    </a:lnTo>
                    <a:lnTo>
                      <a:pt x="759" y="7"/>
                    </a:lnTo>
                    <a:lnTo>
                      <a:pt x="761" y="7"/>
                    </a:lnTo>
                    <a:lnTo>
                      <a:pt x="764" y="7"/>
                    </a:lnTo>
                    <a:lnTo>
                      <a:pt x="764" y="4"/>
                    </a:lnTo>
                    <a:lnTo>
                      <a:pt x="765" y="4"/>
                    </a:lnTo>
                    <a:lnTo>
                      <a:pt x="768" y="4"/>
                    </a:lnTo>
                    <a:lnTo>
                      <a:pt x="770" y="2"/>
                    </a:lnTo>
                    <a:lnTo>
                      <a:pt x="772" y="2"/>
                    </a:lnTo>
                    <a:lnTo>
                      <a:pt x="774" y="2"/>
                    </a:lnTo>
                    <a:lnTo>
                      <a:pt x="776" y="2"/>
                    </a:lnTo>
                    <a:lnTo>
                      <a:pt x="778" y="2"/>
                    </a:lnTo>
                    <a:lnTo>
                      <a:pt x="778" y="0"/>
                    </a:lnTo>
                    <a:lnTo>
                      <a:pt x="781" y="0"/>
                    </a:lnTo>
                    <a:lnTo>
                      <a:pt x="783" y="0"/>
                    </a:lnTo>
                    <a:lnTo>
                      <a:pt x="785" y="0"/>
                    </a:lnTo>
                    <a:lnTo>
                      <a:pt x="787" y="0"/>
                    </a:lnTo>
                    <a:lnTo>
                      <a:pt x="789" y="0"/>
                    </a:lnTo>
                    <a:lnTo>
                      <a:pt x="792" y="0"/>
                    </a:lnTo>
                    <a:lnTo>
                      <a:pt x="794" y="0"/>
                    </a:lnTo>
                    <a:lnTo>
                      <a:pt x="800" y="0"/>
                    </a:lnTo>
                    <a:lnTo>
                      <a:pt x="815" y="7"/>
                    </a:lnTo>
                    <a:lnTo>
                      <a:pt x="818" y="7"/>
                    </a:lnTo>
                    <a:lnTo>
                      <a:pt x="818" y="9"/>
                    </a:lnTo>
                    <a:lnTo>
                      <a:pt x="819" y="9"/>
                    </a:lnTo>
                    <a:lnTo>
                      <a:pt x="819" y="12"/>
                    </a:lnTo>
                    <a:lnTo>
                      <a:pt x="822" y="12"/>
                    </a:lnTo>
                    <a:lnTo>
                      <a:pt x="822" y="14"/>
                    </a:lnTo>
                    <a:lnTo>
                      <a:pt x="822" y="16"/>
                    </a:lnTo>
                    <a:lnTo>
                      <a:pt x="822" y="18"/>
                    </a:lnTo>
                    <a:lnTo>
                      <a:pt x="822" y="21"/>
                    </a:lnTo>
                    <a:lnTo>
                      <a:pt x="824" y="23"/>
                    </a:lnTo>
                    <a:lnTo>
                      <a:pt x="824" y="25"/>
                    </a:lnTo>
                    <a:lnTo>
                      <a:pt x="824" y="28"/>
                    </a:lnTo>
                    <a:lnTo>
                      <a:pt x="824" y="30"/>
                    </a:lnTo>
                    <a:lnTo>
                      <a:pt x="824" y="32"/>
                    </a:lnTo>
                    <a:lnTo>
                      <a:pt x="826" y="35"/>
                    </a:lnTo>
                    <a:lnTo>
                      <a:pt x="826" y="37"/>
                    </a:lnTo>
                    <a:lnTo>
                      <a:pt x="828" y="42"/>
                    </a:lnTo>
                    <a:lnTo>
                      <a:pt x="828" y="44"/>
                    </a:lnTo>
                    <a:lnTo>
                      <a:pt x="830" y="46"/>
                    </a:lnTo>
                    <a:lnTo>
                      <a:pt x="830" y="48"/>
                    </a:lnTo>
                    <a:lnTo>
                      <a:pt x="830" y="51"/>
                    </a:lnTo>
                    <a:lnTo>
                      <a:pt x="833" y="51"/>
                    </a:lnTo>
                    <a:lnTo>
                      <a:pt x="833" y="53"/>
                    </a:lnTo>
                    <a:lnTo>
                      <a:pt x="835" y="56"/>
                    </a:lnTo>
                    <a:lnTo>
                      <a:pt x="837" y="58"/>
                    </a:lnTo>
                    <a:lnTo>
                      <a:pt x="837" y="60"/>
                    </a:lnTo>
                    <a:lnTo>
                      <a:pt x="839" y="60"/>
                    </a:lnTo>
                    <a:lnTo>
                      <a:pt x="839" y="62"/>
                    </a:lnTo>
                    <a:lnTo>
                      <a:pt x="841" y="65"/>
                    </a:lnTo>
                    <a:lnTo>
                      <a:pt x="843" y="67"/>
                    </a:lnTo>
                    <a:lnTo>
                      <a:pt x="846" y="70"/>
                    </a:lnTo>
                    <a:lnTo>
                      <a:pt x="848" y="71"/>
                    </a:lnTo>
                    <a:lnTo>
                      <a:pt x="850" y="71"/>
                    </a:lnTo>
                    <a:lnTo>
                      <a:pt x="850" y="74"/>
                    </a:lnTo>
                    <a:lnTo>
                      <a:pt x="852" y="76"/>
                    </a:lnTo>
                    <a:lnTo>
                      <a:pt x="854" y="79"/>
                    </a:lnTo>
                    <a:lnTo>
                      <a:pt x="854" y="81"/>
                    </a:lnTo>
                    <a:lnTo>
                      <a:pt x="856" y="83"/>
                    </a:lnTo>
                    <a:lnTo>
                      <a:pt x="859" y="85"/>
                    </a:lnTo>
                    <a:lnTo>
                      <a:pt x="859" y="88"/>
                    </a:lnTo>
                    <a:lnTo>
                      <a:pt x="861" y="88"/>
                    </a:lnTo>
                    <a:lnTo>
                      <a:pt x="861" y="90"/>
                    </a:lnTo>
                    <a:lnTo>
                      <a:pt x="861" y="92"/>
                    </a:lnTo>
                    <a:lnTo>
                      <a:pt x="863" y="95"/>
                    </a:lnTo>
                    <a:lnTo>
                      <a:pt x="863" y="97"/>
                    </a:lnTo>
                    <a:lnTo>
                      <a:pt x="865" y="100"/>
                    </a:lnTo>
                    <a:lnTo>
                      <a:pt x="865" y="102"/>
                    </a:lnTo>
                    <a:lnTo>
                      <a:pt x="865" y="106"/>
                    </a:lnTo>
                    <a:lnTo>
                      <a:pt x="865" y="109"/>
                    </a:lnTo>
                    <a:lnTo>
                      <a:pt x="865" y="111"/>
                    </a:lnTo>
                    <a:lnTo>
                      <a:pt x="865" y="114"/>
                    </a:lnTo>
                    <a:lnTo>
                      <a:pt x="865" y="115"/>
                    </a:lnTo>
                    <a:lnTo>
                      <a:pt x="865" y="118"/>
                    </a:lnTo>
                    <a:lnTo>
                      <a:pt x="865" y="120"/>
                    </a:lnTo>
                    <a:lnTo>
                      <a:pt x="865" y="123"/>
                    </a:lnTo>
                    <a:lnTo>
                      <a:pt x="865" y="125"/>
                    </a:lnTo>
                    <a:lnTo>
                      <a:pt x="865" y="127"/>
                    </a:lnTo>
                    <a:lnTo>
                      <a:pt x="865" y="129"/>
                    </a:lnTo>
                    <a:lnTo>
                      <a:pt x="865" y="134"/>
                    </a:lnTo>
                    <a:lnTo>
                      <a:pt x="865" y="137"/>
                    </a:lnTo>
                    <a:lnTo>
                      <a:pt x="865" y="139"/>
                    </a:lnTo>
                    <a:lnTo>
                      <a:pt x="865" y="141"/>
                    </a:lnTo>
                    <a:lnTo>
                      <a:pt x="865" y="143"/>
                    </a:lnTo>
                    <a:lnTo>
                      <a:pt x="865" y="146"/>
                    </a:lnTo>
                    <a:lnTo>
                      <a:pt x="865" y="148"/>
                    </a:lnTo>
                    <a:lnTo>
                      <a:pt x="865" y="150"/>
                    </a:lnTo>
                    <a:lnTo>
                      <a:pt x="865" y="153"/>
                    </a:lnTo>
                    <a:lnTo>
                      <a:pt x="863" y="155"/>
                    </a:lnTo>
                    <a:lnTo>
                      <a:pt x="863" y="157"/>
                    </a:lnTo>
                    <a:lnTo>
                      <a:pt x="863" y="160"/>
                    </a:lnTo>
                    <a:lnTo>
                      <a:pt x="863" y="162"/>
                    </a:lnTo>
                    <a:lnTo>
                      <a:pt x="863" y="164"/>
                    </a:lnTo>
                    <a:lnTo>
                      <a:pt x="863" y="167"/>
                    </a:lnTo>
                    <a:lnTo>
                      <a:pt x="863" y="169"/>
                    </a:lnTo>
                    <a:lnTo>
                      <a:pt x="863" y="171"/>
                    </a:lnTo>
                    <a:lnTo>
                      <a:pt x="863" y="176"/>
                    </a:lnTo>
                    <a:lnTo>
                      <a:pt x="863" y="178"/>
                    </a:lnTo>
                    <a:lnTo>
                      <a:pt x="863" y="181"/>
                    </a:lnTo>
                    <a:lnTo>
                      <a:pt x="863" y="183"/>
                    </a:lnTo>
                    <a:lnTo>
                      <a:pt x="863" y="185"/>
                    </a:lnTo>
                    <a:lnTo>
                      <a:pt x="863" y="187"/>
                    </a:lnTo>
                    <a:lnTo>
                      <a:pt x="863" y="190"/>
                    </a:lnTo>
                    <a:lnTo>
                      <a:pt x="861" y="192"/>
                    </a:lnTo>
                    <a:lnTo>
                      <a:pt x="863" y="194"/>
                    </a:lnTo>
                    <a:lnTo>
                      <a:pt x="863" y="197"/>
                    </a:lnTo>
                    <a:lnTo>
                      <a:pt x="863" y="199"/>
                    </a:lnTo>
                    <a:lnTo>
                      <a:pt x="863" y="201"/>
                    </a:lnTo>
                    <a:lnTo>
                      <a:pt x="865" y="204"/>
                    </a:lnTo>
                    <a:lnTo>
                      <a:pt x="865" y="206"/>
                    </a:lnTo>
                    <a:lnTo>
                      <a:pt x="865" y="208"/>
                    </a:lnTo>
                    <a:lnTo>
                      <a:pt x="867" y="211"/>
                    </a:lnTo>
                    <a:lnTo>
                      <a:pt x="867" y="213"/>
                    </a:lnTo>
                    <a:lnTo>
                      <a:pt x="867" y="215"/>
                    </a:lnTo>
                    <a:lnTo>
                      <a:pt x="867" y="217"/>
                    </a:lnTo>
                    <a:lnTo>
                      <a:pt x="867" y="220"/>
                    </a:lnTo>
                    <a:lnTo>
                      <a:pt x="870" y="222"/>
                    </a:lnTo>
                    <a:lnTo>
                      <a:pt x="870" y="225"/>
                    </a:lnTo>
                    <a:lnTo>
                      <a:pt x="870" y="227"/>
                    </a:lnTo>
                    <a:lnTo>
                      <a:pt x="870" y="229"/>
                    </a:lnTo>
                    <a:lnTo>
                      <a:pt x="870" y="231"/>
                    </a:lnTo>
                    <a:lnTo>
                      <a:pt x="872" y="234"/>
                    </a:lnTo>
                    <a:lnTo>
                      <a:pt x="872" y="236"/>
                    </a:lnTo>
                    <a:lnTo>
                      <a:pt x="872" y="239"/>
                    </a:lnTo>
                    <a:lnTo>
                      <a:pt x="874" y="241"/>
                    </a:lnTo>
                    <a:lnTo>
                      <a:pt x="874" y="243"/>
                    </a:lnTo>
                    <a:lnTo>
                      <a:pt x="876" y="245"/>
                    </a:lnTo>
                    <a:lnTo>
                      <a:pt x="878" y="248"/>
                    </a:lnTo>
                    <a:lnTo>
                      <a:pt x="878" y="250"/>
                    </a:lnTo>
                    <a:lnTo>
                      <a:pt x="880" y="250"/>
                    </a:lnTo>
                    <a:lnTo>
                      <a:pt x="880" y="252"/>
                    </a:lnTo>
                    <a:lnTo>
                      <a:pt x="883" y="252"/>
                    </a:lnTo>
                    <a:lnTo>
                      <a:pt x="883" y="255"/>
                    </a:lnTo>
                    <a:lnTo>
                      <a:pt x="884" y="255"/>
                    </a:lnTo>
                    <a:lnTo>
                      <a:pt x="884" y="257"/>
                    </a:lnTo>
                    <a:lnTo>
                      <a:pt x="887" y="257"/>
                    </a:lnTo>
                    <a:lnTo>
                      <a:pt x="889" y="259"/>
                    </a:lnTo>
                    <a:lnTo>
                      <a:pt x="891" y="262"/>
                    </a:lnTo>
                    <a:lnTo>
                      <a:pt x="893" y="262"/>
                    </a:lnTo>
                    <a:lnTo>
                      <a:pt x="895" y="264"/>
                    </a:lnTo>
                    <a:lnTo>
                      <a:pt x="897" y="266"/>
                    </a:lnTo>
                    <a:lnTo>
                      <a:pt x="900" y="266"/>
                    </a:lnTo>
                    <a:lnTo>
                      <a:pt x="902" y="269"/>
                    </a:lnTo>
                    <a:lnTo>
                      <a:pt x="904" y="269"/>
                    </a:lnTo>
                    <a:lnTo>
                      <a:pt x="904" y="271"/>
                    </a:lnTo>
                    <a:lnTo>
                      <a:pt x="906" y="271"/>
                    </a:lnTo>
                    <a:lnTo>
                      <a:pt x="908" y="273"/>
                    </a:lnTo>
                    <a:lnTo>
                      <a:pt x="908" y="275"/>
                    </a:lnTo>
                    <a:lnTo>
                      <a:pt x="911" y="275"/>
                    </a:lnTo>
                    <a:lnTo>
                      <a:pt x="911" y="278"/>
                    </a:lnTo>
                    <a:lnTo>
                      <a:pt x="913" y="278"/>
                    </a:lnTo>
                    <a:lnTo>
                      <a:pt x="913" y="280"/>
                    </a:lnTo>
                    <a:lnTo>
                      <a:pt x="915" y="280"/>
                    </a:lnTo>
                    <a:lnTo>
                      <a:pt x="915" y="283"/>
                    </a:lnTo>
                    <a:lnTo>
                      <a:pt x="917" y="283"/>
                    </a:lnTo>
                    <a:lnTo>
                      <a:pt x="917" y="285"/>
                    </a:lnTo>
                    <a:lnTo>
                      <a:pt x="919" y="285"/>
                    </a:lnTo>
                    <a:lnTo>
                      <a:pt x="921" y="285"/>
                    </a:lnTo>
                    <a:lnTo>
                      <a:pt x="924" y="285"/>
                    </a:lnTo>
                    <a:lnTo>
                      <a:pt x="926" y="283"/>
                    </a:lnTo>
                    <a:lnTo>
                      <a:pt x="928" y="283"/>
                    </a:lnTo>
                    <a:lnTo>
                      <a:pt x="928" y="280"/>
                    </a:lnTo>
                    <a:lnTo>
                      <a:pt x="928" y="278"/>
                    </a:lnTo>
                    <a:lnTo>
                      <a:pt x="928" y="275"/>
                    </a:lnTo>
                    <a:lnTo>
                      <a:pt x="928" y="273"/>
                    </a:lnTo>
                    <a:lnTo>
                      <a:pt x="928" y="271"/>
                    </a:lnTo>
                    <a:lnTo>
                      <a:pt x="926" y="271"/>
                    </a:lnTo>
                    <a:lnTo>
                      <a:pt x="926" y="269"/>
                    </a:lnTo>
                    <a:lnTo>
                      <a:pt x="926" y="266"/>
                    </a:lnTo>
                    <a:lnTo>
                      <a:pt x="928" y="266"/>
                    </a:lnTo>
                    <a:lnTo>
                      <a:pt x="928" y="264"/>
                    </a:lnTo>
                    <a:lnTo>
                      <a:pt x="928" y="262"/>
                    </a:lnTo>
                    <a:lnTo>
                      <a:pt x="928" y="259"/>
                    </a:lnTo>
                    <a:lnTo>
                      <a:pt x="928" y="257"/>
                    </a:lnTo>
                    <a:lnTo>
                      <a:pt x="930" y="255"/>
                    </a:lnTo>
                    <a:lnTo>
                      <a:pt x="930" y="252"/>
                    </a:lnTo>
                    <a:lnTo>
                      <a:pt x="932" y="252"/>
                    </a:lnTo>
                    <a:lnTo>
                      <a:pt x="932" y="250"/>
                    </a:lnTo>
                    <a:lnTo>
                      <a:pt x="934" y="248"/>
                    </a:lnTo>
                    <a:lnTo>
                      <a:pt x="934" y="245"/>
                    </a:lnTo>
                    <a:lnTo>
                      <a:pt x="936" y="245"/>
                    </a:lnTo>
                    <a:lnTo>
                      <a:pt x="936" y="243"/>
                    </a:lnTo>
                    <a:lnTo>
                      <a:pt x="936" y="241"/>
                    </a:lnTo>
                    <a:lnTo>
                      <a:pt x="938" y="241"/>
                    </a:lnTo>
                    <a:lnTo>
                      <a:pt x="938" y="239"/>
                    </a:lnTo>
                    <a:lnTo>
                      <a:pt x="941" y="236"/>
                    </a:lnTo>
                    <a:lnTo>
                      <a:pt x="941" y="234"/>
                    </a:lnTo>
                    <a:lnTo>
                      <a:pt x="941" y="231"/>
                    </a:lnTo>
                    <a:lnTo>
                      <a:pt x="943" y="231"/>
                    </a:lnTo>
                    <a:lnTo>
                      <a:pt x="943" y="229"/>
                    </a:lnTo>
                    <a:lnTo>
                      <a:pt x="943" y="227"/>
                    </a:lnTo>
                    <a:lnTo>
                      <a:pt x="945" y="227"/>
                    </a:lnTo>
                    <a:lnTo>
                      <a:pt x="945" y="225"/>
                    </a:lnTo>
                    <a:lnTo>
                      <a:pt x="947" y="222"/>
                    </a:lnTo>
                    <a:lnTo>
                      <a:pt x="949" y="220"/>
                    </a:lnTo>
                    <a:lnTo>
                      <a:pt x="952" y="217"/>
                    </a:lnTo>
                    <a:lnTo>
                      <a:pt x="954" y="217"/>
                    </a:lnTo>
                    <a:lnTo>
                      <a:pt x="954" y="215"/>
                    </a:lnTo>
                    <a:lnTo>
                      <a:pt x="956" y="215"/>
                    </a:lnTo>
                    <a:lnTo>
                      <a:pt x="958" y="215"/>
                    </a:lnTo>
                    <a:lnTo>
                      <a:pt x="960" y="215"/>
                    </a:lnTo>
                    <a:lnTo>
                      <a:pt x="962" y="215"/>
                    </a:lnTo>
                    <a:lnTo>
                      <a:pt x="965" y="217"/>
                    </a:lnTo>
                    <a:lnTo>
                      <a:pt x="967" y="217"/>
                    </a:lnTo>
                    <a:lnTo>
                      <a:pt x="969" y="217"/>
                    </a:lnTo>
                    <a:lnTo>
                      <a:pt x="971" y="217"/>
                    </a:lnTo>
                    <a:lnTo>
                      <a:pt x="973" y="220"/>
                    </a:lnTo>
                    <a:lnTo>
                      <a:pt x="975" y="220"/>
                    </a:lnTo>
                    <a:lnTo>
                      <a:pt x="978" y="220"/>
                    </a:lnTo>
                    <a:lnTo>
                      <a:pt x="979" y="222"/>
                    </a:lnTo>
                    <a:lnTo>
                      <a:pt x="982" y="222"/>
                    </a:lnTo>
                    <a:lnTo>
                      <a:pt x="984" y="225"/>
                    </a:lnTo>
                    <a:lnTo>
                      <a:pt x="986" y="225"/>
                    </a:lnTo>
                    <a:lnTo>
                      <a:pt x="989" y="227"/>
                    </a:lnTo>
                    <a:lnTo>
                      <a:pt x="990" y="227"/>
                    </a:lnTo>
                    <a:lnTo>
                      <a:pt x="993" y="227"/>
                    </a:lnTo>
                    <a:lnTo>
                      <a:pt x="995" y="229"/>
                    </a:lnTo>
                    <a:lnTo>
                      <a:pt x="997" y="229"/>
                    </a:lnTo>
                    <a:lnTo>
                      <a:pt x="997" y="231"/>
                    </a:lnTo>
                    <a:lnTo>
                      <a:pt x="999" y="231"/>
                    </a:lnTo>
                    <a:lnTo>
                      <a:pt x="999" y="234"/>
                    </a:lnTo>
                    <a:lnTo>
                      <a:pt x="1001" y="236"/>
                    </a:lnTo>
                    <a:lnTo>
                      <a:pt x="1003" y="236"/>
                    </a:lnTo>
                    <a:lnTo>
                      <a:pt x="1003" y="239"/>
                    </a:lnTo>
                    <a:lnTo>
                      <a:pt x="1006" y="239"/>
                    </a:lnTo>
                    <a:lnTo>
                      <a:pt x="1008" y="239"/>
                    </a:lnTo>
                    <a:lnTo>
                      <a:pt x="1010" y="239"/>
                    </a:lnTo>
                    <a:lnTo>
                      <a:pt x="1010" y="236"/>
                    </a:lnTo>
                    <a:lnTo>
                      <a:pt x="1012" y="236"/>
                    </a:lnTo>
                    <a:lnTo>
                      <a:pt x="1014" y="236"/>
                    </a:lnTo>
                    <a:lnTo>
                      <a:pt x="1016" y="236"/>
                    </a:lnTo>
                    <a:lnTo>
                      <a:pt x="1019" y="236"/>
                    </a:lnTo>
                    <a:lnTo>
                      <a:pt x="1019" y="234"/>
                    </a:lnTo>
                    <a:lnTo>
                      <a:pt x="1021" y="234"/>
                    </a:lnTo>
                    <a:lnTo>
                      <a:pt x="1023" y="234"/>
                    </a:lnTo>
                    <a:lnTo>
                      <a:pt x="1023" y="231"/>
                    </a:lnTo>
                    <a:lnTo>
                      <a:pt x="1025" y="229"/>
                    </a:lnTo>
                    <a:lnTo>
                      <a:pt x="1025" y="227"/>
                    </a:lnTo>
                    <a:lnTo>
                      <a:pt x="1027" y="227"/>
                    </a:lnTo>
                    <a:lnTo>
                      <a:pt x="1027" y="225"/>
                    </a:lnTo>
                    <a:lnTo>
                      <a:pt x="1027" y="222"/>
                    </a:lnTo>
                    <a:lnTo>
                      <a:pt x="1030" y="220"/>
                    </a:lnTo>
                    <a:lnTo>
                      <a:pt x="1030" y="217"/>
                    </a:lnTo>
                    <a:lnTo>
                      <a:pt x="1030" y="215"/>
                    </a:lnTo>
                    <a:lnTo>
                      <a:pt x="1030" y="213"/>
                    </a:lnTo>
                    <a:lnTo>
                      <a:pt x="1030" y="211"/>
                    </a:lnTo>
                    <a:lnTo>
                      <a:pt x="1032" y="211"/>
                    </a:lnTo>
                    <a:lnTo>
                      <a:pt x="1032" y="208"/>
                    </a:lnTo>
                    <a:lnTo>
                      <a:pt x="1032" y="206"/>
                    </a:lnTo>
                    <a:lnTo>
                      <a:pt x="1032" y="204"/>
                    </a:lnTo>
                    <a:lnTo>
                      <a:pt x="1034" y="204"/>
                    </a:lnTo>
                    <a:lnTo>
                      <a:pt x="1034" y="201"/>
                    </a:lnTo>
                    <a:lnTo>
                      <a:pt x="1036" y="199"/>
                    </a:lnTo>
                    <a:lnTo>
                      <a:pt x="1038" y="199"/>
                    </a:lnTo>
                    <a:lnTo>
                      <a:pt x="1040" y="199"/>
                    </a:lnTo>
                    <a:lnTo>
                      <a:pt x="1040" y="197"/>
                    </a:lnTo>
                    <a:lnTo>
                      <a:pt x="1043" y="197"/>
                    </a:lnTo>
                    <a:lnTo>
                      <a:pt x="1044" y="194"/>
                    </a:lnTo>
                    <a:lnTo>
                      <a:pt x="1047" y="192"/>
                    </a:lnTo>
                    <a:lnTo>
                      <a:pt x="1047" y="190"/>
                    </a:lnTo>
                    <a:lnTo>
                      <a:pt x="1049" y="190"/>
                    </a:lnTo>
                    <a:lnTo>
                      <a:pt x="1049" y="187"/>
                    </a:lnTo>
                    <a:lnTo>
                      <a:pt x="1051" y="185"/>
                    </a:lnTo>
                    <a:lnTo>
                      <a:pt x="1051" y="183"/>
                    </a:lnTo>
                    <a:lnTo>
                      <a:pt x="1053" y="183"/>
                    </a:lnTo>
                    <a:lnTo>
                      <a:pt x="1053" y="181"/>
                    </a:lnTo>
                    <a:lnTo>
                      <a:pt x="1053" y="178"/>
                    </a:lnTo>
                    <a:lnTo>
                      <a:pt x="1055" y="176"/>
                    </a:lnTo>
                    <a:lnTo>
                      <a:pt x="1055" y="173"/>
                    </a:lnTo>
                    <a:lnTo>
                      <a:pt x="1053" y="173"/>
                    </a:lnTo>
                    <a:lnTo>
                      <a:pt x="1053" y="171"/>
                    </a:lnTo>
                    <a:lnTo>
                      <a:pt x="1053" y="169"/>
                    </a:lnTo>
                    <a:lnTo>
                      <a:pt x="1053" y="167"/>
                    </a:lnTo>
                    <a:lnTo>
                      <a:pt x="1053" y="164"/>
                    </a:lnTo>
                    <a:lnTo>
                      <a:pt x="1053" y="162"/>
                    </a:lnTo>
                    <a:lnTo>
                      <a:pt x="1055" y="160"/>
                    </a:lnTo>
                    <a:lnTo>
                      <a:pt x="1055" y="157"/>
                    </a:lnTo>
                    <a:lnTo>
                      <a:pt x="1057" y="157"/>
                    </a:lnTo>
                    <a:lnTo>
                      <a:pt x="1057" y="155"/>
                    </a:lnTo>
                    <a:lnTo>
                      <a:pt x="1060" y="155"/>
                    </a:lnTo>
                    <a:lnTo>
                      <a:pt x="1062" y="155"/>
                    </a:lnTo>
                    <a:lnTo>
                      <a:pt x="1062" y="153"/>
                    </a:lnTo>
                    <a:lnTo>
                      <a:pt x="1064" y="153"/>
                    </a:lnTo>
                    <a:lnTo>
                      <a:pt x="1066" y="153"/>
                    </a:lnTo>
                    <a:lnTo>
                      <a:pt x="1068" y="153"/>
                    </a:lnTo>
                    <a:lnTo>
                      <a:pt x="1071" y="153"/>
                    </a:lnTo>
                    <a:lnTo>
                      <a:pt x="1073" y="153"/>
                    </a:lnTo>
                    <a:lnTo>
                      <a:pt x="1075" y="153"/>
                    </a:lnTo>
                    <a:lnTo>
                      <a:pt x="1077" y="155"/>
                    </a:lnTo>
                    <a:lnTo>
                      <a:pt x="1079" y="155"/>
                    </a:lnTo>
                    <a:lnTo>
                      <a:pt x="1081" y="155"/>
                    </a:lnTo>
                    <a:lnTo>
                      <a:pt x="1081" y="157"/>
                    </a:lnTo>
                    <a:lnTo>
                      <a:pt x="1084" y="157"/>
                    </a:lnTo>
                    <a:lnTo>
                      <a:pt x="1086" y="157"/>
                    </a:lnTo>
                    <a:lnTo>
                      <a:pt x="1088" y="157"/>
                    </a:lnTo>
                    <a:lnTo>
                      <a:pt x="1090" y="160"/>
                    </a:lnTo>
                    <a:lnTo>
                      <a:pt x="1092" y="160"/>
                    </a:lnTo>
                    <a:lnTo>
                      <a:pt x="1094" y="160"/>
                    </a:lnTo>
                    <a:lnTo>
                      <a:pt x="1097" y="160"/>
                    </a:lnTo>
                    <a:lnTo>
                      <a:pt x="1097" y="162"/>
                    </a:lnTo>
                    <a:lnTo>
                      <a:pt x="1098" y="162"/>
                    </a:lnTo>
                    <a:lnTo>
                      <a:pt x="1101" y="162"/>
                    </a:lnTo>
                    <a:lnTo>
                      <a:pt x="1103" y="162"/>
                    </a:lnTo>
                    <a:lnTo>
                      <a:pt x="1105" y="162"/>
                    </a:lnTo>
                    <a:lnTo>
                      <a:pt x="1108" y="162"/>
                    </a:lnTo>
                    <a:lnTo>
                      <a:pt x="1109" y="162"/>
                    </a:lnTo>
                    <a:lnTo>
                      <a:pt x="1114" y="160"/>
                    </a:lnTo>
                    <a:lnTo>
                      <a:pt x="1116" y="160"/>
                    </a:lnTo>
                    <a:lnTo>
                      <a:pt x="1118" y="160"/>
                    </a:lnTo>
                    <a:lnTo>
                      <a:pt x="1120" y="160"/>
                    </a:lnTo>
                    <a:lnTo>
                      <a:pt x="1122" y="160"/>
                    </a:lnTo>
                    <a:lnTo>
                      <a:pt x="1125" y="160"/>
                    </a:lnTo>
                    <a:lnTo>
                      <a:pt x="1127" y="160"/>
                    </a:lnTo>
                    <a:lnTo>
                      <a:pt x="1129" y="160"/>
                    </a:lnTo>
                    <a:lnTo>
                      <a:pt x="1135" y="157"/>
                    </a:lnTo>
                    <a:lnTo>
                      <a:pt x="1135" y="187"/>
                    </a:lnTo>
                    <a:lnTo>
                      <a:pt x="1138" y="190"/>
                    </a:lnTo>
                    <a:lnTo>
                      <a:pt x="1138" y="192"/>
                    </a:lnTo>
                    <a:lnTo>
                      <a:pt x="1138" y="194"/>
                    </a:lnTo>
                    <a:lnTo>
                      <a:pt x="1138" y="197"/>
                    </a:lnTo>
                    <a:lnTo>
                      <a:pt x="1138" y="199"/>
                    </a:lnTo>
                    <a:lnTo>
                      <a:pt x="1138" y="201"/>
                    </a:lnTo>
                    <a:lnTo>
                      <a:pt x="1138" y="204"/>
                    </a:lnTo>
                    <a:lnTo>
                      <a:pt x="1140" y="204"/>
                    </a:lnTo>
                    <a:lnTo>
                      <a:pt x="1140" y="206"/>
                    </a:lnTo>
                    <a:lnTo>
                      <a:pt x="1140" y="208"/>
                    </a:lnTo>
                    <a:lnTo>
                      <a:pt x="1142" y="208"/>
                    </a:lnTo>
                    <a:lnTo>
                      <a:pt x="1142" y="211"/>
                    </a:lnTo>
                    <a:lnTo>
                      <a:pt x="1142" y="213"/>
                    </a:lnTo>
                    <a:lnTo>
                      <a:pt x="1144" y="215"/>
                    </a:lnTo>
                    <a:lnTo>
                      <a:pt x="1144" y="217"/>
                    </a:lnTo>
                    <a:lnTo>
                      <a:pt x="1144" y="220"/>
                    </a:lnTo>
                    <a:lnTo>
                      <a:pt x="1146" y="220"/>
                    </a:lnTo>
                    <a:lnTo>
                      <a:pt x="1146" y="222"/>
                    </a:lnTo>
                    <a:lnTo>
                      <a:pt x="1146" y="225"/>
                    </a:lnTo>
                    <a:lnTo>
                      <a:pt x="1149" y="225"/>
                    </a:lnTo>
                    <a:lnTo>
                      <a:pt x="1149" y="227"/>
                    </a:lnTo>
                    <a:lnTo>
                      <a:pt x="1151" y="227"/>
                    </a:lnTo>
                    <a:lnTo>
                      <a:pt x="1151" y="229"/>
                    </a:lnTo>
                    <a:lnTo>
                      <a:pt x="1153" y="229"/>
                    </a:lnTo>
                    <a:lnTo>
                      <a:pt x="1153" y="231"/>
                    </a:lnTo>
                    <a:lnTo>
                      <a:pt x="1155" y="234"/>
                    </a:lnTo>
                    <a:lnTo>
                      <a:pt x="1157" y="236"/>
                    </a:lnTo>
                    <a:lnTo>
                      <a:pt x="1157" y="239"/>
                    </a:lnTo>
                    <a:lnTo>
                      <a:pt x="1159" y="239"/>
                    </a:lnTo>
                    <a:lnTo>
                      <a:pt x="1159" y="241"/>
                    </a:lnTo>
                    <a:lnTo>
                      <a:pt x="1162" y="241"/>
                    </a:lnTo>
                    <a:lnTo>
                      <a:pt x="1162" y="243"/>
                    </a:lnTo>
                    <a:lnTo>
                      <a:pt x="1163" y="243"/>
                    </a:lnTo>
                    <a:lnTo>
                      <a:pt x="1163" y="245"/>
                    </a:lnTo>
                    <a:lnTo>
                      <a:pt x="1166" y="245"/>
                    </a:lnTo>
                    <a:lnTo>
                      <a:pt x="1168" y="248"/>
                    </a:lnTo>
                    <a:lnTo>
                      <a:pt x="1170" y="248"/>
                    </a:lnTo>
                    <a:lnTo>
                      <a:pt x="1170" y="250"/>
                    </a:lnTo>
                    <a:lnTo>
                      <a:pt x="1172" y="250"/>
                    </a:lnTo>
                    <a:lnTo>
                      <a:pt x="1174" y="250"/>
                    </a:lnTo>
                    <a:lnTo>
                      <a:pt x="1174" y="252"/>
                    </a:lnTo>
                    <a:lnTo>
                      <a:pt x="1176" y="252"/>
                    </a:lnTo>
                    <a:lnTo>
                      <a:pt x="1176" y="255"/>
                    </a:lnTo>
                    <a:lnTo>
                      <a:pt x="1179" y="255"/>
                    </a:lnTo>
                    <a:lnTo>
                      <a:pt x="1181" y="257"/>
                    </a:lnTo>
                    <a:lnTo>
                      <a:pt x="1183" y="257"/>
                    </a:lnTo>
                    <a:lnTo>
                      <a:pt x="1183" y="259"/>
                    </a:lnTo>
                    <a:lnTo>
                      <a:pt x="1185" y="262"/>
                    </a:lnTo>
                    <a:lnTo>
                      <a:pt x="1185" y="264"/>
                    </a:lnTo>
                    <a:lnTo>
                      <a:pt x="1187" y="266"/>
                    </a:lnTo>
                    <a:lnTo>
                      <a:pt x="1187" y="269"/>
                    </a:lnTo>
                    <a:lnTo>
                      <a:pt x="1187" y="271"/>
                    </a:lnTo>
                    <a:lnTo>
                      <a:pt x="1190" y="271"/>
                    </a:lnTo>
                    <a:lnTo>
                      <a:pt x="1190" y="273"/>
                    </a:lnTo>
                    <a:lnTo>
                      <a:pt x="1190" y="275"/>
                    </a:lnTo>
                    <a:lnTo>
                      <a:pt x="1192" y="278"/>
                    </a:lnTo>
                    <a:lnTo>
                      <a:pt x="1194" y="280"/>
                    </a:lnTo>
                    <a:lnTo>
                      <a:pt x="1194" y="283"/>
                    </a:lnTo>
                    <a:lnTo>
                      <a:pt x="1196" y="285"/>
                    </a:lnTo>
                    <a:lnTo>
                      <a:pt x="1198" y="287"/>
                    </a:lnTo>
                    <a:lnTo>
                      <a:pt x="1198" y="289"/>
                    </a:lnTo>
                    <a:lnTo>
                      <a:pt x="1198" y="292"/>
                    </a:lnTo>
                    <a:lnTo>
                      <a:pt x="1200" y="292"/>
                    </a:lnTo>
                    <a:lnTo>
                      <a:pt x="1200" y="294"/>
                    </a:lnTo>
                    <a:lnTo>
                      <a:pt x="1200" y="296"/>
                    </a:lnTo>
                    <a:lnTo>
                      <a:pt x="1200" y="299"/>
                    </a:lnTo>
                    <a:lnTo>
                      <a:pt x="1203" y="301"/>
                    </a:lnTo>
                    <a:lnTo>
                      <a:pt x="1203" y="303"/>
                    </a:lnTo>
                    <a:lnTo>
                      <a:pt x="1204" y="303"/>
                    </a:lnTo>
                    <a:lnTo>
                      <a:pt x="1207" y="303"/>
                    </a:lnTo>
                    <a:lnTo>
                      <a:pt x="1209" y="306"/>
                    </a:lnTo>
                    <a:lnTo>
                      <a:pt x="1211" y="306"/>
                    </a:lnTo>
                    <a:lnTo>
                      <a:pt x="1213" y="306"/>
                    </a:lnTo>
                    <a:lnTo>
                      <a:pt x="1215" y="306"/>
                    </a:lnTo>
                    <a:lnTo>
                      <a:pt x="1217" y="306"/>
                    </a:lnTo>
                    <a:lnTo>
                      <a:pt x="1220" y="306"/>
                    </a:lnTo>
                    <a:lnTo>
                      <a:pt x="1222" y="306"/>
                    </a:lnTo>
                    <a:lnTo>
                      <a:pt x="1224" y="306"/>
                    </a:lnTo>
                    <a:lnTo>
                      <a:pt x="1226" y="303"/>
                    </a:lnTo>
                    <a:lnTo>
                      <a:pt x="1228" y="303"/>
                    </a:lnTo>
                    <a:lnTo>
                      <a:pt x="1231" y="301"/>
                    </a:lnTo>
                    <a:lnTo>
                      <a:pt x="1233" y="301"/>
                    </a:lnTo>
                    <a:lnTo>
                      <a:pt x="1235" y="301"/>
                    </a:lnTo>
                    <a:lnTo>
                      <a:pt x="1237" y="301"/>
                    </a:lnTo>
                    <a:lnTo>
                      <a:pt x="1239" y="301"/>
                    </a:lnTo>
                    <a:lnTo>
                      <a:pt x="1241" y="301"/>
                    </a:lnTo>
                    <a:lnTo>
                      <a:pt x="1244" y="301"/>
                    </a:lnTo>
                    <a:lnTo>
                      <a:pt x="1246" y="301"/>
                    </a:lnTo>
                    <a:lnTo>
                      <a:pt x="1248" y="301"/>
                    </a:lnTo>
                    <a:lnTo>
                      <a:pt x="1250" y="301"/>
                    </a:lnTo>
                    <a:lnTo>
                      <a:pt x="1252" y="301"/>
                    </a:lnTo>
                    <a:lnTo>
                      <a:pt x="1254" y="301"/>
                    </a:lnTo>
                    <a:lnTo>
                      <a:pt x="1254" y="303"/>
                    </a:lnTo>
                    <a:lnTo>
                      <a:pt x="1257" y="303"/>
                    </a:lnTo>
                    <a:lnTo>
                      <a:pt x="1259" y="303"/>
                    </a:lnTo>
                    <a:lnTo>
                      <a:pt x="1261" y="303"/>
                    </a:lnTo>
                    <a:lnTo>
                      <a:pt x="1263" y="306"/>
                    </a:lnTo>
                    <a:lnTo>
                      <a:pt x="1265" y="306"/>
                    </a:lnTo>
                    <a:lnTo>
                      <a:pt x="1268" y="308"/>
                    </a:lnTo>
                    <a:lnTo>
                      <a:pt x="1269" y="308"/>
                    </a:lnTo>
                    <a:lnTo>
                      <a:pt x="1269" y="310"/>
                    </a:lnTo>
                    <a:lnTo>
                      <a:pt x="1272" y="310"/>
                    </a:lnTo>
                    <a:lnTo>
                      <a:pt x="1274" y="310"/>
                    </a:lnTo>
                    <a:lnTo>
                      <a:pt x="1274" y="313"/>
                    </a:lnTo>
                    <a:lnTo>
                      <a:pt x="1276" y="315"/>
                    </a:lnTo>
                    <a:lnTo>
                      <a:pt x="1278" y="317"/>
                    </a:lnTo>
                    <a:lnTo>
                      <a:pt x="1280" y="319"/>
                    </a:lnTo>
                    <a:lnTo>
                      <a:pt x="1282" y="322"/>
                    </a:lnTo>
                    <a:lnTo>
                      <a:pt x="1285" y="324"/>
                    </a:lnTo>
                    <a:lnTo>
                      <a:pt x="1287" y="327"/>
                    </a:lnTo>
                    <a:lnTo>
                      <a:pt x="1289" y="329"/>
                    </a:lnTo>
                    <a:lnTo>
                      <a:pt x="1291" y="329"/>
                    </a:lnTo>
                    <a:lnTo>
                      <a:pt x="1291" y="331"/>
                    </a:lnTo>
                    <a:lnTo>
                      <a:pt x="1293" y="331"/>
                    </a:lnTo>
                    <a:lnTo>
                      <a:pt x="1293" y="333"/>
                    </a:lnTo>
                    <a:lnTo>
                      <a:pt x="1295" y="333"/>
                    </a:lnTo>
                    <a:lnTo>
                      <a:pt x="1298" y="336"/>
                    </a:lnTo>
                    <a:lnTo>
                      <a:pt x="1300" y="338"/>
                    </a:lnTo>
                    <a:lnTo>
                      <a:pt x="1302" y="341"/>
                    </a:lnTo>
                    <a:lnTo>
                      <a:pt x="1302" y="342"/>
                    </a:lnTo>
                    <a:lnTo>
                      <a:pt x="1304" y="342"/>
                    </a:lnTo>
                    <a:lnTo>
                      <a:pt x="1304" y="345"/>
                    </a:lnTo>
                    <a:lnTo>
                      <a:pt x="1306" y="347"/>
                    </a:lnTo>
                    <a:lnTo>
                      <a:pt x="1309" y="350"/>
                    </a:lnTo>
                    <a:lnTo>
                      <a:pt x="1311" y="352"/>
                    </a:lnTo>
                    <a:lnTo>
                      <a:pt x="1311" y="354"/>
                    </a:lnTo>
                    <a:lnTo>
                      <a:pt x="1313" y="354"/>
                    </a:lnTo>
                    <a:lnTo>
                      <a:pt x="1313" y="356"/>
                    </a:lnTo>
                    <a:lnTo>
                      <a:pt x="1313" y="359"/>
                    </a:lnTo>
                    <a:lnTo>
                      <a:pt x="1315" y="359"/>
                    </a:lnTo>
                    <a:lnTo>
                      <a:pt x="1315" y="361"/>
                    </a:lnTo>
                    <a:lnTo>
                      <a:pt x="1315" y="364"/>
                    </a:lnTo>
                    <a:lnTo>
                      <a:pt x="1317" y="364"/>
                    </a:lnTo>
                    <a:lnTo>
                      <a:pt x="1317" y="366"/>
                    </a:lnTo>
                    <a:lnTo>
                      <a:pt x="1319" y="366"/>
                    </a:lnTo>
                    <a:lnTo>
                      <a:pt x="1322" y="366"/>
                    </a:lnTo>
                    <a:lnTo>
                      <a:pt x="1323" y="366"/>
                    </a:lnTo>
                    <a:lnTo>
                      <a:pt x="1326" y="366"/>
                    </a:lnTo>
                    <a:lnTo>
                      <a:pt x="1328" y="366"/>
                    </a:lnTo>
                    <a:lnTo>
                      <a:pt x="1330" y="364"/>
                    </a:lnTo>
                    <a:lnTo>
                      <a:pt x="1332" y="361"/>
                    </a:lnTo>
                    <a:lnTo>
                      <a:pt x="1334" y="359"/>
                    </a:lnTo>
                    <a:lnTo>
                      <a:pt x="1336" y="359"/>
                    </a:lnTo>
                    <a:lnTo>
                      <a:pt x="1336" y="356"/>
                    </a:lnTo>
                    <a:lnTo>
                      <a:pt x="1341" y="359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Freeform 112"/>
              <p:cNvSpPr>
                <a:spLocks/>
              </p:cNvSpPr>
              <p:nvPr/>
            </p:nvSpPr>
            <p:spPr bwMode="auto">
              <a:xfrm>
                <a:off x="1574" y="1404"/>
                <a:ext cx="1250" cy="1158"/>
              </a:xfrm>
              <a:custGeom>
                <a:avLst/>
                <a:gdLst>
                  <a:gd name="T0" fmla="*/ 2147483647 w 874"/>
                  <a:gd name="T1" fmla="*/ 2147483647 h 871"/>
                  <a:gd name="T2" fmla="*/ 2147483647 w 874"/>
                  <a:gd name="T3" fmla="*/ 2147483647 h 871"/>
                  <a:gd name="T4" fmla="*/ 2147483647 w 874"/>
                  <a:gd name="T5" fmla="*/ 2147483647 h 871"/>
                  <a:gd name="T6" fmla="*/ 2147483647 w 874"/>
                  <a:gd name="T7" fmla="*/ 2147483647 h 871"/>
                  <a:gd name="T8" fmla="*/ 2147483647 w 874"/>
                  <a:gd name="T9" fmla="*/ 2147483647 h 871"/>
                  <a:gd name="T10" fmla="*/ 2147483647 w 874"/>
                  <a:gd name="T11" fmla="*/ 2147483647 h 871"/>
                  <a:gd name="T12" fmla="*/ 2147483647 w 874"/>
                  <a:gd name="T13" fmla="*/ 2147483647 h 871"/>
                  <a:gd name="T14" fmla="*/ 2147483647 w 874"/>
                  <a:gd name="T15" fmla="*/ 2147483647 h 871"/>
                  <a:gd name="T16" fmla="*/ 2147483647 w 874"/>
                  <a:gd name="T17" fmla="*/ 2147483647 h 871"/>
                  <a:gd name="T18" fmla="*/ 2147483647 w 874"/>
                  <a:gd name="T19" fmla="*/ 2147483647 h 871"/>
                  <a:gd name="T20" fmla="*/ 2147483647 w 874"/>
                  <a:gd name="T21" fmla="*/ 2147483647 h 871"/>
                  <a:gd name="T22" fmla="*/ 2147483647 w 874"/>
                  <a:gd name="T23" fmla="*/ 2147483647 h 871"/>
                  <a:gd name="T24" fmla="*/ 2147483647 w 874"/>
                  <a:gd name="T25" fmla="*/ 2147483647 h 871"/>
                  <a:gd name="T26" fmla="*/ 2147483647 w 874"/>
                  <a:gd name="T27" fmla="*/ 2147483647 h 871"/>
                  <a:gd name="T28" fmla="*/ 2147483647 w 874"/>
                  <a:gd name="T29" fmla="*/ 2147483647 h 871"/>
                  <a:gd name="T30" fmla="*/ 2147483647 w 874"/>
                  <a:gd name="T31" fmla="*/ 2147483647 h 871"/>
                  <a:gd name="T32" fmla="*/ 2147483647 w 874"/>
                  <a:gd name="T33" fmla="*/ 2147483647 h 871"/>
                  <a:gd name="T34" fmla="*/ 2147483647 w 874"/>
                  <a:gd name="T35" fmla="*/ 2147483647 h 871"/>
                  <a:gd name="T36" fmla="*/ 2147483647 w 874"/>
                  <a:gd name="T37" fmla="*/ 2147483647 h 871"/>
                  <a:gd name="T38" fmla="*/ 2147483647 w 874"/>
                  <a:gd name="T39" fmla="*/ 2147483647 h 871"/>
                  <a:gd name="T40" fmla="*/ 2147483647 w 874"/>
                  <a:gd name="T41" fmla="*/ 2147483647 h 871"/>
                  <a:gd name="T42" fmla="*/ 2147483647 w 874"/>
                  <a:gd name="T43" fmla="*/ 2147483647 h 871"/>
                  <a:gd name="T44" fmla="*/ 2147483647 w 874"/>
                  <a:gd name="T45" fmla="*/ 2147483647 h 871"/>
                  <a:gd name="T46" fmla="*/ 2147483647 w 874"/>
                  <a:gd name="T47" fmla="*/ 2147483647 h 871"/>
                  <a:gd name="T48" fmla="*/ 2147483647 w 874"/>
                  <a:gd name="T49" fmla="*/ 2147483647 h 871"/>
                  <a:gd name="T50" fmla="*/ 2147483647 w 874"/>
                  <a:gd name="T51" fmla="*/ 2147483647 h 871"/>
                  <a:gd name="T52" fmla="*/ 2147483647 w 874"/>
                  <a:gd name="T53" fmla="*/ 2147483647 h 871"/>
                  <a:gd name="T54" fmla="*/ 2147483647 w 874"/>
                  <a:gd name="T55" fmla="*/ 2147483647 h 871"/>
                  <a:gd name="T56" fmla="*/ 2147483647 w 874"/>
                  <a:gd name="T57" fmla="*/ 2147483647 h 871"/>
                  <a:gd name="T58" fmla="*/ 2147483647 w 874"/>
                  <a:gd name="T59" fmla="*/ 2147483647 h 871"/>
                  <a:gd name="T60" fmla="*/ 2147483647 w 874"/>
                  <a:gd name="T61" fmla="*/ 2147483647 h 871"/>
                  <a:gd name="T62" fmla="*/ 2147483647 w 874"/>
                  <a:gd name="T63" fmla="*/ 2147483647 h 871"/>
                  <a:gd name="T64" fmla="*/ 2147483647 w 874"/>
                  <a:gd name="T65" fmla="*/ 2147483647 h 871"/>
                  <a:gd name="T66" fmla="*/ 2147483647 w 874"/>
                  <a:gd name="T67" fmla="*/ 2147483647 h 871"/>
                  <a:gd name="T68" fmla="*/ 2147483647 w 874"/>
                  <a:gd name="T69" fmla="*/ 2147483647 h 871"/>
                  <a:gd name="T70" fmla="*/ 2147483647 w 874"/>
                  <a:gd name="T71" fmla="*/ 2147483647 h 871"/>
                  <a:gd name="T72" fmla="*/ 2147483647 w 874"/>
                  <a:gd name="T73" fmla="*/ 2147483647 h 871"/>
                  <a:gd name="T74" fmla="*/ 2147483647 w 874"/>
                  <a:gd name="T75" fmla="*/ 2147483647 h 871"/>
                  <a:gd name="T76" fmla="*/ 2147483647 w 874"/>
                  <a:gd name="T77" fmla="*/ 1986735536 h 871"/>
                  <a:gd name="T78" fmla="*/ 2147483647 w 874"/>
                  <a:gd name="T79" fmla="*/ 1954731526 h 871"/>
                  <a:gd name="T80" fmla="*/ 2147483647 w 874"/>
                  <a:gd name="T81" fmla="*/ 1888168143 h 871"/>
                  <a:gd name="T82" fmla="*/ 782809580 w 874"/>
                  <a:gd name="T83" fmla="*/ 1679481134 h 871"/>
                  <a:gd name="T84" fmla="*/ 2147483647 w 874"/>
                  <a:gd name="T85" fmla="*/ 1407966510 h 871"/>
                  <a:gd name="T86" fmla="*/ 2147483647 w 874"/>
                  <a:gd name="T87" fmla="*/ 1116591702 h 871"/>
                  <a:gd name="T88" fmla="*/ 1689287110 w 874"/>
                  <a:gd name="T89" fmla="*/ 795355891 h 871"/>
                  <a:gd name="T90" fmla="*/ 2147483647 w 874"/>
                  <a:gd name="T91" fmla="*/ 826954846 h 871"/>
                  <a:gd name="T92" fmla="*/ 2147483647 w 874"/>
                  <a:gd name="T93" fmla="*/ 738526181 h 871"/>
                  <a:gd name="T94" fmla="*/ 2147483647 w 874"/>
                  <a:gd name="T95" fmla="*/ 445945472 h 871"/>
                  <a:gd name="T96" fmla="*/ 2147483647 w 874"/>
                  <a:gd name="T97" fmla="*/ 148701803 h 871"/>
                  <a:gd name="T98" fmla="*/ 2147483647 w 874"/>
                  <a:gd name="T99" fmla="*/ 74617282 h 871"/>
                  <a:gd name="T100" fmla="*/ 2147483647 w 874"/>
                  <a:gd name="T101" fmla="*/ 309949679 h 871"/>
                  <a:gd name="T102" fmla="*/ 2147483647 w 874"/>
                  <a:gd name="T103" fmla="*/ 617686092 h 871"/>
                  <a:gd name="T104" fmla="*/ 2147483647 w 874"/>
                  <a:gd name="T105" fmla="*/ 826954846 h 871"/>
                  <a:gd name="T106" fmla="*/ 2147483647 w 874"/>
                  <a:gd name="T107" fmla="*/ 999891970 h 871"/>
                  <a:gd name="T108" fmla="*/ 2147483647 w 874"/>
                  <a:gd name="T109" fmla="*/ 1086061791 h 871"/>
                  <a:gd name="T110" fmla="*/ 2147483647 w 874"/>
                  <a:gd name="T111" fmla="*/ 1329363148 h 871"/>
                  <a:gd name="T112" fmla="*/ 2147483647 w 874"/>
                  <a:gd name="T113" fmla="*/ 1577993261 h 871"/>
                  <a:gd name="T114" fmla="*/ 2147483647 w 874"/>
                  <a:gd name="T115" fmla="*/ 1854706939 h 871"/>
                  <a:gd name="T116" fmla="*/ 2147483647 w 874"/>
                  <a:gd name="T117" fmla="*/ 2147483647 h 871"/>
                  <a:gd name="T118" fmla="*/ 2147483647 w 874"/>
                  <a:gd name="T119" fmla="*/ 2147483647 h 871"/>
                  <a:gd name="T120" fmla="*/ 2147483647 w 874"/>
                  <a:gd name="T121" fmla="*/ 2147483647 h 87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74"/>
                  <a:gd name="T184" fmla="*/ 0 h 871"/>
                  <a:gd name="T185" fmla="*/ 874 w 874"/>
                  <a:gd name="T186" fmla="*/ 871 h 87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74" h="871">
                    <a:moveTo>
                      <a:pt x="839" y="468"/>
                    </a:moveTo>
                    <a:lnTo>
                      <a:pt x="839" y="472"/>
                    </a:lnTo>
                    <a:lnTo>
                      <a:pt x="837" y="475"/>
                    </a:lnTo>
                    <a:lnTo>
                      <a:pt x="837" y="477"/>
                    </a:lnTo>
                    <a:lnTo>
                      <a:pt x="837" y="480"/>
                    </a:lnTo>
                    <a:lnTo>
                      <a:pt x="835" y="480"/>
                    </a:lnTo>
                    <a:lnTo>
                      <a:pt x="835" y="482"/>
                    </a:lnTo>
                    <a:lnTo>
                      <a:pt x="835" y="484"/>
                    </a:lnTo>
                    <a:lnTo>
                      <a:pt x="835" y="486"/>
                    </a:lnTo>
                    <a:lnTo>
                      <a:pt x="833" y="486"/>
                    </a:lnTo>
                    <a:lnTo>
                      <a:pt x="833" y="491"/>
                    </a:lnTo>
                    <a:lnTo>
                      <a:pt x="831" y="493"/>
                    </a:lnTo>
                    <a:lnTo>
                      <a:pt x="831" y="498"/>
                    </a:lnTo>
                    <a:lnTo>
                      <a:pt x="828" y="500"/>
                    </a:lnTo>
                    <a:lnTo>
                      <a:pt x="828" y="503"/>
                    </a:lnTo>
                    <a:lnTo>
                      <a:pt x="826" y="505"/>
                    </a:lnTo>
                    <a:lnTo>
                      <a:pt x="826" y="507"/>
                    </a:lnTo>
                    <a:lnTo>
                      <a:pt x="826" y="510"/>
                    </a:lnTo>
                    <a:lnTo>
                      <a:pt x="824" y="512"/>
                    </a:lnTo>
                    <a:lnTo>
                      <a:pt x="824" y="514"/>
                    </a:lnTo>
                    <a:lnTo>
                      <a:pt x="824" y="516"/>
                    </a:lnTo>
                    <a:lnTo>
                      <a:pt x="824" y="519"/>
                    </a:lnTo>
                    <a:lnTo>
                      <a:pt x="824" y="521"/>
                    </a:lnTo>
                    <a:lnTo>
                      <a:pt x="824" y="524"/>
                    </a:lnTo>
                    <a:lnTo>
                      <a:pt x="824" y="526"/>
                    </a:lnTo>
                    <a:lnTo>
                      <a:pt x="824" y="528"/>
                    </a:lnTo>
                    <a:lnTo>
                      <a:pt x="824" y="530"/>
                    </a:lnTo>
                    <a:lnTo>
                      <a:pt x="824" y="533"/>
                    </a:lnTo>
                    <a:lnTo>
                      <a:pt x="824" y="535"/>
                    </a:lnTo>
                    <a:lnTo>
                      <a:pt x="822" y="538"/>
                    </a:lnTo>
                    <a:lnTo>
                      <a:pt x="822" y="540"/>
                    </a:lnTo>
                    <a:lnTo>
                      <a:pt x="822" y="542"/>
                    </a:lnTo>
                    <a:lnTo>
                      <a:pt x="820" y="544"/>
                    </a:lnTo>
                    <a:lnTo>
                      <a:pt x="820" y="547"/>
                    </a:lnTo>
                    <a:lnTo>
                      <a:pt x="818" y="547"/>
                    </a:lnTo>
                    <a:lnTo>
                      <a:pt x="818" y="549"/>
                    </a:lnTo>
                    <a:lnTo>
                      <a:pt x="818" y="551"/>
                    </a:lnTo>
                    <a:lnTo>
                      <a:pt x="818" y="554"/>
                    </a:lnTo>
                    <a:lnTo>
                      <a:pt x="818" y="556"/>
                    </a:lnTo>
                    <a:lnTo>
                      <a:pt x="815" y="556"/>
                    </a:lnTo>
                    <a:lnTo>
                      <a:pt x="815" y="558"/>
                    </a:lnTo>
                    <a:lnTo>
                      <a:pt x="815" y="561"/>
                    </a:lnTo>
                    <a:lnTo>
                      <a:pt x="815" y="563"/>
                    </a:lnTo>
                    <a:lnTo>
                      <a:pt x="815" y="565"/>
                    </a:lnTo>
                    <a:lnTo>
                      <a:pt x="815" y="568"/>
                    </a:lnTo>
                    <a:lnTo>
                      <a:pt x="813" y="568"/>
                    </a:lnTo>
                    <a:lnTo>
                      <a:pt x="813" y="570"/>
                    </a:lnTo>
                    <a:lnTo>
                      <a:pt x="813" y="574"/>
                    </a:lnTo>
                    <a:lnTo>
                      <a:pt x="813" y="577"/>
                    </a:lnTo>
                    <a:lnTo>
                      <a:pt x="813" y="579"/>
                    </a:lnTo>
                    <a:lnTo>
                      <a:pt x="813" y="582"/>
                    </a:lnTo>
                    <a:lnTo>
                      <a:pt x="811" y="584"/>
                    </a:lnTo>
                    <a:lnTo>
                      <a:pt x="811" y="586"/>
                    </a:lnTo>
                    <a:lnTo>
                      <a:pt x="811" y="588"/>
                    </a:lnTo>
                    <a:lnTo>
                      <a:pt x="811" y="591"/>
                    </a:lnTo>
                    <a:lnTo>
                      <a:pt x="809" y="593"/>
                    </a:lnTo>
                    <a:lnTo>
                      <a:pt x="809" y="598"/>
                    </a:lnTo>
                    <a:lnTo>
                      <a:pt x="809" y="600"/>
                    </a:lnTo>
                    <a:lnTo>
                      <a:pt x="809" y="602"/>
                    </a:lnTo>
                    <a:lnTo>
                      <a:pt x="807" y="605"/>
                    </a:lnTo>
                    <a:lnTo>
                      <a:pt x="807" y="607"/>
                    </a:lnTo>
                    <a:lnTo>
                      <a:pt x="805" y="607"/>
                    </a:lnTo>
                    <a:lnTo>
                      <a:pt x="805" y="609"/>
                    </a:lnTo>
                    <a:lnTo>
                      <a:pt x="802" y="612"/>
                    </a:lnTo>
                    <a:lnTo>
                      <a:pt x="801" y="612"/>
                    </a:lnTo>
                    <a:lnTo>
                      <a:pt x="798" y="614"/>
                    </a:lnTo>
                    <a:lnTo>
                      <a:pt x="796" y="614"/>
                    </a:lnTo>
                    <a:lnTo>
                      <a:pt x="794" y="614"/>
                    </a:lnTo>
                    <a:lnTo>
                      <a:pt x="794" y="616"/>
                    </a:lnTo>
                    <a:lnTo>
                      <a:pt x="792" y="616"/>
                    </a:lnTo>
                    <a:lnTo>
                      <a:pt x="790" y="616"/>
                    </a:lnTo>
                    <a:lnTo>
                      <a:pt x="787" y="616"/>
                    </a:lnTo>
                    <a:lnTo>
                      <a:pt x="785" y="616"/>
                    </a:lnTo>
                    <a:lnTo>
                      <a:pt x="785" y="618"/>
                    </a:lnTo>
                    <a:lnTo>
                      <a:pt x="783" y="618"/>
                    </a:lnTo>
                    <a:lnTo>
                      <a:pt x="781" y="618"/>
                    </a:lnTo>
                    <a:lnTo>
                      <a:pt x="781" y="621"/>
                    </a:lnTo>
                    <a:lnTo>
                      <a:pt x="779" y="621"/>
                    </a:lnTo>
                    <a:lnTo>
                      <a:pt x="779" y="623"/>
                    </a:lnTo>
                    <a:lnTo>
                      <a:pt x="777" y="626"/>
                    </a:lnTo>
                    <a:lnTo>
                      <a:pt x="777" y="628"/>
                    </a:lnTo>
                    <a:lnTo>
                      <a:pt x="777" y="630"/>
                    </a:lnTo>
                    <a:lnTo>
                      <a:pt x="774" y="632"/>
                    </a:lnTo>
                    <a:lnTo>
                      <a:pt x="774" y="635"/>
                    </a:lnTo>
                    <a:lnTo>
                      <a:pt x="772" y="637"/>
                    </a:lnTo>
                    <a:lnTo>
                      <a:pt x="772" y="640"/>
                    </a:lnTo>
                    <a:lnTo>
                      <a:pt x="772" y="642"/>
                    </a:lnTo>
                    <a:lnTo>
                      <a:pt x="770" y="644"/>
                    </a:lnTo>
                    <a:lnTo>
                      <a:pt x="770" y="646"/>
                    </a:lnTo>
                    <a:lnTo>
                      <a:pt x="768" y="649"/>
                    </a:lnTo>
                    <a:lnTo>
                      <a:pt x="768" y="651"/>
                    </a:lnTo>
                    <a:lnTo>
                      <a:pt x="768" y="653"/>
                    </a:lnTo>
                    <a:lnTo>
                      <a:pt x="766" y="656"/>
                    </a:lnTo>
                    <a:lnTo>
                      <a:pt x="766" y="658"/>
                    </a:lnTo>
                    <a:lnTo>
                      <a:pt x="766" y="660"/>
                    </a:lnTo>
                    <a:lnTo>
                      <a:pt x="766" y="663"/>
                    </a:lnTo>
                    <a:lnTo>
                      <a:pt x="764" y="665"/>
                    </a:lnTo>
                    <a:lnTo>
                      <a:pt x="764" y="667"/>
                    </a:lnTo>
                    <a:lnTo>
                      <a:pt x="761" y="670"/>
                    </a:lnTo>
                    <a:lnTo>
                      <a:pt x="761" y="672"/>
                    </a:lnTo>
                    <a:lnTo>
                      <a:pt x="759" y="672"/>
                    </a:lnTo>
                    <a:lnTo>
                      <a:pt x="759" y="674"/>
                    </a:lnTo>
                    <a:lnTo>
                      <a:pt x="757" y="676"/>
                    </a:lnTo>
                    <a:lnTo>
                      <a:pt x="757" y="679"/>
                    </a:lnTo>
                    <a:lnTo>
                      <a:pt x="755" y="679"/>
                    </a:lnTo>
                    <a:lnTo>
                      <a:pt x="753" y="681"/>
                    </a:lnTo>
                    <a:lnTo>
                      <a:pt x="750" y="684"/>
                    </a:lnTo>
                    <a:lnTo>
                      <a:pt x="748" y="684"/>
                    </a:lnTo>
                    <a:lnTo>
                      <a:pt x="748" y="686"/>
                    </a:lnTo>
                    <a:lnTo>
                      <a:pt x="746" y="688"/>
                    </a:lnTo>
                    <a:lnTo>
                      <a:pt x="744" y="688"/>
                    </a:lnTo>
                    <a:lnTo>
                      <a:pt x="742" y="688"/>
                    </a:lnTo>
                    <a:lnTo>
                      <a:pt x="742" y="690"/>
                    </a:lnTo>
                    <a:lnTo>
                      <a:pt x="740" y="690"/>
                    </a:lnTo>
                    <a:lnTo>
                      <a:pt x="737" y="690"/>
                    </a:lnTo>
                    <a:lnTo>
                      <a:pt x="736" y="690"/>
                    </a:lnTo>
                    <a:lnTo>
                      <a:pt x="733" y="693"/>
                    </a:lnTo>
                    <a:lnTo>
                      <a:pt x="731" y="693"/>
                    </a:lnTo>
                    <a:lnTo>
                      <a:pt x="731" y="695"/>
                    </a:lnTo>
                    <a:lnTo>
                      <a:pt x="729" y="695"/>
                    </a:lnTo>
                    <a:lnTo>
                      <a:pt x="729" y="697"/>
                    </a:lnTo>
                    <a:lnTo>
                      <a:pt x="727" y="697"/>
                    </a:lnTo>
                    <a:lnTo>
                      <a:pt x="727" y="700"/>
                    </a:lnTo>
                    <a:lnTo>
                      <a:pt x="725" y="700"/>
                    </a:lnTo>
                    <a:lnTo>
                      <a:pt x="725" y="702"/>
                    </a:lnTo>
                    <a:lnTo>
                      <a:pt x="723" y="704"/>
                    </a:lnTo>
                    <a:lnTo>
                      <a:pt x="723" y="707"/>
                    </a:lnTo>
                    <a:lnTo>
                      <a:pt x="720" y="709"/>
                    </a:lnTo>
                    <a:lnTo>
                      <a:pt x="720" y="711"/>
                    </a:lnTo>
                    <a:lnTo>
                      <a:pt x="718" y="711"/>
                    </a:lnTo>
                    <a:lnTo>
                      <a:pt x="718" y="714"/>
                    </a:lnTo>
                    <a:lnTo>
                      <a:pt x="716" y="716"/>
                    </a:lnTo>
                    <a:lnTo>
                      <a:pt x="714" y="718"/>
                    </a:lnTo>
                    <a:lnTo>
                      <a:pt x="714" y="720"/>
                    </a:lnTo>
                    <a:lnTo>
                      <a:pt x="712" y="720"/>
                    </a:lnTo>
                    <a:lnTo>
                      <a:pt x="712" y="723"/>
                    </a:lnTo>
                    <a:lnTo>
                      <a:pt x="712" y="725"/>
                    </a:lnTo>
                    <a:lnTo>
                      <a:pt x="709" y="728"/>
                    </a:lnTo>
                    <a:lnTo>
                      <a:pt x="709" y="730"/>
                    </a:lnTo>
                    <a:lnTo>
                      <a:pt x="707" y="730"/>
                    </a:lnTo>
                    <a:lnTo>
                      <a:pt x="707" y="732"/>
                    </a:lnTo>
                    <a:lnTo>
                      <a:pt x="705" y="734"/>
                    </a:lnTo>
                    <a:lnTo>
                      <a:pt x="703" y="737"/>
                    </a:lnTo>
                    <a:lnTo>
                      <a:pt x="703" y="739"/>
                    </a:lnTo>
                    <a:lnTo>
                      <a:pt x="701" y="742"/>
                    </a:lnTo>
                    <a:lnTo>
                      <a:pt x="701" y="743"/>
                    </a:lnTo>
                    <a:lnTo>
                      <a:pt x="699" y="746"/>
                    </a:lnTo>
                    <a:lnTo>
                      <a:pt x="699" y="748"/>
                    </a:lnTo>
                    <a:lnTo>
                      <a:pt x="696" y="751"/>
                    </a:lnTo>
                    <a:lnTo>
                      <a:pt x="696" y="753"/>
                    </a:lnTo>
                    <a:lnTo>
                      <a:pt x="694" y="755"/>
                    </a:lnTo>
                    <a:lnTo>
                      <a:pt x="692" y="757"/>
                    </a:lnTo>
                    <a:lnTo>
                      <a:pt x="692" y="760"/>
                    </a:lnTo>
                    <a:lnTo>
                      <a:pt x="692" y="762"/>
                    </a:lnTo>
                    <a:lnTo>
                      <a:pt x="690" y="762"/>
                    </a:lnTo>
                    <a:lnTo>
                      <a:pt x="690" y="765"/>
                    </a:lnTo>
                    <a:lnTo>
                      <a:pt x="688" y="765"/>
                    </a:lnTo>
                    <a:lnTo>
                      <a:pt x="688" y="767"/>
                    </a:lnTo>
                    <a:lnTo>
                      <a:pt x="686" y="767"/>
                    </a:lnTo>
                    <a:lnTo>
                      <a:pt x="686" y="769"/>
                    </a:lnTo>
                    <a:lnTo>
                      <a:pt x="683" y="769"/>
                    </a:lnTo>
                    <a:lnTo>
                      <a:pt x="683" y="771"/>
                    </a:lnTo>
                    <a:lnTo>
                      <a:pt x="682" y="771"/>
                    </a:lnTo>
                    <a:lnTo>
                      <a:pt x="679" y="771"/>
                    </a:lnTo>
                    <a:lnTo>
                      <a:pt x="679" y="774"/>
                    </a:lnTo>
                    <a:lnTo>
                      <a:pt x="677" y="774"/>
                    </a:lnTo>
                    <a:lnTo>
                      <a:pt x="675" y="776"/>
                    </a:lnTo>
                    <a:lnTo>
                      <a:pt x="673" y="776"/>
                    </a:lnTo>
                    <a:lnTo>
                      <a:pt x="673" y="778"/>
                    </a:lnTo>
                    <a:lnTo>
                      <a:pt x="671" y="781"/>
                    </a:lnTo>
                    <a:lnTo>
                      <a:pt x="668" y="783"/>
                    </a:lnTo>
                    <a:lnTo>
                      <a:pt x="666" y="783"/>
                    </a:lnTo>
                    <a:lnTo>
                      <a:pt x="666" y="785"/>
                    </a:lnTo>
                    <a:lnTo>
                      <a:pt x="664" y="788"/>
                    </a:lnTo>
                    <a:lnTo>
                      <a:pt x="664" y="790"/>
                    </a:lnTo>
                    <a:lnTo>
                      <a:pt x="662" y="792"/>
                    </a:lnTo>
                    <a:lnTo>
                      <a:pt x="662" y="795"/>
                    </a:lnTo>
                    <a:lnTo>
                      <a:pt x="662" y="797"/>
                    </a:lnTo>
                    <a:lnTo>
                      <a:pt x="660" y="797"/>
                    </a:lnTo>
                    <a:lnTo>
                      <a:pt x="660" y="799"/>
                    </a:lnTo>
                    <a:lnTo>
                      <a:pt x="660" y="801"/>
                    </a:lnTo>
                    <a:lnTo>
                      <a:pt x="658" y="801"/>
                    </a:lnTo>
                    <a:lnTo>
                      <a:pt x="658" y="804"/>
                    </a:lnTo>
                    <a:lnTo>
                      <a:pt x="658" y="806"/>
                    </a:lnTo>
                    <a:lnTo>
                      <a:pt x="658" y="809"/>
                    </a:lnTo>
                    <a:lnTo>
                      <a:pt x="658" y="811"/>
                    </a:lnTo>
                    <a:lnTo>
                      <a:pt x="658" y="813"/>
                    </a:lnTo>
                    <a:lnTo>
                      <a:pt x="658" y="815"/>
                    </a:lnTo>
                    <a:lnTo>
                      <a:pt x="658" y="818"/>
                    </a:lnTo>
                    <a:lnTo>
                      <a:pt x="660" y="820"/>
                    </a:lnTo>
                    <a:lnTo>
                      <a:pt x="660" y="822"/>
                    </a:lnTo>
                    <a:lnTo>
                      <a:pt x="660" y="825"/>
                    </a:lnTo>
                    <a:lnTo>
                      <a:pt x="662" y="825"/>
                    </a:lnTo>
                    <a:lnTo>
                      <a:pt x="662" y="827"/>
                    </a:lnTo>
                    <a:lnTo>
                      <a:pt x="662" y="829"/>
                    </a:lnTo>
                    <a:lnTo>
                      <a:pt x="662" y="832"/>
                    </a:lnTo>
                    <a:lnTo>
                      <a:pt x="662" y="834"/>
                    </a:lnTo>
                    <a:lnTo>
                      <a:pt x="662" y="836"/>
                    </a:lnTo>
                    <a:lnTo>
                      <a:pt x="662" y="839"/>
                    </a:lnTo>
                    <a:lnTo>
                      <a:pt x="662" y="841"/>
                    </a:lnTo>
                    <a:lnTo>
                      <a:pt x="662" y="843"/>
                    </a:lnTo>
                    <a:lnTo>
                      <a:pt x="662" y="845"/>
                    </a:lnTo>
                    <a:lnTo>
                      <a:pt x="662" y="848"/>
                    </a:lnTo>
                    <a:lnTo>
                      <a:pt x="662" y="850"/>
                    </a:lnTo>
                    <a:lnTo>
                      <a:pt x="662" y="853"/>
                    </a:lnTo>
                    <a:lnTo>
                      <a:pt x="662" y="855"/>
                    </a:lnTo>
                    <a:lnTo>
                      <a:pt x="660" y="855"/>
                    </a:lnTo>
                    <a:lnTo>
                      <a:pt x="662" y="857"/>
                    </a:lnTo>
                    <a:lnTo>
                      <a:pt x="660" y="859"/>
                    </a:lnTo>
                    <a:lnTo>
                      <a:pt x="660" y="862"/>
                    </a:lnTo>
                    <a:lnTo>
                      <a:pt x="660" y="864"/>
                    </a:lnTo>
                    <a:lnTo>
                      <a:pt x="660" y="867"/>
                    </a:lnTo>
                    <a:lnTo>
                      <a:pt x="660" y="871"/>
                    </a:lnTo>
                    <a:lnTo>
                      <a:pt x="653" y="869"/>
                    </a:lnTo>
                    <a:lnTo>
                      <a:pt x="653" y="867"/>
                    </a:lnTo>
                    <a:lnTo>
                      <a:pt x="651" y="867"/>
                    </a:lnTo>
                    <a:lnTo>
                      <a:pt x="649" y="867"/>
                    </a:lnTo>
                    <a:lnTo>
                      <a:pt x="647" y="864"/>
                    </a:lnTo>
                    <a:lnTo>
                      <a:pt x="645" y="864"/>
                    </a:lnTo>
                    <a:lnTo>
                      <a:pt x="642" y="864"/>
                    </a:lnTo>
                    <a:lnTo>
                      <a:pt x="641" y="864"/>
                    </a:lnTo>
                    <a:lnTo>
                      <a:pt x="641" y="867"/>
                    </a:lnTo>
                    <a:lnTo>
                      <a:pt x="638" y="867"/>
                    </a:lnTo>
                    <a:lnTo>
                      <a:pt x="636" y="867"/>
                    </a:lnTo>
                    <a:lnTo>
                      <a:pt x="636" y="864"/>
                    </a:lnTo>
                    <a:lnTo>
                      <a:pt x="634" y="864"/>
                    </a:lnTo>
                    <a:lnTo>
                      <a:pt x="631" y="864"/>
                    </a:lnTo>
                    <a:lnTo>
                      <a:pt x="630" y="864"/>
                    </a:lnTo>
                    <a:lnTo>
                      <a:pt x="630" y="862"/>
                    </a:lnTo>
                    <a:lnTo>
                      <a:pt x="627" y="862"/>
                    </a:lnTo>
                    <a:lnTo>
                      <a:pt x="627" y="859"/>
                    </a:lnTo>
                    <a:lnTo>
                      <a:pt x="625" y="859"/>
                    </a:lnTo>
                    <a:lnTo>
                      <a:pt x="625" y="857"/>
                    </a:lnTo>
                    <a:lnTo>
                      <a:pt x="623" y="857"/>
                    </a:lnTo>
                    <a:lnTo>
                      <a:pt x="623" y="855"/>
                    </a:lnTo>
                    <a:lnTo>
                      <a:pt x="621" y="853"/>
                    </a:lnTo>
                    <a:lnTo>
                      <a:pt x="621" y="850"/>
                    </a:lnTo>
                    <a:lnTo>
                      <a:pt x="621" y="848"/>
                    </a:lnTo>
                    <a:lnTo>
                      <a:pt x="621" y="845"/>
                    </a:lnTo>
                    <a:lnTo>
                      <a:pt x="619" y="845"/>
                    </a:lnTo>
                    <a:lnTo>
                      <a:pt x="619" y="843"/>
                    </a:lnTo>
                    <a:lnTo>
                      <a:pt x="619" y="841"/>
                    </a:lnTo>
                    <a:lnTo>
                      <a:pt x="619" y="839"/>
                    </a:lnTo>
                    <a:lnTo>
                      <a:pt x="619" y="836"/>
                    </a:lnTo>
                    <a:lnTo>
                      <a:pt x="619" y="834"/>
                    </a:lnTo>
                    <a:lnTo>
                      <a:pt x="619" y="832"/>
                    </a:lnTo>
                    <a:lnTo>
                      <a:pt x="619" y="829"/>
                    </a:lnTo>
                    <a:lnTo>
                      <a:pt x="619" y="827"/>
                    </a:lnTo>
                    <a:lnTo>
                      <a:pt x="619" y="825"/>
                    </a:lnTo>
                    <a:lnTo>
                      <a:pt x="619" y="822"/>
                    </a:lnTo>
                    <a:lnTo>
                      <a:pt x="619" y="820"/>
                    </a:lnTo>
                    <a:lnTo>
                      <a:pt x="619" y="818"/>
                    </a:lnTo>
                    <a:lnTo>
                      <a:pt x="619" y="815"/>
                    </a:lnTo>
                    <a:lnTo>
                      <a:pt x="619" y="813"/>
                    </a:lnTo>
                    <a:lnTo>
                      <a:pt x="619" y="811"/>
                    </a:lnTo>
                    <a:lnTo>
                      <a:pt x="619" y="809"/>
                    </a:lnTo>
                    <a:lnTo>
                      <a:pt x="617" y="809"/>
                    </a:lnTo>
                    <a:lnTo>
                      <a:pt x="617" y="806"/>
                    </a:lnTo>
                    <a:lnTo>
                      <a:pt x="617" y="804"/>
                    </a:lnTo>
                    <a:lnTo>
                      <a:pt x="617" y="801"/>
                    </a:lnTo>
                    <a:lnTo>
                      <a:pt x="614" y="799"/>
                    </a:lnTo>
                    <a:lnTo>
                      <a:pt x="612" y="797"/>
                    </a:lnTo>
                    <a:lnTo>
                      <a:pt x="610" y="797"/>
                    </a:lnTo>
                    <a:lnTo>
                      <a:pt x="610" y="799"/>
                    </a:lnTo>
                    <a:lnTo>
                      <a:pt x="608" y="799"/>
                    </a:lnTo>
                    <a:lnTo>
                      <a:pt x="606" y="801"/>
                    </a:lnTo>
                    <a:lnTo>
                      <a:pt x="606" y="804"/>
                    </a:lnTo>
                    <a:lnTo>
                      <a:pt x="604" y="804"/>
                    </a:lnTo>
                    <a:lnTo>
                      <a:pt x="604" y="806"/>
                    </a:lnTo>
                    <a:lnTo>
                      <a:pt x="601" y="806"/>
                    </a:lnTo>
                    <a:lnTo>
                      <a:pt x="601" y="809"/>
                    </a:lnTo>
                    <a:lnTo>
                      <a:pt x="599" y="811"/>
                    </a:lnTo>
                    <a:lnTo>
                      <a:pt x="599" y="813"/>
                    </a:lnTo>
                    <a:lnTo>
                      <a:pt x="597" y="813"/>
                    </a:lnTo>
                    <a:lnTo>
                      <a:pt x="597" y="815"/>
                    </a:lnTo>
                    <a:lnTo>
                      <a:pt x="595" y="815"/>
                    </a:lnTo>
                    <a:lnTo>
                      <a:pt x="595" y="818"/>
                    </a:lnTo>
                    <a:lnTo>
                      <a:pt x="593" y="818"/>
                    </a:lnTo>
                    <a:lnTo>
                      <a:pt x="593" y="820"/>
                    </a:lnTo>
                    <a:lnTo>
                      <a:pt x="590" y="820"/>
                    </a:lnTo>
                    <a:lnTo>
                      <a:pt x="588" y="822"/>
                    </a:lnTo>
                    <a:lnTo>
                      <a:pt x="588" y="825"/>
                    </a:lnTo>
                    <a:lnTo>
                      <a:pt x="586" y="825"/>
                    </a:lnTo>
                    <a:lnTo>
                      <a:pt x="584" y="827"/>
                    </a:lnTo>
                    <a:lnTo>
                      <a:pt x="582" y="827"/>
                    </a:lnTo>
                    <a:lnTo>
                      <a:pt x="582" y="829"/>
                    </a:lnTo>
                    <a:lnTo>
                      <a:pt x="580" y="829"/>
                    </a:lnTo>
                    <a:lnTo>
                      <a:pt x="577" y="829"/>
                    </a:lnTo>
                    <a:lnTo>
                      <a:pt x="576" y="832"/>
                    </a:lnTo>
                    <a:lnTo>
                      <a:pt x="573" y="832"/>
                    </a:lnTo>
                    <a:lnTo>
                      <a:pt x="571" y="834"/>
                    </a:lnTo>
                    <a:lnTo>
                      <a:pt x="569" y="834"/>
                    </a:lnTo>
                    <a:lnTo>
                      <a:pt x="567" y="834"/>
                    </a:lnTo>
                    <a:lnTo>
                      <a:pt x="565" y="834"/>
                    </a:lnTo>
                    <a:lnTo>
                      <a:pt x="565" y="836"/>
                    </a:lnTo>
                    <a:lnTo>
                      <a:pt x="563" y="836"/>
                    </a:lnTo>
                    <a:lnTo>
                      <a:pt x="560" y="836"/>
                    </a:lnTo>
                    <a:lnTo>
                      <a:pt x="558" y="834"/>
                    </a:lnTo>
                    <a:lnTo>
                      <a:pt x="556" y="834"/>
                    </a:lnTo>
                    <a:lnTo>
                      <a:pt x="554" y="834"/>
                    </a:lnTo>
                    <a:lnTo>
                      <a:pt x="554" y="832"/>
                    </a:lnTo>
                    <a:lnTo>
                      <a:pt x="552" y="832"/>
                    </a:lnTo>
                    <a:lnTo>
                      <a:pt x="552" y="829"/>
                    </a:lnTo>
                    <a:lnTo>
                      <a:pt x="549" y="829"/>
                    </a:lnTo>
                    <a:lnTo>
                      <a:pt x="547" y="827"/>
                    </a:lnTo>
                    <a:lnTo>
                      <a:pt x="547" y="825"/>
                    </a:lnTo>
                    <a:lnTo>
                      <a:pt x="545" y="825"/>
                    </a:lnTo>
                    <a:lnTo>
                      <a:pt x="543" y="825"/>
                    </a:lnTo>
                    <a:lnTo>
                      <a:pt x="543" y="822"/>
                    </a:lnTo>
                    <a:lnTo>
                      <a:pt x="541" y="822"/>
                    </a:lnTo>
                    <a:lnTo>
                      <a:pt x="539" y="822"/>
                    </a:lnTo>
                    <a:lnTo>
                      <a:pt x="536" y="825"/>
                    </a:lnTo>
                    <a:lnTo>
                      <a:pt x="534" y="825"/>
                    </a:lnTo>
                    <a:lnTo>
                      <a:pt x="532" y="825"/>
                    </a:lnTo>
                    <a:lnTo>
                      <a:pt x="530" y="825"/>
                    </a:lnTo>
                    <a:lnTo>
                      <a:pt x="528" y="827"/>
                    </a:lnTo>
                    <a:lnTo>
                      <a:pt x="526" y="827"/>
                    </a:lnTo>
                    <a:lnTo>
                      <a:pt x="526" y="829"/>
                    </a:lnTo>
                    <a:lnTo>
                      <a:pt x="523" y="829"/>
                    </a:lnTo>
                    <a:lnTo>
                      <a:pt x="522" y="832"/>
                    </a:lnTo>
                    <a:lnTo>
                      <a:pt x="519" y="832"/>
                    </a:lnTo>
                    <a:lnTo>
                      <a:pt x="517" y="834"/>
                    </a:lnTo>
                    <a:lnTo>
                      <a:pt x="515" y="834"/>
                    </a:lnTo>
                    <a:lnTo>
                      <a:pt x="513" y="834"/>
                    </a:lnTo>
                    <a:lnTo>
                      <a:pt x="511" y="836"/>
                    </a:lnTo>
                    <a:lnTo>
                      <a:pt x="508" y="836"/>
                    </a:lnTo>
                    <a:lnTo>
                      <a:pt x="506" y="836"/>
                    </a:lnTo>
                    <a:lnTo>
                      <a:pt x="504" y="836"/>
                    </a:lnTo>
                    <a:lnTo>
                      <a:pt x="502" y="834"/>
                    </a:lnTo>
                    <a:lnTo>
                      <a:pt x="500" y="834"/>
                    </a:lnTo>
                    <a:lnTo>
                      <a:pt x="498" y="834"/>
                    </a:lnTo>
                    <a:lnTo>
                      <a:pt x="495" y="832"/>
                    </a:lnTo>
                    <a:lnTo>
                      <a:pt x="493" y="829"/>
                    </a:lnTo>
                    <a:lnTo>
                      <a:pt x="491" y="829"/>
                    </a:lnTo>
                    <a:lnTo>
                      <a:pt x="491" y="827"/>
                    </a:lnTo>
                    <a:lnTo>
                      <a:pt x="489" y="827"/>
                    </a:lnTo>
                    <a:lnTo>
                      <a:pt x="487" y="827"/>
                    </a:lnTo>
                    <a:lnTo>
                      <a:pt x="485" y="825"/>
                    </a:lnTo>
                    <a:lnTo>
                      <a:pt x="482" y="825"/>
                    </a:lnTo>
                    <a:lnTo>
                      <a:pt x="480" y="825"/>
                    </a:lnTo>
                    <a:lnTo>
                      <a:pt x="478" y="825"/>
                    </a:lnTo>
                    <a:lnTo>
                      <a:pt x="476" y="825"/>
                    </a:lnTo>
                    <a:lnTo>
                      <a:pt x="474" y="825"/>
                    </a:lnTo>
                    <a:lnTo>
                      <a:pt x="471" y="825"/>
                    </a:lnTo>
                    <a:lnTo>
                      <a:pt x="469" y="822"/>
                    </a:lnTo>
                    <a:lnTo>
                      <a:pt x="467" y="820"/>
                    </a:lnTo>
                    <a:lnTo>
                      <a:pt x="465" y="820"/>
                    </a:lnTo>
                    <a:lnTo>
                      <a:pt x="465" y="818"/>
                    </a:lnTo>
                    <a:lnTo>
                      <a:pt x="463" y="818"/>
                    </a:lnTo>
                    <a:lnTo>
                      <a:pt x="461" y="818"/>
                    </a:lnTo>
                    <a:lnTo>
                      <a:pt x="458" y="818"/>
                    </a:lnTo>
                    <a:lnTo>
                      <a:pt x="458" y="815"/>
                    </a:lnTo>
                    <a:lnTo>
                      <a:pt x="457" y="815"/>
                    </a:lnTo>
                    <a:lnTo>
                      <a:pt x="454" y="815"/>
                    </a:lnTo>
                    <a:lnTo>
                      <a:pt x="452" y="815"/>
                    </a:lnTo>
                    <a:lnTo>
                      <a:pt x="452" y="813"/>
                    </a:lnTo>
                    <a:lnTo>
                      <a:pt x="450" y="813"/>
                    </a:lnTo>
                    <a:lnTo>
                      <a:pt x="448" y="813"/>
                    </a:lnTo>
                    <a:lnTo>
                      <a:pt x="446" y="811"/>
                    </a:lnTo>
                    <a:lnTo>
                      <a:pt x="444" y="811"/>
                    </a:lnTo>
                    <a:lnTo>
                      <a:pt x="441" y="811"/>
                    </a:lnTo>
                    <a:lnTo>
                      <a:pt x="441" y="809"/>
                    </a:lnTo>
                    <a:lnTo>
                      <a:pt x="439" y="809"/>
                    </a:lnTo>
                    <a:lnTo>
                      <a:pt x="437" y="809"/>
                    </a:lnTo>
                    <a:lnTo>
                      <a:pt x="435" y="809"/>
                    </a:lnTo>
                    <a:lnTo>
                      <a:pt x="433" y="806"/>
                    </a:lnTo>
                    <a:lnTo>
                      <a:pt x="430" y="804"/>
                    </a:lnTo>
                    <a:lnTo>
                      <a:pt x="430" y="801"/>
                    </a:lnTo>
                    <a:lnTo>
                      <a:pt x="428" y="801"/>
                    </a:lnTo>
                    <a:lnTo>
                      <a:pt x="426" y="801"/>
                    </a:lnTo>
                    <a:lnTo>
                      <a:pt x="424" y="801"/>
                    </a:lnTo>
                    <a:lnTo>
                      <a:pt x="422" y="801"/>
                    </a:lnTo>
                    <a:lnTo>
                      <a:pt x="420" y="804"/>
                    </a:lnTo>
                    <a:lnTo>
                      <a:pt x="417" y="806"/>
                    </a:lnTo>
                    <a:lnTo>
                      <a:pt x="416" y="809"/>
                    </a:lnTo>
                    <a:lnTo>
                      <a:pt x="413" y="809"/>
                    </a:lnTo>
                    <a:lnTo>
                      <a:pt x="413" y="811"/>
                    </a:lnTo>
                    <a:lnTo>
                      <a:pt x="411" y="811"/>
                    </a:lnTo>
                    <a:lnTo>
                      <a:pt x="409" y="813"/>
                    </a:lnTo>
                    <a:lnTo>
                      <a:pt x="407" y="813"/>
                    </a:lnTo>
                    <a:lnTo>
                      <a:pt x="405" y="813"/>
                    </a:lnTo>
                    <a:lnTo>
                      <a:pt x="403" y="815"/>
                    </a:lnTo>
                    <a:lnTo>
                      <a:pt x="400" y="813"/>
                    </a:lnTo>
                    <a:lnTo>
                      <a:pt x="398" y="813"/>
                    </a:lnTo>
                    <a:lnTo>
                      <a:pt x="396" y="815"/>
                    </a:lnTo>
                    <a:lnTo>
                      <a:pt x="396" y="813"/>
                    </a:lnTo>
                    <a:lnTo>
                      <a:pt x="394" y="813"/>
                    </a:lnTo>
                    <a:lnTo>
                      <a:pt x="392" y="813"/>
                    </a:lnTo>
                    <a:lnTo>
                      <a:pt x="389" y="813"/>
                    </a:lnTo>
                    <a:lnTo>
                      <a:pt x="387" y="813"/>
                    </a:lnTo>
                    <a:lnTo>
                      <a:pt x="385" y="813"/>
                    </a:lnTo>
                    <a:lnTo>
                      <a:pt x="383" y="815"/>
                    </a:lnTo>
                    <a:lnTo>
                      <a:pt x="381" y="815"/>
                    </a:lnTo>
                    <a:lnTo>
                      <a:pt x="379" y="818"/>
                    </a:lnTo>
                    <a:lnTo>
                      <a:pt x="376" y="818"/>
                    </a:lnTo>
                    <a:lnTo>
                      <a:pt x="376" y="820"/>
                    </a:lnTo>
                    <a:lnTo>
                      <a:pt x="374" y="820"/>
                    </a:lnTo>
                    <a:lnTo>
                      <a:pt x="372" y="820"/>
                    </a:lnTo>
                    <a:lnTo>
                      <a:pt x="372" y="822"/>
                    </a:lnTo>
                    <a:lnTo>
                      <a:pt x="370" y="822"/>
                    </a:lnTo>
                    <a:lnTo>
                      <a:pt x="368" y="825"/>
                    </a:lnTo>
                    <a:lnTo>
                      <a:pt x="366" y="825"/>
                    </a:lnTo>
                    <a:lnTo>
                      <a:pt x="366" y="827"/>
                    </a:lnTo>
                    <a:lnTo>
                      <a:pt x="363" y="827"/>
                    </a:lnTo>
                    <a:lnTo>
                      <a:pt x="363" y="829"/>
                    </a:lnTo>
                    <a:lnTo>
                      <a:pt x="361" y="829"/>
                    </a:lnTo>
                    <a:lnTo>
                      <a:pt x="361" y="832"/>
                    </a:lnTo>
                    <a:lnTo>
                      <a:pt x="359" y="834"/>
                    </a:lnTo>
                    <a:lnTo>
                      <a:pt x="357" y="834"/>
                    </a:lnTo>
                    <a:lnTo>
                      <a:pt x="357" y="836"/>
                    </a:lnTo>
                    <a:lnTo>
                      <a:pt x="355" y="839"/>
                    </a:lnTo>
                    <a:lnTo>
                      <a:pt x="355" y="841"/>
                    </a:lnTo>
                    <a:lnTo>
                      <a:pt x="352" y="841"/>
                    </a:lnTo>
                    <a:lnTo>
                      <a:pt x="352" y="843"/>
                    </a:lnTo>
                    <a:lnTo>
                      <a:pt x="351" y="845"/>
                    </a:lnTo>
                    <a:lnTo>
                      <a:pt x="351" y="848"/>
                    </a:lnTo>
                    <a:lnTo>
                      <a:pt x="348" y="848"/>
                    </a:lnTo>
                    <a:lnTo>
                      <a:pt x="348" y="850"/>
                    </a:lnTo>
                    <a:lnTo>
                      <a:pt x="348" y="853"/>
                    </a:lnTo>
                    <a:lnTo>
                      <a:pt x="346" y="853"/>
                    </a:lnTo>
                    <a:lnTo>
                      <a:pt x="346" y="855"/>
                    </a:lnTo>
                    <a:lnTo>
                      <a:pt x="344" y="855"/>
                    </a:lnTo>
                    <a:lnTo>
                      <a:pt x="344" y="857"/>
                    </a:lnTo>
                    <a:lnTo>
                      <a:pt x="342" y="859"/>
                    </a:lnTo>
                    <a:lnTo>
                      <a:pt x="342" y="862"/>
                    </a:lnTo>
                    <a:lnTo>
                      <a:pt x="340" y="862"/>
                    </a:lnTo>
                    <a:lnTo>
                      <a:pt x="338" y="862"/>
                    </a:lnTo>
                    <a:lnTo>
                      <a:pt x="335" y="864"/>
                    </a:lnTo>
                    <a:lnTo>
                      <a:pt x="333" y="864"/>
                    </a:lnTo>
                    <a:lnTo>
                      <a:pt x="331" y="864"/>
                    </a:lnTo>
                    <a:lnTo>
                      <a:pt x="329" y="864"/>
                    </a:lnTo>
                    <a:lnTo>
                      <a:pt x="327" y="867"/>
                    </a:lnTo>
                    <a:lnTo>
                      <a:pt x="325" y="867"/>
                    </a:lnTo>
                    <a:lnTo>
                      <a:pt x="322" y="867"/>
                    </a:lnTo>
                    <a:lnTo>
                      <a:pt x="322" y="864"/>
                    </a:lnTo>
                    <a:lnTo>
                      <a:pt x="320" y="864"/>
                    </a:lnTo>
                    <a:lnTo>
                      <a:pt x="318" y="864"/>
                    </a:lnTo>
                    <a:lnTo>
                      <a:pt x="316" y="864"/>
                    </a:lnTo>
                    <a:lnTo>
                      <a:pt x="314" y="864"/>
                    </a:lnTo>
                    <a:lnTo>
                      <a:pt x="314" y="862"/>
                    </a:lnTo>
                    <a:lnTo>
                      <a:pt x="311" y="862"/>
                    </a:lnTo>
                    <a:lnTo>
                      <a:pt x="311" y="859"/>
                    </a:lnTo>
                    <a:lnTo>
                      <a:pt x="309" y="859"/>
                    </a:lnTo>
                    <a:lnTo>
                      <a:pt x="309" y="857"/>
                    </a:lnTo>
                    <a:lnTo>
                      <a:pt x="307" y="857"/>
                    </a:lnTo>
                    <a:lnTo>
                      <a:pt x="307" y="855"/>
                    </a:lnTo>
                    <a:lnTo>
                      <a:pt x="305" y="855"/>
                    </a:lnTo>
                    <a:lnTo>
                      <a:pt x="305" y="853"/>
                    </a:lnTo>
                    <a:lnTo>
                      <a:pt x="303" y="850"/>
                    </a:lnTo>
                    <a:lnTo>
                      <a:pt x="298" y="845"/>
                    </a:lnTo>
                    <a:lnTo>
                      <a:pt x="298" y="841"/>
                    </a:lnTo>
                    <a:lnTo>
                      <a:pt x="297" y="841"/>
                    </a:lnTo>
                    <a:lnTo>
                      <a:pt x="297" y="839"/>
                    </a:lnTo>
                    <a:lnTo>
                      <a:pt x="297" y="836"/>
                    </a:lnTo>
                    <a:lnTo>
                      <a:pt x="297" y="834"/>
                    </a:lnTo>
                    <a:lnTo>
                      <a:pt x="294" y="832"/>
                    </a:lnTo>
                    <a:lnTo>
                      <a:pt x="292" y="829"/>
                    </a:lnTo>
                    <a:lnTo>
                      <a:pt x="290" y="827"/>
                    </a:lnTo>
                    <a:lnTo>
                      <a:pt x="288" y="827"/>
                    </a:lnTo>
                    <a:lnTo>
                      <a:pt x="288" y="825"/>
                    </a:lnTo>
                    <a:lnTo>
                      <a:pt x="286" y="825"/>
                    </a:lnTo>
                    <a:lnTo>
                      <a:pt x="284" y="825"/>
                    </a:lnTo>
                    <a:lnTo>
                      <a:pt x="281" y="822"/>
                    </a:lnTo>
                    <a:lnTo>
                      <a:pt x="279" y="822"/>
                    </a:lnTo>
                    <a:lnTo>
                      <a:pt x="279" y="820"/>
                    </a:lnTo>
                    <a:lnTo>
                      <a:pt x="277" y="820"/>
                    </a:lnTo>
                    <a:lnTo>
                      <a:pt x="275" y="820"/>
                    </a:lnTo>
                    <a:lnTo>
                      <a:pt x="273" y="818"/>
                    </a:lnTo>
                    <a:lnTo>
                      <a:pt x="270" y="815"/>
                    </a:lnTo>
                    <a:lnTo>
                      <a:pt x="268" y="815"/>
                    </a:lnTo>
                    <a:lnTo>
                      <a:pt x="268" y="813"/>
                    </a:lnTo>
                    <a:lnTo>
                      <a:pt x="266" y="813"/>
                    </a:lnTo>
                    <a:lnTo>
                      <a:pt x="266" y="811"/>
                    </a:lnTo>
                    <a:lnTo>
                      <a:pt x="264" y="811"/>
                    </a:lnTo>
                    <a:lnTo>
                      <a:pt x="264" y="809"/>
                    </a:lnTo>
                    <a:lnTo>
                      <a:pt x="262" y="809"/>
                    </a:lnTo>
                    <a:lnTo>
                      <a:pt x="262" y="806"/>
                    </a:lnTo>
                    <a:lnTo>
                      <a:pt x="260" y="806"/>
                    </a:lnTo>
                    <a:lnTo>
                      <a:pt x="260" y="804"/>
                    </a:lnTo>
                    <a:lnTo>
                      <a:pt x="257" y="804"/>
                    </a:lnTo>
                    <a:lnTo>
                      <a:pt x="257" y="801"/>
                    </a:lnTo>
                    <a:lnTo>
                      <a:pt x="255" y="801"/>
                    </a:lnTo>
                    <a:lnTo>
                      <a:pt x="255" y="799"/>
                    </a:lnTo>
                    <a:lnTo>
                      <a:pt x="253" y="799"/>
                    </a:lnTo>
                    <a:lnTo>
                      <a:pt x="253" y="797"/>
                    </a:lnTo>
                    <a:lnTo>
                      <a:pt x="253" y="795"/>
                    </a:lnTo>
                    <a:lnTo>
                      <a:pt x="251" y="792"/>
                    </a:lnTo>
                    <a:lnTo>
                      <a:pt x="249" y="790"/>
                    </a:lnTo>
                    <a:lnTo>
                      <a:pt x="249" y="788"/>
                    </a:lnTo>
                    <a:lnTo>
                      <a:pt x="247" y="785"/>
                    </a:lnTo>
                    <a:lnTo>
                      <a:pt x="247" y="783"/>
                    </a:lnTo>
                    <a:lnTo>
                      <a:pt x="247" y="781"/>
                    </a:lnTo>
                    <a:lnTo>
                      <a:pt x="247" y="778"/>
                    </a:lnTo>
                    <a:lnTo>
                      <a:pt x="247" y="776"/>
                    </a:lnTo>
                    <a:lnTo>
                      <a:pt x="247" y="774"/>
                    </a:lnTo>
                    <a:lnTo>
                      <a:pt x="247" y="771"/>
                    </a:lnTo>
                    <a:lnTo>
                      <a:pt x="247" y="769"/>
                    </a:lnTo>
                    <a:lnTo>
                      <a:pt x="247" y="767"/>
                    </a:lnTo>
                    <a:lnTo>
                      <a:pt x="247" y="765"/>
                    </a:lnTo>
                    <a:lnTo>
                      <a:pt x="247" y="762"/>
                    </a:lnTo>
                    <a:lnTo>
                      <a:pt x="247" y="760"/>
                    </a:lnTo>
                    <a:lnTo>
                      <a:pt x="249" y="757"/>
                    </a:lnTo>
                    <a:lnTo>
                      <a:pt x="249" y="755"/>
                    </a:lnTo>
                    <a:lnTo>
                      <a:pt x="249" y="753"/>
                    </a:lnTo>
                    <a:lnTo>
                      <a:pt x="251" y="751"/>
                    </a:lnTo>
                    <a:lnTo>
                      <a:pt x="251" y="748"/>
                    </a:lnTo>
                    <a:lnTo>
                      <a:pt x="251" y="746"/>
                    </a:lnTo>
                    <a:lnTo>
                      <a:pt x="253" y="746"/>
                    </a:lnTo>
                    <a:lnTo>
                      <a:pt x="253" y="743"/>
                    </a:lnTo>
                    <a:lnTo>
                      <a:pt x="255" y="742"/>
                    </a:lnTo>
                    <a:lnTo>
                      <a:pt x="255" y="739"/>
                    </a:lnTo>
                    <a:lnTo>
                      <a:pt x="255" y="737"/>
                    </a:lnTo>
                    <a:lnTo>
                      <a:pt x="257" y="737"/>
                    </a:lnTo>
                    <a:lnTo>
                      <a:pt x="257" y="734"/>
                    </a:lnTo>
                    <a:lnTo>
                      <a:pt x="257" y="732"/>
                    </a:lnTo>
                    <a:lnTo>
                      <a:pt x="257" y="730"/>
                    </a:lnTo>
                    <a:lnTo>
                      <a:pt x="257" y="728"/>
                    </a:lnTo>
                    <a:lnTo>
                      <a:pt x="257" y="725"/>
                    </a:lnTo>
                    <a:lnTo>
                      <a:pt x="255" y="725"/>
                    </a:lnTo>
                    <a:lnTo>
                      <a:pt x="253" y="725"/>
                    </a:lnTo>
                    <a:lnTo>
                      <a:pt x="251" y="725"/>
                    </a:lnTo>
                    <a:lnTo>
                      <a:pt x="249" y="725"/>
                    </a:lnTo>
                    <a:lnTo>
                      <a:pt x="247" y="725"/>
                    </a:lnTo>
                    <a:lnTo>
                      <a:pt x="247" y="728"/>
                    </a:lnTo>
                    <a:lnTo>
                      <a:pt x="244" y="728"/>
                    </a:lnTo>
                    <a:lnTo>
                      <a:pt x="243" y="728"/>
                    </a:lnTo>
                    <a:lnTo>
                      <a:pt x="243" y="730"/>
                    </a:lnTo>
                    <a:lnTo>
                      <a:pt x="240" y="730"/>
                    </a:lnTo>
                    <a:lnTo>
                      <a:pt x="238" y="732"/>
                    </a:lnTo>
                    <a:lnTo>
                      <a:pt x="236" y="732"/>
                    </a:lnTo>
                    <a:lnTo>
                      <a:pt x="233" y="732"/>
                    </a:lnTo>
                    <a:lnTo>
                      <a:pt x="232" y="732"/>
                    </a:lnTo>
                    <a:lnTo>
                      <a:pt x="229" y="732"/>
                    </a:lnTo>
                    <a:lnTo>
                      <a:pt x="227" y="732"/>
                    </a:lnTo>
                    <a:lnTo>
                      <a:pt x="225" y="732"/>
                    </a:lnTo>
                    <a:lnTo>
                      <a:pt x="223" y="732"/>
                    </a:lnTo>
                    <a:lnTo>
                      <a:pt x="221" y="734"/>
                    </a:lnTo>
                    <a:lnTo>
                      <a:pt x="219" y="734"/>
                    </a:lnTo>
                    <a:lnTo>
                      <a:pt x="216" y="734"/>
                    </a:lnTo>
                    <a:lnTo>
                      <a:pt x="214" y="734"/>
                    </a:lnTo>
                    <a:lnTo>
                      <a:pt x="212" y="734"/>
                    </a:lnTo>
                    <a:lnTo>
                      <a:pt x="210" y="734"/>
                    </a:lnTo>
                    <a:lnTo>
                      <a:pt x="208" y="737"/>
                    </a:lnTo>
                    <a:lnTo>
                      <a:pt x="206" y="737"/>
                    </a:lnTo>
                    <a:lnTo>
                      <a:pt x="203" y="737"/>
                    </a:lnTo>
                    <a:lnTo>
                      <a:pt x="201" y="737"/>
                    </a:lnTo>
                    <a:lnTo>
                      <a:pt x="199" y="739"/>
                    </a:lnTo>
                    <a:lnTo>
                      <a:pt x="197" y="739"/>
                    </a:lnTo>
                    <a:lnTo>
                      <a:pt x="195" y="739"/>
                    </a:lnTo>
                    <a:lnTo>
                      <a:pt x="192" y="739"/>
                    </a:lnTo>
                    <a:lnTo>
                      <a:pt x="191" y="739"/>
                    </a:lnTo>
                    <a:lnTo>
                      <a:pt x="188" y="739"/>
                    </a:lnTo>
                    <a:lnTo>
                      <a:pt x="186" y="739"/>
                    </a:lnTo>
                    <a:lnTo>
                      <a:pt x="184" y="739"/>
                    </a:lnTo>
                    <a:lnTo>
                      <a:pt x="182" y="739"/>
                    </a:lnTo>
                    <a:lnTo>
                      <a:pt x="180" y="739"/>
                    </a:lnTo>
                    <a:lnTo>
                      <a:pt x="178" y="739"/>
                    </a:lnTo>
                    <a:lnTo>
                      <a:pt x="175" y="739"/>
                    </a:lnTo>
                    <a:lnTo>
                      <a:pt x="173" y="739"/>
                    </a:lnTo>
                    <a:lnTo>
                      <a:pt x="171" y="739"/>
                    </a:lnTo>
                    <a:lnTo>
                      <a:pt x="169" y="739"/>
                    </a:lnTo>
                    <a:lnTo>
                      <a:pt x="167" y="739"/>
                    </a:lnTo>
                    <a:lnTo>
                      <a:pt x="165" y="742"/>
                    </a:lnTo>
                    <a:lnTo>
                      <a:pt x="162" y="742"/>
                    </a:lnTo>
                    <a:lnTo>
                      <a:pt x="160" y="742"/>
                    </a:lnTo>
                    <a:lnTo>
                      <a:pt x="158" y="742"/>
                    </a:lnTo>
                    <a:lnTo>
                      <a:pt x="156" y="742"/>
                    </a:lnTo>
                    <a:lnTo>
                      <a:pt x="154" y="742"/>
                    </a:lnTo>
                    <a:lnTo>
                      <a:pt x="151" y="739"/>
                    </a:lnTo>
                    <a:lnTo>
                      <a:pt x="149" y="739"/>
                    </a:lnTo>
                    <a:lnTo>
                      <a:pt x="147" y="739"/>
                    </a:lnTo>
                    <a:lnTo>
                      <a:pt x="145" y="737"/>
                    </a:lnTo>
                    <a:lnTo>
                      <a:pt x="143" y="737"/>
                    </a:lnTo>
                    <a:lnTo>
                      <a:pt x="141" y="734"/>
                    </a:lnTo>
                    <a:lnTo>
                      <a:pt x="138" y="734"/>
                    </a:lnTo>
                    <a:lnTo>
                      <a:pt x="137" y="734"/>
                    </a:lnTo>
                    <a:lnTo>
                      <a:pt x="134" y="734"/>
                    </a:lnTo>
                    <a:lnTo>
                      <a:pt x="134" y="737"/>
                    </a:lnTo>
                    <a:lnTo>
                      <a:pt x="132" y="737"/>
                    </a:lnTo>
                    <a:lnTo>
                      <a:pt x="130" y="737"/>
                    </a:lnTo>
                    <a:lnTo>
                      <a:pt x="128" y="737"/>
                    </a:lnTo>
                    <a:lnTo>
                      <a:pt x="128" y="739"/>
                    </a:lnTo>
                    <a:lnTo>
                      <a:pt x="126" y="739"/>
                    </a:lnTo>
                    <a:lnTo>
                      <a:pt x="124" y="739"/>
                    </a:lnTo>
                    <a:lnTo>
                      <a:pt x="121" y="739"/>
                    </a:lnTo>
                    <a:lnTo>
                      <a:pt x="121" y="742"/>
                    </a:lnTo>
                    <a:lnTo>
                      <a:pt x="119" y="742"/>
                    </a:lnTo>
                    <a:lnTo>
                      <a:pt x="117" y="742"/>
                    </a:lnTo>
                    <a:lnTo>
                      <a:pt x="115" y="742"/>
                    </a:lnTo>
                    <a:lnTo>
                      <a:pt x="113" y="742"/>
                    </a:lnTo>
                    <a:lnTo>
                      <a:pt x="110" y="742"/>
                    </a:lnTo>
                    <a:lnTo>
                      <a:pt x="108" y="742"/>
                    </a:lnTo>
                    <a:lnTo>
                      <a:pt x="106" y="742"/>
                    </a:lnTo>
                    <a:lnTo>
                      <a:pt x="104" y="742"/>
                    </a:lnTo>
                    <a:lnTo>
                      <a:pt x="104" y="739"/>
                    </a:lnTo>
                    <a:lnTo>
                      <a:pt x="102" y="739"/>
                    </a:lnTo>
                    <a:lnTo>
                      <a:pt x="102" y="737"/>
                    </a:lnTo>
                    <a:lnTo>
                      <a:pt x="100" y="737"/>
                    </a:lnTo>
                    <a:lnTo>
                      <a:pt x="100" y="734"/>
                    </a:lnTo>
                    <a:lnTo>
                      <a:pt x="97" y="732"/>
                    </a:lnTo>
                    <a:lnTo>
                      <a:pt x="97" y="730"/>
                    </a:lnTo>
                    <a:lnTo>
                      <a:pt x="97" y="728"/>
                    </a:lnTo>
                    <a:lnTo>
                      <a:pt x="97" y="725"/>
                    </a:lnTo>
                    <a:lnTo>
                      <a:pt x="97" y="723"/>
                    </a:lnTo>
                    <a:lnTo>
                      <a:pt x="97" y="720"/>
                    </a:lnTo>
                    <a:lnTo>
                      <a:pt x="97" y="718"/>
                    </a:lnTo>
                    <a:lnTo>
                      <a:pt x="95" y="718"/>
                    </a:lnTo>
                    <a:lnTo>
                      <a:pt x="95" y="716"/>
                    </a:lnTo>
                    <a:lnTo>
                      <a:pt x="95" y="714"/>
                    </a:lnTo>
                    <a:lnTo>
                      <a:pt x="95" y="711"/>
                    </a:lnTo>
                    <a:lnTo>
                      <a:pt x="95" y="709"/>
                    </a:lnTo>
                    <a:lnTo>
                      <a:pt x="95" y="707"/>
                    </a:lnTo>
                    <a:lnTo>
                      <a:pt x="95" y="704"/>
                    </a:lnTo>
                    <a:lnTo>
                      <a:pt x="95" y="702"/>
                    </a:lnTo>
                    <a:lnTo>
                      <a:pt x="95" y="700"/>
                    </a:lnTo>
                    <a:lnTo>
                      <a:pt x="95" y="697"/>
                    </a:lnTo>
                    <a:lnTo>
                      <a:pt x="93" y="697"/>
                    </a:lnTo>
                    <a:lnTo>
                      <a:pt x="93" y="695"/>
                    </a:lnTo>
                    <a:lnTo>
                      <a:pt x="93" y="693"/>
                    </a:lnTo>
                    <a:lnTo>
                      <a:pt x="93" y="690"/>
                    </a:lnTo>
                    <a:lnTo>
                      <a:pt x="93" y="688"/>
                    </a:lnTo>
                    <a:lnTo>
                      <a:pt x="91" y="686"/>
                    </a:lnTo>
                    <a:lnTo>
                      <a:pt x="91" y="684"/>
                    </a:lnTo>
                    <a:lnTo>
                      <a:pt x="91" y="681"/>
                    </a:lnTo>
                    <a:lnTo>
                      <a:pt x="89" y="681"/>
                    </a:lnTo>
                    <a:lnTo>
                      <a:pt x="89" y="679"/>
                    </a:lnTo>
                    <a:lnTo>
                      <a:pt x="87" y="679"/>
                    </a:lnTo>
                    <a:lnTo>
                      <a:pt x="87" y="676"/>
                    </a:lnTo>
                    <a:lnTo>
                      <a:pt x="84" y="676"/>
                    </a:lnTo>
                    <a:lnTo>
                      <a:pt x="84" y="674"/>
                    </a:lnTo>
                    <a:lnTo>
                      <a:pt x="82" y="672"/>
                    </a:lnTo>
                    <a:lnTo>
                      <a:pt x="82" y="670"/>
                    </a:lnTo>
                    <a:lnTo>
                      <a:pt x="80" y="670"/>
                    </a:lnTo>
                    <a:lnTo>
                      <a:pt x="80" y="667"/>
                    </a:lnTo>
                    <a:lnTo>
                      <a:pt x="78" y="665"/>
                    </a:lnTo>
                    <a:lnTo>
                      <a:pt x="78" y="663"/>
                    </a:lnTo>
                    <a:lnTo>
                      <a:pt x="76" y="663"/>
                    </a:lnTo>
                    <a:lnTo>
                      <a:pt x="76" y="660"/>
                    </a:lnTo>
                    <a:lnTo>
                      <a:pt x="73" y="658"/>
                    </a:lnTo>
                    <a:lnTo>
                      <a:pt x="73" y="656"/>
                    </a:lnTo>
                    <a:lnTo>
                      <a:pt x="73" y="653"/>
                    </a:lnTo>
                    <a:lnTo>
                      <a:pt x="76" y="653"/>
                    </a:lnTo>
                    <a:lnTo>
                      <a:pt x="76" y="651"/>
                    </a:lnTo>
                    <a:lnTo>
                      <a:pt x="76" y="649"/>
                    </a:lnTo>
                    <a:lnTo>
                      <a:pt x="76" y="646"/>
                    </a:lnTo>
                    <a:lnTo>
                      <a:pt x="78" y="646"/>
                    </a:lnTo>
                    <a:lnTo>
                      <a:pt x="78" y="644"/>
                    </a:lnTo>
                    <a:lnTo>
                      <a:pt x="80" y="642"/>
                    </a:lnTo>
                    <a:lnTo>
                      <a:pt x="82" y="640"/>
                    </a:lnTo>
                    <a:lnTo>
                      <a:pt x="82" y="637"/>
                    </a:lnTo>
                    <a:lnTo>
                      <a:pt x="84" y="635"/>
                    </a:lnTo>
                    <a:lnTo>
                      <a:pt x="84" y="632"/>
                    </a:lnTo>
                    <a:lnTo>
                      <a:pt x="87" y="632"/>
                    </a:lnTo>
                    <a:lnTo>
                      <a:pt x="87" y="630"/>
                    </a:lnTo>
                    <a:lnTo>
                      <a:pt x="87" y="628"/>
                    </a:lnTo>
                    <a:lnTo>
                      <a:pt x="89" y="626"/>
                    </a:lnTo>
                    <a:lnTo>
                      <a:pt x="89" y="623"/>
                    </a:lnTo>
                    <a:lnTo>
                      <a:pt x="89" y="621"/>
                    </a:lnTo>
                    <a:lnTo>
                      <a:pt x="89" y="618"/>
                    </a:lnTo>
                    <a:lnTo>
                      <a:pt x="89" y="616"/>
                    </a:lnTo>
                    <a:lnTo>
                      <a:pt x="89" y="614"/>
                    </a:lnTo>
                    <a:lnTo>
                      <a:pt x="89" y="612"/>
                    </a:lnTo>
                    <a:lnTo>
                      <a:pt x="89" y="609"/>
                    </a:lnTo>
                    <a:lnTo>
                      <a:pt x="91" y="609"/>
                    </a:lnTo>
                    <a:lnTo>
                      <a:pt x="91" y="607"/>
                    </a:lnTo>
                    <a:lnTo>
                      <a:pt x="91" y="605"/>
                    </a:lnTo>
                    <a:lnTo>
                      <a:pt x="93" y="602"/>
                    </a:lnTo>
                    <a:lnTo>
                      <a:pt x="91" y="602"/>
                    </a:lnTo>
                    <a:lnTo>
                      <a:pt x="93" y="600"/>
                    </a:lnTo>
                    <a:lnTo>
                      <a:pt x="91" y="598"/>
                    </a:lnTo>
                    <a:lnTo>
                      <a:pt x="91" y="595"/>
                    </a:lnTo>
                    <a:lnTo>
                      <a:pt x="91" y="593"/>
                    </a:lnTo>
                    <a:lnTo>
                      <a:pt x="91" y="591"/>
                    </a:lnTo>
                    <a:lnTo>
                      <a:pt x="89" y="588"/>
                    </a:lnTo>
                    <a:lnTo>
                      <a:pt x="89" y="586"/>
                    </a:lnTo>
                    <a:lnTo>
                      <a:pt x="89" y="584"/>
                    </a:lnTo>
                    <a:lnTo>
                      <a:pt x="87" y="584"/>
                    </a:lnTo>
                    <a:lnTo>
                      <a:pt x="87" y="582"/>
                    </a:lnTo>
                    <a:lnTo>
                      <a:pt x="87" y="579"/>
                    </a:lnTo>
                    <a:lnTo>
                      <a:pt x="87" y="577"/>
                    </a:lnTo>
                    <a:lnTo>
                      <a:pt x="87" y="574"/>
                    </a:lnTo>
                    <a:lnTo>
                      <a:pt x="84" y="574"/>
                    </a:lnTo>
                    <a:lnTo>
                      <a:pt x="84" y="572"/>
                    </a:lnTo>
                    <a:lnTo>
                      <a:pt x="84" y="570"/>
                    </a:lnTo>
                    <a:lnTo>
                      <a:pt x="84" y="568"/>
                    </a:lnTo>
                    <a:lnTo>
                      <a:pt x="84" y="565"/>
                    </a:lnTo>
                    <a:lnTo>
                      <a:pt x="84" y="563"/>
                    </a:lnTo>
                    <a:lnTo>
                      <a:pt x="84" y="561"/>
                    </a:lnTo>
                    <a:lnTo>
                      <a:pt x="84" y="558"/>
                    </a:lnTo>
                    <a:lnTo>
                      <a:pt x="84" y="556"/>
                    </a:lnTo>
                    <a:lnTo>
                      <a:pt x="87" y="556"/>
                    </a:lnTo>
                    <a:lnTo>
                      <a:pt x="87" y="554"/>
                    </a:lnTo>
                    <a:lnTo>
                      <a:pt x="87" y="551"/>
                    </a:lnTo>
                    <a:lnTo>
                      <a:pt x="87" y="549"/>
                    </a:lnTo>
                    <a:lnTo>
                      <a:pt x="87" y="547"/>
                    </a:lnTo>
                    <a:lnTo>
                      <a:pt x="84" y="544"/>
                    </a:lnTo>
                    <a:lnTo>
                      <a:pt x="84" y="542"/>
                    </a:lnTo>
                    <a:lnTo>
                      <a:pt x="84" y="540"/>
                    </a:lnTo>
                    <a:lnTo>
                      <a:pt x="82" y="538"/>
                    </a:lnTo>
                    <a:lnTo>
                      <a:pt x="80" y="535"/>
                    </a:lnTo>
                    <a:lnTo>
                      <a:pt x="80" y="533"/>
                    </a:lnTo>
                    <a:lnTo>
                      <a:pt x="78" y="533"/>
                    </a:lnTo>
                    <a:lnTo>
                      <a:pt x="78" y="530"/>
                    </a:lnTo>
                    <a:lnTo>
                      <a:pt x="76" y="530"/>
                    </a:lnTo>
                    <a:lnTo>
                      <a:pt x="73" y="530"/>
                    </a:lnTo>
                    <a:lnTo>
                      <a:pt x="73" y="528"/>
                    </a:lnTo>
                    <a:lnTo>
                      <a:pt x="72" y="528"/>
                    </a:lnTo>
                    <a:lnTo>
                      <a:pt x="69" y="528"/>
                    </a:lnTo>
                    <a:lnTo>
                      <a:pt x="67" y="528"/>
                    </a:lnTo>
                    <a:lnTo>
                      <a:pt x="65" y="528"/>
                    </a:lnTo>
                    <a:lnTo>
                      <a:pt x="61" y="524"/>
                    </a:lnTo>
                    <a:lnTo>
                      <a:pt x="76" y="512"/>
                    </a:lnTo>
                    <a:lnTo>
                      <a:pt x="78" y="510"/>
                    </a:lnTo>
                    <a:lnTo>
                      <a:pt x="80" y="507"/>
                    </a:lnTo>
                    <a:lnTo>
                      <a:pt x="82" y="505"/>
                    </a:lnTo>
                    <a:lnTo>
                      <a:pt x="84" y="505"/>
                    </a:lnTo>
                    <a:lnTo>
                      <a:pt x="84" y="503"/>
                    </a:lnTo>
                    <a:lnTo>
                      <a:pt x="87" y="503"/>
                    </a:lnTo>
                    <a:lnTo>
                      <a:pt x="87" y="500"/>
                    </a:lnTo>
                    <a:lnTo>
                      <a:pt x="89" y="500"/>
                    </a:lnTo>
                    <a:lnTo>
                      <a:pt x="89" y="498"/>
                    </a:lnTo>
                    <a:lnTo>
                      <a:pt x="89" y="496"/>
                    </a:lnTo>
                    <a:lnTo>
                      <a:pt x="91" y="496"/>
                    </a:lnTo>
                    <a:lnTo>
                      <a:pt x="91" y="493"/>
                    </a:lnTo>
                    <a:lnTo>
                      <a:pt x="91" y="491"/>
                    </a:lnTo>
                    <a:lnTo>
                      <a:pt x="91" y="489"/>
                    </a:lnTo>
                    <a:lnTo>
                      <a:pt x="93" y="489"/>
                    </a:lnTo>
                    <a:lnTo>
                      <a:pt x="93" y="486"/>
                    </a:lnTo>
                    <a:lnTo>
                      <a:pt x="93" y="484"/>
                    </a:lnTo>
                    <a:lnTo>
                      <a:pt x="95" y="482"/>
                    </a:lnTo>
                    <a:lnTo>
                      <a:pt x="95" y="480"/>
                    </a:lnTo>
                    <a:lnTo>
                      <a:pt x="97" y="477"/>
                    </a:lnTo>
                    <a:lnTo>
                      <a:pt x="97" y="475"/>
                    </a:lnTo>
                    <a:lnTo>
                      <a:pt x="100" y="475"/>
                    </a:lnTo>
                    <a:lnTo>
                      <a:pt x="100" y="472"/>
                    </a:lnTo>
                    <a:lnTo>
                      <a:pt x="102" y="471"/>
                    </a:lnTo>
                    <a:lnTo>
                      <a:pt x="104" y="468"/>
                    </a:lnTo>
                    <a:lnTo>
                      <a:pt x="106" y="466"/>
                    </a:lnTo>
                    <a:lnTo>
                      <a:pt x="108" y="463"/>
                    </a:lnTo>
                    <a:lnTo>
                      <a:pt x="108" y="461"/>
                    </a:lnTo>
                    <a:lnTo>
                      <a:pt x="110" y="461"/>
                    </a:lnTo>
                    <a:lnTo>
                      <a:pt x="110" y="459"/>
                    </a:lnTo>
                    <a:lnTo>
                      <a:pt x="110" y="457"/>
                    </a:lnTo>
                    <a:lnTo>
                      <a:pt x="113" y="457"/>
                    </a:lnTo>
                    <a:lnTo>
                      <a:pt x="113" y="454"/>
                    </a:lnTo>
                    <a:lnTo>
                      <a:pt x="113" y="452"/>
                    </a:lnTo>
                    <a:lnTo>
                      <a:pt x="115" y="449"/>
                    </a:lnTo>
                    <a:lnTo>
                      <a:pt x="115" y="447"/>
                    </a:lnTo>
                    <a:lnTo>
                      <a:pt x="115" y="445"/>
                    </a:lnTo>
                    <a:lnTo>
                      <a:pt x="117" y="443"/>
                    </a:lnTo>
                    <a:lnTo>
                      <a:pt x="117" y="440"/>
                    </a:lnTo>
                    <a:lnTo>
                      <a:pt x="119" y="440"/>
                    </a:lnTo>
                    <a:lnTo>
                      <a:pt x="119" y="438"/>
                    </a:lnTo>
                    <a:lnTo>
                      <a:pt x="121" y="436"/>
                    </a:lnTo>
                    <a:lnTo>
                      <a:pt x="121" y="433"/>
                    </a:lnTo>
                    <a:lnTo>
                      <a:pt x="124" y="433"/>
                    </a:lnTo>
                    <a:lnTo>
                      <a:pt x="124" y="431"/>
                    </a:lnTo>
                    <a:lnTo>
                      <a:pt x="126" y="431"/>
                    </a:lnTo>
                    <a:lnTo>
                      <a:pt x="126" y="428"/>
                    </a:lnTo>
                    <a:lnTo>
                      <a:pt x="128" y="428"/>
                    </a:lnTo>
                    <a:lnTo>
                      <a:pt x="128" y="426"/>
                    </a:lnTo>
                    <a:lnTo>
                      <a:pt x="128" y="424"/>
                    </a:lnTo>
                    <a:lnTo>
                      <a:pt x="130" y="424"/>
                    </a:lnTo>
                    <a:lnTo>
                      <a:pt x="130" y="422"/>
                    </a:lnTo>
                    <a:lnTo>
                      <a:pt x="130" y="419"/>
                    </a:lnTo>
                    <a:lnTo>
                      <a:pt x="130" y="417"/>
                    </a:lnTo>
                    <a:lnTo>
                      <a:pt x="130" y="414"/>
                    </a:lnTo>
                    <a:lnTo>
                      <a:pt x="130" y="413"/>
                    </a:lnTo>
                    <a:lnTo>
                      <a:pt x="130" y="410"/>
                    </a:lnTo>
                    <a:lnTo>
                      <a:pt x="130" y="408"/>
                    </a:lnTo>
                    <a:lnTo>
                      <a:pt x="130" y="405"/>
                    </a:lnTo>
                    <a:lnTo>
                      <a:pt x="130" y="403"/>
                    </a:lnTo>
                    <a:lnTo>
                      <a:pt x="130" y="401"/>
                    </a:lnTo>
                    <a:lnTo>
                      <a:pt x="130" y="399"/>
                    </a:lnTo>
                    <a:lnTo>
                      <a:pt x="130" y="396"/>
                    </a:lnTo>
                    <a:lnTo>
                      <a:pt x="130" y="394"/>
                    </a:lnTo>
                    <a:lnTo>
                      <a:pt x="130" y="391"/>
                    </a:lnTo>
                    <a:lnTo>
                      <a:pt x="130" y="389"/>
                    </a:lnTo>
                    <a:lnTo>
                      <a:pt x="130" y="387"/>
                    </a:lnTo>
                    <a:lnTo>
                      <a:pt x="130" y="385"/>
                    </a:lnTo>
                    <a:lnTo>
                      <a:pt x="128" y="382"/>
                    </a:lnTo>
                    <a:lnTo>
                      <a:pt x="128" y="380"/>
                    </a:lnTo>
                    <a:lnTo>
                      <a:pt x="128" y="378"/>
                    </a:lnTo>
                    <a:lnTo>
                      <a:pt x="126" y="378"/>
                    </a:lnTo>
                    <a:lnTo>
                      <a:pt x="126" y="375"/>
                    </a:lnTo>
                    <a:lnTo>
                      <a:pt x="126" y="373"/>
                    </a:lnTo>
                    <a:lnTo>
                      <a:pt x="124" y="371"/>
                    </a:lnTo>
                    <a:lnTo>
                      <a:pt x="124" y="369"/>
                    </a:lnTo>
                    <a:lnTo>
                      <a:pt x="121" y="366"/>
                    </a:lnTo>
                    <a:lnTo>
                      <a:pt x="121" y="364"/>
                    </a:lnTo>
                    <a:lnTo>
                      <a:pt x="121" y="361"/>
                    </a:lnTo>
                    <a:lnTo>
                      <a:pt x="119" y="361"/>
                    </a:lnTo>
                    <a:lnTo>
                      <a:pt x="119" y="359"/>
                    </a:lnTo>
                    <a:lnTo>
                      <a:pt x="119" y="357"/>
                    </a:lnTo>
                    <a:lnTo>
                      <a:pt x="119" y="355"/>
                    </a:lnTo>
                    <a:lnTo>
                      <a:pt x="119" y="352"/>
                    </a:lnTo>
                    <a:lnTo>
                      <a:pt x="119" y="350"/>
                    </a:lnTo>
                    <a:lnTo>
                      <a:pt x="121" y="350"/>
                    </a:lnTo>
                    <a:lnTo>
                      <a:pt x="121" y="347"/>
                    </a:lnTo>
                    <a:lnTo>
                      <a:pt x="121" y="345"/>
                    </a:lnTo>
                    <a:lnTo>
                      <a:pt x="121" y="343"/>
                    </a:lnTo>
                    <a:lnTo>
                      <a:pt x="124" y="341"/>
                    </a:lnTo>
                    <a:lnTo>
                      <a:pt x="124" y="338"/>
                    </a:lnTo>
                    <a:lnTo>
                      <a:pt x="126" y="336"/>
                    </a:lnTo>
                    <a:lnTo>
                      <a:pt x="126" y="334"/>
                    </a:lnTo>
                    <a:lnTo>
                      <a:pt x="126" y="331"/>
                    </a:lnTo>
                    <a:lnTo>
                      <a:pt x="128" y="329"/>
                    </a:lnTo>
                    <a:lnTo>
                      <a:pt x="128" y="327"/>
                    </a:lnTo>
                    <a:lnTo>
                      <a:pt x="128" y="324"/>
                    </a:lnTo>
                    <a:lnTo>
                      <a:pt x="128" y="322"/>
                    </a:lnTo>
                    <a:lnTo>
                      <a:pt x="128" y="320"/>
                    </a:lnTo>
                    <a:lnTo>
                      <a:pt x="126" y="320"/>
                    </a:lnTo>
                    <a:lnTo>
                      <a:pt x="126" y="317"/>
                    </a:lnTo>
                    <a:lnTo>
                      <a:pt x="124" y="317"/>
                    </a:lnTo>
                    <a:lnTo>
                      <a:pt x="124" y="315"/>
                    </a:lnTo>
                    <a:lnTo>
                      <a:pt x="121" y="315"/>
                    </a:lnTo>
                    <a:lnTo>
                      <a:pt x="119" y="313"/>
                    </a:lnTo>
                    <a:lnTo>
                      <a:pt x="117" y="313"/>
                    </a:lnTo>
                    <a:lnTo>
                      <a:pt x="115" y="313"/>
                    </a:lnTo>
                    <a:lnTo>
                      <a:pt x="113" y="313"/>
                    </a:lnTo>
                    <a:lnTo>
                      <a:pt x="110" y="313"/>
                    </a:lnTo>
                    <a:lnTo>
                      <a:pt x="108" y="313"/>
                    </a:lnTo>
                    <a:lnTo>
                      <a:pt x="106" y="313"/>
                    </a:lnTo>
                    <a:lnTo>
                      <a:pt x="104" y="313"/>
                    </a:lnTo>
                    <a:lnTo>
                      <a:pt x="104" y="311"/>
                    </a:lnTo>
                    <a:lnTo>
                      <a:pt x="102" y="311"/>
                    </a:lnTo>
                    <a:lnTo>
                      <a:pt x="100" y="313"/>
                    </a:lnTo>
                    <a:lnTo>
                      <a:pt x="97" y="311"/>
                    </a:lnTo>
                    <a:lnTo>
                      <a:pt x="95" y="311"/>
                    </a:lnTo>
                    <a:lnTo>
                      <a:pt x="93" y="311"/>
                    </a:lnTo>
                    <a:lnTo>
                      <a:pt x="89" y="311"/>
                    </a:lnTo>
                    <a:lnTo>
                      <a:pt x="87" y="311"/>
                    </a:lnTo>
                    <a:lnTo>
                      <a:pt x="84" y="311"/>
                    </a:lnTo>
                    <a:lnTo>
                      <a:pt x="82" y="311"/>
                    </a:lnTo>
                    <a:lnTo>
                      <a:pt x="82" y="308"/>
                    </a:lnTo>
                    <a:lnTo>
                      <a:pt x="80" y="308"/>
                    </a:lnTo>
                    <a:lnTo>
                      <a:pt x="78" y="308"/>
                    </a:lnTo>
                    <a:lnTo>
                      <a:pt x="76" y="308"/>
                    </a:lnTo>
                    <a:lnTo>
                      <a:pt x="73" y="308"/>
                    </a:lnTo>
                    <a:lnTo>
                      <a:pt x="72" y="308"/>
                    </a:lnTo>
                    <a:lnTo>
                      <a:pt x="69" y="308"/>
                    </a:lnTo>
                    <a:lnTo>
                      <a:pt x="67" y="308"/>
                    </a:lnTo>
                    <a:lnTo>
                      <a:pt x="65" y="308"/>
                    </a:lnTo>
                    <a:lnTo>
                      <a:pt x="63" y="308"/>
                    </a:lnTo>
                    <a:lnTo>
                      <a:pt x="61" y="308"/>
                    </a:lnTo>
                    <a:lnTo>
                      <a:pt x="59" y="308"/>
                    </a:lnTo>
                    <a:lnTo>
                      <a:pt x="56" y="308"/>
                    </a:lnTo>
                    <a:lnTo>
                      <a:pt x="54" y="308"/>
                    </a:lnTo>
                    <a:lnTo>
                      <a:pt x="52" y="308"/>
                    </a:lnTo>
                    <a:lnTo>
                      <a:pt x="52" y="306"/>
                    </a:lnTo>
                    <a:lnTo>
                      <a:pt x="50" y="306"/>
                    </a:lnTo>
                    <a:lnTo>
                      <a:pt x="48" y="306"/>
                    </a:lnTo>
                    <a:lnTo>
                      <a:pt x="46" y="306"/>
                    </a:lnTo>
                    <a:lnTo>
                      <a:pt x="46" y="303"/>
                    </a:lnTo>
                    <a:lnTo>
                      <a:pt x="43" y="303"/>
                    </a:lnTo>
                    <a:lnTo>
                      <a:pt x="41" y="301"/>
                    </a:lnTo>
                    <a:lnTo>
                      <a:pt x="39" y="301"/>
                    </a:lnTo>
                    <a:lnTo>
                      <a:pt x="37" y="301"/>
                    </a:lnTo>
                    <a:lnTo>
                      <a:pt x="37" y="299"/>
                    </a:lnTo>
                    <a:lnTo>
                      <a:pt x="35" y="299"/>
                    </a:lnTo>
                    <a:lnTo>
                      <a:pt x="32" y="297"/>
                    </a:lnTo>
                    <a:lnTo>
                      <a:pt x="30" y="294"/>
                    </a:lnTo>
                    <a:lnTo>
                      <a:pt x="28" y="294"/>
                    </a:lnTo>
                    <a:lnTo>
                      <a:pt x="28" y="292"/>
                    </a:lnTo>
                    <a:lnTo>
                      <a:pt x="26" y="292"/>
                    </a:lnTo>
                    <a:lnTo>
                      <a:pt x="24" y="289"/>
                    </a:lnTo>
                    <a:lnTo>
                      <a:pt x="22" y="287"/>
                    </a:lnTo>
                    <a:lnTo>
                      <a:pt x="19" y="285"/>
                    </a:lnTo>
                    <a:lnTo>
                      <a:pt x="18" y="285"/>
                    </a:lnTo>
                    <a:lnTo>
                      <a:pt x="18" y="283"/>
                    </a:lnTo>
                    <a:lnTo>
                      <a:pt x="15" y="280"/>
                    </a:lnTo>
                    <a:lnTo>
                      <a:pt x="13" y="278"/>
                    </a:lnTo>
                    <a:lnTo>
                      <a:pt x="11" y="276"/>
                    </a:lnTo>
                    <a:lnTo>
                      <a:pt x="11" y="273"/>
                    </a:lnTo>
                    <a:lnTo>
                      <a:pt x="9" y="273"/>
                    </a:lnTo>
                    <a:lnTo>
                      <a:pt x="9" y="271"/>
                    </a:lnTo>
                    <a:lnTo>
                      <a:pt x="7" y="271"/>
                    </a:lnTo>
                    <a:lnTo>
                      <a:pt x="7" y="269"/>
                    </a:lnTo>
                    <a:lnTo>
                      <a:pt x="5" y="269"/>
                    </a:lnTo>
                    <a:lnTo>
                      <a:pt x="5" y="266"/>
                    </a:lnTo>
                    <a:lnTo>
                      <a:pt x="5" y="264"/>
                    </a:lnTo>
                    <a:lnTo>
                      <a:pt x="2" y="264"/>
                    </a:lnTo>
                    <a:lnTo>
                      <a:pt x="2" y="262"/>
                    </a:lnTo>
                    <a:lnTo>
                      <a:pt x="2" y="259"/>
                    </a:lnTo>
                    <a:lnTo>
                      <a:pt x="0" y="259"/>
                    </a:lnTo>
                    <a:lnTo>
                      <a:pt x="0" y="257"/>
                    </a:lnTo>
                    <a:lnTo>
                      <a:pt x="0" y="255"/>
                    </a:lnTo>
                    <a:lnTo>
                      <a:pt x="0" y="253"/>
                    </a:lnTo>
                    <a:lnTo>
                      <a:pt x="0" y="250"/>
                    </a:lnTo>
                    <a:lnTo>
                      <a:pt x="0" y="248"/>
                    </a:lnTo>
                    <a:lnTo>
                      <a:pt x="0" y="245"/>
                    </a:lnTo>
                    <a:lnTo>
                      <a:pt x="0" y="243"/>
                    </a:lnTo>
                    <a:lnTo>
                      <a:pt x="0" y="241"/>
                    </a:lnTo>
                    <a:lnTo>
                      <a:pt x="0" y="239"/>
                    </a:lnTo>
                    <a:lnTo>
                      <a:pt x="0" y="236"/>
                    </a:lnTo>
                    <a:lnTo>
                      <a:pt x="2" y="234"/>
                    </a:lnTo>
                    <a:lnTo>
                      <a:pt x="2" y="232"/>
                    </a:lnTo>
                    <a:lnTo>
                      <a:pt x="2" y="229"/>
                    </a:lnTo>
                    <a:lnTo>
                      <a:pt x="2" y="227"/>
                    </a:lnTo>
                    <a:lnTo>
                      <a:pt x="5" y="227"/>
                    </a:lnTo>
                    <a:lnTo>
                      <a:pt x="5" y="225"/>
                    </a:lnTo>
                    <a:lnTo>
                      <a:pt x="5" y="222"/>
                    </a:lnTo>
                    <a:lnTo>
                      <a:pt x="7" y="222"/>
                    </a:lnTo>
                    <a:lnTo>
                      <a:pt x="7" y="220"/>
                    </a:lnTo>
                    <a:lnTo>
                      <a:pt x="7" y="218"/>
                    </a:lnTo>
                    <a:lnTo>
                      <a:pt x="9" y="218"/>
                    </a:lnTo>
                    <a:lnTo>
                      <a:pt x="9" y="215"/>
                    </a:lnTo>
                    <a:lnTo>
                      <a:pt x="9" y="213"/>
                    </a:lnTo>
                    <a:lnTo>
                      <a:pt x="11" y="211"/>
                    </a:lnTo>
                    <a:lnTo>
                      <a:pt x="11" y="209"/>
                    </a:lnTo>
                    <a:lnTo>
                      <a:pt x="13" y="206"/>
                    </a:lnTo>
                    <a:lnTo>
                      <a:pt x="13" y="204"/>
                    </a:lnTo>
                    <a:lnTo>
                      <a:pt x="13" y="201"/>
                    </a:lnTo>
                    <a:lnTo>
                      <a:pt x="13" y="199"/>
                    </a:lnTo>
                    <a:lnTo>
                      <a:pt x="15" y="197"/>
                    </a:lnTo>
                    <a:lnTo>
                      <a:pt x="15" y="195"/>
                    </a:lnTo>
                    <a:lnTo>
                      <a:pt x="15" y="192"/>
                    </a:lnTo>
                    <a:lnTo>
                      <a:pt x="18" y="187"/>
                    </a:lnTo>
                    <a:lnTo>
                      <a:pt x="18" y="186"/>
                    </a:lnTo>
                    <a:lnTo>
                      <a:pt x="18" y="183"/>
                    </a:lnTo>
                    <a:lnTo>
                      <a:pt x="18" y="181"/>
                    </a:lnTo>
                    <a:lnTo>
                      <a:pt x="15" y="181"/>
                    </a:lnTo>
                    <a:lnTo>
                      <a:pt x="15" y="178"/>
                    </a:lnTo>
                    <a:lnTo>
                      <a:pt x="15" y="176"/>
                    </a:lnTo>
                    <a:lnTo>
                      <a:pt x="15" y="174"/>
                    </a:lnTo>
                    <a:lnTo>
                      <a:pt x="15" y="171"/>
                    </a:lnTo>
                    <a:lnTo>
                      <a:pt x="15" y="169"/>
                    </a:lnTo>
                    <a:lnTo>
                      <a:pt x="13" y="167"/>
                    </a:lnTo>
                    <a:lnTo>
                      <a:pt x="13" y="164"/>
                    </a:lnTo>
                    <a:lnTo>
                      <a:pt x="13" y="162"/>
                    </a:lnTo>
                    <a:lnTo>
                      <a:pt x="13" y="160"/>
                    </a:lnTo>
                    <a:lnTo>
                      <a:pt x="13" y="157"/>
                    </a:lnTo>
                    <a:lnTo>
                      <a:pt x="13" y="155"/>
                    </a:lnTo>
                    <a:lnTo>
                      <a:pt x="11" y="153"/>
                    </a:lnTo>
                    <a:lnTo>
                      <a:pt x="11" y="151"/>
                    </a:lnTo>
                    <a:lnTo>
                      <a:pt x="11" y="148"/>
                    </a:lnTo>
                    <a:lnTo>
                      <a:pt x="11" y="146"/>
                    </a:lnTo>
                    <a:lnTo>
                      <a:pt x="9" y="143"/>
                    </a:lnTo>
                    <a:lnTo>
                      <a:pt x="9" y="142"/>
                    </a:lnTo>
                    <a:lnTo>
                      <a:pt x="7" y="139"/>
                    </a:lnTo>
                    <a:lnTo>
                      <a:pt x="7" y="137"/>
                    </a:lnTo>
                    <a:lnTo>
                      <a:pt x="7" y="134"/>
                    </a:lnTo>
                    <a:lnTo>
                      <a:pt x="7" y="132"/>
                    </a:lnTo>
                    <a:lnTo>
                      <a:pt x="5" y="130"/>
                    </a:lnTo>
                    <a:lnTo>
                      <a:pt x="5" y="125"/>
                    </a:lnTo>
                    <a:lnTo>
                      <a:pt x="9" y="125"/>
                    </a:lnTo>
                    <a:lnTo>
                      <a:pt x="11" y="125"/>
                    </a:lnTo>
                    <a:lnTo>
                      <a:pt x="13" y="125"/>
                    </a:lnTo>
                    <a:lnTo>
                      <a:pt x="15" y="125"/>
                    </a:lnTo>
                    <a:lnTo>
                      <a:pt x="18" y="125"/>
                    </a:lnTo>
                    <a:lnTo>
                      <a:pt x="19" y="125"/>
                    </a:lnTo>
                    <a:lnTo>
                      <a:pt x="19" y="128"/>
                    </a:lnTo>
                    <a:lnTo>
                      <a:pt x="22" y="128"/>
                    </a:lnTo>
                    <a:lnTo>
                      <a:pt x="24" y="128"/>
                    </a:lnTo>
                    <a:lnTo>
                      <a:pt x="26" y="128"/>
                    </a:lnTo>
                    <a:lnTo>
                      <a:pt x="28" y="128"/>
                    </a:lnTo>
                    <a:lnTo>
                      <a:pt x="30" y="128"/>
                    </a:lnTo>
                    <a:lnTo>
                      <a:pt x="30" y="130"/>
                    </a:lnTo>
                    <a:lnTo>
                      <a:pt x="32" y="130"/>
                    </a:lnTo>
                    <a:lnTo>
                      <a:pt x="35" y="130"/>
                    </a:lnTo>
                    <a:lnTo>
                      <a:pt x="37" y="130"/>
                    </a:lnTo>
                    <a:lnTo>
                      <a:pt x="39" y="130"/>
                    </a:lnTo>
                    <a:lnTo>
                      <a:pt x="41" y="130"/>
                    </a:lnTo>
                    <a:lnTo>
                      <a:pt x="43" y="130"/>
                    </a:lnTo>
                    <a:lnTo>
                      <a:pt x="46" y="130"/>
                    </a:lnTo>
                    <a:lnTo>
                      <a:pt x="48" y="130"/>
                    </a:lnTo>
                    <a:lnTo>
                      <a:pt x="50" y="130"/>
                    </a:lnTo>
                    <a:lnTo>
                      <a:pt x="52" y="128"/>
                    </a:lnTo>
                    <a:lnTo>
                      <a:pt x="210" y="128"/>
                    </a:lnTo>
                    <a:lnTo>
                      <a:pt x="212" y="128"/>
                    </a:lnTo>
                    <a:lnTo>
                      <a:pt x="212" y="130"/>
                    </a:lnTo>
                    <a:lnTo>
                      <a:pt x="214" y="130"/>
                    </a:lnTo>
                    <a:lnTo>
                      <a:pt x="216" y="130"/>
                    </a:lnTo>
                    <a:lnTo>
                      <a:pt x="219" y="130"/>
                    </a:lnTo>
                    <a:lnTo>
                      <a:pt x="221" y="128"/>
                    </a:lnTo>
                    <a:lnTo>
                      <a:pt x="223" y="128"/>
                    </a:lnTo>
                    <a:lnTo>
                      <a:pt x="225" y="128"/>
                    </a:lnTo>
                    <a:lnTo>
                      <a:pt x="227" y="128"/>
                    </a:lnTo>
                    <a:lnTo>
                      <a:pt x="227" y="125"/>
                    </a:lnTo>
                    <a:lnTo>
                      <a:pt x="229" y="125"/>
                    </a:lnTo>
                    <a:lnTo>
                      <a:pt x="232" y="125"/>
                    </a:lnTo>
                    <a:lnTo>
                      <a:pt x="232" y="123"/>
                    </a:lnTo>
                    <a:lnTo>
                      <a:pt x="233" y="123"/>
                    </a:lnTo>
                    <a:lnTo>
                      <a:pt x="236" y="123"/>
                    </a:lnTo>
                    <a:lnTo>
                      <a:pt x="238" y="120"/>
                    </a:lnTo>
                    <a:lnTo>
                      <a:pt x="240" y="118"/>
                    </a:lnTo>
                    <a:lnTo>
                      <a:pt x="240" y="116"/>
                    </a:lnTo>
                    <a:lnTo>
                      <a:pt x="243" y="114"/>
                    </a:lnTo>
                    <a:lnTo>
                      <a:pt x="243" y="111"/>
                    </a:lnTo>
                    <a:lnTo>
                      <a:pt x="244" y="109"/>
                    </a:lnTo>
                    <a:lnTo>
                      <a:pt x="244" y="107"/>
                    </a:lnTo>
                    <a:lnTo>
                      <a:pt x="247" y="104"/>
                    </a:lnTo>
                    <a:lnTo>
                      <a:pt x="247" y="102"/>
                    </a:lnTo>
                    <a:lnTo>
                      <a:pt x="247" y="100"/>
                    </a:lnTo>
                    <a:lnTo>
                      <a:pt x="247" y="97"/>
                    </a:lnTo>
                    <a:lnTo>
                      <a:pt x="249" y="95"/>
                    </a:lnTo>
                    <a:lnTo>
                      <a:pt x="249" y="93"/>
                    </a:lnTo>
                    <a:lnTo>
                      <a:pt x="249" y="90"/>
                    </a:lnTo>
                    <a:lnTo>
                      <a:pt x="249" y="88"/>
                    </a:lnTo>
                    <a:lnTo>
                      <a:pt x="251" y="88"/>
                    </a:lnTo>
                    <a:lnTo>
                      <a:pt x="251" y="86"/>
                    </a:lnTo>
                    <a:lnTo>
                      <a:pt x="251" y="84"/>
                    </a:lnTo>
                    <a:lnTo>
                      <a:pt x="251" y="81"/>
                    </a:lnTo>
                    <a:lnTo>
                      <a:pt x="251" y="79"/>
                    </a:lnTo>
                    <a:lnTo>
                      <a:pt x="251" y="76"/>
                    </a:lnTo>
                    <a:lnTo>
                      <a:pt x="251" y="74"/>
                    </a:lnTo>
                    <a:lnTo>
                      <a:pt x="251" y="72"/>
                    </a:lnTo>
                    <a:lnTo>
                      <a:pt x="251" y="70"/>
                    </a:lnTo>
                    <a:lnTo>
                      <a:pt x="251" y="67"/>
                    </a:lnTo>
                    <a:lnTo>
                      <a:pt x="253" y="65"/>
                    </a:lnTo>
                    <a:lnTo>
                      <a:pt x="253" y="62"/>
                    </a:lnTo>
                    <a:lnTo>
                      <a:pt x="253" y="60"/>
                    </a:lnTo>
                    <a:lnTo>
                      <a:pt x="253" y="58"/>
                    </a:lnTo>
                    <a:lnTo>
                      <a:pt x="255" y="58"/>
                    </a:lnTo>
                    <a:lnTo>
                      <a:pt x="255" y="56"/>
                    </a:lnTo>
                    <a:lnTo>
                      <a:pt x="253" y="53"/>
                    </a:lnTo>
                    <a:lnTo>
                      <a:pt x="253" y="51"/>
                    </a:lnTo>
                    <a:lnTo>
                      <a:pt x="253" y="49"/>
                    </a:lnTo>
                    <a:lnTo>
                      <a:pt x="253" y="46"/>
                    </a:lnTo>
                    <a:lnTo>
                      <a:pt x="253" y="44"/>
                    </a:lnTo>
                    <a:lnTo>
                      <a:pt x="253" y="42"/>
                    </a:lnTo>
                    <a:lnTo>
                      <a:pt x="253" y="40"/>
                    </a:lnTo>
                    <a:lnTo>
                      <a:pt x="253" y="37"/>
                    </a:lnTo>
                    <a:lnTo>
                      <a:pt x="253" y="35"/>
                    </a:lnTo>
                    <a:lnTo>
                      <a:pt x="253" y="32"/>
                    </a:lnTo>
                    <a:lnTo>
                      <a:pt x="253" y="30"/>
                    </a:lnTo>
                    <a:lnTo>
                      <a:pt x="253" y="28"/>
                    </a:lnTo>
                    <a:lnTo>
                      <a:pt x="253" y="26"/>
                    </a:lnTo>
                    <a:lnTo>
                      <a:pt x="255" y="23"/>
                    </a:lnTo>
                    <a:lnTo>
                      <a:pt x="255" y="21"/>
                    </a:lnTo>
                    <a:lnTo>
                      <a:pt x="255" y="18"/>
                    </a:lnTo>
                    <a:lnTo>
                      <a:pt x="257" y="18"/>
                    </a:lnTo>
                    <a:lnTo>
                      <a:pt x="257" y="16"/>
                    </a:lnTo>
                    <a:lnTo>
                      <a:pt x="257" y="14"/>
                    </a:lnTo>
                    <a:lnTo>
                      <a:pt x="260" y="12"/>
                    </a:lnTo>
                    <a:lnTo>
                      <a:pt x="260" y="9"/>
                    </a:lnTo>
                    <a:lnTo>
                      <a:pt x="262" y="9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4" y="0"/>
                    </a:lnTo>
                    <a:lnTo>
                      <a:pt x="268" y="2"/>
                    </a:lnTo>
                    <a:lnTo>
                      <a:pt x="268" y="5"/>
                    </a:lnTo>
                    <a:lnTo>
                      <a:pt x="270" y="5"/>
                    </a:lnTo>
                    <a:lnTo>
                      <a:pt x="273" y="5"/>
                    </a:lnTo>
                    <a:lnTo>
                      <a:pt x="273" y="7"/>
                    </a:lnTo>
                    <a:lnTo>
                      <a:pt x="275" y="7"/>
                    </a:lnTo>
                    <a:lnTo>
                      <a:pt x="275" y="9"/>
                    </a:lnTo>
                    <a:lnTo>
                      <a:pt x="277" y="9"/>
                    </a:lnTo>
                    <a:lnTo>
                      <a:pt x="277" y="12"/>
                    </a:lnTo>
                    <a:lnTo>
                      <a:pt x="279" y="12"/>
                    </a:lnTo>
                    <a:lnTo>
                      <a:pt x="279" y="14"/>
                    </a:lnTo>
                    <a:lnTo>
                      <a:pt x="281" y="14"/>
                    </a:lnTo>
                    <a:lnTo>
                      <a:pt x="281" y="16"/>
                    </a:lnTo>
                    <a:lnTo>
                      <a:pt x="281" y="18"/>
                    </a:lnTo>
                    <a:lnTo>
                      <a:pt x="284" y="18"/>
                    </a:lnTo>
                    <a:lnTo>
                      <a:pt x="284" y="21"/>
                    </a:lnTo>
                    <a:lnTo>
                      <a:pt x="284" y="23"/>
                    </a:lnTo>
                    <a:lnTo>
                      <a:pt x="284" y="26"/>
                    </a:lnTo>
                    <a:lnTo>
                      <a:pt x="286" y="26"/>
                    </a:lnTo>
                    <a:lnTo>
                      <a:pt x="286" y="28"/>
                    </a:lnTo>
                    <a:lnTo>
                      <a:pt x="286" y="30"/>
                    </a:lnTo>
                    <a:lnTo>
                      <a:pt x="286" y="32"/>
                    </a:lnTo>
                    <a:lnTo>
                      <a:pt x="288" y="32"/>
                    </a:lnTo>
                    <a:lnTo>
                      <a:pt x="288" y="35"/>
                    </a:lnTo>
                    <a:lnTo>
                      <a:pt x="288" y="37"/>
                    </a:lnTo>
                    <a:lnTo>
                      <a:pt x="290" y="40"/>
                    </a:lnTo>
                    <a:lnTo>
                      <a:pt x="290" y="42"/>
                    </a:lnTo>
                    <a:lnTo>
                      <a:pt x="290" y="44"/>
                    </a:lnTo>
                    <a:lnTo>
                      <a:pt x="292" y="46"/>
                    </a:lnTo>
                    <a:lnTo>
                      <a:pt x="294" y="46"/>
                    </a:lnTo>
                    <a:lnTo>
                      <a:pt x="294" y="49"/>
                    </a:lnTo>
                    <a:lnTo>
                      <a:pt x="297" y="51"/>
                    </a:lnTo>
                    <a:lnTo>
                      <a:pt x="297" y="53"/>
                    </a:lnTo>
                    <a:lnTo>
                      <a:pt x="297" y="56"/>
                    </a:lnTo>
                    <a:lnTo>
                      <a:pt x="298" y="58"/>
                    </a:lnTo>
                    <a:lnTo>
                      <a:pt x="298" y="60"/>
                    </a:lnTo>
                    <a:lnTo>
                      <a:pt x="298" y="62"/>
                    </a:lnTo>
                    <a:lnTo>
                      <a:pt x="298" y="65"/>
                    </a:lnTo>
                    <a:lnTo>
                      <a:pt x="298" y="67"/>
                    </a:lnTo>
                    <a:lnTo>
                      <a:pt x="298" y="70"/>
                    </a:lnTo>
                    <a:lnTo>
                      <a:pt x="297" y="72"/>
                    </a:lnTo>
                    <a:lnTo>
                      <a:pt x="297" y="74"/>
                    </a:lnTo>
                    <a:lnTo>
                      <a:pt x="297" y="76"/>
                    </a:lnTo>
                    <a:lnTo>
                      <a:pt x="297" y="81"/>
                    </a:lnTo>
                    <a:lnTo>
                      <a:pt x="297" y="84"/>
                    </a:lnTo>
                    <a:lnTo>
                      <a:pt x="297" y="86"/>
                    </a:lnTo>
                    <a:lnTo>
                      <a:pt x="297" y="88"/>
                    </a:lnTo>
                    <a:lnTo>
                      <a:pt x="298" y="88"/>
                    </a:lnTo>
                    <a:lnTo>
                      <a:pt x="298" y="90"/>
                    </a:lnTo>
                    <a:lnTo>
                      <a:pt x="298" y="93"/>
                    </a:lnTo>
                    <a:lnTo>
                      <a:pt x="298" y="95"/>
                    </a:lnTo>
                    <a:lnTo>
                      <a:pt x="298" y="97"/>
                    </a:lnTo>
                    <a:lnTo>
                      <a:pt x="298" y="100"/>
                    </a:lnTo>
                    <a:lnTo>
                      <a:pt x="301" y="102"/>
                    </a:lnTo>
                    <a:lnTo>
                      <a:pt x="301" y="104"/>
                    </a:lnTo>
                    <a:lnTo>
                      <a:pt x="303" y="107"/>
                    </a:lnTo>
                    <a:lnTo>
                      <a:pt x="303" y="109"/>
                    </a:lnTo>
                    <a:lnTo>
                      <a:pt x="305" y="111"/>
                    </a:lnTo>
                    <a:lnTo>
                      <a:pt x="305" y="114"/>
                    </a:lnTo>
                    <a:lnTo>
                      <a:pt x="307" y="114"/>
                    </a:lnTo>
                    <a:lnTo>
                      <a:pt x="307" y="116"/>
                    </a:lnTo>
                    <a:lnTo>
                      <a:pt x="309" y="116"/>
                    </a:lnTo>
                    <a:lnTo>
                      <a:pt x="309" y="118"/>
                    </a:lnTo>
                    <a:lnTo>
                      <a:pt x="311" y="118"/>
                    </a:lnTo>
                    <a:lnTo>
                      <a:pt x="314" y="120"/>
                    </a:lnTo>
                    <a:lnTo>
                      <a:pt x="316" y="120"/>
                    </a:lnTo>
                    <a:lnTo>
                      <a:pt x="318" y="123"/>
                    </a:lnTo>
                    <a:lnTo>
                      <a:pt x="320" y="123"/>
                    </a:lnTo>
                    <a:lnTo>
                      <a:pt x="322" y="125"/>
                    </a:lnTo>
                    <a:lnTo>
                      <a:pt x="325" y="125"/>
                    </a:lnTo>
                    <a:lnTo>
                      <a:pt x="325" y="128"/>
                    </a:lnTo>
                    <a:lnTo>
                      <a:pt x="327" y="128"/>
                    </a:lnTo>
                    <a:lnTo>
                      <a:pt x="329" y="130"/>
                    </a:lnTo>
                    <a:lnTo>
                      <a:pt x="331" y="130"/>
                    </a:lnTo>
                    <a:lnTo>
                      <a:pt x="331" y="132"/>
                    </a:lnTo>
                    <a:lnTo>
                      <a:pt x="333" y="132"/>
                    </a:lnTo>
                    <a:lnTo>
                      <a:pt x="335" y="134"/>
                    </a:lnTo>
                    <a:lnTo>
                      <a:pt x="338" y="134"/>
                    </a:lnTo>
                    <a:lnTo>
                      <a:pt x="338" y="137"/>
                    </a:lnTo>
                    <a:lnTo>
                      <a:pt x="340" y="137"/>
                    </a:lnTo>
                    <a:lnTo>
                      <a:pt x="340" y="139"/>
                    </a:lnTo>
                    <a:lnTo>
                      <a:pt x="342" y="139"/>
                    </a:lnTo>
                    <a:lnTo>
                      <a:pt x="342" y="142"/>
                    </a:lnTo>
                    <a:lnTo>
                      <a:pt x="344" y="142"/>
                    </a:lnTo>
                    <a:lnTo>
                      <a:pt x="344" y="143"/>
                    </a:lnTo>
                    <a:lnTo>
                      <a:pt x="346" y="143"/>
                    </a:lnTo>
                    <a:lnTo>
                      <a:pt x="346" y="146"/>
                    </a:lnTo>
                    <a:lnTo>
                      <a:pt x="348" y="146"/>
                    </a:lnTo>
                    <a:lnTo>
                      <a:pt x="348" y="148"/>
                    </a:lnTo>
                    <a:lnTo>
                      <a:pt x="351" y="151"/>
                    </a:lnTo>
                    <a:lnTo>
                      <a:pt x="352" y="153"/>
                    </a:lnTo>
                    <a:lnTo>
                      <a:pt x="352" y="155"/>
                    </a:lnTo>
                    <a:lnTo>
                      <a:pt x="355" y="155"/>
                    </a:lnTo>
                    <a:lnTo>
                      <a:pt x="355" y="157"/>
                    </a:lnTo>
                    <a:lnTo>
                      <a:pt x="357" y="160"/>
                    </a:lnTo>
                    <a:lnTo>
                      <a:pt x="359" y="162"/>
                    </a:lnTo>
                    <a:lnTo>
                      <a:pt x="361" y="162"/>
                    </a:lnTo>
                    <a:lnTo>
                      <a:pt x="361" y="164"/>
                    </a:lnTo>
                    <a:lnTo>
                      <a:pt x="363" y="164"/>
                    </a:lnTo>
                    <a:lnTo>
                      <a:pt x="366" y="164"/>
                    </a:lnTo>
                    <a:lnTo>
                      <a:pt x="366" y="167"/>
                    </a:lnTo>
                    <a:lnTo>
                      <a:pt x="368" y="167"/>
                    </a:lnTo>
                    <a:lnTo>
                      <a:pt x="370" y="167"/>
                    </a:lnTo>
                    <a:lnTo>
                      <a:pt x="372" y="167"/>
                    </a:lnTo>
                    <a:lnTo>
                      <a:pt x="374" y="167"/>
                    </a:lnTo>
                    <a:lnTo>
                      <a:pt x="376" y="167"/>
                    </a:lnTo>
                    <a:lnTo>
                      <a:pt x="379" y="167"/>
                    </a:lnTo>
                    <a:lnTo>
                      <a:pt x="381" y="167"/>
                    </a:lnTo>
                    <a:lnTo>
                      <a:pt x="383" y="167"/>
                    </a:lnTo>
                    <a:lnTo>
                      <a:pt x="385" y="167"/>
                    </a:lnTo>
                    <a:lnTo>
                      <a:pt x="387" y="167"/>
                    </a:lnTo>
                    <a:lnTo>
                      <a:pt x="389" y="169"/>
                    </a:lnTo>
                    <a:lnTo>
                      <a:pt x="392" y="169"/>
                    </a:lnTo>
                    <a:lnTo>
                      <a:pt x="394" y="171"/>
                    </a:lnTo>
                    <a:lnTo>
                      <a:pt x="416" y="171"/>
                    </a:lnTo>
                    <a:lnTo>
                      <a:pt x="855" y="195"/>
                    </a:lnTo>
                    <a:lnTo>
                      <a:pt x="856" y="195"/>
                    </a:lnTo>
                    <a:lnTo>
                      <a:pt x="859" y="192"/>
                    </a:lnTo>
                    <a:lnTo>
                      <a:pt x="859" y="190"/>
                    </a:lnTo>
                    <a:lnTo>
                      <a:pt x="861" y="190"/>
                    </a:lnTo>
                    <a:lnTo>
                      <a:pt x="861" y="187"/>
                    </a:lnTo>
                    <a:lnTo>
                      <a:pt x="863" y="186"/>
                    </a:lnTo>
                    <a:lnTo>
                      <a:pt x="863" y="183"/>
                    </a:lnTo>
                    <a:lnTo>
                      <a:pt x="865" y="183"/>
                    </a:lnTo>
                    <a:lnTo>
                      <a:pt x="867" y="183"/>
                    </a:lnTo>
                    <a:lnTo>
                      <a:pt x="869" y="181"/>
                    </a:lnTo>
                    <a:lnTo>
                      <a:pt x="869" y="183"/>
                    </a:lnTo>
                    <a:lnTo>
                      <a:pt x="869" y="186"/>
                    </a:lnTo>
                    <a:lnTo>
                      <a:pt x="869" y="187"/>
                    </a:lnTo>
                    <a:lnTo>
                      <a:pt x="869" y="190"/>
                    </a:lnTo>
                    <a:lnTo>
                      <a:pt x="869" y="192"/>
                    </a:lnTo>
                    <a:lnTo>
                      <a:pt x="869" y="195"/>
                    </a:lnTo>
                    <a:lnTo>
                      <a:pt x="874" y="199"/>
                    </a:lnTo>
                    <a:lnTo>
                      <a:pt x="872" y="204"/>
                    </a:lnTo>
                    <a:lnTo>
                      <a:pt x="872" y="206"/>
                    </a:lnTo>
                    <a:lnTo>
                      <a:pt x="869" y="209"/>
                    </a:lnTo>
                    <a:lnTo>
                      <a:pt x="869" y="211"/>
                    </a:lnTo>
                    <a:lnTo>
                      <a:pt x="869" y="213"/>
                    </a:lnTo>
                    <a:lnTo>
                      <a:pt x="867" y="213"/>
                    </a:lnTo>
                    <a:lnTo>
                      <a:pt x="867" y="215"/>
                    </a:lnTo>
                    <a:lnTo>
                      <a:pt x="865" y="218"/>
                    </a:lnTo>
                    <a:lnTo>
                      <a:pt x="865" y="220"/>
                    </a:lnTo>
                    <a:lnTo>
                      <a:pt x="863" y="220"/>
                    </a:lnTo>
                    <a:lnTo>
                      <a:pt x="863" y="222"/>
                    </a:lnTo>
                    <a:lnTo>
                      <a:pt x="861" y="222"/>
                    </a:lnTo>
                    <a:lnTo>
                      <a:pt x="861" y="225"/>
                    </a:lnTo>
                    <a:lnTo>
                      <a:pt x="859" y="227"/>
                    </a:lnTo>
                    <a:lnTo>
                      <a:pt x="859" y="229"/>
                    </a:lnTo>
                    <a:lnTo>
                      <a:pt x="859" y="232"/>
                    </a:lnTo>
                    <a:lnTo>
                      <a:pt x="856" y="234"/>
                    </a:lnTo>
                    <a:lnTo>
                      <a:pt x="856" y="236"/>
                    </a:lnTo>
                    <a:lnTo>
                      <a:pt x="856" y="239"/>
                    </a:lnTo>
                    <a:lnTo>
                      <a:pt x="855" y="239"/>
                    </a:lnTo>
                    <a:lnTo>
                      <a:pt x="855" y="241"/>
                    </a:lnTo>
                    <a:lnTo>
                      <a:pt x="855" y="243"/>
                    </a:lnTo>
                    <a:lnTo>
                      <a:pt x="852" y="245"/>
                    </a:lnTo>
                    <a:lnTo>
                      <a:pt x="852" y="248"/>
                    </a:lnTo>
                    <a:lnTo>
                      <a:pt x="850" y="250"/>
                    </a:lnTo>
                    <a:lnTo>
                      <a:pt x="848" y="253"/>
                    </a:lnTo>
                    <a:lnTo>
                      <a:pt x="848" y="255"/>
                    </a:lnTo>
                    <a:lnTo>
                      <a:pt x="846" y="257"/>
                    </a:lnTo>
                    <a:lnTo>
                      <a:pt x="846" y="259"/>
                    </a:lnTo>
                    <a:lnTo>
                      <a:pt x="844" y="262"/>
                    </a:lnTo>
                    <a:lnTo>
                      <a:pt x="844" y="264"/>
                    </a:lnTo>
                    <a:lnTo>
                      <a:pt x="844" y="266"/>
                    </a:lnTo>
                    <a:lnTo>
                      <a:pt x="844" y="269"/>
                    </a:lnTo>
                    <a:lnTo>
                      <a:pt x="842" y="269"/>
                    </a:lnTo>
                    <a:lnTo>
                      <a:pt x="842" y="271"/>
                    </a:lnTo>
                    <a:lnTo>
                      <a:pt x="842" y="273"/>
                    </a:lnTo>
                    <a:lnTo>
                      <a:pt x="842" y="276"/>
                    </a:lnTo>
                    <a:lnTo>
                      <a:pt x="842" y="278"/>
                    </a:lnTo>
                    <a:lnTo>
                      <a:pt x="842" y="280"/>
                    </a:lnTo>
                    <a:lnTo>
                      <a:pt x="842" y="283"/>
                    </a:lnTo>
                    <a:lnTo>
                      <a:pt x="842" y="285"/>
                    </a:lnTo>
                    <a:lnTo>
                      <a:pt x="842" y="287"/>
                    </a:lnTo>
                    <a:lnTo>
                      <a:pt x="839" y="287"/>
                    </a:lnTo>
                    <a:lnTo>
                      <a:pt x="839" y="289"/>
                    </a:lnTo>
                    <a:lnTo>
                      <a:pt x="839" y="292"/>
                    </a:lnTo>
                    <a:lnTo>
                      <a:pt x="839" y="294"/>
                    </a:lnTo>
                    <a:lnTo>
                      <a:pt x="839" y="297"/>
                    </a:lnTo>
                    <a:lnTo>
                      <a:pt x="839" y="299"/>
                    </a:lnTo>
                    <a:lnTo>
                      <a:pt x="839" y="301"/>
                    </a:lnTo>
                    <a:lnTo>
                      <a:pt x="837" y="303"/>
                    </a:lnTo>
                    <a:lnTo>
                      <a:pt x="837" y="306"/>
                    </a:lnTo>
                    <a:lnTo>
                      <a:pt x="837" y="308"/>
                    </a:lnTo>
                    <a:lnTo>
                      <a:pt x="835" y="311"/>
                    </a:lnTo>
                    <a:lnTo>
                      <a:pt x="835" y="313"/>
                    </a:lnTo>
                    <a:lnTo>
                      <a:pt x="835" y="315"/>
                    </a:lnTo>
                    <a:lnTo>
                      <a:pt x="833" y="317"/>
                    </a:lnTo>
                    <a:lnTo>
                      <a:pt x="833" y="320"/>
                    </a:lnTo>
                    <a:lnTo>
                      <a:pt x="833" y="322"/>
                    </a:lnTo>
                    <a:lnTo>
                      <a:pt x="833" y="324"/>
                    </a:lnTo>
                    <a:lnTo>
                      <a:pt x="831" y="327"/>
                    </a:lnTo>
                    <a:lnTo>
                      <a:pt x="831" y="329"/>
                    </a:lnTo>
                    <a:lnTo>
                      <a:pt x="831" y="331"/>
                    </a:lnTo>
                    <a:lnTo>
                      <a:pt x="831" y="334"/>
                    </a:lnTo>
                    <a:lnTo>
                      <a:pt x="831" y="336"/>
                    </a:lnTo>
                    <a:lnTo>
                      <a:pt x="831" y="338"/>
                    </a:lnTo>
                    <a:lnTo>
                      <a:pt x="831" y="341"/>
                    </a:lnTo>
                    <a:lnTo>
                      <a:pt x="831" y="343"/>
                    </a:lnTo>
                    <a:lnTo>
                      <a:pt x="828" y="343"/>
                    </a:lnTo>
                    <a:lnTo>
                      <a:pt x="828" y="345"/>
                    </a:lnTo>
                    <a:lnTo>
                      <a:pt x="828" y="347"/>
                    </a:lnTo>
                    <a:lnTo>
                      <a:pt x="828" y="350"/>
                    </a:lnTo>
                    <a:lnTo>
                      <a:pt x="828" y="352"/>
                    </a:lnTo>
                    <a:lnTo>
                      <a:pt x="828" y="355"/>
                    </a:lnTo>
                    <a:lnTo>
                      <a:pt x="828" y="357"/>
                    </a:lnTo>
                    <a:lnTo>
                      <a:pt x="831" y="359"/>
                    </a:lnTo>
                    <a:lnTo>
                      <a:pt x="831" y="361"/>
                    </a:lnTo>
                    <a:lnTo>
                      <a:pt x="831" y="364"/>
                    </a:lnTo>
                    <a:lnTo>
                      <a:pt x="831" y="366"/>
                    </a:lnTo>
                    <a:lnTo>
                      <a:pt x="831" y="369"/>
                    </a:lnTo>
                    <a:lnTo>
                      <a:pt x="833" y="369"/>
                    </a:lnTo>
                    <a:lnTo>
                      <a:pt x="833" y="371"/>
                    </a:lnTo>
                    <a:lnTo>
                      <a:pt x="833" y="373"/>
                    </a:lnTo>
                    <a:lnTo>
                      <a:pt x="833" y="375"/>
                    </a:lnTo>
                    <a:lnTo>
                      <a:pt x="833" y="378"/>
                    </a:lnTo>
                    <a:lnTo>
                      <a:pt x="835" y="380"/>
                    </a:lnTo>
                    <a:lnTo>
                      <a:pt x="835" y="382"/>
                    </a:lnTo>
                    <a:lnTo>
                      <a:pt x="835" y="385"/>
                    </a:lnTo>
                    <a:lnTo>
                      <a:pt x="835" y="387"/>
                    </a:lnTo>
                    <a:lnTo>
                      <a:pt x="833" y="389"/>
                    </a:lnTo>
                    <a:lnTo>
                      <a:pt x="833" y="391"/>
                    </a:lnTo>
                    <a:lnTo>
                      <a:pt x="835" y="394"/>
                    </a:lnTo>
                    <a:lnTo>
                      <a:pt x="833" y="394"/>
                    </a:lnTo>
                    <a:lnTo>
                      <a:pt x="833" y="396"/>
                    </a:lnTo>
                    <a:lnTo>
                      <a:pt x="833" y="399"/>
                    </a:lnTo>
                    <a:lnTo>
                      <a:pt x="833" y="401"/>
                    </a:lnTo>
                    <a:lnTo>
                      <a:pt x="833" y="403"/>
                    </a:lnTo>
                    <a:lnTo>
                      <a:pt x="833" y="405"/>
                    </a:lnTo>
                    <a:lnTo>
                      <a:pt x="835" y="408"/>
                    </a:lnTo>
                    <a:lnTo>
                      <a:pt x="835" y="410"/>
                    </a:lnTo>
                    <a:lnTo>
                      <a:pt x="835" y="413"/>
                    </a:lnTo>
                    <a:lnTo>
                      <a:pt x="835" y="414"/>
                    </a:lnTo>
                    <a:lnTo>
                      <a:pt x="835" y="417"/>
                    </a:lnTo>
                    <a:lnTo>
                      <a:pt x="835" y="419"/>
                    </a:lnTo>
                    <a:lnTo>
                      <a:pt x="835" y="422"/>
                    </a:lnTo>
                    <a:lnTo>
                      <a:pt x="835" y="424"/>
                    </a:lnTo>
                    <a:lnTo>
                      <a:pt x="835" y="426"/>
                    </a:lnTo>
                    <a:lnTo>
                      <a:pt x="835" y="428"/>
                    </a:lnTo>
                    <a:lnTo>
                      <a:pt x="835" y="431"/>
                    </a:lnTo>
                    <a:lnTo>
                      <a:pt x="837" y="433"/>
                    </a:lnTo>
                    <a:lnTo>
                      <a:pt x="837" y="436"/>
                    </a:lnTo>
                    <a:lnTo>
                      <a:pt x="837" y="438"/>
                    </a:lnTo>
                    <a:lnTo>
                      <a:pt x="837" y="440"/>
                    </a:lnTo>
                    <a:lnTo>
                      <a:pt x="837" y="443"/>
                    </a:lnTo>
                    <a:lnTo>
                      <a:pt x="837" y="445"/>
                    </a:lnTo>
                    <a:lnTo>
                      <a:pt x="837" y="447"/>
                    </a:lnTo>
                    <a:lnTo>
                      <a:pt x="839" y="449"/>
                    </a:lnTo>
                    <a:lnTo>
                      <a:pt x="839" y="452"/>
                    </a:lnTo>
                    <a:lnTo>
                      <a:pt x="839" y="454"/>
                    </a:lnTo>
                    <a:lnTo>
                      <a:pt x="839" y="457"/>
                    </a:lnTo>
                    <a:lnTo>
                      <a:pt x="839" y="459"/>
                    </a:lnTo>
                    <a:lnTo>
                      <a:pt x="839" y="461"/>
                    </a:lnTo>
                    <a:lnTo>
                      <a:pt x="839" y="463"/>
                    </a:lnTo>
                    <a:lnTo>
                      <a:pt x="839" y="466"/>
                    </a:lnTo>
                    <a:lnTo>
                      <a:pt x="839" y="468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Freeform 113"/>
              <p:cNvSpPr>
                <a:spLocks/>
              </p:cNvSpPr>
              <p:nvPr/>
            </p:nvSpPr>
            <p:spPr bwMode="auto">
              <a:xfrm>
                <a:off x="3223" y="1505"/>
                <a:ext cx="1008" cy="1072"/>
              </a:xfrm>
              <a:custGeom>
                <a:avLst/>
                <a:gdLst>
                  <a:gd name="T0" fmla="*/ 2147483647 w 704"/>
                  <a:gd name="T1" fmla="*/ 1777626180 h 807"/>
                  <a:gd name="T2" fmla="*/ 2147483647 w 704"/>
                  <a:gd name="T3" fmla="*/ 2011465120 h 807"/>
                  <a:gd name="T4" fmla="*/ 2147483647 w 704"/>
                  <a:gd name="T5" fmla="*/ 2134739996 h 807"/>
                  <a:gd name="T6" fmla="*/ 2147483647 w 704"/>
                  <a:gd name="T7" fmla="*/ 2069944827 h 807"/>
                  <a:gd name="T8" fmla="*/ 2147483647 w 704"/>
                  <a:gd name="T9" fmla="*/ 2147483647 h 807"/>
                  <a:gd name="T10" fmla="*/ 2147483647 w 704"/>
                  <a:gd name="T11" fmla="*/ 2147483647 h 807"/>
                  <a:gd name="T12" fmla="*/ 2147483647 w 704"/>
                  <a:gd name="T13" fmla="*/ 2147483647 h 807"/>
                  <a:gd name="T14" fmla="*/ 2147483647 w 704"/>
                  <a:gd name="T15" fmla="*/ 2147483647 h 807"/>
                  <a:gd name="T16" fmla="*/ 2147483647 w 704"/>
                  <a:gd name="T17" fmla="*/ 2147483647 h 807"/>
                  <a:gd name="T18" fmla="*/ 2147483647 w 704"/>
                  <a:gd name="T19" fmla="*/ 2147483647 h 807"/>
                  <a:gd name="T20" fmla="*/ 2147483647 w 704"/>
                  <a:gd name="T21" fmla="*/ 2147483647 h 807"/>
                  <a:gd name="T22" fmla="*/ 2147483647 w 704"/>
                  <a:gd name="T23" fmla="*/ 2147483647 h 807"/>
                  <a:gd name="T24" fmla="*/ 2147483647 w 704"/>
                  <a:gd name="T25" fmla="*/ 2147483647 h 807"/>
                  <a:gd name="T26" fmla="*/ 2147483647 w 704"/>
                  <a:gd name="T27" fmla="*/ 2147483647 h 807"/>
                  <a:gd name="T28" fmla="*/ 2147483647 w 704"/>
                  <a:gd name="T29" fmla="*/ 2147483647 h 807"/>
                  <a:gd name="T30" fmla="*/ 2147483647 w 704"/>
                  <a:gd name="T31" fmla="*/ 2147483647 h 807"/>
                  <a:gd name="T32" fmla="*/ 2147483647 w 704"/>
                  <a:gd name="T33" fmla="*/ 2147483647 h 807"/>
                  <a:gd name="T34" fmla="*/ 2147483647 w 704"/>
                  <a:gd name="T35" fmla="*/ 2147483647 h 807"/>
                  <a:gd name="T36" fmla="*/ 2147483647 w 704"/>
                  <a:gd name="T37" fmla="*/ 2147483647 h 807"/>
                  <a:gd name="T38" fmla="*/ 2147483647 w 704"/>
                  <a:gd name="T39" fmla="*/ 2147483647 h 807"/>
                  <a:gd name="T40" fmla="*/ 2147483647 w 704"/>
                  <a:gd name="T41" fmla="*/ 2147483647 h 807"/>
                  <a:gd name="T42" fmla="*/ 2147483647 w 704"/>
                  <a:gd name="T43" fmla="*/ 2147483647 h 807"/>
                  <a:gd name="T44" fmla="*/ 2147483647 w 704"/>
                  <a:gd name="T45" fmla="*/ 2147483647 h 807"/>
                  <a:gd name="T46" fmla="*/ 2147483647 w 704"/>
                  <a:gd name="T47" fmla="*/ 2147483647 h 807"/>
                  <a:gd name="T48" fmla="*/ 2147483647 w 704"/>
                  <a:gd name="T49" fmla="*/ 2147483647 h 807"/>
                  <a:gd name="T50" fmla="*/ 2147483647 w 704"/>
                  <a:gd name="T51" fmla="*/ 2147483647 h 807"/>
                  <a:gd name="T52" fmla="*/ 2147483647 w 704"/>
                  <a:gd name="T53" fmla="*/ 2147483647 h 807"/>
                  <a:gd name="T54" fmla="*/ 2147483647 w 704"/>
                  <a:gd name="T55" fmla="*/ 2147483647 h 807"/>
                  <a:gd name="T56" fmla="*/ 2147483647 w 704"/>
                  <a:gd name="T57" fmla="*/ 2147483647 h 807"/>
                  <a:gd name="T58" fmla="*/ 2147483647 w 704"/>
                  <a:gd name="T59" fmla="*/ 2147483647 h 807"/>
                  <a:gd name="T60" fmla="*/ 2147483647 w 704"/>
                  <a:gd name="T61" fmla="*/ 2147483647 h 807"/>
                  <a:gd name="T62" fmla="*/ 2147483647 w 704"/>
                  <a:gd name="T63" fmla="*/ 2147483647 h 807"/>
                  <a:gd name="T64" fmla="*/ 2147483647 w 704"/>
                  <a:gd name="T65" fmla="*/ 2147483647 h 807"/>
                  <a:gd name="T66" fmla="*/ 2147483647 w 704"/>
                  <a:gd name="T67" fmla="*/ 2147483647 h 807"/>
                  <a:gd name="T68" fmla="*/ 2147483647 w 704"/>
                  <a:gd name="T69" fmla="*/ 2147483647 h 807"/>
                  <a:gd name="T70" fmla="*/ 2147483647 w 704"/>
                  <a:gd name="T71" fmla="*/ 2100217947 h 807"/>
                  <a:gd name="T72" fmla="*/ 2147483647 w 704"/>
                  <a:gd name="T73" fmla="*/ 1803357024 h 807"/>
                  <a:gd name="T74" fmla="*/ 2147483647 w 704"/>
                  <a:gd name="T75" fmla="*/ 1601137911 h 807"/>
                  <a:gd name="T76" fmla="*/ 0 w 704"/>
                  <a:gd name="T77" fmla="*/ 1462293921 h 807"/>
                  <a:gd name="T78" fmla="*/ 2147483647 w 704"/>
                  <a:gd name="T79" fmla="*/ 1237005614 h 807"/>
                  <a:gd name="T80" fmla="*/ 2147483647 w 704"/>
                  <a:gd name="T81" fmla="*/ 1039140991 h 807"/>
                  <a:gd name="T82" fmla="*/ 2147483647 w 704"/>
                  <a:gd name="T83" fmla="*/ 1085538171 h 807"/>
                  <a:gd name="T84" fmla="*/ 2147483647 w 704"/>
                  <a:gd name="T85" fmla="*/ 1213787878 h 807"/>
                  <a:gd name="T86" fmla="*/ 2147483647 w 704"/>
                  <a:gd name="T87" fmla="*/ 1068206142 h 807"/>
                  <a:gd name="T88" fmla="*/ 2147483647 w 704"/>
                  <a:gd name="T89" fmla="*/ 900155237 h 807"/>
                  <a:gd name="T90" fmla="*/ 2147483647 w 704"/>
                  <a:gd name="T91" fmla="*/ 574974684 h 807"/>
                  <a:gd name="T92" fmla="*/ 2147483647 w 704"/>
                  <a:gd name="T93" fmla="*/ 479256505 h 807"/>
                  <a:gd name="T94" fmla="*/ 2147483647 w 704"/>
                  <a:gd name="T95" fmla="*/ 544805262 h 807"/>
                  <a:gd name="T96" fmla="*/ 2147483647 w 704"/>
                  <a:gd name="T97" fmla="*/ 427105580 h 807"/>
                  <a:gd name="T98" fmla="*/ 2147483647 w 704"/>
                  <a:gd name="T99" fmla="*/ 242043384 h 807"/>
                  <a:gd name="T100" fmla="*/ 2147483647 w 704"/>
                  <a:gd name="T101" fmla="*/ 182209846 h 807"/>
                  <a:gd name="T102" fmla="*/ 2147483647 w 704"/>
                  <a:gd name="T103" fmla="*/ 363720649 h 807"/>
                  <a:gd name="T104" fmla="*/ 2147483647 w 704"/>
                  <a:gd name="T105" fmla="*/ 337006981 h 807"/>
                  <a:gd name="T106" fmla="*/ 2147483647 w 704"/>
                  <a:gd name="T107" fmla="*/ 111963297 h 807"/>
                  <a:gd name="T108" fmla="*/ 2147483647 w 704"/>
                  <a:gd name="T109" fmla="*/ 0 h 807"/>
                  <a:gd name="T110" fmla="*/ 2147483647 w 704"/>
                  <a:gd name="T111" fmla="*/ 126018332 h 807"/>
                  <a:gd name="T112" fmla="*/ 2147483647 w 704"/>
                  <a:gd name="T113" fmla="*/ 253698204 h 807"/>
                  <a:gd name="T114" fmla="*/ 2147483647 w 704"/>
                  <a:gd name="T115" fmla="*/ 521242786 h 807"/>
                  <a:gd name="T116" fmla="*/ 2147483647 w 704"/>
                  <a:gd name="T117" fmla="*/ 789955514 h 807"/>
                  <a:gd name="T118" fmla="*/ 2147483647 w 704"/>
                  <a:gd name="T119" fmla="*/ 1055086606 h 807"/>
                  <a:gd name="T120" fmla="*/ 2147483647 w 704"/>
                  <a:gd name="T121" fmla="*/ 1267547801 h 807"/>
                  <a:gd name="T122" fmla="*/ 2147483647 w 704"/>
                  <a:gd name="T123" fmla="*/ 1477707019 h 80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04"/>
                  <a:gd name="T187" fmla="*/ 0 h 807"/>
                  <a:gd name="T188" fmla="*/ 704 w 704"/>
                  <a:gd name="T189" fmla="*/ 807 h 80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04" h="807">
                    <a:moveTo>
                      <a:pt x="704" y="253"/>
                    </a:moveTo>
                    <a:lnTo>
                      <a:pt x="704" y="258"/>
                    </a:lnTo>
                    <a:lnTo>
                      <a:pt x="702" y="258"/>
                    </a:lnTo>
                    <a:lnTo>
                      <a:pt x="702" y="260"/>
                    </a:lnTo>
                    <a:lnTo>
                      <a:pt x="702" y="262"/>
                    </a:lnTo>
                    <a:lnTo>
                      <a:pt x="699" y="262"/>
                    </a:lnTo>
                    <a:lnTo>
                      <a:pt x="699" y="264"/>
                    </a:lnTo>
                    <a:lnTo>
                      <a:pt x="699" y="267"/>
                    </a:lnTo>
                    <a:lnTo>
                      <a:pt x="697" y="267"/>
                    </a:lnTo>
                    <a:lnTo>
                      <a:pt x="697" y="269"/>
                    </a:lnTo>
                    <a:lnTo>
                      <a:pt x="695" y="271"/>
                    </a:lnTo>
                    <a:lnTo>
                      <a:pt x="695" y="274"/>
                    </a:lnTo>
                    <a:lnTo>
                      <a:pt x="693" y="274"/>
                    </a:lnTo>
                    <a:lnTo>
                      <a:pt x="693" y="276"/>
                    </a:lnTo>
                    <a:lnTo>
                      <a:pt x="691" y="276"/>
                    </a:lnTo>
                    <a:lnTo>
                      <a:pt x="691" y="279"/>
                    </a:lnTo>
                    <a:lnTo>
                      <a:pt x="689" y="281"/>
                    </a:lnTo>
                    <a:lnTo>
                      <a:pt x="689" y="283"/>
                    </a:lnTo>
                    <a:lnTo>
                      <a:pt x="686" y="285"/>
                    </a:lnTo>
                    <a:lnTo>
                      <a:pt x="685" y="288"/>
                    </a:lnTo>
                    <a:lnTo>
                      <a:pt x="685" y="290"/>
                    </a:lnTo>
                    <a:lnTo>
                      <a:pt x="682" y="290"/>
                    </a:lnTo>
                    <a:lnTo>
                      <a:pt x="682" y="293"/>
                    </a:lnTo>
                    <a:lnTo>
                      <a:pt x="680" y="294"/>
                    </a:lnTo>
                    <a:lnTo>
                      <a:pt x="680" y="297"/>
                    </a:lnTo>
                    <a:lnTo>
                      <a:pt x="678" y="297"/>
                    </a:lnTo>
                    <a:lnTo>
                      <a:pt x="678" y="299"/>
                    </a:lnTo>
                    <a:lnTo>
                      <a:pt x="676" y="302"/>
                    </a:lnTo>
                    <a:lnTo>
                      <a:pt x="674" y="302"/>
                    </a:lnTo>
                    <a:lnTo>
                      <a:pt x="674" y="304"/>
                    </a:lnTo>
                    <a:lnTo>
                      <a:pt x="672" y="306"/>
                    </a:lnTo>
                    <a:lnTo>
                      <a:pt x="672" y="308"/>
                    </a:lnTo>
                    <a:lnTo>
                      <a:pt x="669" y="308"/>
                    </a:lnTo>
                    <a:lnTo>
                      <a:pt x="669" y="311"/>
                    </a:lnTo>
                    <a:lnTo>
                      <a:pt x="669" y="313"/>
                    </a:lnTo>
                    <a:lnTo>
                      <a:pt x="667" y="313"/>
                    </a:lnTo>
                    <a:lnTo>
                      <a:pt x="667" y="315"/>
                    </a:lnTo>
                    <a:lnTo>
                      <a:pt x="665" y="318"/>
                    </a:lnTo>
                    <a:lnTo>
                      <a:pt x="663" y="320"/>
                    </a:lnTo>
                    <a:lnTo>
                      <a:pt x="663" y="323"/>
                    </a:lnTo>
                    <a:lnTo>
                      <a:pt x="661" y="323"/>
                    </a:lnTo>
                    <a:lnTo>
                      <a:pt x="661" y="325"/>
                    </a:lnTo>
                    <a:lnTo>
                      <a:pt x="659" y="327"/>
                    </a:lnTo>
                    <a:lnTo>
                      <a:pt x="659" y="329"/>
                    </a:lnTo>
                    <a:lnTo>
                      <a:pt x="656" y="329"/>
                    </a:lnTo>
                    <a:lnTo>
                      <a:pt x="656" y="332"/>
                    </a:lnTo>
                    <a:lnTo>
                      <a:pt x="654" y="332"/>
                    </a:lnTo>
                    <a:lnTo>
                      <a:pt x="652" y="334"/>
                    </a:lnTo>
                    <a:lnTo>
                      <a:pt x="652" y="337"/>
                    </a:lnTo>
                    <a:lnTo>
                      <a:pt x="650" y="338"/>
                    </a:lnTo>
                    <a:lnTo>
                      <a:pt x="650" y="341"/>
                    </a:lnTo>
                    <a:lnTo>
                      <a:pt x="648" y="343"/>
                    </a:lnTo>
                    <a:lnTo>
                      <a:pt x="645" y="346"/>
                    </a:lnTo>
                    <a:lnTo>
                      <a:pt x="645" y="348"/>
                    </a:lnTo>
                    <a:lnTo>
                      <a:pt x="644" y="348"/>
                    </a:lnTo>
                    <a:lnTo>
                      <a:pt x="644" y="350"/>
                    </a:lnTo>
                    <a:lnTo>
                      <a:pt x="641" y="352"/>
                    </a:lnTo>
                    <a:lnTo>
                      <a:pt x="641" y="355"/>
                    </a:lnTo>
                    <a:lnTo>
                      <a:pt x="639" y="357"/>
                    </a:lnTo>
                    <a:lnTo>
                      <a:pt x="637" y="360"/>
                    </a:lnTo>
                    <a:lnTo>
                      <a:pt x="635" y="362"/>
                    </a:lnTo>
                    <a:lnTo>
                      <a:pt x="633" y="362"/>
                    </a:lnTo>
                    <a:lnTo>
                      <a:pt x="631" y="362"/>
                    </a:lnTo>
                    <a:lnTo>
                      <a:pt x="631" y="360"/>
                    </a:lnTo>
                    <a:lnTo>
                      <a:pt x="628" y="360"/>
                    </a:lnTo>
                    <a:lnTo>
                      <a:pt x="628" y="357"/>
                    </a:lnTo>
                    <a:lnTo>
                      <a:pt x="628" y="355"/>
                    </a:lnTo>
                    <a:lnTo>
                      <a:pt x="628" y="352"/>
                    </a:lnTo>
                    <a:lnTo>
                      <a:pt x="631" y="352"/>
                    </a:lnTo>
                    <a:lnTo>
                      <a:pt x="631" y="350"/>
                    </a:lnTo>
                    <a:lnTo>
                      <a:pt x="631" y="348"/>
                    </a:lnTo>
                    <a:lnTo>
                      <a:pt x="631" y="346"/>
                    </a:lnTo>
                    <a:lnTo>
                      <a:pt x="631" y="343"/>
                    </a:lnTo>
                    <a:lnTo>
                      <a:pt x="631" y="341"/>
                    </a:lnTo>
                    <a:lnTo>
                      <a:pt x="628" y="341"/>
                    </a:lnTo>
                    <a:lnTo>
                      <a:pt x="628" y="338"/>
                    </a:lnTo>
                    <a:lnTo>
                      <a:pt x="628" y="337"/>
                    </a:lnTo>
                    <a:lnTo>
                      <a:pt x="626" y="334"/>
                    </a:lnTo>
                    <a:lnTo>
                      <a:pt x="624" y="334"/>
                    </a:lnTo>
                    <a:lnTo>
                      <a:pt x="622" y="334"/>
                    </a:lnTo>
                    <a:lnTo>
                      <a:pt x="620" y="334"/>
                    </a:lnTo>
                    <a:lnTo>
                      <a:pt x="618" y="332"/>
                    </a:lnTo>
                    <a:lnTo>
                      <a:pt x="615" y="332"/>
                    </a:lnTo>
                    <a:lnTo>
                      <a:pt x="615" y="329"/>
                    </a:lnTo>
                    <a:lnTo>
                      <a:pt x="613" y="329"/>
                    </a:lnTo>
                    <a:lnTo>
                      <a:pt x="611" y="329"/>
                    </a:lnTo>
                    <a:lnTo>
                      <a:pt x="611" y="332"/>
                    </a:lnTo>
                    <a:lnTo>
                      <a:pt x="609" y="334"/>
                    </a:lnTo>
                    <a:lnTo>
                      <a:pt x="609" y="337"/>
                    </a:lnTo>
                    <a:lnTo>
                      <a:pt x="607" y="338"/>
                    </a:lnTo>
                    <a:lnTo>
                      <a:pt x="605" y="341"/>
                    </a:lnTo>
                    <a:lnTo>
                      <a:pt x="602" y="341"/>
                    </a:lnTo>
                    <a:lnTo>
                      <a:pt x="600" y="343"/>
                    </a:lnTo>
                    <a:lnTo>
                      <a:pt x="598" y="343"/>
                    </a:lnTo>
                    <a:lnTo>
                      <a:pt x="598" y="346"/>
                    </a:lnTo>
                    <a:lnTo>
                      <a:pt x="598" y="348"/>
                    </a:lnTo>
                    <a:lnTo>
                      <a:pt x="596" y="348"/>
                    </a:lnTo>
                    <a:lnTo>
                      <a:pt x="598" y="350"/>
                    </a:lnTo>
                    <a:lnTo>
                      <a:pt x="600" y="350"/>
                    </a:lnTo>
                    <a:lnTo>
                      <a:pt x="602" y="350"/>
                    </a:lnTo>
                    <a:lnTo>
                      <a:pt x="605" y="350"/>
                    </a:lnTo>
                    <a:lnTo>
                      <a:pt x="607" y="352"/>
                    </a:lnTo>
                    <a:lnTo>
                      <a:pt x="607" y="355"/>
                    </a:lnTo>
                    <a:lnTo>
                      <a:pt x="607" y="357"/>
                    </a:lnTo>
                    <a:lnTo>
                      <a:pt x="607" y="360"/>
                    </a:lnTo>
                    <a:lnTo>
                      <a:pt x="607" y="362"/>
                    </a:lnTo>
                    <a:lnTo>
                      <a:pt x="607" y="364"/>
                    </a:lnTo>
                    <a:lnTo>
                      <a:pt x="607" y="367"/>
                    </a:lnTo>
                    <a:lnTo>
                      <a:pt x="605" y="367"/>
                    </a:lnTo>
                    <a:lnTo>
                      <a:pt x="605" y="369"/>
                    </a:lnTo>
                    <a:lnTo>
                      <a:pt x="605" y="371"/>
                    </a:lnTo>
                    <a:lnTo>
                      <a:pt x="602" y="371"/>
                    </a:lnTo>
                    <a:lnTo>
                      <a:pt x="602" y="373"/>
                    </a:lnTo>
                    <a:lnTo>
                      <a:pt x="602" y="376"/>
                    </a:lnTo>
                    <a:lnTo>
                      <a:pt x="600" y="376"/>
                    </a:lnTo>
                    <a:lnTo>
                      <a:pt x="600" y="378"/>
                    </a:lnTo>
                    <a:lnTo>
                      <a:pt x="598" y="381"/>
                    </a:lnTo>
                    <a:lnTo>
                      <a:pt x="596" y="383"/>
                    </a:lnTo>
                    <a:lnTo>
                      <a:pt x="596" y="385"/>
                    </a:lnTo>
                    <a:lnTo>
                      <a:pt x="594" y="385"/>
                    </a:lnTo>
                    <a:lnTo>
                      <a:pt x="591" y="385"/>
                    </a:lnTo>
                    <a:lnTo>
                      <a:pt x="591" y="387"/>
                    </a:lnTo>
                    <a:lnTo>
                      <a:pt x="590" y="390"/>
                    </a:lnTo>
                    <a:lnTo>
                      <a:pt x="587" y="390"/>
                    </a:lnTo>
                    <a:lnTo>
                      <a:pt x="587" y="392"/>
                    </a:lnTo>
                    <a:lnTo>
                      <a:pt x="585" y="395"/>
                    </a:lnTo>
                    <a:lnTo>
                      <a:pt x="583" y="395"/>
                    </a:lnTo>
                    <a:lnTo>
                      <a:pt x="583" y="396"/>
                    </a:lnTo>
                    <a:lnTo>
                      <a:pt x="581" y="399"/>
                    </a:lnTo>
                    <a:lnTo>
                      <a:pt x="581" y="401"/>
                    </a:lnTo>
                    <a:lnTo>
                      <a:pt x="581" y="404"/>
                    </a:lnTo>
                    <a:lnTo>
                      <a:pt x="581" y="406"/>
                    </a:lnTo>
                    <a:lnTo>
                      <a:pt x="583" y="406"/>
                    </a:lnTo>
                    <a:lnTo>
                      <a:pt x="585" y="408"/>
                    </a:lnTo>
                    <a:lnTo>
                      <a:pt x="587" y="411"/>
                    </a:lnTo>
                    <a:lnTo>
                      <a:pt x="587" y="413"/>
                    </a:lnTo>
                    <a:lnTo>
                      <a:pt x="590" y="413"/>
                    </a:lnTo>
                    <a:lnTo>
                      <a:pt x="590" y="415"/>
                    </a:lnTo>
                    <a:lnTo>
                      <a:pt x="590" y="417"/>
                    </a:lnTo>
                    <a:lnTo>
                      <a:pt x="587" y="417"/>
                    </a:lnTo>
                    <a:lnTo>
                      <a:pt x="587" y="420"/>
                    </a:lnTo>
                    <a:lnTo>
                      <a:pt x="587" y="422"/>
                    </a:lnTo>
                    <a:lnTo>
                      <a:pt x="587" y="425"/>
                    </a:lnTo>
                    <a:lnTo>
                      <a:pt x="585" y="425"/>
                    </a:lnTo>
                    <a:lnTo>
                      <a:pt x="583" y="425"/>
                    </a:lnTo>
                    <a:lnTo>
                      <a:pt x="583" y="422"/>
                    </a:lnTo>
                    <a:lnTo>
                      <a:pt x="581" y="422"/>
                    </a:lnTo>
                    <a:lnTo>
                      <a:pt x="581" y="420"/>
                    </a:lnTo>
                    <a:lnTo>
                      <a:pt x="579" y="420"/>
                    </a:lnTo>
                    <a:lnTo>
                      <a:pt x="577" y="420"/>
                    </a:lnTo>
                    <a:lnTo>
                      <a:pt x="577" y="422"/>
                    </a:lnTo>
                    <a:lnTo>
                      <a:pt x="574" y="422"/>
                    </a:lnTo>
                    <a:lnTo>
                      <a:pt x="577" y="425"/>
                    </a:lnTo>
                    <a:lnTo>
                      <a:pt x="574" y="425"/>
                    </a:lnTo>
                    <a:lnTo>
                      <a:pt x="574" y="427"/>
                    </a:lnTo>
                    <a:lnTo>
                      <a:pt x="574" y="429"/>
                    </a:lnTo>
                    <a:lnTo>
                      <a:pt x="577" y="429"/>
                    </a:lnTo>
                    <a:lnTo>
                      <a:pt x="577" y="431"/>
                    </a:lnTo>
                    <a:lnTo>
                      <a:pt x="577" y="434"/>
                    </a:lnTo>
                    <a:lnTo>
                      <a:pt x="579" y="434"/>
                    </a:lnTo>
                    <a:lnTo>
                      <a:pt x="579" y="436"/>
                    </a:lnTo>
                    <a:lnTo>
                      <a:pt x="581" y="436"/>
                    </a:lnTo>
                    <a:lnTo>
                      <a:pt x="581" y="439"/>
                    </a:lnTo>
                    <a:lnTo>
                      <a:pt x="583" y="439"/>
                    </a:lnTo>
                    <a:lnTo>
                      <a:pt x="583" y="440"/>
                    </a:lnTo>
                    <a:lnTo>
                      <a:pt x="585" y="443"/>
                    </a:lnTo>
                    <a:lnTo>
                      <a:pt x="585" y="445"/>
                    </a:lnTo>
                    <a:lnTo>
                      <a:pt x="585" y="448"/>
                    </a:lnTo>
                    <a:lnTo>
                      <a:pt x="583" y="450"/>
                    </a:lnTo>
                    <a:lnTo>
                      <a:pt x="583" y="452"/>
                    </a:lnTo>
                    <a:lnTo>
                      <a:pt x="583" y="455"/>
                    </a:lnTo>
                    <a:lnTo>
                      <a:pt x="583" y="457"/>
                    </a:lnTo>
                    <a:lnTo>
                      <a:pt x="583" y="459"/>
                    </a:lnTo>
                    <a:lnTo>
                      <a:pt x="585" y="459"/>
                    </a:lnTo>
                    <a:lnTo>
                      <a:pt x="587" y="459"/>
                    </a:lnTo>
                    <a:lnTo>
                      <a:pt x="590" y="459"/>
                    </a:lnTo>
                    <a:lnTo>
                      <a:pt x="590" y="457"/>
                    </a:lnTo>
                    <a:lnTo>
                      <a:pt x="590" y="455"/>
                    </a:lnTo>
                    <a:lnTo>
                      <a:pt x="591" y="455"/>
                    </a:lnTo>
                    <a:lnTo>
                      <a:pt x="591" y="452"/>
                    </a:lnTo>
                    <a:lnTo>
                      <a:pt x="591" y="450"/>
                    </a:lnTo>
                    <a:lnTo>
                      <a:pt x="591" y="448"/>
                    </a:lnTo>
                    <a:lnTo>
                      <a:pt x="591" y="445"/>
                    </a:lnTo>
                    <a:lnTo>
                      <a:pt x="594" y="443"/>
                    </a:lnTo>
                    <a:lnTo>
                      <a:pt x="596" y="440"/>
                    </a:lnTo>
                    <a:lnTo>
                      <a:pt x="598" y="440"/>
                    </a:lnTo>
                    <a:lnTo>
                      <a:pt x="600" y="440"/>
                    </a:lnTo>
                    <a:lnTo>
                      <a:pt x="602" y="443"/>
                    </a:lnTo>
                    <a:lnTo>
                      <a:pt x="602" y="445"/>
                    </a:lnTo>
                    <a:lnTo>
                      <a:pt x="602" y="448"/>
                    </a:lnTo>
                    <a:lnTo>
                      <a:pt x="602" y="450"/>
                    </a:lnTo>
                    <a:lnTo>
                      <a:pt x="600" y="452"/>
                    </a:lnTo>
                    <a:lnTo>
                      <a:pt x="600" y="455"/>
                    </a:lnTo>
                    <a:lnTo>
                      <a:pt x="600" y="457"/>
                    </a:lnTo>
                    <a:lnTo>
                      <a:pt x="600" y="459"/>
                    </a:lnTo>
                    <a:lnTo>
                      <a:pt x="600" y="462"/>
                    </a:lnTo>
                    <a:lnTo>
                      <a:pt x="598" y="462"/>
                    </a:lnTo>
                    <a:lnTo>
                      <a:pt x="598" y="464"/>
                    </a:lnTo>
                    <a:lnTo>
                      <a:pt x="598" y="466"/>
                    </a:lnTo>
                    <a:lnTo>
                      <a:pt x="598" y="469"/>
                    </a:lnTo>
                    <a:lnTo>
                      <a:pt x="596" y="469"/>
                    </a:lnTo>
                    <a:lnTo>
                      <a:pt x="596" y="471"/>
                    </a:lnTo>
                    <a:lnTo>
                      <a:pt x="596" y="473"/>
                    </a:lnTo>
                    <a:lnTo>
                      <a:pt x="596" y="475"/>
                    </a:lnTo>
                    <a:lnTo>
                      <a:pt x="594" y="475"/>
                    </a:lnTo>
                    <a:lnTo>
                      <a:pt x="594" y="478"/>
                    </a:lnTo>
                    <a:lnTo>
                      <a:pt x="594" y="480"/>
                    </a:lnTo>
                    <a:lnTo>
                      <a:pt x="594" y="483"/>
                    </a:lnTo>
                    <a:lnTo>
                      <a:pt x="591" y="485"/>
                    </a:lnTo>
                    <a:lnTo>
                      <a:pt x="591" y="487"/>
                    </a:lnTo>
                    <a:lnTo>
                      <a:pt x="591" y="489"/>
                    </a:lnTo>
                    <a:lnTo>
                      <a:pt x="591" y="492"/>
                    </a:lnTo>
                    <a:lnTo>
                      <a:pt x="591" y="494"/>
                    </a:lnTo>
                    <a:lnTo>
                      <a:pt x="591" y="497"/>
                    </a:lnTo>
                    <a:lnTo>
                      <a:pt x="591" y="499"/>
                    </a:lnTo>
                    <a:lnTo>
                      <a:pt x="591" y="501"/>
                    </a:lnTo>
                    <a:lnTo>
                      <a:pt x="591" y="503"/>
                    </a:lnTo>
                    <a:lnTo>
                      <a:pt x="591" y="506"/>
                    </a:lnTo>
                    <a:lnTo>
                      <a:pt x="591" y="508"/>
                    </a:lnTo>
                    <a:lnTo>
                      <a:pt x="591" y="510"/>
                    </a:lnTo>
                    <a:lnTo>
                      <a:pt x="591" y="513"/>
                    </a:lnTo>
                    <a:lnTo>
                      <a:pt x="591" y="515"/>
                    </a:lnTo>
                    <a:lnTo>
                      <a:pt x="591" y="517"/>
                    </a:lnTo>
                    <a:lnTo>
                      <a:pt x="591" y="519"/>
                    </a:lnTo>
                    <a:lnTo>
                      <a:pt x="591" y="522"/>
                    </a:lnTo>
                    <a:lnTo>
                      <a:pt x="591" y="524"/>
                    </a:lnTo>
                    <a:lnTo>
                      <a:pt x="591" y="527"/>
                    </a:lnTo>
                    <a:lnTo>
                      <a:pt x="591" y="529"/>
                    </a:lnTo>
                    <a:lnTo>
                      <a:pt x="591" y="531"/>
                    </a:lnTo>
                    <a:lnTo>
                      <a:pt x="591" y="533"/>
                    </a:lnTo>
                    <a:lnTo>
                      <a:pt x="591" y="536"/>
                    </a:lnTo>
                    <a:lnTo>
                      <a:pt x="591" y="538"/>
                    </a:lnTo>
                    <a:lnTo>
                      <a:pt x="591" y="541"/>
                    </a:lnTo>
                    <a:lnTo>
                      <a:pt x="591" y="543"/>
                    </a:lnTo>
                    <a:lnTo>
                      <a:pt x="591" y="545"/>
                    </a:lnTo>
                    <a:lnTo>
                      <a:pt x="591" y="547"/>
                    </a:lnTo>
                    <a:lnTo>
                      <a:pt x="591" y="550"/>
                    </a:lnTo>
                    <a:lnTo>
                      <a:pt x="591" y="552"/>
                    </a:lnTo>
                    <a:lnTo>
                      <a:pt x="591" y="554"/>
                    </a:lnTo>
                    <a:lnTo>
                      <a:pt x="594" y="557"/>
                    </a:lnTo>
                    <a:lnTo>
                      <a:pt x="594" y="559"/>
                    </a:lnTo>
                    <a:lnTo>
                      <a:pt x="594" y="561"/>
                    </a:lnTo>
                    <a:lnTo>
                      <a:pt x="594" y="564"/>
                    </a:lnTo>
                    <a:lnTo>
                      <a:pt x="594" y="566"/>
                    </a:lnTo>
                    <a:lnTo>
                      <a:pt x="594" y="568"/>
                    </a:lnTo>
                    <a:lnTo>
                      <a:pt x="594" y="571"/>
                    </a:lnTo>
                    <a:lnTo>
                      <a:pt x="596" y="573"/>
                    </a:lnTo>
                    <a:lnTo>
                      <a:pt x="596" y="575"/>
                    </a:lnTo>
                    <a:lnTo>
                      <a:pt x="596" y="577"/>
                    </a:lnTo>
                    <a:lnTo>
                      <a:pt x="596" y="580"/>
                    </a:lnTo>
                    <a:lnTo>
                      <a:pt x="596" y="582"/>
                    </a:lnTo>
                    <a:lnTo>
                      <a:pt x="596" y="585"/>
                    </a:lnTo>
                    <a:lnTo>
                      <a:pt x="596" y="587"/>
                    </a:lnTo>
                    <a:lnTo>
                      <a:pt x="596" y="589"/>
                    </a:lnTo>
                    <a:lnTo>
                      <a:pt x="596" y="591"/>
                    </a:lnTo>
                    <a:lnTo>
                      <a:pt x="596" y="594"/>
                    </a:lnTo>
                    <a:lnTo>
                      <a:pt x="596" y="596"/>
                    </a:lnTo>
                    <a:lnTo>
                      <a:pt x="596" y="599"/>
                    </a:lnTo>
                    <a:lnTo>
                      <a:pt x="594" y="599"/>
                    </a:lnTo>
                    <a:lnTo>
                      <a:pt x="594" y="601"/>
                    </a:lnTo>
                    <a:lnTo>
                      <a:pt x="594" y="603"/>
                    </a:lnTo>
                    <a:lnTo>
                      <a:pt x="594" y="605"/>
                    </a:lnTo>
                    <a:lnTo>
                      <a:pt x="594" y="608"/>
                    </a:lnTo>
                    <a:lnTo>
                      <a:pt x="591" y="608"/>
                    </a:lnTo>
                    <a:lnTo>
                      <a:pt x="591" y="610"/>
                    </a:lnTo>
                    <a:lnTo>
                      <a:pt x="591" y="612"/>
                    </a:lnTo>
                    <a:lnTo>
                      <a:pt x="591" y="615"/>
                    </a:lnTo>
                    <a:lnTo>
                      <a:pt x="590" y="615"/>
                    </a:lnTo>
                    <a:lnTo>
                      <a:pt x="590" y="617"/>
                    </a:lnTo>
                    <a:lnTo>
                      <a:pt x="590" y="619"/>
                    </a:lnTo>
                    <a:lnTo>
                      <a:pt x="590" y="621"/>
                    </a:lnTo>
                    <a:lnTo>
                      <a:pt x="590" y="624"/>
                    </a:lnTo>
                    <a:lnTo>
                      <a:pt x="590" y="626"/>
                    </a:lnTo>
                    <a:lnTo>
                      <a:pt x="587" y="626"/>
                    </a:lnTo>
                    <a:lnTo>
                      <a:pt x="587" y="629"/>
                    </a:lnTo>
                    <a:lnTo>
                      <a:pt x="587" y="631"/>
                    </a:lnTo>
                    <a:lnTo>
                      <a:pt x="587" y="633"/>
                    </a:lnTo>
                    <a:lnTo>
                      <a:pt x="585" y="633"/>
                    </a:lnTo>
                    <a:lnTo>
                      <a:pt x="585" y="635"/>
                    </a:lnTo>
                    <a:lnTo>
                      <a:pt x="585" y="638"/>
                    </a:lnTo>
                    <a:lnTo>
                      <a:pt x="585" y="640"/>
                    </a:lnTo>
                    <a:lnTo>
                      <a:pt x="585" y="643"/>
                    </a:lnTo>
                    <a:lnTo>
                      <a:pt x="585" y="645"/>
                    </a:lnTo>
                    <a:lnTo>
                      <a:pt x="583" y="647"/>
                    </a:lnTo>
                    <a:lnTo>
                      <a:pt x="583" y="649"/>
                    </a:lnTo>
                    <a:lnTo>
                      <a:pt x="583" y="652"/>
                    </a:lnTo>
                    <a:lnTo>
                      <a:pt x="583" y="654"/>
                    </a:lnTo>
                    <a:lnTo>
                      <a:pt x="581" y="656"/>
                    </a:lnTo>
                    <a:lnTo>
                      <a:pt x="581" y="659"/>
                    </a:lnTo>
                    <a:lnTo>
                      <a:pt x="581" y="661"/>
                    </a:lnTo>
                    <a:lnTo>
                      <a:pt x="581" y="663"/>
                    </a:lnTo>
                    <a:lnTo>
                      <a:pt x="581" y="666"/>
                    </a:lnTo>
                    <a:lnTo>
                      <a:pt x="581" y="668"/>
                    </a:lnTo>
                    <a:lnTo>
                      <a:pt x="579" y="668"/>
                    </a:lnTo>
                    <a:lnTo>
                      <a:pt x="579" y="670"/>
                    </a:lnTo>
                    <a:lnTo>
                      <a:pt x="579" y="673"/>
                    </a:lnTo>
                    <a:lnTo>
                      <a:pt x="579" y="675"/>
                    </a:lnTo>
                    <a:lnTo>
                      <a:pt x="579" y="677"/>
                    </a:lnTo>
                    <a:lnTo>
                      <a:pt x="579" y="679"/>
                    </a:lnTo>
                    <a:lnTo>
                      <a:pt x="579" y="682"/>
                    </a:lnTo>
                    <a:lnTo>
                      <a:pt x="577" y="684"/>
                    </a:lnTo>
                    <a:lnTo>
                      <a:pt x="577" y="687"/>
                    </a:lnTo>
                    <a:lnTo>
                      <a:pt x="577" y="689"/>
                    </a:lnTo>
                    <a:lnTo>
                      <a:pt x="577" y="691"/>
                    </a:lnTo>
                    <a:lnTo>
                      <a:pt x="577" y="696"/>
                    </a:lnTo>
                    <a:lnTo>
                      <a:pt x="574" y="696"/>
                    </a:lnTo>
                    <a:lnTo>
                      <a:pt x="574" y="698"/>
                    </a:lnTo>
                    <a:lnTo>
                      <a:pt x="574" y="701"/>
                    </a:lnTo>
                    <a:lnTo>
                      <a:pt x="574" y="703"/>
                    </a:lnTo>
                    <a:lnTo>
                      <a:pt x="574" y="705"/>
                    </a:lnTo>
                    <a:lnTo>
                      <a:pt x="574" y="707"/>
                    </a:lnTo>
                    <a:lnTo>
                      <a:pt x="574" y="710"/>
                    </a:lnTo>
                    <a:lnTo>
                      <a:pt x="574" y="712"/>
                    </a:lnTo>
                    <a:lnTo>
                      <a:pt x="574" y="714"/>
                    </a:lnTo>
                    <a:lnTo>
                      <a:pt x="574" y="717"/>
                    </a:lnTo>
                    <a:lnTo>
                      <a:pt x="574" y="719"/>
                    </a:lnTo>
                    <a:lnTo>
                      <a:pt x="574" y="721"/>
                    </a:lnTo>
                    <a:lnTo>
                      <a:pt x="574" y="723"/>
                    </a:lnTo>
                    <a:lnTo>
                      <a:pt x="574" y="726"/>
                    </a:lnTo>
                    <a:lnTo>
                      <a:pt x="574" y="728"/>
                    </a:lnTo>
                    <a:lnTo>
                      <a:pt x="574" y="731"/>
                    </a:lnTo>
                    <a:lnTo>
                      <a:pt x="577" y="731"/>
                    </a:lnTo>
                    <a:lnTo>
                      <a:pt x="577" y="733"/>
                    </a:lnTo>
                    <a:lnTo>
                      <a:pt x="577" y="735"/>
                    </a:lnTo>
                    <a:lnTo>
                      <a:pt x="577" y="737"/>
                    </a:lnTo>
                    <a:lnTo>
                      <a:pt x="577" y="740"/>
                    </a:lnTo>
                    <a:lnTo>
                      <a:pt x="574" y="742"/>
                    </a:lnTo>
                    <a:lnTo>
                      <a:pt x="574" y="745"/>
                    </a:lnTo>
                    <a:lnTo>
                      <a:pt x="572" y="747"/>
                    </a:lnTo>
                    <a:lnTo>
                      <a:pt x="572" y="749"/>
                    </a:lnTo>
                    <a:lnTo>
                      <a:pt x="570" y="749"/>
                    </a:lnTo>
                    <a:lnTo>
                      <a:pt x="570" y="751"/>
                    </a:lnTo>
                    <a:lnTo>
                      <a:pt x="570" y="754"/>
                    </a:lnTo>
                    <a:lnTo>
                      <a:pt x="568" y="754"/>
                    </a:lnTo>
                    <a:lnTo>
                      <a:pt x="568" y="756"/>
                    </a:lnTo>
                    <a:lnTo>
                      <a:pt x="566" y="758"/>
                    </a:lnTo>
                    <a:lnTo>
                      <a:pt x="566" y="761"/>
                    </a:lnTo>
                    <a:lnTo>
                      <a:pt x="564" y="761"/>
                    </a:lnTo>
                    <a:lnTo>
                      <a:pt x="564" y="763"/>
                    </a:lnTo>
                    <a:lnTo>
                      <a:pt x="561" y="765"/>
                    </a:lnTo>
                    <a:lnTo>
                      <a:pt x="559" y="768"/>
                    </a:lnTo>
                    <a:lnTo>
                      <a:pt x="557" y="770"/>
                    </a:lnTo>
                    <a:lnTo>
                      <a:pt x="557" y="772"/>
                    </a:lnTo>
                    <a:lnTo>
                      <a:pt x="555" y="775"/>
                    </a:lnTo>
                    <a:lnTo>
                      <a:pt x="553" y="777"/>
                    </a:lnTo>
                    <a:lnTo>
                      <a:pt x="551" y="779"/>
                    </a:lnTo>
                    <a:lnTo>
                      <a:pt x="551" y="781"/>
                    </a:lnTo>
                    <a:lnTo>
                      <a:pt x="548" y="784"/>
                    </a:lnTo>
                    <a:lnTo>
                      <a:pt x="546" y="786"/>
                    </a:lnTo>
                    <a:lnTo>
                      <a:pt x="546" y="789"/>
                    </a:lnTo>
                    <a:lnTo>
                      <a:pt x="544" y="789"/>
                    </a:lnTo>
                    <a:lnTo>
                      <a:pt x="544" y="791"/>
                    </a:lnTo>
                    <a:lnTo>
                      <a:pt x="542" y="793"/>
                    </a:lnTo>
                    <a:lnTo>
                      <a:pt x="540" y="793"/>
                    </a:lnTo>
                    <a:lnTo>
                      <a:pt x="540" y="795"/>
                    </a:lnTo>
                    <a:lnTo>
                      <a:pt x="537" y="795"/>
                    </a:lnTo>
                    <a:lnTo>
                      <a:pt x="537" y="798"/>
                    </a:lnTo>
                    <a:lnTo>
                      <a:pt x="536" y="798"/>
                    </a:lnTo>
                    <a:lnTo>
                      <a:pt x="536" y="800"/>
                    </a:lnTo>
                    <a:lnTo>
                      <a:pt x="536" y="803"/>
                    </a:lnTo>
                    <a:lnTo>
                      <a:pt x="536" y="807"/>
                    </a:lnTo>
                    <a:lnTo>
                      <a:pt x="531" y="803"/>
                    </a:lnTo>
                    <a:lnTo>
                      <a:pt x="529" y="803"/>
                    </a:lnTo>
                    <a:lnTo>
                      <a:pt x="527" y="800"/>
                    </a:lnTo>
                    <a:lnTo>
                      <a:pt x="525" y="800"/>
                    </a:lnTo>
                    <a:lnTo>
                      <a:pt x="525" y="798"/>
                    </a:lnTo>
                    <a:lnTo>
                      <a:pt x="523" y="798"/>
                    </a:lnTo>
                    <a:lnTo>
                      <a:pt x="523" y="795"/>
                    </a:lnTo>
                    <a:lnTo>
                      <a:pt x="520" y="795"/>
                    </a:lnTo>
                    <a:lnTo>
                      <a:pt x="520" y="793"/>
                    </a:lnTo>
                    <a:lnTo>
                      <a:pt x="518" y="793"/>
                    </a:lnTo>
                    <a:lnTo>
                      <a:pt x="516" y="791"/>
                    </a:lnTo>
                    <a:lnTo>
                      <a:pt x="514" y="789"/>
                    </a:lnTo>
                    <a:lnTo>
                      <a:pt x="512" y="789"/>
                    </a:lnTo>
                    <a:lnTo>
                      <a:pt x="512" y="786"/>
                    </a:lnTo>
                    <a:lnTo>
                      <a:pt x="510" y="786"/>
                    </a:lnTo>
                    <a:lnTo>
                      <a:pt x="510" y="784"/>
                    </a:lnTo>
                    <a:lnTo>
                      <a:pt x="507" y="784"/>
                    </a:lnTo>
                    <a:lnTo>
                      <a:pt x="507" y="781"/>
                    </a:lnTo>
                    <a:lnTo>
                      <a:pt x="505" y="781"/>
                    </a:lnTo>
                    <a:lnTo>
                      <a:pt x="505" y="779"/>
                    </a:lnTo>
                    <a:lnTo>
                      <a:pt x="503" y="779"/>
                    </a:lnTo>
                    <a:lnTo>
                      <a:pt x="501" y="777"/>
                    </a:lnTo>
                    <a:lnTo>
                      <a:pt x="501" y="775"/>
                    </a:lnTo>
                    <a:lnTo>
                      <a:pt x="499" y="775"/>
                    </a:lnTo>
                    <a:lnTo>
                      <a:pt x="496" y="775"/>
                    </a:lnTo>
                    <a:lnTo>
                      <a:pt x="496" y="772"/>
                    </a:lnTo>
                    <a:lnTo>
                      <a:pt x="492" y="770"/>
                    </a:lnTo>
                    <a:lnTo>
                      <a:pt x="492" y="765"/>
                    </a:lnTo>
                    <a:lnTo>
                      <a:pt x="492" y="763"/>
                    </a:lnTo>
                    <a:lnTo>
                      <a:pt x="492" y="761"/>
                    </a:lnTo>
                    <a:lnTo>
                      <a:pt x="490" y="758"/>
                    </a:lnTo>
                    <a:lnTo>
                      <a:pt x="490" y="756"/>
                    </a:lnTo>
                    <a:lnTo>
                      <a:pt x="490" y="754"/>
                    </a:lnTo>
                    <a:lnTo>
                      <a:pt x="488" y="754"/>
                    </a:lnTo>
                    <a:lnTo>
                      <a:pt x="488" y="751"/>
                    </a:lnTo>
                    <a:lnTo>
                      <a:pt x="486" y="749"/>
                    </a:lnTo>
                    <a:lnTo>
                      <a:pt x="486" y="747"/>
                    </a:lnTo>
                    <a:lnTo>
                      <a:pt x="483" y="747"/>
                    </a:lnTo>
                    <a:lnTo>
                      <a:pt x="483" y="745"/>
                    </a:lnTo>
                    <a:lnTo>
                      <a:pt x="482" y="745"/>
                    </a:lnTo>
                    <a:lnTo>
                      <a:pt x="482" y="742"/>
                    </a:lnTo>
                    <a:lnTo>
                      <a:pt x="479" y="742"/>
                    </a:lnTo>
                    <a:lnTo>
                      <a:pt x="479" y="740"/>
                    </a:lnTo>
                    <a:lnTo>
                      <a:pt x="477" y="740"/>
                    </a:lnTo>
                    <a:lnTo>
                      <a:pt x="477" y="737"/>
                    </a:lnTo>
                    <a:lnTo>
                      <a:pt x="475" y="737"/>
                    </a:lnTo>
                    <a:lnTo>
                      <a:pt x="475" y="735"/>
                    </a:lnTo>
                    <a:lnTo>
                      <a:pt x="473" y="735"/>
                    </a:lnTo>
                    <a:lnTo>
                      <a:pt x="473" y="733"/>
                    </a:lnTo>
                    <a:lnTo>
                      <a:pt x="471" y="731"/>
                    </a:lnTo>
                    <a:lnTo>
                      <a:pt x="469" y="731"/>
                    </a:lnTo>
                    <a:lnTo>
                      <a:pt x="469" y="728"/>
                    </a:lnTo>
                    <a:lnTo>
                      <a:pt x="469" y="726"/>
                    </a:lnTo>
                    <a:lnTo>
                      <a:pt x="466" y="726"/>
                    </a:lnTo>
                    <a:lnTo>
                      <a:pt x="466" y="723"/>
                    </a:lnTo>
                    <a:lnTo>
                      <a:pt x="466" y="721"/>
                    </a:lnTo>
                    <a:lnTo>
                      <a:pt x="466" y="719"/>
                    </a:lnTo>
                    <a:lnTo>
                      <a:pt x="466" y="717"/>
                    </a:lnTo>
                    <a:lnTo>
                      <a:pt x="466" y="714"/>
                    </a:lnTo>
                    <a:lnTo>
                      <a:pt x="466" y="712"/>
                    </a:lnTo>
                    <a:lnTo>
                      <a:pt x="469" y="710"/>
                    </a:lnTo>
                    <a:lnTo>
                      <a:pt x="469" y="707"/>
                    </a:lnTo>
                    <a:lnTo>
                      <a:pt x="471" y="707"/>
                    </a:lnTo>
                    <a:lnTo>
                      <a:pt x="471" y="705"/>
                    </a:lnTo>
                    <a:lnTo>
                      <a:pt x="473" y="705"/>
                    </a:lnTo>
                    <a:lnTo>
                      <a:pt x="473" y="703"/>
                    </a:lnTo>
                    <a:lnTo>
                      <a:pt x="475" y="701"/>
                    </a:lnTo>
                    <a:lnTo>
                      <a:pt x="475" y="698"/>
                    </a:lnTo>
                    <a:lnTo>
                      <a:pt x="477" y="696"/>
                    </a:lnTo>
                    <a:lnTo>
                      <a:pt x="477" y="693"/>
                    </a:lnTo>
                    <a:lnTo>
                      <a:pt x="479" y="693"/>
                    </a:lnTo>
                    <a:lnTo>
                      <a:pt x="479" y="691"/>
                    </a:lnTo>
                    <a:lnTo>
                      <a:pt x="479" y="689"/>
                    </a:lnTo>
                    <a:lnTo>
                      <a:pt x="479" y="687"/>
                    </a:lnTo>
                    <a:lnTo>
                      <a:pt x="479" y="684"/>
                    </a:lnTo>
                    <a:lnTo>
                      <a:pt x="482" y="684"/>
                    </a:lnTo>
                    <a:lnTo>
                      <a:pt x="482" y="682"/>
                    </a:lnTo>
                    <a:lnTo>
                      <a:pt x="482" y="679"/>
                    </a:lnTo>
                    <a:lnTo>
                      <a:pt x="482" y="677"/>
                    </a:lnTo>
                    <a:lnTo>
                      <a:pt x="482" y="675"/>
                    </a:lnTo>
                    <a:lnTo>
                      <a:pt x="482" y="673"/>
                    </a:lnTo>
                    <a:lnTo>
                      <a:pt x="482" y="670"/>
                    </a:lnTo>
                    <a:lnTo>
                      <a:pt x="483" y="668"/>
                    </a:lnTo>
                    <a:lnTo>
                      <a:pt x="486" y="666"/>
                    </a:lnTo>
                    <a:lnTo>
                      <a:pt x="488" y="663"/>
                    </a:lnTo>
                    <a:lnTo>
                      <a:pt x="490" y="661"/>
                    </a:lnTo>
                    <a:lnTo>
                      <a:pt x="492" y="659"/>
                    </a:lnTo>
                    <a:lnTo>
                      <a:pt x="494" y="656"/>
                    </a:lnTo>
                    <a:lnTo>
                      <a:pt x="496" y="656"/>
                    </a:lnTo>
                    <a:lnTo>
                      <a:pt x="496" y="654"/>
                    </a:lnTo>
                    <a:lnTo>
                      <a:pt x="499" y="654"/>
                    </a:lnTo>
                    <a:lnTo>
                      <a:pt x="501" y="652"/>
                    </a:lnTo>
                    <a:lnTo>
                      <a:pt x="503" y="652"/>
                    </a:lnTo>
                    <a:lnTo>
                      <a:pt x="503" y="649"/>
                    </a:lnTo>
                    <a:lnTo>
                      <a:pt x="505" y="649"/>
                    </a:lnTo>
                    <a:lnTo>
                      <a:pt x="507" y="647"/>
                    </a:lnTo>
                    <a:lnTo>
                      <a:pt x="510" y="645"/>
                    </a:lnTo>
                    <a:lnTo>
                      <a:pt x="512" y="645"/>
                    </a:lnTo>
                    <a:lnTo>
                      <a:pt x="512" y="643"/>
                    </a:lnTo>
                    <a:lnTo>
                      <a:pt x="514" y="643"/>
                    </a:lnTo>
                    <a:lnTo>
                      <a:pt x="514" y="640"/>
                    </a:lnTo>
                    <a:lnTo>
                      <a:pt x="516" y="638"/>
                    </a:lnTo>
                    <a:lnTo>
                      <a:pt x="518" y="635"/>
                    </a:lnTo>
                    <a:lnTo>
                      <a:pt x="518" y="633"/>
                    </a:lnTo>
                    <a:lnTo>
                      <a:pt x="520" y="631"/>
                    </a:lnTo>
                    <a:lnTo>
                      <a:pt x="520" y="629"/>
                    </a:lnTo>
                    <a:lnTo>
                      <a:pt x="520" y="626"/>
                    </a:lnTo>
                    <a:lnTo>
                      <a:pt x="518" y="626"/>
                    </a:lnTo>
                    <a:lnTo>
                      <a:pt x="518" y="624"/>
                    </a:lnTo>
                    <a:lnTo>
                      <a:pt x="518" y="621"/>
                    </a:lnTo>
                    <a:lnTo>
                      <a:pt x="516" y="621"/>
                    </a:lnTo>
                    <a:lnTo>
                      <a:pt x="516" y="619"/>
                    </a:lnTo>
                    <a:lnTo>
                      <a:pt x="514" y="619"/>
                    </a:lnTo>
                    <a:lnTo>
                      <a:pt x="514" y="617"/>
                    </a:lnTo>
                    <a:lnTo>
                      <a:pt x="512" y="617"/>
                    </a:lnTo>
                    <a:lnTo>
                      <a:pt x="512" y="615"/>
                    </a:lnTo>
                    <a:lnTo>
                      <a:pt x="510" y="615"/>
                    </a:lnTo>
                    <a:lnTo>
                      <a:pt x="507" y="615"/>
                    </a:lnTo>
                    <a:lnTo>
                      <a:pt x="505" y="615"/>
                    </a:lnTo>
                    <a:lnTo>
                      <a:pt x="503" y="615"/>
                    </a:lnTo>
                    <a:lnTo>
                      <a:pt x="501" y="615"/>
                    </a:lnTo>
                    <a:lnTo>
                      <a:pt x="499" y="612"/>
                    </a:lnTo>
                    <a:lnTo>
                      <a:pt x="496" y="612"/>
                    </a:lnTo>
                    <a:lnTo>
                      <a:pt x="494" y="610"/>
                    </a:lnTo>
                    <a:lnTo>
                      <a:pt x="492" y="610"/>
                    </a:lnTo>
                    <a:lnTo>
                      <a:pt x="490" y="610"/>
                    </a:lnTo>
                    <a:lnTo>
                      <a:pt x="490" y="608"/>
                    </a:lnTo>
                    <a:lnTo>
                      <a:pt x="488" y="608"/>
                    </a:lnTo>
                    <a:lnTo>
                      <a:pt x="486" y="608"/>
                    </a:lnTo>
                    <a:lnTo>
                      <a:pt x="483" y="605"/>
                    </a:lnTo>
                    <a:lnTo>
                      <a:pt x="482" y="605"/>
                    </a:lnTo>
                    <a:lnTo>
                      <a:pt x="479" y="603"/>
                    </a:lnTo>
                    <a:lnTo>
                      <a:pt x="477" y="603"/>
                    </a:lnTo>
                    <a:lnTo>
                      <a:pt x="475" y="601"/>
                    </a:lnTo>
                    <a:lnTo>
                      <a:pt x="473" y="601"/>
                    </a:lnTo>
                    <a:lnTo>
                      <a:pt x="471" y="601"/>
                    </a:lnTo>
                    <a:lnTo>
                      <a:pt x="471" y="599"/>
                    </a:lnTo>
                    <a:lnTo>
                      <a:pt x="469" y="599"/>
                    </a:lnTo>
                    <a:lnTo>
                      <a:pt x="466" y="599"/>
                    </a:lnTo>
                    <a:lnTo>
                      <a:pt x="464" y="599"/>
                    </a:lnTo>
                    <a:lnTo>
                      <a:pt x="462" y="599"/>
                    </a:lnTo>
                    <a:lnTo>
                      <a:pt x="460" y="599"/>
                    </a:lnTo>
                    <a:lnTo>
                      <a:pt x="458" y="599"/>
                    </a:lnTo>
                    <a:lnTo>
                      <a:pt x="456" y="596"/>
                    </a:lnTo>
                    <a:lnTo>
                      <a:pt x="453" y="596"/>
                    </a:lnTo>
                    <a:lnTo>
                      <a:pt x="451" y="596"/>
                    </a:lnTo>
                    <a:lnTo>
                      <a:pt x="449" y="596"/>
                    </a:lnTo>
                    <a:lnTo>
                      <a:pt x="447" y="596"/>
                    </a:lnTo>
                    <a:lnTo>
                      <a:pt x="447" y="594"/>
                    </a:lnTo>
                    <a:lnTo>
                      <a:pt x="445" y="594"/>
                    </a:lnTo>
                    <a:lnTo>
                      <a:pt x="442" y="594"/>
                    </a:lnTo>
                    <a:lnTo>
                      <a:pt x="440" y="594"/>
                    </a:lnTo>
                    <a:lnTo>
                      <a:pt x="438" y="594"/>
                    </a:lnTo>
                    <a:lnTo>
                      <a:pt x="436" y="596"/>
                    </a:lnTo>
                    <a:lnTo>
                      <a:pt x="434" y="596"/>
                    </a:lnTo>
                    <a:lnTo>
                      <a:pt x="432" y="596"/>
                    </a:lnTo>
                    <a:lnTo>
                      <a:pt x="429" y="596"/>
                    </a:lnTo>
                    <a:lnTo>
                      <a:pt x="428" y="596"/>
                    </a:lnTo>
                    <a:lnTo>
                      <a:pt x="425" y="596"/>
                    </a:lnTo>
                    <a:lnTo>
                      <a:pt x="423" y="596"/>
                    </a:lnTo>
                    <a:lnTo>
                      <a:pt x="421" y="596"/>
                    </a:lnTo>
                    <a:lnTo>
                      <a:pt x="419" y="596"/>
                    </a:lnTo>
                    <a:lnTo>
                      <a:pt x="417" y="596"/>
                    </a:lnTo>
                    <a:lnTo>
                      <a:pt x="415" y="594"/>
                    </a:lnTo>
                    <a:lnTo>
                      <a:pt x="412" y="594"/>
                    </a:lnTo>
                    <a:lnTo>
                      <a:pt x="410" y="594"/>
                    </a:lnTo>
                    <a:lnTo>
                      <a:pt x="408" y="591"/>
                    </a:lnTo>
                    <a:lnTo>
                      <a:pt x="406" y="589"/>
                    </a:lnTo>
                    <a:lnTo>
                      <a:pt x="404" y="587"/>
                    </a:lnTo>
                    <a:lnTo>
                      <a:pt x="402" y="585"/>
                    </a:lnTo>
                    <a:lnTo>
                      <a:pt x="402" y="582"/>
                    </a:lnTo>
                    <a:lnTo>
                      <a:pt x="399" y="582"/>
                    </a:lnTo>
                    <a:lnTo>
                      <a:pt x="399" y="580"/>
                    </a:lnTo>
                    <a:lnTo>
                      <a:pt x="399" y="577"/>
                    </a:lnTo>
                    <a:lnTo>
                      <a:pt x="397" y="577"/>
                    </a:lnTo>
                    <a:lnTo>
                      <a:pt x="397" y="575"/>
                    </a:lnTo>
                    <a:lnTo>
                      <a:pt x="395" y="573"/>
                    </a:lnTo>
                    <a:lnTo>
                      <a:pt x="393" y="571"/>
                    </a:lnTo>
                    <a:lnTo>
                      <a:pt x="393" y="568"/>
                    </a:lnTo>
                    <a:lnTo>
                      <a:pt x="391" y="566"/>
                    </a:lnTo>
                    <a:lnTo>
                      <a:pt x="388" y="564"/>
                    </a:lnTo>
                    <a:lnTo>
                      <a:pt x="387" y="561"/>
                    </a:lnTo>
                    <a:lnTo>
                      <a:pt x="387" y="559"/>
                    </a:lnTo>
                    <a:lnTo>
                      <a:pt x="384" y="559"/>
                    </a:lnTo>
                    <a:lnTo>
                      <a:pt x="384" y="557"/>
                    </a:lnTo>
                    <a:lnTo>
                      <a:pt x="382" y="557"/>
                    </a:lnTo>
                    <a:lnTo>
                      <a:pt x="380" y="554"/>
                    </a:lnTo>
                    <a:lnTo>
                      <a:pt x="378" y="554"/>
                    </a:lnTo>
                    <a:lnTo>
                      <a:pt x="376" y="552"/>
                    </a:lnTo>
                    <a:lnTo>
                      <a:pt x="374" y="552"/>
                    </a:lnTo>
                    <a:lnTo>
                      <a:pt x="374" y="550"/>
                    </a:lnTo>
                    <a:lnTo>
                      <a:pt x="371" y="550"/>
                    </a:lnTo>
                    <a:lnTo>
                      <a:pt x="369" y="550"/>
                    </a:lnTo>
                    <a:lnTo>
                      <a:pt x="367" y="550"/>
                    </a:lnTo>
                    <a:lnTo>
                      <a:pt x="365" y="547"/>
                    </a:lnTo>
                    <a:lnTo>
                      <a:pt x="363" y="547"/>
                    </a:lnTo>
                    <a:lnTo>
                      <a:pt x="361" y="547"/>
                    </a:lnTo>
                    <a:lnTo>
                      <a:pt x="358" y="547"/>
                    </a:lnTo>
                    <a:lnTo>
                      <a:pt x="356" y="547"/>
                    </a:lnTo>
                    <a:lnTo>
                      <a:pt x="354" y="547"/>
                    </a:lnTo>
                    <a:lnTo>
                      <a:pt x="354" y="545"/>
                    </a:lnTo>
                    <a:lnTo>
                      <a:pt x="352" y="547"/>
                    </a:lnTo>
                    <a:lnTo>
                      <a:pt x="352" y="545"/>
                    </a:lnTo>
                    <a:lnTo>
                      <a:pt x="350" y="545"/>
                    </a:lnTo>
                    <a:lnTo>
                      <a:pt x="347" y="545"/>
                    </a:lnTo>
                    <a:lnTo>
                      <a:pt x="334" y="541"/>
                    </a:lnTo>
                    <a:lnTo>
                      <a:pt x="333" y="538"/>
                    </a:lnTo>
                    <a:lnTo>
                      <a:pt x="330" y="538"/>
                    </a:lnTo>
                    <a:lnTo>
                      <a:pt x="330" y="536"/>
                    </a:lnTo>
                    <a:lnTo>
                      <a:pt x="326" y="536"/>
                    </a:lnTo>
                    <a:lnTo>
                      <a:pt x="320" y="531"/>
                    </a:lnTo>
                    <a:lnTo>
                      <a:pt x="317" y="529"/>
                    </a:lnTo>
                    <a:lnTo>
                      <a:pt x="315" y="529"/>
                    </a:lnTo>
                    <a:lnTo>
                      <a:pt x="313" y="527"/>
                    </a:lnTo>
                    <a:lnTo>
                      <a:pt x="309" y="524"/>
                    </a:lnTo>
                    <a:lnTo>
                      <a:pt x="307" y="524"/>
                    </a:lnTo>
                    <a:lnTo>
                      <a:pt x="304" y="522"/>
                    </a:lnTo>
                    <a:lnTo>
                      <a:pt x="302" y="519"/>
                    </a:lnTo>
                    <a:lnTo>
                      <a:pt x="300" y="517"/>
                    </a:lnTo>
                    <a:lnTo>
                      <a:pt x="298" y="515"/>
                    </a:lnTo>
                    <a:lnTo>
                      <a:pt x="296" y="513"/>
                    </a:lnTo>
                    <a:lnTo>
                      <a:pt x="293" y="513"/>
                    </a:lnTo>
                    <a:lnTo>
                      <a:pt x="291" y="510"/>
                    </a:lnTo>
                    <a:lnTo>
                      <a:pt x="289" y="508"/>
                    </a:lnTo>
                    <a:lnTo>
                      <a:pt x="287" y="508"/>
                    </a:lnTo>
                    <a:lnTo>
                      <a:pt x="285" y="506"/>
                    </a:lnTo>
                    <a:lnTo>
                      <a:pt x="283" y="506"/>
                    </a:lnTo>
                    <a:lnTo>
                      <a:pt x="280" y="503"/>
                    </a:lnTo>
                    <a:lnTo>
                      <a:pt x="279" y="503"/>
                    </a:lnTo>
                    <a:lnTo>
                      <a:pt x="276" y="503"/>
                    </a:lnTo>
                    <a:lnTo>
                      <a:pt x="274" y="501"/>
                    </a:lnTo>
                    <a:lnTo>
                      <a:pt x="272" y="501"/>
                    </a:lnTo>
                    <a:lnTo>
                      <a:pt x="270" y="501"/>
                    </a:lnTo>
                    <a:lnTo>
                      <a:pt x="268" y="501"/>
                    </a:lnTo>
                    <a:lnTo>
                      <a:pt x="266" y="501"/>
                    </a:lnTo>
                    <a:lnTo>
                      <a:pt x="263" y="499"/>
                    </a:lnTo>
                    <a:lnTo>
                      <a:pt x="261" y="499"/>
                    </a:lnTo>
                    <a:lnTo>
                      <a:pt x="259" y="499"/>
                    </a:lnTo>
                    <a:lnTo>
                      <a:pt x="257" y="501"/>
                    </a:lnTo>
                    <a:lnTo>
                      <a:pt x="255" y="501"/>
                    </a:lnTo>
                    <a:lnTo>
                      <a:pt x="253" y="501"/>
                    </a:lnTo>
                    <a:lnTo>
                      <a:pt x="250" y="501"/>
                    </a:lnTo>
                    <a:lnTo>
                      <a:pt x="248" y="503"/>
                    </a:lnTo>
                    <a:lnTo>
                      <a:pt x="246" y="503"/>
                    </a:lnTo>
                    <a:lnTo>
                      <a:pt x="244" y="503"/>
                    </a:lnTo>
                    <a:lnTo>
                      <a:pt x="239" y="506"/>
                    </a:lnTo>
                    <a:lnTo>
                      <a:pt x="237" y="506"/>
                    </a:lnTo>
                    <a:lnTo>
                      <a:pt x="235" y="508"/>
                    </a:lnTo>
                    <a:lnTo>
                      <a:pt x="233" y="508"/>
                    </a:lnTo>
                    <a:lnTo>
                      <a:pt x="231" y="510"/>
                    </a:lnTo>
                    <a:lnTo>
                      <a:pt x="229" y="510"/>
                    </a:lnTo>
                    <a:lnTo>
                      <a:pt x="226" y="510"/>
                    </a:lnTo>
                    <a:lnTo>
                      <a:pt x="225" y="510"/>
                    </a:lnTo>
                    <a:lnTo>
                      <a:pt x="222" y="508"/>
                    </a:lnTo>
                    <a:lnTo>
                      <a:pt x="220" y="508"/>
                    </a:lnTo>
                    <a:lnTo>
                      <a:pt x="220" y="506"/>
                    </a:lnTo>
                    <a:lnTo>
                      <a:pt x="218" y="506"/>
                    </a:lnTo>
                    <a:lnTo>
                      <a:pt x="218" y="503"/>
                    </a:lnTo>
                    <a:lnTo>
                      <a:pt x="216" y="501"/>
                    </a:lnTo>
                    <a:lnTo>
                      <a:pt x="216" y="499"/>
                    </a:lnTo>
                    <a:lnTo>
                      <a:pt x="216" y="497"/>
                    </a:lnTo>
                    <a:lnTo>
                      <a:pt x="216" y="494"/>
                    </a:lnTo>
                    <a:lnTo>
                      <a:pt x="216" y="492"/>
                    </a:lnTo>
                    <a:lnTo>
                      <a:pt x="216" y="489"/>
                    </a:lnTo>
                    <a:lnTo>
                      <a:pt x="218" y="487"/>
                    </a:lnTo>
                    <a:lnTo>
                      <a:pt x="218" y="485"/>
                    </a:lnTo>
                    <a:lnTo>
                      <a:pt x="220" y="483"/>
                    </a:lnTo>
                    <a:lnTo>
                      <a:pt x="220" y="480"/>
                    </a:lnTo>
                    <a:lnTo>
                      <a:pt x="222" y="478"/>
                    </a:lnTo>
                    <a:lnTo>
                      <a:pt x="225" y="475"/>
                    </a:lnTo>
                    <a:lnTo>
                      <a:pt x="225" y="473"/>
                    </a:lnTo>
                    <a:lnTo>
                      <a:pt x="225" y="471"/>
                    </a:lnTo>
                    <a:lnTo>
                      <a:pt x="226" y="471"/>
                    </a:lnTo>
                    <a:lnTo>
                      <a:pt x="226" y="469"/>
                    </a:lnTo>
                    <a:lnTo>
                      <a:pt x="226" y="466"/>
                    </a:lnTo>
                    <a:lnTo>
                      <a:pt x="225" y="469"/>
                    </a:lnTo>
                    <a:lnTo>
                      <a:pt x="222" y="469"/>
                    </a:lnTo>
                    <a:lnTo>
                      <a:pt x="220" y="469"/>
                    </a:lnTo>
                    <a:lnTo>
                      <a:pt x="218" y="469"/>
                    </a:lnTo>
                    <a:lnTo>
                      <a:pt x="216" y="469"/>
                    </a:lnTo>
                    <a:lnTo>
                      <a:pt x="214" y="469"/>
                    </a:lnTo>
                    <a:lnTo>
                      <a:pt x="212" y="469"/>
                    </a:lnTo>
                    <a:lnTo>
                      <a:pt x="209" y="469"/>
                    </a:lnTo>
                    <a:lnTo>
                      <a:pt x="207" y="469"/>
                    </a:lnTo>
                    <a:lnTo>
                      <a:pt x="205" y="469"/>
                    </a:lnTo>
                    <a:lnTo>
                      <a:pt x="203" y="471"/>
                    </a:lnTo>
                    <a:lnTo>
                      <a:pt x="201" y="471"/>
                    </a:lnTo>
                    <a:lnTo>
                      <a:pt x="199" y="471"/>
                    </a:lnTo>
                    <a:lnTo>
                      <a:pt x="196" y="471"/>
                    </a:lnTo>
                    <a:lnTo>
                      <a:pt x="194" y="471"/>
                    </a:lnTo>
                    <a:lnTo>
                      <a:pt x="192" y="471"/>
                    </a:lnTo>
                    <a:lnTo>
                      <a:pt x="190" y="471"/>
                    </a:lnTo>
                    <a:lnTo>
                      <a:pt x="188" y="471"/>
                    </a:lnTo>
                    <a:lnTo>
                      <a:pt x="184" y="473"/>
                    </a:lnTo>
                    <a:lnTo>
                      <a:pt x="181" y="473"/>
                    </a:lnTo>
                    <a:lnTo>
                      <a:pt x="179" y="473"/>
                    </a:lnTo>
                    <a:lnTo>
                      <a:pt x="177" y="473"/>
                    </a:lnTo>
                    <a:lnTo>
                      <a:pt x="175" y="473"/>
                    </a:lnTo>
                    <a:lnTo>
                      <a:pt x="173" y="475"/>
                    </a:lnTo>
                    <a:lnTo>
                      <a:pt x="171" y="475"/>
                    </a:lnTo>
                    <a:lnTo>
                      <a:pt x="168" y="475"/>
                    </a:lnTo>
                    <a:lnTo>
                      <a:pt x="166" y="478"/>
                    </a:lnTo>
                    <a:lnTo>
                      <a:pt x="164" y="478"/>
                    </a:lnTo>
                    <a:lnTo>
                      <a:pt x="162" y="478"/>
                    </a:lnTo>
                    <a:lnTo>
                      <a:pt x="160" y="480"/>
                    </a:lnTo>
                    <a:lnTo>
                      <a:pt x="158" y="480"/>
                    </a:lnTo>
                    <a:lnTo>
                      <a:pt x="155" y="483"/>
                    </a:lnTo>
                    <a:lnTo>
                      <a:pt x="153" y="483"/>
                    </a:lnTo>
                    <a:lnTo>
                      <a:pt x="151" y="485"/>
                    </a:lnTo>
                    <a:lnTo>
                      <a:pt x="149" y="485"/>
                    </a:lnTo>
                    <a:lnTo>
                      <a:pt x="147" y="487"/>
                    </a:lnTo>
                    <a:lnTo>
                      <a:pt x="144" y="487"/>
                    </a:lnTo>
                    <a:lnTo>
                      <a:pt x="142" y="489"/>
                    </a:lnTo>
                    <a:lnTo>
                      <a:pt x="140" y="489"/>
                    </a:lnTo>
                    <a:lnTo>
                      <a:pt x="140" y="492"/>
                    </a:lnTo>
                    <a:lnTo>
                      <a:pt x="138" y="494"/>
                    </a:lnTo>
                    <a:lnTo>
                      <a:pt x="136" y="494"/>
                    </a:lnTo>
                    <a:lnTo>
                      <a:pt x="134" y="497"/>
                    </a:lnTo>
                    <a:lnTo>
                      <a:pt x="131" y="499"/>
                    </a:lnTo>
                    <a:lnTo>
                      <a:pt x="131" y="501"/>
                    </a:lnTo>
                    <a:lnTo>
                      <a:pt x="130" y="501"/>
                    </a:lnTo>
                    <a:lnTo>
                      <a:pt x="127" y="503"/>
                    </a:lnTo>
                    <a:lnTo>
                      <a:pt x="125" y="506"/>
                    </a:lnTo>
                    <a:lnTo>
                      <a:pt x="123" y="508"/>
                    </a:lnTo>
                    <a:lnTo>
                      <a:pt x="121" y="508"/>
                    </a:lnTo>
                    <a:lnTo>
                      <a:pt x="119" y="510"/>
                    </a:lnTo>
                    <a:lnTo>
                      <a:pt x="119" y="513"/>
                    </a:lnTo>
                    <a:lnTo>
                      <a:pt x="117" y="513"/>
                    </a:lnTo>
                    <a:lnTo>
                      <a:pt x="114" y="515"/>
                    </a:lnTo>
                    <a:lnTo>
                      <a:pt x="112" y="517"/>
                    </a:lnTo>
                    <a:lnTo>
                      <a:pt x="110" y="519"/>
                    </a:lnTo>
                    <a:lnTo>
                      <a:pt x="108" y="519"/>
                    </a:lnTo>
                    <a:lnTo>
                      <a:pt x="108" y="522"/>
                    </a:lnTo>
                    <a:lnTo>
                      <a:pt x="106" y="522"/>
                    </a:lnTo>
                    <a:lnTo>
                      <a:pt x="104" y="522"/>
                    </a:lnTo>
                    <a:lnTo>
                      <a:pt x="104" y="524"/>
                    </a:lnTo>
                    <a:lnTo>
                      <a:pt x="101" y="524"/>
                    </a:lnTo>
                    <a:lnTo>
                      <a:pt x="101" y="527"/>
                    </a:lnTo>
                    <a:lnTo>
                      <a:pt x="99" y="527"/>
                    </a:lnTo>
                    <a:lnTo>
                      <a:pt x="97" y="527"/>
                    </a:lnTo>
                    <a:lnTo>
                      <a:pt x="97" y="529"/>
                    </a:lnTo>
                    <a:lnTo>
                      <a:pt x="95" y="529"/>
                    </a:lnTo>
                    <a:lnTo>
                      <a:pt x="93" y="529"/>
                    </a:lnTo>
                    <a:lnTo>
                      <a:pt x="93" y="531"/>
                    </a:lnTo>
                    <a:lnTo>
                      <a:pt x="90" y="531"/>
                    </a:lnTo>
                    <a:lnTo>
                      <a:pt x="88" y="531"/>
                    </a:lnTo>
                    <a:lnTo>
                      <a:pt x="88" y="533"/>
                    </a:lnTo>
                    <a:lnTo>
                      <a:pt x="86" y="533"/>
                    </a:lnTo>
                    <a:lnTo>
                      <a:pt x="84" y="533"/>
                    </a:lnTo>
                    <a:lnTo>
                      <a:pt x="84" y="536"/>
                    </a:lnTo>
                    <a:lnTo>
                      <a:pt x="82" y="536"/>
                    </a:lnTo>
                    <a:lnTo>
                      <a:pt x="80" y="536"/>
                    </a:lnTo>
                    <a:lnTo>
                      <a:pt x="80" y="538"/>
                    </a:lnTo>
                    <a:lnTo>
                      <a:pt x="77" y="538"/>
                    </a:lnTo>
                    <a:lnTo>
                      <a:pt x="76" y="538"/>
                    </a:lnTo>
                    <a:lnTo>
                      <a:pt x="73" y="538"/>
                    </a:lnTo>
                    <a:lnTo>
                      <a:pt x="73" y="541"/>
                    </a:lnTo>
                    <a:lnTo>
                      <a:pt x="71" y="541"/>
                    </a:lnTo>
                    <a:lnTo>
                      <a:pt x="69" y="541"/>
                    </a:lnTo>
                    <a:lnTo>
                      <a:pt x="67" y="541"/>
                    </a:lnTo>
                    <a:lnTo>
                      <a:pt x="67" y="543"/>
                    </a:lnTo>
                    <a:lnTo>
                      <a:pt x="65" y="543"/>
                    </a:lnTo>
                    <a:lnTo>
                      <a:pt x="63" y="543"/>
                    </a:lnTo>
                    <a:lnTo>
                      <a:pt x="63" y="545"/>
                    </a:lnTo>
                    <a:lnTo>
                      <a:pt x="60" y="545"/>
                    </a:lnTo>
                    <a:lnTo>
                      <a:pt x="58" y="545"/>
                    </a:lnTo>
                    <a:lnTo>
                      <a:pt x="56" y="545"/>
                    </a:lnTo>
                    <a:lnTo>
                      <a:pt x="54" y="545"/>
                    </a:lnTo>
                    <a:lnTo>
                      <a:pt x="54" y="543"/>
                    </a:lnTo>
                    <a:lnTo>
                      <a:pt x="52" y="543"/>
                    </a:lnTo>
                    <a:lnTo>
                      <a:pt x="52" y="541"/>
                    </a:lnTo>
                    <a:lnTo>
                      <a:pt x="50" y="541"/>
                    </a:lnTo>
                    <a:lnTo>
                      <a:pt x="50" y="538"/>
                    </a:lnTo>
                    <a:lnTo>
                      <a:pt x="50" y="536"/>
                    </a:lnTo>
                    <a:lnTo>
                      <a:pt x="50" y="531"/>
                    </a:lnTo>
                    <a:lnTo>
                      <a:pt x="52" y="524"/>
                    </a:lnTo>
                    <a:lnTo>
                      <a:pt x="52" y="522"/>
                    </a:lnTo>
                    <a:lnTo>
                      <a:pt x="52" y="519"/>
                    </a:lnTo>
                    <a:lnTo>
                      <a:pt x="54" y="517"/>
                    </a:lnTo>
                    <a:lnTo>
                      <a:pt x="54" y="515"/>
                    </a:lnTo>
                    <a:lnTo>
                      <a:pt x="54" y="513"/>
                    </a:lnTo>
                    <a:lnTo>
                      <a:pt x="54" y="510"/>
                    </a:lnTo>
                    <a:lnTo>
                      <a:pt x="54" y="508"/>
                    </a:lnTo>
                    <a:lnTo>
                      <a:pt x="54" y="506"/>
                    </a:lnTo>
                    <a:lnTo>
                      <a:pt x="54" y="503"/>
                    </a:lnTo>
                    <a:lnTo>
                      <a:pt x="54" y="501"/>
                    </a:lnTo>
                    <a:lnTo>
                      <a:pt x="54" y="499"/>
                    </a:lnTo>
                    <a:lnTo>
                      <a:pt x="54" y="497"/>
                    </a:lnTo>
                    <a:lnTo>
                      <a:pt x="54" y="494"/>
                    </a:lnTo>
                    <a:lnTo>
                      <a:pt x="54" y="492"/>
                    </a:lnTo>
                    <a:lnTo>
                      <a:pt x="54" y="489"/>
                    </a:lnTo>
                    <a:lnTo>
                      <a:pt x="54" y="487"/>
                    </a:lnTo>
                    <a:lnTo>
                      <a:pt x="52" y="487"/>
                    </a:lnTo>
                    <a:lnTo>
                      <a:pt x="52" y="485"/>
                    </a:lnTo>
                    <a:lnTo>
                      <a:pt x="50" y="483"/>
                    </a:lnTo>
                    <a:lnTo>
                      <a:pt x="50" y="480"/>
                    </a:lnTo>
                    <a:lnTo>
                      <a:pt x="47" y="480"/>
                    </a:lnTo>
                    <a:lnTo>
                      <a:pt x="47" y="478"/>
                    </a:lnTo>
                    <a:lnTo>
                      <a:pt x="47" y="475"/>
                    </a:lnTo>
                    <a:lnTo>
                      <a:pt x="45" y="475"/>
                    </a:lnTo>
                    <a:lnTo>
                      <a:pt x="45" y="473"/>
                    </a:lnTo>
                    <a:lnTo>
                      <a:pt x="43" y="473"/>
                    </a:lnTo>
                    <a:lnTo>
                      <a:pt x="43" y="471"/>
                    </a:lnTo>
                    <a:lnTo>
                      <a:pt x="41" y="471"/>
                    </a:lnTo>
                    <a:lnTo>
                      <a:pt x="41" y="469"/>
                    </a:lnTo>
                    <a:lnTo>
                      <a:pt x="39" y="469"/>
                    </a:lnTo>
                    <a:lnTo>
                      <a:pt x="36" y="466"/>
                    </a:lnTo>
                    <a:lnTo>
                      <a:pt x="34" y="466"/>
                    </a:lnTo>
                    <a:lnTo>
                      <a:pt x="34" y="464"/>
                    </a:lnTo>
                    <a:lnTo>
                      <a:pt x="32" y="464"/>
                    </a:lnTo>
                    <a:lnTo>
                      <a:pt x="32" y="462"/>
                    </a:lnTo>
                    <a:lnTo>
                      <a:pt x="32" y="459"/>
                    </a:lnTo>
                    <a:lnTo>
                      <a:pt x="30" y="459"/>
                    </a:lnTo>
                    <a:lnTo>
                      <a:pt x="30" y="457"/>
                    </a:lnTo>
                    <a:lnTo>
                      <a:pt x="28" y="457"/>
                    </a:lnTo>
                    <a:lnTo>
                      <a:pt x="28" y="455"/>
                    </a:lnTo>
                    <a:lnTo>
                      <a:pt x="28" y="452"/>
                    </a:lnTo>
                    <a:lnTo>
                      <a:pt x="26" y="452"/>
                    </a:lnTo>
                    <a:lnTo>
                      <a:pt x="26" y="450"/>
                    </a:lnTo>
                    <a:lnTo>
                      <a:pt x="26" y="448"/>
                    </a:lnTo>
                    <a:lnTo>
                      <a:pt x="26" y="445"/>
                    </a:lnTo>
                    <a:lnTo>
                      <a:pt x="26" y="443"/>
                    </a:lnTo>
                    <a:lnTo>
                      <a:pt x="26" y="440"/>
                    </a:lnTo>
                    <a:lnTo>
                      <a:pt x="23" y="440"/>
                    </a:lnTo>
                    <a:lnTo>
                      <a:pt x="26" y="439"/>
                    </a:lnTo>
                    <a:lnTo>
                      <a:pt x="26" y="436"/>
                    </a:lnTo>
                    <a:lnTo>
                      <a:pt x="26" y="434"/>
                    </a:lnTo>
                    <a:lnTo>
                      <a:pt x="26" y="431"/>
                    </a:lnTo>
                    <a:lnTo>
                      <a:pt x="26" y="429"/>
                    </a:lnTo>
                    <a:lnTo>
                      <a:pt x="28" y="429"/>
                    </a:lnTo>
                    <a:lnTo>
                      <a:pt x="28" y="427"/>
                    </a:lnTo>
                    <a:lnTo>
                      <a:pt x="28" y="425"/>
                    </a:lnTo>
                    <a:lnTo>
                      <a:pt x="28" y="422"/>
                    </a:lnTo>
                    <a:lnTo>
                      <a:pt x="30" y="420"/>
                    </a:lnTo>
                    <a:lnTo>
                      <a:pt x="30" y="417"/>
                    </a:lnTo>
                    <a:lnTo>
                      <a:pt x="30" y="415"/>
                    </a:lnTo>
                    <a:lnTo>
                      <a:pt x="30" y="413"/>
                    </a:lnTo>
                    <a:lnTo>
                      <a:pt x="32" y="411"/>
                    </a:lnTo>
                    <a:lnTo>
                      <a:pt x="32" y="408"/>
                    </a:lnTo>
                    <a:lnTo>
                      <a:pt x="32" y="406"/>
                    </a:lnTo>
                    <a:lnTo>
                      <a:pt x="32" y="404"/>
                    </a:lnTo>
                    <a:lnTo>
                      <a:pt x="32" y="401"/>
                    </a:lnTo>
                    <a:lnTo>
                      <a:pt x="32" y="399"/>
                    </a:lnTo>
                    <a:lnTo>
                      <a:pt x="34" y="399"/>
                    </a:lnTo>
                    <a:lnTo>
                      <a:pt x="34" y="396"/>
                    </a:lnTo>
                    <a:lnTo>
                      <a:pt x="34" y="395"/>
                    </a:lnTo>
                    <a:lnTo>
                      <a:pt x="34" y="392"/>
                    </a:lnTo>
                    <a:lnTo>
                      <a:pt x="32" y="390"/>
                    </a:lnTo>
                    <a:lnTo>
                      <a:pt x="32" y="387"/>
                    </a:lnTo>
                    <a:lnTo>
                      <a:pt x="32" y="385"/>
                    </a:lnTo>
                    <a:lnTo>
                      <a:pt x="30" y="385"/>
                    </a:lnTo>
                    <a:lnTo>
                      <a:pt x="30" y="383"/>
                    </a:lnTo>
                    <a:lnTo>
                      <a:pt x="30" y="381"/>
                    </a:lnTo>
                    <a:lnTo>
                      <a:pt x="28" y="381"/>
                    </a:lnTo>
                    <a:lnTo>
                      <a:pt x="28" y="378"/>
                    </a:lnTo>
                    <a:lnTo>
                      <a:pt x="28" y="376"/>
                    </a:lnTo>
                    <a:lnTo>
                      <a:pt x="26" y="376"/>
                    </a:lnTo>
                    <a:lnTo>
                      <a:pt x="26" y="371"/>
                    </a:lnTo>
                    <a:lnTo>
                      <a:pt x="26" y="362"/>
                    </a:lnTo>
                    <a:lnTo>
                      <a:pt x="26" y="360"/>
                    </a:lnTo>
                    <a:lnTo>
                      <a:pt x="26" y="357"/>
                    </a:lnTo>
                    <a:lnTo>
                      <a:pt x="26" y="355"/>
                    </a:lnTo>
                    <a:lnTo>
                      <a:pt x="26" y="352"/>
                    </a:lnTo>
                    <a:lnTo>
                      <a:pt x="26" y="350"/>
                    </a:lnTo>
                    <a:lnTo>
                      <a:pt x="28" y="350"/>
                    </a:lnTo>
                    <a:lnTo>
                      <a:pt x="28" y="348"/>
                    </a:lnTo>
                    <a:lnTo>
                      <a:pt x="28" y="346"/>
                    </a:lnTo>
                    <a:lnTo>
                      <a:pt x="30" y="343"/>
                    </a:lnTo>
                    <a:lnTo>
                      <a:pt x="30" y="341"/>
                    </a:lnTo>
                    <a:lnTo>
                      <a:pt x="30" y="338"/>
                    </a:lnTo>
                    <a:lnTo>
                      <a:pt x="30" y="337"/>
                    </a:lnTo>
                    <a:lnTo>
                      <a:pt x="30" y="334"/>
                    </a:lnTo>
                    <a:lnTo>
                      <a:pt x="30" y="332"/>
                    </a:lnTo>
                    <a:lnTo>
                      <a:pt x="30" y="329"/>
                    </a:lnTo>
                    <a:lnTo>
                      <a:pt x="28" y="329"/>
                    </a:lnTo>
                    <a:lnTo>
                      <a:pt x="28" y="327"/>
                    </a:lnTo>
                    <a:lnTo>
                      <a:pt x="26" y="327"/>
                    </a:lnTo>
                    <a:lnTo>
                      <a:pt x="23" y="325"/>
                    </a:lnTo>
                    <a:lnTo>
                      <a:pt x="22" y="323"/>
                    </a:lnTo>
                    <a:lnTo>
                      <a:pt x="22" y="320"/>
                    </a:lnTo>
                    <a:lnTo>
                      <a:pt x="19" y="318"/>
                    </a:lnTo>
                    <a:lnTo>
                      <a:pt x="19" y="315"/>
                    </a:lnTo>
                    <a:lnTo>
                      <a:pt x="19" y="313"/>
                    </a:lnTo>
                    <a:lnTo>
                      <a:pt x="19" y="311"/>
                    </a:lnTo>
                    <a:lnTo>
                      <a:pt x="19" y="308"/>
                    </a:lnTo>
                    <a:lnTo>
                      <a:pt x="19" y="306"/>
                    </a:lnTo>
                    <a:lnTo>
                      <a:pt x="19" y="304"/>
                    </a:lnTo>
                    <a:lnTo>
                      <a:pt x="19" y="302"/>
                    </a:lnTo>
                    <a:lnTo>
                      <a:pt x="22" y="299"/>
                    </a:lnTo>
                    <a:lnTo>
                      <a:pt x="22" y="297"/>
                    </a:lnTo>
                    <a:lnTo>
                      <a:pt x="23" y="294"/>
                    </a:lnTo>
                    <a:lnTo>
                      <a:pt x="26" y="293"/>
                    </a:lnTo>
                    <a:lnTo>
                      <a:pt x="28" y="290"/>
                    </a:lnTo>
                    <a:lnTo>
                      <a:pt x="28" y="288"/>
                    </a:lnTo>
                    <a:lnTo>
                      <a:pt x="30" y="288"/>
                    </a:lnTo>
                    <a:lnTo>
                      <a:pt x="30" y="285"/>
                    </a:lnTo>
                    <a:lnTo>
                      <a:pt x="32" y="283"/>
                    </a:lnTo>
                    <a:lnTo>
                      <a:pt x="32" y="281"/>
                    </a:lnTo>
                    <a:lnTo>
                      <a:pt x="34" y="281"/>
                    </a:lnTo>
                    <a:lnTo>
                      <a:pt x="34" y="279"/>
                    </a:lnTo>
                    <a:lnTo>
                      <a:pt x="32" y="279"/>
                    </a:lnTo>
                    <a:lnTo>
                      <a:pt x="30" y="279"/>
                    </a:lnTo>
                    <a:lnTo>
                      <a:pt x="28" y="279"/>
                    </a:lnTo>
                    <a:lnTo>
                      <a:pt x="28" y="276"/>
                    </a:lnTo>
                    <a:lnTo>
                      <a:pt x="26" y="276"/>
                    </a:lnTo>
                    <a:lnTo>
                      <a:pt x="26" y="274"/>
                    </a:lnTo>
                    <a:lnTo>
                      <a:pt x="26" y="271"/>
                    </a:lnTo>
                    <a:lnTo>
                      <a:pt x="26" y="269"/>
                    </a:lnTo>
                    <a:lnTo>
                      <a:pt x="28" y="269"/>
                    </a:lnTo>
                    <a:lnTo>
                      <a:pt x="30" y="269"/>
                    </a:lnTo>
                    <a:lnTo>
                      <a:pt x="30" y="267"/>
                    </a:lnTo>
                    <a:lnTo>
                      <a:pt x="32" y="267"/>
                    </a:lnTo>
                    <a:lnTo>
                      <a:pt x="32" y="264"/>
                    </a:lnTo>
                    <a:lnTo>
                      <a:pt x="34" y="264"/>
                    </a:lnTo>
                    <a:lnTo>
                      <a:pt x="34" y="262"/>
                    </a:lnTo>
                    <a:lnTo>
                      <a:pt x="34" y="260"/>
                    </a:lnTo>
                    <a:lnTo>
                      <a:pt x="32" y="260"/>
                    </a:lnTo>
                    <a:lnTo>
                      <a:pt x="32" y="258"/>
                    </a:lnTo>
                    <a:lnTo>
                      <a:pt x="30" y="258"/>
                    </a:lnTo>
                    <a:lnTo>
                      <a:pt x="28" y="258"/>
                    </a:lnTo>
                    <a:lnTo>
                      <a:pt x="26" y="258"/>
                    </a:lnTo>
                    <a:lnTo>
                      <a:pt x="23" y="258"/>
                    </a:lnTo>
                    <a:lnTo>
                      <a:pt x="22" y="258"/>
                    </a:lnTo>
                    <a:lnTo>
                      <a:pt x="19" y="258"/>
                    </a:lnTo>
                    <a:lnTo>
                      <a:pt x="17" y="255"/>
                    </a:lnTo>
                    <a:lnTo>
                      <a:pt x="15" y="255"/>
                    </a:lnTo>
                    <a:lnTo>
                      <a:pt x="13" y="255"/>
                    </a:lnTo>
                    <a:lnTo>
                      <a:pt x="11" y="255"/>
                    </a:lnTo>
                    <a:lnTo>
                      <a:pt x="9" y="253"/>
                    </a:lnTo>
                    <a:lnTo>
                      <a:pt x="6" y="250"/>
                    </a:lnTo>
                    <a:lnTo>
                      <a:pt x="4" y="250"/>
                    </a:lnTo>
                    <a:lnTo>
                      <a:pt x="4" y="248"/>
                    </a:lnTo>
                    <a:lnTo>
                      <a:pt x="2" y="246"/>
                    </a:lnTo>
                    <a:lnTo>
                      <a:pt x="2" y="244"/>
                    </a:lnTo>
                    <a:lnTo>
                      <a:pt x="0" y="244"/>
                    </a:lnTo>
                    <a:lnTo>
                      <a:pt x="0" y="241"/>
                    </a:lnTo>
                    <a:lnTo>
                      <a:pt x="0" y="239"/>
                    </a:lnTo>
                    <a:lnTo>
                      <a:pt x="0" y="236"/>
                    </a:lnTo>
                    <a:lnTo>
                      <a:pt x="0" y="235"/>
                    </a:lnTo>
                    <a:lnTo>
                      <a:pt x="2" y="235"/>
                    </a:lnTo>
                    <a:lnTo>
                      <a:pt x="2" y="232"/>
                    </a:lnTo>
                    <a:lnTo>
                      <a:pt x="4" y="230"/>
                    </a:lnTo>
                    <a:lnTo>
                      <a:pt x="4" y="227"/>
                    </a:lnTo>
                    <a:lnTo>
                      <a:pt x="6" y="227"/>
                    </a:lnTo>
                    <a:lnTo>
                      <a:pt x="6" y="225"/>
                    </a:lnTo>
                    <a:lnTo>
                      <a:pt x="9" y="225"/>
                    </a:lnTo>
                    <a:lnTo>
                      <a:pt x="9" y="223"/>
                    </a:lnTo>
                    <a:lnTo>
                      <a:pt x="11" y="223"/>
                    </a:lnTo>
                    <a:lnTo>
                      <a:pt x="11" y="220"/>
                    </a:lnTo>
                    <a:lnTo>
                      <a:pt x="11" y="218"/>
                    </a:lnTo>
                    <a:lnTo>
                      <a:pt x="13" y="218"/>
                    </a:lnTo>
                    <a:lnTo>
                      <a:pt x="13" y="216"/>
                    </a:lnTo>
                    <a:lnTo>
                      <a:pt x="15" y="216"/>
                    </a:lnTo>
                    <a:lnTo>
                      <a:pt x="15" y="213"/>
                    </a:lnTo>
                    <a:lnTo>
                      <a:pt x="17" y="213"/>
                    </a:lnTo>
                    <a:lnTo>
                      <a:pt x="17" y="211"/>
                    </a:lnTo>
                    <a:lnTo>
                      <a:pt x="17" y="209"/>
                    </a:lnTo>
                    <a:lnTo>
                      <a:pt x="19" y="206"/>
                    </a:lnTo>
                    <a:lnTo>
                      <a:pt x="19" y="204"/>
                    </a:lnTo>
                    <a:lnTo>
                      <a:pt x="19" y="202"/>
                    </a:lnTo>
                    <a:lnTo>
                      <a:pt x="22" y="200"/>
                    </a:lnTo>
                    <a:lnTo>
                      <a:pt x="22" y="197"/>
                    </a:lnTo>
                    <a:lnTo>
                      <a:pt x="22" y="195"/>
                    </a:lnTo>
                    <a:lnTo>
                      <a:pt x="23" y="192"/>
                    </a:lnTo>
                    <a:lnTo>
                      <a:pt x="23" y="190"/>
                    </a:lnTo>
                    <a:lnTo>
                      <a:pt x="23" y="188"/>
                    </a:lnTo>
                    <a:lnTo>
                      <a:pt x="26" y="186"/>
                    </a:lnTo>
                    <a:lnTo>
                      <a:pt x="26" y="183"/>
                    </a:lnTo>
                    <a:lnTo>
                      <a:pt x="26" y="181"/>
                    </a:lnTo>
                    <a:lnTo>
                      <a:pt x="28" y="181"/>
                    </a:lnTo>
                    <a:lnTo>
                      <a:pt x="28" y="179"/>
                    </a:lnTo>
                    <a:lnTo>
                      <a:pt x="30" y="179"/>
                    </a:lnTo>
                    <a:lnTo>
                      <a:pt x="30" y="176"/>
                    </a:lnTo>
                    <a:lnTo>
                      <a:pt x="32" y="176"/>
                    </a:lnTo>
                    <a:lnTo>
                      <a:pt x="34" y="176"/>
                    </a:lnTo>
                    <a:lnTo>
                      <a:pt x="36" y="176"/>
                    </a:lnTo>
                    <a:lnTo>
                      <a:pt x="39" y="174"/>
                    </a:lnTo>
                    <a:lnTo>
                      <a:pt x="41" y="174"/>
                    </a:lnTo>
                    <a:lnTo>
                      <a:pt x="43" y="174"/>
                    </a:lnTo>
                    <a:lnTo>
                      <a:pt x="45" y="174"/>
                    </a:lnTo>
                    <a:lnTo>
                      <a:pt x="45" y="172"/>
                    </a:lnTo>
                    <a:lnTo>
                      <a:pt x="47" y="172"/>
                    </a:lnTo>
                    <a:lnTo>
                      <a:pt x="50" y="169"/>
                    </a:lnTo>
                    <a:lnTo>
                      <a:pt x="52" y="167"/>
                    </a:lnTo>
                    <a:lnTo>
                      <a:pt x="54" y="165"/>
                    </a:lnTo>
                    <a:lnTo>
                      <a:pt x="56" y="162"/>
                    </a:lnTo>
                    <a:lnTo>
                      <a:pt x="58" y="160"/>
                    </a:lnTo>
                    <a:lnTo>
                      <a:pt x="65" y="160"/>
                    </a:lnTo>
                    <a:lnTo>
                      <a:pt x="67" y="160"/>
                    </a:lnTo>
                    <a:lnTo>
                      <a:pt x="69" y="160"/>
                    </a:lnTo>
                    <a:lnTo>
                      <a:pt x="69" y="162"/>
                    </a:lnTo>
                    <a:lnTo>
                      <a:pt x="71" y="162"/>
                    </a:lnTo>
                    <a:lnTo>
                      <a:pt x="73" y="162"/>
                    </a:lnTo>
                    <a:lnTo>
                      <a:pt x="73" y="165"/>
                    </a:lnTo>
                    <a:lnTo>
                      <a:pt x="76" y="165"/>
                    </a:lnTo>
                    <a:lnTo>
                      <a:pt x="77" y="167"/>
                    </a:lnTo>
                    <a:lnTo>
                      <a:pt x="80" y="169"/>
                    </a:lnTo>
                    <a:lnTo>
                      <a:pt x="80" y="172"/>
                    </a:lnTo>
                    <a:lnTo>
                      <a:pt x="82" y="172"/>
                    </a:lnTo>
                    <a:lnTo>
                      <a:pt x="82" y="174"/>
                    </a:lnTo>
                    <a:lnTo>
                      <a:pt x="84" y="174"/>
                    </a:lnTo>
                    <a:lnTo>
                      <a:pt x="84" y="176"/>
                    </a:lnTo>
                    <a:lnTo>
                      <a:pt x="86" y="176"/>
                    </a:lnTo>
                    <a:lnTo>
                      <a:pt x="86" y="179"/>
                    </a:lnTo>
                    <a:lnTo>
                      <a:pt x="88" y="179"/>
                    </a:lnTo>
                    <a:lnTo>
                      <a:pt x="90" y="181"/>
                    </a:lnTo>
                    <a:lnTo>
                      <a:pt x="93" y="183"/>
                    </a:lnTo>
                    <a:lnTo>
                      <a:pt x="95" y="186"/>
                    </a:lnTo>
                    <a:lnTo>
                      <a:pt x="97" y="188"/>
                    </a:lnTo>
                    <a:lnTo>
                      <a:pt x="99" y="188"/>
                    </a:lnTo>
                    <a:lnTo>
                      <a:pt x="101" y="190"/>
                    </a:lnTo>
                    <a:lnTo>
                      <a:pt x="104" y="192"/>
                    </a:lnTo>
                    <a:lnTo>
                      <a:pt x="106" y="195"/>
                    </a:lnTo>
                    <a:lnTo>
                      <a:pt x="108" y="195"/>
                    </a:lnTo>
                    <a:lnTo>
                      <a:pt x="108" y="197"/>
                    </a:lnTo>
                    <a:lnTo>
                      <a:pt x="110" y="197"/>
                    </a:lnTo>
                    <a:lnTo>
                      <a:pt x="112" y="200"/>
                    </a:lnTo>
                    <a:lnTo>
                      <a:pt x="114" y="200"/>
                    </a:lnTo>
                    <a:lnTo>
                      <a:pt x="117" y="202"/>
                    </a:lnTo>
                    <a:lnTo>
                      <a:pt x="119" y="202"/>
                    </a:lnTo>
                    <a:lnTo>
                      <a:pt x="121" y="202"/>
                    </a:lnTo>
                    <a:lnTo>
                      <a:pt x="123" y="202"/>
                    </a:lnTo>
                    <a:lnTo>
                      <a:pt x="125" y="202"/>
                    </a:lnTo>
                    <a:lnTo>
                      <a:pt x="127" y="202"/>
                    </a:lnTo>
                    <a:lnTo>
                      <a:pt x="130" y="202"/>
                    </a:lnTo>
                    <a:lnTo>
                      <a:pt x="131" y="202"/>
                    </a:lnTo>
                    <a:lnTo>
                      <a:pt x="131" y="200"/>
                    </a:lnTo>
                    <a:lnTo>
                      <a:pt x="134" y="200"/>
                    </a:lnTo>
                    <a:lnTo>
                      <a:pt x="136" y="200"/>
                    </a:lnTo>
                    <a:lnTo>
                      <a:pt x="138" y="200"/>
                    </a:lnTo>
                    <a:lnTo>
                      <a:pt x="138" y="197"/>
                    </a:lnTo>
                    <a:lnTo>
                      <a:pt x="140" y="197"/>
                    </a:lnTo>
                    <a:lnTo>
                      <a:pt x="142" y="195"/>
                    </a:lnTo>
                    <a:lnTo>
                      <a:pt x="144" y="192"/>
                    </a:lnTo>
                    <a:lnTo>
                      <a:pt x="147" y="190"/>
                    </a:lnTo>
                    <a:lnTo>
                      <a:pt x="149" y="188"/>
                    </a:lnTo>
                    <a:lnTo>
                      <a:pt x="151" y="188"/>
                    </a:lnTo>
                    <a:lnTo>
                      <a:pt x="151" y="186"/>
                    </a:lnTo>
                    <a:lnTo>
                      <a:pt x="153" y="186"/>
                    </a:lnTo>
                    <a:lnTo>
                      <a:pt x="153" y="183"/>
                    </a:lnTo>
                    <a:lnTo>
                      <a:pt x="155" y="181"/>
                    </a:lnTo>
                    <a:lnTo>
                      <a:pt x="158" y="181"/>
                    </a:lnTo>
                    <a:lnTo>
                      <a:pt x="158" y="179"/>
                    </a:lnTo>
                    <a:lnTo>
                      <a:pt x="160" y="179"/>
                    </a:lnTo>
                    <a:lnTo>
                      <a:pt x="162" y="179"/>
                    </a:lnTo>
                    <a:lnTo>
                      <a:pt x="162" y="176"/>
                    </a:lnTo>
                    <a:lnTo>
                      <a:pt x="164" y="176"/>
                    </a:lnTo>
                    <a:lnTo>
                      <a:pt x="166" y="176"/>
                    </a:lnTo>
                    <a:lnTo>
                      <a:pt x="168" y="176"/>
                    </a:lnTo>
                    <a:lnTo>
                      <a:pt x="171" y="176"/>
                    </a:lnTo>
                    <a:lnTo>
                      <a:pt x="173" y="176"/>
                    </a:lnTo>
                    <a:lnTo>
                      <a:pt x="175" y="176"/>
                    </a:lnTo>
                    <a:lnTo>
                      <a:pt x="177" y="176"/>
                    </a:lnTo>
                    <a:lnTo>
                      <a:pt x="179" y="176"/>
                    </a:lnTo>
                    <a:lnTo>
                      <a:pt x="181" y="176"/>
                    </a:lnTo>
                    <a:lnTo>
                      <a:pt x="184" y="176"/>
                    </a:lnTo>
                    <a:lnTo>
                      <a:pt x="184" y="174"/>
                    </a:lnTo>
                    <a:lnTo>
                      <a:pt x="185" y="174"/>
                    </a:lnTo>
                    <a:lnTo>
                      <a:pt x="188" y="174"/>
                    </a:lnTo>
                    <a:lnTo>
                      <a:pt x="188" y="172"/>
                    </a:lnTo>
                    <a:lnTo>
                      <a:pt x="190" y="172"/>
                    </a:lnTo>
                    <a:lnTo>
                      <a:pt x="190" y="169"/>
                    </a:lnTo>
                    <a:lnTo>
                      <a:pt x="192" y="169"/>
                    </a:lnTo>
                    <a:lnTo>
                      <a:pt x="194" y="167"/>
                    </a:lnTo>
                    <a:lnTo>
                      <a:pt x="196" y="165"/>
                    </a:lnTo>
                    <a:lnTo>
                      <a:pt x="196" y="162"/>
                    </a:lnTo>
                    <a:lnTo>
                      <a:pt x="199" y="162"/>
                    </a:lnTo>
                    <a:lnTo>
                      <a:pt x="199" y="160"/>
                    </a:lnTo>
                    <a:lnTo>
                      <a:pt x="201" y="158"/>
                    </a:lnTo>
                    <a:lnTo>
                      <a:pt x="203" y="156"/>
                    </a:lnTo>
                    <a:lnTo>
                      <a:pt x="203" y="153"/>
                    </a:lnTo>
                    <a:lnTo>
                      <a:pt x="205" y="153"/>
                    </a:lnTo>
                    <a:lnTo>
                      <a:pt x="205" y="151"/>
                    </a:lnTo>
                    <a:lnTo>
                      <a:pt x="207" y="148"/>
                    </a:lnTo>
                    <a:lnTo>
                      <a:pt x="209" y="146"/>
                    </a:lnTo>
                    <a:lnTo>
                      <a:pt x="209" y="144"/>
                    </a:lnTo>
                    <a:lnTo>
                      <a:pt x="212" y="142"/>
                    </a:lnTo>
                    <a:lnTo>
                      <a:pt x="212" y="139"/>
                    </a:lnTo>
                    <a:lnTo>
                      <a:pt x="212" y="137"/>
                    </a:lnTo>
                    <a:lnTo>
                      <a:pt x="214" y="134"/>
                    </a:lnTo>
                    <a:lnTo>
                      <a:pt x="214" y="132"/>
                    </a:lnTo>
                    <a:lnTo>
                      <a:pt x="214" y="130"/>
                    </a:lnTo>
                    <a:lnTo>
                      <a:pt x="214" y="128"/>
                    </a:lnTo>
                    <a:lnTo>
                      <a:pt x="214" y="125"/>
                    </a:lnTo>
                    <a:lnTo>
                      <a:pt x="214" y="123"/>
                    </a:lnTo>
                    <a:lnTo>
                      <a:pt x="214" y="121"/>
                    </a:lnTo>
                    <a:lnTo>
                      <a:pt x="214" y="118"/>
                    </a:lnTo>
                    <a:lnTo>
                      <a:pt x="214" y="116"/>
                    </a:lnTo>
                    <a:lnTo>
                      <a:pt x="214" y="114"/>
                    </a:lnTo>
                    <a:lnTo>
                      <a:pt x="214" y="111"/>
                    </a:lnTo>
                    <a:lnTo>
                      <a:pt x="214" y="109"/>
                    </a:lnTo>
                    <a:lnTo>
                      <a:pt x="214" y="107"/>
                    </a:lnTo>
                    <a:lnTo>
                      <a:pt x="214" y="104"/>
                    </a:lnTo>
                    <a:lnTo>
                      <a:pt x="214" y="102"/>
                    </a:lnTo>
                    <a:lnTo>
                      <a:pt x="214" y="100"/>
                    </a:lnTo>
                    <a:lnTo>
                      <a:pt x="214" y="98"/>
                    </a:lnTo>
                    <a:lnTo>
                      <a:pt x="214" y="95"/>
                    </a:lnTo>
                    <a:lnTo>
                      <a:pt x="216" y="93"/>
                    </a:lnTo>
                    <a:lnTo>
                      <a:pt x="216" y="90"/>
                    </a:lnTo>
                    <a:lnTo>
                      <a:pt x="216" y="88"/>
                    </a:lnTo>
                    <a:lnTo>
                      <a:pt x="216" y="86"/>
                    </a:lnTo>
                    <a:lnTo>
                      <a:pt x="218" y="84"/>
                    </a:lnTo>
                    <a:lnTo>
                      <a:pt x="218" y="81"/>
                    </a:lnTo>
                    <a:lnTo>
                      <a:pt x="218" y="79"/>
                    </a:lnTo>
                    <a:lnTo>
                      <a:pt x="220" y="77"/>
                    </a:lnTo>
                    <a:lnTo>
                      <a:pt x="222" y="74"/>
                    </a:lnTo>
                    <a:lnTo>
                      <a:pt x="225" y="74"/>
                    </a:lnTo>
                    <a:lnTo>
                      <a:pt x="226" y="74"/>
                    </a:lnTo>
                    <a:lnTo>
                      <a:pt x="229" y="74"/>
                    </a:lnTo>
                    <a:lnTo>
                      <a:pt x="231" y="74"/>
                    </a:lnTo>
                    <a:lnTo>
                      <a:pt x="233" y="74"/>
                    </a:lnTo>
                    <a:lnTo>
                      <a:pt x="235" y="77"/>
                    </a:lnTo>
                    <a:lnTo>
                      <a:pt x="237" y="77"/>
                    </a:lnTo>
                    <a:lnTo>
                      <a:pt x="239" y="77"/>
                    </a:lnTo>
                    <a:lnTo>
                      <a:pt x="242" y="79"/>
                    </a:lnTo>
                    <a:lnTo>
                      <a:pt x="244" y="79"/>
                    </a:lnTo>
                    <a:lnTo>
                      <a:pt x="246" y="79"/>
                    </a:lnTo>
                    <a:lnTo>
                      <a:pt x="248" y="79"/>
                    </a:lnTo>
                    <a:lnTo>
                      <a:pt x="250" y="79"/>
                    </a:lnTo>
                    <a:lnTo>
                      <a:pt x="253" y="79"/>
                    </a:lnTo>
                    <a:lnTo>
                      <a:pt x="255" y="79"/>
                    </a:lnTo>
                    <a:lnTo>
                      <a:pt x="257" y="79"/>
                    </a:lnTo>
                    <a:lnTo>
                      <a:pt x="259" y="79"/>
                    </a:lnTo>
                    <a:lnTo>
                      <a:pt x="261" y="79"/>
                    </a:lnTo>
                    <a:lnTo>
                      <a:pt x="263" y="81"/>
                    </a:lnTo>
                    <a:lnTo>
                      <a:pt x="266" y="81"/>
                    </a:lnTo>
                    <a:lnTo>
                      <a:pt x="268" y="81"/>
                    </a:lnTo>
                    <a:lnTo>
                      <a:pt x="270" y="84"/>
                    </a:lnTo>
                    <a:lnTo>
                      <a:pt x="272" y="84"/>
                    </a:lnTo>
                    <a:lnTo>
                      <a:pt x="274" y="86"/>
                    </a:lnTo>
                    <a:lnTo>
                      <a:pt x="276" y="86"/>
                    </a:lnTo>
                    <a:lnTo>
                      <a:pt x="279" y="88"/>
                    </a:lnTo>
                    <a:lnTo>
                      <a:pt x="280" y="88"/>
                    </a:lnTo>
                    <a:lnTo>
                      <a:pt x="283" y="88"/>
                    </a:lnTo>
                    <a:lnTo>
                      <a:pt x="285" y="90"/>
                    </a:lnTo>
                    <a:lnTo>
                      <a:pt x="287" y="90"/>
                    </a:lnTo>
                    <a:lnTo>
                      <a:pt x="289" y="90"/>
                    </a:lnTo>
                    <a:lnTo>
                      <a:pt x="289" y="93"/>
                    </a:lnTo>
                    <a:lnTo>
                      <a:pt x="291" y="93"/>
                    </a:lnTo>
                    <a:lnTo>
                      <a:pt x="293" y="90"/>
                    </a:lnTo>
                    <a:lnTo>
                      <a:pt x="296" y="90"/>
                    </a:lnTo>
                    <a:lnTo>
                      <a:pt x="298" y="90"/>
                    </a:lnTo>
                    <a:lnTo>
                      <a:pt x="300" y="90"/>
                    </a:lnTo>
                    <a:lnTo>
                      <a:pt x="300" y="93"/>
                    </a:lnTo>
                    <a:lnTo>
                      <a:pt x="302" y="90"/>
                    </a:lnTo>
                    <a:lnTo>
                      <a:pt x="304" y="90"/>
                    </a:lnTo>
                    <a:lnTo>
                      <a:pt x="307" y="90"/>
                    </a:lnTo>
                    <a:lnTo>
                      <a:pt x="307" y="88"/>
                    </a:lnTo>
                    <a:lnTo>
                      <a:pt x="309" y="88"/>
                    </a:lnTo>
                    <a:lnTo>
                      <a:pt x="311" y="88"/>
                    </a:lnTo>
                    <a:lnTo>
                      <a:pt x="313" y="86"/>
                    </a:lnTo>
                    <a:lnTo>
                      <a:pt x="315" y="84"/>
                    </a:lnTo>
                    <a:lnTo>
                      <a:pt x="317" y="81"/>
                    </a:lnTo>
                    <a:lnTo>
                      <a:pt x="320" y="81"/>
                    </a:lnTo>
                    <a:lnTo>
                      <a:pt x="320" y="79"/>
                    </a:lnTo>
                    <a:lnTo>
                      <a:pt x="322" y="79"/>
                    </a:lnTo>
                    <a:lnTo>
                      <a:pt x="324" y="77"/>
                    </a:lnTo>
                    <a:lnTo>
                      <a:pt x="326" y="77"/>
                    </a:lnTo>
                    <a:lnTo>
                      <a:pt x="326" y="74"/>
                    </a:lnTo>
                    <a:lnTo>
                      <a:pt x="328" y="74"/>
                    </a:lnTo>
                    <a:lnTo>
                      <a:pt x="330" y="74"/>
                    </a:lnTo>
                    <a:lnTo>
                      <a:pt x="330" y="72"/>
                    </a:lnTo>
                    <a:lnTo>
                      <a:pt x="333" y="72"/>
                    </a:lnTo>
                    <a:lnTo>
                      <a:pt x="334" y="72"/>
                    </a:lnTo>
                    <a:lnTo>
                      <a:pt x="337" y="70"/>
                    </a:lnTo>
                    <a:lnTo>
                      <a:pt x="339" y="70"/>
                    </a:lnTo>
                    <a:lnTo>
                      <a:pt x="341" y="70"/>
                    </a:lnTo>
                    <a:lnTo>
                      <a:pt x="341" y="67"/>
                    </a:lnTo>
                    <a:lnTo>
                      <a:pt x="343" y="67"/>
                    </a:lnTo>
                    <a:lnTo>
                      <a:pt x="345" y="67"/>
                    </a:lnTo>
                    <a:lnTo>
                      <a:pt x="345" y="65"/>
                    </a:lnTo>
                    <a:lnTo>
                      <a:pt x="347" y="65"/>
                    </a:lnTo>
                    <a:lnTo>
                      <a:pt x="350" y="65"/>
                    </a:lnTo>
                    <a:lnTo>
                      <a:pt x="350" y="63"/>
                    </a:lnTo>
                    <a:lnTo>
                      <a:pt x="352" y="63"/>
                    </a:lnTo>
                    <a:lnTo>
                      <a:pt x="354" y="60"/>
                    </a:lnTo>
                    <a:lnTo>
                      <a:pt x="356" y="60"/>
                    </a:lnTo>
                    <a:lnTo>
                      <a:pt x="358" y="58"/>
                    </a:lnTo>
                    <a:lnTo>
                      <a:pt x="361" y="56"/>
                    </a:lnTo>
                    <a:lnTo>
                      <a:pt x="363" y="56"/>
                    </a:lnTo>
                    <a:lnTo>
                      <a:pt x="363" y="54"/>
                    </a:lnTo>
                    <a:lnTo>
                      <a:pt x="365" y="51"/>
                    </a:lnTo>
                    <a:lnTo>
                      <a:pt x="367" y="49"/>
                    </a:lnTo>
                    <a:lnTo>
                      <a:pt x="369" y="46"/>
                    </a:lnTo>
                    <a:lnTo>
                      <a:pt x="371" y="44"/>
                    </a:lnTo>
                    <a:lnTo>
                      <a:pt x="374" y="44"/>
                    </a:lnTo>
                    <a:lnTo>
                      <a:pt x="374" y="42"/>
                    </a:lnTo>
                    <a:lnTo>
                      <a:pt x="376" y="40"/>
                    </a:lnTo>
                    <a:lnTo>
                      <a:pt x="378" y="40"/>
                    </a:lnTo>
                    <a:lnTo>
                      <a:pt x="378" y="37"/>
                    </a:lnTo>
                    <a:lnTo>
                      <a:pt x="380" y="37"/>
                    </a:lnTo>
                    <a:lnTo>
                      <a:pt x="380" y="35"/>
                    </a:lnTo>
                    <a:lnTo>
                      <a:pt x="382" y="35"/>
                    </a:lnTo>
                    <a:lnTo>
                      <a:pt x="382" y="32"/>
                    </a:lnTo>
                    <a:lnTo>
                      <a:pt x="384" y="32"/>
                    </a:lnTo>
                    <a:lnTo>
                      <a:pt x="384" y="30"/>
                    </a:lnTo>
                    <a:lnTo>
                      <a:pt x="387" y="30"/>
                    </a:lnTo>
                    <a:lnTo>
                      <a:pt x="387" y="28"/>
                    </a:lnTo>
                    <a:lnTo>
                      <a:pt x="388" y="28"/>
                    </a:lnTo>
                    <a:lnTo>
                      <a:pt x="388" y="26"/>
                    </a:lnTo>
                    <a:lnTo>
                      <a:pt x="391" y="26"/>
                    </a:lnTo>
                    <a:lnTo>
                      <a:pt x="391" y="23"/>
                    </a:lnTo>
                    <a:lnTo>
                      <a:pt x="393" y="23"/>
                    </a:lnTo>
                    <a:lnTo>
                      <a:pt x="395" y="21"/>
                    </a:lnTo>
                    <a:lnTo>
                      <a:pt x="399" y="19"/>
                    </a:lnTo>
                    <a:lnTo>
                      <a:pt x="404" y="21"/>
                    </a:lnTo>
                    <a:lnTo>
                      <a:pt x="406" y="23"/>
                    </a:lnTo>
                    <a:lnTo>
                      <a:pt x="408" y="26"/>
                    </a:lnTo>
                    <a:lnTo>
                      <a:pt x="410" y="26"/>
                    </a:lnTo>
                    <a:lnTo>
                      <a:pt x="410" y="28"/>
                    </a:lnTo>
                    <a:lnTo>
                      <a:pt x="412" y="28"/>
                    </a:lnTo>
                    <a:lnTo>
                      <a:pt x="412" y="30"/>
                    </a:lnTo>
                    <a:lnTo>
                      <a:pt x="415" y="30"/>
                    </a:lnTo>
                    <a:lnTo>
                      <a:pt x="415" y="32"/>
                    </a:lnTo>
                    <a:lnTo>
                      <a:pt x="417" y="32"/>
                    </a:lnTo>
                    <a:lnTo>
                      <a:pt x="419" y="35"/>
                    </a:lnTo>
                    <a:lnTo>
                      <a:pt x="421" y="35"/>
                    </a:lnTo>
                    <a:lnTo>
                      <a:pt x="421" y="37"/>
                    </a:lnTo>
                    <a:lnTo>
                      <a:pt x="423" y="37"/>
                    </a:lnTo>
                    <a:lnTo>
                      <a:pt x="425" y="37"/>
                    </a:lnTo>
                    <a:lnTo>
                      <a:pt x="425" y="40"/>
                    </a:lnTo>
                    <a:lnTo>
                      <a:pt x="428" y="40"/>
                    </a:lnTo>
                    <a:lnTo>
                      <a:pt x="429" y="42"/>
                    </a:lnTo>
                    <a:lnTo>
                      <a:pt x="429" y="44"/>
                    </a:lnTo>
                    <a:lnTo>
                      <a:pt x="432" y="44"/>
                    </a:lnTo>
                    <a:lnTo>
                      <a:pt x="432" y="46"/>
                    </a:lnTo>
                    <a:lnTo>
                      <a:pt x="434" y="46"/>
                    </a:lnTo>
                    <a:lnTo>
                      <a:pt x="434" y="49"/>
                    </a:lnTo>
                    <a:lnTo>
                      <a:pt x="436" y="49"/>
                    </a:lnTo>
                    <a:lnTo>
                      <a:pt x="436" y="51"/>
                    </a:lnTo>
                    <a:lnTo>
                      <a:pt x="438" y="51"/>
                    </a:lnTo>
                    <a:lnTo>
                      <a:pt x="438" y="54"/>
                    </a:lnTo>
                    <a:lnTo>
                      <a:pt x="440" y="56"/>
                    </a:lnTo>
                    <a:lnTo>
                      <a:pt x="442" y="58"/>
                    </a:lnTo>
                    <a:lnTo>
                      <a:pt x="442" y="60"/>
                    </a:lnTo>
                    <a:lnTo>
                      <a:pt x="445" y="63"/>
                    </a:lnTo>
                    <a:lnTo>
                      <a:pt x="445" y="65"/>
                    </a:lnTo>
                    <a:lnTo>
                      <a:pt x="447" y="65"/>
                    </a:lnTo>
                    <a:lnTo>
                      <a:pt x="447" y="67"/>
                    </a:lnTo>
                    <a:lnTo>
                      <a:pt x="449" y="70"/>
                    </a:lnTo>
                    <a:lnTo>
                      <a:pt x="451" y="70"/>
                    </a:lnTo>
                    <a:lnTo>
                      <a:pt x="453" y="70"/>
                    </a:lnTo>
                    <a:lnTo>
                      <a:pt x="456" y="70"/>
                    </a:lnTo>
                    <a:lnTo>
                      <a:pt x="458" y="70"/>
                    </a:lnTo>
                    <a:lnTo>
                      <a:pt x="460" y="70"/>
                    </a:lnTo>
                    <a:lnTo>
                      <a:pt x="460" y="67"/>
                    </a:lnTo>
                    <a:lnTo>
                      <a:pt x="462" y="67"/>
                    </a:lnTo>
                    <a:lnTo>
                      <a:pt x="464" y="67"/>
                    </a:lnTo>
                    <a:lnTo>
                      <a:pt x="466" y="67"/>
                    </a:lnTo>
                    <a:lnTo>
                      <a:pt x="466" y="65"/>
                    </a:lnTo>
                    <a:lnTo>
                      <a:pt x="469" y="65"/>
                    </a:lnTo>
                    <a:lnTo>
                      <a:pt x="471" y="65"/>
                    </a:lnTo>
                    <a:lnTo>
                      <a:pt x="473" y="63"/>
                    </a:lnTo>
                    <a:lnTo>
                      <a:pt x="473" y="60"/>
                    </a:lnTo>
                    <a:lnTo>
                      <a:pt x="475" y="60"/>
                    </a:lnTo>
                    <a:lnTo>
                      <a:pt x="477" y="58"/>
                    </a:lnTo>
                    <a:lnTo>
                      <a:pt x="477" y="56"/>
                    </a:lnTo>
                    <a:lnTo>
                      <a:pt x="479" y="56"/>
                    </a:lnTo>
                    <a:lnTo>
                      <a:pt x="479" y="54"/>
                    </a:lnTo>
                    <a:lnTo>
                      <a:pt x="482" y="54"/>
                    </a:lnTo>
                    <a:lnTo>
                      <a:pt x="482" y="51"/>
                    </a:lnTo>
                    <a:lnTo>
                      <a:pt x="483" y="51"/>
                    </a:lnTo>
                    <a:lnTo>
                      <a:pt x="486" y="49"/>
                    </a:lnTo>
                    <a:lnTo>
                      <a:pt x="488" y="49"/>
                    </a:lnTo>
                    <a:lnTo>
                      <a:pt x="488" y="46"/>
                    </a:lnTo>
                    <a:lnTo>
                      <a:pt x="490" y="46"/>
                    </a:lnTo>
                    <a:lnTo>
                      <a:pt x="492" y="44"/>
                    </a:lnTo>
                    <a:lnTo>
                      <a:pt x="494" y="42"/>
                    </a:lnTo>
                    <a:lnTo>
                      <a:pt x="496" y="42"/>
                    </a:lnTo>
                    <a:lnTo>
                      <a:pt x="499" y="40"/>
                    </a:lnTo>
                    <a:lnTo>
                      <a:pt x="501" y="37"/>
                    </a:lnTo>
                    <a:lnTo>
                      <a:pt x="503" y="35"/>
                    </a:lnTo>
                    <a:lnTo>
                      <a:pt x="505" y="32"/>
                    </a:lnTo>
                    <a:lnTo>
                      <a:pt x="507" y="32"/>
                    </a:lnTo>
                    <a:lnTo>
                      <a:pt x="510" y="30"/>
                    </a:lnTo>
                    <a:lnTo>
                      <a:pt x="512" y="28"/>
                    </a:lnTo>
                    <a:lnTo>
                      <a:pt x="514" y="26"/>
                    </a:lnTo>
                    <a:lnTo>
                      <a:pt x="516" y="23"/>
                    </a:lnTo>
                    <a:lnTo>
                      <a:pt x="518" y="23"/>
                    </a:lnTo>
                    <a:lnTo>
                      <a:pt x="520" y="21"/>
                    </a:lnTo>
                    <a:lnTo>
                      <a:pt x="523" y="19"/>
                    </a:lnTo>
                    <a:lnTo>
                      <a:pt x="523" y="16"/>
                    </a:lnTo>
                    <a:lnTo>
                      <a:pt x="525" y="16"/>
                    </a:lnTo>
                    <a:lnTo>
                      <a:pt x="527" y="14"/>
                    </a:lnTo>
                    <a:lnTo>
                      <a:pt x="529" y="14"/>
                    </a:lnTo>
                    <a:lnTo>
                      <a:pt x="529" y="12"/>
                    </a:lnTo>
                    <a:lnTo>
                      <a:pt x="531" y="12"/>
                    </a:lnTo>
                    <a:lnTo>
                      <a:pt x="531" y="9"/>
                    </a:lnTo>
                    <a:lnTo>
                      <a:pt x="533" y="9"/>
                    </a:lnTo>
                    <a:lnTo>
                      <a:pt x="533" y="7"/>
                    </a:lnTo>
                    <a:lnTo>
                      <a:pt x="536" y="7"/>
                    </a:lnTo>
                    <a:lnTo>
                      <a:pt x="536" y="5"/>
                    </a:lnTo>
                    <a:lnTo>
                      <a:pt x="537" y="5"/>
                    </a:lnTo>
                    <a:lnTo>
                      <a:pt x="537" y="2"/>
                    </a:lnTo>
                    <a:lnTo>
                      <a:pt x="540" y="2"/>
                    </a:lnTo>
                    <a:lnTo>
                      <a:pt x="540" y="0"/>
                    </a:lnTo>
                    <a:lnTo>
                      <a:pt x="542" y="0"/>
                    </a:lnTo>
                    <a:lnTo>
                      <a:pt x="544" y="0"/>
                    </a:lnTo>
                    <a:lnTo>
                      <a:pt x="546" y="0"/>
                    </a:lnTo>
                    <a:lnTo>
                      <a:pt x="548" y="0"/>
                    </a:lnTo>
                    <a:lnTo>
                      <a:pt x="551" y="0"/>
                    </a:lnTo>
                    <a:lnTo>
                      <a:pt x="553" y="0"/>
                    </a:lnTo>
                    <a:lnTo>
                      <a:pt x="555" y="0"/>
                    </a:lnTo>
                    <a:lnTo>
                      <a:pt x="557" y="0"/>
                    </a:lnTo>
                    <a:lnTo>
                      <a:pt x="559" y="2"/>
                    </a:lnTo>
                    <a:lnTo>
                      <a:pt x="561" y="2"/>
                    </a:lnTo>
                    <a:lnTo>
                      <a:pt x="566" y="5"/>
                    </a:lnTo>
                    <a:lnTo>
                      <a:pt x="568" y="5"/>
                    </a:lnTo>
                    <a:lnTo>
                      <a:pt x="570" y="5"/>
                    </a:lnTo>
                    <a:lnTo>
                      <a:pt x="572" y="7"/>
                    </a:lnTo>
                    <a:lnTo>
                      <a:pt x="574" y="7"/>
                    </a:lnTo>
                    <a:lnTo>
                      <a:pt x="577" y="7"/>
                    </a:lnTo>
                    <a:lnTo>
                      <a:pt x="579" y="7"/>
                    </a:lnTo>
                    <a:lnTo>
                      <a:pt x="579" y="9"/>
                    </a:lnTo>
                    <a:lnTo>
                      <a:pt x="581" y="9"/>
                    </a:lnTo>
                    <a:lnTo>
                      <a:pt x="583" y="9"/>
                    </a:lnTo>
                    <a:lnTo>
                      <a:pt x="585" y="12"/>
                    </a:lnTo>
                    <a:lnTo>
                      <a:pt x="587" y="12"/>
                    </a:lnTo>
                    <a:lnTo>
                      <a:pt x="587" y="14"/>
                    </a:lnTo>
                    <a:lnTo>
                      <a:pt x="590" y="14"/>
                    </a:lnTo>
                    <a:lnTo>
                      <a:pt x="590" y="16"/>
                    </a:lnTo>
                    <a:lnTo>
                      <a:pt x="591" y="16"/>
                    </a:lnTo>
                    <a:lnTo>
                      <a:pt x="594" y="19"/>
                    </a:lnTo>
                    <a:lnTo>
                      <a:pt x="596" y="19"/>
                    </a:lnTo>
                    <a:lnTo>
                      <a:pt x="598" y="21"/>
                    </a:lnTo>
                    <a:lnTo>
                      <a:pt x="600" y="21"/>
                    </a:lnTo>
                    <a:lnTo>
                      <a:pt x="602" y="21"/>
                    </a:lnTo>
                    <a:lnTo>
                      <a:pt x="605" y="23"/>
                    </a:lnTo>
                    <a:lnTo>
                      <a:pt x="607" y="26"/>
                    </a:lnTo>
                    <a:lnTo>
                      <a:pt x="609" y="28"/>
                    </a:lnTo>
                    <a:lnTo>
                      <a:pt x="611" y="28"/>
                    </a:lnTo>
                    <a:lnTo>
                      <a:pt x="613" y="26"/>
                    </a:lnTo>
                    <a:lnTo>
                      <a:pt x="615" y="26"/>
                    </a:lnTo>
                    <a:lnTo>
                      <a:pt x="618" y="23"/>
                    </a:lnTo>
                    <a:lnTo>
                      <a:pt x="620" y="23"/>
                    </a:lnTo>
                    <a:lnTo>
                      <a:pt x="622" y="23"/>
                    </a:lnTo>
                    <a:lnTo>
                      <a:pt x="624" y="26"/>
                    </a:lnTo>
                    <a:lnTo>
                      <a:pt x="626" y="28"/>
                    </a:lnTo>
                    <a:lnTo>
                      <a:pt x="628" y="30"/>
                    </a:lnTo>
                    <a:lnTo>
                      <a:pt x="631" y="30"/>
                    </a:lnTo>
                    <a:lnTo>
                      <a:pt x="631" y="32"/>
                    </a:lnTo>
                    <a:lnTo>
                      <a:pt x="633" y="32"/>
                    </a:lnTo>
                    <a:lnTo>
                      <a:pt x="635" y="32"/>
                    </a:lnTo>
                    <a:lnTo>
                      <a:pt x="637" y="32"/>
                    </a:lnTo>
                    <a:lnTo>
                      <a:pt x="639" y="32"/>
                    </a:lnTo>
                    <a:lnTo>
                      <a:pt x="641" y="32"/>
                    </a:lnTo>
                    <a:lnTo>
                      <a:pt x="641" y="35"/>
                    </a:lnTo>
                    <a:lnTo>
                      <a:pt x="641" y="37"/>
                    </a:lnTo>
                    <a:lnTo>
                      <a:pt x="641" y="40"/>
                    </a:lnTo>
                    <a:lnTo>
                      <a:pt x="641" y="42"/>
                    </a:lnTo>
                    <a:lnTo>
                      <a:pt x="641" y="44"/>
                    </a:lnTo>
                    <a:lnTo>
                      <a:pt x="641" y="46"/>
                    </a:lnTo>
                    <a:lnTo>
                      <a:pt x="641" y="49"/>
                    </a:lnTo>
                    <a:lnTo>
                      <a:pt x="641" y="51"/>
                    </a:lnTo>
                    <a:lnTo>
                      <a:pt x="644" y="54"/>
                    </a:lnTo>
                    <a:lnTo>
                      <a:pt x="644" y="56"/>
                    </a:lnTo>
                    <a:lnTo>
                      <a:pt x="645" y="56"/>
                    </a:lnTo>
                    <a:lnTo>
                      <a:pt x="645" y="58"/>
                    </a:lnTo>
                    <a:lnTo>
                      <a:pt x="648" y="58"/>
                    </a:lnTo>
                    <a:lnTo>
                      <a:pt x="648" y="60"/>
                    </a:lnTo>
                    <a:lnTo>
                      <a:pt x="648" y="63"/>
                    </a:lnTo>
                    <a:lnTo>
                      <a:pt x="650" y="63"/>
                    </a:lnTo>
                    <a:lnTo>
                      <a:pt x="650" y="65"/>
                    </a:lnTo>
                    <a:lnTo>
                      <a:pt x="652" y="65"/>
                    </a:lnTo>
                    <a:lnTo>
                      <a:pt x="652" y="67"/>
                    </a:lnTo>
                    <a:lnTo>
                      <a:pt x="654" y="67"/>
                    </a:lnTo>
                    <a:lnTo>
                      <a:pt x="654" y="70"/>
                    </a:lnTo>
                    <a:lnTo>
                      <a:pt x="656" y="70"/>
                    </a:lnTo>
                    <a:lnTo>
                      <a:pt x="659" y="74"/>
                    </a:lnTo>
                    <a:lnTo>
                      <a:pt x="659" y="79"/>
                    </a:lnTo>
                    <a:lnTo>
                      <a:pt x="659" y="81"/>
                    </a:lnTo>
                    <a:lnTo>
                      <a:pt x="656" y="84"/>
                    </a:lnTo>
                    <a:lnTo>
                      <a:pt x="656" y="86"/>
                    </a:lnTo>
                    <a:lnTo>
                      <a:pt x="656" y="88"/>
                    </a:lnTo>
                    <a:lnTo>
                      <a:pt x="659" y="90"/>
                    </a:lnTo>
                    <a:lnTo>
                      <a:pt x="659" y="93"/>
                    </a:lnTo>
                    <a:lnTo>
                      <a:pt x="659" y="95"/>
                    </a:lnTo>
                    <a:lnTo>
                      <a:pt x="659" y="98"/>
                    </a:lnTo>
                    <a:lnTo>
                      <a:pt x="659" y="100"/>
                    </a:lnTo>
                    <a:lnTo>
                      <a:pt x="659" y="102"/>
                    </a:lnTo>
                    <a:lnTo>
                      <a:pt x="659" y="104"/>
                    </a:lnTo>
                    <a:lnTo>
                      <a:pt x="659" y="107"/>
                    </a:lnTo>
                    <a:lnTo>
                      <a:pt x="661" y="107"/>
                    </a:lnTo>
                    <a:lnTo>
                      <a:pt x="661" y="109"/>
                    </a:lnTo>
                    <a:lnTo>
                      <a:pt x="661" y="111"/>
                    </a:lnTo>
                    <a:lnTo>
                      <a:pt x="663" y="114"/>
                    </a:lnTo>
                    <a:lnTo>
                      <a:pt x="663" y="116"/>
                    </a:lnTo>
                    <a:lnTo>
                      <a:pt x="665" y="116"/>
                    </a:lnTo>
                    <a:lnTo>
                      <a:pt x="667" y="118"/>
                    </a:lnTo>
                    <a:lnTo>
                      <a:pt x="669" y="118"/>
                    </a:lnTo>
                    <a:lnTo>
                      <a:pt x="669" y="121"/>
                    </a:lnTo>
                    <a:lnTo>
                      <a:pt x="672" y="121"/>
                    </a:lnTo>
                    <a:lnTo>
                      <a:pt x="674" y="123"/>
                    </a:lnTo>
                    <a:lnTo>
                      <a:pt x="676" y="125"/>
                    </a:lnTo>
                    <a:lnTo>
                      <a:pt x="676" y="128"/>
                    </a:lnTo>
                    <a:lnTo>
                      <a:pt x="676" y="130"/>
                    </a:lnTo>
                    <a:lnTo>
                      <a:pt x="676" y="132"/>
                    </a:lnTo>
                    <a:lnTo>
                      <a:pt x="676" y="134"/>
                    </a:lnTo>
                    <a:lnTo>
                      <a:pt x="676" y="137"/>
                    </a:lnTo>
                    <a:lnTo>
                      <a:pt x="676" y="139"/>
                    </a:lnTo>
                    <a:lnTo>
                      <a:pt x="674" y="139"/>
                    </a:lnTo>
                    <a:lnTo>
                      <a:pt x="674" y="142"/>
                    </a:lnTo>
                    <a:lnTo>
                      <a:pt x="674" y="144"/>
                    </a:lnTo>
                    <a:lnTo>
                      <a:pt x="674" y="146"/>
                    </a:lnTo>
                    <a:lnTo>
                      <a:pt x="672" y="146"/>
                    </a:lnTo>
                    <a:lnTo>
                      <a:pt x="672" y="148"/>
                    </a:lnTo>
                    <a:lnTo>
                      <a:pt x="672" y="151"/>
                    </a:lnTo>
                    <a:lnTo>
                      <a:pt x="672" y="153"/>
                    </a:lnTo>
                    <a:lnTo>
                      <a:pt x="672" y="156"/>
                    </a:lnTo>
                    <a:lnTo>
                      <a:pt x="669" y="158"/>
                    </a:lnTo>
                    <a:lnTo>
                      <a:pt x="669" y="160"/>
                    </a:lnTo>
                    <a:lnTo>
                      <a:pt x="669" y="162"/>
                    </a:lnTo>
                    <a:lnTo>
                      <a:pt x="669" y="165"/>
                    </a:lnTo>
                    <a:lnTo>
                      <a:pt x="669" y="167"/>
                    </a:lnTo>
                    <a:lnTo>
                      <a:pt x="667" y="169"/>
                    </a:lnTo>
                    <a:lnTo>
                      <a:pt x="667" y="172"/>
                    </a:lnTo>
                    <a:lnTo>
                      <a:pt x="665" y="172"/>
                    </a:lnTo>
                    <a:lnTo>
                      <a:pt x="665" y="174"/>
                    </a:lnTo>
                    <a:lnTo>
                      <a:pt x="663" y="174"/>
                    </a:lnTo>
                    <a:lnTo>
                      <a:pt x="661" y="176"/>
                    </a:lnTo>
                    <a:lnTo>
                      <a:pt x="659" y="179"/>
                    </a:lnTo>
                    <a:lnTo>
                      <a:pt x="656" y="179"/>
                    </a:lnTo>
                    <a:lnTo>
                      <a:pt x="656" y="181"/>
                    </a:lnTo>
                    <a:lnTo>
                      <a:pt x="654" y="181"/>
                    </a:lnTo>
                    <a:lnTo>
                      <a:pt x="652" y="181"/>
                    </a:lnTo>
                    <a:lnTo>
                      <a:pt x="650" y="181"/>
                    </a:lnTo>
                    <a:lnTo>
                      <a:pt x="648" y="183"/>
                    </a:lnTo>
                    <a:lnTo>
                      <a:pt x="645" y="183"/>
                    </a:lnTo>
                    <a:lnTo>
                      <a:pt x="645" y="186"/>
                    </a:lnTo>
                    <a:lnTo>
                      <a:pt x="644" y="186"/>
                    </a:lnTo>
                    <a:lnTo>
                      <a:pt x="641" y="188"/>
                    </a:lnTo>
                    <a:lnTo>
                      <a:pt x="641" y="190"/>
                    </a:lnTo>
                    <a:lnTo>
                      <a:pt x="639" y="192"/>
                    </a:lnTo>
                    <a:lnTo>
                      <a:pt x="639" y="195"/>
                    </a:lnTo>
                    <a:lnTo>
                      <a:pt x="639" y="197"/>
                    </a:lnTo>
                    <a:lnTo>
                      <a:pt x="639" y="200"/>
                    </a:lnTo>
                    <a:lnTo>
                      <a:pt x="639" y="202"/>
                    </a:lnTo>
                    <a:lnTo>
                      <a:pt x="641" y="202"/>
                    </a:lnTo>
                    <a:lnTo>
                      <a:pt x="641" y="204"/>
                    </a:lnTo>
                    <a:lnTo>
                      <a:pt x="644" y="204"/>
                    </a:lnTo>
                    <a:lnTo>
                      <a:pt x="644" y="206"/>
                    </a:lnTo>
                    <a:lnTo>
                      <a:pt x="644" y="209"/>
                    </a:lnTo>
                    <a:lnTo>
                      <a:pt x="645" y="209"/>
                    </a:lnTo>
                    <a:lnTo>
                      <a:pt x="645" y="211"/>
                    </a:lnTo>
                    <a:lnTo>
                      <a:pt x="648" y="213"/>
                    </a:lnTo>
                    <a:lnTo>
                      <a:pt x="648" y="216"/>
                    </a:lnTo>
                    <a:lnTo>
                      <a:pt x="650" y="216"/>
                    </a:lnTo>
                    <a:lnTo>
                      <a:pt x="650" y="218"/>
                    </a:lnTo>
                    <a:lnTo>
                      <a:pt x="652" y="218"/>
                    </a:lnTo>
                    <a:lnTo>
                      <a:pt x="652" y="220"/>
                    </a:lnTo>
                    <a:lnTo>
                      <a:pt x="654" y="223"/>
                    </a:lnTo>
                    <a:lnTo>
                      <a:pt x="654" y="225"/>
                    </a:lnTo>
                    <a:lnTo>
                      <a:pt x="656" y="227"/>
                    </a:lnTo>
                    <a:lnTo>
                      <a:pt x="659" y="230"/>
                    </a:lnTo>
                    <a:lnTo>
                      <a:pt x="659" y="232"/>
                    </a:lnTo>
                    <a:lnTo>
                      <a:pt x="661" y="232"/>
                    </a:lnTo>
                    <a:lnTo>
                      <a:pt x="661" y="235"/>
                    </a:lnTo>
                    <a:lnTo>
                      <a:pt x="663" y="235"/>
                    </a:lnTo>
                    <a:lnTo>
                      <a:pt x="663" y="236"/>
                    </a:lnTo>
                    <a:lnTo>
                      <a:pt x="665" y="236"/>
                    </a:lnTo>
                    <a:lnTo>
                      <a:pt x="665" y="239"/>
                    </a:lnTo>
                    <a:lnTo>
                      <a:pt x="667" y="239"/>
                    </a:lnTo>
                    <a:lnTo>
                      <a:pt x="669" y="241"/>
                    </a:lnTo>
                    <a:lnTo>
                      <a:pt x="669" y="244"/>
                    </a:lnTo>
                    <a:lnTo>
                      <a:pt x="672" y="244"/>
                    </a:lnTo>
                    <a:lnTo>
                      <a:pt x="674" y="246"/>
                    </a:lnTo>
                    <a:lnTo>
                      <a:pt x="676" y="248"/>
                    </a:lnTo>
                    <a:lnTo>
                      <a:pt x="678" y="248"/>
                    </a:lnTo>
                    <a:lnTo>
                      <a:pt x="678" y="250"/>
                    </a:lnTo>
                    <a:lnTo>
                      <a:pt x="680" y="250"/>
                    </a:lnTo>
                    <a:lnTo>
                      <a:pt x="682" y="250"/>
                    </a:lnTo>
                    <a:lnTo>
                      <a:pt x="685" y="253"/>
                    </a:lnTo>
                    <a:lnTo>
                      <a:pt x="686" y="253"/>
                    </a:lnTo>
                    <a:lnTo>
                      <a:pt x="689" y="250"/>
                    </a:lnTo>
                    <a:lnTo>
                      <a:pt x="691" y="250"/>
                    </a:lnTo>
                    <a:lnTo>
                      <a:pt x="693" y="250"/>
                    </a:lnTo>
                    <a:lnTo>
                      <a:pt x="695" y="250"/>
                    </a:lnTo>
                    <a:lnTo>
                      <a:pt x="697" y="250"/>
                    </a:lnTo>
                    <a:lnTo>
                      <a:pt x="697" y="248"/>
                    </a:lnTo>
                    <a:lnTo>
                      <a:pt x="699" y="248"/>
                    </a:lnTo>
                    <a:lnTo>
                      <a:pt x="704" y="25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Freeform 114"/>
              <p:cNvSpPr>
                <a:spLocks/>
              </p:cNvSpPr>
              <p:nvPr/>
            </p:nvSpPr>
            <p:spPr bwMode="auto">
              <a:xfrm>
                <a:off x="1961" y="2464"/>
                <a:ext cx="798" cy="803"/>
              </a:xfrm>
              <a:custGeom>
                <a:avLst/>
                <a:gdLst>
                  <a:gd name="T0" fmla="*/ 2147483647 w 557"/>
                  <a:gd name="T1" fmla="*/ 1597866091 h 604"/>
                  <a:gd name="T2" fmla="*/ 2147483647 w 557"/>
                  <a:gd name="T3" fmla="*/ 1746492209 h 604"/>
                  <a:gd name="T4" fmla="*/ 2147483647 w 557"/>
                  <a:gd name="T5" fmla="*/ 1951307674 h 604"/>
                  <a:gd name="T6" fmla="*/ 2147483647 w 557"/>
                  <a:gd name="T7" fmla="*/ 2147483647 h 604"/>
                  <a:gd name="T8" fmla="*/ 2147483647 w 557"/>
                  <a:gd name="T9" fmla="*/ 2147483647 h 604"/>
                  <a:gd name="T10" fmla="*/ 2147483647 w 557"/>
                  <a:gd name="T11" fmla="*/ 2147483647 h 604"/>
                  <a:gd name="T12" fmla="*/ 2147483647 w 557"/>
                  <a:gd name="T13" fmla="*/ 2147483647 h 604"/>
                  <a:gd name="T14" fmla="*/ 2147483647 w 557"/>
                  <a:gd name="T15" fmla="*/ 2147483647 h 604"/>
                  <a:gd name="T16" fmla="*/ 2147483647 w 557"/>
                  <a:gd name="T17" fmla="*/ 2147483647 h 604"/>
                  <a:gd name="T18" fmla="*/ 2147483647 w 557"/>
                  <a:gd name="T19" fmla="*/ 2147483647 h 604"/>
                  <a:gd name="T20" fmla="*/ 2147483647 w 557"/>
                  <a:gd name="T21" fmla="*/ 2147483647 h 604"/>
                  <a:gd name="T22" fmla="*/ 2147483647 w 557"/>
                  <a:gd name="T23" fmla="*/ 2147483647 h 604"/>
                  <a:gd name="T24" fmla="*/ 2147483647 w 557"/>
                  <a:gd name="T25" fmla="*/ 2147483647 h 604"/>
                  <a:gd name="T26" fmla="*/ 2147483647 w 557"/>
                  <a:gd name="T27" fmla="*/ 2147483647 h 604"/>
                  <a:gd name="T28" fmla="*/ 2147483647 w 557"/>
                  <a:gd name="T29" fmla="*/ 2147483647 h 604"/>
                  <a:gd name="T30" fmla="*/ 2147483647 w 557"/>
                  <a:gd name="T31" fmla="*/ 2147483647 h 604"/>
                  <a:gd name="T32" fmla="*/ 2147483647 w 557"/>
                  <a:gd name="T33" fmla="*/ 2147483647 h 604"/>
                  <a:gd name="T34" fmla="*/ 2147483647 w 557"/>
                  <a:gd name="T35" fmla="*/ 2147483647 h 604"/>
                  <a:gd name="T36" fmla="*/ 2147483647 w 557"/>
                  <a:gd name="T37" fmla="*/ 2147483647 h 604"/>
                  <a:gd name="T38" fmla="*/ 2147483647 w 557"/>
                  <a:gd name="T39" fmla="*/ 2147483647 h 604"/>
                  <a:gd name="T40" fmla="*/ 2147483647 w 557"/>
                  <a:gd name="T41" fmla="*/ 2147483647 h 604"/>
                  <a:gd name="T42" fmla="*/ 2147483647 w 557"/>
                  <a:gd name="T43" fmla="*/ 2147483647 h 604"/>
                  <a:gd name="T44" fmla="*/ 2147483647 w 557"/>
                  <a:gd name="T45" fmla="*/ 2147483647 h 604"/>
                  <a:gd name="T46" fmla="*/ 2147483647 w 557"/>
                  <a:gd name="T47" fmla="*/ 2147483647 h 604"/>
                  <a:gd name="T48" fmla="*/ 2147483647 w 557"/>
                  <a:gd name="T49" fmla="*/ 2147483647 h 604"/>
                  <a:gd name="T50" fmla="*/ 2147483647 w 557"/>
                  <a:gd name="T51" fmla="*/ 2147483647 h 604"/>
                  <a:gd name="T52" fmla="*/ 2147483647 w 557"/>
                  <a:gd name="T53" fmla="*/ 2147483647 h 604"/>
                  <a:gd name="T54" fmla="*/ 2147483647 w 557"/>
                  <a:gd name="T55" fmla="*/ 2147483647 h 604"/>
                  <a:gd name="T56" fmla="*/ 2147483647 w 557"/>
                  <a:gd name="T57" fmla="*/ 2147483647 h 604"/>
                  <a:gd name="T58" fmla="*/ 2147483647 w 557"/>
                  <a:gd name="T59" fmla="*/ 2082809382 h 604"/>
                  <a:gd name="T60" fmla="*/ 2147483647 w 557"/>
                  <a:gd name="T61" fmla="*/ 1850712035 h 604"/>
                  <a:gd name="T62" fmla="*/ 1749964236 w 557"/>
                  <a:gd name="T63" fmla="*/ 1663218775 h 604"/>
                  <a:gd name="T64" fmla="*/ 2147483647 w 557"/>
                  <a:gd name="T65" fmla="*/ 1464352151 h 604"/>
                  <a:gd name="T66" fmla="*/ 1749964236 w 557"/>
                  <a:gd name="T67" fmla="*/ 1293719733 h 604"/>
                  <a:gd name="T68" fmla="*/ 2147483647 w 557"/>
                  <a:gd name="T69" fmla="*/ 1132219658 h 604"/>
                  <a:gd name="T70" fmla="*/ 2147483647 w 557"/>
                  <a:gd name="T71" fmla="*/ 968629583 h 604"/>
                  <a:gd name="T72" fmla="*/ 2147483647 w 557"/>
                  <a:gd name="T73" fmla="*/ 751007336 h 604"/>
                  <a:gd name="T74" fmla="*/ 2147483647 w 557"/>
                  <a:gd name="T75" fmla="*/ 537294455 h 604"/>
                  <a:gd name="T76" fmla="*/ 2147483647 w 557"/>
                  <a:gd name="T77" fmla="*/ 351548099 h 604"/>
                  <a:gd name="T78" fmla="*/ 2147483647 w 557"/>
                  <a:gd name="T79" fmla="*/ 424900614 h 604"/>
                  <a:gd name="T80" fmla="*/ 2147483647 w 557"/>
                  <a:gd name="T81" fmla="*/ 334890682 h 604"/>
                  <a:gd name="T82" fmla="*/ 2147483647 w 557"/>
                  <a:gd name="T83" fmla="*/ 175165049 h 604"/>
                  <a:gd name="T84" fmla="*/ 2147483647 w 557"/>
                  <a:gd name="T85" fmla="*/ 99104231 h 604"/>
                  <a:gd name="T86" fmla="*/ 2147483647 w 557"/>
                  <a:gd name="T87" fmla="*/ 23861484 h 604"/>
                  <a:gd name="T88" fmla="*/ 2147483647 w 557"/>
                  <a:gd name="T89" fmla="*/ 88370292 h 604"/>
                  <a:gd name="T90" fmla="*/ 2147483647 w 557"/>
                  <a:gd name="T91" fmla="*/ 156193660 h 604"/>
                  <a:gd name="T92" fmla="*/ 2147483647 w 557"/>
                  <a:gd name="T93" fmla="*/ 232876605 h 604"/>
                  <a:gd name="T94" fmla="*/ 2147483647 w 557"/>
                  <a:gd name="T95" fmla="*/ 189472544 h 604"/>
                  <a:gd name="T96" fmla="*/ 2147483647 w 557"/>
                  <a:gd name="T97" fmla="*/ 232876605 h 604"/>
                  <a:gd name="T98" fmla="*/ 2147483647 w 557"/>
                  <a:gd name="T99" fmla="*/ 175165049 h 604"/>
                  <a:gd name="T100" fmla="*/ 2147483647 w 557"/>
                  <a:gd name="T101" fmla="*/ 0 h 604"/>
                  <a:gd name="T102" fmla="*/ 2147483647 w 557"/>
                  <a:gd name="T103" fmla="*/ 222318842 h 604"/>
                  <a:gd name="T104" fmla="*/ 2147483647 w 557"/>
                  <a:gd name="T105" fmla="*/ 411607099 h 604"/>
                  <a:gd name="T106" fmla="*/ 2147483647 w 557"/>
                  <a:gd name="T107" fmla="*/ 516327863 h 604"/>
                  <a:gd name="T108" fmla="*/ 2147483647 w 557"/>
                  <a:gd name="T109" fmla="*/ 629501959 h 604"/>
                  <a:gd name="T110" fmla="*/ 2147483647 w 557"/>
                  <a:gd name="T111" fmla="*/ 714316867 h 604"/>
                  <a:gd name="T112" fmla="*/ 2147483647 w 557"/>
                  <a:gd name="T113" fmla="*/ 794327414 h 604"/>
                  <a:gd name="T114" fmla="*/ 2147483647 w 557"/>
                  <a:gd name="T115" fmla="*/ 851632109 h 604"/>
                  <a:gd name="T116" fmla="*/ 2147483647 w 557"/>
                  <a:gd name="T117" fmla="*/ 941006135 h 604"/>
                  <a:gd name="T118" fmla="*/ 2147483647 w 557"/>
                  <a:gd name="T119" fmla="*/ 1025416767 h 604"/>
                  <a:gd name="T120" fmla="*/ 2147483647 w 557"/>
                  <a:gd name="T121" fmla="*/ 1274917603 h 60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57"/>
                  <a:gd name="T184" fmla="*/ 0 h 604"/>
                  <a:gd name="T185" fmla="*/ 557 w 557"/>
                  <a:gd name="T186" fmla="*/ 604 h 60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57" h="604">
                    <a:moveTo>
                      <a:pt x="553" y="227"/>
                    </a:moveTo>
                    <a:lnTo>
                      <a:pt x="553" y="231"/>
                    </a:lnTo>
                    <a:lnTo>
                      <a:pt x="551" y="234"/>
                    </a:lnTo>
                    <a:lnTo>
                      <a:pt x="551" y="236"/>
                    </a:lnTo>
                    <a:lnTo>
                      <a:pt x="548" y="236"/>
                    </a:lnTo>
                    <a:lnTo>
                      <a:pt x="548" y="239"/>
                    </a:lnTo>
                    <a:lnTo>
                      <a:pt x="546" y="240"/>
                    </a:lnTo>
                    <a:lnTo>
                      <a:pt x="546" y="243"/>
                    </a:lnTo>
                    <a:lnTo>
                      <a:pt x="544" y="243"/>
                    </a:lnTo>
                    <a:lnTo>
                      <a:pt x="544" y="245"/>
                    </a:lnTo>
                    <a:lnTo>
                      <a:pt x="542" y="245"/>
                    </a:lnTo>
                    <a:lnTo>
                      <a:pt x="540" y="248"/>
                    </a:lnTo>
                    <a:lnTo>
                      <a:pt x="540" y="250"/>
                    </a:lnTo>
                    <a:lnTo>
                      <a:pt x="538" y="250"/>
                    </a:lnTo>
                    <a:lnTo>
                      <a:pt x="538" y="252"/>
                    </a:lnTo>
                    <a:lnTo>
                      <a:pt x="535" y="252"/>
                    </a:lnTo>
                    <a:lnTo>
                      <a:pt x="535" y="254"/>
                    </a:lnTo>
                    <a:lnTo>
                      <a:pt x="533" y="254"/>
                    </a:lnTo>
                    <a:lnTo>
                      <a:pt x="531" y="257"/>
                    </a:lnTo>
                    <a:lnTo>
                      <a:pt x="529" y="257"/>
                    </a:lnTo>
                    <a:lnTo>
                      <a:pt x="527" y="257"/>
                    </a:lnTo>
                    <a:lnTo>
                      <a:pt x="527" y="259"/>
                    </a:lnTo>
                    <a:lnTo>
                      <a:pt x="525" y="259"/>
                    </a:lnTo>
                    <a:lnTo>
                      <a:pt x="522" y="262"/>
                    </a:lnTo>
                    <a:lnTo>
                      <a:pt x="520" y="262"/>
                    </a:lnTo>
                    <a:lnTo>
                      <a:pt x="518" y="264"/>
                    </a:lnTo>
                    <a:lnTo>
                      <a:pt x="516" y="264"/>
                    </a:lnTo>
                    <a:lnTo>
                      <a:pt x="514" y="266"/>
                    </a:lnTo>
                    <a:lnTo>
                      <a:pt x="512" y="268"/>
                    </a:lnTo>
                    <a:lnTo>
                      <a:pt x="509" y="271"/>
                    </a:lnTo>
                    <a:lnTo>
                      <a:pt x="508" y="273"/>
                    </a:lnTo>
                    <a:lnTo>
                      <a:pt x="508" y="275"/>
                    </a:lnTo>
                    <a:lnTo>
                      <a:pt x="508" y="278"/>
                    </a:lnTo>
                    <a:lnTo>
                      <a:pt x="508" y="280"/>
                    </a:lnTo>
                    <a:lnTo>
                      <a:pt x="508" y="282"/>
                    </a:lnTo>
                    <a:lnTo>
                      <a:pt x="505" y="285"/>
                    </a:lnTo>
                    <a:lnTo>
                      <a:pt x="505" y="287"/>
                    </a:lnTo>
                    <a:lnTo>
                      <a:pt x="505" y="289"/>
                    </a:lnTo>
                    <a:lnTo>
                      <a:pt x="503" y="289"/>
                    </a:lnTo>
                    <a:lnTo>
                      <a:pt x="503" y="292"/>
                    </a:lnTo>
                    <a:lnTo>
                      <a:pt x="503" y="294"/>
                    </a:lnTo>
                    <a:lnTo>
                      <a:pt x="503" y="296"/>
                    </a:lnTo>
                    <a:lnTo>
                      <a:pt x="501" y="296"/>
                    </a:lnTo>
                    <a:lnTo>
                      <a:pt x="501" y="298"/>
                    </a:lnTo>
                    <a:lnTo>
                      <a:pt x="501" y="301"/>
                    </a:lnTo>
                    <a:lnTo>
                      <a:pt x="499" y="303"/>
                    </a:lnTo>
                    <a:lnTo>
                      <a:pt x="497" y="306"/>
                    </a:lnTo>
                    <a:lnTo>
                      <a:pt x="497" y="308"/>
                    </a:lnTo>
                    <a:lnTo>
                      <a:pt x="497" y="310"/>
                    </a:lnTo>
                    <a:lnTo>
                      <a:pt x="494" y="312"/>
                    </a:lnTo>
                    <a:lnTo>
                      <a:pt x="492" y="315"/>
                    </a:lnTo>
                    <a:lnTo>
                      <a:pt x="492" y="317"/>
                    </a:lnTo>
                    <a:lnTo>
                      <a:pt x="492" y="319"/>
                    </a:lnTo>
                    <a:lnTo>
                      <a:pt x="490" y="319"/>
                    </a:lnTo>
                    <a:lnTo>
                      <a:pt x="490" y="322"/>
                    </a:lnTo>
                    <a:lnTo>
                      <a:pt x="488" y="324"/>
                    </a:lnTo>
                    <a:lnTo>
                      <a:pt x="488" y="326"/>
                    </a:lnTo>
                    <a:lnTo>
                      <a:pt x="486" y="329"/>
                    </a:lnTo>
                    <a:lnTo>
                      <a:pt x="486" y="331"/>
                    </a:lnTo>
                    <a:lnTo>
                      <a:pt x="484" y="333"/>
                    </a:lnTo>
                    <a:lnTo>
                      <a:pt x="484" y="336"/>
                    </a:lnTo>
                    <a:lnTo>
                      <a:pt x="484" y="338"/>
                    </a:lnTo>
                    <a:lnTo>
                      <a:pt x="481" y="338"/>
                    </a:lnTo>
                    <a:lnTo>
                      <a:pt x="481" y="340"/>
                    </a:lnTo>
                    <a:lnTo>
                      <a:pt x="479" y="340"/>
                    </a:lnTo>
                    <a:lnTo>
                      <a:pt x="479" y="342"/>
                    </a:lnTo>
                    <a:lnTo>
                      <a:pt x="477" y="345"/>
                    </a:lnTo>
                    <a:lnTo>
                      <a:pt x="477" y="347"/>
                    </a:lnTo>
                    <a:lnTo>
                      <a:pt x="475" y="347"/>
                    </a:lnTo>
                    <a:lnTo>
                      <a:pt x="475" y="350"/>
                    </a:lnTo>
                    <a:lnTo>
                      <a:pt x="473" y="350"/>
                    </a:lnTo>
                    <a:lnTo>
                      <a:pt x="473" y="352"/>
                    </a:lnTo>
                    <a:lnTo>
                      <a:pt x="473" y="354"/>
                    </a:lnTo>
                    <a:lnTo>
                      <a:pt x="473" y="356"/>
                    </a:lnTo>
                    <a:lnTo>
                      <a:pt x="473" y="359"/>
                    </a:lnTo>
                    <a:lnTo>
                      <a:pt x="473" y="361"/>
                    </a:lnTo>
                    <a:lnTo>
                      <a:pt x="473" y="364"/>
                    </a:lnTo>
                    <a:lnTo>
                      <a:pt x="473" y="365"/>
                    </a:lnTo>
                    <a:lnTo>
                      <a:pt x="471" y="368"/>
                    </a:lnTo>
                    <a:lnTo>
                      <a:pt x="471" y="370"/>
                    </a:lnTo>
                    <a:lnTo>
                      <a:pt x="468" y="373"/>
                    </a:lnTo>
                    <a:lnTo>
                      <a:pt x="466" y="373"/>
                    </a:lnTo>
                    <a:lnTo>
                      <a:pt x="466" y="375"/>
                    </a:lnTo>
                    <a:lnTo>
                      <a:pt x="464" y="377"/>
                    </a:lnTo>
                    <a:lnTo>
                      <a:pt x="462" y="379"/>
                    </a:lnTo>
                    <a:lnTo>
                      <a:pt x="460" y="382"/>
                    </a:lnTo>
                    <a:lnTo>
                      <a:pt x="460" y="384"/>
                    </a:lnTo>
                    <a:lnTo>
                      <a:pt x="458" y="384"/>
                    </a:lnTo>
                    <a:lnTo>
                      <a:pt x="458" y="387"/>
                    </a:lnTo>
                    <a:lnTo>
                      <a:pt x="458" y="389"/>
                    </a:lnTo>
                    <a:lnTo>
                      <a:pt x="455" y="389"/>
                    </a:lnTo>
                    <a:lnTo>
                      <a:pt x="455" y="391"/>
                    </a:lnTo>
                    <a:lnTo>
                      <a:pt x="454" y="393"/>
                    </a:lnTo>
                    <a:lnTo>
                      <a:pt x="454" y="396"/>
                    </a:lnTo>
                    <a:lnTo>
                      <a:pt x="451" y="396"/>
                    </a:lnTo>
                    <a:lnTo>
                      <a:pt x="451" y="398"/>
                    </a:lnTo>
                    <a:lnTo>
                      <a:pt x="449" y="400"/>
                    </a:lnTo>
                    <a:lnTo>
                      <a:pt x="449" y="403"/>
                    </a:lnTo>
                    <a:lnTo>
                      <a:pt x="447" y="403"/>
                    </a:lnTo>
                    <a:lnTo>
                      <a:pt x="445" y="405"/>
                    </a:lnTo>
                    <a:lnTo>
                      <a:pt x="443" y="407"/>
                    </a:lnTo>
                    <a:lnTo>
                      <a:pt x="443" y="410"/>
                    </a:lnTo>
                    <a:lnTo>
                      <a:pt x="440" y="410"/>
                    </a:lnTo>
                    <a:lnTo>
                      <a:pt x="438" y="412"/>
                    </a:lnTo>
                    <a:lnTo>
                      <a:pt x="436" y="412"/>
                    </a:lnTo>
                    <a:lnTo>
                      <a:pt x="434" y="414"/>
                    </a:lnTo>
                    <a:lnTo>
                      <a:pt x="432" y="417"/>
                    </a:lnTo>
                    <a:lnTo>
                      <a:pt x="430" y="419"/>
                    </a:lnTo>
                    <a:lnTo>
                      <a:pt x="427" y="419"/>
                    </a:lnTo>
                    <a:lnTo>
                      <a:pt x="425" y="421"/>
                    </a:lnTo>
                    <a:lnTo>
                      <a:pt x="423" y="423"/>
                    </a:lnTo>
                    <a:lnTo>
                      <a:pt x="421" y="423"/>
                    </a:lnTo>
                    <a:lnTo>
                      <a:pt x="421" y="426"/>
                    </a:lnTo>
                    <a:lnTo>
                      <a:pt x="419" y="426"/>
                    </a:lnTo>
                    <a:lnTo>
                      <a:pt x="417" y="426"/>
                    </a:lnTo>
                    <a:lnTo>
                      <a:pt x="417" y="428"/>
                    </a:lnTo>
                    <a:lnTo>
                      <a:pt x="414" y="428"/>
                    </a:lnTo>
                    <a:lnTo>
                      <a:pt x="412" y="431"/>
                    </a:lnTo>
                    <a:lnTo>
                      <a:pt x="410" y="431"/>
                    </a:lnTo>
                    <a:lnTo>
                      <a:pt x="408" y="431"/>
                    </a:lnTo>
                    <a:lnTo>
                      <a:pt x="408" y="433"/>
                    </a:lnTo>
                    <a:lnTo>
                      <a:pt x="406" y="433"/>
                    </a:lnTo>
                    <a:lnTo>
                      <a:pt x="404" y="435"/>
                    </a:lnTo>
                    <a:lnTo>
                      <a:pt x="401" y="435"/>
                    </a:lnTo>
                    <a:lnTo>
                      <a:pt x="401" y="437"/>
                    </a:lnTo>
                    <a:lnTo>
                      <a:pt x="400" y="437"/>
                    </a:lnTo>
                    <a:lnTo>
                      <a:pt x="397" y="437"/>
                    </a:lnTo>
                    <a:lnTo>
                      <a:pt x="397" y="440"/>
                    </a:lnTo>
                    <a:lnTo>
                      <a:pt x="397" y="442"/>
                    </a:lnTo>
                    <a:lnTo>
                      <a:pt x="395" y="442"/>
                    </a:lnTo>
                    <a:lnTo>
                      <a:pt x="395" y="447"/>
                    </a:lnTo>
                    <a:lnTo>
                      <a:pt x="391" y="449"/>
                    </a:lnTo>
                    <a:lnTo>
                      <a:pt x="389" y="449"/>
                    </a:lnTo>
                    <a:lnTo>
                      <a:pt x="386" y="449"/>
                    </a:lnTo>
                    <a:lnTo>
                      <a:pt x="384" y="451"/>
                    </a:lnTo>
                    <a:lnTo>
                      <a:pt x="382" y="451"/>
                    </a:lnTo>
                    <a:lnTo>
                      <a:pt x="380" y="451"/>
                    </a:lnTo>
                    <a:lnTo>
                      <a:pt x="378" y="451"/>
                    </a:lnTo>
                    <a:lnTo>
                      <a:pt x="378" y="454"/>
                    </a:lnTo>
                    <a:lnTo>
                      <a:pt x="376" y="454"/>
                    </a:lnTo>
                    <a:lnTo>
                      <a:pt x="373" y="454"/>
                    </a:lnTo>
                    <a:lnTo>
                      <a:pt x="373" y="456"/>
                    </a:lnTo>
                    <a:lnTo>
                      <a:pt x="371" y="456"/>
                    </a:lnTo>
                    <a:lnTo>
                      <a:pt x="369" y="456"/>
                    </a:lnTo>
                    <a:lnTo>
                      <a:pt x="367" y="458"/>
                    </a:lnTo>
                    <a:lnTo>
                      <a:pt x="365" y="458"/>
                    </a:lnTo>
                    <a:lnTo>
                      <a:pt x="363" y="461"/>
                    </a:lnTo>
                    <a:lnTo>
                      <a:pt x="360" y="461"/>
                    </a:lnTo>
                    <a:lnTo>
                      <a:pt x="360" y="463"/>
                    </a:lnTo>
                    <a:lnTo>
                      <a:pt x="359" y="463"/>
                    </a:lnTo>
                    <a:lnTo>
                      <a:pt x="356" y="463"/>
                    </a:lnTo>
                    <a:lnTo>
                      <a:pt x="356" y="465"/>
                    </a:lnTo>
                    <a:lnTo>
                      <a:pt x="354" y="467"/>
                    </a:lnTo>
                    <a:lnTo>
                      <a:pt x="354" y="470"/>
                    </a:lnTo>
                    <a:lnTo>
                      <a:pt x="354" y="472"/>
                    </a:lnTo>
                    <a:lnTo>
                      <a:pt x="354" y="475"/>
                    </a:lnTo>
                    <a:lnTo>
                      <a:pt x="354" y="477"/>
                    </a:lnTo>
                    <a:lnTo>
                      <a:pt x="354" y="479"/>
                    </a:lnTo>
                    <a:lnTo>
                      <a:pt x="352" y="481"/>
                    </a:lnTo>
                    <a:lnTo>
                      <a:pt x="352" y="484"/>
                    </a:lnTo>
                    <a:lnTo>
                      <a:pt x="352" y="486"/>
                    </a:lnTo>
                    <a:lnTo>
                      <a:pt x="352" y="489"/>
                    </a:lnTo>
                    <a:lnTo>
                      <a:pt x="350" y="491"/>
                    </a:lnTo>
                    <a:lnTo>
                      <a:pt x="350" y="493"/>
                    </a:lnTo>
                    <a:lnTo>
                      <a:pt x="350" y="495"/>
                    </a:lnTo>
                    <a:lnTo>
                      <a:pt x="348" y="498"/>
                    </a:lnTo>
                    <a:lnTo>
                      <a:pt x="348" y="500"/>
                    </a:lnTo>
                    <a:lnTo>
                      <a:pt x="348" y="502"/>
                    </a:lnTo>
                    <a:lnTo>
                      <a:pt x="346" y="502"/>
                    </a:lnTo>
                    <a:lnTo>
                      <a:pt x="343" y="502"/>
                    </a:lnTo>
                    <a:lnTo>
                      <a:pt x="341" y="505"/>
                    </a:lnTo>
                    <a:lnTo>
                      <a:pt x="339" y="505"/>
                    </a:lnTo>
                    <a:lnTo>
                      <a:pt x="337" y="505"/>
                    </a:lnTo>
                    <a:lnTo>
                      <a:pt x="337" y="507"/>
                    </a:lnTo>
                    <a:lnTo>
                      <a:pt x="335" y="507"/>
                    </a:lnTo>
                    <a:lnTo>
                      <a:pt x="332" y="509"/>
                    </a:lnTo>
                    <a:lnTo>
                      <a:pt x="330" y="509"/>
                    </a:lnTo>
                    <a:lnTo>
                      <a:pt x="330" y="512"/>
                    </a:lnTo>
                    <a:lnTo>
                      <a:pt x="328" y="514"/>
                    </a:lnTo>
                    <a:lnTo>
                      <a:pt x="326" y="514"/>
                    </a:lnTo>
                    <a:lnTo>
                      <a:pt x="326" y="516"/>
                    </a:lnTo>
                    <a:lnTo>
                      <a:pt x="324" y="519"/>
                    </a:lnTo>
                    <a:lnTo>
                      <a:pt x="322" y="521"/>
                    </a:lnTo>
                    <a:lnTo>
                      <a:pt x="322" y="523"/>
                    </a:lnTo>
                    <a:lnTo>
                      <a:pt x="322" y="525"/>
                    </a:lnTo>
                    <a:lnTo>
                      <a:pt x="319" y="525"/>
                    </a:lnTo>
                    <a:lnTo>
                      <a:pt x="319" y="528"/>
                    </a:lnTo>
                    <a:lnTo>
                      <a:pt x="319" y="530"/>
                    </a:lnTo>
                    <a:lnTo>
                      <a:pt x="319" y="533"/>
                    </a:lnTo>
                    <a:lnTo>
                      <a:pt x="319" y="534"/>
                    </a:lnTo>
                    <a:lnTo>
                      <a:pt x="317" y="534"/>
                    </a:lnTo>
                    <a:lnTo>
                      <a:pt x="317" y="537"/>
                    </a:lnTo>
                    <a:lnTo>
                      <a:pt x="317" y="539"/>
                    </a:lnTo>
                    <a:lnTo>
                      <a:pt x="317" y="542"/>
                    </a:lnTo>
                    <a:lnTo>
                      <a:pt x="315" y="544"/>
                    </a:lnTo>
                    <a:lnTo>
                      <a:pt x="315" y="546"/>
                    </a:lnTo>
                    <a:lnTo>
                      <a:pt x="315" y="548"/>
                    </a:lnTo>
                    <a:lnTo>
                      <a:pt x="313" y="551"/>
                    </a:lnTo>
                    <a:lnTo>
                      <a:pt x="313" y="553"/>
                    </a:lnTo>
                    <a:lnTo>
                      <a:pt x="311" y="553"/>
                    </a:lnTo>
                    <a:lnTo>
                      <a:pt x="311" y="556"/>
                    </a:lnTo>
                    <a:lnTo>
                      <a:pt x="309" y="556"/>
                    </a:lnTo>
                    <a:lnTo>
                      <a:pt x="309" y="558"/>
                    </a:lnTo>
                    <a:lnTo>
                      <a:pt x="306" y="560"/>
                    </a:lnTo>
                    <a:lnTo>
                      <a:pt x="306" y="562"/>
                    </a:lnTo>
                    <a:lnTo>
                      <a:pt x="305" y="562"/>
                    </a:lnTo>
                    <a:lnTo>
                      <a:pt x="305" y="565"/>
                    </a:lnTo>
                    <a:lnTo>
                      <a:pt x="305" y="567"/>
                    </a:lnTo>
                    <a:lnTo>
                      <a:pt x="302" y="569"/>
                    </a:lnTo>
                    <a:lnTo>
                      <a:pt x="302" y="572"/>
                    </a:lnTo>
                    <a:lnTo>
                      <a:pt x="302" y="574"/>
                    </a:lnTo>
                    <a:lnTo>
                      <a:pt x="302" y="576"/>
                    </a:lnTo>
                    <a:lnTo>
                      <a:pt x="302" y="579"/>
                    </a:lnTo>
                    <a:lnTo>
                      <a:pt x="302" y="581"/>
                    </a:lnTo>
                    <a:lnTo>
                      <a:pt x="302" y="583"/>
                    </a:lnTo>
                    <a:lnTo>
                      <a:pt x="302" y="586"/>
                    </a:lnTo>
                    <a:lnTo>
                      <a:pt x="302" y="588"/>
                    </a:lnTo>
                    <a:lnTo>
                      <a:pt x="302" y="590"/>
                    </a:lnTo>
                    <a:lnTo>
                      <a:pt x="302" y="592"/>
                    </a:lnTo>
                    <a:lnTo>
                      <a:pt x="302" y="595"/>
                    </a:lnTo>
                    <a:lnTo>
                      <a:pt x="300" y="595"/>
                    </a:lnTo>
                    <a:lnTo>
                      <a:pt x="300" y="597"/>
                    </a:lnTo>
                    <a:lnTo>
                      <a:pt x="298" y="600"/>
                    </a:lnTo>
                    <a:lnTo>
                      <a:pt x="294" y="604"/>
                    </a:lnTo>
                    <a:lnTo>
                      <a:pt x="292" y="597"/>
                    </a:lnTo>
                    <a:lnTo>
                      <a:pt x="292" y="595"/>
                    </a:lnTo>
                    <a:lnTo>
                      <a:pt x="292" y="592"/>
                    </a:lnTo>
                    <a:lnTo>
                      <a:pt x="289" y="592"/>
                    </a:lnTo>
                    <a:lnTo>
                      <a:pt x="289" y="590"/>
                    </a:lnTo>
                    <a:lnTo>
                      <a:pt x="289" y="588"/>
                    </a:lnTo>
                    <a:lnTo>
                      <a:pt x="289" y="586"/>
                    </a:lnTo>
                    <a:lnTo>
                      <a:pt x="289" y="583"/>
                    </a:lnTo>
                    <a:lnTo>
                      <a:pt x="289" y="581"/>
                    </a:lnTo>
                    <a:lnTo>
                      <a:pt x="289" y="579"/>
                    </a:lnTo>
                    <a:lnTo>
                      <a:pt x="289" y="576"/>
                    </a:lnTo>
                    <a:lnTo>
                      <a:pt x="289" y="574"/>
                    </a:lnTo>
                    <a:lnTo>
                      <a:pt x="289" y="572"/>
                    </a:lnTo>
                    <a:lnTo>
                      <a:pt x="289" y="569"/>
                    </a:lnTo>
                    <a:lnTo>
                      <a:pt x="287" y="569"/>
                    </a:lnTo>
                    <a:lnTo>
                      <a:pt x="287" y="567"/>
                    </a:lnTo>
                    <a:lnTo>
                      <a:pt x="287" y="565"/>
                    </a:lnTo>
                    <a:lnTo>
                      <a:pt x="287" y="562"/>
                    </a:lnTo>
                    <a:lnTo>
                      <a:pt x="287" y="560"/>
                    </a:lnTo>
                    <a:lnTo>
                      <a:pt x="285" y="558"/>
                    </a:lnTo>
                    <a:lnTo>
                      <a:pt x="283" y="556"/>
                    </a:lnTo>
                    <a:lnTo>
                      <a:pt x="283" y="553"/>
                    </a:lnTo>
                    <a:lnTo>
                      <a:pt x="281" y="553"/>
                    </a:lnTo>
                    <a:lnTo>
                      <a:pt x="278" y="553"/>
                    </a:lnTo>
                    <a:lnTo>
                      <a:pt x="278" y="551"/>
                    </a:lnTo>
                    <a:lnTo>
                      <a:pt x="276" y="548"/>
                    </a:lnTo>
                    <a:lnTo>
                      <a:pt x="274" y="548"/>
                    </a:lnTo>
                    <a:lnTo>
                      <a:pt x="274" y="546"/>
                    </a:lnTo>
                    <a:lnTo>
                      <a:pt x="272" y="544"/>
                    </a:lnTo>
                    <a:lnTo>
                      <a:pt x="270" y="544"/>
                    </a:lnTo>
                    <a:lnTo>
                      <a:pt x="270" y="542"/>
                    </a:lnTo>
                    <a:lnTo>
                      <a:pt x="268" y="542"/>
                    </a:lnTo>
                    <a:lnTo>
                      <a:pt x="265" y="539"/>
                    </a:lnTo>
                    <a:lnTo>
                      <a:pt x="263" y="539"/>
                    </a:lnTo>
                    <a:lnTo>
                      <a:pt x="261" y="539"/>
                    </a:lnTo>
                    <a:lnTo>
                      <a:pt x="261" y="542"/>
                    </a:lnTo>
                    <a:lnTo>
                      <a:pt x="259" y="542"/>
                    </a:lnTo>
                    <a:lnTo>
                      <a:pt x="257" y="542"/>
                    </a:lnTo>
                    <a:lnTo>
                      <a:pt x="257" y="544"/>
                    </a:lnTo>
                    <a:lnTo>
                      <a:pt x="255" y="544"/>
                    </a:lnTo>
                    <a:lnTo>
                      <a:pt x="252" y="546"/>
                    </a:lnTo>
                    <a:lnTo>
                      <a:pt x="251" y="548"/>
                    </a:lnTo>
                    <a:lnTo>
                      <a:pt x="248" y="551"/>
                    </a:lnTo>
                    <a:lnTo>
                      <a:pt x="246" y="553"/>
                    </a:lnTo>
                    <a:lnTo>
                      <a:pt x="244" y="553"/>
                    </a:lnTo>
                    <a:lnTo>
                      <a:pt x="244" y="556"/>
                    </a:lnTo>
                    <a:lnTo>
                      <a:pt x="242" y="556"/>
                    </a:lnTo>
                    <a:lnTo>
                      <a:pt x="240" y="558"/>
                    </a:lnTo>
                    <a:lnTo>
                      <a:pt x="238" y="560"/>
                    </a:lnTo>
                    <a:lnTo>
                      <a:pt x="235" y="560"/>
                    </a:lnTo>
                    <a:lnTo>
                      <a:pt x="235" y="562"/>
                    </a:lnTo>
                    <a:lnTo>
                      <a:pt x="233" y="562"/>
                    </a:lnTo>
                    <a:lnTo>
                      <a:pt x="233" y="565"/>
                    </a:lnTo>
                    <a:lnTo>
                      <a:pt x="231" y="567"/>
                    </a:lnTo>
                    <a:lnTo>
                      <a:pt x="229" y="567"/>
                    </a:lnTo>
                    <a:lnTo>
                      <a:pt x="229" y="569"/>
                    </a:lnTo>
                    <a:lnTo>
                      <a:pt x="227" y="569"/>
                    </a:lnTo>
                    <a:lnTo>
                      <a:pt x="227" y="567"/>
                    </a:lnTo>
                    <a:lnTo>
                      <a:pt x="225" y="567"/>
                    </a:lnTo>
                    <a:lnTo>
                      <a:pt x="222" y="567"/>
                    </a:lnTo>
                    <a:lnTo>
                      <a:pt x="222" y="565"/>
                    </a:lnTo>
                    <a:lnTo>
                      <a:pt x="220" y="562"/>
                    </a:lnTo>
                    <a:lnTo>
                      <a:pt x="220" y="560"/>
                    </a:lnTo>
                    <a:lnTo>
                      <a:pt x="218" y="558"/>
                    </a:lnTo>
                    <a:lnTo>
                      <a:pt x="218" y="556"/>
                    </a:lnTo>
                    <a:lnTo>
                      <a:pt x="216" y="553"/>
                    </a:lnTo>
                    <a:lnTo>
                      <a:pt x="216" y="551"/>
                    </a:lnTo>
                    <a:lnTo>
                      <a:pt x="216" y="548"/>
                    </a:lnTo>
                    <a:lnTo>
                      <a:pt x="214" y="546"/>
                    </a:lnTo>
                    <a:lnTo>
                      <a:pt x="214" y="544"/>
                    </a:lnTo>
                    <a:lnTo>
                      <a:pt x="214" y="542"/>
                    </a:lnTo>
                    <a:lnTo>
                      <a:pt x="211" y="542"/>
                    </a:lnTo>
                    <a:lnTo>
                      <a:pt x="211" y="539"/>
                    </a:lnTo>
                    <a:lnTo>
                      <a:pt x="211" y="537"/>
                    </a:lnTo>
                    <a:lnTo>
                      <a:pt x="209" y="534"/>
                    </a:lnTo>
                    <a:lnTo>
                      <a:pt x="209" y="533"/>
                    </a:lnTo>
                    <a:lnTo>
                      <a:pt x="207" y="530"/>
                    </a:lnTo>
                    <a:lnTo>
                      <a:pt x="205" y="528"/>
                    </a:lnTo>
                    <a:lnTo>
                      <a:pt x="205" y="525"/>
                    </a:lnTo>
                    <a:lnTo>
                      <a:pt x="203" y="525"/>
                    </a:lnTo>
                    <a:lnTo>
                      <a:pt x="203" y="523"/>
                    </a:lnTo>
                    <a:lnTo>
                      <a:pt x="201" y="521"/>
                    </a:lnTo>
                    <a:lnTo>
                      <a:pt x="198" y="519"/>
                    </a:lnTo>
                    <a:lnTo>
                      <a:pt x="198" y="516"/>
                    </a:lnTo>
                    <a:lnTo>
                      <a:pt x="198" y="514"/>
                    </a:lnTo>
                    <a:lnTo>
                      <a:pt x="198" y="512"/>
                    </a:lnTo>
                    <a:lnTo>
                      <a:pt x="197" y="509"/>
                    </a:lnTo>
                    <a:lnTo>
                      <a:pt x="197" y="507"/>
                    </a:lnTo>
                    <a:lnTo>
                      <a:pt x="197" y="505"/>
                    </a:lnTo>
                    <a:lnTo>
                      <a:pt x="194" y="502"/>
                    </a:lnTo>
                    <a:lnTo>
                      <a:pt x="194" y="500"/>
                    </a:lnTo>
                    <a:lnTo>
                      <a:pt x="194" y="498"/>
                    </a:lnTo>
                    <a:lnTo>
                      <a:pt x="194" y="495"/>
                    </a:lnTo>
                    <a:lnTo>
                      <a:pt x="192" y="493"/>
                    </a:lnTo>
                    <a:lnTo>
                      <a:pt x="194" y="491"/>
                    </a:lnTo>
                    <a:lnTo>
                      <a:pt x="194" y="489"/>
                    </a:lnTo>
                    <a:lnTo>
                      <a:pt x="194" y="486"/>
                    </a:lnTo>
                    <a:lnTo>
                      <a:pt x="194" y="484"/>
                    </a:lnTo>
                    <a:lnTo>
                      <a:pt x="194" y="481"/>
                    </a:lnTo>
                    <a:lnTo>
                      <a:pt x="194" y="479"/>
                    </a:lnTo>
                    <a:lnTo>
                      <a:pt x="194" y="475"/>
                    </a:lnTo>
                    <a:lnTo>
                      <a:pt x="197" y="472"/>
                    </a:lnTo>
                    <a:lnTo>
                      <a:pt x="197" y="470"/>
                    </a:lnTo>
                    <a:lnTo>
                      <a:pt x="197" y="467"/>
                    </a:lnTo>
                    <a:lnTo>
                      <a:pt x="197" y="465"/>
                    </a:lnTo>
                    <a:lnTo>
                      <a:pt x="197" y="463"/>
                    </a:lnTo>
                    <a:lnTo>
                      <a:pt x="197" y="461"/>
                    </a:lnTo>
                    <a:lnTo>
                      <a:pt x="194" y="458"/>
                    </a:lnTo>
                    <a:lnTo>
                      <a:pt x="194" y="456"/>
                    </a:lnTo>
                    <a:lnTo>
                      <a:pt x="194" y="454"/>
                    </a:lnTo>
                    <a:lnTo>
                      <a:pt x="194" y="451"/>
                    </a:lnTo>
                    <a:lnTo>
                      <a:pt x="192" y="449"/>
                    </a:lnTo>
                    <a:lnTo>
                      <a:pt x="192" y="447"/>
                    </a:lnTo>
                    <a:lnTo>
                      <a:pt x="192" y="444"/>
                    </a:lnTo>
                    <a:lnTo>
                      <a:pt x="192" y="442"/>
                    </a:lnTo>
                    <a:lnTo>
                      <a:pt x="190" y="442"/>
                    </a:lnTo>
                    <a:lnTo>
                      <a:pt x="190" y="440"/>
                    </a:lnTo>
                    <a:lnTo>
                      <a:pt x="190" y="437"/>
                    </a:lnTo>
                    <a:lnTo>
                      <a:pt x="188" y="435"/>
                    </a:lnTo>
                    <a:lnTo>
                      <a:pt x="188" y="433"/>
                    </a:lnTo>
                    <a:lnTo>
                      <a:pt x="186" y="433"/>
                    </a:lnTo>
                    <a:lnTo>
                      <a:pt x="184" y="431"/>
                    </a:lnTo>
                    <a:lnTo>
                      <a:pt x="181" y="431"/>
                    </a:lnTo>
                    <a:lnTo>
                      <a:pt x="179" y="431"/>
                    </a:lnTo>
                    <a:lnTo>
                      <a:pt x="177" y="431"/>
                    </a:lnTo>
                    <a:lnTo>
                      <a:pt x="175" y="428"/>
                    </a:lnTo>
                    <a:lnTo>
                      <a:pt x="173" y="428"/>
                    </a:lnTo>
                    <a:lnTo>
                      <a:pt x="171" y="428"/>
                    </a:lnTo>
                    <a:lnTo>
                      <a:pt x="168" y="428"/>
                    </a:lnTo>
                    <a:lnTo>
                      <a:pt x="166" y="428"/>
                    </a:lnTo>
                    <a:lnTo>
                      <a:pt x="164" y="426"/>
                    </a:lnTo>
                    <a:lnTo>
                      <a:pt x="162" y="426"/>
                    </a:lnTo>
                    <a:lnTo>
                      <a:pt x="160" y="426"/>
                    </a:lnTo>
                    <a:lnTo>
                      <a:pt x="160" y="423"/>
                    </a:lnTo>
                    <a:lnTo>
                      <a:pt x="157" y="423"/>
                    </a:lnTo>
                    <a:lnTo>
                      <a:pt x="157" y="421"/>
                    </a:lnTo>
                    <a:lnTo>
                      <a:pt x="156" y="421"/>
                    </a:lnTo>
                    <a:lnTo>
                      <a:pt x="156" y="419"/>
                    </a:lnTo>
                    <a:lnTo>
                      <a:pt x="153" y="419"/>
                    </a:lnTo>
                    <a:lnTo>
                      <a:pt x="151" y="419"/>
                    </a:lnTo>
                    <a:lnTo>
                      <a:pt x="151" y="417"/>
                    </a:lnTo>
                    <a:lnTo>
                      <a:pt x="149" y="417"/>
                    </a:lnTo>
                    <a:lnTo>
                      <a:pt x="149" y="414"/>
                    </a:lnTo>
                    <a:lnTo>
                      <a:pt x="147" y="414"/>
                    </a:lnTo>
                    <a:lnTo>
                      <a:pt x="145" y="414"/>
                    </a:lnTo>
                    <a:lnTo>
                      <a:pt x="143" y="414"/>
                    </a:lnTo>
                    <a:lnTo>
                      <a:pt x="140" y="417"/>
                    </a:lnTo>
                    <a:lnTo>
                      <a:pt x="138" y="419"/>
                    </a:lnTo>
                    <a:lnTo>
                      <a:pt x="136" y="419"/>
                    </a:lnTo>
                    <a:lnTo>
                      <a:pt x="136" y="421"/>
                    </a:lnTo>
                    <a:lnTo>
                      <a:pt x="136" y="423"/>
                    </a:lnTo>
                    <a:lnTo>
                      <a:pt x="134" y="423"/>
                    </a:lnTo>
                    <a:lnTo>
                      <a:pt x="134" y="426"/>
                    </a:lnTo>
                    <a:lnTo>
                      <a:pt x="132" y="426"/>
                    </a:lnTo>
                    <a:lnTo>
                      <a:pt x="130" y="426"/>
                    </a:lnTo>
                    <a:lnTo>
                      <a:pt x="127" y="426"/>
                    </a:lnTo>
                    <a:lnTo>
                      <a:pt x="125" y="426"/>
                    </a:lnTo>
                    <a:lnTo>
                      <a:pt x="123" y="426"/>
                    </a:lnTo>
                    <a:lnTo>
                      <a:pt x="121" y="426"/>
                    </a:lnTo>
                    <a:lnTo>
                      <a:pt x="119" y="428"/>
                    </a:lnTo>
                    <a:lnTo>
                      <a:pt x="117" y="428"/>
                    </a:lnTo>
                    <a:lnTo>
                      <a:pt x="114" y="428"/>
                    </a:lnTo>
                    <a:lnTo>
                      <a:pt x="114" y="431"/>
                    </a:lnTo>
                    <a:lnTo>
                      <a:pt x="112" y="431"/>
                    </a:lnTo>
                    <a:lnTo>
                      <a:pt x="110" y="431"/>
                    </a:lnTo>
                    <a:lnTo>
                      <a:pt x="108" y="431"/>
                    </a:lnTo>
                    <a:lnTo>
                      <a:pt x="106" y="431"/>
                    </a:lnTo>
                    <a:lnTo>
                      <a:pt x="103" y="431"/>
                    </a:lnTo>
                    <a:lnTo>
                      <a:pt x="102" y="431"/>
                    </a:lnTo>
                    <a:lnTo>
                      <a:pt x="99" y="428"/>
                    </a:lnTo>
                    <a:lnTo>
                      <a:pt x="97" y="428"/>
                    </a:lnTo>
                    <a:lnTo>
                      <a:pt x="95" y="428"/>
                    </a:lnTo>
                    <a:lnTo>
                      <a:pt x="95" y="426"/>
                    </a:lnTo>
                    <a:lnTo>
                      <a:pt x="93" y="426"/>
                    </a:lnTo>
                    <a:lnTo>
                      <a:pt x="91" y="426"/>
                    </a:lnTo>
                    <a:lnTo>
                      <a:pt x="89" y="426"/>
                    </a:lnTo>
                    <a:lnTo>
                      <a:pt x="86" y="426"/>
                    </a:lnTo>
                    <a:lnTo>
                      <a:pt x="84" y="426"/>
                    </a:lnTo>
                    <a:lnTo>
                      <a:pt x="82" y="426"/>
                    </a:lnTo>
                    <a:lnTo>
                      <a:pt x="80" y="426"/>
                    </a:lnTo>
                    <a:lnTo>
                      <a:pt x="78" y="426"/>
                    </a:lnTo>
                    <a:lnTo>
                      <a:pt x="76" y="426"/>
                    </a:lnTo>
                    <a:lnTo>
                      <a:pt x="73" y="426"/>
                    </a:lnTo>
                    <a:lnTo>
                      <a:pt x="71" y="426"/>
                    </a:lnTo>
                    <a:lnTo>
                      <a:pt x="71" y="423"/>
                    </a:lnTo>
                    <a:lnTo>
                      <a:pt x="69" y="423"/>
                    </a:lnTo>
                    <a:lnTo>
                      <a:pt x="67" y="423"/>
                    </a:lnTo>
                    <a:lnTo>
                      <a:pt x="65" y="423"/>
                    </a:lnTo>
                    <a:lnTo>
                      <a:pt x="63" y="423"/>
                    </a:lnTo>
                    <a:lnTo>
                      <a:pt x="60" y="423"/>
                    </a:lnTo>
                    <a:lnTo>
                      <a:pt x="58" y="423"/>
                    </a:lnTo>
                    <a:lnTo>
                      <a:pt x="56" y="423"/>
                    </a:lnTo>
                    <a:lnTo>
                      <a:pt x="56" y="421"/>
                    </a:lnTo>
                    <a:lnTo>
                      <a:pt x="54" y="421"/>
                    </a:lnTo>
                    <a:lnTo>
                      <a:pt x="52" y="421"/>
                    </a:lnTo>
                    <a:lnTo>
                      <a:pt x="49" y="421"/>
                    </a:lnTo>
                    <a:lnTo>
                      <a:pt x="48" y="419"/>
                    </a:lnTo>
                    <a:lnTo>
                      <a:pt x="45" y="417"/>
                    </a:lnTo>
                    <a:lnTo>
                      <a:pt x="43" y="417"/>
                    </a:lnTo>
                    <a:lnTo>
                      <a:pt x="41" y="417"/>
                    </a:lnTo>
                    <a:lnTo>
                      <a:pt x="41" y="414"/>
                    </a:lnTo>
                    <a:lnTo>
                      <a:pt x="39" y="417"/>
                    </a:lnTo>
                    <a:lnTo>
                      <a:pt x="37" y="417"/>
                    </a:lnTo>
                    <a:lnTo>
                      <a:pt x="35" y="417"/>
                    </a:lnTo>
                    <a:lnTo>
                      <a:pt x="32" y="417"/>
                    </a:lnTo>
                    <a:lnTo>
                      <a:pt x="30" y="417"/>
                    </a:lnTo>
                    <a:lnTo>
                      <a:pt x="28" y="417"/>
                    </a:lnTo>
                    <a:lnTo>
                      <a:pt x="26" y="419"/>
                    </a:lnTo>
                    <a:lnTo>
                      <a:pt x="24" y="419"/>
                    </a:lnTo>
                    <a:lnTo>
                      <a:pt x="22" y="419"/>
                    </a:lnTo>
                    <a:lnTo>
                      <a:pt x="19" y="419"/>
                    </a:lnTo>
                    <a:lnTo>
                      <a:pt x="17" y="419"/>
                    </a:lnTo>
                    <a:lnTo>
                      <a:pt x="15" y="419"/>
                    </a:lnTo>
                    <a:lnTo>
                      <a:pt x="13" y="419"/>
                    </a:lnTo>
                    <a:lnTo>
                      <a:pt x="13" y="417"/>
                    </a:lnTo>
                    <a:lnTo>
                      <a:pt x="11" y="417"/>
                    </a:lnTo>
                    <a:lnTo>
                      <a:pt x="11" y="414"/>
                    </a:lnTo>
                    <a:lnTo>
                      <a:pt x="13" y="414"/>
                    </a:lnTo>
                    <a:lnTo>
                      <a:pt x="13" y="412"/>
                    </a:lnTo>
                    <a:lnTo>
                      <a:pt x="15" y="410"/>
                    </a:lnTo>
                    <a:lnTo>
                      <a:pt x="15" y="407"/>
                    </a:lnTo>
                    <a:lnTo>
                      <a:pt x="17" y="405"/>
                    </a:lnTo>
                    <a:lnTo>
                      <a:pt x="17" y="403"/>
                    </a:lnTo>
                    <a:lnTo>
                      <a:pt x="17" y="400"/>
                    </a:lnTo>
                    <a:lnTo>
                      <a:pt x="17" y="398"/>
                    </a:lnTo>
                    <a:lnTo>
                      <a:pt x="17" y="396"/>
                    </a:lnTo>
                    <a:lnTo>
                      <a:pt x="17" y="393"/>
                    </a:lnTo>
                    <a:lnTo>
                      <a:pt x="17" y="391"/>
                    </a:lnTo>
                    <a:lnTo>
                      <a:pt x="17" y="389"/>
                    </a:lnTo>
                    <a:lnTo>
                      <a:pt x="17" y="387"/>
                    </a:lnTo>
                    <a:lnTo>
                      <a:pt x="17" y="384"/>
                    </a:lnTo>
                    <a:lnTo>
                      <a:pt x="19" y="382"/>
                    </a:lnTo>
                    <a:lnTo>
                      <a:pt x="19" y="379"/>
                    </a:lnTo>
                    <a:lnTo>
                      <a:pt x="19" y="377"/>
                    </a:lnTo>
                    <a:lnTo>
                      <a:pt x="19" y="375"/>
                    </a:lnTo>
                    <a:lnTo>
                      <a:pt x="19" y="373"/>
                    </a:lnTo>
                    <a:lnTo>
                      <a:pt x="19" y="370"/>
                    </a:lnTo>
                    <a:lnTo>
                      <a:pt x="19" y="368"/>
                    </a:lnTo>
                    <a:lnTo>
                      <a:pt x="19" y="365"/>
                    </a:lnTo>
                    <a:lnTo>
                      <a:pt x="19" y="364"/>
                    </a:lnTo>
                    <a:lnTo>
                      <a:pt x="19" y="361"/>
                    </a:lnTo>
                    <a:lnTo>
                      <a:pt x="19" y="359"/>
                    </a:lnTo>
                    <a:lnTo>
                      <a:pt x="19" y="356"/>
                    </a:lnTo>
                    <a:lnTo>
                      <a:pt x="19" y="354"/>
                    </a:lnTo>
                    <a:lnTo>
                      <a:pt x="19" y="352"/>
                    </a:lnTo>
                    <a:lnTo>
                      <a:pt x="19" y="350"/>
                    </a:lnTo>
                    <a:lnTo>
                      <a:pt x="22" y="347"/>
                    </a:lnTo>
                    <a:lnTo>
                      <a:pt x="22" y="345"/>
                    </a:lnTo>
                    <a:lnTo>
                      <a:pt x="22" y="342"/>
                    </a:lnTo>
                    <a:lnTo>
                      <a:pt x="22" y="340"/>
                    </a:lnTo>
                    <a:lnTo>
                      <a:pt x="24" y="338"/>
                    </a:lnTo>
                    <a:lnTo>
                      <a:pt x="22" y="338"/>
                    </a:lnTo>
                    <a:lnTo>
                      <a:pt x="24" y="336"/>
                    </a:lnTo>
                    <a:lnTo>
                      <a:pt x="24" y="333"/>
                    </a:lnTo>
                    <a:lnTo>
                      <a:pt x="24" y="331"/>
                    </a:lnTo>
                    <a:lnTo>
                      <a:pt x="24" y="329"/>
                    </a:lnTo>
                    <a:lnTo>
                      <a:pt x="24" y="326"/>
                    </a:lnTo>
                    <a:lnTo>
                      <a:pt x="22" y="324"/>
                    </a:lnTo>
                    <a:lnTo>
                      <a:pt x="22" y="322"/>
                    </a:lnTo>
                    <a:lnTo>
                      <a:pt x="22" y="319"/>
                    </a:lnTo>
                    <a:lnTo>
                      <a:pt x="22" y="317"/>
                    </a:lnTo>
                    <a:lnTo>
                      <a:pt x="19" y="315"/>
                    </a:lnTo>
                    <a:lnTo>
                      <a:pt x="19" y="312"/>
                    </a:lnTo>
                    <a:lnTo>
                      <a:pt x="19" y="310"/>
                    </a:lnTo>
                    <a:lnTo>
                      <a:pt x="19" y="308"/>
                    </a:lnTo>
                    <a:lnTo>
                      <a:pt x="17" y="306"/>
                    </a:lnTo>
                    <a:lnTo>
                      <a:pt x="15" y="303"/>
                    </a:lnTo>
                    <a:lnTo>
                      <a:pt x="15" y="301"/>
                    </a:lnTo>
                    <a:lnTo>
                      <a:pt x="13" y="298"/>
                    </a:lnTo>
                    <a:lnTo>
                      <a:pt x="13" y="296"/>
                    </a:lnTo>
                    <a:lnTo>
                      <a:pt x="13" y="294"/>
                    </a:lnTo>
                    <a:lnTo>
                      <a:pt x="13" y="292"/>
                    </a:lnTo>
                    <a:lnTo>
                      <a:pt x="11" y="289"/>
                    </a:lnTo>
                    <a:lnTo>
                      <a:pt x="11" y="287"/>
                    </a:lnTo>
                    <a:lnTo>
                      <a:pt x="11" y="285"/>
                    </a:lnTo>
                    <a:lnTo>
                      <a:pt x="11" y="282"/>
                    </a:lnTo>
                    <a:lnTo>
                      <a:pt x="11" y="280"/>
                    </a:lnTo>
                    <a:lnTo>
                      <a:pt x="11" y="278"/>
                    </a:lnTo>
                    <a:lnTo>
                      <a:pt x="9" y="278"/>
                    </a:lnTo>
                    <a:lnTo>
                      <a:pt x="9" y="275"/>
                    </a:lnTo>
                    <a:lnTo>
                      <a:pt x="6" y="275"/>
                    </a:lnTo>
                    <a:lnTo>
                      <a:pt x="6" y="273"/>
                    </a:lnTo>
                    <a:lnTo>
                      <a:pt x="4" y="271"/>
                    </a:lnTo>
                    <a:lnTo>
                      <a:pt x="4" y="268"/>
                    </a:lnTo>
                    <a:lnTo>
                      <a:pt x="2" y="266"/>
                    </a:lnTo>
                    <a:lnTo>
                      <a:pt x="2" y="264"/>
                    </a:lnTo>
                    <a:lnTo>
                      <a:pt x="4" y="264"/>
                    </a:lnTo>
                    <a:lnTo>
                      <a:pt x="4" y="262"/>
                    </a:lnTo>
                    <a:lnTo>
                      <a:pt x="6" y="259"/>
                    </a:lnTo>
                    <a:lnTo>
                      <a:pt x="9" y="259"/>
                    </a:lnTo>
                    <a:lnTo>
                      <a:pt x="11" y="257"/>
                    </a:lnTo>
                    <a:lnTo>
                      <a:pt x="13" y="257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7" y="250"/>
                    </a:lnTo>
                    <a:lnTo>
                      <a:pt x="17" y="248"/>
                    </a:lnTo>
                    <a:lnTo>
                      <a:pt x="17" y="245"/>
                    </a:lnTo>
                    <a:lnTo>
                      <a:pt x="15" y="243"/>
                    </a:lnTo>
                    <a:lnTo>
                      <a:pt x="15" y="240"/>
                    </a:lnTo>
                    <a:lnTo>
                      <a:pt x="15" y="239"/>
                    </a:lnTo>
                    <a:lnTo>
                      <a:pt x="13" y="239"/>
                    </a:lnTo>
                    <a:lnTo>
                      <a:pt x="13" y="236"/>
                    </a:lnTo>
                    <a:lnTo>
                      <a:pt x="11" y="234"/>
                    </a:lnTo>
                    <a:lnTo>
                      <a:pt x="11" y="231"/>
                    </a:lnTo>
                    <a:lnTo>
                      <a:pt x="9" y="229"/>
                    </a:lnTo>
                    <a:lnTo>
                      <a:pt x="9" y="227"/>
                    </a:lnTo>
                    <a:lnTo>
                      <a:pt x="6" y="227"/>
                    </a:lnTo>
                    <a:lnTo>
                      <a:pt x="6" y="225"/>
                    </a:lnTo>
                    <a:lnTo>
                      <a:pt x="4" y="222"/>
                    </a:lnTo>
                    <a:lnTo>
                      <a:pt x="4" y="220"/>
                    </a:lnTo>
                    <a:lnTo>
                      <a:pt x="2" y="220"/>
                    </a:lnTo>
                    <a:lnTo>
                      <a:pt x="2" y="217"/>
                    </a:lnTo>
                    <a:lnTo>
                      <a:pt x="2" y="215"/>
                    </a:lnTo>
                    <a:lnTo>
                      <a:pt x="2" y="213"/>
                    </a:lnTo>
                    <a:lnTo>
                      <a:pt x="0" y="213"/>
                    </a:lnTo>
                    <a:lnTo>
                      <a:pt x="0" y="211"/>
                    </a:lnTo>
                    <a:lnTo>
                      <a:pt x="0" y="208"/>
                    </a:lnTo>
                    <a:lnTo>
                      <a:pt x="2" y="208"/>
                    </a:lnTo>
                    <a:lnTo>
                      <a:pt x="2" y="206"/>
                    </a:lnTo>
                    <a:lnTo>
                      <a:pt x="4" y="204"/>
                    </a:lnTo>
                    <a:lnTo>
                      <a:pt x="6" y="204"/>
                    </a:lnTo>
                    <a:lnTo>
                      <a:pt x="6" y="201"/>
                    </a:lnTo>
                    <a:lnTo>
                      <a:pt x="9" y="199"/>
                    </a:lnTo>
                    <a:lnTo>
                      <a:pt x="11" y="199"/>
                    </a:lnTo>
                    <a:lnTo>
                      <a:pt x="13" y="197"/>
                    </a:lnTo>
                    <a:lnTo>
                      <a:pt x="13" y="195"/>
                    </a:lnTo>
                    <a:lnTo>
                      <a:pt x="15" y="195"/>
                    </a:lnTo>
                    <a:lnTo>
                      <a:pt x="15" y="192"/>
                    </a:lnTo>
                    <a:lnTo>
                      <a:pt x="17" y="190"/>
                    </a:lnTo>
                    <a:lnTo>
                      <a:pt x="19" y="190"/>
                    </a:lnTo>
                    <a:lnTo>
                      <a:pt x="19" y="187"/>
                    </a:lnTo>
                    <a:lnTo>
                      <a:pt x="22" y="185"/>
                    </a:lnTo>
                    <a:lnTo>
                      <a:pt x="24" y="183"/>
                    </a:lnTo>
                    <a:lnTo>
                      <a:pt x="24" y="181"/>
                    </a:lnTo>
                    <a:lnTo>
                      <a:pt x="26" y="181"/>
                    </a:lnTo>
                    <a:lnTo>
                      <a:pt x="26" y="178"/>
                    </a:lnTo>
                    <a:lnTo>
                      <a:pt x="28" y="176"/>
                    </a:lnTo>
                    <a:lnTo>
                      <a:pt x="28" y="173"/>
                    </a:lnTo>
                    <a:lnTo>
                      <a:pt x="30" y="173"/>
                    </a:lnTo>
                    <a:lnTo>
                      <a:pt x="32" y="171"/>
                    </a:lnTo>
                    <a:lnTo>
                      <a:pt x="32" y="169"/>
                    </a:lnTo>
                    <a:lnTo>
                      <a:pt x="35" y="169"/>
                    </a:lnTo>
                    <a:lnTo>
                      <a:pt x="35" y="167"/>
                    </a:lnTo>
                    <a:lnTo>
                      <a:pt x="37" y="167"/>
                    </a:lnTo>
                    <a:lnTo>
                      <a:pt x="37" y="164"/>
                    </a:lnTo>
                    <a:lnTo>
                      <a:pt x="37" y="162"/>
                    </a:lnTo>
                    <a:lnTo>
                      <a:pt x="37" y="160"/>
                    </a:lnTo>
                    <a:lnTo>
                      <a:pt x="35" y="160"/>
                    </a:lnTo>
                    <a:lnTo>
                      <a:pt x="35" y="157"/>
                    </a:lnTo>
                    <a:lnTo>
                      <a:pt x="32" y="155"/>
                    </a:lnTo>
                    <a:lnTo>
                      <a:pt x="32" y="153"/>
                    </a:lnTo>
                    <a:lnTo>
                      <a:pt x="30" y="153"/>
                    </a:lnTo>
                    <a:lnTo>
                      <a:pt x="30" y="150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3"/>
                    </a:lnTo>
                    <a:lnTo>
                      <a:pt x="28" y="143"/>
                    </a:lnTo>
                    <a:lnTo>
                      <a:pt x="28" y="141"/>
                    </a:lnTo>
                    <a:lnTo>
                      <a:pt x="28" y="139"/>
                    </a:lnTo>
                    <a:lnTo>
                      <a:pt x="28" y="137"/>
                    </a:lnTo>
                    <a:lnTo>
                      <a:pt x="28" y="134"/>
                    </a:lnTo>
                    <a:lnTo>
                      <a:pt x="28" y="132"/>
                    </a:lnTo>
                    <a:lnTo>
                      <a:pt x="28" y="129"/>
                    </a:lnTo>
                    <a:lnTo>
                      <a:pt x="28" y="127"/>
                    </a:lnTo>
                    <a:lnTo>
                      <a:pt x="28" y="125"/>
                    </a:lnTo>
                    <a:lnTo>
                      <a:pt x="28" y="123"/>
                    </a:lnTo>
                    <a:lnTo>
                      <a:pt x="28" y="120"/>
                    </a:lnTo>
                    <a:lnTo>
                      <a:pt x="28" y="118"/>
                    </a:lnTo>
                    <a:lnTo>
                      <a:pt x="28" y="115"/>
                    </a:lnTo>
                    <a:lnTo>
                      <a:pt x="28" y="113"/>
                    </a:lnTo>
                    <a:lnTo>
                      <a:pt x="28" y="111"/>
                    </a:lnTo>
                    <a:lnTo>
                      <a:pt x="30" y="109"/>
                    </a:lnTo>
                    <a:lnTo>
                      <a:pt x="30" y="106"/>
                    </a:lnTo>
                    <a:lnTo>
                      <a:pt x="30" y="104"/>
                    </a:lnTo>
                    <a:lnTo>
                      <a:pt x="30" y="102"/>
                    </a:lnTo>
                    <a:lnTo>
                      <a:pt x="32" y="102"/>
                    </a:lnTo>
                    <a:lnTo>
                      <a:pt x="32" y="99"/>
                    </a:lnTo>
                    <a:lnTo>
                      <a:pt x="35" y="97"/>
                    </a:lnTo>
                    <a:lnTo>
                      <a:pt x="35" y="95"/>
                    </a:lnTo>
                    <a:lnTo>
                      <a:pt x="35" y="93"/>
                    </a:lnTo>
                    <a:lnTo>
                      <a:pt x="37" y="90"/>
                    </a:lnTo>
                    <a:lnTo>
                      <a:pt x="35" y="90"/>
                    </a:lnTo>
                    <a:lnTo>
                      <a:pt x="35" y="88"/>
                    </a:lnTo>
                    <a:lnTo>
                      <a:pt x="35" y="85"/>
                    </a:lnTo>
                    <a:lnTo>
                      <a:pt x="35" y="83"/>
                    </a:lnTo>
                    <a:lnTo>
                      <a:pt x="35" y="81"/>
                    </a:lnTo>
                    <a:lnTo>
                      <a:pt x="32" y="81"/>
                    </a:lnTo>
                    <a:lnTo>
                      <a:pt x="32" y="79"/>
                    </a:lnTo>
                    <a:lnTo>
                      <a:pt x="32" y="76"/>
                    </a:lnTo>
                    <a:lnTo>
                      <a:pt x="30" y="76"/>
                    </a:lnTo>
                    <a:lnTo>
                      <a:pt x="30" y="74"/>
                    </a:lnTo>
                    <a:lnTo>
                      <a:pt x="30" y="71"/>
                    </a:lnTo>
                    <a:lnTo>
                      <a:pt x="30" y="70"/>
                    </a:lnTo>
                    <a:lnTo>
                      <a:pt x="28" y="70"/>
                    </a:lnTo>
                    <a:lnTo>
                      <a:pt x="28" y="67"/>
                    </a:lnTo>
                    <a:lnTo>
                      <a:pt x="28" y="65"/>
                    </a:lnTo>
                    <a:lnTo>
                      <a:pt x="26" y="62"/>
                    </a:lnTo>
                    <a:lnTo>
                      <a:pt x="26" y="60"/>
                    </a:lnTo>
                    <a:lnTo>
                      <a:pt x="26" y="58"/>
                    </a:lnTo>
                    <a:lnTo>
                      <a:pt x="28" y="56"/>
                    </a:lnTo>
                    <a:lnTo>
                      <a:pt x="28" y="53"/>
                    </a:lnTo>
                    <a:lnTo>
                      <a:pt x="28" y="48"/>
                    </a:lnTo>
                    <a:lnTo>
                      <a:pt x="32" y="53"/>
                    </a:lnTo>
                    <a:lnTo>
                      <a:pt x="35" y="53"/>
                    </a:lnTo>
                    <a:lnTo>
                      <a:pt x="35" y="56"/>
                    </a:lnTo>
                    <a:lnTo>
                      <a:pt x="35" y="58"/>
                    </a:lnTo>
                    <a:lnTo>
                      <a:pt x="37" y="58"/>
                    </a:lnTo>
                    <a:lnTo>
                      <a:pt x="37" y="60"/>
                    </a:lnTo>
                    <a:lnTo>
                      <a:pt x="39" y="60"/>
                    </a:lnTo>
                    <a:lnTo>
                      <a:pt x="39" y="62"/>
                    </a:lnTo>
                    <a:lnTo>
                      <a:pt x="41" y="62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5" y="65"/>
                    </a:lnTo>
                    <a:lnTo>
                      <a:pt x="45" y="67"/>
                    </a:lnTo>
                    <a:lnTo>
                      <a:pt x="48" y="67"/>
                    </a:lnTo>
                    <a:lnTo>
                      <a:pt x="49" y="67"/>
                    </a:lnTo>
                    <a:lnTo>
                      <a:pt x="52" y="67"/>
                    </a:lnTo>
                    <a:lnTo>
                      <a:pt x="54" y="67"/>
                    </a:lnTo>
                    <a:lnTo>
                      <a:pt x="56" y="67"/>
                    </a:lnTo>
                    <a:lnTo>
                      <a:pt x="58" y="67"/>
                    </a:lnTo>
                    <a:lnTo>
                      <a:pt x="60" y="67"/>
                    </a:lnTo>
                    <a:lnTo>
                      <a:pt x="63" y="67"/>
                    </a:lnTo>
                    <a:lnTo>
                      <a:pt x="65" y="65"/>
                    </a:lnTo>
                    <a:lnTo>
                      <a:pt x="67" y="65"/>
                    </a:lnTo>
                    <a:lnTo>
                      <a:pt x="69" y="62"/>
                    </a:lnTo>
                    <a:lnTo>
                      <a:pt x="71" y="62"/>
                    </a:lnTo>
                    <a:lnTo>
                      <a:pt x="73" y="60"/>
                    </a:lnTo>
                    <a:lnTo>
                      <a:pt x="73" y="58"/>
                    </a:lnTo>
                    <a:lnTo>
                      <a:pt x="76" y="58"/>
                    </a:lnTo>
                    <a:lnTo>
                      <a:pt x="76" y="56"/>
                    </a:lnTo>
                    <a:lnTo>
                      <a:pt x="78" y="53"/>
                    </a:lnTo>
                    <a:lnTo>
                      <a:pt x="78" y="51"/>
                    </a:lnTo>
                    <a:lnTo>
                      <a:pt x="80" y="51"/>
                    </a:lnTo>
                    <a:lnTo>
                      <a:pt x="80" y="48"/>
                    </a:lnTo>
                    <a:lnTo>
                      <a:pt x="80" y="46"/>
                    </a:lnTo>
                    <a:lnTo>
                      <a:pt x="82" y="46"/>
                    </a:lnTo>
                    <a:lnTo>
                      <a:pt x="82" y="44"/>
                    </a:lnTo>
                    <a:lnTo>
                      <a:pt x="82" y="42"/>
                    </a:lnTo>
                    <a:lnTo>
                      <a:pt x="84" y="42"/>
                    </a:lnTo>
                    <a:lnTo>
                      <a:pt x="84" y="39"/>
                    </a:lnTo>
                    <a:lnTo>
                      <a:pt x="86" y="39"/>
                    </a:lnTo>
                    <a:lnTo>
                      <a:pt x="86" y="37"/>
                    </a:lnTo>
                    <a:lnTo>
                      <a:pt x="89" y="35"/>
                    </a:lnTo>
                    <a:lnTo>
                      <a:pt x="91" y="32"/>
                    </a:lnTo>
                    <a:lnTo>
                      <a:pt x="93" y="30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7" y="28"/>
                    </a:lnTo>
                    <a:lnTo>
                      <a:pt x="99" y="25"/>
                    </a:lnTo>
                    <a:lnTo>
                      <a:pt x="102" y="23"/>
                    </a:lnTo>
                    <a:lnTo>
                      <a:pt x="103" y="23"/>
                    </a:lnTo>
                    <a:lnTo>
                      <a:pt x="106" y="21"/>
                    </a:lnTo>
                    <a:lnTo>
                      <a:pt x="108" y="21"/>
                    </a:lnTo>
                    <a:lnTo>
                      <a:pt x="108" y="18"/>
                    </a:lnTo>
                    <a:lnTo>
                      <a:pt x="110" y="18"/>
                    </a:lnTo>
                    <a:lnTo>
                      <a:pt x="112" y="18"/>
                    </a:lnTo>
                    <a:lnTo>
                      <a:pt x="112" y="16"/>
                    </a:lnTo>
                    <a:lnTo>
                      <a:pt x="114" y="16"/>
                    </a:lnTo>
                    <a:lnTo>
                      <a:pt x="117" y="16"/>
                    </a:lnTo>
                    <a:lnTo>
                      <a:pt x="119" y="16"/>
                    </a:lnTo>
                    <a:lnTo>
                      <a:pt x="121" y="16"/>
                    </a:lnTo>
                    <a:lnTo>
                      <a:pt x="123" y="16"/>
                    </a:lnTo>
                    <a:lnTo>
                      <a:pt x="125" y="16"/>
                    </a:lnTo>
                    <a:lnTo>
                      <a:pt x="127" y="16"/>
                    </a:lnTo>
                    <a:lnTo>
                      <a:pt x="130" y="16"/>
                    </a:lnTo>
                    <a:lnTo>
                      <a:pt x="132" y="16"/>
                    </a:lnTo>
                    <a:lnTo>
                      <a:pt x="134" y="16"/>
                    </a:lnTo>
                    <a:lnTo>
                      <a:pt x="136" y="16"/>
                    </a:lnTo>
                    <a:lnTo>
                      <a:pt x="138" y="16"/>
                    </a:lnTo>
                    <a:lnTo>
                      <a:pt x="138" y="14"/>
                    </a:lnTo>
                    <a:lnTo>
                      <a:pt x="140" y="14"/>
                    </a:lnTo>
                    <a:lnTo>
                      <a:pt x="143" y="14"/>
                    </a:lnTo>
                    <a:lnTo>
                      <a:pt x="143" y="12"/>
                    </a:lnTo>
                    <a:lnTo>
                      <a:pt x="145" y="12"/>
                    </a:lnTo>
                    <a:lnTo>
                      <a:pt x="145" y="9"/>
                    </a:lnTo>
                    <a:lnTo>
                      <a:pt x="147" y="9"/>
                    </a:lnTo>
                    <a:lnTo>
                      <a:pt x="149" y="7"/>
                    </a:lnTo>
                    <a:lnTo>
                      <a:pt x="149" y="4"/>
                    </a:lnTo>
                    <a:lnTo>
                      <a:pt x="151" y="4"/>
                    </a:lnTo>
                    <a:lnTo>
                      <a:pt x="153" y="4"/>
                    </a:lnTo>
                    <a:lnTo>
                      <a:pt x="156" y="4"/>
                    </a:lnTo>
                    <a:lnTo>
                      <a:pt x="156" y="2"/>
                    </a:lnTo>
                    <a:lnTo>
                      <a:pt x="157" y="2"/>
                    </a:lnTo>
                    <a:lnTo>
                      <a:pt x="157" y="4"/>
                    </a:lnTo>
                    <a:lnTo>
                      <a:pt x="160" y="4"/>
                    </a:lnTo>
                    <a:lnTo>
                      <a:pt x="160" y="7"/>
                    </a:lnTo>
                    <a:lnTo>
                      <a:pt x="160" y="9"/>
                    </a:lnTo>
                    <a:lnTo>
                      <a:pt x="162" y="9"/>
                    </a:lnTo>
                    <a:lnTo>
                      <a:pt x="164" y="9"/>
                    </a:lnTo>
                    <a:lnTo>
                      <a:pt x="166" y="9"/>
                    </a:lnTo>
                    <a:lnTo>
                      <a:pt x="166" y="12"/>
                    </a:lnTo>
                    <a:lnTo>
                      <a:pt x="168" y="12"/>
                    </a:lnTo>
                    <a:lnTo>
                      <a:pt x="171" y="14"/>
                    </a:lnTo>
                    <a:lnTo>
                      <a:pt x="173" y="14"/>
                    </a:lnTo>
                    <a:lnTo>
                      <a:pt x="175" y="14"/>
                    </a:lnTo>
                    <a:lnTo>
                      <a:pt x="177" y="14"/>
                    </a:lnTo>
                    <a:lnTo>
                      <a:pt x="177" y="16"/>
                    </a:lnTo>
                    <a:lnTo>
                      <a:pt x="179" y="16"/>
                    </a:lnTo>
                    <a:lnTo>
                      <a:pt x="181" y="16"/>
                    </a:lnTo>
                    <a:lnTo>
                      <a:pt x="181" y="18"/>
                    </a:lnTo>
                    <a:lnTo>
                      <a:pt x="184" y="18"/>
                    </a:lnTo>
                    <a:lnTo>
                      <a:pt x="186" y="18"/>
                    </a:lnTo>
                    <a:lnTo>
                      <a:pt x="188" y="18"/>
                    </a:lnTo>
                    <a:lnTo>
                      <a:pt x="190" y="18"/>
                    </a:lnTo>
                    <a:lnTo>
                      <a:pt x="190" y="21"/>
                    </a:lnTo>
                    <a:lnTo>
                      <a:pt x="192" y="21"/>
                    </a:lnTo>
                    <a:lnTo>
                      <a:pt x="194" y="21"/>
                    </a:lnTo>
                    <a:lnTo>
                      <a:pt x="194" y="23"/>
                    </a:lnTo>
                    <a:lnTo>
                      <a:pt x="197" y="23"/>
                    </a:lnTo>
                    <a:lnTo>
                      <a:pt x="197" y="25"/>
                    </a:lnTo>
                    <a:lnTo>
                      <a:pt x="198" y="25"/>
                    </a:lnTo>
                    <a:lnTo>
                      <a:pt x="201" y="25"/>
                    </a:lnTo>
                    <a:lnTo>
                      <a:pt x="201" y="28"/>
                    </a:lnTo>
                    <a:lnTo>
                      <a:pt x="203" y="28"/>
                    </a:lnTo>
                    <a:lnTo>
                      <a:pt x="205" y="28"/>
                    </a:lnTo>
                    <a:lnTo>
                      <a:pt x="207" y="28"/>
                    </a:lnTo>
                    <a:lnTo>
                      <a:pt x="209" y="28"/>
                    </a:lnTo>
                    <a:lnTo>
                      <a:pt x="211" y="28"/>
                    </a:lnTo>
                    <a:lnTo>
                      <a:pt x="214" y="28"/>
                    </a:lnTo>
                    <a:lnTo>
                      <a:pt x="216" y="28"/>
                    </a:lnTo>
                    <a:lnTo>
                      <a:pt x="218" y="30"/>
                    </a:lnTo>
                    <a:lnTo>
                      <a:pt x="220" y="30"/>
                    </a:lnTo>
                    <a:lnTo>
                      <a:pt x="220" y="32"/>
                    </a:lnTo>
                    <a:lnTo>
                      <a:pt x="222" y="32"/>
                    </a:lnTo>
                    <a:lnTo>
                      <a:pt x="225" y="35"/>
                    </a:lnTo>
                    <a:lnTo>
                      <a:pt x="227" y="35"/>
                    </a:lnTo>
                    <a:lnTo>
                      <a:pt x="227" y="37"/>
                    </a:lnTo>
                    <a:lnTo>
                      <a:pt x="229" y="37"/>
                    </a:lnTo>
                    <a:lnTo>
                      <a:pt x="231" y="37"/>
                    </a:lnTo>
                    <a:lnTo>
                      <a:pt x="233" y="37"/>
                    </a:lnTo>
                    <a:lnTo>
                      <a:pt x="235" y="37"/>
                    </a:lnTo>
                    <a:lnTo>
                      <a:pt x="238" y="37"/>
                    </a:lnTo>
                    <a:lnTo>
                      <a:pt x="240" y="37"/>
                    </a:lnTo>
                    <a:lnTo>
                      <a:pt x="242" y="37"/>
                    </a:lnTo>
                    <a:lnTo>
                      <a:pt x="244" y="37"/>
                    </a:lnTo>
                    <a:lnTo>
                      <a:pt x="246" y="37"/>
                    </a:lnTo>
                    <a:lnTo>
                      <a:pt x="246" y="35"/>
                    </a:lnTo>
                    <a:lnTo>
                      <a:pt x="248" y="35"/>
                    </a:lnTo>
                    <a:lnTo>
                      <a:pt x="251" y="35"/>
                    </a:lnTo>
                    <a:lnTo>
                      <a:pt x="252" y="32"/>
                    </a:lnTo>
                    <a:lnTo>
                      <a:pt x="255" y="32"/>
                    </a:lnTo>
                    <a:lnTo>
                      <a:pt x="255" y="30"/>
                    </a:lnTo>
                    <a:lnTo>
                      <a:pt x="257" y="30"/>
                    </a:lnTo>
                    <a:lnTo>
                      <a:pt x="259" y="28"/>
                    </a:lnTo>
                    <a:lnTo>
                      <a:pt x="261" y="28"/>
                    </a:lnTo>
                    <a:lnTo>
                      <a:pt x="263" y="28"/>
                    </a:lnTo>
                    <a:lnTo>
                      <a:pt x="263" y="25"/>
                    </a:lnTo>
                    <a:lnTo>
                      <a:pt x="265" y="25"/>
                    </a:lnTo>
                    <a:lnTo>
                      <a:pt x="268" y="25"/>
                    </a:lnTo>
                    <a:lnTo>
                      <a:pt x="270" y="25"/>
                    </a:lnTo>
                    <a:lnTo>
                      <a:pt x="272" y="25"/>
                    </a:lnTo>
                    <a:lnTo>
                      <a:pt x="274" y="28"/>
                    </a:lnTo>
                    <a:lnTo>
                      <a:pt x="276" y="30"/>
                    </a:lnTo>
                    <a:lnTo>
                      <a:pt x="278" y="30"/>
                    </a:lnTo>
                    <a:lnTo>
                      <a:pt x="278" y="32"/>
                    </a:lnTo>
                    <a:lnTo>
                      <a:pt x="281" y="32"/>
                    </a:lnTo>
                    <a:lnTo>
                      <a:pt x="281" y="35"/>
                    </a:lnTo>
                    <a:lnTo>
                      <a:pt x="283" y="35"/>
                    </a:lnTo>
                    <a:lnTo>
                      <a:pt x="285" y="37"/>
                    </a:lnTo>
                    <a:lnTo>
                      <a:pt x="287" y="37"/>
                    </a:lnTo>
                    <a:lnTo>
                      <a:pt x="289" y="37"/>
                    </a:lnTo>
                    <a:lnTo>
                      <a:pt x="292" y="37"/>
                    </a:lnTo>
                    <a:lnTo>
                      <a:pt x="294" y="37"/>
                    </a:lnTo>
                    <a:lnTo>
                      <a:pt x="296" y="37"/>
                    </a:lnTo>
                    <a:lnTo>
                      <a:pt x="298" y="37"/>
                    </a:lnTo>
                    <a:lnTo>
                      <a:pt x="300" y="37"/>
                    </a:lnTo>
                    <a:lnTo>
                      <a:pt x="300" y="35"/>
                    </a:lnTo>
                    <a:lnTo>
                      <a:pt x="302" y="35"/>
                    </a:lnTo>
                    <a:lnTo>
                      <a:pt x="305" y="35"/>
                    </a:lnTo>
                    <a:lnTo>
                      <a:pt x="305" y="32"/>
                    </a:lnTo>
                    <a:lnTo>
                      <a:pt x="306" y="32"/>
                    </a:lnTo>
                    <a:lnTo>
                      <a:pt x="309" y="32"/>
                    </a:lnTo>
                    <a:lnTo>
                      <a:pt x="311" y="30"/>
                    </a:lnTo>
                    <a:lnTo>
                      <a:pt x="313" y="28"/>
                    </a:lnTo>
                    <a:lnTo>
                      <a:pt x="315" y="28"/>
                    </a:lnTo>
                    <a:lnTo>
                      <a:pt x="317" y="25"/>
                    </a:lnTo>
                    <a:lnTo>
                      <a:pt x="319" y="23"/>
                    </a:lnTo>
                    <a:lnTo>
                      <a:pt x="322" y="21"/>
                    </a:lnTo>
                    <a:lnTo>
                      <a:pt x="324" y="21"/>
                    </a:lnTo>
                    <a:lnTo>
                      <a:pt x="324" y="18"/>
                    </a:lnTo>
                    <a:lnTo>
                      <a:pt x="326" y="18"/>
                    </a:lnTo>
                    <a:lnTo>
                      <a:pt x="326" y="16"/>
                    </a:lnTo>
                    <a:lnTo>
                      <a:pt x="328" y="14"/>
                    </a:lnTo>
                    <a:lnTo>
                      <a:pt x="328" y="12"/>
                    </a:lnTo>
                    <a:lnTo>
                      <a:pt x="330" y="12"/>
                    </a:lnTo>
                    <a:lnTo>
                      <a:pt x="330" y="9"/>
                    </a:lnTo>
                    <a:lnTo>
                      <a:pt x="332" y="9"/>
                    </a:lnTo>
                    <a:lnTo>
                      <a:pt x="332" y="7"/>
                    </a:lnTo>
                    <a:lnTo>
                      <a:pt x="335" y="4"/>
                    </a:lnTo>
                    <a:lnTo>
                      <a:pt x="337" y="2"/>
                    </a:lnTo>
                    <a:lnTo>
                      <a:pt x="339" y="0"/>
                    </a:lnTo>
                    <a:lnTo>
                      <a:pt x="341" y="0"/>
                    </a:lnTo>
                    <a:lnTo>
                      <a:pt x="343" y="2"/>
                    </a:lnTo>
                    <a:lnTo>
                      <a:pt x="346" y="4"/>
                    </a:lnTo>
                    <a:lnTo>
                      <a:pt x="346" y="7"/>
                    </a:lnTo>
                    <a:lnTo>
                      <a:pt x="346" y="9"/>
                    </a:lnTo>
                    <a:lnTo>
                      <a:pt x="346" y="12"/>
                    </a:lnTo>
                    <a:lnTo>
                      <a:pt x="346" y="14"/>
                    </a:lnTo>
                    <a:lnTo>
                      <a:pt x="348" y="16"/>
                    </a:lnTo>
                    <a:lnTo>
                      <a:pt x="348" y="18"/>
                    </a:lnTo>
                    <a:lnTo>
                      <a:pt x="348" y="21"/>
                    </a:lnTo>
                    <a:lnTo>
                      <a:pt x="346" y="23"/>
                    </a:lnTo>
                    <a:lnTo>
                      <a:pt x="348" y="25"/>
                    </a:lnTo>
                    <a:lnTo>
                      <a:pt x="346" y="28"/>
                    </a:lnTo>
                    <a:lnTo>
                      <a:pt x="348" y="30"/>
                    </a:lnTo>
                    <a:lnTo>
                      <a:pt x="348" y="32"/>
                    </a:lnTo>
                    <a:lnTo>
                      <a:pt x="348" y="35"/>
                    </a:lnTo>
                    <a:lnTo>
                      <a:pt x="348" y="37"/>
                    </a:lnTo>
                    <a:lnTo>
                      <a:pt x="348" y="39"/>
                    </a:lnTo>
                    <a:lnTo>
                      <a:pt x="348" y="42"/>
                    </a:lnTo>
                    <a:lnTo>
                      <a:pt x="348" y="44"/>
                    </a:lnTo>
                    <a:lnTo>
                      <a:pt x="348" y="46"/>
                    </a:lnTo>
                    <a:lnTo>
                      <a:pt x="348" y="48"/>
                    </a:lnTo>
                    <a:lnTo>
                      <a:pt x="348" y="51"/>
                    </a:lnTo>
                    <a:lnTo>
                      <a:pt x="350" y="51"/>
                    </a:lnTo>
                    <a:lnTo>
                      <a:pt x="350" y="53"/>
                    </a:lnTo>
                    <a:lnTo>
                      <a:pt x="350" y="56"/>
                    </a:lnTo>
                    <a:lnTo>
                      <a:pt x="352" y="58"/>
                    </a:lnTo>
                    <a:lnTo>
                      <a:pt x="352" y="60"/>
                    </a:lnTo>
                    <a:lnTo>
                      <a:pt x="354" y="60"/>
                    </a:lnTo>
                    <a:lnTo>
                      <a:pt x="354" y="62"/>
                    </a:lnTo>
                    <a:lnTo>
                      <a:pt x="356" y="65"/>
                    </a:lnTo>
                    <a:lnTo>
                      <a:pt x="359" y="65"/>
                    </a:lnTo>
                    <a:lnTo>
                      <a:pt x="360" y="67"/>
                    </a:lnTo>
                    <a:lnTo>
                      <a:pt x="363" y="67"/>
                    </a:lnTo>
                    <a:lnTo>
                      <a:pt x="365" y="67"/>
                    </a:lnTo>
                    <a:lnTo>
                      <a:pt x="367" y="67"/>
                    </a:lnTo>
                    <a:lnTo>
                      <a:pt x="369" y="67"/>
                    </a:lnTo>
                    <a:lnTo>
                      <a:pt x="371" y="67"/>
                    </a:lnTo>
                    <a:lnTo>
                      <a:pt x="373" y="67"/>
                    </a:lnTo>
                    <a:lnTo>
                      <a:pt x="376" y="67"/>
                    </a:lnTo>
                    <a:lnTo>
                      <a:pt x="378" y="67"/>
                    </a:lnTo>
                    <a:lnTo>
                      <a:pt x="378" y="70"/>
                    </a:lnTo>
                    <a:lnTo>
                      <a:pt x="380" y="70"/>
                    </a:lnTo>
                    <a:lnTo>
                      <a:pt x="382" y="70"/>
                    </a:lnTo>
                    <a:lnTo>
                      <a:pt x="389" y="71"/>
                    </a:lnTo>
                    <a:lnTo>
                      <a:pt x="386" y="79"/>
                    </a:lnTo>
                    <a:lnTo>
                      <a:pt x="386" y="81"/>
                    </a:lnTo>
                    <a:lnTo>
                      <a:pt x="389" y="81"/>
                    </a:lnTo>
                    <a:lnTo>
                      <a:pt x="389" y="83"/>
                    </a:lnTo>
                    <a:lnTo>
                      <a:pt x="391" y="83"/>
                    </a:lnTo>
                    <a:lnTo>
                      <a:pt x="391" y="85"/>
                    </a:lnTo>
                    <a:lnTo>
                      <a:pt x="393" y="85"/>
                    </a:lnTo>
                    <a:lnTo>
                      <a:pt x="393" y="88"/>
                    </a:lnTo>
                    <a:lnTo>
                      <a:pt x="395" y="88"/>
                    </a:lnTo>
                    <a:lnTo>
                      <a:pt x="397" y="90"/>
                    </a:lnTo>
                    <a:lnTo>
                      <a:pt x="400" y="93"/>
                    </a:lnTo>
                    <a:lnTo>
                      <a:pt x="401" y="93"/>
                    </a:lnTo>
                    <a:lnTo>
                      <a:pt x="401" y="95"/>
                    </a:lnTo>
                    <a:lnTo>
                      <a:pt x="404" y="95"/>
                    </a:lnTo>
                    <a:lnTo>
                      <a:pt x="406" y="95"/>
                    </a:lnTo>
                    <a:lnTo>
                      <a:pt x="406" y="97"/>
                    </a:lnTo>
                    <a:lnTo>
                      <a:pt x="408" y="97"/>
                    </a:lnTo>
                    <a:lnTo>
                      <a:pt x="410" y="97"/>
                    </a:lnTo>
                    <a:lnTo>
                      <a:pt x="410" y="99"/>
                    </a:lnTo>
                    <a:lnTo>
                      <a:pt x="412" y="102"/>
                    </a:lnTo>
                    <a:lnTo>
                      <a:pt x="414" y="104"/>
                    </a:lnTo>
                    <a:lnTo>
                      <a:pt x="417" y="106"/>
                    </a:lnTo>
                    <a:lnTo>
                      <a:pt x="419" y="106"/>
                    </a:lnTo>
                    <a:lnTo>
                      <a:pt x="421" y="106"/>
                    </a:lnTo>
                    <a:lnTo>
                      <a:pt x="423" y="109"/>
                    </a:lnTo>
                    <a:lnTo>
                      <a:pt x="425" y="109"/>
                    </a:lnTo>
                    <a:lnTo>
                      <a:pt x="427" y="109"/>
                    </a:lnTo>
                    <a:lnTo>
                      <a:pt x="427" y="111"/>
                    </a:lnTo>
                    <a:lnTo>
                      <a:pt x="430" y="111"/>
                    </a:lnTo>
                    <a:lnTo>
                      <a:pt x="432" y="111"/>
                    </a:lnTo>
                    <a:lnTo>
                      <a:pt x="434" y="111"/>
                    </a:lnTo>
                    <a:lnTo>
                      <a:pt x="434" y="113"/>
                    </a:lnTo>
                    <a:lnTo>
                      <a:pt x="436" y="113"/>
                    </a:lnTo>
                    <a:lnTo>
                      <a:pt x="438" y="113"/>
                    </a:lnTo>
                    <a:lnTo>
                      <a:pt x="440" y="113"/>
                    </a:lnTo>
                    <a:lnTo>
                      <a:pt x="443" y="113"/>
                    </a:lnTo>
                    <a:lnTo>
                      <a:pt x="445" y="113"/>
                    </a:lnTo>
                    <a:lnTo>
                      <a:pt x="447" y="113"/>
                    </a:lnTo>
                    <a:lnTo>
                      <a:pt x="447" y="115"/>
                    </a:lnTo>
                    <a:lnTo>
                      <a:pt x="449" y="115"/>
                    </a:lnTo>
                    <a:lnTo>
                      <a:pt x="451" y="115"/>
                    </a:lnTo>
                    <a:lnTo>
                      <a:pt x="451" y="118"/>
                    </a:lnTo>
                    <a:lnTo>
                      <a:pt x="454" y="118"/>
                    </a:lnTo>
                    <a:lnTo>
                      <a:pt x="455" y="120"/>
                    </a:lnTo>
                    <a:lnTo>
                      <a:pt x="458" y="120"/>
                    </a:lnTo>
                    <a:lnTo>
                      <a:pt x="458" y="123"/>
                    </a:lnTo>
                    <a:lnTo>
                      <a:pt x="460" y="123"/>
                    </a:lnTo>
                    <a:lnTo>
                      <a:pt x="462" y="123"/>
                    </a:lnTo>
                    <a:lnTo>
                      <a:pt x="464" y="125"/>
                    </a:lnTo>
                    <a:lnTo>
                      <a:pt x="466" y="125"/>
                    </a:lnTo>
                    <a:lnTo>
                      <a:pt x="468" y="125"/>
                    </a:lnTo>
                    <a:lnTo>
                      <a:pt x="471" y="125"/>
                    </a:lnTo>
                    <a:lnTo>
                      <a:pt x="473" y="125"/>
                    </a:lnTo>
                    <a:lnTo>
                      <a:pt x="475" y="125"/>
                    </a:lnTo>
                    <a:lnTo>
                      <a:pt x="475" y="127"/>
                    </a:lnTo>
                    <a:lnTo>
                      <a:pt x="477" y="127"/>
                    </a:lnTo>
                    <a:lnTo>
                      <a:pt x="479" y="127"/>
                    </a:lnTo>
                    <a:lnTo>
                      <a:pt x="481" y="127"/>
                    </a:lnTo>
                    <a:lnTo>
                      <a:pt x="484" y="129"/>
                    </a:lnTo>
                    <a:lnTo>
                      <a:pt x="486" y="129"/>
                    </a:lnTo>
                    <a:lnTo>
                      <a:pt x="488" y="129"/>
                    </a:lnTo>
                    <a:lnTo>
                      <a:pt x="490" y="129"/>
                    </a:lnTo>
                    <a:lnTo>
                      <a:pt x="490" y="132"/>
                    </a:lnTo>
                    <a:lnTo>
                      <a:pt x="492" y="132"/>
                    </a:lnTo>
                    <a:lnTo>
                      <a:pt x="494" y="132"/>
                    </a:lnTo>
                    <a:lnTo>
                      <a:pt x="497" y="132"/>
                    </a:lnTo>
                    <a:lnTo>
                      <a:pt x="497" y="134"/>
                    </a:lnTo>
                    <a:lnTo>
                      <a:pt x="499" y="134"/>
                    </a:lnTo>
                    <a:lnTo>
                      <a:pt x="501" y="137"/>
                    </a:lnTo>
                    <a:lnTo>
                      <a:pt x="503" y="137"/>
                    </a:lnTo>
                    <a:lnTo>
                      <a:pt x="505" y="137"/>
                    </a:lnTo>
                    <a:lnTo>
                      <a:pt x="508" y="139"/>
                    </a:lnTo>
                    <a:lnTo>
                      <a:pt x="509" y="139"/>
                    </a:lnTo>
                    <a:lnTo>
                      <a:pt x="512" y="141"/>
                    </a:lnTo>
                    <a:lnTo>
                      <a:pt x="514" y="141"/>
                    </a:lnTo>
                    <a:lnTo>
                      <a:pt x="514" y="143"/>
                    </a:lnTo>
                    <a:lnTo>
                      <a:pt x="516" y="143"/>
                    </a:lnTo>
                    <a:lnTo>
                      <a:pt x="518" y="143"/>
                    </a:lnTo>
                    <a:lnTo>
                      <a:pt x="518" y="146"/>
                    </a:lnTo>
                    <a:lnTo>
                      <a:pt x="520" y="146"/>
                    </a:lnTo>
                    <a:lnTo>
                      <a:pt x="522" y="146"/>
                    </a:lnTo>
                    <a:lnTo>
                      <a:pt x="522" y="148"/>
                    </a:lnTo>
                    <a:lnTo>
                      <a:pt x="525" y="148"/>
                    </a:lnTo>
                    <a:lnTo>
                      <a:pt x="527" y="148"/>
                    </a:lnTo>
                    <a:lnTo>
                      <a:pt x="529" y="148"/>
                    </a:lnTo>
                    <a:lnTo>
                      <a:pt x="529" y="150"/>
                    </a:lnTo>
                    <a:lnTo>
                      <a:pt x="531" y="150"/>
                    </a:lnTo>
                    <a:lnTo>
                      <a:pt x="533" y="153"/>
                    </a:lnTo>
                    <a:lnTo>
                      <a:pt x="535" y="153"/>
                    </a:lnTo>
                    <a:lnTo>
                      <a:pt x="538" y="153"/>
                    </a:lnTo>
                    <a:lnTo>
                      <a:pt x="538" y="155"/>
                    </a:lnTo>
                    <a:lnTo>
                      <a:pt x="540" y="155"/>
                    </a:lnTo>
                    <a:lnTo>
                      <a:pt x="542" y="155"/>
                    </a:lnTo>
                    <a:lnTo>
                      <a:pt x="542" y="157"/>
                    </a:lnTo>
                    <a:lnTo>
                      <a:pt x="544" y="157"/>
                    </a:lnTo>
                    <a:lnTo>
                      <a:pt x="546" y="157"/>
                    </a:lnTo>
                    <a:lnTo>
                      <a:pt x="546" y="160"/>
                    </a:lnTo>
                    <a:lnTo>
                      <a:pt x="548" y="162"/>
                    </a:lnTo>
                    <a:lnTo>
                      <a:pt x="551" y="162"/>
                    </a:lnTo>
                    <a:lnTo>
                      <a:pt x="551" y="164"/>
                    </a:lnTo>
                    <a:lnTo>
                      <a:pt x="553" y="167"/>
                    </a:lnTo>
                    <a:lnTo>
                      <a:pt x="555" y="169"/>
                    </a:lnTo>
                    <a:lnTo>
                      <a:pt x="555" y="171"/>
                    </a:lnTo>
                    <a:lnTo>
                      <a:pt x="555" y="173"/>
                    </a:lnTo>
                    <a:lnTo>
                      <a:pt x="555" y="176"/>
                    </a:lnTo>
                    <a:lnTo>
                      <a:pt x="557" y="181"/>
                    </a:lnTo>
                    <a:lnTo>
                      <a:pt x="557" y="185"/>
                    </a:lnTo>
                    <a:lnTo>
                      <a:pt x="557" y="187"/>
                    </a:lnTo>
                    <a:lnTo>
                      <a:pt x="555" y="190"/>
                    </a:lnTo>
                    <a:lnTo>
                      <a:pt x="557" y="190"/>
                    </a:lnTo>
                    <a:lnTo>
                      <a:pt x="555" y="192"/>
                    </a:lnTo>
                    <a:lnTo>
                      <a:pt x="555" y="195"/>
                    </a:lnTo>
                    <a:lnTo>
                      <a:pt x="553" y="197"/>
                    </a:lnTo>
                    <a:lnTo>
                      <a:pt x="551" y="199"/>
                    </a:lnTo>
                    <a:lnTo>
                      <a:pt x="551" y="201"/>
                    </a:lnTo>
                    <a:lnTo>
                      <a:pt x="551" y="204"/>
                    </a:lnTo>
                    <a:lnTo>
                      <a:pt x="551" y="206"/>
                    </a:lnTo>
                    <a:lnTo>
                      <a:pt x="551" y="208"/>
                    </a:lnTo>
                    <a:lnTo>
                      <a:pt x="551" y="211"/>
                    </a:lnTo>
                    <a:lnTo>
                      <a:pt x="551" y="213"/>
                    </a:lnTo>
                    <a:lnTo>
                      <a:pt x="551" y="215"/>
                    </a:lnTo>
                    <a:lnTo>
                      <a:pt x="551" y="217"/>
                    </a:lnTo>
                    <a:lnTo>
                      <a:pt x="551" y="220"/>
                    </a:lnTo>
                    <a:lnTo>
                      <a:pt x="551" y="222"/>
                    </a:lnTo>
                    <a:lnTo>
                      <a:pt x="553" y="22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Freeform 115"/>
              <p:cNvSpPr>
                <a:spLocks/>
              </p:cNvSpPr>
              <p:nvPr/>
            </p:nvSpPr>
            <p:spPr bwMode="auto">
              <a:xfrm>
                <a:off x="2036" y="3545"/>
                <a:ext cx="865" cy="727"/>
              </a:xfrm>
              <a:custGeom>
                <a:avLst/>
                <a:gdLst>
                  <a:gd name="T0" fmla="*/ 2147483647 w 605"/>
                  <a:gd name="T1" fmla="*/ 1270078957 h 547"/>
                  <a:gd name="T2" fmla="*/ 2147483647 w 605"/>
                  <a:gd name="T3" fmla="*/ 1438677267 h 547"/>
                  <a:gd name="T4" fmla="*/ 2147483647 w 605"/>
                  <a:gd name="T5" fmla="*/ 1608845195 h 547"/>
                  <a:gd name="T6" fmla="*/ 2147483647 w 605"/>
                  <a:gd name="T7" fmla="*/ 1778522732 h 547"/>
                  <a:gd name="T8" fmla="*/ 2147483647 w 605"/>
                  <a:gd name="T9" fmla="*/ 1967326862 h 547"/>
                  <a:gd name="T10" fmla="*/ 2147483647 w 605"/>
                  <a:gd name="T11" fmla="*/ 2125757322 h 547"/>
                  <a:gd name="T12" fmla="*/ 2147483647 w 605"/>
                  <a:gd name="T13" fmla="*/ 2147483647 h 547"/>
                  <a:gd name="T14" fmla="*/ 2147483647 w 605"/>
                  <a:gd name="T15" fmla="*/ 2147483647 h 547"/>
                  <a:gd name="T16" fmla="*/ 2147483647 w 605"/>
                  <a:gd name="T17" fmla="*/ 2147483647 h 547"/>
                  <a:gd name="T18" fmla="*/ 2147483647 w 605"/>
                  <a:gd name="T19" fmla="*/ 2147483647 h 547"/>
                  <a:gd name="T20" fmla="*/ 2147483647 w 605"/>
                  <a:gd name="T21" fmla="*/ 2147483647 h 547"/>
                  <a:gd name="T22" fmla="*/ 2147483647 w 605"/>
                  <a:gd name="T23" fmla="*/ 2147483647 h 547"/>
                  <a:gd name="T24" fmla="*/ 2147483647 w 605"/>
                  <a:gd name="T25" fmla="*/ 2147483647 h 547"/>
                  <a:gd name="T26" fmla="*/ 2147483647 w 605"/>
                  <a:gd name="T27" fmla="*/ 2147483647 h 547"/>
                  <a:gd name="T28" fmla="*/ 2147483647 w 605"/>
                  <a:gd name="T29" fmla="*/ 2147483647 h 547"/>
                  <a:gd name="T30" fmla="*/ 2147483647 w 605"/>
                  <a:gd name="T31" fmla="*/ 2147483647 h 547"/>
                  <a:gd name="T32" fmla="*/ 2147483647 w 605"/>
                  <a:gd name="T33" fmla="*/ 2147483647 h 547"/>
                  <a:gd name="T34" fmla="*/ 2147483647 w 605"/>
                  <a:gd name="T35" fmla="*/ 2147483647 h 547"/>
                  <a:gd name="T36" fmla="*/ 2147483647 w 605"/>
                  <a:gd name="T37" fmla="*/ 2147483647 h 547"/>
                  <a:gd name="T38" fmla="*/ 2147483647 w 605"/>
                  <a:gd name="T39" fmla="*/ 2147483647 h 547"/>
                  <a:gd name="T40" fmla="*/ 2147483647 w 605"/>
                  <a:gd name="T41" fmla="*/ 2147483647 h 547"/>
                  <a:gd name="T42" fmla="*/ 2147483647 w 605"/>
                  <a:gd name="T43" fmla="*/ 2147483647 h 547"/>
                  <a:gd name="T44" fmla="*/ 2147483647 w 605"/>
                  <a:gd name="T45" fmla="*/ 2147483647 h 547"/>
                  <a:gd name="T46" fmla="*/ 2147483647 w 605"/>
                  <a:gd name="T47" fmla="*/ 2139672005 h 547"/>
                  <a:gd name="T48" fmla="*/ 2147483647 w 605"/>
                  <a:gd name="T49" fmla="*/ 1967326862 h 547"/>
                  <a:gd name="T50" fmla="*/ 2147483647 w 605"/>
                  <a:gd name="T51" fmla="*/ 1976487671 h 547"/>
                  <a:gd name="T52" fmla="*/ 2147483647 w 605"/>
                  <a:gd name="T53" fmla="*/ 2107443205 h 547"/>
                  <a:gd name="T54" fmla="*/ 2147483647 w 605"/>
                  <a:gd name="T55" fmla="*/ 1912098988 h 547"/>
                  <a:gd name="T56" fmla="*/ 2147483647 w 605"/>
                  <a:gd name="T57" fmla="*/ 1795912334 h 547"/>
                  <a:gd name="T58" fmla="*/ 2147483647 w 605"/>
                  <a:gd name="T59" fmla="*/ 1614035070 h 547"/>
                  <a:gd name="T60" fmla="*/ 2147483647 w 605"/>
                  <a:gd name="T61" fmla="*/ 1661210902 h 547"/>
                  <a:gd name="T62" fmla="*/ 2147483647 w 605"/>
                  <a:gd name="T63" fmla="*/ 1729427537 h 547"/>
                  <a:gd name="T64" fmla="*/ 773856453 w 605"/>
                  <a:gd name="T65" fmla="*/ 1633434048 h 547"/>
                  <a:gd name="T66" fmla="*/ 2147483647 w 605"/>
                  <a:gd name="T67" fmla="*/ 1472079067 h 547"/>
                  <a:gd name="T68" fmla="*/ 2147483647 w 605"/>
                  <a:gd name="T69" fmla="*/ 1286086470 h 547"/>
                  <a:gd name="T70" fmla="*/ 2147483647 w 605"/>
                  <a:gd name="T71" fmla="*/ 1083242480 h 547"/>
                  <a:gd name="T72" fmla="*/ 2147483647 w 605"/>
                  <a:gd name="T73" fmla="*/ 911393582 h 547"/>
                  <a:gd name="T74" fmla="*/ 2147483647 w 605"/>
                  <a:gd name="T75" fmla="*/ 781464783 h 547"/>
                  <a:gd name="T76" fmla="*/ 2147483647 w 605"/>
                  <a:gd name="T77" fmla="*/ 685288448 h 547"/>
                  <a:gd name="T78" fmla="*/ 2147483647 w 605"/>
                  <a:gd name="T79" fmla="*/ 559232596 h 547"/>
                  <a:gd name="T80" fmla="*/ 2147483647 w 605"/>
                  <a:gd name="T81" fmla="*/ 451190224 h 547"/>
                  <a:gd name="T82" fmla="*/ 2147483647 w 605"/>
                  <a:gd name="T83" fmla="*/ 361832703 h 547"/>
                  <a:gd name="T84" fmla="*/ 2147483647 w 605"/>
                  <a:gd name="T85" fmla="*/ 228257213 h 547"/>
                  <a:gd name="T86" fmla="*/ 2147483647 w 605"/>
                  <a:gd name="T87" fmla="*/ 144601164 h 547"/>
                  <a:gd name="T88" fmla="*/ 2147483647 w 605"/>
                  <a:gd name="T89" fmla="*/ 41413596 h 547"/>
                  <a:gd name="T90" fmla="*/ 2147483647 w 605"/>
                  <a:gd name="T91" fmla="*/ 31159873 h 547"/>
                  <a:gd name="T92" fmla="*/ 2147483647 w 605"/>
                  <a:gd name="T93" fmla="*/ 13272563 h 547"/>
                  <a:gd name="T94" fmla="*/ 2147483647 w 605"/>
                  <a:gd name="T95" fmla="*/ 13272563 h 547"/>
                  <a:gd name="T96" fmla="*/ 2147483647 w 605"/>
                  <a:gd name="T97" fmla="*/ 73153841 h 547"/>
                  <a:gd name="T98" fmla="*/ 2147483647 w 605"/>
                  <a:gd name="T99" fmla="*/ 87251427 h 547"/>
                  <a:gd name="T100" fmla="*/ 2147483647 w 605"/>
                  <a:gd name="T101" fmla="*/ 171742526 h 547"/>
                  <a:gd name="T102" fmla="*/ 2147483647 w 605"/>
                  <a:gd name="T103" fmla="*/ 243542851 h 547"/>
                  <a:gd name="T104" fmla="*/ 2147483647 w 605"/>
                  <a:gd name="T105" fmla="*/ 375041569 h 547"/>
                  <a:gd name="T106" fmla="*/ 2147483647 w 605"/>
                  <a:gd name="T107" fmla="*/ 493590274 h 547"/>
                  <a:gd name="T108" fmla="*/ 2147483647 w 605"/>
                  <a:gd name="T109" fmla="*/ 603060563 h 547"/>
                  <a:gd name="T110" fmla="*/ 2147483647 w 605"/>
                  <a:gd name="T111" fmla="*/ 695761965 h 547"/>
                  <a:gd name="T112" fmla="*/ 2147483647 w 605"/>
                  <a:gd name="T113" fmla="*/ 743257539 h 547"/>
                  <a:gd name="T114" fmla="*/ 2147483647 w 605"/>
                  <a:gd name="T115" fmla="*/ 897665493 h 547"/>
                  <a:gd name="T116" fmla="*/ 2147483647 w 605"/>
                  <a:gd name="T117" fmla="*/ 1074016975 h 547"/>
                  <a:gd name="T118" fmla="*/ 2147483647 w 605"/>
                  <a:gd name="T119" fmla="*/ 1083242480 h 54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05"/>
                  <a:gd name="T181" fmla="*/ 0 h 547"/>
                  <a:gd name="T182" fmla="*/ 605 w 605"/>
                  <a:gd name="T183" fmla="*/ 547 h 54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05" h="547">
                    <a:moveTo>
                      <a:pt x="605" y="176"/>
                    </a:moveTo>
                    <a:lnTo>
                      <a:pt x="605" y="181"/>
                    </a:lnTo>
                    <a:lnTo>
                      <a:pt x="603" y="183"/>
                    </a:lnTo>
                    <a:lnTo>
                      <a:pt x="603" y="186"/>
                    </a:lnTo>
                    <a:lnTo>
                      <a:pt x="600" y="187"/>
                    </a:lnTo>
                    <a:lnTo>
                      <a:pt x="600" y="190"/>
                    </a:lnTo>
                    <a:lnTo>
                      <a:pt x="598" y="192"/>
                    </a:lnTo>
                    <a:lnTo>
                      <a:pt x="598" y="195"/>
                    </a:lnTo>
                    <a:lnTo>
                      <a:pt x="596" y="195"/>
                    </a:lnTo>
                    <a:lnTo>
                      <a:pt x="596" y="197"/>
                    </a:lnTo>
                    <a:lnTo>
                      <a:pt x="594" y="199"/>
                    </a:lnTo>
                    <a:lnTo>
                      <a:pt x="594" y="202"/>
                    </a:lnTo>
                    <a:lnTo>
                      <a:pt x="592" y="202"/>
                    </a:lnTo>
                    <a:lnTo>
                      <a:pt x="590" y="204"/>
                    </a:lnTo>
                    <a:lnTo>
                      <a:pt x="590" y="206"/>
                    </a:lnTo>
                    <a:lnTo>
                      <a:pt x="587" y="209"/>
                    </a:lnTo>
                    <a:lnTo>
                      <a:pt x="585" y="209"/>
                    </a:lnTo>
                    <a:lnTo>
                      <a:pt x="585" y="211"/>
                    </a:lnTo>
                    <a:lnTo>
                      <a:pt x="583" y="211"/>
                    </a:lnTo>
                    <a:lnTo>
                      <a:pt x="583" y="213"/>
                    </a:lnTo>
                    <a:lnTo>
                      <a:pt x="581" y="216"/>
                    </a:lnTo>
                    <a:lnTo>
                      <a:pt x="579" y="218"/>
                    </a:lnTo>
                    <a:lnTo>
                      <a:pt x="577" y="220"/>
                    </a:lnTo>
                    <a:lnTo>
                      <a:pt x="577" y="222"/>
                    </a:lnTo>
                    <a:lnTo>
                      <a:pt x="574" y="222"/>
                    </a:lnTo>
                    <a:lnTo>
                      <a:pt x="573" y="225"/>
                    </a:lnTo>
                    <a:lnTo>
                      <a:pt x="573" y="227"/>
                    </a:lnTo>
                    <a:lnTo>
                      <a:pt x="570" y="230"/>
                    </a:lnTo>
                    <a:lnTo>
                      <a:pt x="570" y="232"/>
                    </a:lnTo>
                    <a:lnTo>
                      <a:pt x="570" y="234"/>
                    </a:lnTo>
                    <a:lnTo>
                      <a:pt x="568" y="236"/>
                    </a:lnTo>
                    <a:lnTo>
                      <a:pt x="568" y="239"/>
                    </a:lnTo>
                    <a:lnTo>
                      <a:pt x="568" y="241"/>
                    </a:lnTo>
                    <a:lnTo>
                      <a:pt x="568" y="244"/>
                    </a:lnTo>
                    <a:lnTo>
                      <a:pt x="568" y="245"/>
                    </a:lnTo>
                    <a:lnTo>
                      <a:pt x="566" y="245"/>
                    </a:lnTo>
                    <a:lnTo>
                      <a:pt x="566" y="248"/>
                    </a:lnTo>
                    <a:lnTo>
                      <a:pt x="566" y="250"/>
                    </a:lnTo>
                    <a:lnTo>
                      <a:pt x="566" y="253"/>
                    </a:lnTo>
                    <a:lnTo>
                      <a:pt x="564" y="253"/>
                    </a:lnTo>
                    <a:lnTo>
                      <a:pt x="564" y="255"/>
                    </a:lnTo>
                    <a:lnTo>
                      <a:pt x="564" y="257"/>
                    </a:lnTo>
                    <a:lnTo>
                      <a:pt x="562" y="257"/>
                    </a:lnTo>
                    <a:lnTo>
                      <a:pt x="562" y="259"/>
                    </a:lnTo>
                    <a:lnTo>
                      <a:pt x="560" y="262"/>
                    </a:lnTo>
                    <a:lnTo>
                      <a:pt x="557" y="264"/>
                    </a:lnTo>
                    <a:lnTo>
                      <a:pt x="557" y="266"/>
                    </a:lnTo>
                    <a:lnTo>
                      <a:pt x="555" y="266"/>
                    </a:lnTo>
                    <a:lnTo>
                      <a:pt x="555" y="269"/>
                    </a:lnTo>
                    <a:lnTo>
                      <a:pt x="553" y="271"/>
                    </a:lnTo>
                    <a:lnTo>
                      <a:pt x="551" y="273"/>
                    </a:lnTo>
                    <a:lnTo>
                      <a:pt x="551" y="276"/>
                    </a:lnTo>
                    <a:lnTo>
                      <a:pt x="549" y="278"/>
                    </a:lnTo>
                    <a:lnTo>
                      <a:pt x="546" y="280"/>
                    </a:lnTo>
                    <a:lnTo>
                      <a:pt x="546" y="283"/>
                    </a:lnTo>
                    <a:lnTo>
                      <a:pt x="544" y="285"/>
                    </a:lnTo>
                    <a:lnTo>
                      <a:pt x="544" y="288"/>
                    </a:lnTo>
                    <a:lnTo>
                      <a:pt x="542" y="289"/>
                    </a:lnTo>
                    <a:lnTo>
                      <a:pt x="542" y="292"/>
                    </a:lnTo>
                    <a:lnTo>
                      <a:pt x="540" y="294"/>
                    </a:lnTo>
                    <a:lnTo>
                      <a:pt x="538" y="297"/>
                    </a:lnTo>
                    <a:lnTo>
                      <a:pt x="538" y="299"/>
                    </a:lnTo>
                    <a:lnTo>
                      <a:pt x="536" y="301"/>
                    </a:lnTo>
                    <a:lnTo>
                      <a:pt x="536" y="303"/>
                    </a:lnTo>
                    <a:lnTo>
                      <a:pt x="533" y="303"/>
                    </a:lnTo>
                    <a:lnTo>
                      <a:pt x="533" y="306"/>
                    </a:lnTo>
                    <a:lnTo>
                      <a:pt x="532" y="308"/>
                    </a:lnTo>
                    <a:lnTo>
                      <a:pt x="529" y="311"/>
                    </a:lnTo>
                    <a:lnTo>
                      <a:pt x="529" y="313"/>
                    </a:lnTo>
                    <a:lnTo>
                      <a:pt x="529" y="315"/>
                    </a:lnTo>
                    <a:lnTo>
                      <a:pt x="527" y="315"/>
                    </a:lnTo>
                    <a:lnTo>
                      <a:pt x="527" y="317"/>
                    </a:lnTo>
                    <a:lnTo>
                      <a:pt x="525" y="320"/>
                    </a:lnTo>
                    <a:lnTo>
                      <a:pt x="525" y="322"/>
                    </a:lnTo>
                    <a:lnTo>
                      <a:pt x="523" y="322"/>
                    </a:lnTo>
                    <a:lnTo>
                      <a:pt x="521" y="324"/>
                    </a:lnTo>
                    <a:lnTo>
                      <a:pt x="521" y="327"/>
                    </a:lnTo>
                    <a:lnTo>
                      <a:pt x="519" y="329"/>
                    </a:lnTo>
                    <a:lnTo>
                      <a:pt x="516" y="331"/>
                    </a:lnTo>
                    <a:lnTo>
                      <a:pt x="516" y="334"/>
                    </a:lnTo>
                    <a:lnTo>
                      <a:pt x="514" y="336"/>
                    </a:lnTo>
                    <a:lnTo>
                      <a:pt x="512" y="338"/>
                    </a:lnTo>
                    <a:lnTo>
                      <a:pt x="512" y="341"/>
                    </a:lnTo>
                    <a:lnTo>
                      <a:pt x="510" y="341"/>
                    </a:lnTo>
                    <a:lnTo>
                      <a:pt x="508" y="343"/>
                    </a:lnTo>
                    <a:lnTo>
                      <a:pt x="506" y="345"/>
                    </a:lnTo>
                    <a:lnTo>
                      <a:pt x="503" y="347"/>
                    </a:lnTo>
                    <a:lnTo>
                      <a:pt x="503" y="350"/>
                    </a:lnTo>
                    <a:lnTo>
                      <a:pt x="501" y="350"/>
                    </a:lnTo>
                    <a:lnTo>
                      <a:pt x="499" y="352"/>
                    </a:lnTo>
                    <a:lnTo>
                      <a:pt x="497" y="355"/>
                    </a:lnTo>
                    <a:lnTo>
                      <a:pt x="497" y="357"/>
                    </a:lnTo>
                    <a:lnTo>
                      <a:pt x="495" y="359"/>
                    </a:lnTo>
                    <a:lnTo>
                      <a:pt x="492" y="359"/>
                    </a:lnTo>
                    <a:lnTo>
                      <a:pt x="490" y="361"/>
                    </a:lnTo>
                    <a:lnTo>
                      <a:pt x="488" y="361"/>
                    </a:lnTo>
                    <a:lnTo>
                      <a:pt x="486" y="364"/>
                    </a:lnTo>
                    <a:lnTo>
                      <a:pt x="486" y="366"/>
                    </a:lnTo>
                    <a:lnTo>
                      <a:pt x="484" y="366"/>
                    </a:lnTo>
                    <a:lnTo>
                      <a:pt x="482" y="368"/>
                    </a:lnTo>
                    <a:lnTo>
                      <a:pt x="479" y="368"/>
                    </a:lnTo>
                    <a:lnTo>
                      <a:pt x="478" y="371"/>
                    </a:lnTo>
                    <a:lnTo>
                      <a:pt x="475" y="373"/>
                    </a:lnTo>
                    <a:lnTo>
                      <a:pt x="473" y="373"/>
                    </a:lnTo>
                    <a:lnTo>
                      <a:pt x="471" y="375"/>
                    </a:lnTo>
                    <a:lnTo>
                      <a:pt x="469" y="378"/>
                    </a:lnTo>
                    <a:lnTo>
                      <a:pt x="467" y="378"/>
                    </a:lnTo>
                    <a:lnTo>
                      <a:pt x="467" y="380"/>
                    </a:lnTo>
                    <a:lnTo>
                      <a:pt x="465" y="380"/>
                    </a:lnTo>
                    <a:lnTo>
                      <a:pt x="462" y="382"/>
                    </a:lnTo>
                    <a:lnTo>
                      <a:pt x="460" y="385"/>
                    </a:lnTo>
                    <a:lnTo>
                      <a:pt x="458" y="385"/>
                    </a:lnTo>
                    <a:lnTo>
                      <a:pt x="458" y="387"/>
                    </a:lnTo>
                    <a:lnTo>
                      <a:pt x="456" y="387"/>
                    </a:lnTo>
                    <a:lnTo>
                      <a:pt x="454" y="389"/>
                    </a:lnTo>
                    <a:lnTo>
                      <a:pt x="451" y="389"/>
                    </a:lnTo>
                    <a:lnTo>
                      <a:pt x="451" y="391"/>
                    </a:lnTo>
                    <a:lnTo>
                      <a:pt x="449" y="391"/>
                    </a:lnTo>
                    <a:lnTo>
                      <a:pt x="447" y="394"/>
                    </a:lnTo>
                    <a:lnTo>
                      <a:pt x="445" y="394"/>
                    </a:lnTo>
                    <a:lnTo>
                      <a:pt x="445" y="396"/>
                    </a:lnTo>
                    <a:lnTo>
                      <a:pt x="443" y="396"/>
                    </a:lnTo>
                    <a:lnTo>
                      <a:pt x="441" y="399"/>
                    </a:lnTo>
                    <a:lnTo>
                      <a:pt x="438" y="399"/>
                    </a:lnTo>
                    <a:lnTo>
                      <a:pt x="438" y="401"/>
                    </a:lnTo>
                    <a:lnTo>
                      <a:pt x="436" y="403"/>
                    </a:lnTo>
                    <a:lnTo>
                      <a:pt x="434" y="403"/>
                    </a:lnTo>
                    <a:lnTo>
                      <a:pt x="434" y="405"/>
                    </a:lnTo>
                    <a:lnTo>
                      <a:pt x="432" y="408"/>
                    </a:lnTo>
                    <a:lnTo>
                      <a:pt x="430" y="408"/>
                    </a:lnTo>
                    <a:lnTo>
                      <a:pt x="430" y="410"/>
                    </a:lnTo>
                    <a:lnTo>
                      <a:pt x="428" y="413"/>
                    </a:lnTo>
                    <a:lnTo>
                      <a:pt x="425" y="415"/>
                    </a:lnTo>
                    <a:lnTo>
                      <a:pt x="424" y="415"/>
                    </a:lnTo>
                    <a:lnTo>
                      <a:pt x="424" y="417"/>
                    </a:lnTo>
                    <a:lnTo>
                      <a:pt x="421" y="419"/>
                    </a:lnTo>
                    <a:lnTo>
                      <a:pt x="419" y="422"/>
                    </a:lnTo>
                    <a:lnTo>
                      <a:pt x="419" y="424"/>
                    </a:lnTo>
                    <a:lnTo>
                      <a:pt x="417" y="426"/>
                    </a:lnTo>
                    <a:lnTo>
                      <a:pt x="417" y="429"/>
                    </a:lnTo>
                    <a:lnTo>
                      <a:pt x="415" y="431"/>
                    </a:lnTo>
                    <a:lnTo>
                      <a:pt x="415" y="433"/>
                    </a:lnTo>
                    <a:lnTo>
                      <a:pt x="415" y="436"/>
                    </a:lnTo>
                    <a:lnTo>
                      <a:pt x="413" y="436"/>
                    </a:lnTo>
                    <a:lnTo>
                      <a:pt x="413" y="438"/>
                    </a:lnTo>
                    <a:lnTo>
                      <a:pt x="413" y="440"/>
                    </a:lnTo>
                    <a:lnTo>
                      <a:pt x="413" y="443"/>
                    </a:lnTo>
                    <a:lnTo>
                      <a:pt x="413" y="445"/>
                    </a:lnTo>
                    <a:lnTo>
                      <a:pt x="413" y="447"/>
                    </a:lnTo>
                    <a:lnTo>
                      <a:pt x="413" y="449"/>
                    </a:lnTo>
                    <a:lnTo>
                      <a:pt x="411" y="449"/>
                    </a:lnTo>
                    <a:lnTo>
                      <a:pt x="411" y="452"/>
                    </a:lnTo>
                    <a:lnTo>
                      <a:pt x="411" y="454"/>
                    </a:lnTo>
                    <a:lnTo>
                      <a:pt x="411" y="457"/>
                    </a:lnTo>
                    <a:lnTo>
                      <a:pt x="408" y="459"/>
                    </a:lnTo>
                    <a:lnTo>
                      <a:pt x="408" y="461"/>
                    </a:lnTo>
                    <a:lnTo>
                      <a:pt x="408" y="463"/>
                    </a:lnTo>
                    <a:lnTo>
                      <a:pt x="406" y="466"/>
                    </a:lnTo>
                    <a:lnTo>
                      <a:pt x="406" y="468"/>
                    </a:lnTo>
                    <a:lnTo>
                      <a:pt x="404" y="468"/>
                    </a:lnTo>
                    <a:lnTo>
                      <a:pt x="404" y="470"/>
                    </a:lnTo>
                    <a:lnTo>
                      <a:pt x="402" y="470"/>
                    </a:lnTo>
                    <a:lnTo>
                      <a:pt x="402" y="473"/>
                    </a:lnTo>
                    <a:lnTo>
                      <a:pt x="400" y="475"/>
                    </a:lnTo>
                    <a:lnTo>
                      <a:pt x="400" y="477"/>
                    </a:lnTo>
                    <a:lnTo>
                      <a:pt x="397" y="477"/>
                    </a:lnTo>
                    <a:lnTo>
                      <a:pt x="397" y="480"/>
                    </a:lnTo>
                    <a:lnTo>
                      <a:pt x="395" y="482"/>
                    </a:lnTo>
                    <a:lnTo>
                      <a:pt x="395" y="484"/>
                    </a:lnTo>
                    <a:lnTo>
                      <a:pt x="393" y="487"/>
                    </a:lnTo>
                    <a:lnTo>
                      <a:pt x="391" y="489"/>
                    </a:lnTo>
                    <a:lnTo>
                      <a:pt x="391" y="491"/>
                    </a:lnTo>
                    <a:lnTo>
                      <a:pt x="389" y="493"/>
                    </a:lnTo>
                    <a:lnTo>
                      <a:pt x="387" y="496"/>
                    </a:lnTo>
                    <a:lnTo>
                      <a:pt x="387" y="498"/>
                    </a:lnTo>
                    <a:lnTo>
                      <a:pt x="384" y="501"/>
                    </a:lnTo>
                    <a:lnTo>
                      <a:pt x="382" y="503"/>
                    </a:lnTo>
                    <a:lnTo>
                      <a:pt x="380" y="505"/>
                    </a:lnTo>
                    <a:lnTo>
                      <a:pt x="378" y="507"/>
                    </a:lnTo>
                    <a:lnTo>
                      <a:pt x="376" y="510"/>
                    </a:lnTo>
                    <a:lnTo>
                      <a:pt x="374" y="512"/>
                    </a:lnTo>
                    <a:lnTo>
                      <a:pt x="374" y="515"/>
                    </a:lnTo>
                    <a:lnTo>
                      <a:pt x="371" y="515"/>
                    </a:lnTo>
                    <a:lnTo>
                      <a:pt x="371" y="517"/>
                    </a:lnTo>
                    <a:lnTo>
                      <a:pt x="370" y="517"/>
                    </a:lnTo>
                    <a:lnTo>
                      <a:pt x="370" y="519"/>
                    </a:lnTo>
                    <a:lnTo>
                      <a:pt x="367" y="519"/>
                    </a:lnTo>
                    <a:lnTo>
                      <a:pt x="365" y="521"/>
                    </a:lnTo>
                    <a:lnTo>
                      <a:pt x="363" y="524"/>
                    </a:lnTo>
                    <a:lnTo>
                      <a:pt x="361" y="524"/>
                    </a:lnTo>
                    <a:lnTo>
                      <a:pt x="361" y="526"/>
                    </a:lnTo>
                    <a:lnTo>
                      <a:pt x="359" y="526"/>
                    </a:lnTo>
                    <a:lnTo>
                      <a:pt x="359" y="528"/>
                    </a:lnTo>
                    <a:lnTo>
                      <a:pt x="357" y="531"/>
                    </a:lnTo>
                    <a:lnTo>
                      <a:pt x="354" y="533"/>
                    </a:lnTo>
                    <a:lnTo>
                      <a:pt x="352" y="535"/>
                    </a:lnTo>
                    <a:lnTo>
                      <a:pt x="350" y="538"/>
                    </a:lnTo>
                    <a:lnTo>
                      <a:pt x="348" y="538"/>
                    </a:lnTo>
                    <a:lnTo>
                      <a:pt x="348" y="540"/>
                    </a:lnTo>
                    <a:lnTo>
                      <a:pt x="346" y="540"/>
                    </a:lnTo>
                    <a:lnTo>
                      <a:pt x="343" y="542"/>
                    </a:lnTo>
                    <a:lnTo>
                      <a:pt x="341" y="542"/>
                    </a:lnTo>
                    <a:lnTo>
                      <a:pt x="339" y="545"/>
                    </a:lnTo>
                    <a:lnTo>
                      <a:pt x="337" y="545"/>
                    </a:lnTo>
                    <a:lnTo>
                      <a:pt x="335" y="545"/>
                    </a:lnTo>
                    <a:lnTo>
                      <a:pt x="333" y="545"/>
                    </a:lnTo>
                    <a:lnTo>
                      <a:pt x="330" y="547"/>
                    </a:lnTo>
                    <a:lnTo>
                      <a:pt x="330" y="545"/>
                    </a:lnTo>
                    <a:lnTo>
                      <a:pt x="329" y="545"/>
                    </a:lnTo>
                    <a:lnTo>
                      <a:pt x="326" y="545"/>
                    </a:lnTo>
                    <a:lnTo>
                      <a:pt x="324" y="542"/>
                    </a:lnTo>
                    <a:lnTo>
                      <a:pt x="322" y="542"/>
                    </a:lnTo>
                    <a:lnTo>
                      <a:pt x="322" y="540"/>
                    </a:lnTo>
                    <a:lnTo>
                      <a:pt x="320" y="540"/>
                    </a:lnTo>
                    <a:lnTo>
                      <a:pt x="320" y="538"/>
                    </a:lnTo>
                    <a:lnTo>
                      <a:pt x="318" y="535"/>
                    </a:lnTo>
                    <a:lnTo>
                      <a:pt x="318" y="533"/>
                    </a:lnTo>
                    <a:lnTo>
                      <a:pt x="316" y="533"/>
                    </a:lnTo>
                    <a:lnTo>
                      <a:pt x="316" y="531"/>
                    </a:lnTo>
                    <a:lnTo>
                      <a:pt x="313" y="528"/>
                    </a:lnTo>
                    <a:lnTo>
                      <a:pt x="313" y="526"/>
                    </a:lnTo>
                    <a:lnTo>
                      <a:pt x="313" y="524"/>
                    </a:lnTo>
                    <a:lnTo>
                      <a:pt x="313" y="521"/>
                    </a:lnTo>
                    <a:lnTo>
                      <a:pt x="311" y="519"/>
                    </a:lnTo>
                    <a:lnTo>
                      <a:pt x="311" y="517"/>
                    </a:lnTo>
                    <a:lnTo>
                      <a:pt x="311" y="515"/>
                    </a:lnTo>
                    <a:lnTo>
                      <a:pt x="311" y="512"/>
                    </a:lnTo>
                    <a:lnTo>
                      <a:pt x="313" y="510"/>
                    </a:lnTo>
                    <a:lnTo>
                      <a:pt x="313" y="507"/>
                    </a:lnTo>
                    <a:lnTo>
                      <a:pt x="313" y="505"/>
                    </a:lnTo>
                    <a:lnTo>
                      <a:pt x="316" y="503"/>
                    </a:lnTo>
                    <a:lnTo>
                      <a:pt x="316" y="501"/>
                    </a:lnTo>
                    <a:lnTo>
                      <a:pt x="318" y="501"/>
                    </a:lnTo>
                    <a:lnTo>
                      <a:pt x="318" y="498"/>
                    </a:lnTo>
                    <a:lnTo>
                      <a:pt x="320" y="496"/>
                    </a:lnTo>
                    <a:lnTo>
                      <a:pt x="322" y="493"/>
                    </a:lnTo>
                    <a:lnTo>
                      <a:pt x="322" y="491"/>
                    </a:lnTo>
                    <a:lnTo>
                      <a:pt x="324" y="491"/>
                    </a:lnTo>
                    <a:lnTo>
                      <a:pt x="326" y="489"/>
                    </a:lnTo>
                    <a:lnTo>
                      <a:pt x="326" y="487"/>
                    </a:lnTo>
                    <a:lnTo>
                      <a:pt x="329" y="487"/>
                    </a:lnTo>
                    <a:lnTo>
                      <a:pt x="330" y="484"/>
                    </a:lnTo>
                    <a:lnTo>
                      <a:pt x="333" y="482"/>
                    </a:lnTo>
                    <a:lnTo>
                      <a:pt x="335" y="480"/>
                    </a:lnTo>
                    <a:lnTo>
                      <a:pt x="337" y="477"/>
                    </a:lnTo>
                    <a:lnTo>
                      <a:pt x="339" y="475"/>
                    </a:lnTo>
                    <a:lnTo>
                      <a:pt x="339" y="473"/>
                    </a:lnTo>
                    <a:lnTo>
                      <a:pt x="341" y="473"/>
                    </a:lnTo>
                    <a:lnTo>
                      <a:pt x="341" y="470"/>
                    </a:lnTo>
                    <a:lnTo>
                      <a:pt x="343" y="468"/>
                    </a:lnTo>
                    <a:lnTo>
                      <a:pt x="343" y="466"/>
                    </a:lnTo>
                    <a:lnTo>
                      <a:pt x="343" y="463"/>
                    </a:lnTo>
                    <a:lnTo>
                      <a:pt x="343" y="461"/>
                    </a:lnTo>
                    <a:lnTo>
                      <a:pt x="341" y="461"/>
                    </a:lnTo>
                    <a:lnTo>
                      <a:pt x="341" y="459"/>
                    </a:lnTo>
                    <a:lnTo>
                      <a:pt x="339" y="459"/>
                    </a:lnTo>
                    <a:lnTo>
                      <a:pt x="339" y="457"/>
                    </a:lnTo>
                    <a:lnTo>
                      <a:pt x="337" y="457"/>
                    </a:lnTo>
                    <a:lnTo>
                      <a:pt x="335" y="457"/>
                    </a:lnTo>
                    <a:lnTo>
                      <a:pt x="335" y="454"/>
                    </a:lnTo>
                    <a:lnTo>
                      <a:pt x="333" y="454"/>
                    </a:lnTo>
                    <a:lnTo>
                      <a:pt x="330" y="452"/>
                    </a:lnTo>
                    <a:lnTo>
                      <a:pt x="329" y="452"/>
                    </a:lnTo>
                    <a:lnTo>
                      <a:pt x="329" y="449"/>
                    </a:lnTo>
                    <a:lnTo>
                      <a:pt x="326" y="449"/>
                    </a:lnTo>
                    <a:lnTo>
                      <a:pt x="326" y="447"/>
                    </a:lnTo>
                    <a:lnTo>
                      <a:pt x="324" y="447"/>
                    </a:lnTo>
                    <a:lnTo>
                      <a:pt x="324" y="445"/>
                    </a:lnTo>
                    <a:lnTo>
                      <a:pt x="324" y="443"/>
                    </a:lnTo>
                    <a:lnTo>
                      <a:pt x="322" y="443"/>
                    </a:lnTo>
                    <a:lnTo>
                      <a:pt x="322" y="440"/>
                    </a:lnTo>
                    <a:lnTo>
                      <a:pt x="320" y="440"/>
                    </a:lnTo>
                    <a:lnTo>
                      <a:pt x="320" y="438"/>
                    </a:lnTo>
                    <a:lnTo>
                      <a:pt x="318" y="436"/>
                    </a:lnTo>
                    <a:lnTo>
                      <a:pt x="316" y="433"/>
                    </a:lnTo>
                    <a:lnTo>
                      <a:pt x="313" y="433"/>
                    </a:lnTo>
                    <a:lnTo>
                      <a:pt x="311" y="433"/>
                    </a:lnTo>
                    <a:lnTo>
                      <a:pt x="311" y="431"/>
                    </a:lnTo>
                    <a:lnTo>
                      <a:pt x="309" y="431"/>
                    </a:lnTo>
                    <a:lnTo>
                      <a:pt x="307" y="431"/>
                    </a:lnTo>
                    <a:lnTo>
                      <a:pt x="305" y="429"/>
                    </a:lnTo>
                    <a:lnTo>
                      <a:pt x="302" y="429"/>
                    </a:lnTo>
                    <a:lnTo>
                      <a:pt x="300" y="429"/>
                    </a:lnTo>
                    <a:lnTo>
                      <a:pt x="300" y="426"/>
                    </a:lnTo>
                    <a:lnTo>
                      <a:pt x="298" y="426"/>
                    </a:lnTo>
                    <a:lnTo>
                      <a:pt x="296" y="424"/>
                    </a:lnTo>
                    <a:lnTo>
                      <a:pt x="296" y="422"/>
                    </a:lnTo>
                    <a:lnTo>
                      <a:pt x="294" y="419"/>
                    </a:lnTo>
                    <a:lnTo>
                      <a:pt x="292" y="419"/>
                    </a:lnTo>
                    <a:lnTo>
                      <a:pt x="292" y="417"/>
                    </a:lnTo>
                    <a:lnTo>
                      <a:pt x="292" y="415"/>
                    </a:lnTo>
                    <a:lnTo>
                      <a:pt x="289" y="410"/>
                    </a:lnTo>
                    <a:lnTo>
                      <a:pt x="289" y="408"/>
                    </a:lnTo>
                    <a:lnTo>
                      <a:pt x="287" y="405"/>
                    </a:lnTo>
                    <a:lnTo>
                      <a:pt x="285" y="403"/>
                    </a:lnTo>
                    <a:lnTo>
                      <a:pt x="285" y="401"/>
                    </a:lnTo>
                    <a:lnTo>
                      <a:pt x="283" y="399"/>
                    </a:lnTo>
                    <a:lnTo>
                      <a:pt x="281" y="396"/>
                    </a:lnTo>
                    <a:lnTo>
                      <a:pt x="279" y="394"/>
                    </a:lnTo>
                    <a:lnTo>
                      <a:pt x="276" y="394"/>
                    </a:lnTo>
                    <a:lnTo>
                      <a:pt x="275" y="391"/>
                    </a:lnTo>
                    <a:lnTo>
                      <a:pt x="272" y="389"/>
                    </a:lnTo>
                    <a:lnTo>
                      <a:pt x="270" y="389"/>
                    </a:lnTo>
                    <a:lnTo>
                      <a:pt x="268" y="387"/>
                    </a:lnTo>
                    <a:lnTo>
                      <a:pt x="266" y="387"/>
                    </a:lnTo>
                    <a:lnTo>
                      <a:pt x="264" y="385"/>
                    </a:lnTo>
                    <a:lnTo>
                      <a:pt x="262" y="382"/>
                    </a:lnTo>
                    <a:lnTo>
                      <a:pt x="259" y="382"/>
                    </a:lnTo>
                    <a:lnTo>
                      <a:pt x="259" y="380"/>
                    </a:lnTo>
                    <a:lnTo>
                      <a:pt x="255" y="378"/>
                    </a:lnTo>
                    <a:lnTo>
                      <a:pt x="251" y="375"/>
                    </a:lnTo>
                    <a:lnTo>
                      <a:pt x="251" y="373"/>
                    </a:lnTo>
                    <a:lnTo>
                      <a:pt x="248" y="371"/>
                    </a:lnTo>
                    <a:lnTo>
                      <a:pt x="246" y="368"/>
                    </a:lnTo>
                    <a:lnTo>
                      <a:pt x="242" y="366"/>
                    </a:lnTo>
                    <a:lnTo>
                      <a:pt x="240" y="364"/>
                    </a:lnTo>
                    <a:lnTo>
                      <a:pt x="238" y="361"/>
                    </a:lnTo>
                    <a:lnTo>
                      <a:pt x="235" y="361"/>
                    </a:lnTo>
                    <a:lnTo>
                      <a:pt x="233" y="359"/>
                    </a:lnTo>
                    <a:lnTo>
                      <a:pt x="231" y="359"/>
                    </a:lnTo>
                    <a:lnTo>
                      <a:pt x="229" y="359"/>
                    </a:lnTo>
                    <a:lnTo>
                      <a:pt x="227" y="357"/>
                    </a:lnTo>
                    <a:lnTo>
                      <a:pt x="225" y="357"/>
                    </a:lnTo>
                    <a:lnTo>
                      <a:pt x="221" y="355"/>
                    </a:lnTo>
                    <a:lnTo>
                      <a:pt x="218" y="355"/>
                    </a:lnTo>
                    <a:lnTo>
                      <a:pt x="214" y="355"/>
                    </a:lnTo>
                    <a:lnTo>
                      <a:pt x="212" y="355"/>
                    </a:lnTo>
                    <a:lnTo>
                      <a:pt x="210" y="352"/>
                    </a:lnTo>
                    <a:lnTo>
                      <a:pt x="205" y="352"/>
                    </a:lnTo>
                    <a:lnTo>
                      <a:pt x="203" y="350"/>
                    </a:lnTo>
                    <a:lnTo>
                      <a:pt x="201" y="350"/>
                    </a:lnTo>
                    <a:lnTo>
                      <a:pt x="199" y="350"/>
                    </a:lnTo>
                    <a:lnTo>
                      <a:pt x="197" y="347"/>
                    </a:lnTo>
                    <a:lnTo>
                      <a:pt x="194" y="345"/>
                    </a:lnTo>
                    <a:lnTo>
                      <a:pt x="192" y="343"/>
                    </a:lnTo>
                    <a:lnTo>
                      <a:pt x="190" y="343"/>
                    </a:lnTo>
                    <a:lnTo>
                      <a:pt x="188" y="341"/>
                    </a:lnTo>
                    <a:lnTo>
                      <a:pt x="186" y="338"/>
                    </a:lnTo>
                    <a:lnTo>
                      <a:pt x="184" y="336"/>
                    </a:lnTo>
                    <a:lnTo>
                      <a:pt x="184" y="334"/>
                    </a:lnTo>
                    <a:lnTo>
                      <a:pt x="181" y="331"/>
                    </a:lnTo>
                    <a:lnTo>
                      <a:pt x="181" y="329"/>
                    </a:lnTo>
                    <a:lnTo>
                      <a:pt x="179" y="327"/>
                    </a:lnTo>
                    <a:lnTo>
                      <a:pt x="177" y="324"/>
                    </a:lnTo>
                    <a:lnTo>
                      <a:pt x="177" y="322"/>
                    </a:lnTo>
                    <a:lnTo>
                      <a:pt x="175" y="322"/>
                    </a:lnTo>
                    <a:lnTo>
                      <a:pt x="175" y="320"/>
                    </a:lnTo>
                    <a:lnTo>
                      <a:pt x="173" y="320"/>
                    </a:lnTo>
                    <a:lnTo>
                      <a:pt x="171" y="317"/>
                    </a:lnTo>
                    <a:lnTo>
                      <a:pt x="171" y="315"/>
                    </a:lnTo>
                    <a:lnTo>
                      <a:pt x="168" y="315"/>
                    </a:lnTo>
                    <a:lnTo>
                      <a:pt x="167" y="313"/>
                    </a:lnTo>
                    <a:lnTo>
                      <a:pt x="164" y="313"/>
                    </a:lnTo>
                    <a:lnTo>
                      <a:pt x="162" y="311"/>
                    </a:lnTo>
                    <a:lnTo>
                      <a:pt x="160" y="311"/>
                    </a:lnTo>
                    <a:lnTo>
                      <a:pt x="158" y="311"/>
                    </a:lnTo>
                    <a:lnTo>
                      <a:pt x="156" y="311"/>
                    </a:lnTo>
                    <a:lnTo>
                      <a:pt x="154" y="311"/>
                    </a:lnTo>
                    <a:lnTo>
                      <a:pt x="151" y="313"/>
                    </a:lnTo>
                    <a:lnTo>
                      <a:pt x="149" y="313"/>
                    </a:lnTo>
                    <a:lnTo>
                      <a:pt x="149" y="315"/>
                    </a:lnTo>
                    <a:lnTo>
                      <a:pt x="147" y="315"/>
                    </a:lnTo>
                    <a:lnTo>
                      <a:pt x="147" y="317"/>
                    </a:lnTo>
                    <a:lnTo>
                      <a:pt x="145" y="317"/>
                    </a:lnTo>
                    <a:lnTo>
                      <a:pt x="145" y="320"/>
                    </a:lnTo>
                    <a:lnTo>
                      <a:pt x="143" y="322"/>
                    </a:lnTo>
                    <a:lnTo>
                      <a:pt x="140" y="324"/>
                    </a:lnTo>
                    <a:lnTo>
                      <a:pt x="138" y="327"/>
                    </a:lnTo>
                    <a:lnTo>
                      <a:pt x="138" y="329"/>
                    </a:lnTo>
                    <a:lnTo>
                      <a:pt x="136" y="331"/>
                    </a:lnTo>
                    <a:lnTo>
                      <a:pt x="134" y="334"/>
                    </a:lnTo>
                    <a:lnTo>
                      <a:pt x="132" y="336"/>
                    </a:lnTo>
                    <a:lnTo>
                      <a:pt x="130" y="338"/>
                    </a:lnTo>
                    <a:lnTo>
                      <a:pt x="127" y="338"/>
                    </a:lnTo>
                    <a:lnTo>
                      <a:pt x="125" y="338"/>
                    </a:lnTo>
                    <a:lnTo>
                      <a:pt x="123" y="341"/>
                    </a:lnTo>
                    <a:lnTo>
                      <a:pt x="121" y="341"/>
                    </a:lnTo>
                    <a:lnTo>
                      <a:pt x="121" y="338"/>
                    </a:lnTo>
                    <a:lnTo>
                      <a:pt x="119" y="338"/>
                    </a:lnTo>
                    <a:lnTo>
                      <a:pt x="117" y="336"/>
                    </a:lnTo>
                    <a:lnTo>
                      <a:pt x="115" y="334"/>
                    </a:lnTo>
                    <a:lnTo>
                      <a:pt x="115" y="331"/>
                    </a:lnTo>
                    <a:lnTo>
                      <a:pt x="115" y="329"/>
                    </a:lnTo>
                    <a:lnTo>
                      <a:pt x="115" y="327"/>
                    </a:lnTo>
                    <a:lnTo>
                      <a:pt x="115" y="324"/>
                    </a:lnTo>
                    <a:lnTo>
                      <a:pt x="115" y="322"/>
                    </a:lnTo>
                    <a:lnTo>
                      <a:pt x="115" y="317"/>
                    </a:lnTo>
                    <a:lnTo>
                      <a:pt x="115" y="315"/>
                    </a:lnTo>
                    <a:lnTo>
                      <a:pt x="115" y="313"/>
                    </a:lnTo>
                    <a:lnTo>
                      <a:pt x="115" y="311"/>
                    </a:lnTo>
                    <a:lnTo>
                      <a:pt x="115" y="308"/>
                    </a:lnTo>
                    <a:lnTo>
                      <a:pt x="117" y="306"/>
                    </a:lnTo>
                    <a:lnTo>
                      <a:pt x="117" y="303"/>
                    </a:lnTo>
                    <a:lnTo>
                      <a:pt x="117" y="301"/>
                    </a:lnTo>
                    <a:lnTo>
                      <a:pt x="117" y="299"/>
                    </a:lnTo>
                    <a:lnTo>
                      <a:pt x="117" y="297"/>
                    </a:lnTo>
                    <a:lnTo>
                      <a:pt x="117" y="294"/>
                    </a:lnTo>
                    <a:lnTo>
                      <a:pt x="115" y="294"/>
                    </a:lnTo>
                    <a:lnTo>
                      <a:pt x="115" y="292"/>
                    </a:lnTo>
                    <a:lnTo>
                      <a:pt x="113" y="289"/>
                    </a:lnTo>
                    <a:lnTo>
                      <a:pt x="110" y="289"/>
                    </a:lnTo>
                    <a:lnTo>
                      <a:pt x="108" y="288"/>
                    </a:lnTo>
                    <a:lnTo>
                      <a:pt x="106" y="288"/>
                    </a:lnTo>
                    <a:lnTo>
                      <a:pt x="104" y="288"/>
                    </a:lnTo>
                    <a:lnTo>
                      <a:pt x="102" y="288"/>
                    </a:lnTo>
                    <a:lnTo>
                      <a:pt x="97" y="288"/>
                    </a:lnTo>
                    <a:lnTo>
                      <a:pt x="95" y="285"/>
                    </a:lnTo>
                    <a:lnTo>
                      <a:pt x="93" y="285"/>
                    </a:lnTo>
                    <a:lnTo>
                      <a:pt x="91" y="283"/>
                    </a:lnTo>
                    <a:lnTo>
                      <a:pt x="89" y="283"/>
                    </a:lnTo>
                    <a:lnTo>
                      <a:pt x="89" y="280"/>
                    </a:lnTo>
                    <a:lnTo>
                      <a:pt x="86" y="278"/>
                    </a:lnTo>
                    <a:lnTo>
                      <a:pt x="86" y="276"/>
                    </a:lnTo>
                    <a:lnTo>
                      <a:pt x="84" y="273"/>
                    </a:lnTo>
                    <a:lnTo>
                      <a:pt x="84" y="271"/>
                    </a:lnTo>
                    <a:lnTo>
                      <a:pt x="82" y="269"/>
                    </a:lnTo>
                    <a:lnTo>
                      <a:pt x="80" y="266"/>
                    </a:lnTo>
                    <a:lnTo>
                      <a:pt x="78" y="264"/>
                    </a:lnTo>
                    <a:lnTo>
                      <a:pt x="78" y="262"/>
                    </a:lnTo>
                    <a:lnTo>
                      <a:pt x="76" y="259"/>
                    </a:lnTo>
                    <a:lnTo>
                      <a:pt x="73" y="257"/>
                    </a:lnTo>
                    <a:lnTo>
                      <a:pt x="72" y="257"/>
                    </a:lnTo>
                    <a:lnTo>
                      <a:pt x="69" y="255"/>
                    </a:lnTo>
                    <a:lnTo>
                      <a:pt x="67" y="253"/>
                    </a:lnTo>
                    <a:lnTo>
                      <a:pt x="65" y="253"/>
                    </a:lnTo>
                    <a:lnTo>
                      <a:pt x="63" y="253"/>
                    </a:lnTo>
                    <a:lnTo>
                      <a:pt x="61" y="253"/>
                    </a:lnTo>
                    <a:lnTo>
                      <a:pt x="56" y="255"/>
                    </a:lnTo>
                    <a:lnTo>
                      <a:pt x="54" y="255"/>
                    </a:lnTo>
                    <a:lnTo>
                      <a:pt x="52" y="257"/>
                    </a:lnTo>
                    <a:lnTo>
                      <a:pt x="52" y="259"/>
                    </a:lnTo>
                    <a:lnTo>
                      <a:pt x="50" y="262"/>
                    </a:lnTo>
                    <a:lnTo>
                      <a:pt x="45" y="264"/>
                    </a:lnTo>
                    <a:lnTo>
                      <a:pt x="43" y="266"/>
                    </a:lnTo>
                    <a:lnTo>
                      <a:pt x="41" y="269"/>
                    </a:lnTo>
                    <a:lnTo>
                      <a:pt x="39" y="271"/>
                    </a:lnTo>
                    <a:lnTo>
                      <a:pt x="37" y="271"/>
                    </a:lnTo>
                    <a:lnTo>
                      <a:pt x="35" y="273"/>
                    </a:lnTo>
                    <a:lnTo>
                      <a:pt x="32" y="276"/>
                    </a:lnTo>
                    <a:lnTo>
                      <a:pt x="30" y="276"/>
                    </a:lnTo>
                    <a:lnTo>
                      <a:pt x="28" y="278"/>
                    </a:lnTo>
                    <a:lnTo>
                      <a:pt x="26" y="278"/>
                    </a:lnTo>
                    <a:lnTo>
                      <a:pt x="24" y="278"/>
                    </a:lnTo>
                    <a:lnTo>
                      <a:pt x="22" y="278"/>
                    </a:lnTo>
                    <a:lnTo>
                      <a:pt x="19" y="278"/>
                    </a:lnTo>
                    <a:lnTo>
                      <a:pt x="18" y="278"/>
                    </a:lnTo>
                    <a:lnTo>
                      <a:pt x="15" y="278"/>
                    </a:lnTo>
                    <a:lnTo>
                      <a:pt x="13" y="278"/>
                    </a:lnTo>
                    <a:lnTo>
                      <a:pt x="13" y="276"/>
                    </a:lnTo>
                    <a:lnTo>
                      <a:pt x="11" y="276"/>
                    </a:lnTo>
                    <a:lnTo>
                      <a:pt x="11" y="273"/>
                    </a:lnTo>
                    <a:lnTo>
                      <a:pt x="9" y="273"/>
                    </a:lnTo>
                    <a:lnTo>
                      <a:pt x="7" y="273"/>
                    </a:lnTo>
                    <a:lnTo>
                      <a:pt x="7" y="271"/>
                    </a:lnTo>
                    <a:lnTo>
                      <a:pt x="5" y="271"/>
                    </a:lnTo>
                    <a:lnTo>
                      <a:pt x="2" y="271"/>
                    </a:lnTo>
                    <a:lnTo>
                      <a:pt x="2" y="269"/>
                    </a:lnTo>
                    <a:lnTo>
                      <a:pt x="0" y="269"/>
                    </a:lnTo>
                    <a:lnTo>
                      <a:pt x="0" y="266"/>
                    </a:lnTo>
                    <a:lnTo>
                      <a:pt x="2" y="266"/>
                    </a:lnTo>
                    <a:lnTo>
                      <a:pt x="2" y="264"/>
                    </a:lnTo>
                    <a:lnTo>
                      <a:pt x="2" y="262"/>
                    </a:lnTo>
                    <a:lnTo>
                      <a:pt x="5" y="262"/>
                    </a:lnTo>
                    <a:lnTo>
                      <a:pt x="5" y="259"/>
                    </a:lnTo>
                    <a:lnTo>
                      <a:pt x="7" y="257"/>
                    </a:lnTo>
                    <a:lnTo>
                      <a:pt x="9" y="257"/>
                    </a:lnTo>
                    <a:lnTo>
                      <a:pt x="9" y="255"/>
                    </a:lnTo>
                    <a:lnTo>
                      <a:pt x="13" y="253"/>
                    </a:lnTo>
                    <a:lnTo>
                      <a:pt x="13" y="250"/>
                    </a:lnTo>
                    <a:lnTo>
                      <a:pt x="15" y="250"/>
                    </a:lnTo>
                    <a:lnTo>
                      <a:pt x="18" y="248"/>
                    </a:lnTo>
                    <a:lnTo>
                      <a:pt x="19" y="245"/>
                    </a:lnTo>
                    <a:lnTo>
                      <a:pt x="22" y="244"/>
                    </a:lnTo>
                    <a:lnTo>
                      <a:pt x="24" y="241"/>
                    </a:lnTo>
                    <a:lnTo>
                      <a:pt x="26" y="239"/>
                    </a:lnTo>
                    <a:lnTo>
                      <a:pt x="28" y="236"/>
                    </a:lnTo>
                    <a:lnTo>
                      <a:pt x="30" y="234"/>
                    </a:lnTo>
                    <a:lnTo>
                      <a:pt x="32" y="232"/>
                    </a:lnTo>
                    <a:lnTo>
                      <a:pt x="35" y="232"/>
                    </a:lnTo>
                    <a:lnTo>
                      <a:pt x="37" y="230"/>
                    </a:lnTo>
                    <a:lnTo>
                      <a:pt x="39" y="227"/>
                    </a:lnTo>
                    <a:lnTo>
                      <a:pt x="41" y="225"/>
                    </a:lnTo>
                    <a:lnTo>
                      <a:pt x="43" y="222"/>
                    </a:lnTo>
                    <a:lnTo>
                      <a:pt x="43" y="220"/>
                    </a:lnTo>
                    <a:lnTo>
                      <a:pt x="45" y="218"/>
                    </a:lnTo>
                    <a:lnTo>
                      <a:pt x="48" y="213"/>
                    </a:lnTo>
                    <a:lnTo>
                      <a:pt x="50" y="211"/>
                    </a:lnTo>
                    <a:lnTo>
                      <a:pt x="52" y="209"/>
                    </a:lnTo>
                    <a:lnTo>
                      <a:pt x="52" y="206"/>
                    </a:lnTo>
                    <a:lnTo>
                      <a:pt x="54" y="206"/>
                    </a:lnTo>
                    <a:lnTo>
                      <a:pt x="56" y="204"/>
                    </a:lnTo>
                    <a:lnTo>
                      <a:pt x="59" y="202"/>
                    </a:lnTo>
                    <a:lnTo>
                      <a:pt x="59" y="199"/>
                    </a:lnTo>
                    <a:lnTo>
                      <a:pt x="61" y="197"/>
                    </a:lnTo>
                    <a:lnTo>
                      <a:pt x="63" y="195"/>
                    </a:lnTo>
                    <a:lnTo>
                      <a:pt x="65" y="192"/>
                    </a:lnTo>
                    <a:lnTo>
                      <a:pt x="65" y="190"/>
                    </a:lnTo>
                    <a:lnTo>
                      <a:pt x="67" y="187"/>
                    </a:lnTo>
                    <a:lnTo>
                      <a:pt x="67" y="186"/>
                    </a:lnTo>
                    <a:lnTo>
                      <a:pt x="69" y="183"/>
                    </a:lnTo>
                    <a:lnTo>
                      <a:pt x="69" y="181"/>
                    </a:lnTo>
                    <a:lnTo>
                      <a:pt x="69" y="178"/>
                    </a:lnTo>
                    <a:lnTo>
                      <a:pt x="72" y="176"/>
                    </a:lnTo>
                    <a:lnTo>
                      <a:pt x="72" y="174"/>
                    </a:lnTo>
                    <a:lnTo>
                      <a:pt x="72" y="172"/>
                    </a:lnTo>
                    <a:lnTo>
                      <a:pt x="72" y="169"/>
                    </a:lnTo>
                    <a:lnTo>
                      <a:pt x="73" y="167"/>
                    </a:lnTo>
                    <a:lnTo>
                      <a:pt x="73" y="164"/>
                    </a:lnTo>
                    <a:lnTo>
                      <a:pt x="76" y="162"/>
                    </a:lnTo>
                    <a:lnTo>
                      <a:pt x="76" y="160"/>
                    </a:lnTo>
                    <a:lnTo>
                      <a:pt x="78" y="160"/>
                    </a:lnTo>
                    <a:lnTo>
                      <a:pt x="80" y="158"/>
                    </a:lnTo>
                    <a:lnTo>
                      <a:pt x="82" y="158"/>
                    </a:lnTo>
                    <a:lnTo>
                      <a:pt x="84" y="155"/>
                    </a:lnTo>
                    <a:lnTo>
                      <a:pt x="86" y="153"/>
                    </a:lnTo>
                    <a:lnTo>
                      <a:pt x="86" y="151"/>
                    </a:lnTo>
                    <a:lnTo>
                      <a:pt x="89" y="148"/>
                    </a:lnTo>
                    <a:lnTo>
                      <a:pt x="89" y="146"/>
                    </a:lnTo>
                    <a:lnTo>
                      <a:pt x="91" y="144"/>
                    </a:lnTo>
                    <a:lnTo>
                      <a:pt x="93" y="141"/>
                    </a:lnTo>
                    <a:lnTo>
                      <a:pt x="95" y="139"/>
                    </a:lnTo>
                    <a:lnTo>
                      <a:pt x="97" y="139"/>
                    </a:lnTo>
                    <a:lnTo>
                      <a:pt x="97" y="137"/>
                    </a:lnTo>
                    <a:lnTo>
                      <a:pt x="99" y="137"/>
                    </a:lnTo>
                    <a:lnTo>
                      <a:pt x="102" y="134"/>
                    </a:lnTo>
                    <a:lnTo>
                      <a:pt x="104" y="134"/>
                    </a:lnTo>
                    <a:lnTo>
                      <a:pt x="106" y="132"/>
                    </a:lnTo>
                    <a:lnTo>
                      <a:pt x="108" y="132"/>
                    </a:lnTo>
                    <a:lnTo>
                      <a:pt x="110" y="132"/>
                    </a:lnTo>
                    <a:lnTo>
                      <a:pt x="110" y="130"/>
                    </a:lnTo>
                    <a:lnTo>
                      <a:pt x="115" y="128"/>
                    </a:lnTo>
                    <a:lnTo>
                      <a:pt x="117" y="125"/>
                    </a:lnTo>
                    <a:lnTo>
                      <a:pt x="119" y="123"/>
                    </a:lnTo>
                    <a:lnTo>
                      <a:pt x="121" y="123"/>
                    </a:lnTo>
                    <a:lnTo>
                      <a:pt x="121" y="118"/>
                    </a:lnTo>
                    <a:lnTo>
                      <a:pt x="123" y="118"/>
                    </a:lnTo>
                    <a:lnTo>
                      <a:pt x="125" y="116"/>
                    </a:lnTo>
                    <a:lnTo>
                      <a:pt x="127" y="114"/>
                    </a:lnTo>
                    <a:lnTo>
                      <a:pt x="130" y="111"/>
                    </a:lnTo>
                    <a:lnTo>
                      <a:pt x="132" y="109"/>
                    </a:lnTo>
                    <a:lnTo>
                      <a:pt x="134" y="109"/>
                    </a:lnTo>
                    <a:lnTo>
                      <a:pt x="136" y="109"/>
                    </a:lnTo>
                    <a:lnTo>
                      <a:pt x="138" y="109"/>
                    </a:lnTo>
                    <a:lnTo>
                      <a:pt x="140" y="109"/>
                    </a:lnTo>
                    <a:lnTo>
                      <a:pt x="143" y="109"/>
                    </a:lnTo>
                    <a:lnTo>
                      <a:pt x="145" y="109"/>
                    </a:lnTo>
                    <a:lnTo>
                      <a:pt x="147" y="109"/>
                    </a:lnTo>
                    <a:lnTo>
                      <a:pt x="149" y="109"/>
                    </a:lnTo>
                    <a:lnTo>
                      <a:pt x="151" y="109"/>
                    </a:lnTo>
                    <a:lnTo>
                      <a:pt x="151" y="107"/>
                    </a:lnTo>
                    <a:lnTo>
                      <a:pt x="151" y="104"/>
                    </a:lnTo>
                    <a:lnTo>
                      <a:pt x="151" y="102"/>
                    </a:lnTo>
                    <a:lnTo>
                      <a:pt x="151" y="100"/>
                    </a:lnTo>
                    <a:lnTo>
                      <a:pt x="154" y="97"/>
                    </a:lnTo>
                    <a:lnTo>
                      <a:pt x="154" y="95"/>
                    </a:lnTo>
                    <a:lnTo>
                      <a:pt x="154" y="93"/>
                    </a:lnTo>
                    <a:lnTo>
                      <a:pt x="156" y="93"/>
                    </a:lnTo>
                    <a:lnTo>
                      <a:pt x="156" y="90"/>
                    </a:lnTo>
                    <a:lnTo>
                      <a:pt x="158" y="90"/>
                    </a:lnTo>
                    <a:lnTo>
                      <a:pt x="160" y="90"/>
                    </a:lnTo>
                    <a:lnTo>
                      <a:pt x="162" y="90"/>
                    </a:lnTo>
                    <a:lnTo>
                      <a:pt x="162" y="88"/>
                    </a:lnTo>
                    <a:lnTo>
                      <a:pt x="164" y="88"/>
                    </a:lnTo>
                    <a:lnTo>
                      <a:pt x="167" y="86"/>
                    </a:lnTo>
                    <a:lnTo>
                      <a:pt x="167" y="84"/>
                    </a:lnTo>
                    <a:lnTo>
                      <a:pt x="168" y="81"/>
                    </a:lnTo>
                    <a:lnTo>
                      <a:pt x="171" y="79"/>
                    </a:lnTo>
                    <a:lnTo>
                      <a:pt x="173" y="76"/>
                    </a:lnTo>
                    <a:lnTo>
                      <a:pt x="175" y="76"/>
                    </a:lnTo>
                    <a:lnTo>
                      <a:pt x="177" y="74"/>
                    </a:lnTo>
                    <a:lnTo>
                      <a:pt x="179" y="72"/>
                    </a:lnTo>
                    <a:lnTo>
                      <a:pt x="181" y="72"/>
                    </a:lnTo>
                    <a:lnTo>
                      <a:pt x="186" y="72"/>
                    </a:lnTo>
                    <a:lnTo>
                      <a:pt x="188" y="72"/>
                    </a:lnTo>
                    <a:lnTo>
                      <a:pt x="190" y="72"/>
                    </a:lnTo>
                    <a:lnTo>
                      <a:pt x="192" y="72"/>
                    </a:lnTo>
                    <a:lnTo>
                      <a:pt x="194" y="72"/>
                    </a:lnTo>
                    <a:lnTo>
                      <a:pt x="197" y="70"/>
                    </a:lnTo>
                    <a:lnTo>
                      <a:pt x="199" y="70"/>
                    </a:lnTo>
                    <a:lnTo>
                      <a:pt x="201" y="70"/>
                    </a:lnTo>
                    <a:lnTo>
                      <a:pt x="203" y="70"/>
                    </a:lnTo>
                    <a:lnTo>
                      <a:pt x="203" y="67"/>
                    </a:lnTo>
                    <a:lnTo>
                      <a:pt x="205" y="67"/>
                    </a:lnTo>
                    <a:lnTo>
                      <a:pt x="205" y="65"/>
                    </a:lnTo>
                    <a:lnTo>
                      <a:pt x="205" y="62"/>
                    </a:lnTo>
                    <a:lnTo>
                      <a:pt x="208" y="62"/>
                    </a:lnTo>
                    <a:lnTo>
                      <a:pt x="208" y="60"/>
                    </a:lnTo>
                    <a:lnTo>
                      <a:pt x="210" y="58"/>
                    </a:lnTo>
                    <a:lnTo>
                      <a:pt x="210" y="56"/>
                    </a:lnTo>
                    <a:lnTo>
                      <a:pt x="212" y="53"/>
                    </a:lnTo>
                    <a:lnTo>
                      <a:pt x="212" y="51"/>
                    </a:lnTo>
                    <a:lnTo>
                      <a:pt x="214" y="49"/>
                    </a:lnTo>
                    <a:lnTo>
                      <a:pt x="214" y="46"/>
                    </a:lnTo>
                    <a:lnTo>
                      <a:pt x="216" y="44"/>
                    </a:lnTo>
                    <a:lnTo>
                      <a:pt x="216" y="42"/>
                    </a:lnTo>
                    <a:lnTo>
                      <a:pt x="216" y="39"/>
                    </a:lnTo>
                    <a:lnTo>
                      <a:pt x="218" y="37"/>
                    </a:lnTo>
                    <a:lnTo>
                      <a:pt x="218" y="35"/>
                    </a:lnTo>
                    <a:lnTo>
                      <a:pt x="221" y="35"/>
                    </a:lnTo>
                    <a:lnTo>
                      <a:pt x="222" y="35"/>
                    </a:lnTo>
                    <a:lnTo>
                      <a:pt x="222" y="37"/>
                    </a:lnTo>
                    <a:lnTo>
                      <a:pt x="225" y="37"/>
                    </a:lnTo>
                    <a:lnTo>
                      <a:pt x="227" y="39"/>
                    </a:lnTo>
                    <a:lnTo>
                      <a:pt x="229" y="39"/>
                    </a:lnTo>
                    <a:lnTo>
                      <a:pt x="229" y="42"/>
                    </a:lnTo>
                    <a:lnTo>
                      <a:pt x="231" y="42"/>
                    </a:lnTo>
                    <a:lnTo>
                      <a:pt x="233" y="42"/>
                    </a:lnTo>
                    <a:lnTo>
                      <a:pt x="235" y="39"/>
                    </a:lnTo>
                    <a:lnTo>
                      <a:pt x="238" y="39"/>
                    </a:lnTo>
                    <a:lnTo>
                      <a:pt x="240" y="37"/>
                    </a:lnTo>
                    <a:lnTo>
                      <a:pt x="242" y="35"/>
                    </a:lnTo>
                    <a:lnTo>
                      <a:pt x="244" y="32"/>
                    </a:lnTo>
                    <a:lnTo>
                      <a:pt x="246" y="30"/>
                    </a:lnTo>
                    <a:lnTo>
                      <a:pt x="248" y="28"/>
                    </a:lnTo>
                    <a:lnTo>
                      <a:pt x="251" y="26"/>
                    </a:lnTo>
                    <a:lnTo>
                      <a:pt x="253" y="23"/>
                    </a:lnTo>
                    <a:lnTo>
                      <a:pt x="255" y="23"/>
                    </a:lnTo>
                    <a:lnTo>
                      <a:pt x="257" y="21"/>
                    </a:lnTo>
                    <a:lnTo>
                      <a:pt x="259" y="21"/>
                    </a:lnTo>
                    <a:lnTo>
                      <a:pt x="259" y="18"/>
                    </a:lnTo>
                    <a:lnTo>
                      <a:pt x="262" y="18"/>
                    </a:lnTo>
                    <a:lnTo>
                      <a:pt x="264" y="18"/>
                    </a:lnTo>
                    <a:lnTo>
                      <a:pt x="266" y="16"/>
                    </a:lnTo>
                    <a:lnTo>
                      <a:pt x="268" y="16"/>
                    </a:lnTo>
                    <a:lnTo>
                      <a:pt x="270" y="14"/>
                    </a:lnTo>
                    <a:lnTo>
                      <a:pt x="272" y="12"/>
                    </a:lnTo>
                    <a:lnTo>
                      <a:pt x="275" y="12"/>
                    </a:lnTo>
                    <a:lnTo>
                      <a:pt x="276" y="9"/>
                    </a:lnTo>
                    <a:lnTo>
                      <a:pt x="279" y="9"/>
                    </a:lnTo>
                    <a:lnTo>
                      <a:pt x="281" y="7"/>
                    </a:lnTo>
                    <a:lnTo>
                      <a:pt x="283" y="5"/>
                    </a:lnTo>
                    <a:lnTo>
                      <a:pt x="285" y="5"/>
                    </a:lnTo>
                    <a:lnTo>
                      <a:pt x="287" y="5"/>
                    </a:lnTo>
                    <a:lnTo>
                      <a:pt x="289" y="2"/>
                    </a:lnTo>
                    <a:lnTo>
                      <a:pt x="296" y="5"/>
                    </a:lnTo>
                    <a:lnTo>
                      <a:pt x="296" y="2"/>
                    </a:lnTo>
                    <a:lnTo>
                      <a:pt x="296" y="5"/>
                    </a:lnTo>
                    <a:lnTo>
                      <a:pt x="298" y="5"/>
                    </a:lnTo>
                    <a:lnTo>
                      <a:pt x="300" y="5"/>
                    </a:lnTo>
                    <a:lnTo>
                      <a:pt x="302" y="5"/>
                    </a:lnTo>
                    <a:lnTo>
                      <a:pt x="305" y="7"/>
                    </a:lnTo>
                    <a:lnTo>
                      <a:pt x="307" y="7"/>
                    </a:lnTo>
                    <a:lnTo>
                      <a:pt x="309" y="7"/>
                    </a:lnTo>
                    <a:lnTo>
                      <a:pt x="309" y="5"/>
                    </a:lnTo>
                    <a:lnTo>
                      <a:pt x="311" y="5"/>
                    </a:lnTo>
                    <a:lnTo>
                      <a:pt x="313" y="5"/>
                    </a:lnTo>
                    <a:lnTo>
                      <a:pt x="316" y="5"/>
                    </a:lnTo>
                    <a:lnTo>
                      <a:pt x="318" y="5"/>
                    </a:lnTo>
                    <a:lnTo>
                      <a:pt x="320" y="5"/>
                    </a:lnTo>
                    <a:lnTo>
                      <a:pt x="322" y="5"/>
                    </a:lnTo>
                    <a:lnTo>
                      <a:pt x="324" y="5"/>
                    </a:lnTo>
                    <a:lnTo>
                      <a:pt x="326" y="5"/>
                    </a:lnTo>
                    <a:lnTo>
                      <a:pt x="329" y="5"/>
                    </a:lnTo>
                    <a:lnTo>
                      <a:pt x="330" y="5"/>
                    </a:lnTo>
                    <a:lnTo>
                      <a:pt x="333" y="5"/>
                    </a:lnTo>
                    <a:lnTo>
                      <a:pt x="335" y="5"/>
                    </a:lnTo>
                    <a:lnTo>
                      <a:pt x="337" y="5"/>
                    </a:lnTo>
                    <a:lnTo>
                      <a:pt x="339" y="2"/>
                    </a:lnTo>
                    <a:lnTo>
                      <a:pt x="341" y="2"/>
                    </a:lnTo>
                    <a:lnTo>
                      <a:pt x="343" y="2"/>
                    </a:lnTo>
                    <a:lnTo>
                      <a:pt x="346" y="2"/>
                    </a:lnTo>
                    <a:lnTo>
                      <a:pt x="348" y="2"/>
                    </a:lnTo>
                    <a:lnTo>
                      <a:pt x="350" y="2"/>
                    </a:lnTo>
                    <a:lnTo>
                      <a:pt x="352" y="2"/>
                    </a:lnTo>
                    <a:lnTo>
                      <a:pt x="354" y="2"/>
                    </a:lnTo>
                    <a:lnTo>
                      <a:pt x="357" y="2"/>
                    </a:lnTo>
                    <a:lnTo>
                      <a:pt x="359" y="0"/>
                    </a:lnTo>
                    <a:lnTo>
                      <a:pt x="359" y="2"/>
                    </a:lnTo>
                    <a:lnTo>
                      <a:pt x="361" y="2"/>
                    </a:lnTo>
                    <a:lnTo>
                      <a:pt x="363" y="2"/>
                    </a:lnTo>
                    <a:lnTo>
                      <a:pt x="365" y="2"/>
                    </a:lnTo>
                    <a:lnTo>
                      <a:pt x="367" y="2"/>
                    </a:lnTo>
                    <a:lnTo>
                      <a:pt x="370" y="5"/>
                    </a:lnTo>
                    <a:lnTo>
                      <a:pt x="371" y="5"/>
                    </a:lnTo>
                    <a:lnTo>
                      <a:pt x="374" y="5"/>
                    </a:lnTo>
                    <a:lnTo>
                      <a:pt x="376" y="7"/>
                    </a:lnTo>
                    <a:lnTo>
                      <a:pt x="378" y="7"/>
                    </a:lnTo>
                    <a:lnTo>
                      <a:pt x="380" y="7"/>
                    </a:lnTo>
                    <a:lnTo>
                      <a:pt x="382" y="9"/>
                    </a:lnTo>
                    <a:lnTo>
                      <a:pt x="384" y="9"/>
                    </a:lnTo>
                    <a:lnTo>
                      <a:pt x="387" y="9"/>
                    </a:lnTo>
                    <a:lnTo>
                      <a:pt x="389" y="9"/>
                    </a:lnTo>
                    <a:lnTo>
                      <a:pt x="391" y="9"/>
                    </a:lnTo>
                    <a:lnTo>
                      <a:pt x="393" y="12"/>
                    </a:lnTo>
                    <a:lnTo>
                      <a:pt x="395" y="12"/>
                    </a:lnTo>
                    <a:lnTo>
                      <a:pt x="397" y="12"/>
                    </a:lnTo>
                    <a:lnTo>
                      <a:pt x="400" y="12"/>
                    </a:lnTo>
                    <a:lnTo>
                      <a:pt x="402" y="12"/>
                    </a:lnTo>
                    <a:lnTo>
                      <a:pt x="404" y="12"/>
                    </a:lnTo>
                    <a:lnTo>
                      <a:pt x="406" y="12"/>
                    </a:lnTo>
                    <a:lnTo>
                      <a:pt x="408" y="12"/>
                    </a:lnTo>
                    <a:lnTo>
                      <a:pt x="411" y="12"/>
                    </a:lnTo>
                    <a:lnTo>
                      <a:pt x="413" y="12"/>
                    </a:lnTo>
                    <a:lnTo>
                      <a:pt x="415" y="12"/>
                    </a:lnTo>
                    <a:lnTo>
                      <a:pt x="417" y="12"/>
                    </a:lnTo>
                    <a:lnTo>
                      <a:pt x="419" y="12"/>
                    </a:lnTo>
                    <a:lnTo>
                      <a:pt x="421" y="12"/>
                    </a:lnTo>
                    <a:lnTo>
                      <a:pt x="421" y="14"/>
                    </a:lnTo>
                    <a:lnTo>
                      <a:pt x="424" y="12"/>
                    </a:lnTo>
                    <a:lnTo>
                      <a:pt x="425" y="14"/>
                    </a:lnTo>
                    <a:lnTo>
                      <a:pt x="428" y="14"/>
                    </a:lnTo>
                    <a:lnTo>
                      <a:pt x="430" y="14"/>
                    </a:lnTo>
                    <a:lnTo>
                      <a:pt x="432" y="14"/>
                    </a:lnTo>
                    <a:lnTo>
                      <a:pt x="434" y="16"/>
                    </a:lnTo>
                    <a:lnTo>
                      <a:pt x="436" y="16"/>
                    </a:lnTo>
                    <a:lnTo>
                      <a:pt x="438" y="18"/>
                    </a:lnTo>
                    <a:lnTo>
                      <a:pt x="441" y="18"/>
                    </a:lnTo>
                    <a:lnTo>
                      <a:pt x="443" y="21"/>
                    </a:lnTo>
                    <a:lnTo>
                      <a:pt x="445" y="23"/>
                    </a:lnTo>
                    <a:lnTo>
                      <a:pt x="447" y="23"/>
                    </a:lnTo>
                    <a:lnTo>
                      <a:pt x="449" y="26"/>
                    </a:lnTo>
                    <a:lnTo>
                      <a:pt x="451" y="26"/>
                    </a:lnTo>
                    <a:lnTo>
                      <a:pt x="454" y="26"/>
                    </a:lnTo>
                    <a:lnTo>
                      <a:pt x="456" y="28"/>
                    </a:lnTo>
                    <a:lnTo>
                      <a:pt x="458" y="28"/>
                    </a:lnTo>
                    <a:lnTo>
                      <a:pt x="460" y="28"/>
                    </a:lnTo>
                    <a:lnTo>
                      <a:pt x="460" y="30"/>
                    </a:lnTo>
                    <a:lnTo>
                      <a:pt x="462" y="30"/>
                    </a:lnTo>
                    <a:lnTo>
                      <a:pt x="465" y="30"/>
                    </a:lnTo>
                    <a:lnTo>
                      <a:pt x="467" y="30"/>
                    </a:lnTo>
                    <a:lnTo>
                      <a:pt x="467" y="32"/>
                    </a:lnTo>
                    <a:lnTo>
                      <a:pt x="469" y="32"/>
                    </a:lnTo>
                    <a:lnTo>
                      <a:pt x="471" y="35"/>
                    </a:lnTo>
                    <a:lnTo>
                      <a:pt x="473" y="35"/>
                    </a:lnTo>
                    <a:lnTo>
                      <a:pt x="473" y="37"/>
                    </a:lnTo>
                    <a:lnTo>
                      <a:pt x="475" y="37"/>
                    </a:lnTo>
                    <a:lnTo>
                      <a:pt x="478" y="37"/>
                    </a:lnTo>
                    <a:lnTo>
                      <a:pt x="478" y="39"/>
                    </a:lnTo>
                    <a:lnTo>
                      <a:pt x="479" y="39"/>
                    </a:lnTo>
                    <a:lnTo>
                      <a:pt x="482" y="42"/>
                    </a:lnTo>
                    <a:lnTo>
                      <a:pt x="484" y="42"/>
                    </a:lnTo>
                    <a:lnTo>
                      <a:pt x="486" y="44"/>
                    </a:lnTo>
                    <a:lnTo>
                      <a:pt x="488" y="46"/>
                    </a:lnTo>
                    <a:lnTo>
                      <a:pt x="490" y="46"/>
                    </a:lnTo>
                    <a:lnTo>
                      <a:pt x="492" y="46"/>
                    </a:lnTo>
                    <a:lnTo>
                      <a:pt x="495" y="49"/>
                    </a:lnTo>
                    <a:lnTo>
                      <a:pt x="497" y="51"/>
                    </a:lnTo>
                    <a:lnTo>
                      <a:pt x="499" y="53"/>
                    </a:lnTo>
                    <a:lnTo>
                      <a:pt x="501" y="56"/>
                    </a:lnTo>
                    <a:lnTo>
                      <a:pt x="503" y="58"/>
                    </a:lnTo>
                    <a:lnTo>
                      <a:pt x="506" y="58"/>
                    </a:lnTo>
                    <a:lnTo>
                      <a:pt x="506" y="60"/>
                    </a:lnTo>
                    <a:lnTo>
                      <a:pt x="508" y="60"/>
                    </a:lnTo>
                    <a:lnTo>
                      <a:pt x="508" y="62"/>
                    </a:lnTo>
                    <a:lnTo>
                      <a:pt x="510" y="62"/>
                    </a:lnTo>
                    <a:lnTo>
                      <a:pt x="510" y="65"/>
                    </a:lnTo>
                    <a:lnTo>
                      <a:pt x="512" y="65"/>
                    </a:lnTo>
                    <a:lnTo>
                      <a:pt x="512" y="67"/>
                    </a:lnTo>
                    <a:lnTo>
                      <a:pt x="514" y="67"/>
                    </a:lnTo>
                    <a:lnTo>
                      <a:pt x="516" y="70"/>
                    </a:lnTo>
                    <a:lnTo>
                      <a:pt x="519" y="70"/>
                    </a:lnTo>
                    <a:lnTo>
                      <a:pt x="521" y="72"/>
                    </a:lnTo>
                    <a:lnTo>
                      <a:pt x="521" y="74"/>
                    </a:lnTo>
                    <a:lnTo>
                      <a:pt x="523" y="74"/>
                    </a:lnTo>
                    <a:lnTo>
                      <a:pt x="523" y="76"/>
                    </a:lnTo>
                    <a:lnTo>
                      <a:pt x="523" y="79"/>
                    </a:lnTo>
                    <a:lnTo>
                      <a:pt x="525" y="79"/>
                    </a:lnTo>
                    <a:lnTo>
                      <a:pt x="525" y="81"/>
                    </a:lnTo>
                    <a:lnTo>
                      <a:pt x="525" y="84"/>
                    </a:lnTo>
                    <a:lnTo>
                      <a:pt x="527" y="84"/>
                    </a:lnTo>
                    <a:lnTo>
                      <a:pt x="529" y="86"/>
                    </a:lnTo>
                    <a:lnTo>
                      <a:pt x="532" y="88"/>
                    </a:lnTo>
                    <a:lnTo>
                      <a:pt x="533" y="88"/>
                    </a:lnTo>
                    <a:lnTo>
                      <a:pt x="533" y="90"/>
                    </a:lnTo>
                    <a:lnTo>
                      <a:pt x="536" y="90"/>
                    </a:lnTo>
                    <a:lnTo>
                      <a:pt x="538" y="93"/>
                    </a:lnTo>
                    <a:lnTo>
                      <a:pt x="540" y="95"/>
                    </a:lnTo>
                    <a:lnTo>
                      <a:pt x="542" y="95"/>
                    </a:lnTo>
                    <a:lnTo>
                      <a:pt x="542" y="97"/>
                    </a:lnTo>
                    <a:lnTo>
                      <a:pt x="544" y="97"/>
                    </a:lnTo>
                    <a:lnTo>
                      <a:pt x="544" y="100"/>
                    </a:lnTo>
                    <a:lnTo>
                      <a:pt x="546" y="100"/>
                    </a:lnTo>
                    <a:lnTo>
                      <a:pt x="549" y="100"/>
                    </a:lnTo>
                    <a:lnTo>
                      <a:pt x="551" y="102"/>
                    </a:lnTo>
                    <a:lnTo>
                      <a:pt x="553" y="102"/>
                    </a:lnTo>
                    <a:lnTo>
                      <a:pt x="555" y="104"/>
                    </a:lnTo>
                    <a:lnTo>
                      <a:pt x="557" y="104"/>
                    </a:lnTo>
                    <a:lnTo>
                      <a:pt x="560" y="107"/>
                    </a:lnTo>
                    <a:lnTo>
                      <a:pt x="562" y="107"/>
                    </a:lnTo>
                    <a:lnTo>
                      <a:pt x="564" y="109"/>
                    </a:lnTo>
                    <a:lnTo>
                      <a:pt x="566" y="109"/>
                    </a:lnTo>
                    <a:lnTo>
                      <a:pt x="568" y="111"/>
                    </a:lnTo>
                    <a:lnTo>
                      <a:pt x="570" y="111"/>
                    </a:lnTo>
                    <a:lnTo>
                      <a:pt x="573" y="111"/>
                    </a:lnTo>
                    <a:lnTo>
                      <a:pt x="574" y="111"/>
                    </a:lnTo>
                    <a:lnTo>
                      <a:pt x="577" y="111"/>
                    </a:lnTo>
                    <a:lnTo>
                      <a:pt x="579" y="111"/>
                    </a:lnTo>
                    <a:lnTo>
                      <a:pt x="581" y="111"/>
                    </a:lnTo>
                    <a:lnTo>
                      <a:pt x="583" y="111"/>
                    </a:lnTo>
                    <a:lnTo>
                      <a:pt x="585" y="111"/>
                    </a:lnTo>
                    <a:lnTo>
                      <a:pt x="587" y="111"/>
                    </a:lnTo>
                    <a:lnTo>
                      <a:pt x="590" y="111"/>
                    </a:lnTo>
                    <a:lnTo>
                      <a:pt x="592" y="111"/>
                    </a:lnTo>
                    <a:lnTo>
                      <a:pt x="592" y="114"/>
                    </a:lnTo>
                    <a:lnTo>
                      <a:pt x="594" y="114"/>
                    </a:lnTo>
                    <a:lnTo>
                      <a:pt x="594" y="116"/>
                    </a:lnTo>
                    <a:lnTo>
                      <a:pt x="594" y="118"/>
                    </a:lnTo>
                    <a:lnTo>
                      <a:pt x="594" y="120"/>
                    </a:lnTo>
                    <a:lnTo>
                      <a:pt x="594" y="123"/>
                    </a:lnTo>
                    <a:lnTo>
                      <a:pt x="594" y="125"/>
                    </a:lnTo>
                    <a:lnTo>
                      <a:pt x="592" y="125"/>
                    </a:lnTo>
                    <a:lnTo>
                      <a:pt x="592" y="128"/>
                    </a:lnTo>
                    <a:lnTo>
                      <a:pt x="592" y="130"/>
                    </a:lnTo>
                    <a:lnTo>
                      <a:pt x="590" y="130"/>
                    </a:lnTo>
                    <a:lnTo>
                      <a:pt x="590" y="132"/>
                    </a:lnTo>
                    <a:lnTo>
                      <a:pt x="590" y="134"/>
                    </a:lnTo>
                    <a:lnTo>
                      <a:pt x="587" y="134"/>
                    </a:lnTo>
                    <a:lnTo>
                      <a:pt x="587" y="137"/>
                    </a:lnTo>
                    <a:lnTo>
                      <a:pt x="585" y="139"/>
                    </a:lnTo>
                    <a:lnTo>
                      <a:pt x="585" y="141"/>
                    </a:lnTo>
                    <a:lnTo>
                      <a:pt x="583" y="141"/>
                    </a:lnTo>
                    <a:lnTo>
                      <a:pt x="583" y="144"/>
                    </a:lnTo>
                    <a:lnTo>
                      <a:pt x="583" y="146"/>
                    </a:lnTo>
                    <a:lnTo>
                      <a:pt x="581" y="146"/>
                    </a:lnTo>
                    <a:lnTo>
                      <a:pt x="581" y="148"/>
                    </a:lnTo>
                    <a:lnTo>
                      <a:pt x="581" y="151"/>
                    </a:lnTo>
                    <a:lnTo>
                      <a:pt x="579" y="153"/>
                    </a:lnTo>
                    <a:lnTo>
                      <a:pt x="579" y="155"/>
                    </a:lnTo>
                    <a:lnTo>
                      <a:pt x="577" y="158"/>
                    </a:lnTo>
                    <a:lnTo>
                      <a:pt x="577" y="160"/>
                    </a:lnTo>
                    <a:lnTo>
                      <a:pt x="577" y="162"/>
                    </a:lnTo>
                    <a:lnTo>
                      <a:pt x="574" y="162"/>
                    </a:lnTo>
                    <a:lnTo>
                      <a:pt x="574" y="164"/>
                    </a:lnTo>
                    <a:lnTo>
                      <a:pt x="574" y="167"/>
                    </a:lnTo>
                    <a:lnTo>
                      <a:pt x="574" y="169"/>
                    </a:lnTo>
                    <a:lnTo>
                      <a:pt x="574" y="172"/>
                    </a:lnTo>
                    <a:lnTo>
                      <a:pt x="574" y="174"/>
                    </a:lnTo>
                    <a:lnTo>
                      <a:pt x="577" y="174"/>
                    </a:lnTo>
                    <a:lnTo>
                      <a:pt x="579" y="174"/>
                    </a:lnTo>
                    <a:lnTo>
                      <a:pt x="581" y="174"/>
                    </a:lnTo>
                    <a:lnTo>
                      <a:pt x="583" y="174"/>
                    </a:lnTo>
                    <a:lnTo>
                      <a:pt x="585" y="174"/>
                    </a:lnTo>
                    <a:lnTo>
                      <a:pt x="587" y="174"/>
                    </a:lnTo>
                    <a:lnTo>
                      <a:pt x="590" y="174"/>
                    </a:lnTo>
                    <a:lnTo>
                      <a:pt x="590" y="172"/>
                    </a:lnTo>
                    <a:lnTo>
                      <a:pt x="592" y="172"/>
                    </a:lnTo>
                    <a:lnTo>
                      <a:pt x="594" y="172"/>
                    </a:lnTo>
                    <a:lnTo>
                      <a:pt x="596" y="172"/>
                    </a:lnTo>
                    <a:lnTo>
                      <a:pt x="598" y="172"/>
                    </a:lnTo>
                    <a:lnTo>
                      <a:pt x="598" y="174"/>
                    </a:lnTo>
                    <a:lnTo>
                      <a:pt x="600" y="174"/>
                    </a:lnTo>
                    <a:lnTo>
                      <a:pt x="605" y="17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Freeform 116"/>
              <p:cNvSpPr>
                <a:spLocks/>
              </p:cNvSpPr>
              <p:nvPr/>
            </p:nvSpPr>
            <p:spPr bwMode="auto">
              <a:xfrm>
                <a:off x="2526" y="2739"/>
                <a:ext cx="986" cy="593"/>
              </a:xfrm>
              <a:custGeom>
                <a:avLst/>
                <a:gdLst>
                  <a:gd name="T0" fmla="*/ 2147483647 w 689"/>
                  <a:gd name="T1" fmla="*/ 13553522 h 446"/>
                  <a:gd name="T2" fmla="*/ 2147483647 w 689"/>
                  <a:gd name="T3" fmla="*/ 56318481 h 446"/>
                  <a:gd name="T4" fmla="*/ 2147483647 w 689"/>
                  <a:gd name="T5" fmla="*/ 74880877 h 446"/>
                  <a:gd name="T6" fmla="*/ 2147483647 w 689"/>
                  <a:gd name="T7" fmla="*/ 56318481 h 446"/>
                  <a:gd name="T8" fmla="*/ 2147483647 w 689"/>
                  <a:gd name="T9" fmla="*/ 176007151 h 446"/>
                  <a:gd name="T10" fmla="*/ 2147483647 w 689"/>
                  <a:gd name="T11" fmla="*/ 279908469 h 446"/>
                  <a:gd name="T12" fmla="*/ 2147483647 w 689"/>
                  <a:gd name="T13" fmla="*/ 311150072 h 446"/>
                  <a:gd name="T14" fmla="*/ 2147483647 w 689"/>
                  <a:gd name="T15" fmla="*/ 176007151 h 446"/>
                  <a:gd name="T16" fmla="*/ 2147483647 w 689"/>
                  <a:gd name="T17" fmla="*/ 167941708 h 446"/>
                  <a:gd name="T18" fmla="*/ 2147483647 w 689"/>
                  <a:gd name="T19" fmla="*/ 132376314 h 446"/>
                  <a:gd name="T20" fmla="*/ 2147483647 w 689"/>
                  <a:gd name="T21" fmla="*/ 42357594 h 446"/>
                  <a:gd name="T22" fmla="*/ 2147483647 w 689"/>
                  <a:gd name="T23" fmla="*/ 149117786 h 446"/>
                  <a:gd name="T24" fmla="*/ 2147483647 w 689"/>
                  <a:gd name="T25" fmla="*/ 353094910 h 446"/>
                  <a:gd name="T26" fmla="*/ 2147483647 w 689"/>
                  <a:gd name="T27" fmla="*/ 581911680 h 446"/>
                  <a:gd name="T28" fmla="*/ 2147483647 w 689"/>
                  <a:gd name="T29" fmla="*/ 787076279 h 446"/>
                  <a:gd name="T30" fmla="*/ 2147483647 w 689"/>
                  <a:gd name="T31" fmla="*/ 856204788 h 446"/>
                  <a:gd name="T32" fmla="*/ 2147483647 w 689"/>
                  <a:gd name="T33" fmla="*/ 1005352602 h 446"/>
                  <a:gd name="T34" fmla="*/ 2147483647 w 689"/>
                  <a:gd name="T35" fmla="*/ 1233664101 h 446"/>
                  <a:gd name="T36" fmla="*/ 2147483647 w 689"/>
                  <a:gd name="T37" fmla="*/ 1424374534 h 446"/>
                  <a:gd name="T38" fmla="*/ 2147483647 w 689"/>
                  <a:gd name="T39" fmla="*/ 1611195111 h 446"/>
                  <a:gd name="T40" fmla="*/ 2147483647 w 689"/>
                  <a:gd name="T41" fmla="*/ 1645215651 h 446"/>
                  <a:gd name="T42" fmla="*/ 2147483647 w 689"/>
                  <a:gd name="T43" fmla="*/ 1545348594 h 446"/>
                  <a:gd name="T44" fmla="*/ 2147483647 w 689"/>
                  <a:gd name="T45" fmla="*/ 1523054053 h 446"/>
                  <a:gd name="T46" fmla="*/ 2147483647 w 689"/>
                  <a:gd name="T47" fmla="*/ 1424374534 h 446"/>
                  <a:gd name="T48" fmla="*/ 2147483647 w 689"/>
                  <a:gd name="T49" fmla="*/ 1479920493 h 446"/>
                  <a:gd name="T50" fmla="*/ 2147483647 w 689"/>
                  <a:gd name="T51" fmla="*/ 1498315774 h 446"/>
                  <a:gd name="T52" fmla="*/ 2147483647 w 689"/>
                  <a:gd name="T53" fmla="*/ 1583193182 h 446"/>
                  <a:gd name="T54" fmla="*/ 2147483647 w 689"/>
                  <a:gd name="T55" fmla="*/ 1719630783 h 446"/>
                  <a:gd name="T56" fmla="*/ 2147483647 w 689"/>
                  <a:gd name="T57" fmla="*/ 1858941821 h 446"/>
                  <a:gd name="T58" fmla="*/ 2147483647 w 689"/>
                  <a:gd name="T59" fmla="*/ 1956575762 h 446"/>
                  <a:gd name="T60" fmla="*/ 2147483647 w 689"/>
                  <a:gd name="T61" fmla="*/ 2068081851 h 446"/>
                  <a:gd name="T62" fmla="*/ 2147483647 w 689"/>
                  <a:gd name="T63" fmla="*/ 2048567662 h 446"/>
                  <a:gd name="T64" fmla="*/ 2147483647 w 689"/>
                  <a:gd name="T65" fmla="*/ 2147204861 h 446"/>
                  <a:gd name="T66" fmla="*/ 2147483647 w 689"/>
                  <a:gd name="T67" fmla="*/ 2147483647 h 446"/>
                  <a:gd name="T68" fmla="*/ 2147483647 w 689"/>
                  <a:gd name="T69" fmla="*/ 2147483647 h 446"/>
                  <a:gd name="T70" fmla="*/ 2147483647 w 689"/>
                  <a:gd name="T71" fmla="*/ 2147483647 h 446"/>
                  <a:gd name="T72" fmla="*/ 2147483647 w 689"/>
                  <a:gd name="T73" fmla="*/ 2147483647 h 446"/>
                  <a:gd name="T74" fmla="*/ 2147483647 w 689"/>
                  <a:gd name="T75" fmla="*/ 2147483647 h 446"/>
                  <a:gd name="T76" fmla="*/ 2147483647 w 689"/>
                  <a:gd name="T77" fmla="*/ 2147483647 h 446"/>
                  <a:gd name="T78" fmla="*/ 2147483647 w 689"/>
                  <a:gd name="T79" fmla="*/ 2147483647 h 446"/>
                  <a:gd name="T80" fmla="*/ 2147483647 w 689"/>
                  <a:gd name="T81" fmla="*/ 2147483647 h 446"/>
                  <a:gd name="T82" fmla="*/ 2147483647 w 689"/>
                  <a:gd name="T83" fmla="*/ 2147483647 h 446"/>
                  <a:gd name="T84" fmla="*/ 2147483647 w 689"/>
                  <a:gd name="T85" fmla="*/ 2147483647 h 446"/>
                  <a:gd name="T86" fmla="*/ 2147483647 w 689"/>
                  <a:gd name="T87" fmla="*/ 2147483647 h 446"/>
                  <a:gd name="T88" fmla="*/ 2147483647 w 689"/>
                  <a:gd name="T89" fmla="*/ 1969245788 h 446"/>
                  <a:gd name="T90" fmla="*/ 2147483647 w 689"/>
                  <a:gd name="T91" fmla="*/ 1777289499 h 446"/>
                  <a:gd name="T92" fmla="*/ 2147483647 w 689"/>
                  <a:gd name="T93" fmla="*/ 1670371416 h 446"/>
                  <a:gd name="T94" fmla="*/ 2147483647 w 689"/>
                  <a:gd name="T95" fmla="*/ 1688051158 h 446"/>
                  <a:gd name="T96" fmla="*/ 2147483647 w 689"/>
                  <a:gd name="T97" fmla="*/ 1688051158 h 446"/>
                  <a:gd name="T98" fmla="*/ 2147483647 w 689"/>
                  <a:gd name="T99" fmla="*/ 1597980672 h 446"/>
                  <a:gd name="T100" fmla="*/ 2147483647 w 689"/>
                  <a:gd name="T101" fmla="*/ 1568876759 h 446"/>
                  <a:gd name="T102" fmla="*/ 2147483647 w 689"/>
                  <a:gd name="T103" fmla="*/ 1479920493 h 446"/>
                  <a:gd name="T104" fmla="*/ 2147483647 w 689"/>
                  <a:gd name="T105" fmla="*/ 1511788782 h 446"/>
                  <a:gd name="T106" fmla="*/ 2147483647 w 689"/>
                  <a:gd name="T107" fmla="*/ 1498315774 h 446"/>
                  <a:gd name="T108" fmla="*/ 803674483 w 689"/>
                  <a:gd name="T109" fmla="*/ 1467204389 h 446"/>
                  <a:gd name="T110" fmla="*/ 2147483647 w 689"/>
                  <a:gd name="T111" fmla="*/ 1376817988 h 446"/>
                  <a:gd name="T112" fmla="*/ 2147483647 w 689"/>
                  <a:gd name="T113" fmla="*/ 1195172613 h 446"/>
                  <a:gd name="T114" fmla="*/ 2147483647 w 689"/>
                  <a:gd name="T115" fmla="*/ 1019803485 h 446"/>
                  <a:gd name="T116" fmla="*/ 2147483647 w 689"/>
                  <a:gd name="T117" fmla="*/ 829947511 h 446"/>
                  <a:gd name="T118" fmla="*/ 2147483647 w 689"/>
                  <a:gd name="T119" fmla="*/ 624210283 h 446"/>
                  <a:gd name="T120" fmla="*/ 2147483647 w 689"/>
                  <a:gd name="T121" fmla="*/ 413703930 h 446"/>
                  <a:gd name="T122" fmla="*/ 2147483647 w 689"/>
                  <a:gd name="T123" fmla="*/ 279908469 h 44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89"/>
                  <a:gd name="T187" fmla="*/ 0 h 446"/>
                  <a:gd name="T188" fmla="*/ 689 w 689"/>
                  <a:gd name="T189" fmla="*/ 446 h 44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89" h="446">
                    <a:moveTo>
                      <a:pt x="158" y="19"/>
                    </a:moveTo>
                    <a:lnTo>
                      <a:pt x="163" y="19"/>
                    </a:lnTo>
                    <a:lnTo>
                      <a:pt x="165" y="16"/>
                    </a:lnTo>
                    <a:lnTo>
                      <a:pt x="167" y="16"/>
                    </a:lnTo>
                    <a:lnTo>
                      <a:pt x="169" y="16"/>
                    </a:lnTo>
                    <a:lnTo>
                      <a:pt x="171" y="16"/>
                    </a:lnTo>
                    <a:lnTo>
                      <a:pt x="173" y="14"/>
                    </a:lnTo>
                    <a:lnTo>
                      <a:pt x="176" y="14"/>
                    </a:lnTo>
                    <a:lnTo>
                      <a:pt x="178" y="12"/>
                    </a:lnTo>
                    <a:lnTo>
                      <a:pt x="180" y="12"/>
                    </a:lnTo>
                    <a:lnTo>
                      <a:pt x="182" y="9"/>
                    </a:lnTo>
                    <a:lnTo>
                      <a:pt x="184" y="9"/>
                    </a:lnTo>
                    <a:lnTo>
                      <a:pt x="184" y="7"/>
                    </a:lnTo>
                    <a:lnTo>
                      <a:pt x="186" y="5"/>
                    </a:lnTo>
                    <a:lnTo>
                      <a:pt x="189" y="2"/>
                    </a:lnTo>
                    <a:lnTo>
                      <a:pt x="191" y="2"/>
                    </a:lnTo>
                    <a:lnTo>
                      <a:pt x="191" y="0"/>
                    </a:lnTo>
                    <a:lnTo>
                      <a:pt x="193" y="0"/>
                    </a:lnTo>
                    <a:lnTo>
                      <a:pt x="195" y="0"/>
                    </a:lnTo>
                    <a:lnTo>
                      <a:pt x="197" y="0"/>
                    </a:lnTo>
                    <a:lnTo>
                      <a:pt x="200" y="0"/>
                    </a:lnTo>
                    <a:lnTo>
                      <a:pt x="201" y="2"/>
                    </a:lnTo>
                    <a:lnTo>
                      <a:pt x="204" y="2"/>
                    </a:lnTo>
                    <a:lnTo>
                      <a:pt x="204" y="5"/>
                    </a:lnTo>
                    <a:lnTo>
                      <a:pt x="206" y="5"/>
                    </a:lnTo>
                    <a:lnTo>
                      <a:pt x="208" y="7"/>
                    </a:lnTo>
                    <a:lnTo>
                      <a:pt x="210" y="7"/>
                    </a:lnTo>
                    <a:lnTo>
                      <a:pt x="212" y="7"/>
                    </a:lnTo>
                    <a:lnTo>
                      <a:pt x="214" y="9"/>
                    </a:lnTo>
                    <a:lnTo>
                      <a:pt x="217" y="9"/>
                    </a:lnTo>
                    <a:lnTo>
                      <a:pt x="219" y="9"/>
                    </a:lnTo>
                    <a:lnTo>
                      <a:pt x="221" y="9"/>
                    </a:lnTo>
                    <a:lnTo>
                      <a:pt x="223" y="9"/>
                    </a:lnTo>
                    <a:lnTo>
                      <a:pt x="225" y="9"/>
                    </a:lnTo>
                    <a:lnTo>
                      <a:pt x="228" y="9"/>
                    </a:lnTo>
                    <a:lnTo>
                      <a:pt x="230" y="9"/>
                    </a:lnTo>
                    <a:lnTo>
                      <a:pt x="232" y="9"/>
                    </a:lnTo>
                    <a:lnTo>
                      <a:pt x="232" y="12"/>
                    </a:lnTo>
                    <a:lnTo>
                      <a:pt x="234" y="12"/>
                    </a:lnTo>
                    <a:lnTo>
                      <a:pt x="236" y="12"/>
                    </a:lnTo>
                    <a:lnTo>
                      <a:pt x="238" y="12"/>
                    </a:lnTo>
                    <a:lnTo>
                      <a:pt x="241" y="12"/>
                    </a:lnTo>
                    <a:lnTo>
                      <a:pt x="242" y="12"/>
                    </a:lnTo>
                    <a:lnTo>
                      <a:pt x="245" y="12"/>
                    </a:lnTo>
                    <a:lnTo>
                      <a:pt x="247" y="12"/>
                    </a:lnTo>
                    <a:lnTo>
                      <a:pt x="249" y="12"/>
                    </a:lnTo>
                    <a:lnTo>
                      <a:pt x="251" y="12"/>
                    </a:lnTo>
                    <a:lnTo>
                      <a:pt x="253" y="12"/>
                    </a:lnTo>
                    <a:lnTo>
                      <a:pt x="256" y="12"/>
                    </a:lnTo>
                    <a:lnTo>
                      <a:pt x="258" y="12"/>
                    </a:lnTo>
                    <a:lnTo>
                      <a:pt x="260" y="12"/>
                    </a:lnTo>
                    <a:lnTo>
                      <a:pt x="262" y="12"/>
                    </a:lnTo>
                    <a:lnTo>
                      <a:pt x="262" y="9"/>
                    </a:lnTo>
                    <a:lnTo>
                      <a:pt x="264" y="9"/>
                    </a:lnTo>
                    <a:lnTo>
                      <a:pt x="266" y="9"/>
                    </a:lnTo>
                    <a:lnTo>
                      <a:pt x="269" y="9"/>
                    </a:lnTo>
                    <a:lnTo>
                      <a:pt x="271" y="9"/>
                    </a:lnTo>
                    <a:lnTo>
                      <a:pt x="273" y="9"/>
                    </a:lnTo>
                    <a:lnTo>
                      <a:pt x="275" y="9"/>
                    </a:lnTo>
                    <a:lnTo>
                      <a:pt x="277" y="9"/>
                    </a:lnTo>
                    <a:lnTo>
                      <a:pt x="279" y="9"/>
                    </a:lnTo>
                    <a:lnTo>
                      <a:pt x="282" y="9"/>
                    </a:lnTo>
                    <a:lnTo>
                      <a:pt x="284" y="9"/>
                    </a:lnTo>
                    <a:lnTo>
                      <a:pt x="286" y="9"/>
                    </a:lnTo>
                    <a:lnTo>
                      <a:pt x="288" y="12"/>
                    </a:lnTo>
                    <a:lnTo>
                      <a:pt x="290" y="12"/>
                    </a:lnTo>
                    <a:lnTo>
                      <a:pt x="293" y="12"/>
                    </a:lnTo>
                    <a:lnTo>
                      <a:pt x="293" y="14"/>
                    </a:lnTo>
                    <a:lnTo>
                      <a:pt x="295" y="14"/>
                    </a:lnTo>
                    <a:lnTo>
                      <a:pt x="297" y="14"/>
                    </a:lnTo>
                    <a:lnTo>
                      <a:pt x="299" y="14"/>
                    </a:lnTo>
                    <a:lnTo>
                      <a:pt x="301" y="14"/>
                    </a:lnTo>
                    <a:lnTo>
                      <a:pt x="303" y="14"/>
                    </a:lnTo>
                    <a:lnTo>
                      <a:pt x="306" y="16"/>
                    </a:lnTo>
                    <a:lnTo>
                      <a:pt x="303" y="19"/>
                    </a:lnTo>
                    <a:lnTo>
                      <a:pt x="301" y="21"/>
                    </a:lnTo>
                    <a:lnTo>
                      <a:pt x="299" y="23"/>
                    </a:lnTo>
                    <a:lnTo>
                      <a:pt x="297" y="23"/>
                    </a:lnTo>
                    <a:lnTo>
                      <a:pt x="295" y="26"/>
                    </a:lnTo>
                    <a:lnTo>
                      <a:pt x="295" y="28"/>
                    </a:lnTo>
                    <a:lnTo>
                      <a:pt x="295" y="31"/>
                    </a:lnTo>
                    <a:lnTo>
                      <a:pt x="293" y="32"/>
                    </a:lnTo>
                    <a:lnTo>
                      <a:pt x="295" y="35"/>
                    </a:lnTo>
                    <a:lnTo>
                      <a:pt x="295" y="37"/>
                    </a:lnTo>
                    <a:lnTo>
                      <a:pt x="295" y="40"/>
                    </a:lnTo>
                    <a:lnTo>
                      <a:pt x="295" y="42"/>
                    </a:lnTo>
                    <a:lnTo>
                      <a:pt x="297" y="44"/>
                    </a:lnTo>
                    <a:lnTo>
                      <a:pt x="297" y="46"/>
                    </a:lnTo>
                    <a:lnTo>
                      <a:pt x="299" y="46"/>
                    </a:lnTo>
                    <a:lnTo>
                      <a:pt x="299" y="49"/>
                    </a:lnTo>
                    <a:lnTo>
                      <a:pt x="301" y="49"/>
                    </a:lnTo>
                    <a:lnTo>
                      <a:pt x="303" y="49"/>
                    </a:lnTo>
                    <a:lnTo>
                      <a:pt x="306" y="49"/>
                    </a:lnTo>
                    <a:lnTo>
                      <a:pt x="306" y="46"/>
                    </a:lnTo>
                    <a:lnTo>
                      <a:pt x="307" y="46"/>
                    </a:lnTo>
                    <a:lnTo>
                      <a:pt x="310" y="44"/>
                    </a:lnTo>
                    <a:lnTo>
                      <a:pt x="310" y="42"/>
                    </a:lnTo>
                    <a:lnTo>
                      <a:pt x="312" y="40"/>
                    </a:lnTo>
                    <a:lnTo>
                      <a:pt x="314" y="37"/>
                    </a:lnTo>
                    <a:lnTo>
                      <a:pt x="314" y="35"/>
                    </a:lnTo>
                    <a:lnTo>
                      <a:pt x="317" y="32"/>
                    </a:lnTo>
                    <a:lnTo>
                      <a:pt x="317" y="31"/>
                    </a:lnTo>
                    <a:lnTo>
                      <a:pt x="318" y="32"/>
                    </a:lnTo>
                    <a:lnTo>
                      <a:pt x="321" y="32"/>
                    </a:lnTo>
                    <a:lnTo>
                      <a:pt x="321" y="35"/>
                    </a:lnTo>
                    <a:lnTo>
                      <a:pt x="321" y="37"/>
                    </a:lnTo>
                    <a:lnTo>
                      <a:pt x="321" y="40"/>
                    </a:lnTo>
                    <a:lnTo>
                      <a:pt x="323" y="42"/>
                    </a:lnTo>
                    <a:lnTo>
                      <a:pt x="323" y="44"/>
                    </a:lnTo>
                    <a:lnTo>
                      <a:pt x="323" y="46"/>
                    </a:lnTo>
                    <a:lnTo>
                      <a:pt x="325" y="46"/>
                    </a:lnTo>
                    <a:lnTo>
                      <a:pt x="325" y="49"/>
                    </a:lnTo>
                    <a:lnTo>
                      <a:pt x="325" y="51"/>
                    </a:lnTo>
                    <a:lnTo>
                      <a:pt x="327" y="51"/>
                    </a:lnTo>
                    <a:lnTo>
                      <a:pt x="329" y="49"/>
                    </a:lnTo>
                    <a:lnTo>
                      <a:pt x="329" y="46"/>
                    </a:lnTo>
                    <a:lnTo>
                      <a:pt x="329" y="44"/>
                    </a:lnTo>
                    <a:lnTo>
                      <a:pt x="329" y="42"/>
                    </a:lnTo>
                    <a:lnTo>
                      <a:pt x="329" y="40"/>
                    </a:lnTo>
                    <a:lnTo>
                      <a:pt x="331" y="37"/>
                    </a:lnTo>
                    <a:lnTo>
                      <a:pt x="331" y="35"/>
                    </a:lnTo>
                    <a:lnTo>
                      <a:pt x="331" y="32"/>
                    </a:lnTo>
                    <a:lnTo>
                      <a:pt x="334" y="32"/>
                    </a:lnTo>
                    <a:lnTo>
                      <a:pt x="334" y="31"/>
                    </a:lnTo>
                    <a:lnTo>
                      <a:pt x="336" y="31"/>
                    </a:lnTo>
                    <a:lnTo>
                      <a:pt x="338" y="28"/>
                    </a:lnTo>
                    <a:lnTo>
                      <a:pt x="340" y="28"/>
                    </a:lnTo>
                    <a:lnTo>
                      <a:pt x="342" y="28"/>
                    </a:lnTo>
                    <a:lnTo>
                      <a:pt x="344" y="28"/>
                    </a:lnTo>
                    <a:lnTo>
                      <a:pt x="347" y="28"/>
                    </a:lnTo>
                    <a:lnTo>
                      <a:pt x="349" y="28"/>
                    </a:lnTo>
                    <a:lnTo>
                      <a:pt x="351" y="31"/>
                    </a:lnTo>
                    <a:lnTo>
                      <a:pt x="353" y="31"/>
                    </a:lnTo>
                    <a:lnTo>
                      <a:pt x="355" y="31"/>
                    </a:lnTo>
                    <a:lnTo>
                      <a:pt x="358" y="31"/>
                    </a:lnTo>
                    <a:lnTo>
                      <a:pt x="360" y="31"/>
                    </a:lnTo>
                    <a:lnTo>
                      <a:pt x="362" y="31"/>
                    </a:lnTo>
                    <a:lnTo>
                      <a:pt x="364" y="31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71" y="28"/>
                    </a:lnTo>
                    <a:lnTo>
                      <a:pt x="372" y="28"/>
                    </a:lnTo>
                    <a:lnTo>
                      <a:pt x="375" y="28"/>
                    </a:lnTo>
                    <a:lnTo>
                      <a:pt x="375" y="26"/>
                    </a:lnTo>
                    <a:lnTo>
                      <a:pt x="377" y="26"/>
                    </a:lnTo>
                    <a:lnTo>
                      <a:pt x="379" y="26"/>
                    </a:lnTo>
                    <a:lnTo>
                      <a:pt x="382" y="26"/>
                    </a:lnTo>
                    <a:lnTo>
                      <a:pt x="383" y="26"/>
                    </a:lnTo>
                    <a:lnTo>
                      <a:pt x="386" y="28"/>
                    </a:lnTo>
                    <a:lnTo>
                      <a:pt x="388" y="28"/>
                    </a:lnTo>
                    <a:lnTo>
                      <a:pt x="390" y="31"/>
                    </a:lnTo>
                    <a:lnTo>
                      <a:pt x="392" y="31"/>
                    </a:lnTo>
                    <a:lnTo>
                      <a:pt x="394" y="31"/>
                    </a:lnTo>
                    <a:lnTo>
                      <a:pt x="396" y="31"/>
                    </a:lnTo>
                    <a:lnTo>
                      <a:pt x="396" y="28"/>
                    </a:lnTo>
                    <a:lnTo>
                      <a:pt x="399" y="28"/>
                    </a:lnTo>
                    <a:lnTo>
                      <a:pt x="399" y="26"/>
                    </a:lnTo>
                    <a:lnTo>
                      <a:pt x="401" y="26"/>
                    </a:lnTo>
                    <a:lnTo>
                      <a:pt x="401" y="23"/>
                    </a:lnTo>
                    <a:lnTo>
                      <a:pt x="401" y="21"/>
                    </a:lnTo>
                    <a:lnTo>
                      <a:pt x="401" y="19"/>
                    </a:lnTo>
                    <a:lnTo>
                      <a:pt x="401" y="16"/>
                    </a:lnTo>
                    <a:lnTo>
                      <a:pt x="403" y="16"/>
                    </a:lnTo>
                    <a:lnTo>
                      <a:pt x="403" y="14"/>
                    </a:lnTo>
                    <a:lnTo>
                      <a:pt x="405" y="14"/>
                    </a:lnTo>
                    <a:lnTo>
                      <a:pt x="405" y="12"/>
                    </a:lnTo>
                    <a:lnTo>
                      <a:pt x="407" y="12"/>
                    </a:lnTo>
                    <a:lnTo>
                      <a:pt x="410" y="12"/>
                    </a:lnTo>
                    <a:lnTo>
                      <a:pt x="412" y="12"/>
                    </a:lnTo>
                    <a:lnTo>
                      <a:pt x="414" y="12"/>
                    </a:lnTo>
                    <a:lnTo>
                      <a:pt x="416" y="9"/>
                    </a:lnTo>
                    <a:lnTo>
                      <a:pt x="418" y="9"/>
                    </a:lnTo>
                    <a:lnTo>
                      <a:pt x="420" y="9"/>
                    </a:lnTo>
                    <a:lnTo>
                      <a:pt x="423" y="9"/>
                    </a:lnTo>
                    <a:lnTo>
                      <a:pt x="425" y="9"/>
                    </a:lnTo>
                    <a:lnTo>
                      <a:pt x="425" y="7"/>
                    </a:lnTo>
                    <a:lnTo>
                      <a:pt x="427" y="7"/>
                    </a:lnTo>
                    <a:lnTo>
                      <a:pt x="429" y="5"/>
                    </a:lnTo>
                    <a:lnTo>
                      <a:pt x="431" y="5"/>
                    </a:lnTo>
                    <a:lnTo>
                      <a:pt x="433" y="5"/>
                    </a:lnTo>
                    <a:lnTo>
                      <a:pt x="436" y="5"/>
                    </a:lnTo>
                    <a:lnTo>
                      <a:pt x="436" y="7"/>
                    </a:lnTo>
                    <a:lnTo>
                      <a:pt x="438" y="7"/>
                    </a:lnTo>
                    <a:lnTo>
                      <a:pt x="438" y="9"/>
                    </a:lnTo>
                    <a:lnTo>
                      <a:pt x="438" y="12"/>
                    </a:lnTo>
                    <a:lnTo>
                      <a:pt x="440" y="12"/>
                    </a:lnTo>
                    <a:lnTo>
                      <a:pt x="440" y="14"/>
                    </a:lnTo>
                    <a:lnTo>
                      <a:pt x="440" y="16"/>
                    </a:lnTo>
                    <a:lnTo>
                      <a:pt x="442" y="16"/>
                    </a:lnTo>
                    <a:lnTo>
                      <a:pt x="442" y="19"/>
                    </a:lnTo>
                    <a:lnTo>
                      <a:pt x="442" y="21"/>
                    </a:lnTo>
                    <a:lnTo>
                      <a:pt x="444" y="23"/>
                    </a:lnTo>
                    <a:lnTo>
                      <a:pt x="444" y="26"/>
                    </a:lnTo>
                    <a:lnTo>
                      <a:pt x="447" y="26"/>
                    </a:lnTo>
                    <a:lnTo>
                      <a:pt x="447" y="28"/>
                    </a:lnTo>
                    <a:lnTo>
                      <a:pt x="447" y="31"/>
                    </a:lnTo>
                    <a:lnTo>
                      <a:pt x="448" y="32"/>
                    </a:lnTo>
                    <a:lnTo>
                      <a:pt x="448" y="35"/>
                    </a:lnTo>
                    <a:lnTo>
                      <a:pt x="448" y="37"/>
                    </a:lnTo>
                    <a:lnTo>
                      <a:pt x="447" y="40"/>
                    </a:lnTo>
                    <a:lnTo>
                      <a:pt x="447" y="42"/>
                    </a:lnTo>
                    <a:lnTo>
                      <a:pt x="447" y="44"/>
                    </a:lnTo>
                    <a:lnTo>
                      <a:pt x="447" y="46"/>
                    </a:lnTo>
                    <a:lnTo>
                      <a:pt x="447" y="49"/>
                    </a:lnTo>
                    <a:lnTo>
                      <a:pt x="447" y="51"/>
                    </a:lnTo>
                    <a:lnTo>
                      <a:pt x="447" y="54"/>
                    </a:lnTo>
                    <a:lnTo>
                      <a:pt x="448" y="54"/>
                    </a:lnTo>
                    <a:lnTo>
                      <a:pt x="448" y="56"/>
                    </a:lnTo>
                    <a:lnTo>
                      <a:pt x="451" y="58"/>
                    </a:lnTo>
                    <a:lnTo>
                      <a:pt x="451" y="61"/>
                    </a:lnTo>
                    <a:lnTo>
                      <a:pt x="453" y="63"/>
                    </a:lnTo>
                    <a:lnTo>
                      <a:pt x="453" y="65"/>
                    </a:lnTo>
                    <a:lnTo>
                      <a:pt x="453" y="67"/>
                    </a:lnTo>
                    <a:lnTo>
                      <a:pt x="453" y="70"/>
                    </a:lnTo>
                    <a:lnTo>
                      <a:pt x="453" y="72"/>
                    </a:lnTo>
                    <a:lnTo>
                      <a:pt x="455" y="72"/>
                    </a:lnTo>
                    <a:lnTo>
                      <a:pt x="455" y="75"/>
                    </a:lnTo>
                    <a:lnTo>
                      <a:pt x="453" y="77"/>
                    </a:lnTo>
                    <a:lnTo>
                      <a:pt x="453" y="79"/>
                    </a:lnTo>
                    <a:lnTo>
                      <a:pt x="453" y="81"/>
                    </a:lnTo>
                    <a:lnTo>
                      <a:pt x="451" y="84"/>
                    </a:lnTo>
                    <a:lnTo>
                      <a:pt x="451" y="86"/>
                    </a:lnTo>
                    <a:lnTo>
                      <a:pt x="451" y="89"/>
                    </a:lnTo>
                    <a:lnTo>
                      <a:pt x="451" y="91"/>
                    </a:lnTo>
                    <a:lnTo>
                      <a:pt x="451" y="93"/>
                    </a:lnTo>
                    <a:lnTo>
                      <a:pt x="451" y="95"/>
                    </a:lnTo>
                    <a:lnTo>
                      <a:pt x="451" y="98"/>
                    </a:lnTo>
                    <a:lnTo>
                      <a:pt x="451" y="100"/>
                    </a:lnTo>
                    <a:lnTo>
                      <a:pt x="453" y="102"/>
                    </a:lnTo>
                    <a:lnTo>
                      <a:pt x="453" y="105"/>
                    </a:lnTo>
                    <a:lnTo>
                      <a:pt x="453" y="107"/>
                    </a:lnTo>
                    <a:lnTo>
                      <a:pt x="455" y="107"/>
                    </a:lnTo>
                    <a:lnTo>
                      <a:pt x="455" y="109"/>
                    </a:lnTo>
                    <a:lnTo>
                      <a:pt x="455" y="111"/>
                    </a:lnTo>
                    <a:lnTo>
                      <a:pt x="457" y="114"/>
                    </a:lnTo>
                    <a:lnTo>
                      <a:pt x="457" y="116"/>
                    </a:lnTo>
                    <a:lnTo>
                      <a:pt x="457" y="119"/>
                    </a:lnTo>
                    <a:lnTo>
                      <a:pt x="459" y="119"/>
                    </a:lnTo>
                    <a:lnTo>
                      <a:pt x="459" y="121"/>
                    </a:lnTo>
                    <a:lnTo>
                      <a:pt x="461" y="123"/>
                    </a:lnTo>
                    <a:lnTo>
                      <a:pt x="461" y="125"/>
                    </a:lnTo>
                    <a:lnTo>
                      <a:pt x="464" y="125"/>
                    </a:lnTo>
                    <a:lnTo>
                      <a:pt x="464" y="128"/>
                    </a:lnTo>
                    <a:lnTo>
                      <a:pt x="466" y="128"/>
                    </a:lnTo>
                    <a:lnTo>
                      <a:pt x="466" y="130"/>
                    </a:lnTo>
                    <a:lnTo>
                      <a:pt x="468" y="130"/>
                    </a:lnTo>
                    <a:lnTo>
                      <a:pt x="470" y="130"/>
                    </a:lnTo>
                    <a:lnTo>
                      <a:pt x="472" y="133"/>
                    </a:lnTo>
                    <a:lnTo>
                      <a:pt x="475" y="133"/>
                    </a:lnTo>
                    <a:lnTo>
                      <a:pt x="477" y="133"/>
                    </a:lnTo>
                    <a:lnTo>
                      <a:pt x="479" y="135"/>
                    </a:lnTo>
                    <a:lnTo>
                      <a:pt x="481" y="135"/>
                    </a:lnTo>
                    <a:lnTo>
                      <a:pt x="483" y="133"/>
                    </a:lnTo>
                    <a:lnTo>
                      <a:pt x="485" y="135"/>
                    </a:lnTo>
                    <a:lnTo>
                      <a:pt x="488" y="135"/>
                    </a:lnTo>
                    <a:lnTo>
                      <a:pt x="489" y="135"/>
                    </a:lnTo>
                    <a:lnTo>
                      <a:pt x="492" y="135"/>
                    </a:lnTo>
                    <a:lnTo>
                      <a:pt x="494" y="135"/>
                    </a:lnTo>
                    <a:lnTo>
                      <a:pt x="496" y="135"/>
                    </a:lnTo>
                    <a:lnTo>
                      <a:pt x="496" y="137"/>
                    </a:lnTo>
                    <a:lnTo>
                      <a:pt x="498" y="139"/>
                    </a:lnTo>
                    <a:lnTo>
                      <a:pt x="498" y="142"/>
                    </a:lnTo>
                    <a:lnTo>
                      <a:pt x="500" y="142"/>
                    </a:lnTo>
                    <a:lnTo>
                      <a:pt x="500" y="144"/>
                    </a:lnTo>
                    <a:lnTo>
                      <a:pt x="498" y="146"/>
                    </a:lnTo>
                    <a:lnTo>
                      <a:pt x="498" y="149"/>
                    </a:lnTo>
                    <a:lnTo>
                      <a:pt x="498" y="151"/>
                    </a:lnTo>
                    <a:lnTo>
                      <a:pt x="498" y="154"/>
                    </a:lnTo>
                    <a:lnTo>
                      <a:pt x="496" y="154"/>
                    </a:lnTo>
                    <a:lnTo>
                      <a:pt x="496" y="156"/>
                    </a:lnTo>
                    <a:lnTo>
                      <a:pt x="496" y="158"/>
                    </a:lnTo>
                    <a:lnTo>
                      <a:pt x="494" y="158"/>
                    </a:lnTo>
                    <a:lnTo>
                      <a:pt x="494" y="160"/>
                    </a:lnTo>
                    <a:lnTo>
                      <a:pt x="492" y="163"/>
                    </a:lnTo>
                    <a:lnTo>
                      <a:pt x="492" y="165"/>
                    </a:lnTo>
                    <a:lnTo>
                      <a:pt x="492" y="168"/>
                    </a:lnTo>
                    <a:lnTo>
                      <a:pt x="492" y="169"/>
                    </a:lnTo>
                    <a:lnTo>
                      <a:pt x="492" y="172"/>
                    </a:lnTo>
                    <a:lnTo>
                      <a:pt x="492" y="174"/>
                    </a:lnTo>
                    <a:lnTo>
                      <a:pt x="492" y="177"/>
                    </a:lnTo>
                    <a:lnTo>
                      <a:pt x="489" y="179"/>
                    </a:lnTo>
                    <a:lnTo>
                      <a:pt x="492" y="179"/>
                    </a:lnTo>
                    <a:lnTo>
                      <a:pt x="492" y="181"/>
                    </a:lnTo>
                    <a:lnTo>
                      <a:pt x="492" y="184"/>
                    </a:lnTo>
                    <a:lnTo>
                      <a:pt x="492" y="186"/>
                    </a:lnTo>
                    <a:lnTo>
                      <a:pt x="492" y="188"/>
                    </a:lnTo>
                    <a:lnTo>
                      <a:pt x="492" y="191"/>
                    </a:lnTo>
                    <a:lnTo>
                      <a:pt x="492" y="193"/>
                    </a:lnTo>
                    <a:lnTo>
                      <a:pt x="492" y="195"/>
                    </a:lnTo>
                    <a:lnTo>
                      <a:pt x="492" y="198"/>
                    </a:lnTo>
                    <a:lnTo>
                      <a:pt x="492" y="200"/>
                    </a:lnTo>
                    <a:lnTo>
                      <a:pt x="492" y="202"/>
                    </a:lnTo>
                    <a:lnTo>
                      <a:pt x="494" y="202"/>
                    </a:lnTo>
                    <a:lnTo>
                      <a:pt x="494" y="204"/>
                    </a:lnTo>
                    <a:lnTo>
                      <a:pt x="496" y="207"/>
                    </a:lnTo>
                    <a:lnTo>
                      <a:pt x="496" y="209"/>
                    </a:lnTo>
                    <a:lnTo>
                      <a:pt x="498" y="209"/>
                    </a:lnTo>
                    <a:lnTo>
                      <a:pt x="498" y="212"/>
                    </a:lnTo>
                    <a:lnTo>
                      <a:pt x="500" y="214"/>
                    </a:lnTo>
                    <a:lnTo>
                      <a:pt x="503" y="216"/>
                    </a:lnTo>
                    <a:lnTo>
                      <a:pt x="503" y="218"/>
                    </a:lnTo>
                    <a:lnTo>
                      <a:pt x="505" y="218"/>
                    </a:lnTo>
                    <a:lnTo>
                      <a:pt x="507" y="221"/>
                    </a:lnTo>
                    <a:lnTo>
                      <a:pt x="509" y="223"/>
                    </a:lnTo>
                    <a:lnTo>
                      <a:pt x="511" y="225"/>
                    </a:lnTo>
                    <a:lnTo>
                      <a:pt x="511" y="228"/>
                    </a:lnTo>
                    <a:lnTo>
                      <a:pt x="511" y="230"/>
                    </a:lnTo>
                    <a:lnTo>
                      <a:pt x="513" y="230"/>
                    </a:lnTo>
                    <a:lnTo>
                      <a:pt x="513" y="232"/>
                    </a:lnTo>
                    <a:lnTo>
                      <a:pt x="513" y="235"/>
                    </a:lnTo>
                    <a:lnTo>
                      <a:pt x="513" y="237"/>
                    </a:lnTo>
                    <a:lnTo>
                      <a:pt x="513" y="239"/>
                    </a:lnTo>
                    <a:lnTo>
                      <a:pt x="513" y="242"/>
                    </a:lnTo>
                    <a:lnTo>
                      <a:pt x="516" y="242"/>
                    </a:lnTo>
                    <a:lnTo>
                      <a:pt x="516" y="244"/>
                    </a:lnTo>
                    <a:lnTo>
                      <a:pt x="516" y="246"/>
                    </a:lnTo>
                    <a:lnTo>
                      <a:pt x="518" y="248"/>
                    </a:lnTo>
                    <a:lnTo>
                      <a:pt x="518" y="251"/>
                    </a:lnTo>
                    <a:lnTo>
                      <a:pt x="520" y="251"/>
                    </a:lnTo>
                    <a:lnTo>
                      <a:pt x="520" y="253"/>
                    </a:lnTo>
                    <a:lnTo>
                      <a:pt x="520" y="256"/>
                    </a:lnTo>
                    <a:lnTo>
                      <a:pt x="522" y="256"/>
                    </a:lnTo>
                    <a:lnTo>
                      <a:pt x="524" y="258"/>
                    </a:lnTo>
                    <a:lnTo>
                      <a:pt x="526" y="258"/>
                    </a:lnTo>
                    <a:lnTo>
                      <a:pt x="529" y="258"/>
                    </a:lnTo>
                    <a:lnTo>
                      <a:pt x="529" y="260"/>
                    </a:lnTo>
                    <a:lnTo>
                      <a:pt x="531" y="260"/>
                    </a:lnTo>
                    <a:lnTo>
                      <a:pt x="533" y="260"/>
                    </a:lnTo>
                    <a:lnTo>
                      <a:pt x="535" y="260"/>
                    </a:lnTo>
                    <a:lnTo>
                      <a:pt x="537" y="260"/>
                    </a:lnTo>
                    <a:lnTo>
                      <a:pt x="537" y="258"/>
                    </a:lnTo>
                    <a:lnTo>
                      <a:pt x="540" y="258"/>
                    </a:lnTo>
                    <a:lnTo>
                      <a:pt x="542" y="258"/>
                    </a:lnTo>
                    <a:lnTo>
                      <a:pt x="544" y="258"/>
                    </a:lnTo>
                    <a:lnTo>
                      <a:pt x="546" y="258"/>
                    </a:lnTo>
                    <a:lnTo>
                      <a:pt x="548" y="258"/>
                    </a:lnTo>
                    <a:lnTo>
                      <a:pt x="550" y="258"/>
                    </a:lnTo>
                    <a:lnTo>
                      <a:pt x="553" y="258"/>
                    </a:lnTo>
                    <a:lnTo>
                      <a:pt x="554" y="258"/>
                    </a:lnTo>
                    <a:lnTo>
                      <a:pt x="557" y="258"/>
                    </a:lnTo>
                    <a:lnTo>
                      <a:pt x="559" y="258"/>
                    </a:lnTo>
                    <a:lnTo>
                      <a:pt x="561" y="258"/>
                    </a:lnTo>
                    <a:lnTo>
                      <a:pt x="563" y="256"/>
                    </a:lnTo>
                    <a:lnTo>
                      <a:pt x="565" y="253"/>
                    </a:lnTo>
                    <a:lnTo>
                      <a:pt x="565" y="251"/>
                    </a:lnTo>
                    <a:lnTo>
                      <a:pt x="568" y="248"/>
                    </a:lnTo>
                    <a:lnTo>
                      <a:pt x="570" y="246"/>
                    </a:lnTo>
                    <a:lnTo>
                      <a:pt x="570" y="244"/>
                    </a:lnTo>
                    <a:lnTo>
                      <a:pt x="572" y="244"/>
                    </a:lnTo>
                    <a:lnTo>
                      <a:pt x="574" y="242"/>
                    </a:lnTo>
                    <a:lnTo>
                      <a:pt x="576" y="242"/>
                    </a:lnTo>
                    <a:lnTo>
                      <a:pt x="578" y="242"/>
                    </a:lnTo>
                    <a:lnTo>
                      <a:pt x="581" y="242"/>
                    </a:lnTo>
                    <a:lnTo>
                      <a:pt x="581" y="239"/>
                    </a:lnTo>
                    <a:lnTo>
                      <a:pt x="583" y="239"/>
                    </a:lnTo>
                    <a:lnTo>
                      <a:pt x="585" y="239"/>
                    </a:lnTo>
                    <a:lnTo>
                      <a:pt x="587" y="239"/>
                    </a:lnTo>
                    <a:lnTo>
                      <a:pt x="589" y="239"/>
                    </a:lnTo>
                    <a:lnTo>
                      <a:pt x="591" y="239"/>
                    </a:lnTo>
                    <a:lnTo>
                      <a:pt x="594" y="239"/>
                    </a:lnTo>
                    <a:lnTo>
                      <a:pt x="596" y="239"/>
                    </a:lnTo>
                    <a:lnTo>
                      <a:pt x="598" y="239"/>
                    </a:lnTo>
                    <a:lnTo>
                      <a:pt x="600" y="239"/>
                    </a:lnTo>
                    <a:lnTo>
                      <a:pt x="602" y="239"/>
                    </a:lnTo>
                    <a:lnTo>
                      <a:pt x="605" y="239"/>
                    </a:lnTo>
                    <a:lnTo>
                      <a:pt x="607" y="239"/>
                    </a:lnTo>
                    <a:lnTo>
                      <a:pt x="609" y="239"/>
                    </a:lnTo>
                    <a:lnTo>
                      <a:pt x="611" y="239"/>
                    </a:lnTo>
                    <a:lnTo>
                      <a:pt x="611" y="237"/>
                    </a:lnTo>
                    <a:lnTo>
                      <a:pt x="613" y="237"/>
                    </a:lnTo>
                    <a:lnTo>
                      <a:pt x="615" y="237"/>
                    </a:lnTo>
                    <a:lnTo>
                      <a:pt x="618" y="237"/>
                    </a:lnTo>
                    <a:lnTo>
                      <a:pt x="618" y="235"/>
                    </a:lnTo>
                    <a:lnTo>
                      <a:pt x="619" y="235"/>
                    </a:lnTo>
                    <a:lnTo>
                      <a:pt x="622" y="235"/>
                    </a:lnTo>
                    <a:lnTo>
                      <a:pt x="622" y="232"/>
                    </a:lnTo>
                    <a:lnTo>
                      <a:pt x="624" y="232"/>
                    </a:lnTo>
                    <a:lnTo>
                      <a:pt x="626" y="230"/>
                    </a:lnTo>
                    <a:lnTo>
                      <a:pt x="628" y="228"/>
                    </a:lnTo>
                    <a:lnTo>
                      <a:pt x="630" y="228"/>
                    </a:lnTo>
                    <a:lnTo>
                      <a:pt x="630" y="225"/>
                    </a:lnTo>
                    <a:lnTo>
                      <a:pt x="633" y="225"/>
                    </a:lnTo>
                    <a:lnTo>
                      <a:pt x="633" y="223"/>
                    </a:lnTo>
                    <a:lnTo>
                      <a:pt x="635" y="223"/>
                    </a:lnTo>
                    <a:lnTo>
                      <a:pt x="635" y="221"/>
                    </a:lnTo>
                    <a:lnTo>
                      <a:pt x="637" y="221"/>
                    </a:lnTo>
                    <a:lnTo>
                      <a:pt x="637" y="218"/>
                    </a:lnTo>
                    <a:lnTo>
                      <a:pt x="639" y="218"/>
                    </a:lnTo>
                    <a:lnTo>
                      <a:pt x="643" y="216"/>
                    </a:lnTo>
                    <a:lnTo>
                      <a:pt x="646" y="221"/>
                    </a:lnTo>
                    <a:lnTo>
                      <a:pt x="648" y="221"/>
                    </a:lnTo>
                    <a:lnTo>
                      <a:pt x="648" y="223"/>
                    </a:lnTo>
                    <a:lnTo>
                      <a:pt x="650" y="225"/>
                    </a:lnTo>
                    <a:lnTo>
                      <a:pt x="650" y="228"/>
                    </a:lnTo>
                    <a:lnTo>
                      <a:pt x="652" y="228"/>
                    </a:lnTo>
                    <a:lnTo>
                      <a:pt x="652" y="230"/>
                    </a:lnTo>
                    <a:lnTo>
                      <a:pt x="654" y="230"/>
                    </a:lnTo>
                    <a:lnTo>
                      <a:pt x="654" y="232"/>
                    </a:lnTo>
                    <a:lnTo>
                      <a:pt x="656" y="232"/>
                    </a:lnTo>
                    <a:lnTo>
                      <a:pt x="659" y="232"/>
                    </a:lnTo>
                    <a:lnTo>
                      <a:pt x="661" y="232"/>
                    </a:lnTo>
                    <a:lnTo>
                      <a:pt x="663" y="232"/>
                    </a:lnTo>
                    <a:lnTo>
                      <a:pt x="665" y="232"/>
                    </a:lnTo>
                    <a:lnTo>
                      <a:pt x="667" y="232"/>
                    </a:lnTo>
                    <a:lnTo>
                      <a:pt x="670" y="230"/>
                    </a:lnTo>
                    <a:lnTo>
                      <a:pt x="672" y="230"/>
                    </a:lnTo>
                    <a:lnTo>
                      <a:pt x="674" y="230"/>
                    </a:lnTo>
                    <a:lnTo>
                      <a:pt x="676" y="230"/>
                    </a:lnTo>
                    <a:lnTo>
                      <a:pt x="678" y="230"/>
                    </a:lnTo>
                    <a:lnTo>
                      <a:pt x="680" y="230"/>
                    </a:lnTo>
                    <a:lnTo>
                      <a:pt x="683" y="230"/>
                    </a:lnTo>
                    <a:lnTo>
                      <a:pt x="684" y="230"/>
                    </a:lnTo>
                    <a:lnTo>
                      <a:pt x="687" y="230"/>
                    </a:lnTo>
                    <a:lnTo>
                      <a:pt x="687" y="232"/>
                    </a:lnTo>
                    <a:lnTo>
                      <a:pt x="689" y="232"/>
                    </a:lnTo>
                    <a:lnTo>
                      <a:pt x="689" y="235"/>
                    </a:lnTo>
                    <a:lnTo>
                      <a:pt x="689" y="237"/>
                    </a:lnTo>
                    <a:lnTo>
                      <a:pt x="689" y="239"/>
                    </a:lnTo>
                    <a:lnTo>
                      <a:pt x="687" y="242"/>
                    </a:lnTo>
                    <a:lnTo>
                      <a:pt x="687" y="244"/>
                    </a:lnTo>
                    <a:lnTo>
                      <a:pt x="684" y="244"/>
                    </a:lnTo>
                    <a:lnTo>
                      <a:pt x="683" y="244"/>
                    </a:lnTo>
                    <a:lnTo>
                      <a:pt x="680" y="246"/>
                    </a:lnTo>
                    <a:lnTo>
                      <a:pt x="678" y="246"/>
                    </a:lnTo>
                    <a:lnTo>
                      <a:pt x="676" y="246"/>
                    </a:lnTo>
                    <a:lnTo>
                      <a:pt x="674" y="246"/>
                    </a:lnTo>
                    <a:lnTo>
                      <a:pt x="672" y="246"/>
                    </a:lnTo>
                    <a:lnTo>
                      <a:pt x="670" y="246"/>
                    </a:lnTo>
                    <a:lnTo>
                      <a:pt x="667" y="246"/>
                    </a:lnTo>
                    <a:lnTo>
                      <a:pt x="665" y="248"/>
                    </a:lnTo>
                    <a:lnTo>
                      <a:pt x="663" y="248"/>
                    </a:lnTo>
                    <a:lnTo>
                      <a:pt x="661" y="248"/>
                    </a:lnTo>
                    <a:lnTo>
                      <a:pt x="661" y="251"/>
                    </a:lnTo>
                    <a:lnTo>
                      <a:pt x="659" y="251"/>
                    </a:lnTo>
                    <a:lnTo>
                      <a:pt x="656" y="251"/>
                    </a:lnTo>
                    <a:lnTo>
                      <a:pt x="654" y="253"/>
                    </a:lnTo>
                    <a:lnTo>
                      <a:pt x="652" y="253"/>
                    </a:lnTo>
                    <a:lnTo>
                      <a:pt x="652" y="256"/>
                    </a:lnTo>
                    <a:lnTo>
                      <a:pt x="650" y="256"/>
                    </a:lnTo>
                    <a:lnTo>
                      <a:pt x="650" y="258"/>
                    </a:lnTo>
                    <a:lnTo>
                      <a:pt x="648" y="258"/>
                    </a:lnTo>
                    <a:lnTo>
                      <a:pt x="648" y="260"/>
                    </a:lnTo>
                    <a:lnTo>
                      <a:pt x="646" y="260"/>
                    </a:lnTo>
                    <a:lnTo>
                      <a:pt x="646" y="262"/>
                    </a:lnTo>
                    <a:lnTo>
                      <a:pt x="646" y="265"/>
                    </a:lnTo>
                    <a:lnTo>
                      <a:pt x="643" y="265"/>
                    </a:lnTo>
                    <a:lnTo>
                      <a:pt x="643" y="267"/>
                    </a:lnTo>
                    <a:lnTo>
                      <a:pt x="643" y="270"/>
                    </a:lnTo>
                    <a:lnTo>
                      <a:pt x="641" y="272"/>
                    </a:lnTo>
                    <a:lnTo>
                      <a:pt x="641" y="274"/>
                    </a:lnTo>
                    <a:lnTo>
                      <a:pt x="641" y="277"/>
                    </a:lnTo>
                    <a:lnTo>
                      <a:pt x="643" y="277"/>
                    </a:lnTo>
                    <a:lnTo>
                      <a:pt x="641" y="277"/>
                    </a:lnTo>
                    <a:lnTo>
                      <a:pt x="641" y="279"/>
                    </a:lnTo>
                    <a:lnTo>
                      <a:pt x="643" y="279"/>
                    </a:lnTo>
                    <a:lnTo>
                      <a:pt x="643" y="281"/>
                    </a:lnTo>
                    <a:lnTo>
                      <a:pt x="643" y="283"/>
                    </a:lnTo>
                    <a:lnTo>
                      <a:pt x="643" y="286"/>
                    </a:lnTo>
                    <a:lnTo>
                      <a:pt x="646" y="291"/>
                    </a:lnTo>
                    <a:lnTo>
                      <a:pt x="639" y="291"/>
                    </a:lnTo>
                    <a:lnTo>
                      <a:pt x="637" y="291"/>
                    </a:lnTo>
                    <a:lnTo>
                      <a:pt x="635" y="291"/>
                    </a:lnTo>
                    <a:lnTo>
                      <a:pt x="633" y="291"/>
                    </a:lnTo>
                    <a:lnTo>
                      <a:pt x="630" y="291"/>
                    </a:lnTo>
                    <a:lnTo>
                      <a:pt x="630" y="293"/>
                    </a:lnTo>
                    <a:lnTo>
                      <a:pt x="628" y="293"/>
                    </a:lnTo>
                    <a:lnTo>
                      <a:pt x="626" y="293"/>
                    </a:lnTo>
                    <a:lnTo>
                      <a:pt x="624" y="293"/>
                    </a:lnTo>
                    <a:lnTo>
                      <a:pt x="624" y="295"/>
                    </a:lnTo>
                    <a:lnTo>
                      <a:pt x="622" y="295"/>
                    </a:lnTo>
                    <a:lnTo>
                      <a:pt x="619" y="297"/>
                    </a:lnTo>
                    <a:lnTo>
                      <a:pt x="618" y="300"/>
                    </a:lnTo>
                    <a:lnTo>
                      <a:pt x="618" y="302"/>
                    </a:lnTo>
                    <a:lnTo>
                      <a:pt x="615" y="302"/>
                    </a:lnTo>
                    <a:lnTo>
                      <a:pt x="615" y="305"/>
                    </a:lnTo>
                    <a:lnTo>
                      <a:pt x="613" y="305"/>
                    </a:lnTo>
                    <a:lnTo>
                      <a:pt x="613" y="307"/>
                    </a:lnTo>
                    <a:lnTo>
                      <a:pt x="611" y="307"/>
                    </a:lnTo>
                    <a:lnTo>
                      <a:pt x="609" y="307"/>
                    </a:lnTo>
                    <a:lnTo>
                      <a:pt x="607" y="307"/>
                    </a:lnTo>
                    <a:lnTo>
                      <a:pt x="607" y="309"/>
                    </a:lnTo>
                    <a:lnTo>
                      <a:pt x="605" y="309"/>
                    </a:lnTo>
                    <a:lnTo>
                      <a:pt x="602" y="309"/>
                    </a:lnTo>
                    <a:lnTo>
                      <a:pt x="602" y="311"/>
                    </a:lnTo>
                    <a:lnTo>
                      <a:pt x="600" y="311"/>
                    </a:lnTo>
                    <a:lnTo>
                      <a:pt x="600" y="314"/>
                    </a:lnTo>
                    <a:lnTo>
                      <a:pt x="598" y="314"/>
                    </a:lnTo>
                    <a:lnTo>
                      <a:pt x="598" y="316"/>
                    </a:lnTo>
                    <a:lnTo>
                      <a:pt x="596" y="318"/>
                    </a:lnTo>
                    <a:lnTo>
                      <a:pt x="596" y="321"/>
                    </a:lnTo>
                    <a:lnTo>
                      <a:pt x="594" y="321"/>
                    </a:lnTo>
                    <a:lnTo>
                      <a:pt x="594" y="323"/>
                    </a:lnTo>
                    <a:lnTo>
                      <a:pt x="591" y="323"/>
                    </a:lnTo>
                    <a:lnTo>
                      <a:pt x="589" y="325"/>
                    </a:lnTo>
                    <a:lnTo>
                      <a:pt x="587" y="325"/>
                    </a:lnTo>
                    <a:lnTo>
                      <a:pt x="585" y="325"/>
                    </a:lnTo>
                    <a:lnTo>
                      <a:pt x="583" y="325"/>
                    </a:lnTo>
                    <a:lnTo>
                      <a:pt x="581" y="325"/>
                    </a:lnTo>
                    <a:lnTo>
                      <a:pt x="578" y="325"/>
                    </a:lnTo>
                    <a:lnTo>
                      <a:pt x="576" y="325"/>
                    </a:lnTo>
                    <a:lnTo>
                      <a:pt x="576" y="323"/>
                    </a:lnTo>
                    <a:lnTo>
                      <a:pt x="574" y="323"/>
                    </a:lnTo>
                    <a:lnTo>
                      <a:pt x="572" y="323"/>
                    </a:lnTo>
                    <a:lnTo>
                      <a:pt x="570" y="323"/>
                    </a:lnTo>
                    <a:lnTo>
                      <a:pt x="570" y="321"/>
                    </a:lnTo>
                    <a:lnTo>
                      <a:pt x="568" y="321"/>
                    </a:lnTo>
                    <a:lnTo>
                      <a:pt x="565" y="321"/>
                    </a:lnTo>
                    <a:lnTo>
                      <a:pt x="563" y="321"/>
                    </a:lnTo>
                    <a:lnTo>
                      <a:pt x="561" y="321"/>
                    </a:lnTo>
                    <a:lnTo>
                      <a:pt x="559" y="321"/>
                    </a:lnTo>
                    <a:lnTo>
                      <a:pt x="557" y="321"/>
                    </a:lnTo>
                    <a:lnTo>
                      <a:pt x="554" y="321"/>
                    </a:lnTo>
                    <a:lnTo>
                      <a:pt x="550" y="323"/>
                    </a:lnTo>
                    <a:lnTo>
                      <a:pt x="548" y="323"/>
                    </a:lnTo>
                    <a:lnTo>
                      <a:pt x="546" y="323"/>
                    </a:lnTo>
                    <a:lnTo>
                      <a:pt x="544" y="325"/>
                    </a:lnTo>
                    <a:lnTo>
                      <a:pt x="542" y="325"/>
                    </a:lnTo>
                    <a:lnTo>
                      <a:pt x="537" y="327"/>
                    </a:lnTo>
                    <a:lnTo>
                      <a:pt x="535" y="327"/>
                    </a:lnTo>
                    <a:lnTo>
                      <a:pt x="533" y="330"/>
                    </a:lnTo>
                    <a:lnTo>
                      <a:pt x="529" y="330"/>
                    </a:lnTo>
                    <a:lnTo>
                      <a:pt x="526" y="330"/>
                    </a:lnTo>
                    <a:lnTo>
                      <a:pt x="524" y="332"/>
                    </a:lnTo>
                    <a:lnTo>
                      <a:pt x="522" y="332"/>
                    </a:lnTo>
                    <a:lnTo>
                      <a:pt x="520" y="335"/>
                    </a:lnTo>
                    <a:lnTo>
                      <a:pt x="518" y="335"/>
                    </a:lnTo>
                    <a:lnTo>
                      <a:pt x="516" y="337"/>
                    </a:lnTo>
                    <a:lnTo>
                      <a:pt x="513" y="337"/>
                    </a:lnTo>
                    <a:lnTo>
                      <a:pt x="511" y="339"/>
                    </a:lnTo>
                    <a:lnTo>
                      <a:pt x="509" y="339"/>
                    </a:lnTo>
                    <a:lnTo>
                      <a:pt x="509" y="341"/>
                    </a:lnTo>
                    <a:lnTo>
                      <a:pt x="507" y="341"/>
                    </a:lnTo>
                    <a:lnTo>
                      <a:pt x="505" y="344"/>
                    </a:lnTo>
                    <a:lnTo>
                      <a:pt x="503" y="346"/>
                    </a:lnTo>
                    <a:lnTo>
                      <a:pt x="503" y="349"/>
                    </a:lnTo>
                    <a:lnTo>
                      <a:pt x="500" y="349"/>
                    </a:lnTo>
                    <a:lnTo>
                      <a:pt x="498" y="351"/>
                    </a:lnTo>
                    <a:lnTo>
                      <a:pt x="498" y="353"/>
                    </a:lnTo>
                    <a:lnTo>
                      <a:pt x="496" y="353"/>
                    </a:lnTo>
                    <a:lnTo>
                      <a:pt x="496" y="355"/>
                    </a:lnTo>
                    <a:lnTo>
                      <a:pt x="494" y="355"/>
                    </a:lnTo>
                    <a:lnTo>
                      <a:pt x="494" y="358"/>
                    </a:lnTo>
                    <a:lnTo>
                      <a:pt x="492" y="358"/>
                    </a:lnTo>
                    <a:lnTo>
                      <a:pt x="492" y="360"/>
                    </a:lnTo>
                    <a:lnTo>
                      <a:pt x="489" y="360"/>
                    </a:lnTo>
                    <a:lnTo>
                      <a:pt x="489" y="362"/>
                    </a:lnTo>
                    <a:lnTo>
                      <a:pt x="488" y="362"/>
                    </a:lnTo>
                    <a:lnTo>
                      <a:pt x="488" y="365"/>
                    </a:lnTo>
                    <a:lnTo>
                      <a:pt x="485" y="365"/>
                    </a:lnTo>
                    <a:lnTo>
                      <a:pt x="483" y="367"/>
                    </a:lnTo>
                    <a:lnTo>
                      <a:pt x="483" y="369"/>
                    </a:lnTo>
                    <a:lnTo>
                      <a:pt x="481" y="369"/>
                    </a:lnTo>
                    <a:lnTo>
                      <a:pt x="479" y="372"/>
                    </a:lnTo>
                    <a:lnTo>
                      <a:pt x="477" y="374"/>
                    </a:lnTo>
                    <a:lnTo>
                      <a:pt x="475" y="376"/>
                    </a:lnTo>
                    <a:lnTo>
                      <a:pt x="475" y="379"/>
                    </a:lnTo>
                    <a:lnTo>
                      <a:pt x="472" y="379"/>
                    </a:lnTo>
                    <a:lnTo>
                      <a:pt x="470" y="381"/>
                    </a:lnTo>
                    <a:lnTo>
                      <a:pt x="470" y="384"/>
                    </a:lnTo>
                    <a:lnTo>
                      <a:pt x="468" y="384"/>
                    </a:lnTo>
                    <a:lnTo>
                      <a:pt x="466" y="385"/>
                    </a:lnTo>
                    <a:lnTo>
                      <a:pt x="466" y="388"/>
                    </a:lnTo>
                    <a:lnTo>
                      <a:pt x="464" y="388"/>
                    </a:lnTo>
                    <a:lnTo>
                      <a:pt x="464" y="390"/>
                    </a:lnTo>
                    <a:lnTo>
                      <a:pt x="461" y="390"/>
                    </a:lnTo>
                    <a:lnTo>
                      <a:pt x="459" y="390"/>
                    </a:lnTo>
                    <a:lnTo>
                      <a:pt x="459" y="393"/>
                    </a:lnTo>
                    <a:lnTo>
                      <a:pt x="457" y="393"/>
                    </a:lnTo>
                    <a:lnTo>
                      <a:pt x="455" y="395"/>
                    </a:lnTo>
                    <a:lnTo>
                      <a:pt x="453" y="395"/>
                    </a:lnTo>
                    <a:lnTo>
                      <a:pt x="451" y="397"/>
                    </a:lnTo>
                    <a:lnTo>
                      <a:pt x="448" y="397"/>
                    </a:lnTo>
                    <a:lnTo>
                      <a:pt x="448" y="400"/>
                    </a:lnTo>
                    <a:lnTo>
                      <a:pt x="447" y="400"/>
                    </a:lnTo>
                    <a:lnTo>
                      <a:pt x="444" y="400"/>
                    </a:lnTo>
                    <a:lnTo>
                      <a:pt x="442" y="400"/>
                    </a:lnTo>
                    <a:lnTo>
                      <a:pt x="442" y="402"/>
                    </a:lnTo>
                    <a:lnTo>
                      <a:pt x="440" y="402"/>
                    </a:lnTo>
                    <a:lnTo>
                      <a:pt x="438" y="402"/>
                    </a:lnTo>
                    <a:lnTo>
                      <a:pt x="436" y="402"/>
                    </a:lnTo>
                    <a:lnTo>
                      <a:pt x="436" y="404"/>
                    </a:lnTo>
                    <a:lnTo>
                      <a:pt x="433" y="404"/>
                    </a:lnTo>
                    <a:lnTo>
                      <a:pt x="431" y="404"/>
                    </a:lnTo>
                    <a:lnTo>
                      <a:pt x="429" y="407"/>
                    </a:lnTo>
                    <a:lnTo>
                      <a:pt x="427" y="407"/>
                    </a:lnTo>
                    <a:lnTo>
                      <a:pt x="425" y="407"/>
                    </a:lnTo>
                    <a:lnTo>
                      <a:pt x="423" y="409"/>
                    </a:lnTo>
                    <a:lnTo>
                      <a:pt x="420" y="409"/>
                    </a:lnTo>
                    <a:lnTo>
                      <a:pt x="418" y="409"/>
                    </a:lnTo>
                    <a:lnTo>
                      <a:pt x="416" y="411"/>
                    </a:lnTo>
                    <a:lnTo>
                      <a:pt x="414" y="411"/>
                    </a:lnTo>
                    <a:lnTo>
                      <a:pt x="412" y="414"/>
                    </a:lnTo>
                    <a:lnTo>
                      <a:pt x="410" y="414"/>
                    </a:lnTo>
                    <a:lnTo>
                      <a:pt x="407" y="416"/>
                    </a:lnTo>
                    <a:lnTo>
                      <a:pt x="405" y="418"/>
                    </a:lnTo>
                    <a:lnTo>
                      <a:pt x="403" y="420"/>
                    </a:lnTo>
                    <a:lnTo>
                      <a:pt x="401" y="423"/>
                    </a:lnTo>
                    <a:lnTo>
                      <a:pt x="399" y="425"/>
                    </a:lnTo>
                    <a:lnTo>
                      <a:pt x="396" y="428"/>
                    </a:lnTo>
                    <a:lnTo>
                      <a:pt x="394" y="430"/>
                    </a:lnTo>
                    <a:lnTo>
                      <a:pt x="394" y="432"/>
                    </a:lnTo>
                    <a:lnTo>
                      <a:pt x="392" y="432"/>
                    </a:lnTo>
                    <a:lnTo>
                      <a:pt x="392" y="434"/>
                    </a:lnTo>
                    <a:lnTo>
                      <a:pt x="390" y="434"/>
                    </a:lnTo>
                    <a:lnTo>
                      <a:pt x="390" y="437"/>
                    </a:lnTo>
                    <a:lnTo>
                      <a:pt x="388" y="439"/>
                    </a:lnTo>
                    <a:lnTo>
                      <a:pt x="388" y="441"/>
                    </a:lnTo>
                    <a:lnTo>
                      <a:pt x="386" y="446"/>
                    </a:lnTo>
                    <a:lnTo>
                      <a:pt x="382" y="441"/>
                    </a:lnTo>
                    <a:lnTo>
                      <a:pt x="379" y="441"/>
                    </a:lnTo>
                    <a:lnTo>
                      <a:pt x="379" y="439"/>
                    </a:lnTo>
                    <a:lnTo>
                      <a:pt x="377" y="439"/>
                    </a:lnTo>
                    <a:lnTo>
                      <a:pt x="377" y="437"/>
                    </a:lnTo>
                    <a:lnTo>
                      <a:pt x="375" y="437"/>
                    </a:lnTo>
                    <a:lnTo>
                      <a:pt x="375" y="434"/>
                    </a:lnTo>
                    <a:lnTo>
                      <a:pt x="372" y="434"/>
                    </a:lnTo>
                    <a:lnTo>
                      <a:pt x="371" y="434"/>
                    </a:lnTo>
                    <a:lnTo>
                      <a:pt x="368" y="432"/>
                    </a:lnTo>
                    <a:lnTo>
                      <a:pt x="366" y="432"/>
                    </a:lnTo>
                    <a:lnTo>
                      <a:pt x="364" y="432"/>
                    </a:lnTo>
                    <a:lnTo>
                      <a:pt x="362" y="432"/>
                    </a:lnTo>
                    <a:lnTo>
                      <a:pt x="362" y="434"/>
                    </a:lnTo>
                    <a:lnTo>
                      <a:pt x="360" y="434"/>
                    </a:lnTo>
                    <a:lnTo>
                      <a:pt x="358" y="434"/>
                    </a:lnTo>
                    <a:lnTo>
                      <a:pt x="355" y="434"/>
                    </a:lnTo>
                    <a:lnTo>
                      <a:pt x="353" y="434"/>
                    </a:lnTo>
                    <a:lnTo>
                      <a:pt x="353" y="432"/>
                    </a:lnTo>
                    <a:lnTo>
                      <a:pt x="355" y="432"/>
                    </a:lnTo>
                    <a:lnTo>
                      <a:pt x="355" y="430"/>
                    </a:lnTo>
                    <a:lnTo>
                      <a:pt x="355" y="428"/>
                    </a:lnTo>
                    <a:lnTo>
                      <a:pt x="355" y="425"/>
                    </a:lnTo>
                    <a:lnTo>
                      <a:pt x="355" y="423"/>
                    </a:lnTo>
                    <a:lnTo>
                      <a:pt x="355" y="420"/>
                    </a:lnTo>
                    <a:lnTo>
                      <a:pt x="358" y="420"/>
                    </a:lnTo>
                    <a:lnTo>
                      <a:pt x="358" y="418"/>
                    </a:lnTo>
                    <a:lnTo>
                      <a:pt x="358" y="416"/>
                    </a:lnTo>
                    <a:lnTo>
                      <a:pt x="358" y="414"/>
                    </a:lnTo>
                    <a:lnTo>
                      <a:pt x="358" y="411"/>
                    </a:lnTo>
                    <a:lnTo>
                      <a:pt x="355" y="409"/>
                    </a:lnTo>
                    <a:lnTo>
                      <a:pt x="355" y="407"/>
                    </a:lnTo>
                    <a:lnTo>
                      <a:pt x="353" y="407"/>
                    </a:lnTo>
                    <a:lnTo>
                      <a:pt x="351" y="404"/>
                    </a:lnTo>
                    <a:lnTo>
                      <a:pt x="349" y="404"/>
                    </a:lnTo>
                    <a:lnTo>
                      <a:pt x="347" y="404"/>
                    </a:lnTo>
                    <a:lnTo>
                      <a:pt x="347" y="402"/>
                    </a:lnTo>
                    <a:lnTo>
                      <a:pt x="344" y="402"/>
                    </a:lnTo>
                    <a:lnTo>
                      <a:pt x="342" y="402"/>
                    </a:lnTo>
                    <a:lnTo>
                      <a:pt x="340" y="402"/>
                    </a:lnTo>
                    <a:lnTo>
                      <a:pt x="338" y="402"/>
                    </a:lnTo>
                    <a:lnTo>
                      <a:pt x="336" y="402"/>
                    </a:lnTo>
                    <a:lnTo>
                      <a:pt x="334" y="404"/>
                    </a:lnTo>
                    <a:lnTo>
                      <a:pt x="331" y="404"/>
                    </a:lnTo>
                    <a:lnTo>
                      <a:pt x="329" y="404"/>
                    </a:lnTo>
                    <a:lnTo>
                      <a:pt x="327" y="404"/>
                    </a:lnTo>
                    <a:lnTo>
                      <a:pt x="327" y="407"/>
                    </a:lnTo>
                    <a:lnTo>
                      <a:pt x="325" y="407"/>
                    </a:lnTo>
                    <a:lnTo>
                      <a:pt x="323" y="407"/>
                    </a:lnTo>
                    <a:lnTo>
                      <a:pt x="321" y="407"/>
                    </a:lnTo>
                    <a:lnTo>
                      <a:pt x="318" y="409"/>
                    </a:lnTo>
                    <a:lnTo>
                      <a:pt x="317" y="409"/>
                    </a:lnTo>
                    <a:lnTo>
                      <a:pt x="314" y="409"/>
                    </a:lnTo>
                    <a:lnTo>
                      <a:pt x="312" y="411"/>
                    </a:lnTo>
                    <a:lnTo>
                      <a:pt x="310" y="411"/>
                    </a:lnTo>
                    <a:lnTo>
                      <a:pt x="307" y="411"/>
                    </a:lnTo>
                    <a:lnTo>
                      <a:pt x="306" y="411"/>
                    </a:lnTo>
                    <a:lnTo>
                      <a:pt x="303" y="411"/>
                    </a:lnTo>
                    <a:lnTo>
                      <a:pt x="303" y="409"/>
                    </a:lnTo>
                    <a:lnTo>
                      <a:pt x="301" y="409"/>
                    </a:lnTo>
                    <a:lnTo>
                      <a:pt x="299" y="409"/>
                    </a:lnTo>
                    <a:lnTo>
                      <a:pt x="299" y="407"/>
                    </a:lnTo>
                    <a:lnTo>
                      <a:pt x="299" y="404"/>
                    </a:lnTo>
                    <a:lnTo>
                      <a:pt x="299" y="402"/>
                    </a:lnTo>
                    <a:lnTo>
                      <a:pt x="299" y="400"/>
                    </a:lnTo>
                    <a:lnTo>
                      <a:pt x="299" y="397"/>
                    </a:lnTo>
                    <a:lnTo>
                      <a:pt x="299" y="395"/>
                    </a:lnTo>
                    <a:lnTo>
                      <a:pt x="299" y="393"/>
                    </a:lnTo>
                    <a:lnTo>
                      <a:pt x="301" y="393"/>
                    </a:lnTo>
                    <a:lnTo>
                      <a:pt x="301" y="390"/>
                    </a:lnTo>
                    <a:lnTo>
                      <a:pt x="301" y="388"/>
                    </a:lnTo>
                    <a:lnTo>
                      <a:pt x="301" y="385"/>
                    </a:lnTo>
                    <a:lnTo>
                      <a:pt x="303" y="385"/>
                    </a:lnTo>
                    <a:lnTo>
                      <a:pt x="303" y="384"/>
                    </a:lnTo>
                    <a:lnTo>
                      <a:pt x="303" y="381"/>
                    </a:lnTo>
                    <a:lnTo>
                      <a:pt x="301" y="379"/>
                    </a:lnTo>
                    <a:lnTo>
                      <a:pt x="301" y="376"/>
                    </a:lnTo>
                    <a:lnTo>
                      <a:pt x="301" y="374"/>
                    </a:lnTo>
                    <a:lnTo>
                      <a:pt x="301" y="372"/>
                    </a:lnTo>
                    <a:lnTo>
                      <a:pt x="299" y="369"/>
                    </a:lnTo>
                    <a:lnTo>
                      <a:pt x="299" y="367"/>
                    </a:lnTo>
                    <a:lnTo>
                      <a:pt x="297" y="365"/>
                    </a:lnTo>
                    <a:lnTo>
                      <a:pt x="297" y="362"/>
                    </a:lnTo>
                    <a:lnTo>
                      <a:pt x="295" y="360"/>
                    </a:lnTo>
                    <a:lnTo>
                      <a:pt x="295" y="358"/>
                    </a:lnTo>
                    <a:lnTo>
                      <a:pt x="293" y="358"/>
                    </a:lnTo>
                    <a:lnTo>
                      <a:pt x="293" y="355"/>
                    </a:lnTo>
                    <a:lnTo>
                      <a:pt x="290" y="353"/>
                    </a:lnTo>
                    <a:lnTo>
                      <a:pt x="290" y="351"/>
                    </a:lnTo>
                    <a:lnTo>
                      <a:pt x="288" y="351"/>
                    </a:lnTo>
                    <a:lnTo>
                      <a:pt x="288" y="349"/>
                    </a:lnTo>
                    <a:lnTo>
                      <a:pt x="286" y="346"/>
                    </a:lnTo>
                    <a:lnTo>
                      <a:pt x="286" y="344"/>
                    </a:lnTo>
                    <a:lnTo>
                      <a:pt x="284" y="344"/>
                    </a:lnTo>
                    <a:lnTo>
                      <a:pt x="284" y="341"/>
                    </a:lnTo>
                    <a:lnTo>
                      <a:pt x="282" y="339"/>
                    </a:lnTo>
                    <a:lnTo>
                      <a:pt x="279" y="337"/>
                    </a:lnTo>
                    <a:lnTo>
                      <a:pt x="279" y="335"/>
                    </a:lnTo>
                    <a:lnTo>
                      <a:pt x="277" y="332"/>
                    </a:lnTo>
                    <a:lnTo>
                      <a:pt x="277" y="330"/>
                    </a:lnTo>
                    <a:lnTo>
                      <a:pt x="277" y="327"/>
                    </a:lnTo>
                    <a:lnTo>
                      <a:pt x="277" y="325"/>
                    </a:lnTo>
                    <a:lnTo>
                      <a:pt x="275" y="325"/>
                    </a:lnTo>
                    <a:lnTo>
                      <a:pt x="277" y="323"/>
                    </a:lnTo>
                    <a:lnTo>
                      <a:pt x="277" y="321"/>
                    </a:lnTo>
                    <a:lnTo>
                      <a:pt x="275" y="321"/>
                    </a:lnTo>
                    <a:lnTo>
                      <a:pt x="275" y="318"/>
                    </a:lnTo>
                    <a:lnTo>
                      <a:pt x="275" y="316"/>
                    </a:lnTo>
                    <a:lnTo>
                      <a:pt x="275" y="314"/>
                    </a:lnTo>
                    <a:lnTo>
                      <a:pt x="275" y="311"/>
                    </a:lnTo>
                    <a:lnTo>
                      <a:pt x="277" y="311"/>
                    </a:lnTo>
                    <a:lnTo>
                      <a:pt x="277" y="309"/>
                    </a:lnTo>
                    <a:lnTo>
                      <a:pt x="277" y="307"/>
                    </a:lnTo>
                    <a:lnTo>
                      <a:pt x="275" y="307"/>
                    </a:lnTo>
                    <a:lnTo>
                      <a:pt x="277" y="305"/>
                    </a:lnTo>
                    <a:lnTo>
                      <a:pt x="277" y="302"/>
                    </a:lnTo>
                    <a:lnTo>
                      <a:pt x="277" y="300"/>
                    </a:lnTo>
                    <a:lnTo>
                      <a:pt x="277" y="297"/>
                    </a:lnTo>
                    <a:lnTo>
                      <a:pt x="277" y="295"/>
                    </a:lnTo>
                    <a:lnTo>
                      <a:pt x="275" y="295"/>
                    </a:lnTo>
                    <a:lnTo>
                      <a:pt x="275" y="293"/>
                    </a:lnTo>
                    <a:lnTo>
                      <a:pt x="275" y="291"/>
                    </a:lnTo>
                    <a:lnTo>
                      <a:pt x="275" y="288"/>
                    </a:lnTo>
                    <a:lnTo>
                      <a:pt x="275" y="286"/>
                    </a:lnTo>
                    <a:lnTo>
                      <a:pt x="273" y="283"/>
                    </a:lnTo>
                    <a:lnTo>
                      <a:pt x="271" y="281"/>
                    </a:lnTo>
                    <a:lnTo>
                      <a:pt x="269" y="281"/>
                    </a:lnTo>
                    <a:lnTo>
                      <a:pt x="269" y="279"/>
                    </a:lnTo>
                    <a:lnTo>
                      <a:pt x="266" y="279"/>
                    </a:lnTo>
                    <a:lnTo>
                      <a:pt x="264" y="277"/>
                    </a:lnTo>
                    <a:lnTo>
                      <a:pt x="262" y="274"/>
                    </a:lnTo>
                    <a:lnTo>
                      <a:pt x="260" y="274"/>
                    </a:lnTo>
                    <a:lnTo>
                      <a:pt x="260" y="272"/>
                    </a:lnTo>
                    <a:lnTo>
                      <a:pt x="258" y="272"/>
                    </a:lnTo>
                    <a:lnTo>
                      <a:pt x="258" y="270"/>
                    </a:lnTo>
                    <a:lnTo>
                      <a:pt x="256" y="267"/>
                    </a:lnTo>
                    <a:lnTo>
                      <a:pt x="253" y="265"/>
                    </a:lnTo>
                    <a:lnTo>
                      <a:pt x="251" y="262"/>
                    </a:lnTo>
                    <a:lnTo>
                      <a:pt x="249" y="262"/>
                    </a:lnTo>
                    <a:lnTo>
                      <a:pt x="247" y="262"/>
                    </a:lnTo>
                    <a:lnTo>
                      <a:pt x="245" y="262"/>
                    </a:lnTo>
                    <a:lnTo>
                      <a:pt x="242" y="262"/>
                    </a:lnTo>
                    <a:lnTo>
                      <a:pt x="241" y="262"/>
                    </a:lnTo>
                    <a:lnTo>
                      <a:pt x="238" y="262"/>
                    </a:lnTo>
                    <a:lnTo>
                      <a:pt x="236" y="262"/>
                    </a:lnTo>
                    <a:lnTo>
                      <a:pt x="234" y="262"/>
                    </a:lnTo>
                    <a:lnTo>
                      <a:pt x="232" y="262"/>
                    </a:lnTo>
                    <a:lnTo>
                      <a:pt x="230" y="262"/>
                    </a:lnTo>
                    <a:lnTo>
                      <a:pt x="228" y="262"/>
                    </a:lnTo>
                    <a:lnTo>
                      <a:pt x="225" y="262"/>
                    </a:lnTo>
                    <a:lnTo>
                      <a:pt x="223" y="262"/>
                    </a:lnTo>
                    <a:lnTo>
                      <a:pt x="221" y="262"/>
                    </a:lnTo>
                    <a:lnTo>
                      <a:pt x="219" y="262"/>
                    </a:lnTo>
                    <a:lnTo>
                      <a:pt x="217" y="262"/>
                    </a:lnTo>
                    <a:lnTo>
                      <a:pt x="214" y="262"/>
                    </a:lnTo>
                    <a:lnTo>
                      <a:pt x="212" y="262"/>
                    </a:lnTo>
                    <a:lnTo>
                      <a:pt x="212" y="265"/>
                    </a:lnTo>
                    <a:lnTo>
                      <a:pt x="210" y="265"/>
                    </a:lnTo>
                    <a:lnTo>
                      <a:pt x="208" y="265"/>
                    </a:lnTo>
                    <a:lnTo>
                      <a:pt x="206" y="265"/>
                    </a:lnTo>
                    <a:lnTo>
                      <a:pt x="204" y="265"/>
                    </a:lnTo>
                    <a:lnTo>
                      <a:pt x="201" y="265"/>
                    </a:lnTo>
                    <a:lnTo>
                      <a:pt x="200" y="265"/>
                    </a:lnTo>
                    <a:lnTo>
                      <a:pt x="197" y="265"/>
                    </a:lnTo>
                    <a:lnTo>
                      <a:pt x="195" y="262"/>
                    </a:lnTo>
                    <a:lnTo>
                      <a:pt x="193" y="262"/>
                    </a:lnTo>
                    <a:lnTo>
                      <a:pt x="193" y="260"/>
                    </a:lnTo>
                    <a:lnTo>
                      <a:pt x="191" y="260"/>
                    </a:lnTo>
                    <a:lnTo>
                      <a:pt x="189" y="260"/>
                    </a:lnTo>
                    <a:lnTo>
                      <a:pt x="189" y="262"/>
                    </a:lnTo>
                    <a:lnTo>
                      <a:pt x="186" y="262"/>
                    </a:lnTo>
                    <a:lnTo>
                      <a:pt x="186" y="265"/>
                    </a:lnTo>
                    <a:lnTo>
                      <a:pt x="184" y="265"/>
                    </a:lnTo>
                    <a:lnTo>
                      <a:pt x="182" y="265"/>
                    </a:lnTo>
                    <a:lnTo>
                      <a:pt x="180" y="265"/>
                    </a:lnTo>
                    <a:lnTo>
                      <a:pt x="178" y="265"/>
                    </a:lnTo>
                    <a:lnTo>
                      <a:pt x="178" y="262"/>
                    </a:lnTo>
                    <a:lnTo>
                      <a:pt x="176" y="262"/>
                    </a:lnTo>
                    <a:lnTo>
                      <a:pt x="176" y="260"/>
                    </a:lnTo>
                    <a:lnTo>
                      <a:pt x="173" y="260"/>
                    </a:lnTo>
                    <a:lnTo>
                      <a:pt x="173" y="258"/>
                    </a:lnTo>
                    <a:lnTo>
                      <a:pt x="171" y="256"/>
                    </a:lnTo>
                    <a:lnTo>
                      <a:pt x="169" y="256"/>
                    </a:lnTo>
                    <a:lnTo>
                      <a:pt x="169" y="253"/>
                    </a:lnTo>
                    <a:lnTo>
                      <a:pt x="167" y="253"/>
                    </a:lnTo>
                    <a:lnTo>
                      <a:pt x="165" y="253"/>
                    </a:lnTo>
                    <a:lnTo>
                      <a:pt x="163" y="253"/>
                    </a:lnTo>
                    <a:lnTo>
                      <a:pt x="160" y="253"/>
                    </a:lnTo>
                    <a:lnTo>
                      <a:pt x="158" y="253"/>
                    </a:lnTo>
                    <a:lnTo>
                      <a:pt x="156" y="253"/>
                    </a:lnTo>
                    <a:lnTo>
                      <a:pt x="154" y="253"/>
                    </a:lnTo>
                    <a:lnTo>
                      <a:pt x="152" y="251"/>
                    </a:lnTo>
                    <a:lnTo>
                      <a:pt x="149" y="251"/>
                    </a:lnTo>
                    <a:lnTo>
                      <a:pt x="149" y="248"/>
                    </a:lnTo>
                    <a:lnTo>
                      <a:pt x="147" y="248"/>
                    </a:lnTo>
                    <a:lnTo>
                      <a:pt x="145" y="248"/>
                    </a:lnTo>
                    <a:lnTo>
                      <a:pt x="143" y="248"/>
                    </a:lnTo>
                    <a:lnTo>
                      <a:pt x="141" y="246"/>
                    </a:lnTo>
                    <a:lnTo>
                      <a:pt x="139" y="246"/>
                    </a:lnTo>
                    <a:lnTo>
                      <a:pt x="136" y="246"/>
                    </a:lnTo>
                    <a:lnTo>
                      <a:pt x="135" y="246"/>
                    </a:lnTo>
                    <a:lnTo>
                      <a:pt x="132" y="246"/>
                    </a:lnTo>
                    <a:lnTo>
                      <a:pt x="130" y="246"/>
                    </a:lnTo>
                    <a:lnTo>
                      <a:pt x="128" y="246"/>
                    </a:lnTo>
                    <a:lnTo>
                      <a:pt x="126" y="246"/>
                    </a:lnTo>
                    <a:lnTo>
                      <a:pt x="124" y="246"/>
                    </a:lnTo>
                    <a:lnTo>
                      <a:pt x="121" y="246"/>
                    </a:lnTo>
                    <a:lnTo>
                      <a:pt x="119" y="246"/>
                    </a:lnTo>
                    <a:lnTo>
                      <a:pt x="117" y="244"/>
                    </a:lnTo>
                    <a:lnTo>
                      <a:pt x="115" y="244"/>
                    </a:lnTo>
                    <a:lnTo>
                      <a:pt x="113" y="242"/>
                    </a:lnTo>
                    <a:lnTo>
                      <a:pt x="111" y="242"/>
                    </a:lnTo>
                    <a:lnTo>
                      <a:pt x="111" y="239"/>
                    </a:lnTo>
                    <a:lnTo>
                      <a:pt x="108" y="239"/>
                    </a:lnTo>
                    <a:lnTo>
                      <a:pt x="106" y="239"/>
                    </a:lnTo>
                    <a:lnTo>
                      <a:pt x="104" y="237"/>
                    </a:lnTo>
                    <a:lnTo>
                      <a:pt x="102" y="237"/>
                    </a:lnTo>
                    <a:lnTo>
                      <a:pt x="100" y="237"/>
                    </a:lnTo>
                    <a:lnTo>
                      <a:pt x="98" y="235"/>
                    </a:lnTo>
                    <a:lnTo>
                      <a:pt x="95" y="235"/>
                    </a:lnTo>
                    <a:lnTo>
                      <a:pt x="93" y="232"/>
                    </a:lnTo>
                    <a:lnTo>
                      <a:pt x="91" y="232"/>
                    </a:lnTo>
                    <a:lnTo>
                      <a:pt x="89" y="232"/>
                    </a:lnTo>
                    <a:lnTo>
                      <a:pt x="87" y="232"/>
                    </a:lnTo>
                    <a:lnTo>
                      <a:pt x="87" y="230"/>
                    </a:lnTo>
                    <a:lnTo>
                      <a:pt x="84" y="230"/>
                    </a:lnTo>
                    <a:lnTo>
                      <a:pt x="82" y="230"/>
                    </a:lnTo>
                    <a:lnTo>
                      <a:pt x="80" y="230"/>
                    </a:lnTo>
                    <a:lnTo>
                      <a:pt x="78" y="230"/>
                    </a:lnTo>
                    <a:lnTo>
                      <a:pt x="76" y="230"/>
                    </a:lnTo>
                    <a:lnTo>
                      <a:pt x="74" y="230"/>
                    </a:lnTo>
                    <a:lnTo>
                      <a:pt x="71" y="230"/>
                    </a:lnTo>
                    <a:lnTo>
                      <a:pt x="70" y="230"/>
                    </a:lnTo>
                    <a:lnTo>
                      <a:pt x="67" y="232"/>
                    </a:lnTo>
                    <a:lnTo>
                      <a:pt x="65" y="232"/>
                    </a:lnTo>
                    <a:lnTo>
                      <a:pt x="65" y="235"/>
                    </a:lnTo>
                    <a:lnTo>
                      <a:pt x="63" y="235"/>
                    </a:lnTo>
                    <a:lnTo>
                      <a:pt x="61" y="235"/>
                    </a:lnTo>
                    <a:lnTo>
                      <a:pt x="61" y="237"/>
                    </a:lnTo>
                    <a:lnTo>
                      <a:pt x="59" y="237"/>
                    </a:lnTo>
                    <a:lnTo>
                      <a:pt x="56" y="237"/>
                    </a:lnTo>
                    <a:lnTo>
                      <a:pt x="54" y="237"/>
                    </a:lnTo>
                    <a:lnTo>
                      <a:pt x="52" y="239"/>
                    </a:lnTo>
                    <a:lnTo>
                      <a:pt x="50" y="239"/>
                    </a:lnTo>
                    <a:lnTo>
                      <a:pt x="48" y="239"/>
                    </a:lnTo>
                    <a:lnTo>
                      <a:pt x="46" y="239"/>
                    </a:lnTo>
                    <a:lnTo>
                      <a:pt x="43" y="239"/>
                    </a:lnTo>
                    <a:lnTo>
                      <a:pt x="41" y="237"/>
                    </a:lnTo>
                    <a:lnTo>
                      <a:pt x="39" y="239"/>
                    </a:lnTo>
                    <a:lnTo>
                      <a:pt x="39" y="237"/>
                    </a:lnTo>
                    <a:lnTo>
                      <a:pt x="37" y="237"/>
                    </a:lnTo>
                    <a:lnTo>
                      <a:pt x="35" y="237"/>
                    </a:lnTo>
                    <a:lnTo>
                      <a:pt x="33" y="237"/>
                    </a:lnTo>
                    <a:lnTo>
                      <a:pt x="30" y="237"/>
                    </a:lnTo>
                    <a:lnTo>
                      <a:pt x="30" y="235"/>
                    </a:lnTo>
                    <a:lnTo>
                      <a:pt x="28" y="235"/>
                    </a:lnTo>
                    <a:lnTo>
                      <a:pt x="26" y="235"/>
                    </a:lnTo>
                    <a:lnTo>
                      <a:pt x="24" y="235"/>
                    </a:lnTo>
                    <a:lnTo>
                      <a:pt x="22" y="237"/>
                    </a:lnTo>
                    <a:lnTo>
                      <a:pt x="19" y="237"/>
                    </a:lnTo>
                    <a:lnTo>
                      <a:pt x="17" y="237"/>
                    </a:lnTo>
                    <a:lnTo>
                      <a:pt x="15" y="237"/>
                    </a:lnTo>
                    <a:lnTo>
                      <a:pt x="13" y="237"/>
                    </a:lnTo>
                    <a:lnTo>
                      <a:pt x="11" y="237"/>
                    </a:lnTo>
                    <a:lnTo>
                      <a:pt x="9" y="237"/>
                    </a:lnTo>
                    <a:lnTo>
                      <a:pt x="6" y="237"/>
                    </a:lnTo>
                    <a:lnTo>
                      <a:pt x="5" y="237"/>
                    </a:lnTo>
                    <a:lnTo>
                      <a:pt x="0" y="239"/>
                    </a:lnTo>
                    <a:lnTo>
                      <a:pt x="0" y="235"/>
                    </a:lnTo>
                    <a:lnTo>
                      <a:pt x="2" y="235"/>
                    </a:lnTo>
                    <a:lnTo>
                      <a:pt x="2" y="232"/>
                    </a:lnTo>
                    <a:lnTo>
                      <a:pt x="2" y="230"/>
                    </a:lnTo>
                    <a:lnTo>
                      <a:pt x="5" y="230"/>
                    </a:lnTo>
                    <a:lnTo>
                      <a:pt x="6" y="230"/>
                    </a:lnTo>
                    <a:lnTo>
                      <a:pt x="6" y="228"/>
                    </a:lnTo>
                    <a:lnTo>
                      <a:pt x="9" y="228"/>
                    </a:lnTo>
                    <a:lnTo>
                      <a:pt x="11" y="225"/>
                    </a:lnTo>
                    <a:lnTo>
                      <a:pt x="13" y="225"/>
                    </a:lnTo>
                    <a:lnTo>
                      <a:pt x="13" y="223"/>
                    </a:lnTo>
                    <a:lnTo>
                      <a:pt x="15" y="223"/>
                    </a:lnTo>
                    <a:lnTo>
                      <a:pt x="17" y="223"/>
                    </a:lnTo>
                    <a:lnTo>
                      <a:pt x="19" y="221"/>
                    </a:lnTo>
                    <a:lnTo>
                      <a:pt x="22" y="221"/>
                    </a:lnTo>
                    <a:lnTo>
                      <a:pt x="22" y="218"/>
                    </a:lnTo>
                    <a:lnTo>
                      <a:pt x="24" y="218"/>
                    </a:lnTo>
                    <a:lnTo>
                      <a:pt x="26" y="218"/>
                    </a:lnTo>
                    <a:lnTo>
                      <a:pt x="26" y="216"/>
                    </a:lnTo>
                    <a:lnTo>
                      <a:pt x="28" y="216"/>
                    </a:lnTo>
                    <a:lnTo>
                      <a:pt x="30" y="214"/>
                    </a:lnTo>
                    <a:lnTo>
                      <a:pt x="33" y="212"/>
                    </a:lnTo>
                    <a:lnTo>
                      <a:pt x="35" y="212"/>
                    </a:lnTo>
                    <a:lnTo>
                      <a:pt x="37" y="209"/>
                    </a:lnTo>
                    <a:lnTo>
                      <a:pt x="39" y="207"/>
                    </a:lnTo>
                    <a:lnTo>
                      <a:pt x="41" y="204"/>
                    </a:lnTo>
                    <a:lnTo>
                      <a:pt x="43" y="204"/>
                    </a:lnTo>
                    <a:lnTo>
                      <a:pt x="46" y="202"/>
                    </a:lnTo>
                    <a:lnTo>
                      <a:pt x="48" y="202"/>
                    </a:lnTo>
                    <a:lnTo>
                      <a:pt x="48" y="200"/>
                    </a:lnTo>
                    <a:lnTo>
                      <a:pt x="50" y="198"/>
                    </a:lnTo>
                    <a:lnTo>
                      <a:pt x="52" y="195"/>
                    </a:lnTo>
                    <a:lnTo>
                      <a:pt x="54" y="195"/>
                    </a:lnTo>
                    <a:lnTo>
                      <a:pt x="54" y="193"/>
                    </a:lnTo>
                    <a:lnTo>
                      <a:pt x="56" y="191"/>
                    </a:lnTo>
                    <a:lnTo>
                      <a:pt x="56" y="188"/>
                    </a:lnTo>
                    <a:lnTo>
                      <a:pt x="59" y="188"/>
                    </a:lnTo>
                    <a:lnTo>
                      <a:pt x="59" y="186"/>
                    </a:lnTo>
                    <a:lnTo>
                      <a:pt x="61" y="184"/>
                    </a:lnTo>
                    <a:lnTo>
                      <a:pt x="61" y="181"/>
                    </a:lnTo>
                    <a:lnTo>
                      <a:pt x="63" y="181"/>
                    </a:lnTo>
                    <a:lnTo>
                      <a:pt x="63" y="179"/>
                    </a:lnTo>
                    <a:lnTo>
                      <a:pt x="63" y="177"/>
                    </a:lnTo>
                    <a:lnTo>
                      <a:pt x="65" y="177"/>
                    </a:lnTo>
                    <a:lnTo>
                      <a:pt x="65" y="174"/>
                    </a:lnTo>
                    <a:lnTo>
                      <a:pt x="67" y="172"/>
                    </a:lnTo>
                    <a:lnTo>
                      <a:pt x="70" y="169"/>
                    </a:lnTo>
                    <a:lnTo>
                      <a:pt x="71" y="168"/>
                    </a:lnTo>
                    <a:lnTo>
                      <a:pt x="71" y="165"/>
                    </a:lnTo>
                    <a:lnTo>
                      <a:pt x="74" y="165"/>
                    </a:lnTo>
                    <a:lnTo>
                      <a:pt x="76" y="163"/>
                    </a:lnTo>
                    <a:lnTo>
                      <a:pt x="76" y="160"/>
                    </a:lnTo>
                    <a:lnTo>
                      <a:pt x="78" y="158"/>
                    </a:lnTo>
                    <a:lnTo>
                      <a:pt x="78" y="156"/>
                    </a:lnTo>
                    <a:lnTo>
                      <a:pt x="78" y="154"/>
                    </a:lnTo>
                    <a:lnTo>
                      <a:pt x="78" y="151"/>
                    </a:lnTo>
                    <a:lnTo>
                      <a:pt x="78" y="149"/>
                    </a:lnTo>
                    <a:lnTo>
                      <a:pt x="78" y="146"/>
                    </a:lnTo>
                    <a:lnTo>
                      <a:pt x="78" y="144"/>
                    </a:lnTo>
                    <a:lnTo>
                      <a:pt x="78" y="142"/>
                    </a:lnTo>
                    <a:lnTo>
                      <a:pt x="80" y="142"/>
                    </a:lnTo>
                    <a:lnTo>
                      <a:pt x="80" y="139"/>
                    </a:lnTo>
                    <a:lnTo>
                      <a:pt x="82" y="139"/>
                    </a:lnTo>
                    <a:lnTo>
                      <a:pt x="82" y="137"/>
                    </a:lnTo>
                    <a:lnTo>
                      <a:pt x="84" y="135"/>
                    </a:lnTo>
                    <a:lnTo>
                      <a:pt x="84" y="133"/>
                    </a:lnTo>
                    <a:lnTo>
                      <a:pt x="87" y="133"/>
                    </a:lnTo>
                    <a:lnTo>
                      <a:pt x="87" y="130"/>
                    </a:lnTo>
                    <a:lnTo>
                      <a:pt x="89" y="130"/>
                    </a:lnTo>
                    <a:lnTo>
                      <a:pt x="89" y="128"/>
                    </a:lnTo>
                    <a:lnTo>
                      <a:pt x="89" y="125"/>
                    </a:lnTo>
                    <a:lnTo>
                      <a:pt x="91" y="123"/>
                    </a:lnTo>
                    <a:lnTo>
                      <a:pt x="91" y="121"/>
                    </a:lnTo>
                    <a:lnTo>
                      <a:pt x="93" y="119"/>
                    </a:lnTo>
                    <a:lnTo>
                      <a:pt x="93" y="116"/>
                    </a:lnTo>
                    <a:lnTo>
                      <a:pt x="95" y="114"/>
                    </a:lnTo>
                    <a:lnTo>
                      <a:pt x="95" y="111"/>
                    </a:lnTo>
                    <a:lnTo>
                      <a:pt x="98" y="111"/>
                    </a:lnTo>
                    <a:lnTo>
                      <a:pt x="98" y="109"/>
                    </a:lnTo>
                    <a:lnTo>
                      <a:pt x="98" y="107"/>
                    </a:lnTo>
                    <a:lnTo>
                      <a:pt x="100" y="105"/>
                    </a:lnTo>
                    <a:lnTo>
                      <a:pt x="102" y="102"/>
                    </a:lnTo>
                    <a:lnTo>
                      <a:pt x="102" y="100"/>
                    </a:lnTo>
                    <a:lnTo>
                      <a:pt x="102" y="98"/>
                    </a:lnTo>
                    <a:lnTo>
                      <a:pt x="104" y="95"/>
                    </a:lnTo>
                    <a:lnTo>
                      <a:pt x="106" y="93"/>
                    </a:lnTo>
                    <a:lnTo>
                      <a:pt x="106" y="91"/>
                    </a:lnTo>
                    <a:lnTo>
                      <a:pt x="106" y="89"/>
                    </a:lnTo>
                    <a:lnTo>
                      <a:pt x="108" y="89"/>
                    </a:lnTo>
                    <a:lnTo>
                      <a:pt x="108" y="86"/>
                    </a:lnTo>
                    <a:lnTo>
                      <a:pt x="108" y="84"/>
                    </a:lnTo>
                    <a:lnTo>
                      <a:pt x="108" y="81"/>
                    </a:lnTo>
                    <a:lnTo>
                      <a:pt x="111" y="81"/>
                    </a:lnTo>
                    <a:lnTo>
                      <a:pt x="111" y="79"/>
                    </a:lnTo>
                    <a:lnTo>
                      <a:pt x="111" y="77"/>
                    </a:lnTo>
                    <a:lnTo>
                      <a:pt x="113" y="75"/>
                    </a:lnTo>
                    <a:lnTo>
                      <a:pt x="113" y="72"/>
                    </a:lnTo>
                    <a:lnTo>
                      <a:pt x="113" y="70"/>
                    </a:lnTo>
                    <a:lnTo>
                      <a:pt x="113" y="67"/>
                    </a:lnTo>
                    <a:lnTo>
                      <a:pt x="113" y="65"/>
                    </a:lnTo>
                    <a:lnTo>
                      <a:pt x="115" y="63"/>
                    </a:lnTo>
                    <a:lnTo>
                      <a:pt x="117" y="61"/>
                    </a:lnTo>
                    <a:lnTo>
                      <a:pt x="119" y="58"/>
                    </a:lnTo>
                    <a:lnTo>
                      <a:pt x="121" y="56"/>
                    </a:lnTo>
                    <a:lnTo>
                      <a:pt x="124" y="56"/>
                    </a:lnTo>
                    <a:lnTo>
                      <a:pt x="126" y="54"/>
                    </a:lnTo>
                    <a:lnTo>
                      <a:pt x="128" y="54"/>
                    </a:lnTo>
                    <a:lnTo>
                      <a:pt x="130" y="51"/>
                    </a:lnTo>
                    <a:lnTo>
                      <a:pt x="132" y="51"/>
                    </a:lnTo>
                    <a:lnTo>
                      <a:pt x="132" y="49"/>
                    </a:lnTo>
                    <a:lnTo>
                      <a:pt x="135" y="49"/>
                    </a:lnTo>
                    <a:lnTo>
                      <a:pt x="136" y="49"/>
                    </a:lnTo>
                    <a:lnTo>
                      <a:pt x="139" y="46"/>
                    </a:lnTo>
                    <a:lnTo>
                      <a:pt x="141" y="46"/>
                    </a:lnTo>
                    <a:lnTo>
                      <a:pt x="141" y="44"/>
                    </a:lnTo>
                    <a:lnTo>
                      <a:pt x="143" y="44"/>
                    </a:lnTo>
                    <a:lnTo>
                      <a:pt x="143" y="42"/>
                    </a:lnTo>
                    <a:lnTo>
                      <a:pt x="145" y="42"/>
                    </a:lnTo>
                    <a:lnTo>
                      <a:pt x="145" y="40"/>
                    </a:lnTo>
                    <a:lnTo>
                      <a:pt x="147" y="37"/>
                    </a:lnTo>
                    <a:lnTo>
                      <a:pt x="149" y="37"/>
                    </a:lnTo>
                    <a:lnTo>
                      <a:pt x="149" y="35"/>
                    </a:lnTo>
                    <a:lnTo>
                      <a:pt x="152" y="35"/>
                    </a:lnTo>
                    <a:lnTo>
                      <a:pt x="152" y="32"/>
                    </a:lnTo>
                    <a:lnTo>
                      <a:pt x="154" y="31"/>
                    </a:lnTo>
                    <a:lnTo>
                      <a:pt x="154" y="28"/>
                    </a:lnTo>
                    <a:lnTo>
                      <a:pt x="156" y="28"/>
                    </a:lnTo>
                    <a:lnTo>
                      <a:pt x="156" y="26"/>
                    </a:lnTo>
                    <a:lnTo>
                      <a:pt x="158" y="23"/>
                    </a:lnTo>
                    <a:lnTo>
                      <a:pt x="158" y="19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Freeform 117"/>
              <p:cNvSpPr>
                <a:spLocks/>
              </p:cNvSpPr>
              <p:nvPr/>
            </p:nvSpPr>
            <p:spPr bwMode="auto">
              <a:xfrm>
                <a:off x="1181" y="53"/>
                <a:ext cx="660" cy="710"/>
              </a:xfrm>
              <a:custGeom>
                <a:avLst/>
                <a:gdLst>
                  <a:gd name="T0" fmla="*/ 2147483647 w 461"/>
                  <a:gd name="T1" fmla="*/ 1229281207 h 535"/>
                  <a:gd name="T2" fmla="*/ 2147483647 w 461"/>
                  <a:gd name="T3" fmla="*/ 1041413090 h 535"/>
                  <a:gd name="T4" fmla="*/ 2147483647 w 461"/>
                  <a:gd name="T5" fmla="*/ 878845834 h 535"/>
                  <a:gd name="T6" fmla="*/ 2147483647 w 461"/>
                  <a:gd name="T7" fmla="*/ 691116916 h 535"/>
                  <a:gd name="T8" fmla="*/ 2147483647 w 461"/>
                  <a:gd name="T9" fmla="*/ 637907552 h 535"/>
                  <a:gd name="T10" fmla="*/ 829101715 w 461"/>
                  <a:gd name="T11" fmla="*/ 488441376 h 535"/>
                  <a:gd name="T12" fmla="*/ 2147483647 w 461"/>
                  <a:gd name="T13" fmla="*/ 517395487 h 535"/>
                  <a:gd name="T14" fmla="*/ 2147483647 w 461"/>
                  <a:gd name="T15" fmla="*/ 557509567 h 535"/>
                  <a:gd name="T16" fmla="*/ 2147483647 w 461"/>
                  <a:gd name="T17" fmla="*/ 568648659 h 535"/>
                  <a:gd name="T18" fmla="*/ 2147483647 w 461"/>
                  <a:gd name="T19" fmla="*/ 662229151 h 535"/>
                  <a:gd name="T20" fmla="*/ 2147483647 w 461"/>
                  <a:gd name="T21" fmla="*/ 610846529 h 535"/>
                  <a:gd name="T22" fmla="*/ 2147483647 w 461"/>
                  <a:gd name="T23" fmla="*/ 648211447 h 535"/>
                  <a:gd name="T24" fmla="*/ 2147483647 w 461"/>
                  <a:gd name="T25" fmla="*/ 769427852 h 535"/>
                  <a:gd name="T26" fmla="*/ 2147483647 w 461"/>
                  <a:gd name="T27" fmla="*/ 679307354 h 535"/>
                  <a:gd name="T28" fmla="*/ 2147483647 w 461"/>
                  <a:gd name="T29" fmla="*/ 557509567 h 535"/>
                  <a:gd name="T30" fmla="*/ 2147483647 w 461"/>
                  <a:gd name="T31" fmla="*/ 517395487 h 535"/>
                  <a:gd name="T32" fmla="*/ 2147483647 w 461"/>
                  <a:gd name="T33" fmla="*/ 488441376 h 535"/>
                  <a:gd name="T34" fmla="*/ 2147483647 w 461"/>
                  <a:gd name="T35" fmla="*/ 370551924 h 535"/>
                  <a:gd name="T36" fmla="*/ 2147483647 w 461"/>
                  <a:gd name="T37" fmla="*/ 321043137 h 535"/>
                  <a:gd name="T38" fmla="*/ 2147483647 w 461"/>
                  <a:gd name="T39" fmla="*/ 321043137 h 535"/>
                  <a:gd name="T40" fmla="*/ 2147483647 w 461"/>
                  <a:gd name="T41" fmla="*/ 171880822 h 535"/>
                  <a:gd name="T42" fmla="*/ 2147483647 w 461"/>
                  <a:gd name="T43" fmla="*/ 38513489 h 535"/>
                  <a:gd name="T44" fmla="*/ 2147483647 w 461"/>
                  <a:gd name="T45" fmla="*/ 0 h 535"/>
                  <a:gd name="T46" fmla="*/ 2147483647 w 461"/>
                  <a:gd name="T47" fmla="*/ 12416373 h 535"/>
                  <a:gd name="T48" fmla="*/ 2147483647 w 461"/>
                  <a:gd name="T49" fmla="*/ 133742079 h 535"/>
                  <a:gd name="T50" fmla="*/ 2147483647 w 461"/>
                  <a:gd name="T51" fmla="*/ 241913079 h 535"/>
                  <a:gd name="T52" fmla="*/ 2147483647 w 461"/>
                  <a:gd name="T53" fmla="*/ 346835369 h 535"/>
                  <a:gd name="T54" fmla="*/ 2147483647 w 461"/>
                  <a:gd name="T55" fmla="*/ 407855828 h 535"/>
                  <a:gd name="T56" fmla="*/ 2147483647 w 461"/>
                  <a:gd name="T57" fmla="*/ 557509567 h 535"/>
                  <a:gd name="T58" fmla="*/ 2147483647 w 461"/>
                  <a:gd name="T59" fmla="*/ 718316668 h 535"/>
                  <a:gd name="T60" fmla="*/ 2147483647 w 461"/>
                  <a:gd name="T61" fmla="*/ 878845834 h 535"/>
                  <a:gd name="T62" fmla="*/ 2147483647 w 461"/>
                  <a:gd name="T63" fmla="*/ 1021109671 h 535"/>
                  <a:gd name="T64" fmla="*/ 2147483647 w 461"/>
                  <a:gd name="T65" fmla="*/ 1217196962 h 535"/>
                  <a:gd name="T66" fmla="*/ 2147483647 w 461"/>
                  <a:gd name="T67" fmla="*/ 1376736438 h 535"/>
                  <a:gd name="T68" fmla="*/ 2147483647 w 461"/>
                  <a:gd name="T69" fmla="*/ 1508841834 h 535"/>
                  <a:gd name="T70" fmla="*/ 2147483647 w 461"/>
                  <a:gd name="T71" fmla="*/ 1653725602 h 535"/>
                  <a:gd name="T72" fmla="*/ 2147483647 w 461"/>
                  <a:gd name="T73" fmla="*/ 1729301766 h 535"/>
                  <a:gd name="T74" fmla="*/ 2147483647 w 461"/>
                  <a:gd name="T75" fmla="*/ 1865653635 h 535"/>
                  <a:gd name="T76" fmla="*/ 2147483647 w 461"/>
                  <a:gd name="T77" fmla="*/ 2147483647 h 535"/>
                  <a:gd name="T78" fmla="*/ 2147483647 w 461"/>
                  <a:gd name="T79" fmla="*/ 2147483647 h 535"/>
                  <a:gd name="T80" fmla="*/ 2147483647 w 461"/>
                  <a:gd name="T81" fmla="*/ 2147483647 h 535"/>
                  <a:gd name="T82" fmla="*/ 2147483647 w 461"/>
                  <a:gd name="T83" fmla="*/ 2147483647 h 535"/>
                  <a:gd name="T84" fmla="*/ 2147483647 w 461"/>
                  <a:gd name="T85" fmla="*/ 2147483647 h 535"/>
                  <a:gd name="T86" fmla="*/ 2147483647 w 461"/>
                  <a:gd name="T87" fmla="*/ 2147483647 h 535"/>
                  <a:gd name="T88" fmla="*/ 2147483647 w 461"/>
                  <a:gd name="T89" fmla="*/ 2147483647 h 535"/>
                  <a:gd name="T90" fmla="*/ 2147483647 w 461"/>
                  <a:gd name="T91" fmla="*/ 2147483647 h 535"/>
                  <a:gd name="T92" fmla="*/ 2147483647 w 461"/>
                  <a:gd name="T93" fmla="*/ 2147483647 h 535"/>
                  <a:gd name="T94" fmla="*/ 2147483647 w 461"/>
                  <a:gd name="T95" fmla="*/ 2147483647 h 535"/>
                  <a:gd name="T96" fmla="*/ 2147483647 w 461"/>
                  <a:gd name="T97" fmla="*/ 2147483647 h 535"/>
                  <a:gd name="T98" fmla="*/ 2147483647 w 461"/>
                  <a:gd name="T99" fmla="*/ 2147483647 h 535"/>
                  <a:gd name="T100" fmla="*/ 2147483647 w 461"/>
                  <a:gd name="T101" fmla="*/ 2147483647 h 535"/>
                  <a:gd name="T102" fmla="*/ 2147483647 w 461"/>
                  <a:gd name="T103" fmla="*/ 2147483647 h 535"/>
                  <a:gd name="T104" fmla="*/ 2147483647 w 461"/>
                  <a:gd name="T105" fmla="*/ 2147483647 h 535"/>
                  <a:gd name="T106" fmla="*/ 2147483647 w 461"/>
                  <a:gd name="T107" fmla="*/ 2147483647 h 535"/>
                  <a:gd name="T108" fmla="*/ 2147483647 w 461"/>
                  <a:gd name="T109" fmla="*/ 2147483647 h 535"/>
                  <a:gd name="T110" fmla="*/ 2147483647 w 461"/>
                  <a:gd name="T111" fmla="*/ 2046131736 h 535"/>
                  <a:gd name="T112" fmla="*/ 2147483647 w 461"/>
                  <a:gd name="T113" fmla="*/ 1865653635 h 535"/>
                  <a:gd name="T114" fmla="*/ 2147483647 w 461"/>
                  <a:gd name="T115" fmla="*/ 1709934691 h 535"/>
                  <a:gd name="T116" fmla="*/ 2147483647 w 461"/>
                  <a:gd name="T117" fmla="*/ 1515061198 h 53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61"/>
                  <a:gd name="T178" fmla="*/ 0 h 535"/>
                  <a:gd name="T179" fmla="*/ 461 w 461"/>
                  <a:gd name="T180" fmla="*/ 535 h 53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61" h="535">
                    <a:moveTo>
                      <a:pt x="74" y="257"/>
                    </a:moveTo>
                    <a:lnTo>
                      <a:pt x="58" y="239"/>
                    </a:lnTo>
                    <a:lnTo>
                      <a:pt x="58" y="236"/>
                    </a:lnTo>
                    <a:lnTo>
                      <a:pt x="56" y="236"/>
                    </a:lnTo>
                    <a:lnTo>
                      <a:pt x="54" y="234"/>
                    </a:lnTo>
                    <a:lnTo>
                      <a:pt x="52" y="231"/>
                    </a:lnTo>
                    <a:lnTo>
                      <a:pt x="50" y="229"/>
                    </a:lnTo>
                    <a:lnTo>
                      <a:pt x="47" y="227"/>
                    </a:lnTo>
                    <a:lnTo>
                      <a:pt x="46" y="227"/>
                    </a:lnTo>
                    <a:lnTo>
                      <a:pt x="46" y="225"/>
                    </a:lnTo>
                    <a:lnTo>
                      <a:pt x="43" y="222"/>
                    </a:lnTo>
                    <a:lnTo>
                      <a:pt x="41" y="220"/>
                    </a:lnTo>
                    <a:lnTo>
                      <a:pt x="41" y="218"/>
                    </a:lnTo>
                    <a:lnTo>
                      <a:pt x="39" y="213"/>
                    </a:lnTo>
                    <a:lnTo>
                      <a:pt x="39" y="211"/>
                    </a:lnTo>
                    <a:lnTo>
                      <a:pt x="37" y="208"/>
                    </a:lnTo>
                    <a:lnTo>
                      <a:pt x="37" y="206"/>
                    </a:lnTo>
                    <a:lnTo>
                      <a:pt x="35" y="204"/>
                    </a:lnTo>
                    <a:lnTo>
                      <a:pt x="35" y="201"/>
                    </a:lnTo>
                    <a:lnTo>
                      <a:pt x="35" y="199"/>
                    </a:lnTo>
                    <a:lnTo>
                      <a:pt x="35" y="197"/>
                    </a:lnTo>
                    <a:lnTo>
                      <a:pt x="35" y="195"/>
                    </a:lnTo>
                    <a:lnTo>
                      <a:pt x="35" y="192"/>
                    </a:lnTo>
                    <a:lnTo>
                      <a:pt x="35" y="190"/>
                    </a:lnTo>
                    <a:lnTo>
                      <a:pt x="35" y="187"/>
                    </a:lnTo>
                    <a:lnTo>
                      <a:pt x="35" y="185"/>
                    </a:lnTo>
                    <a:lnTo>
                      <a:pt x="37" y="183"/>
                    </a:lnTo>
                    <a:lnTo>
                      <a:pt x="37" y="181"/>
                    </a:lnTo>
                    <a:lnTo>
                      <a:pt x="37" y="178"/>
                    </a:lnTo>
                    <a:lnTo>
                      <a:pt x="39" y="178"/>
                    </a:lnTo>
                    <a:lnTo>
                      <a:pt x="39" y="176"/>
                    </a:lnTo>
                    <a:lnTo>
                      <a:pt x="41" y="173"/>
                    </a:lnTo>
                    <a:lnTo>
                      <a:pt x="41" y="171"/>
                    </a:lnTo>
                    <a:lnTo>
                      <a:pt x="41" y="169"/>
                    </a:lnTo>
                    <a:lnTo>
                      <a:pt x="43" y="169"/>
                    </a:lnTo>
                    <a:lnTo>
                      <a:pt x="43" y="167"/>
                    </a:lnTo>
                    <a:lnTo>
                      <a:pt x="46" y="164"/>
                    </a:lnTo>
                    <a:lnTo>
                      <a:pt x="46" y="162"/>
                    </a:lnTo>
                    <a:lnTo>
                      <a:pt x="47" y="160"/>
                    </a:lnTo>
                    <a:lnTo>
                      <a:pt x="47" y="157"/>
                    </a:lnTo>
                    <a:lnTo>
                      <a:pt x="47" y="155"/>
                    </a:lnTo>
                    <a:lnTo>
                      <a:pt x="47" y="153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50" y="146"/>
                    </a:lnTo>
                    <a:lnTo>
                      <a:pt x="50" y="143"/>
                    </a:lnTo>
                    <a:lnTo>
                      <a:pt x="50" y="141"/>
                    </a:lnTo>
                    <a:lnTo>
                      <a:pt x="50" y="139"/>
                    </a:lnTo>
                    <a:lnTo>
                      <a:pt x="50" y="137"/>
                    </a:lnTo>
                    <a:lnTo>
                      <a:pt x="50" y="134"/>
                    </a:lnTo>
                    <a:lnTo>
                      <a:pt x="47" y="132"/>
                    </a:lnTo>
                    <a:lnTo>
                      <a:pt x="47" y="129"/>
                    </a:lnTo>
                    <a:lnTo>
                      <a:pt x="46" y="127"/>
                    </a:lnTo>
                    <a:lnTo>
                      <a:pt x="46" y="125"/>
                    </a:lnTo>
                    <a:lnTo>
                      <a:pt x="46" y="123"/>
                    </a:lnTo>
                    <a:lnTo>
                      <a:pt x="43" y="120"/>
                    </a:lnTo>
                    <a:lnTo>
                      <a:pt x="41" y="118"/>
                    </a:lnTo>
                    <a:lnTo>
                      <a:pt x="39" y="115"/>
                    </a:lnTo>
                    <a:lnTo>
                      <a:pt x="37" y="115"/>
                    </a:lnTo>
                    <a:lnTo>
                      <a:pt x="35" y="115"/>
                    </a:lnTo>
                    <a:lnTo>
                      <a:pt x="35" y="113"/>
                    </a:lnTo>
                    <a:lnTo>
                      <a:pt x="32" y="113"/>
                    </a:lnTo>
                    <a:lnTo>
                      <a:pt x="30" y="113"/>
                    </a:lnTo>
                    <a:lnTo>
                      <a:pt x="28" y="113"/>
                    </a:lnTo>
                    <a:lnTo>
                      <a:pt x="26" y="113"/>
                    </a:lnTo>
                    <a:lnTo>
                      <a:pt x="24" y="113"/>
                    </a:lnTo>
                    <a:lnTo>
                      <a:pt x="22" y="113"/>
                    </a:lnTo>
                    <a:lnTo>
                      <a:pt x="19" y="113"/>
                    </a:lnTo>
                    <a:lnTo>
                      <a:pt x="19" y="111"/>
                    </a:lnTo>
                    <a:lnTo>
                      <a:pt x="17" y="111"/>
                    </a:lnTo>
                    <a:lnTo>
                      <a:pt x="17" y="109"/>
                    </a:lnTo>
                    <a:lnTo>
                      <a:pt x="15" y="106"/>
                    </a:lnTo>
                    <a:lnTo>
                      <a:pt x="15" y="104"/>
                    </a:lnTo>
                    <a:lnTo>
                      <a:pt x="13" y="104"/>
                    </a:lnTo>
                    <a:lnTo>
                      <a:pt x="13" y="102"/>
                    </a:lnTo>
                    <a:lnTo>
                      <a:pt x="11" y="99"/>
                    </a:lnTo>
                    <a:lnTo>
                      <a:pt x="9" y="97"/>
                    </a:lnTo>
                    <a:lnTo>
                      <a:pt x="9" y="95"/>
                    </a:lnTo>
                    <a:lnTo>
                      <a:pt x="6" y="95"/>
                    </a:lnTo>
                    <a:lnTo>
                      <a:pt x="6" y="93"/>
                    </a:lnTo>
                    <a:lnTo>
                      <a:pt x="6" y="90"/>
                    </a:lnTo>
                    <a:lnTo>
                      <a:pt x="5" y="88"/>
                    </a:lnTo>
                    <a:lnTo>
                      <a:pt x="5" y="85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2" y="79"/>
                    </a:lnTo>
                    <a:lnTo>
                      <a:pt x="2" y="76"/>
                    </a:lnTo>
                    <a:lnTo>
                      <a:pt x="5" y="76"/>
                    </a:lnTo>
                    <a:lnTo>
                      <a:pt x="6" y="76"/>
                    </a:lnTo>
                    <a:lnTo>
                      <a:pt x="9" y="79"/>
                    </a:lnTo>
                    <a:lnTo>
                      <a:pt x="11" y="79"/>
                    </a:lnTo>
                    <a:lnTo>
                      <a:pt x="13" y="81"/>
                    </a:lnTo>
                    <a:lnTo>
                      <a:pt x="15" y="83"/>
                    </a:lnTo>
                    <a:lnTo>
                      <a:pt x="15" y="85"/>
                    </a:lnTo>
                    <a:lnTo>
                      <a:pt x="15" y="88"/>
                    </a:lnTo>
                    <a:lnTo>
                      <a:pt x="15" y="90"/>
                    </a:lnTo>
                    <a:lnTo>
                      <a:pt x="15" y="93"/>
                    </a:lnTo>
                    <a:lnTo>
                      <a:pt x="17" y="93"/>
                    </a:lnTo>
                    <a:lnTo>
                      <a:pt x="17" y="95"/>
                    </a:lnTo>
                    <a:lnTo>
                      <a:pt x="19" y="95"/>
                    </a:lnTo>
                    <a:lnTo>
                      <a:pt x="19" y="97"/>
                    </a:lnTo>
                    <a:lnTo>
                      <a:pt x="22" y="97"/>
                    </a:lnTo>
                    <a:lnTo>
                      <a:pt x="22" y="99"/>
                    </a:lnTo>
                    <a:lnTo>
                      <a:pt x="24" y="99"/>
                    </a:lnTo>
                    <a:lnTo>
                      <a:pt x="26" y="99"/>
                    </a:lnTo>
                    <a:lnTo>
                      <a:pt x="28" y="99"/>
                    </a:lnTo>
                    <a:lnTo>
                      <a:pt x="30" y="99"/>
                    </a:lnTo>
                    <a:lnTo>
                      <a:pt x="30" y="97"/>
                    </a:lnTo>
                    <a:lnTo>
                      <a:pt x="32" y="97"/>
                    </a:lnTo>
                    <a:lnTo>
                      <a:pt x="35" y="97"/>
                    </a:lnTo>
                    <a:lnTo>
                      <a:pt x="37" y="97"/>
                    </a:lnTo>
                    <a:lnTo>
                      <a:pt x="39" y="97"/>
                    </a:lnTo>
                    <a:lnTo>
                      <a:pt x="39" y="95"/>
                    </a:lnTo>
                    <a:lnTo>
                      <a:pt x="41" y="95"/>
                    </a:lnTo>
                    <a:lnTo>
                      <a:pt x="43" y="95"/>
                    </a:lnTo>
                    <a:lnTo>
                      <a:pt x="43" y="93"/>
                    </a:lnTo>
                    <a:lnTo>
                      <a:pt x="46" y="93"/>
                    </a:lnTo>
                    <a:lnTo>
                      <a:pt x="47" y="93"/>
                    </a:lnTo>
                    <a:lnTo>
                      <a:pt x="50" y="93"/>
                    </a:lnTo>
                    <a:lnTo>
                      <a:pt x="52" y="93"/>
                    </a:lnTo>
                    <a:lnTo>
                      <a:pt x="54" y="93"/>
                    </a:lnTo>
                    <a:lnTo>
                      <a:pt x="56" y="95"/>
                    </a:lnTo>
                    <a:lnTo>
                      <a:pt x="56" y="97"/>
                    </a:lnTo>
                    <a:lnTo>
                      <a:pt x="56" y="99"/>
                    </a:lnTo>
                    <a:lnTo>
                      <a:pt x="56" y="102"/>
                    </a:lnTo>
                    <a:lnTo>
                      <a:pt x="58" y="104"/>
                    </a:lnTo>
                    <a:lnTo>
                      <a:pt x="58" y="106"/>
                    </a:lnTo>
                    <a:lnTo>
                      <a:pt x="60" y="106"/>
                    </a:lnTo>
                    <a:lnTo>
                      <a:pt x="60" y="109"/>
                    </a:lnTo>
                    <a:lnTo>
                      <a:pt x="63" y="109"/>
                    </a:lnTo>
                    <a:lnTo>
                      <a:pt x="63" y="111"/>
                    </a:lnTo>
                    <a:lnTo>
                      <a:pt x="65" y="111"/>
                    </a:lnTo>
                    <a:lnTo>
                      <a:pt x="65" y="113"/>
                    </a:lnTo>
                    <a:lnTo>
                      <a:pt x="67" y="113"/>
                    </a:lnTo>
                    <a:lnTo>
                      <a:pt x="69" y="115"/>
                    </a:lnTo>
                    <a:lnTo>
                      <a:pt x="71" y="115"/>
                    </a:lnTo>
                    <a:lnTo>
                      <a:pt x="74" y="115"/>
                    </a:lnTo>
                    <a:lnTo>
                      <a:pt x="76" y="115"/>
                    </a:lnTo>
                    <a:lnTo>
                      <a:pt x="78" y="115"/>
                    </a:lnTo>
                    <a:lnTo>
                      <a:pt x="80" y="113"/>
                    </a:lnTo>
                    <a:lnTo>
                      <a:pt x="82" y="113"/>
                    </a:lnTo>
                    <a:lnTo>
                      <a:pt x="82" y="111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7" y="104"/>
                    </a:lnTo>
                    <a:lnTo>
                      <a:pt x="89" y="104"/>
                    </a:lnTo>
                    <a:lnTo>
                      <a:pt x="89" y="102"/>
                    </a:lnTo>
                    <a:lnTo>
                      <a:pt x="91" y="102"/>
                    </a:lnTo>
                    <a:lnTo>
                      <a:pt x="91" y="104"/>
                    </a:lnTo>
                    <a:lnTo>
                      <a:pt x="93" y="104"/>
                    </a:lnTo>
                    <a:lnTo>
                      <a:pt x="93" y="106"/>
                    </a:lnTo>
                    <a:lnTo>
                      <a:pt x="95" y="106"/>
                    </a:lnTo>
                    <a:lnTo>
                      <a:pt x="95" y="109"/>
                    </a:lnTo>
                    <a:lnTo>
                      <a:pt x="95" y="111"/>
                    </a:lnTo>
                    <a:lnTo>
                      <a:pt x="95" y="113"/>
                    </a:lnTo>
                    <a:lnTo>
                      <a:pt x="97" y="113"/>
                    </a:lnTo>
                    <a:lnTo>
                      <a:pt x="97" y="115"/>
                    </a:lnTo>
                    <a:lnTo>
                      <a:pt x="100" y="118"/>
                    </a:lnTo>
                    <a:lnTo>
                      <a:pt x="101" y="118"/>
                    </a:lnTo>
                    <a:lnTo>
                      <a:pt x="104" y="118"/>
                    </a:lnTo>
                    <a:lnTo>
                      <a:pt x="106" y="118"/>
                    </a:lnTo>
                    <a:lnTo>
                      <a:pt x="108" y="115"/>
                    </a:lnTo>
                    <a:lnTo>
                      <a:pt x="111" y="115"/>
                    </a:lnTo>
                    <a:lnTo>
                      <a:pt x="111" y="113"/>
                    </a:lnTo>
                    <a:lnTo>
                      <a:pt x="112" y="113"/>
                    </a:lnTo>
                    <a:lnTo>
                      <a:pt x="115" y="113"/>
                    </a:lnTo>
                    <a:lnTo>
                      <a:pt x="117" y="113"/>
                    </a:lnTo>
                    <a:lnTo>
                      <a:pt x="119" y="113"/>
                    </a:lnTo>
                    <a:lnTo>
                      <a:pt x="121" y="113"/>
                    </a:lnTo>
                    <a:lnTo>
                      <a:pt x="123" y="113"/>
                    </a:lnTo>
                    <a:lnTo>
                      <a:pt x="125" y="115"/>
                    </a:lnTo>
                    <a:lnTo>
                      <a:pt x="128" y="118"/>
                    </a:lnTo>
                    <a:lnTo>
                      <a:pt x="130" y="120"/>
                    </a:lnTo>
                    <a:lnTo>
                      <a:pt x="132" y="123"/>
                    </a:lnTo>
                    <a:lnTo>
                      <a:pt x="132" y="125"/>
                    </a:lnTo>
                    <a:lnTo>
                      <a:pt x="134" y="125"/>
                    </a:lnTo>
                    <a:lnTo>
                      <a:pt x="134" y="127"/>
                    </a:lnTo>
                    <a:lnTo>
                      <a:pt x="136" y="129"/>
                    </a:lnTo>
                    <a:lnTo>
                      <a:pt x="136" y="132"/>
                    </a:lnTo>
                    <a:lnTo>
                      <a:pt x="138" y="134"/>
                    </a:lnTo>
                    <a:lnTo>
                      <a:pt x="141" y="137"/>
                    </a:lnTo>
                    <a:lnTo>
                      <a:pt x="143" y="137"/>
                    </a:lnTo>
                    <a:lnTo>
                      <a:pt x="143" y="134"/>
                    </a:lnTo>
                    <a:lnTo>
                      <a:pt x="145" y="134"/>
                    </a:lnTo>
                    <a:lnTo>
                      <a:pt x="147" y="132"/>
                    </a:lnTo>
                    <a:lnTo>
                      <a:pt x="149" y="129"/>
                    </a:lnTo>
                    <a:lnTo>
                      <a:pt x="149" y="127"/>
                    </a:lnTo>
                    <a:lnTo>
                      <a:pt x="152" y="127"/>
                    </a:lnTo>
                    <a:lnTo>
                      <a:pt x="152" y="125"/>
                    </a:lnTo>
                    <a:lnTo>
                      <a:pt x="152" y="123"/>
                    </a:lnTo>
                    <a:lnTo>
                      <a:pt x="154" y="123"/>
                    </a:lnTo>
                    <a:lnTo>
                      <a:pt x="154" y="120"/>
                    </a:lnTo>
                    <a:lnTo>
                      <a:pt x="154" y="118"/>
                    </a:lnTo>
                    <a:lnTo>
                      <a:pt x="156" y="118"/>
                    </a:lnTo>
                    <a:lnTo>
                      <a:pt x="156" y="115"/>
                    </a:lnTo>
                    <a:lnTo>
                      <a:pt x="158" y="113"/>
                    </a:lnTo>
                    <a:lnTo>
                      <a:pt x="158" y="111"/>
                    </a:lnTo>
                    <a:lnTo>
                      <a:pt x="160" y="111"/>
                    </a:lnTo>
                    <a:lnTo>
                      <a:pt x="160" y="109"/>
                    </a:lnTo>
                    <a:lnTo>
                      <a:pt x="162" y="109"/>
                    </a:lnTo>
                    <a:lnTo>
                      <a:pt x="162" y="106"/>
                    </a:lnTo>
                    <a:lnTo>
                      <a:pt x="165" y="104"/>
                    </a:lnTo>
                    <a:lnTo>
                      <a:pt x="166" y="102"/>
                    </a:lnTo>
                    <a:lnTo>
                      <a:pt x="166" y="99"/>
                    </a:lnTo>
                    <a:lnTo>
                      <a:pt x="169" y="99"/>
                    </a:lnTo>
                    <a:lnTo>
                      <a:pt x="169" y="97"/>
                    </a:lnTo>
                    <a:lnTo>
                      <a:pt x="171" y="97"/>
                    </a:lnTo>
                    <a:lnTo>
                      <a:pt x="173" y="97"/>
                    </a:lnTo>
                    <a:lnTo>
                      <a:pt x="173" y="95"/>
                    </a:lnTo>
                    <a:lnTo>
                      <a:pt x="175" y="95"/>
                    </a:lnTo>
                    <a:lnTo>
                      <a:pt x="177" y="95"/>
                    </a:lnTo>
                    <a:lnTo>
                      <a:pt x="180" y="93"/>
                    </a:lnTo>
                    <a:lnTo>
                      <a:pt x="182" y="93"/>
                    </a:lnTo>
                    <a:lnTo>
                      <a:pt x="184" y="93"/>
                    </a:lnTo>
                    <a:lnTo>
                      <a:pt x="186" y="93"/>
                    </a:lnTo>
                    <a:lnTo>
                      <a:pt x="188" y="90"/>
                    </a:lnTo>
                    <a:lnTo>
                      <a:pt x="190" y="90"/>
                    </a:lnTo>
                    <a:lnTo>
                      <a:pt x="193" y="90"/>
                    </a:lnTo>
                    <a:lnTo>
                      <a:pt x="195" y="90"/>
                    </a:lnTo>
                    <a:lnTo>
                      <a:pt x="197" y="90"/>
                    </a:lnTo>
                    <a:lnTo>
                      <a:pt x="199" y="90"/>
                    </a:lnTo>
                    <a:lnTo>
                      <a:pt x="201" y="90"/>
                    </a:lnTo>
                    <a:lnTo>
                      <a:pt x="203" y="90"/>
                    </a:lnTo>
                    <a:lnTo>
                      <a:pt x="206" y="88"/>
                    </a:lnTo>
                    <a:lnTo>
                      <a:pt x="208" y="88"/>
                    </a:lnTo>
                    <a:lnTo>
                      <a:pt x="210" y="88"/>
                    </a:lnTo>
                    <a:lnTo>
                      <a:pt x="212" y="88"/>
                    </a:lnTo>
                    <a:lnTo>
                      <a:pt x="214" y="88"/>
                    </a:lnTo>
                    <a:lnTo>
                      <a:pt x="217" y="88"/>
                    </a:lnTo>
                    <a:lnTo>
                      <a:pt x="219" y="88"/>
                    </a:lnTo>
                    <a:lnTo>
                      <a:pt x="221" y="88"/>
                    </a:lnTo>
                    <a:lnTo>
                      <a:pt x="223" y="88"/>
                    </a:lnTo>
                    <a:lnTo>
                      <a:pt x="225" y="88"/>
                    </a:lnTo>
                    <a:lnTo>
                      <a:pt x="227" y="88"/>
                    </a:lnTo>
                    <a:lnTo>
                      <a:pt x="230" y="88"/>
                    </a:lnTo>
                    <a:lnTo>
                      <a:pt x="231" y="85"/>
                    </a:lnTo>
                    <a:lnTo>
                      <a:pt x="234" y="85"/>
                    </a:lnTo>
                    <a:lnTo>
                      <a:pt x="236" y="85"/>
                    </a:lnTo>
                    <a:lnTo>
                      <a:pt x="238" y="83"/>
                    </a:lnTo>
                    <a:lnTo>
                      <a:pt x="240" y="83"/>
                    </a:lnTo>
                    <a:lnTo>
                      <a:pt x="242" y="81"/>
                    </a:lnTo>
                    <a:lnTo>
                      <a:pt x="244" y="79"/>
                    </a:lnTo>
                    <a:lnTo>
                      <a:pt x="247" y="76"/>
                    </a:lnTo>
                    <a:lnTo>
                      <a:pt x="247" y="74"/>
                    </a:lnTo>
                    <a:lnTo>
                      <a:pt x="249" y="74"/>
                    </a:lnTo>
                    <a:lnTo>
                      <a:pt x="249" y="71"/>
                    </a:lnTo>
                    <a:lnTo>
                      <a:pt x="251" y="70"/>
                    </a:lnTo>
                    <a:lnTo>
                      <a:pt x="251" y="67"/>
                    </a:lnTo>
                    <a:lnTo>
                      <a:pt x="253" y="67"/>
                    </a:lnTo>
                    <a:lnTo>
                      <a:pt x="253" y="65"/>
                    </a:lnTo>
                    <a:lnTo>
                      <a:pt x="255" y="62"/>
                    </a:lnTo>
                    <a:lnTo>
                      <a:pt x="255" y="60"/>
                    </a:lnTo>
                    <a:lnTo>
                      <a:pt x="258" y="60"/>
                    </a:lnTo>
                    <a:lnTo>
                      <a:pt x="258" y="58"/>
                    </a:lnTo>
                    <a:lnTo>
                      <a:pt x="260" y="56"/>
                    </a:lnTo>
                    <a:lnTo>
                      <a:pt x="262" y="56"/>
                    </a:lnTo>
                    <a:lnTo>
                      <a:pt x="264" y="56"/>
                    </a:lnTo>
                    <a:lnTo>
                      <a:pt x="264" y="53"/>
                    </a:lnTo>
                    <a:lnTo>
                      <a:pt x="266" y="53"/>
                    </a:lnTo>
                    <a:lnTo>
                      <a:pt x="268" y="53"/>
                    </a:lnTo>
                    <a:lnTo>
                      <a:pt x="271" y="53"/>
                    </a:lnTo>
                    <a:lnTo>
                      <a:pt x="272" y="53"/>
                    </a:lnTo>
                    <a:lnTo>
                      <a:pt x="275" y="56"/>
                    </a:lnTo>
                    <a:lnTo>
                      <a:pt x="277" y="56"/>
                    </a:lnTo>
                    <a:lnTo>
                      <a:pt x="279" y="56"/>
                    </a:lnTo>
                    <a:lnTo>
                      <a:pt x="281" y="56"/>
                    </a:lnTo>
                    <a:lnTo>
                      <a:pt x="283" y="56"/>
                    </a:lnTo>
                    <a:lnTo>
                      <a:pt x="286" y="56"/>
                    </a:lnTo>
                    <a:lnTo>
                      <a:pt x="288" y="58"/>
                    </a:lnTo>
                    <a:lnTo>
                      <a:pt x="290" y="58"/>
                    </a:lnTo>
                    <a:lnTo>
                      <a:pt x="292" y="58"/>
                    </a:lnTo>
                    <a:lnTo>
                      <a:pt x="294" y="58"/>
                    </a:lnTo>
                    <a:lnTo>
                      <a:pt x="296" y="58"/>
                    </a:lnTo>
                    <a:lnTo>
                      <a:pt x="299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53"/>
                    </a:lnTo>
                    <a:lnTo>
                      <a:pt x="312" y="53"/>
                    </a:lnTo>
                    <a:lnTo>
                      <a:pt x="314" y="51"/>
                    </a:lnTo>
                    <a:lnTo>
                      <a:pt x="316" y="48"/>
                    </a:lnTo>
                    <a:lnTo>
                      <a:pt x="318" y="46"/>
                    </a:lnTo>
                    <a:lnTo>
                      <a:pt x="320" y="46"/>
                    </a:lnTo>
                    <a:lnTo>
                      <a:pt x="320" y="44"/>
                    </a:lnTo>
                    <a:lnTo>
                      <a:pt x="323" y="42"/>
                    </a:lnTo>
                    <a:lnTo>
                      <a:pt x="325" y="39"/>
                    </a:lnTo>
                    <a:lnTo>
                      <a:pt x="325" y="37"/>
                    </a:lnTo>
                    <a:lnTo>
                      <a:pt x="325" y="35"/>
                    </a:lnTo>
                    <a:lnTo>
                      <a:pt x="325" y="32"/>
                    </a:lnTo>
                    <a:lnTo>
                      <a:pt x="325" y="30"/>
                    </a:lnTo>
                    <a:lnTo>
                      <a:pt x="325" y="28"/>
                    </a:lnTo>
                    <a:lnTo>
                      <a:pt x="325" y="25"/>
                    </a:lnTo>
                    <a:lnTo>
                      <a:pt x="323" y="25"/>
                    </a:lnTo>
                    <a:lnTo>
                      <a:pt x="323" y="23"/>
                    </a:lnTo>
                    <a:lnTo>
                      <a:pt x="323" y="21"/>
                    </a:lnTo>
                    <a:lnTo>
                      <a:pt x="320" y="21"/>
                    </a:lnTo>
                    <a:lnTo>
                      <a:pt x="320" y="18"/>
                    </a:lnTo>
                    <a:lnTo>
                      <a:pt x="318" y="16"/>
                    </a:lnTo>
                    <a:lnTo>
                      <a:pt x="318" y="14"/>
                    </a:lnTo>
                    <a:lnTo>
                      <a:pt x="316" y="14"/>
                    </a:lnTo>
                    <a:lnTo>
                      <a:pt x="316" y="12"/>
                    </a:lnTo>
                    <a:lnTo>
                      <a:pt x="316" y="9"/>
                    </a:lnTo>
                    <a:lnTo>
                      <a:pt x="314" y="9"/>
                    </a:lnTo>
                    <a:lnTo>
                      <a:pt x="314" y="7"/>
                    </a:lnTo>
                    <a:lnTo>
                      <a:pt x="314" y="4"/>
                    </a:lnTo>
                    <a:lnTo>
                      <a:pt x="316" y="2"/>
                    </a:lnTo>
                    <a:lnTo>
                      <a:pt x="318" y="2"/>
                    </a:lnTo>
                    <a:lnTo>
                      <a:pt x="320" y="2"/>
                    </a:lnTo>
                    <a:lnTo>
                      <a:pt x="320" y="0"/>
                    </a:lnTo>
                    <a:lnTo>
                      <a:pt x="323" y="0"/>
                    </a:lnTo>
                    <a:lnTo>
                      <a:pt x="325" y="0"/>
                    </a:lnTo>
                    <a:lnTo>
                      <a:pt x="327" y="0"/>
                    </a:lnTo>
                    <a:lnTo>
                      <a:pt x="329" y="0"/>
                    </a:lnTo>
                    <a:lnTo>
                      <a:pt x="331" y="0"/>
                    </a:lnTo>
                    <a:lnTo>
                      <a:pt x="333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40" y="0"/>
                    </a:lnTo>
                    <a:lnTo>
                      <a:pt x="342" y="0"/>
                    </a:lnTo>
                    <a:lnTo>
                      <a:pt x="344" y="0"/>
                    </a:lnTo>
                    <a:lnTo>
                      <a:pt x="346" y="0"/>
                    </a:lnTo>
                    <a:lnTo>
                      <a:pt x="348" y="0"/>
                    </a:lnTo>
                    <a:lnTo>
                      <a:pt x="350" y="0"/>
                    </a:lnTo>
                    <a:lnTo>
                      <a:pt x="353" y="0"/>
                    </a:lnTo>
                    <a:lnTo>
                      <a:pt x="355" y="0"/>
                    </a:lnTo>
                    <a:lnTo>
                      <a:pt x="357" y="0"/>
                    </a:lnTo>
                    <a:lnTo>
                      <a:pt x="359" y="0"/>
                    </a:lnTo>
                    <a:lnTo>
                      <a:pt x="361" y="0"/>
                    </a:lnTo>
                    <a:lnTo>
                      <a:pt x="364" y="0"/>
                    </a:lnTo>
                    <a:lnTo>
                      <a:pt x="366" y="0"/>
                    </a:lnTo>
                    <a:lnTo>
                      <a:pt x="368" y="0"/>
                    </a:lnTo>
                    <a:lnTo>
                      <a:pt x="370" y="2"/>
                    </a:lnTo>
                    <a:lnTo>
                      <a:pt x="372" y="2"/>
                    </a:lnTo>
                    <a:lnTo>
                      <a:pt x="374" y="2"/>
                    </a:lnTo>
                    <a:lnTo>
                      <a:pt x="377" y="4"/>
                    </a:lnTo>
                    <a:lnTo>
                      <a:pt x="379" y="4"/>
                    </a:lnTo>
                    <a:lnTo>
                      <a:pt x="379" y="7"/>
                    </a:lnTo>
                    <a:lnTo>
                      <a:pt x="381" y="9"/>
                    </a:lnTo>
                    <a:lnTo>
                      <a:pt x="381" y="12"/>
                    </a:lnTo>
                    <a:lnTo>
                      <a:pt x="381" y="14"/>
                    </a:lnTo>
                    <a:lnTo>
                      <a:pt x="383" y="14"/>
                    </a:lnTo>
                    <a:lnTo>
                      <a:pt x="383" y="16"/>
                    </a:lnTo>
                    <a:lnTo>
                      <a:pt x="383" y="18"/>
                    </a:lnTo>
                    <a:lnTo>
                      <a:pt x="383" y="21"/>
                    </a:lnTo>
                    <a:lnTo>
                      <a:pt x="381" y="21"/>
                    </a:lnTo>
                    <a:lnTo>
                      <a:pt x="383" y="23"/>
                    </a:lnTo>
                    <a:lnTo>
                      <a:pt x="383" y="25"/>
                    </a:lnTo>
                    <a:lnTo>
                      <a:pt x="381" y="25"/>
                    </a:lnTo>
                    <a:lnTo>
                      <a:pt x="381" y="28"/>
                    </a:lnTo>
                    <a:lnTo>
                      <a:pt x="379" y="28"/>
                    </a:lnTo>
                    <a:lnTo>
                      <a:pt x="379" y="30"/>
                    </a:lnTo>
                    <a:lnTo>
                      <a:pt x="377" y="30"/>
                    </a:lnTo>
                    <a:lnTo>
                      <a:pt x="377" y="32"/>
                    </a:lnTo>
                    <a:lnTo>
                      <a:pt x="374" y="35"/>
                    </a:lnTo>
                    <a:lnTo>
                      <a:pt x="374" y="37"/>
                    </a:lnTo>
                    <a:lnTo>
                      <a:pt x="372" y="37"/>
                    </a:lnTo>
                    <a:lnTo>
                      <a:pt x="372" y="39"/>
                    </a:lnTo>
                    <a:lnTo>
                      <a:pt x="370" y="39"/>
                    </a:lnTo>
                    <a:lnTo>
                      <a:pt x="370" y="42"/>
                    </a:lnTo>
                    <a:lnTo>
                      <a:pt x="368" y="42"/>
                    </a:lnTo>
                    <a:lnTo>
                      <a:pt x="368" y="44"/>
                    </a:lnTo>
                    <a:lnTo>
                      <a:pt x="368" y="46"/>
                    </a:lnTo>
                    <a:lnTo>
                      <a:pt x="366" y="46"/>
                    </a:lnTo>
                    <a:lnTo>
                      <a:pt x="366" y="48"/>
                    </a:lnTo>
                    <a:lnTo>
                      <a:pt x="364" y="51"/>
                    </a:lnTo>
                    <a:lnTo>
                      <a:pt x="364" y="53"/>
                    </a:lnTo>
                    <a:lnTo>
                      <a:pt x="361" y="53"/>
                    </a:lnTo>
                    <a:lnTo>
                      <a:pt x="361" y="56"/>
                    </a:lnTo>
                    <a:lnTo>
                      <a:pt x="364" y="56"/>
                    </a:lnTo>
                    <a:lnTo>
                      <a:pt x="364" y="58"/>
                    </a:lnTo>
                    <a:lnTo>
                      <a:pt x="366" y="58"/>
                    </a:lnTo>
                    <a:lnTo>
                      <a:pt x="368" y="58"/>
                    </a:lnTo>
                    <a:lnTo>
                      <a:pt x="370" y="60"/>
                    </a:lnTo>
                    <a:lnTo>
                      <a:pt x="372" y="60"/>
                    </a:lnTo>
                    <a:lnTo>
                      <a:pt x="374" y="60"/>
                    </a:lnTo>
                    <a:lnTo>
                      <a:pt x="377" y="60"/>
                    </a:lnTo>
                    <a:lnTo>
                      <a:pt x="379" y="60"/>
                    </a:lnTo>
                    <a:lnTo>
                      <a:pt x="381" y="60"/>
                    </a:lnTo>
                    <a:lnTo>
                      <a:pt x="383" y="62"/>
                    </a:lnTo>
                    <a:lnTo>
                      <a:pt x="385" y="62"/>
                    </a:lnTo>
                    <a:lnTo>
                      <a:pt x="387" y="62"/>
                    </a:lnTo>
                    <a:lnTo>
                      <a:pt x="387" y="65"/>
                    </a:lnTo>
                    <a:lnTo>
                      <a:pt x="390" y="65"/>
                    </a:lnTo>
                    <a:lnTo>
                      <a:pt x="392" y="65"/>
                    </a:lnTo>
                    <a:lnTo>
                      <a:pt x="392" y="67"/>
                    </a:lnTo>
                    <a:lnTo>
                      <a:pt x="394" y="67"/>
                    </a:lnTo>
                    <a:lnTo>
                      <a:pt x="394" y="70"/>
                    </a:lnTo>
                    <a:lnTo>
                      <a:pt x="394" y="71"/>
                    </a:lnTo>
                    <a:lnTo>
                      <a:pt x="394" y="74"/>
                    </a:lnTo>
                    <a:lnTo>
                      <a:pt x="394" y="76"/>
                    </a:lnTo>
                    <a:lnTo>
                      <a:pt x="394" y="79"/>
                    </a:lnTo>
                    <a:lnTo>
                      <a:pt x="396" y="79"/>
                    </a:lnTo>
                    <a:lnTo>
                      <a:pt x="396" y="81"/>
                    </a:lnTo>
                    <a:lnTo>
                      <a:pt x="396" y="83"/>
                    </a:lnTo>
                    <a:lnTo>
                      <a:pt x="398" y="85"/>
                    </a:lnTo>
                    <a:lnTo>
                      <a:pt x="401" y="88"/>
                    </a:lnTo>
                    <a:lnTo>
                      <a:pt x="401" y="90"/>
                    </a:lnTo>
                    <a:lnTo>
                      <a:pt x="402" y="90"/>
                    </a:lnTo>
                    <a:lnTo>
                      <a:pt x="402" y="93"/>
                    </a:lnTo>
                    <a:lnTo>
                      <a:pt x="405" y="93"/>
                    </a:lnTo>
                    <a:lnTo>
                      <a:pt x="405" y="95"/>
                    </a:lnTo>
                    <a:lnTo>
                      <a:pt x="407" y="97"/>
                    </a:lnTo>
                    <a:lnTo>
                      <a:pt x="407" y="99"/>
                    </a:lnTo>
                    <a:lnTo>
                      <a:pt x="407" y="102"/>
                    </a:lnTo>
                    <a:lnTo>
                      <a:pt x="407" y="104"/>
                    </a:lnTo>
                    <a:lnTo>
                      <a:pt x="407" y="106"/>
                    </a:lnTo>
                    <a:lnTo>
                      <a:pt x="407" y="109"/>
                    </a:lnTo>
                    <a:lnTo>
                      <a:pt x="407" y="111"/>
                    </a:lnTo>
                    <a:lnTo>
                      <a:pt x="405" y="111"/>
                    </a:lnTo>
                    <a:lnTo>
                      <a:pt x="407" y="113"/>
                    </a:lnTo>
                    <a:lnTo>
                      <a:pt x="405" y="113"/>
                    </a:lnTo>
                    <a:lnTo>
                      <a:pt x="405" y="115"/>
                    </a:lnTo>
                    <a:lnTo>
                      <a:pt x="405" y="118"/>
                    </a:lnTo>
                    <a:lnTo>
                      <a:pt x="405" y="120"/>
                    </a:lnTo>
                    <a:lnTo>
                      <a:pt x="402" y="123"/>
                    </a:lnTo>
                    <a:lnTo>
                      <a:pt x="402" y="125"/>
                    </a:lnTo>
                    <a:lnTo>
                      <a:pt x="402" y="127"/>
                    </a:lnTo>
                    <a:lnTo>
                      <a:pt x="401" y="127"/>
                    </a:lnTo>
                    <a:lnTo>
                      <a:pt x="401" y="129"/>
                    </a:lnTo>
                    <a:lnTo>
                      <a:pt x="398" y="132"/>
                    </a:lnTo>
                    <a:lnTo>
                      <a:pt x="398" y="134"/>
                    </a:lnTo>
                    <a:lnTo>
                      <a:pt x="396" y="137"/>
                    </a:lnTo>
                    <a:lnTo>
                      <a:pt x="396" y="139"/>
                    </a:lnTo>
                    <a:lnTo>
                      <a:pt x="394" y="139"/>
                    </a:lnTo>
                    <a:lnTo>
                      <a:pt x="394" y="141"/>
                    </a:lnTo>
                    <a:lnTo>
                      <a:pt x="392" y="143"/>
                    </a:lnTo>
                    <a:lnTo>
                      <a:pt x="392" y="146"/>
                    </a:lnTo>
                    <a:lnTo>
                      <a:pt x="390" y="148"/>
                    </a:lnTo>
                    <a:lnTo>
                      <a:pt x="387" y="150"/>
                    </a:lnTo>
                    <a:lnTo>
                      <a:pt x="385" y="153"/>
                    </a:lnTo>
                    <a:lnTo>
                      <a:pt x="385" y="155"/>
                    </a:lnTo>
                    <a:lnTo>
                      <a:pt x="385" y="157"/>
                    </a:lnTo>
                    <a:lnTo>
                      <a:pt x="383" y="157"/>
                    </a:lnTo>
                    <a:lnTo>
                      <a:pt x="383" y="160"/>
                    </a:lnTo>
                    <a:lnTo>
                      <a:pt x="383" y="162"/>
                    </a:lnTo>
                    <a:lnTo>
                      <a:pt x="381" y="164"/>
                    </a:lnTo>
                    <a:lnTo>
                      <a:pt x="381" y="167"/>
                    </a:lnTo>
                    <a:lnTo>
                      <a:pt x="381" y="169"/>
                    </a:lnTo>
                    <a:lnTo>
                      <a:pt x="379" y="169"/>
                    </a:lnTo>
                    <a:lnTo>
                      <a:pt x="379" y="171"/>
                    </a:lnTo>
                    <a:lnTo>
                      <a:pt x="379" y="173"/>
                    </a:lnTo>
                    <a:lnTo>
                      <a:pt x="379" y="176"/>
                    </a:lnTo>
                    <a:lnTo>
                      <a:pt x="377" y="176"/>
                    </a:lnTo>
                    <a:lnTo>
                      <a:pt x="377" y="178"/>
                    </a:lnTo>
                    <a:lnTo>
                      <a:pt x="377" y="181"/>
                    </a:lnTo>
                    <a:lnTo>
                      <a:pt x="377" y="183"/>
                    </a:lnTo>
                    <a:lnTo>
                      <a:pt x="377" y="185"/>
                    </a:lnTo>
                    <a:lnTo>
                      <a:pt x="377" y="187"/>
                    </a:lnTo>
                    <a:lnTo>
                      <a:pt x="377" y="190"/>
                    </a:lnTo>
                    <a:lnTo>
                      <a:pt x="377" y="192"/>
                    </a:lnTo>
                    <a:lnTo>
                      <a:pt x="377" y="195"/>
                    </a:lnTo>
                    <a:lnTo>
                      <a:pt x="377" y="197"/>
                    </a:lnTo>
                    <a:lnTo>
                      <a:pt x="377" y="199"/>
                    </a:lnTo>
                    <a:lnTo>
                      <a:pt x="377" y="201"/>
                    </a:lnTo>
                    <a:lnTo>
                      <a:pt x="377" y="204"/>
                    </a:lnTo>
                    <a:lnTo>
                      <a:pt x="377" y="206"/>
                    </a:lnTo>
                    <a:lnTo>
                      <a:pt x="377" y="208"/>
                    </a:lnTo>
                    <a:lnTo>
                      <a:pt x="377" y="211"/>
                    </a:lnTo>
                    <a:lnTo>
                      <a:pt x="379" y="213"/>
                    </a:lnTo>
                    <a:lnTo>
                      <a:pt x="379" y="215"/>
                    </a:lnTo>
                    <a:lnTo>
                      <a:pt x="379" y="218"/>
                    </a:lnTo>
                    <a:lnTo>
                      <a:pt x="379" y="220"/>
                    </a:lnTo>
                    <a:lnTo>
                      <a:pt x="379" y="222"/>
                    </a:lnTo>
                    <a:lnTo>
                      <a:pt x="379" y="225"/>
                    </a:lnTo>
                    <a:lnTo>
                      <a:pt x="379" y="227"/>
                    </a:lnTo>
                    <a:lnTo>
                      <a:pt x="379" y="229"/>
                    </a:lnTo>
                    <a:lnTo>
                      <a:pt x="381" y="229"/>
                    </a:lnTo>
                    <a:lnTo>
                      <a:pt x="381" y="231"/>
                    </a:lnTo>
                    <a:lnTo>
                      <a:pt x="381" y="234"/>
                    </a:lnTo>
                    <a:lnTo>
                      <a:pt x="383" y="234"/>
                    </a:lnTo>
                    <a:lnTo>
                      <a:pt x="383" y="236"/>
                    </a:lnTo>
                    <a:lnTo>
                      <a:pt x="383" y="239"/>
                    </a:lnTo>
                    <a:lnTo>
                      <a:pt x="385" y="239"/>
                    </a:lnTo>
                    <a:lnTo>
                      <a:pt x="385" y="240"/>
                    </a:lnTo>
                    <a:lnTo>
                      <a:pt x="387" y="243"/>
                    </a:lnTo>
                    <a:lnTo>
                      <a:pt x="387" y="245"/>
                    </a:lnTo>
                    <a:lnTo>
                      <a:pt x="390" y="245"/>
                    </a:lnTo>
                    <a:lnTo>
                      <a:pt x="390" y="248"/>
                    </a:lnTo>
                    <a:lnTo>
                      <a:pt x="392" y="248"/>
                    </a:lnTo>
                    <a:lnTo>
                      <a:pt x="392" y="250"/>
                    </a:lnTo>
                    <a:lnTo>
                      <a:pt x="394" y="250"/>
                    </a:lnTo>
                    <a:lnTo>
                      <a:pt x="394" y="252"/>
                    </a:lnTo>
                    <a:lnTo>
                      <a:pt x="396" y="254"/>
                    </a:lnTo>
                    <a:lnTo>
                      <a:pt x="396" y="257"/>
                    </a:lnTo>
                    <a:lnTo>
                      <a:pt x="396" y="259"/>
                    </a:lnTo>
                    <a:lnTo>
                      <a:pt x="394" y="262"/>
                    </a:lnTo>
                    <a:lnTo>
                      <a:pt x="394" y="264"/>
                    </a:lnTo>
                    <a:lnTo>
                      <a:pt x="394" y="266"/>
                    </a:lnTo>
                    <a:lnTo>
                      <a:pt x="394" y="268"/>
                    </a:lnTo>
                    <a:lnTo>
                      <a:pt x="394" y="271"/>
                    </a:lnTo>
                    <a:lnTo>
                      <a:pt x="394" y="273"/>
                    </a:lnTo>
                    <a:lnTo>
                      <a:pt x="396" y="273"/>
                    </a:lnTo>
                    <a:lnTo>
                      <a:pt x="396" y="275"/>
                    </a:lnTo>
                    <a:lnTo>
                      <a:pt x="396" y="278"/>
                    </a:lnTo>
                    <a:lnTo>
                      <a:pt x="398" y="278"/>
                    </a:lnTo>
                    <a:lnTo>
                      <a:pt x="398" y="280"/>
                    </a:lnTo>
                    <a:lnTo>
                      <a:pt x="401" y="282"/>
                    </a:lnTo>
                    <a:lnTo>
                      <a:pt x="402" y="285"/>
                    </a:lnTo>
                    <a:lnTo>
                      <a:pt x="405" y="285"/>
                    </a:lnTo>
                    <a:lnTo>
                      <a:pt x="407" y="287"/>
                    </a:lnTo>
                    <a:lnTo>
                      <a:pt x="409" y="289"/>
                    </a:lnTo>
                    <a:lnTo>
                      <a:pt x="411" y="289"/>
                    </a:lnTo>
                    <a:lnTo>
                      <a:pt x="413" y="292"/>
                    </a:lnTo>
                    <a:lnTo>
                      <a:pt x="415" y="292"/>
                    </a:lnTo>
                    <a:lnTo>
                      <a:pt x="418" y="294"/>
                    </a:lnTo>
                    <a:lnTo>
                      <a:pt x="420" y="296"/>
                    </a:lnTo>
                    <a:lnTo>
                      <a:pt x="422" y="296"/>
                    </a:lnTo>
                    <a:lnTo>
                      <a:pt x="424" y="298"/>
                    </a:lnTo>
                    <a:lnTo>
                      <a:pt x="426" y="298"/>
                    </a:lnTo>
                    <a:lnTo>
                      <a:pt x="429" y="298"/>
                    </a:lnTo>
                    <a:lnTo>
                      <a:pt x="431" y="298"/>
                    </a:lnTo>
                    <a:lnTo>
                      <a:pt x="433" y="298"/>
                    </a:lnTo>
                    <a:lnTo>
                      <a:pt x="433" y="301"/>
                    </a:lnTo>
                    <a:lnTo>
                      <a:pt x="435" y="301"/>
                    </a:lnTo>
                    <a:lnTo>
                      <a:pt x="435" y="303"/>
                    </a:lnTo>
                    <a:lnTo>
                      <a:pt x="437" y="303"/>
                    </a:lnTo>
                    <a:lnTo>
                      <a:pt x="437" y="306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2" y="308"/>
                    </a:lnTo>
                    <a:lnTo>
                      <a:pt x="442" y="310"/>
                    </a:lnTo>
                    <a:lnTo>
                      <a:pt x="444" y="312"/>
                    </a:lnTo>
                    <a:lnTo>
                      <a:pt x="446" y="312"/>
                    </a:lnTo>
                    <a:lnTo>
                      <a:pt x="446" y="315"/>
                    </a:lnTo>
                    <a:lnTo>
                      <a:pt x="446" y="317"/>
                    </a:lnTo>
                    <a:lnTo>
                      <a:pt x="446" y="320"/>
                    </a:lnTo>
                    <a:lnTo>
                      <a:pt x="448" y="322"/>
                    </a:lnTo>
                    <a:lnTo>
                      <a:pt x="448" y="324"/>
                    </a:lnTo>
                    <a:lnTo>
                      <a:pt x="450" y="324"/>
                    </a:lnTo>
                    <a:lnTo>
                      <a:pt x="450" y="326"/>
                    </a:lnTo>
                    <a:lnTo>
                      <a:pt x="452" y="329"/>
                    </a:lnTo>
                    <a:lnTo>
                      <a:pt x="455" y="329"/>
                    </a:lnTo>
                    <a:lnTo>
                      <a:pt x="459" y="333"/>
                    </a:lnTo>
                    <a:lnTo>
                      <a:pt x="461" y="408"/>
                    </a:lnTo>
                    <a:lnTo>
                      <a:pt x="455" y="410"/>
                    </a:lnTo>
                    <a:lnTo>
                      <a:pt x="452" y="410"/>
                    </a:lnTo>
                    <a:lnTo>
                      <a:pt x="450" y="410"/>
                    </a:lnTo>
                    <a:lnTo>
                      <a:pt x="448" y="410"/>
                    </a:lnTo>
                    <a:lnTo>
                      <a:pt x="446" y="410"/>
                    </a:lnTo>
                    <a:lnTo>
                      <a:pt x="444" y="410"/>
                    </a:lnTo>
                    <a:lnTo>
                      <a:pt x="442" y="410"/>
                    </a:lnTo>
                    <a:lnTo>
                      <a:pt x="439" y="410"/>
                    </a:lnTo>
                    <a:lnTo>
                      <a:pt x="435" y="412"/>
                    </a:lnTo>
                    <a:lnTo>
                      <a:pt x="433" y="412"/>
                    </a:lnTo>
                    <a:lnTo>
                      <a:pt x="431" y="412"/>
                    </a:lnTo>
                    <a:lnTo>
                      <a:pt x="429" y="412"/>
                    </a:lnTo>
                    <a:lnTo>
                      <a:pt x="426" y="412"/>
                    </a:lnTo>
                    <a:lnTo>
                      <a:pt x="424" y="412"/>
                    </a:lnTo>
                    <a:lnTo>
                      <a:pt x="422" y="412"/>
                    </a:lnTo>
                    <a:lnTo>
                      <a:pt x="422" y="410"/>
                    </a:lnTo>
                    <a:lnTo>
                      <a:pt x="420" y="410"/>
                    </a:lnTo>
                    <a:lnTo>
                      <a:pt x="418" y="410"/>
                    </a:lnTo>
                    <a:lnTo>
                      <a:pt x="415" y="410"/>
                    </a:lnTo>
                    <a:lnTo>
                      <a:pt x="413" y="408"/>
                    </a:lnTo>
                    <a:lnTo>
                      <a:pt x="411" y="408"/>
                    </a:lnTo>
                    <a:lnTo>
                      <a:pt x="409" y="408"/>
                    </a:lnTo>
                    <a:lnTo>
                      <a:pt x="407" y="408"/>
                    </a:lnTo>
                    <a:lnTo>
                      <a:pt x="407" y="405"/>
                    </a:lnTo>
                    <a:lnTo>
                      <a:pt x="405" y="405"/>
                    </a:lnTo>
                    <a:lnTo>
                      <a:pt x="402" y="405"/>
                    </a:lnTo>
                    <a:lnTo>
                      <a:pt x="401" y="403"/>
                    </a:lnTo>
                    <a:lnTo>
                      <a:pt x="398" y="403"/>
                    </a:lnTo>
                    <a:lnTo>
                      <a:pt x="396" y="403"/>
                    </a:lnTo>
                    <a:lnTo>
                      <a:pt x="394" y="403"/>
                    </a:lnTo>
                    <a:lnTo>
                      <a:pt x="392" y="403"/>
                    </a:lnTo>
                    <a:lnTo>
                      <a:pt x="390" y="403"/>
                    </a:lnTo>
                    <a:lnTo>
                      <a:pt x="387" y="403"/>
                    </a:lnTo>
                    <a:lnTo>
                      <a:pt x="387" y="405"/>
                    </a:lnTo>
                    <a:lnTo>
                      <a:pt x="385" y="405"/>
                    </a:lnTo>
                    <a:lnTo>
                      <a:pt x="383" y="405"/>
                    </a:lnTo>
                    <a:lnTo>
                      <a:pt x="383" y="408"/>
                    </a:lnTo>
                    <a:lnTo>
                      <a:pt x="381" y="408"/>
                    </a:lnTo>
                    <a:lnTo>
                      <a:pt x="381" y="410"/>
                    </a:lnTo>
                    <a:lnTo>
                      <a:pt x="379" y="412"/>
                    </a:lnTo>
                    <a:lnTo>
                      <a:pt x="379" y="414"/>
                    </a:lnTo>
                    <a:lnTo>
                      <a:pt x="379" y="417"/>
                    </a:lnTo>
                    <a:lnTo>
                      <a:pt x="379" y="419"/>
                    </a:lnTo>
                    <a:lnTo>
                      <a:pt x="379" y="422"/>
                    </a:lnTo>
                    <a:lnTo>
                      <a:pt x="379" y="423"/>
                    </a:lnTo>
                    <a:lnTo>
                      <a:pt x="381" y="423"/>
                    </a:lnTo>
                    <a:lnTo>
                      <a:pt x="381" y="426"/>
                    </a:lnTo>
                    <a:lnTo>
                      <a:pt x="379" y="428"/>
                    </a:lnTo>
                    <a:lnTo>
                      <a:pt x="379" y="431"/>
                    </a:lnTo>
                    <a:lnTo>
                      <a:pt x="379" y="433"/>
                    </a:lnTo>
                    <a:lnTo>
                      <a:pt x="377" y="433"/>
                    </a:lnTo>
                    <a:lnTo>
                      <a:pt x="377" y="435"/>
                    </a:lnTo>
                    <a:lnTo>
                      <a:pt x="374" y="437"/>
                    </a:lnTo>
                    <a:lnTo>
                      <a:pt x="374" y="440"/>
                    </a:lnTo>
                    <a:lnTo>
                      <a:pt x="372" y="440"/>
                    </a:lnTo>
                    <a:lnTo>
                      <a:pt x="372" y="442"/>
                    </a:lnTo>
                    <a:lnTo>
                      <a:pt x="370" y="444"/>
                    </a:lnTo>
                    <a:lnTo>
                      <a:pt x="368" y="447"/>
                    </a:lnTo>
                    <a:lnTo>
                      <a:pt x="366" y="447"/>
                    </a:lnTo>
                    <a:lnTo>
                      <a:pt x="366" y="449"/>
                    </a:lnTo>
                    <a:lnTo>
                      <a:pt x="364" y="449"/>
                    </a:lnTo>
                    <a:lnTo>
                      <a:pt x="361" y="449"/>
                    </a:lnTo>
                    <a:lnTo>
                      <a:pt x="359" y="451"/>
                    </a:lnTo>
                    <a:lnTo>
                      <a:pt x="359" y="454"/>
                    </a:lnTo>
                    <a:lnTo>
                      <a:pt x="357" y="454"/>
                    </a:lnTo>
                    <a:lnTo>
                      <a:pt x="357" y="456"/>
                    </a:lnTo>
                    <a:lnTo>
                      <a:pt x="357" y="458"/>
                    </a:lnTo>
                    <a:lnTo>
                      <a:pt x="357" y="461"/>
                    </a:lnTo>
                    <a:lnTo>
                      <a:pt x="355" y="461"/>
                    </a:lnTo>
                    <a:lnTo>
                      <a:pt x="355" y="463"/>
                    </a:lnTo>
                    <a:lnTo>
                      <a:pt x="355" y="465"/>
                    </a:lnTo>
                    <a:lnTo>
                      <a:pt x="355" y="467"/>
                    </a:lnTo>
                    <a:lnTo>
                      <a:pt x="355" y="470"/>
                    </a:lnTo>
                    <a:lnTo>
                      <a:pt x="353" y="472"/>
                    </a:lnTo>
                    <a:lnTo>
                      <a:pt x="353" y="475"/>
                    </a:lnTo>
                    <a:lnTo>
                      <a:pt x="353" y="477"/>
                    </a:lnTo>
                    <a:lnTo>
                      <a:pt x="350" y="477"/>
                    </a:lnTo>
                    <a:lnTo>
                      <a:pt x="350" y="479"/>
                    </a:lnTo>
                    <a:lnTo>
                      <a:pt x="348" y="481"/>
                    </a:lnTo>
                    <a:lnTo>
                      <a:pt x="348" y="484"/>
                    </a:lnTo>
                    <a:lnTo>
                      <a:pt x="346" y="484"/>
                    </a:lnTo>
                    <a:lnTo>
                      <a:pt x="344" y="484"/>
                    </a:lnTo>
                    <a:lnTo>
                      <a:pt x="344" y="486"/>
                    </a:lnTo>
                    <a:lnTo>
                      <a:pt x="342" y="486"/>
                    </a:lnTo>
                    <a:lnTo>
                      <a:pt x="340" y="486"/>
                    </a:lnTo>
                    <a:lnTo>
                      <a:pt x="337" y="486"/>
                    </a:lnTo>
                    <a:lnTo>
                      <a:pt x="336" y="486"/>
                    </a:lnTo>
                    <a:lnTo>
                      <a:pt x="336" y="489"/>
                    </a:lnTo>
                    <a:lnTo>
                      <a:pt x="333" y="489"/>
                    </a:lnTo>
                    <a:lnTo>
                      <a:pt x="331" y="489"/>
                    </a:lnTo>
                    <a:lnTo>
                      <a:pt x="329" y="489"/>
                    </a:lnTo>
                    <a:lnTo>
                      <a:pt x="329" y="486"/>
                    </a:lnTo>
                    <a:lnTo>
                      <a:pt x="327" y="486"/>
                    </a:lnTo>
                    <a:lnTo>
                      <a:pt x="325" y="484"/>
                    </a:lnTo>
                    <a:lnTo>
                      <a:pt x="325" y="481"/>
                    </a:lnTo>
                    <a:lnTo>
                      <a:pt x="323" y="481"/>
                    </a:lnTo>
                    <a:lnTo>
                      <a:pt x="323" y="479"/>
                    </a:lnTo>
                    <a:lnTo>
                      <a:pt x="320" y="479"/>
                    </a:lnTo>
                    <a:lnTo>
                      <a:pt x="318" y="477"/>
                    </a:lnTo>
                    <a:lnTo>
                      <a:pt x="316" y="477"/>
                    </a:lnTo>
                    <a:lnTo>
                      <a:pt x="314" y="477"/>
                    </a:lnTo>
                    <a:lnTo>
                      <a:pt x="312" y="475"/>
                    </a:lnTo>
                    <a:lnTo>
                      <a:pt x="309" y="475"/>
                    </a:lnTo>
                    <a:lnTo>
                      <a:pt x="307" y="472"/>
                    </a:lnTo>
                    <a:lnTo>
                      <a:pt x="305" y="472"/>
                    </a:lnTo>
                    <a:lnTo>
                      <a:pt x="303" y="470"/>
                    </a:lnTo>
                    <a:lnTo>
                      <a:pt x="301" y="470"/>
                    </a:lnTo>
                    <a:lnTo>
                      <a:pt x="299" y="470"/>
                    </a:lnTo>
                    <a:lnTo>
                      <a:pt x="296" y="467"/>
                    </a:lnTo>
                    <a:lnTo>
                      <a:pt x="294" y="467"/>
                    </a:lnTo>
                    <a:lnTo>
                      <a:pt x="292" y="467"/>
                    </a:lnTo>
                    <a:lnTo>
                      <a:pt x="290" y="467"/>
                    </a:lnTo>
                    <a:lnTo>
                      <a:pt x="288" y="465"/>
                    </a:lnTo>
                    <a:lnTo>
                      <a:pt x="286" y="465"/>
                    </a:lnTo>
                    <a:lnTo>
                      <a:pt x="283" y="465"/>
                    </a:lnTo>
                    <a:lnTo>
                      <a:pt x="281" y="465"/>
                    </a:lnTo>
                    <a:lnTo>
                      <a:pt x="279" y="465"/>
                    </a:lnTo>
                    <a:lnTo>
                      <a:pt x="279" y="467"/>
                    </a:lnTo>
                    <a:lnTo>
                      <a:pt x="277" y="467"/>
                    </a:lnTo>
                    <a:lnTo>
                      <a:pt x="275" y="470"/>
                    </a:lnTo>
                    <a:lnTo>
                      <a:pt x="272" y="472"/>
                    </a:lnTo>
                    <a:lnTo>
                      <a:pt x="271" y="475"/>
                    </a:lnTo>
                    <a:lnTo>
                      <a:pt x="271" y="477"/>
                    </a:lnTo>
                    <a:lnTo>
                      <a:pt x="268" y="477"/>
                    </a:lnTo>
                    <a:lnTo>
                      <a:pt x="268" y="479"/>
                    </a:lnTo>
                    <a:lnTo>
                      <a:pt x="268" y="481"/>
                    </a:lnTo>
                    <a:lnTo>
                      <a:pt x="266" y="481"/>
                    </a:lnTo>
                    <a:lnTo>
                      <a:pt x="266" y="484"/>
                    </a:lnTo>
                    <a:lnTo>
                      <a:pt x="266" y="486"/>
                    </a:lnTo>
                    <a:lnTo>
                      <a:pt x="264" y="489"/>
                    </a:lnTo>
                    <a:lnTo>
                      <a:pt x="264" y="491"/>
                    </a:lnTo>
                    <a:lnTo>
                      <a:pt x="262" y="491"/>
                    </a:lnTo>
                    <a:lnTo>
                      <a:pt x="262" y="493"/>
                    </a:lnTo>
                    <a:lnTo>
                      <a:pt x="262" y="495"/>
                    </a:lnTo>
                    <a:lnTo>
                      <a:pt x="260" y="495"/>
                    </a:lnTo>
                    <a:lnTo>
                      <a:pt x="260" y="498"/>
                    </a:lnTo>
                    <a:lnTo>
                      <a:pt x="258" y="500"/>
                    </a:lnTo>
                    <a:lnTo>
                      <a:pt x="258" y="502"/>
                    </a:lnTo>
                    <a:lnTo>
                      <a:pt x="255" y="502"/>
                    </a:lnTo>
                    <a:lnTo>
                      <a:pt x="255" y="505"/>
                    </a:lnTo>
                    <a:lnTo>
                      <a:pt x="253" y="507"/>
                    </a:lnTo>
                    <a:lnTo>
                      <a:pt x="253" y="509"/>
                    </a:lnTo>
                    <a:lnTo>
                      <a:pt x="253" y="512"/>
                    </a:lnTo>
                    <a:lnTo>
                      <a:pt x="253" y="514"/>
                    </a:lnTo>
                    <a:lnTo>
                      <a:pt x="253" y="516"/>
                    </a:lnTo>
                    <a:lnTo>
                      <a:pt x="251" y="516"/>
                    </a:lnTo>
                    <a:lnTo>
                      <a:pt x="251" y="519"/>
                    </a:lnTo>
                    <a:lnTo>
                      <a:pt x="251" y="521"/>
                    </a:lnTo>
                    <a:lnTo>
                      <a:pt x="253" y="521"/>
                    </a:lnTo>
                    <a:lnTo>
                      <a:pt x="253" y="523"/>
                    </a:lnTo>
                    <a:lnTo>
                      <a:pt x="253" y="525"/>
                    </a:lnTo>
                    <a:lnTo>
                      <a:pt x="253" y="528"/>
                    </a:lnTo>
                    <a:lnTo>
                      <a:pt x="253" y="530"/>
                    </a:lnTo>
                    <a:lnTo>
                      <a:pt x="253" y="533"/>
                    </a:lnTo>
                    <a:lnTo>
                      <a:pt x="251" y="533"/>
                    </a:lnTo>
                    <a:lnTo>
                      <a:pt x="249" y="535"/>
                    </a:lnTo>
                    <a:lnTo>
                      <a:pt x="247" y="535"/>
                    </a:lnTo>
                    <a:lnTo>
                      <a:pt x="244" y="535"/>
                    </a:lnTo>
                    <a:lnTo>
                      <a:pt x="242" y="535"/>
                    </a:lnTo>
                    <a:lnTo>
                      <a:pt x="242" y="533"/>
                    </a:lnTo>
                    <a:lnTo>
                      <a:pt x="240" y="533"/>
                    </a:lnTo>
                    <a:lnTo>
                      <a:pt x="240" y="530"/>
                    </a:lnTo>
                    <a:lnTo>
                      <a:pt x="238" y="530"/>
                    </a:lnTo>
                    <a:lnTo>
                      <a:pt x="238" y="528"/>
                    </a:lnTo>
                    <a:lnTo>
                      <a:pt x="236" y="528"/>
                    </a:lnTo>
                    <a:lnTo>
                      <a:pt x="236" y="525"/>
                    </a:lnTo>
                    <a:lnTo>
                      <a:pt x="234" y="525"/>
                    </a:lnTo>
                    <a:lnTo>
                      <a:pt x="234" y="523"/>
                    </a:lnTo>
                    <a:lnTo>
                      <a:pt x="231" y="521"/>
                    </a:lnTo>
                    <a:lnTo>
                      <a:pt x="230" y="521"/>
                    </a:lnTo>
                    <a:lnTo>
                      <a:pt x="230" y="519"/>
                    </a:lnTo>
                    <a:lnTo>
                      <a:pt x="227" y="519"/>
                    </a:lnTo>
                    <a:lnTo>
                      <a:pt x="225" y="516"/>
                    </a:lnTo>
                    <a:lnTo>
                      <a:pt x="223" y="516"/>
                    </a:lnTo>
                    <a:lnTo>
                      <a:pt x="221" y="514"/>
                    </a:lnTo>
                    <a:lnTo>
                      <a:pt x="219" y="512"/>
                    </a:lnTo>
                    <a:lnTo>
                      <a:pt x="217" y="512"/>
                    </a:lnTo>
                    <a:lnTo>
                      <a:pt x="214" y="509"/>
                    </a:lnTo>
                    <a:lnTo>
                      <a:pt x="212" y="507"/>
                    </a:lnTo>
                    <a:lnTo>
                      <a:pt x="210" y="507"/>
                    </a:lnTo>
                    <a:lnTo>
                      <a:pt x="210" y="505"/>
                    </a:lnTo>
                    <a:lnTo>
                      <a:pt x="208" y="505"/>
                    </a:lnTo>
                    <a:lnTo>
                      <a:pt x="208" y="502"/>
                    </a:lnTo>
                    <a:lnTo>
                      <a:pt x="206" y="502"/>
                    </a:lnTo>
                    <a:lnTo>
                      <a:pt x="206" y="500"/>
                    </a:lnTo>
                    <a:lnTo>
                      <a:pt x="203" y="500"/>
                    </a:lnTo>
                    <a:lnTo>
                      <a:pt x="203" y="498"/>
                    </a:lnTo>
                    <a:lnTo>
                      <a:pt x="201" y="495"/>
                    </a:lnTo>
                    <a:lnTo>
                      <a:pt x="199" y="493"/>
                    </a:lnTo>
                    <a:lnTo>
                      <a:pt x="199" y="491"/>
                    </a:lnTo>
                    <a:lnTo>
                      <a:pt x="197" y="489"/>
                    </a:lnTo>
                    <a:lnTo>
                      <a:pt x="197" y="486"/>
                    </a:lnTo>
                    <a:lnTo>
                      <a:pt x="197" y="484"/>
                    </a:lnTo>
                    <a:lnTo>
                      <a:pt x="195" y="481"/>
                    </a:lnTo>
                    <a:lnTo>
                      <a:pt x="195" y="479"/>
                    </a:lnTo>
                    <a:lnTo>
                      <a:pt x="195" y="477"/>
                    </a:lnTo>
                    <a:lnTo>
                      <a:pt x="195" y="475"/>
                    </a:lnTo>
                    <a:lnTo>
                      <a:pt x="195" y="472"/>
                    </a:lnTo>
                    <a:lnTo>
                      <a:pt x="193" y="470"/>
                    </a:lnTo>
                    <a:lnTo>
                      <a:pt x="193" y="467"/>
                    </a:lnTo>
                    <a:lnTo>
                      <a:pt x="193" y="465"/>
                    </a:lnTo>
                    <a:lnTo>
                      <a:pt x="193" y="463"/>
                    </a:lnTo>
                    <a:lnTo>
                      <a:pt x="193" y="461"/>
                    </a:lnTo>
                    <a:lnTo>
                      <a:pt x="190" y="458"/>
                    </a:lnTo>
                    <a:lnTo>
                      <a:pt x="190" y="456"/>
                    </a:lnTo>
                    <a:lnTo>
                      <a:pt x="190" y="454"/>
                    </a:lnTo>
                    <a:lnTo>
                      <a:pt x="188" y="451"/>
                    </a:lnTo>
                    <a:lnTo>
                      <a:pt x="188" y="449"/>
                    </a:lnTo>
                    <a:lnTo>
                      <a:pt x="188" y="447"/>
                    </a:lnTo>
                    <a:lnTo>
                      <a:pt x="188" y="444"/>
                    </a:lnTo>
                    <a:lnTo>
                      <a:pt x="186" y="442"/>
                    </a:lnTo>
                    <a:lnTo>
                      <a:pt x="188" y="440"/>
                    </a:lnTo>
                    <a:lnTo>
                      <a:pt x="188" y="437"/>
                    </a:lnTo>
                    <a:lnTo>
                      <a:pt x="188" y="435"/>
                    </a:lnTo>
                    <a:lnTo>
                      <a:pt x="188" y="433"/>
                    </a:lnTo>
                    <a:lnTo>
                      <a:pt x="188" y="431"/>
                    </a:lnTo>
                    <a:lnTo>
                      <a:pt x="188" y="428"/>
                    </a:lnTo>
                    <a:lnTo>
                      <a:pt x="188" y="426"/>
                    </a:lnTo>
                    <a:lnTo>
                      <a:pt x="188" y="422"/>
                    </a:lnTo>
                    <a:lnTo>
                      <a:pt x="188" y="419"/>
                    </a:lnTo>
                    <a:lnTo>
                      <a:pt x="188" y="417"/>
                    </a:lnTo>
                    <a:lnTo>
                      <a:pt x="188" y="414"/>
                    </a:lnTo>
                    <a:lnTo>
                      <a:pt x="188" y="412"/>
                    </a:lnTo>
                    <a:lnTo>
                      <a:pt x="188" y="410"/>
                    </a:lnTo>
                    <a:lnTo>
                      <a:pt x="188" y="408"/>
                    </a:lnTo>
                    <a:lnTo>
                      <a:pt x="188" y="405"/>
                    </a:lnTo>
                    <a:lnTo>
                      <a:pt x="190" y="403"/>
                    </a:lnTo>
                    <a:lnTo>
                      <a:pt x="190" y="400"/>
                    </a:lnTo>
                    <a:lnTo>
                      <a:pt x="190" y="398"/>
                    </a:lnTo>
                    <a:lnTo>
                      <a:pt x="190" y="396"/>
                    </a:lnTo>
                    <a:lnTo>
                      <a:pt x="190" y="394"/>
                    </a:lnTo>
                    <a:lnTo>
                      <a:pt x="190" y="391"/>
                    </a:lnTo>
                    <a:lnTo>
                      <a:pt x="190" y="389"/>
                    </a:lnTo>
                    <a:lnTo>
                      <a:pt x="190" y="387"/>
                    </a:lnTo>
                    <a:lnTo>
                      <a:pt x="190" y="384"/>
                    </a:lnTo>
                    <a:lnTo>
                      <a:pt x="190" y="380"/>
                    </a:lnTo>
                    <a:lnTo>
                      <a:pt x="190" y="377"/>
                    </a:lnTo>
                    <a:lnTo>
                      <a:pt x="190" y="375"/>
                    </a:lnTo>
                    <a:lnTo>
                      <a:pt x="190" y="373"/>
                    </a:lnTo>
                    <a:lnTo>
                      <a:pt x="190" y="370"/>
                    </a:lnTo>
                    <a:lnTo>
                      <a:pt x="190" y="368"/>
                    </a:lnTo>
                    <a:lnTo>
                      <a:pt x="190" y="366"/>
                    </a:lnTo>
                    <a:lnTo>
                      <a:pt x="190" y="364"/>
                    </a:lnTo>
                    <a:lnTo>
                      <a:pt x="190" y="361"/>
                    </a:lnTo>
                    <a:lnTo>
                      <a:pt x="190" y="359"/>
                    </a:lnTo>
                    <a:lnTo>
                      <a:pt x="190" y="356"/>
                    </a:lnTo>
                    <a:lnTo>
                      <a:pt x="190" y="352"/>
                    </a:lnTo>
                    <a:lnTo>
                      <a:pt x="190" y="350"/>
                    </a:lnTo>
                    <a:lnTo>
                      <a:pt x="188" y="347"/>
                    </a:lnTo>
                    <a:lnTo>
                      <a:pt x="188" y="345"/>
                    </a:lnTo>
                    <a:lnTo>
                      <a:pt x="186" y="342"/>
                    </a:lnTo>
                    <a:lnTo>
                      <a:pt x="186" y="340"/>
                    </a:lnTo>
                    <a:lnTo>
                      <a:pt x="186" y="338"/>
                    </a:lnTo>
                    <a:lnTo>
                      <a:pt x="184" y="338"/>
                    </a:lnTo>
                    <a:lnTo>
                      <a:pt x="184" y="336"/>
                    </a:lnTo>
                    <a:lnTo>
                      <a:pt x="182" y="333"/>
                    </a:lnTo>
                    <a:lnTo>
                      <a:pt x="180" y="331"/>
                    </a:lnTo>
                    <a:lnTo>
                      <a:pt x="180" y="329"/>
                    </a:lnTo>
                    <a:lnTo>
                      <a:pt x="177" y="326"/>
                    </a:lnTo>
                    <a:lnTo>
                      <a:pt x="175" y="324"/>
                    </a:lnTo>
                    <a:lnTo>
                      <a:pt x="175" y="322"/>
                    </a:lnTo>
                    <a:lnTo>
                      <a:pt x="173" y="322"/>
                    </a:lnTo>
                    <a:lnTo>
                      <a:pt x="171" y="320"/>
                    </a:lnTo>
                    <a:lnTo>
                      <a:pt x="169" y="317"/>
                    </a:lnTo>
                    <a:lnTo>
                      <a:pt x="166" y="315"/>
                    </a:lnTo>
                    <a:lnTo>
                      <a:pt x="165" y="312"/>
                    </a:lnTo>
                    <a:lnTo>
                      <a:pt x="165" y="310"/>
                    </a:lnTo>
                    <a:lnTo>
                      <a:pt x="162" y="310"/>
                    </a:lnTo>
                    <a:lnTo>
                      <a:pt x="162" y="308"/>
                    </a:lnTo>
                    <a:lnTo>
                      <a:pt x="160" y="306"/>
                    </a:lnTo>
                    <a:lnTo>
                      <a:pt x="158" y="303"/>
                    </a:lnTo>
                    <a:lnTo>
                      <a:pt x="158" y="301"/>
                    </a:lnTo>
                    <a:lnTo>
                      <a:pt x="156" y="301"/>
                    </a:lnTo>
                    <a:lnTo>
                      <a:pt x="156" y="298"/>
                    </a:lnTo>
                    <a:lnTo>
                      <a:pt x="156" y="296"/>
                    </a:lnTo>
                    <a:lnTo>
                      <a:pt x="154" y="294"/>
                    </a:lnTo>
                    <a:lnTo>
                      <a:pt x="154" y="292"/>
                    </a:lnTo>
                    <a:lnTo>
                      <a:pt x="152" y="287"/>
                    </a:lnTo>
                    <a:lnTo>
                      <a:pt x="152" y="285"/>
                    </a:lnTo>
                    <a:lnTo>
                      <a:pt x="149" y="282"/>
                    </a:lnTo>
                    <a:lnTo>
                      <a:pt x="149" y="280"/>
                    </a:lnTo>
                    <a:lnTo>
                      <a:pt x="149" y="278"/>
                    </a:lnTo>
                    <a:lnTo>
                      <a:pt x="149" y="275"/>
                    </a:lnTo>
                    <a:lnTo>
                      <a:pt x="149" y="273"/>
                    </a:lnTo>
                    <a:lnTo>
                      <a:pt x="147" y="271"/>
                    </a:lnTo>
                    <a:lnTo>
                      <a:pt x="147" y="268"/>
                    </a:lnTo>
                    <a:lnTo>
                      <a:pt x="147" y="266"/>
                    </a:lnTo>
                    <a:lnTo>
                      <a:pt x="147" y="264"/>
                    </a:lnTo>
                    <a:lnTo>
                      <a:pt x="147" y="262"/>
                    </a:lnTo>
                    <a:lnTo>
                      <a:pt x="145" y="262"/>
                    </a:lnTo>
                    <a:lnTo>
                      <a:pt x="145" y="259"/>
                    </a:lnTo>
                    <a:lnTo>
                      <a:pt x="143" y="259"/>
                    </a:lnTo>
                    <a:lnTo>
                      <a:pt x="143" y="257"/>
                    </a:lnTo>
                    <a:lnTo>
                      <a:pt x="141" y="25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Freeform 118"/>
              <p:cNvSpPr>
                <a:spLocks/>
              </p:cNvSpPr>
              <p:nvPr/>
            </p:nvSpPr>
            <p:spPr bwMode="auto">
              <a:xfrm>
                <a:off x="192" y="1413"/>
                <a:ext cx="832" cy="432"/>
              </a:xfrm>
              <a:custGeom>
                <a:avLst/>
                <a:gdLst>
                  <a:gd name="T0" fmla="*/ 2147483647 w 582"/>
                  <a:gd name="T1" fmla="*/ 1411907636 h 325"/>
                  <a:gd name="T2" fmla="*/ 2147483647 w 582"/>
                  <a:gd name="T3" fmla="*/ 1511140590 h 325"/>
                  <a:gd name="T4" fmla="*/ 2147483647 w 582"/>
                  <a:gd name="T5" fmla="*/ 1633008094 h 325"/>
                  <a:gd name="T6" fmla="*/ 2147483647 w 582"/>
                  <a:gd name="T7" fmla="*/ 1663770578 h 325"/>
                  <a:gd name="T8" fmla="*/ 2147483647 w 582"/>
                  <a:gd name="T9" fmla="*/ 1643957023 h 325"/>
                  <a:gd name="T10" fmla="*/ 2147483647 w 582"/>
                  <a:gd name="T11" fmla="*/ 1691757121 h 325"/>
                  <a:gd name="T12" fmla="*/ 2147483647 w 582"/>
                  <a:gd name="T13" fmla="*/ 1777958721 h 325"/>
                  <a:gd name="T14" fmla="*/ 2147483647 w 582"/>
                  <a:gd name="T15" fmla="*/ 1867778990 h 325"/>
                  <a:gd name="T16" fmla="*/ 2147483647 w 582"/>
                  <a:gd name="T17" fmla="*/ 1820451871 h 325"/>
                  <a:gd name="T18" fmla="*/ 2147483647 w 582"/>
                  <a:gd name="T19" fmla="*/ 1810452654 h 325"/>
                  <a:gd name="T20" fmla="*/ 2147483647 w 582"/>
                  <a:gd name="T21" fmla="*/ 1908793136 h 325"/>
                  <a:gd name="T22" fmla="*/ 2147483647 w 582"/>
                  <a:gd name="T23" fmla="*/ 1998612942 h 325"/>
                  <a:gd name="T24" fmla="*/ 2147483647 w 582"/>
                  <a:gd name="T25" fmla="*/ 2027693718 h 325"/>
                  <a:gd name="T26" fmla="*/ 2147483647 w 582"/>
                  <a:gd name="T27" fmla="*/ 2008654391 h 325"/>
                  <a:gd name="T28" fmla="*/ 2147483647 w 582"/>
                  <a:gd name="T29" fmla="*/ 1941341505 h 325"/>
                  <a:gd name="T30" fmla="*/ 2147483647 w 582"/>
                  <a:gd name="T31" fmla="*/ 1923142083 h 325"/>
                  <a:gd name="T32" fmla="*/ 2147483647 w 582"/>
                  <a:gd name="T33" fmla="*/ 1923142083 h 325"/>
                  <a:gd name="T34" fmla="*/ 2147483647 w 582"/>
                  <a:gd name="T35" fmla="*/ 1941341505 h 325"/>
                  <a:gd name="T36" fmla="*/ 2147483647 w 582"/>
                  <a:gd name="T37" fmla="*/ 1941341505 h 325"/>
                  <a:gd name="T38" fmla="*/ 2147483647 w 582"/>
                  <a:gd name="T39" fmla="*/ 2039972439 h 325"/>
                  <a:gd name="T40" fmla="*/ 2147483647 w 582"/>
                  <a:gd name="T41" fmla="*/ 1998612942 h 325"/>
                  <a:gd name="T42" fmla="*/ 2147483647 w 582"/>
                  <a:gd name="T43" fmla="*/ 1941341505 h 325"/>
                  <a:gd name="T44" fmla="*/ 2147483647 w 582"/>
                  <a:gd name="T45" fmla="*/ 1852995541 h 325"/>
                  <a:gd name="T46" fmla="*/ 2147483647 w 582"/>
                  <a:gd name="T47" fmla="*/ 1719418022 h 325"/>
                  <a:gd name="T48" fmla="*/ 2147483647 w 582"/>
                  <a:gd name="T49" fmla="*/ 1590069178 h 325"/>
                  <a:gd name="T50" fmla="*/ 2147483647 w 582"/>
                  <a:gd name="T51" fmla="*/ 1490174609 h 325"/>
                  <a:gd name="T52" fmla="*/ 2147483647 w 582"/>
                  <a:gd name="T53" fmla="*/ 1369553377 h 325"/>
                  <a:gd name="T54" fmla="*/ 2147483647 w 582"/>
                  <a:gd name="T55" fmla="*/ 1259225092 h 325"/>
                  <a:gd name="T56" fmla="*/ 2147483647 w 582"/>
                  <a:gd name="T57" fmla="*/ 1166579138 h 325"/>
                  <a:gd name="T58" fmla="*/ 2147483647 w 582"/>
                  <a:gd name="T59" fmla="*/ 1166579138 h 325"/>
                  <a:gd name="T60" fmla="*/ 2147483647 w 582"/>
                  <a:gd name="T61" fmla="*/ 1204427886 h 325"/>
                  <a:gd name="T62" fmla="*/ 2147483647 w 582"/>
                  <a:gd name="T63" fmla="*/ 1315034889 h 325"/>
                  <a:gd name="T64" fmla="*/ 2147483647 w 582"/>
                  <a:gd name="T65" fmla="*/ 1389695394 h 325"/>
                  <a:gd name="T66" fmla="*/ 2147483647 w 582"/>
                  <a:gd name="T67" fmla="*/ 1477165776 h 325"/>
                  <a:gd name="T68" fmla="*/ 2147483647 w 582"/>
                  <a:gd name="T69" fmla="*/ 1396284271 h 325"/>
                  <a:gd name="T70" fmla="*/ 2147483647 w 582"/>
                  <a:gd name="T71" fmla="*/ 1300474793 h 325"/>
                  <a:gd name="T72" fmla="*/ 2147483647 w 582"/>
                  <a:gd name="T73" fmla="*/ 1201424832 h 325"/>
                  <a:gd name="T74" fmla="*/ 2147483647 w 582"/>
                  <a:gd name="T75" fmla="*/ 1178732105 h 325"/>
                  <a:gd name="T76" fmla="*/ 2147483647 w 582"/>
                  <a:gd name="T77" fmla="*/ 1166579138 h 325"/>
                  <a:gd name="T78" fmla="*/ 2147483647 w 582"/>
                  <a:gd name="T79" fmla="*/ 1147630838 h 325"/>
                  <a:gd name="T80" fmla="*/ 2147483647 w 582"/>
                  <a:gd name="T81" fmla="*/ 1166579138 h 325"/>
                  <a:gd name="T82" fmla="*/ 2147483647 w 582"/>
                  <a:gd name="T83" fmla="*/ 1062198775 h 325"/>
                  <a:gd name="T84" fmla="*/ 2147483647 w 582"/>
                  <a:gd name="T85" fmla="*/ 1015824180 h 325"/>
                  <a:gd name="T86" fmla="*/ 2147483647 w 582"/>
                  <a:gd name="T87" fmla="*/ 930443969 h 325"/>
                  <a:gd name="T88" fmla="*/ 2147483647 w 582"/>
                  <a:gd name="T89" fmla="*/ 892668417 h 325"/>
                  <a:gd name="T90" fmla="*/ 2147483647 w 582"/>
                  <a:gd name="T91" fmla="*/ 836043579 h 325"/>
                  <a:gd name="T92" fmla="*/ 2147483647 w 582"/>
                  <a:gd name="T93" fmla="*/ 770879280 h 325"/>
                  <a:gd name="T94" fmla="*/ 2147483647 w 582"/>
                  <a:gd name="T95" fmla="*/ 689189297 h 325"/>
                  <a:gd name="T96" fmla="*/ 2147483647 w 582"/>
                  <a:gd name="T97" fmla="*/ 585009752 h 325"/>
                  <a:gd name="T98" fmla="*/ 2147483647 w 582"/>
                  <a:gd name="T99" fmla="*/ 453950932 h 325"/>
                  <a:gd name="T100" fmla="*/ 2147483647 w 582"/>
                  <a:gd name="T101" fmla="*/ 341513938 h 325"/>
                  <a:gd name="T102" fmla="*/ 0 w 582"/>
                  <a:gd name="T103" fmla="*/ 220768541 h 325"/>
                  <a:gd name="T104" fmla="*/ 2147483647 w 582"/>
                  <a:gd name="T105" fmla="*/ 98250542 h 325"/>
                  <a:gd name="T106" fmla="*/ 2147483647 w 582"/>
                  <a:gd name="T107" fmla="*/ 0 h 325"/>
                  <a:gd name="T108" fmla="*/ 2147483647 w 582"/>
                  <a:gd name="T109" fmla="*/ 407695757 h 325"/>
                  <a:gd name="T110" fmla="*/ 2147483647 w 582"/>
                  <a:gd name="T111" fmla="*/ 421245840 h 325"/>
                  <a:gd name="T112" fmla="*/ 2147483647 w 582"/>
                  <a:gd name="T113" fmla="*/ 453950932 h 325"/>
                  <a:gd name="T114" fmla="*/ 2147483647 w 582"/>
                  <a:gd name="T115" fmla="*/ 978367005 h 325"/>
                  <a:gd name="T116" fmla="*/ 2147483647 w 582"/>
                  <a:gd name="T117" fmla="*/ 1006283868 h 325"/>
                  <a:gd name="T118" fmla="*/ 2147483647 w 582"/>
                  <a:gd name="T119" fmla="*/ 1033626632 h 325"/>
                  <a:gd name="T120" fmla="*/ 2147483647 w 582"/>
                  <a:gd name="T121" fmla="*/ 1089985429 h 325"/>
                  <a:gd name="T122" fmla="*/ 2147483647 w 582"/>
                  <a:gd name="T123" fmla="*/ 1136854580 h 325"/>
                  <a:gd name="T124" fmla="*/ 2147483647 w 582"/>
                  <a:gd name="T125" fmla="*/ 1166579138 h 32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82"/>
                  <a:gd name="T190" fmla="*/ 0 h 325"/>
                  <a:gd name="T191" fmla="*/ 582 w 582"/>
                  <a:gd name="T192" fmla="*/ 325 h 32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82" h="325">
                    <a:moveTo>
                      <a:pt x="582" y="221"/>
                    </a:moveTo>
                    <a:lnTo>
                      <a:pt x="576" y="221"/>
                    </a:lnTo>
                    <a:lnTo>
                      <a:pt x="573" y="223"/>
                    </a:lnTo>
                    <a:lnTo>
                      <a:pt x="571" y="223"/>
                    </a:lnTo>
                    <a:lnTo>
                      <a:pt x="569" y="223"/>
                    </a:lnTo>
                    <a:lnTo>
                      <a:pt x="567" y="223"/>
                    </a:lnTo>
                    <a:lnTo>
                      <a:pt x="565" y="223"/>
                    </a:lnTo>
                    <a:lnTo>
                      <a:pt x="563" y="225"/>
                    </a:lnTo>
                    <a:lnTo>
                      <a:pt x="560" y="225"/>
                    </a:lnTo>
                    <a:lnTo>
                      <a:pt x="558" y="225"/>
                    </a:lnTo>
                    <a:lnTo>
                      <a:pt x="558" y="227"/>
                    </a:lnTo>
                    <a:lnTo>
                      <a:pt x="556" y="230"/>
                    </a:lnTo>
                    <a:lnTo>
                      <a:pt x="556" y="232"/>
                    </a:lnTo>
                    <a:lnTo>
                      <a:pt x="554" y="232"/>
                    </a:lnTo>
                    <a:lnTo>
                      <a:pt x="554" y="235"/>
                    </a:lnTo>
                    <a:lnTo>
                      <a:pt x="554" y="237"/>
                    </a:lnTo>
                    <a:lnTo>
                      <a:pt x="554" y="239"/>
                    </a:lnTo>
                    <a:lnTo>
                      <a:pt x="554" y="241"/>
                    </a:lnTo>
                    <a:lnTo>
                      <a:pt x="554" y="244"/>
                    </a:lnTo>
                    <a:lnTo>
                      <a:pt x="554" y="246"/>
                    </a:lnTo>
                    <a:lnTo>
                      <a:pt x="554" y="249"/>
                    </a:lnTo>
                    <a:lnTo>
                      <a:pt x="554" y="251"/>
                    </a:lnTo>
                    <a:lnTo>
                      <a:pt x="552" y="253"/>
                    </a:lnTo>
                    <a:lnTo>
                      <a:pt x="552" y="255"/>
                    </a:lnTo>
                    <a:lnTo>
                      <a:pt x="550" y="258"/>
                    </a:lnTo>
                    <a:lnTo>
                      <a:pt x="547" y="260"/>
                    </a:lnTo>
                    <a:lnTo>
                      <a:pt x="545" y="260"/>
                    </a:lnTo>
                    <a:lnTo>
                      <a:pt x="545" y="262"/>
                    </a:lnTo>
                    <a:lnTo>
                      <a:pt x="543" y="265"/>
                    </a:lnTo>
                    <a:lnTo>
                      <a:pt x="541" y="265"/>
                    </a:lnTo>
                    <a:lnTo>
                      <a:pt x="541" y="267"/>
                    </a:lnTo>
                    <a:lnTo>
                      <a:pt x="539" y="267"/>
                    </a:lnTo>
                    <a:lnTo>
                      <a:pt x="536" y="265"/>
                    </a:lnTo>
                    <a:lnTo>
                      <a:pt x="535" y="265"/>
                    </a:lnTo>
                    <a:lnTo>
                      <a:pt x="532" y="265"/>
                    </a:lnTo>
                    <a:lnTo>
                      <a:pt x="530" y="265"/>
                    </a:lnTo>
                    <a:lnTo>
                      <a:pt x="530" y="262"/>
                    </a:lnTo>
                    <a:lnTo>
                      <a:pt x="528" y="262"/>
                    </a:lnTo>
                    <a:lnTo>
                      <a:pt x="526" y="262"/>
                    </a:lnTo>
                    <a:lnTo>
                      <a:pt x="524" y="262"/>
                    </a:lnTo>
                    <a:lnTo>
                      <a:pt x="522" y="262"/>
                    </a:lnTo>
                    <a:lnTo>
                      <a:pt x="519" y="262"/>
                    </a:lnTo>
                    <a:lnTo>
                      <a:pt x="517" y="262"/>
                    </a:lnTo>
                    <a:lnTo>
                      <a:pt x="515" y="262"/>
                    </a:lnTo>
                    <a:lnTo>
                      <a:pt x="513" y="262"/>
                    </a:lnTo>
                    <a:lnTo>
                      <a:pt x="511" y="262"/>
                    </a:lnTo>
                    <a:lnTo>
                      <a:pt x="511" y="265"/>
                    </a:lnTo>
                    <a:lnTo>
                      <a:pt x="508" y="265"/>
                    </a:lnTo>
                    <a:lnTo>
                      <a:pt x="506" y="265"/>
                    </a:lnTo>
                    <a:lnTo>
                      <a:pt x="504" y="265"/>
                    </a:lnTo>
                    <a:lnTo>
                      <a:pt x="504" y="267"/>
                    </a:lnTo>
                    <a:lnTo>
                      <a:pt x="502" y="267"/>
                    </a:lnTo>
                    <a:lnTo>
                      <a:pt x="500" y="267"/>
                    </a:lnTo>
                    <a:lnTo>
                      <a:pt x="500" y="269"/>
                    </a:lnTo>
                    <a:lnTo>
                      <a:pt x="498" y="269"/>
                    </a:lnTo>
                    <a:lnTo>
                      <a:pt x="495" y="271"/>
                    </a:lnTo>
                    <a:lnTo>
                      <a:pt x="495" y="274"/>
                    </a:lnTo>
                    <a:lnTo>
                      <a:pt x="494" y="274"/>
                    </a:lnTo>
                    <a:lnTo>
                      <a:pt x="494" y="276"/>
                    </a:lnTo>
                    <a:lnTo>
                      <a:pt x="491" y="279"/>
                    </a:lnTo>
                    <a:lnTo>
                      <a:pt x="489" y="281"/>
                    </a:lnTo>
                    <a:lnTo>
                      <a:pt x="489" y="283"/>
                    </a:lnTo>
                    <a:lnTo>
                      <a:pt x="487" y="283"/>
                    </a:lnTo>
                    <a:lnTo>
                      <a:pt x="487" y="285"/>
                    </a:lnTo>
                    <a:lnTo>
                      <a:pt x="485" y="288"/>
                    </a:lnTo>
                    <a:lnTo>
                      <a:pt x="483" y="290"/>
                    </a:lnTo>
                    <a:lnTo>
                      <a:pt x="483" y="293"/>
                    </a:lnTo>
                    <a:lnTo>
                      <a:pt x="480" y="293"/>
                    </a:lnTo>
                    <a:lnTo>
                      <a:pt x="480" y="295"/>
                    </a:lnTo>
                    <a:lnTo>
                      <a:pt x="478" y="295"/>
                    </a:lnTo>
                    <a:lnTo>
                      <a:pt x="478" y="297"/>
                    </a:lnTo>
                    <a:lnTo>
                      <a:pt x="476" y="297"/>
                    </a:lnTo>
                    <a:lnTo>
                      <a:pt x="474" y="297"/>
                    </a:lnTo>
                    <a:lnTo>
                      <a:pt x="472" y="297"/>
                    </a:lnTo>
                    <a:lnTo>
                      <a:pt x="470" y="297"/>
                    </a:lnTo>
                    <a:lnTo>
                      <a:pt x="467" y="297"/>
                    </a:lnTo>
                    <a:lnTo>
                      <a:pt x="465" y="297"/>
                    </a:lnTo>
                    <a:lnTo>
                      <a:pt x="465" y="295"/>
                    </a:lnTo>
                    <a:lnTo>
                      <a:pt x="463" y="295"/>
                    </a:lnTo>
                    <a:lnTo>
                      <a:pt x="461" y="293"/>
                    </a:lnTo>
                    <a:lnTo>
                      <a:pt x="459" y="290"/>
                    </a:lnTo>
                    <a:lnTo>
                      <a:pt x="459" y="288"/>
                    </a:lnTo>
                    <a:lnTo>
                      <a:pt x="457" y="288"/>
                    </a:lnTo>
                    <a:lnTo>
                      <a:pt x="457" y="285"/>
                    </a:lnTo>
                    <a:lnTo>
                      <a:pt x="457" y="283"/>
                    </a:lnTo>
                    <a:lnTo>
                      <a:pt x="454" y="283"/>
                    </a:lnTo>
                    <a:lnTo>
                      <a:pt x="452" y="283"/>
                    </a:lnTo>
                    <a:lnTo>
                      <a:pt x="452" y="285"/>
                    </a:lnTo>
                    <a:lnTo>
                      <a:pt x="450" y="285"/>
                    </a:lnTo>
                    <a:lnTo>
                      <a:pt x="448" y="288"/>
                    </a:lnTo>
                    <a:lnTo>
                      <a:pt x="446" y="290"/>
                    </a:lnTo>
                    <a:lnTo>
                      <a:pt x="443" y="293"/>
                    </a:lnTo>
                    <a:lnTo>
                      <a:pt x="441" y="295"/>
                    </a:lnTo>
                    <a:lnTo>
                      <a:pt x="441" y="297"/>
                    </a:lnTo>
                    <a:lnTo>
                      <a:pt x="439" y="297"/>
                    </a:lnTo>
                    <a:lnTo>
                      <a:pt x="439" y="299"/>
                    </a:lnTo>
                    <a:lnTo>
                      <a:pt x="437" y="302"/>
                    </a:lnTo>
                    <a:lnTo>
                      <a:pt x="437" y="304"/>
                    </a:lnTo>
                    <a:lnTo>
                      <a:pt x="435" y="304"/>
                    </a:lnTo>
                    <a:lnTo>
                      <a:pt x="435" y="306"/>
                    </a:lnTo>
                    <a:lnTo>
                      <a:pt x="435" y="309"/>
                    </a:lnTo>
                    <a:lnTo>
                      <a:pt x="433" y="309"/>
                    </a:lnTo>
                    <a:lnTo>
                      <a:pt x="433" y="311"/>
                    </a:lnTo>
                    <a:lnTo>
                      <a:pt x="433" y="313"/>
                    </a:lnTo>
                    <a:lnTo>
                      <a:pt x="430" y="313"/>
                    </a:lnTo>
                    <a:lnTo>
                      <a:pt x="430" y="316"/>
                    </a:lnTo>
                    <a:lnTo>
                      <a:pt x="429" y="316"/>
                    </a:lnTo>
                    <a:lnTo>
                      <a:pt x="429" y="318"/>
                    </a:lnTo>
                    <a:lnTo>
                      <a:pt x="426" y="318"/>
                    </a:lnTo>
                    <a:lnTo>
                      <a:pt x="426" y="320"/>
                    </a:lnTo>
                    <a:lnTo>
                      <a:pt x="424" y="320"/>
                    </a:lnTo>
                    <a:lnTo>
                      <a:pt x="422" y="323"/>
                    </a:lnTo>
                    <a:lnTo>
                      <a:pt x="420" y="323"/>
                    </a:lnTo>
                    <a:lnTo>
                      <a:pt x="418" y="323"/>
                    </a:lnTo>
                    <a:lnTo>
                      <a:pt x="416" y="323"/>
                    </a:lnTo>
                    <a:lnTo>
                      <a:pt x="413" y="323"/>
                    </a:lnTo>
                    <a:lnTo>
                      <a:pt x="411" y="323"/>
                    </a:lnTo>
                    <a:lnTo>
                      <a:pt x="409" y="323"/>
                    </a:lnTo>
                    <a:lnTo>
                      <a:pt x="407" y="323"/>
                    </a:lnTo>
                    <a:lnTo>
                      <a:pt x="405" y="323"/>
                    </a:lnTo>
                    <a:lnTo>
                      <a:pt x="402" y="323"/>
                    </a:lnTo>
                    <a:lnTo>
                      <a:pt x="400" y="323"/>
                    </a:lnTo>
                    <a:lnTo>
                      <a:pt x="398" y="323"/>
                    </a:lnTo>
                    <a:lnTo>
                      <a:pt x="396" y="323"/>
                    </a:lnTo>
                    <a:lnTo>
                      <a:pt x="394" y="323"/>
                    </a:lnTo>
                    <a:lnTo>
                      <a:pt x="394" y="320"/>
                    </a:lnTo>
                    <a:lnTo>
                      <a:pt x="392" y="320"/>
                    </a:lnTo>
                    <a:lnTo>
                      <a:pt x="389" y="318"/>
                    </a:lnTo>
                    <a:lnTo>
                      <a:pt x="387" y="318"/>
                    </a:lnTo>
                    <a:lnTo>
                      <a:pt x="387" y="316"/>
                    </a:lnTo>
                    <a:lnTo>
                      <a:pt x="385" y="316"/>
                    </a:lnTo>
                    <a:lnTo>
                      <a:pt x="383" y="313"/>
                    </a:lnTo>
                    <a:lnTo>
                      <a:pt x="381" y="311"/>
                    </a:lnTo>
                    <a:lnTo>
                      <a:pt x="379" y="311"/>
                    </a:lnTo>
                    <a:lnTo>
                      <a:pt x="379" y="309"/>
                    </a:lnTo>
                    <a:lnTo>
                      <a:pt x="376" y="309"/>
                    </a:lnTo>
                    <a:lnTo>
                      <a:pt x="374" y="309"/>
                    </a:lnTo>
                    <a:lnTo>
                      <a:pt x="372" y="309"/>
                    </a:lnTo>
                    <a:lnTo>
                      <a:pt x="372" y="306"/>
                    </a:lnTo>
                    <a:lnTo>
                      <a:pt x="370" y="309"/>
                    </a:lnTo>
                    <a:lnTo>
                      <a:pt x="368" y="309"/>
                    </a:lnTo>
                    <a:lnTo>
                      <a:pt x="365" y="309"/>
                    </a:lnTo>
                    <a:lnTo>
                      <a:pt x="364" y="306"/>
                    </a:lnTo>
                    <a:lnTo>
                      <a:pt x="361" y="306"/>
                    </a:lnTo>
                    <a:lnTo>
                      <a:pt x="359" y="306"/>
                    </a:lnTo>
                    <a:lnTo>
                      <a:pt x="357" y="309"/>
                    </a:lnTo>
                    <a:lnTo>
                      <a:pt x="357" y="306"/>
                    </a:lnTo>
                    <a:lnTo>
                      <a:pt x="355" y="306"/>
                    </a:lnTo>
                    <a:lnTo>
                      <a:pt x="353" y="306"/>
                    </a:lnTo>
                    <a:lnTo>
                      <a:pt x="351" y="306"/>
                    </a:lnTo>
                    <a:lnTo>
                      <a:pt x="348" y="306"/>
                    </a:lnTo>
                    <a:lnTo>
                      <a:pt x="346" y="306"/>
                    </a:lnTo>
                    <a:lnTo>
                      <a:pt x="344" y="306"/>
                    </a:lnTo>
                    <a:lnTo>
                      <a:pt x="342" y="306"/>
                    </a:lnTo>
                    <a:lnTo>
                      <a:pt x="340" y="306"/>
                    </a:lnTo>
                    <a:lnTo>
                      <a:pt x="337" y="306"/>
                    </a:lnTo>
                    <a:lnTo>
                      <a:pt x="335" y="306"/>
                    </a:lnTo>
                    <a:lnTo>
                      <a:pt x="333" y="309"/>
                    </a:lnTo>
                    <a:lnTo>
                      <a:pt x="331" y="309"/>
                    </a:lnTo>
                    <a:lnTo>
                      <a:pt x="329" y="309"/>
                    </a:lnTo>
                    <a:lnTo>
                      <a:pt x="327" y="309"/>
                    </a:lnTo>
                    <a:lnTo>
                      <a:pt x="324" y="309"/>
                    </a:lnTo>
                    <a:lnTo>
                      <a:pt x="322" y="309"/>
                    </a:lnTo>
                    <a:lnTo>
                      <a:pt x="320" y="309"/>
                    </a:lnTo>
                    <a:lnTo>
                      <a:pt x="318" y="309"/>
                    </a:lnTo>
                    <a:lnTo>
                      <a:pt x="316" y="309"/>
                    </a:lnTo>
                    <a:lnTo>
                      <a:pt x="316" y="306"/>
                    </a:lnTo>
                    <a:lnTo>
                      <a:pt x="314" y="306"/>
                    </a:lnTo>
                    <a:lnTo>
                      <a:pt x="311" y="306"/>
                    </a:lnTo>
                    <a:lnTo>
                      <a:pt x="309" y="306"/>
                    </a:lnTo>
                    <a:lnTo>
                      <a:pt x="309" y="309"/>
                    </a:lnTo>
                    <a:lnTo>
                      <a:pt x="307" y="309"/>
                    </a:lnTo>
                    <a:lnTo>
                      <a:pt x="307" y="311"/>
                    </a:lnTo>
                    <a:lnTo>
                      <a:pt x="305" y="313"/>
                    </a:lnTo>
                    <a:lnTo>
                      <a:pt x="305" y="316"/>
                    </a:lnTo>
                    <a:lnTo>
                      <a:pt x="303" y="318"/>
                    </a:lnTo>
                    <a:lnTo>
                      <a:pt x="300" y="320"/>
                    </a:lnTo>
                    <a:lnTo>
                      <a:pt x="300" y="323"/>
                    </a:lnTo>
                    <a:lnTo>
                      <a:pt x="299" y="323"/>
                    </a:lnTo>
                    <a:lnTo>
                      <a:pt x="296" y="325"/>
                    </a:lnTo>
                    <a:lnTo>
                      <a:pt x="294" y="325"/>
                    </a:lnTo>
                    <a:lnTo>
                      <a:pt x="292" y="325"/>
                    </a:lnTo>
                    <a:lnTo>
                      <a:pt x="292" y="323"/>
                    </a:lnTo>
                    <a:lnTo>
                      <a:pt x="290" y="323"/>
                    </a:lnTo>
                    <a:lnTo>
                      <a:pt x="288" y="323"/>
                    </a:lnTo>
                    <a:lnTo>
                      <a:pt x="286" y="320"/>
                    </a:lnTo>
                    <a:lnTo>
                      <a:pt x="283" y="320"/>
                    </a:lnTo>
                    <a:lnTo>
                      <a:pt x="283" y="318"/>
                    </a:lnTo>
                    <a:lnTo>
                      <a:pt x="281" y="318"/>
                    </a:lnTo>
                    <a:lnTo>
                      <a:pt x="281" y="316"/>
                    </a:lnTo>
                    <a:lnTo>
                      <a:pt x="279" y="313"/>
                    </a:lnTo>
                    <a:lnTo>
                      <a:pt x="277" y="313"/>
                    </a:lnTo>
                    <a:lnTo>
                      <a:pt x="277" y="311"/>
                    </a:lnTo>
                    <a:lnTo>
                      <a:pt x="275" y="311"/>
                    </a:lnTo>
                    <a:lnTo>
                      <a:pt x="273" y="311"/>
                    </a:lnTo>
                    <a:lnTo>
                      <a:pt x="270" y="311"/>
                    </a:lnTo>
                    <a:lnTo>
                      <a:pt x="268" y="311"/>
                    </a:lnTo>
                    <a:lnTo>
                      <a:pt x="266" y="309"/>
                    </a:lnTo>
                    <a:lnTo>
                      <a:pt x="264" y="309"/>
                    </a:lnTo>
                    <a:lnTo>
                      <a:pt x="264" y="306"/>
                    </a:lnTo>
                    <a:lnTo>
                      <a:pt x="262" y="306"/>
                    </a:lnTo>
                    <a:lnTo>
                      <a:pt x="262" y="304"/>
                    </a:lnTo>
                    <a:lnTo>
                      <a:pt x="259" y="304"/>
                    </a:lnTo>
                    <a:lnTo>
                      <a:pt x="259" y="302"/>
                    </a:lnTo>
                    <a:lnTo>
                      <a:pt x="259" y="299"/>
                    </a:lnTo>
                    <a:lnTo>
                      <a:pt x="258" y="297"/>
                    </a:lnTo>
                    <a:lnTo>
                      <a:pt x="258" y="295"/>
                    </a:lnTo>
                    <a:lnTo>
                      <a:pt x="258" y="293"/>
                    </a:lnTo>
                    <a:lnTo>
                      <a:pt x="258" y="290"/>
                    </a:lnTo>
                    <a:lnTo>
                      <a:pt x="258" y="288"/>
                    </a:lnTo>
                    <a:lnTo>
                      <a:pt x="258" y="285"/>
                    </a:lnTo>
                    <a:lnTo>
                      <a:pt x="258" y="283"/>
                    </a:lnTo>
                    <a:lnTo>
                      <a:pt x="258" y="281"/>
                    </a:lnTo>
                    <a:lnTo>
                      <a:pt x="258" y="279"/>
                    </a:lnTo>
                    <a:lnTo>
                      <a:pt x="258" y="276"/>
                    </a:lnTo>
                    <a:lnTo>
                      <a:pt x="258" y="274"/>
                    </a:lnTo>
                    <a:lnTo>
                      <a:pt x="258" y="271"/>
                    </a:lnTo>
                    <a:lnTo>
                      <a:pt x="258" y="269"/>
                    </a:lnTo>
                    <a:lnTo>
                      <a:pt x="258" y="267"/>
                    </a:lnTo>
                    <a:lnTo>
                      <a:pt x="255" y="265"/>
                    </a:lnTo>
                    <a:lnTo>
                      <a:pt x="255" y="262"/>
                    </a:lnTo>
                    <a:lnTo>
                      <a:pt x="255" y="260"/>
                    </a:lnTo>
                    <a:lnTo>
                      <a:pt x="255" y="258"/>
                    </a:lnTo>
                    <a:lnTo>
                      <a:pt x="255" y="255"/>
                    </a:lnTo>
                    <a:lnTo>
                      <a:pt x="255" y="253"/>
                    </a:lnTo>
                    <a:lnTo>
                      <a:pt x="255" y="251"/>
                    </a:lnTo>
                    <a:lnTo>
                      <a:pt x="255" y="249"/>
                    </a:lnTo>
                    <a:lnTo>
                      <a:pt x="258" y="249"/>
                    </a:lnTo>
                    <a:lnTo>
                      <a:pt x="258" y="246"/>
                    </a:lnTo>
                    <a:lnTo>
                      <a:pt x="258" y="244"/>
                    </a:lnTo>
                    <a:lnTo>
                      <a:pt x="258" y="241"/>
                    </a:lnTo>
                    <a:lnTo>
                      <a:pt x="258" y="239"/>
                    </a:lnTo>
                    <a:lnTo>
                      <a:pt x="258" y="237"/>
                    </a:lnTo>
                    <a:lnTo>
                      <a:pt x="259" y="237"/>
                    </a:lnTo>
                    <a:lnTo>
                      <a:pt x="259" y="235"/>
                    </a:lnTo>
                    <a:lnTo>
                      <a:pt x="259" y="232"/>
                    </a:lnTo>
                    <a:lnTo>
                      <a:pt x="259" y="230"/>
                    </a:lnTo>
                    <a:lnTo>
                      <a:pt x="259" y="227"/>
                    </a:lnTo>
                    <a:lnTo>
                      <a:pt x="259" y="225"/>
                    </a:lnTo>
                    <a:lnTo>
                      <a:pt x="259" y="223"/>
                    </a:lnTo>
                    <a:lnTo>
                      <a:pt x="259" y="221"/>
                    </a:lnTo>
                    <a:lnTo>
                      <a:pt x="259" y="218"/>
                    </a:lnTo>
                    <a:lnTo>
                      <a:pt x="262" y="218"/>
                    </a:lnTo>
                    <a:lnTo>
                      <a:pt x="262" y="216"/>
                    </a:lnTo>
                    <a:lnTo>
                      <a:pt x="259" y="214"/>
                    </a:lnTo>
                    <a:lnTo>
                      <a:pt x="259" y="211"/>
                    </a:lnTo>
                    <a:lnTo>
                      <a:pt x="259" y="209"/>
                    </a:lnTo>
                    <a:lnTo>
                      <a:pt x="262" y="207"/>
                    </a:lnTo>
                    <a:lnTo>
                      <a:pt x="262" y="204"/>
                    </a:lnTo>
                    <a:lnTo>
                      <a:pt x="264" y="202"/>
                    </a:lnTo>
                    <a:lnTo>
                      <a:pt x="264" y="200"/>
                    </a:lnTo>
                    <a:lnTo>
                      <a:pt x="266" y="200"/>
                    </a:lnTo>
                    <a:lnTo>
                      <a:pt x="266" y="197"/>
                    </a:lnTo>
                    <a:lnTo>
                      <a:pt x="268" y="195"/>
                    </a:lnTo>
                    <a:lnTo>
                      <a:pt x="268" y="192"/>
                    </a:lnTo>
                    <a:lnTo>
                      <a:pt x="270" y="192"/>
                    </a:lnTo>
                    <a:lnTo>
                      <a:pt x="270" y="191"/>
                    </a:lnTo>
                    <a:lnTo>
                      <a:pt x="273" y="191"/>
                    </a:lnTo>
                    <a:lnTo>
                      <a:pt x="273" y="188"/>
                    </a:lnTo>
                    <a:lnTo>
                      <a:pt x="273" y="186"/>
                    </a:lnTo>
                    <a:lnTo>
                      <a:pt x="275" y="186"/>
                    </a:lnTo>
                    <a:lnTo>
                      <a:pt x="275" y="183"/>
                    </a:lnTo>
                    <a:lnTo>
                      <a:pt x="275" y="181"/>
                    </a:lnTo>
                    <a:lnTo>
                      <a:pt x="273" y="181"/>
                    </a:lnTo>
                    <a:lnTo>
                      <a:pt x="270" y="181"/>
                    </a:lnTo>
                    <a:lnTo>
                      <a:pt x="270" y="183"/>
                    </a:lnTo>
                    <a:lnTo>
                      <a:pt x="268" y="183"/>
                    </a:lnTo>
                    <a:lnTo>
                      <a:pt x="266" y="183"/>
                    </a:lnTo>
                    <a:lnTo>
                      <a:pt x="264" y="186"/>
                    </a:lnTo>
                    <a:lnTo>
                      <a:pt x="262" y="186"/>
                    </a:lnTo>
                    <a:lnTo>
                      <a:pt x="259" y="186"/>
                    </a:lnTo>
                    <a:lnTo>
                      <a:pt x="259" y="188"/>
                    </a:lnTo>
                    <a:lnTo>
                      <a:pt x="258" y="188"/>
                    </a:lnTo>
                    <a:lnTo>
                      <a:pt x="255" y="188"/>
                    </a:lnTo>
                    <a:lnTo>
                      <a:pt x="255" y="191"/>
                    </a:lnTo>
                    <a:lnTo>
                      <a:pt x="253" y="191"/>
                    </a:lnTo>
                    <a:lnTo>
                      <a:pt x="251" y="191"/>
                    </a:lnTo>
                    <a:lnTo>
                      <a:pt x="251" y="192"/>
                    </a:lnTo>
                    <a:lnTo>
                      <a:pt x="249" y="192"/>
                    </a:lnTo>
                    <a:lnTo>
                      <a:pt x="249" y="195"/>
                    </a:lnTo>
                    <a:lnTo>
                      <a:pt x="247" y="195"/>
                    </a:lnTo>
                    <a:lnTo>
                      <a:pt x="245" y="197"/>
                    </a:lnTo>
                    <a:lnTo>
                      <a:pt x="245" y="200"/>
                    </a:lnTo>
                    <a:lnTo>
                      <a:pt x="242" y="200"/>
                    </a:lnTo>
                    <a:lnTo>
                      <a:pt x="242" y="202"/>
                    </a:lnTo>
                    <a:lnTo>
                      <a:pt x="240" y="204"/>
                    </a:lnTo>
                    <a:lnTo>
                      <a:pt x="240" y="207"/>
                    </a:lnTo>
                    <a:lnTo>
                      <a:pt x="238" y="209"/>
                    </a:lnTo>
                    <a:lnTo>
                      <a:pt x="238" y="211"/>
                    </a:lnTo>
                    <a:lnTo>
                      <a:pt x="236" y="211"/>
                    </a:lnTo>
                    <a:lnTo>
                      <a:pt x="236" y="214"/>
                    </a:lnTo>
                    <a:lnTo>
                      <a:pt x="234" y="216"/>
                    </a:lnTo>
                    <a:lnTo>
                      <a:pt x="231" y="218"/>
                    </a:lnTo>
                    <a:lnTo>
                      <a:pt x="229" y="221"/>
                    </a:lnTo>
                    <a:lnTo>
                      <a:pt x="227" y="221"/>
                    </a:lnTo>
                    <a:lnTo>
                      <a:pt x="225" y="221"/>
                    </a:lnTo>
                    <a:lnTo>
                      <a:pt x="223" y="221"/>
                    </a:lnTo>
                    <a:lnTo>
                      <a:pt x="221" y="223"/>
                    </a:lnTo>
                    <a:lnTo>
                      <a:pt x="218" y="223"/>
                    </a:lnTo>
                    <a:lnTo>
                      <a:pt x="216" y="223"/>
                    </a:lnTo>
                    <a:lnTo>
                      <a:pt x="216" y="225"/>
                    </a:lnTo>
                    <a:lnTo>
                      <a:pt x="214" y="225"/>
                    </a:lnTo>
                    <a:lnTo>
                      <a:pt x="212" y="227"/>
                    </a:lnTo>
                    <a:lnTo>
                      <a:pt x="210" y="230"/>
                    </a:lnTo>
                    <a:lnTo>
                      <a:pt x="208" y="232"/>
                    </a:lnTo>
                    <a:lnTo>
                      <a:pt x="208" y="235"/>
                    </a:lnTo>
                    <a:lnTo>
                      <a:pt x="205" y="237"/>
                    </a:lnTo>
                    <a:lnTo>
                      <a:pt x="132" y="237"/>
                    </a:lnTo>
                    <a:lnTo>
                      <a:pt x="129" y="237"/>
                    </a:lnTo>
                    <a:lnTo>
                      <a:pt x="129" y="235"/>
                    </a:lnTo>
                    <a:lnTo>
                      <a:pt x="129" y="232"/>
                    </a:lnTo>
                    <a:lnTo>
                      <a:pt x="129" y="230"/>
                    </a:lnTo>
                    <a:lnTo>
                      <a:pt x="129" y="227"/>
                    </a:lnTo>
                    <a:lnTo>
                      <a:pt x="129" y="225"/>
                    </a:lnTo>
                    <a:lnTo>
                      <a:pt x="129" y="223"/>
                    </a:lnTo>
                    <a:lnTo>
                      <a:pt x="129" y="221"/>
                    </a:lnTo>
                    <a:lnTo>
                      <a:pt x="132" y="221"/>
                    </a:lnTo>
                    <a:lnTo>
                      <a:pt x="132" y="218"/>
                    </a:lnTo>
                    <a:lnTo>
                      <a:pt x="132" y="216"/>
                    </a:lnTo>
                    <a:lnTo>
                      <a:pt x="132" y="214"/>
                    </a:lnTo>
                    <a:lnTo>
                      <a:pt x="134" y="214"/>
                    </a:lnTo>
                    <a:lnTo>
                      <a:pt x="134" y="211"/>
                    </a:lnTo>
                    <a:lnTo>
                      <a:pt x="134" y="209"/>
                    </a:lnTo>
                    <a:lnTo>
                      <a:pt x="134" y="207"/>
                    </a:lnTo>
                    <a:lnTo>
                      <a:pt x="134" y="204"/>
                    </a:lnTo>
                    <a:lnTo>
                      <a:pt x="134" y="202"/>
                    </a:lnTo>
                    <a:lnTo>
                      <a:pt x="132" y="200"/>
                    </a:lnTo>
                    <a:lnTo>
                      <a:pt x="132" y="197"/>
                    </a:lnTo>
                    <a:lnTo>
                      <a:pt x="132" y="195"/>
                    </a:lnTo>
                    <a:lnTo>
                      <a:pt x="129" y="195"/>
                    </a:lnTo>
                    <a:lnTo>
                      <a:pt x="129" y="192"/>
                    </a:lnTo>
                    <a:lnTo>
                      <a:pt x="128" y="192"/>
                    </a:lnTo>
                    <a:lnTo>
                      <a:pt x="125" y="191"/>
                    </a:lnTo>
                    <a:lnTo>
                      <a:pt x="123" y="191"/>
                    </a:lnTo>
                    <a:lnTo>
                      <a:pt x="121" y="191"/>
                    </a:lnTo>
                    <a:lnTo>
                      <a:pt x="119" y="191"/>
                    </a:lnTo>
                    <a:lnTo>
                      <a:pt x="119" y="188"/>
                    </a:lnTo>
                    <a:lnTo>
                      <a:pt x="117" y="188"/>
                    </a:lnTo>
                    <a:lnTo>
                      <a:pt x="115" y="188"/>
                    </a:lnTo>
                    <a:lnTo>
                      <a:pt x="112" y="188"/>
                    </a:lnTo>
                    <a:lnTo>
                      <a:pt x="110" y="188"/>
                    </a:lnTo>
                    <a:lnTo>
                      <a:pt x="108" y="188"/>
                    </a:lnTo>
                    <a:lnTo>
                      <a:pt x="106" y="188"/>
                    </a:lnTo>
                    <a:lnTo>
                      <a:pt x="104" y="188"/>
                    </a:lnTo>
                    <a:lnTo>
                      <a:pt x="104" y="186"/>
                    </a:lnTo>
                    <a:lnTo>
                      <a:pt x="102" y="186"/>
                    </a:lnTo>
                    <a:lnTo>
                      <a:pt x="102" y="188"/>
                    </a:lnTo>
                    <a:lnTo>
                      <a:pt x="99" y="188"/>
                    </a:lnTo>
                    <a:lnTo>
                      <a:pt x="97" y="186"/>
                    </a:lnTo>
                    <a:lnTo>
                      <a:pt x="95" y="186"/>
                    </a:lnTo>
                    <a:lnTo>
                      <a:pt x="93" y="186"/>
                    </a:lnTo>
                    <a:lnTo>
                      <a:pt x="91" y="186"/>
                    </a:lnTo>
                    <a:lnTo>
                      <a:pt x="88" y="186"/>
                    </a:lnTo>
                    <a:lnTo>
                      <a:pt x="86" y="186"/>
                    </a:lnTo>
                    <a:lnTo>
                      <a:pt x="84" y="186"/>
                    </a:lnTo>
                    <a:lnTo>
                      <a:pt x="84" y="183"/>
                    </a:lnTo>
                    <a:lnTo>
                      <a:pt x="82" y="183"/>
                    </a:lnTo>
                    <a:lnTo>
                      <a:pt x="80" y="183"/>
                    </a:lnTo>
                    <a:lnTo>
                      <a:pt x="78" y="183"/>
                    </a:lnTo>
                    <a:lnTo>
                      <a:pt x="75" y="183"/>
                    </a:lnTo>
                    <a:lnTo>
                      <a:pt x="74" y="183"/>
                    </a:lnTo>
                    <a:lnTo>
                      <a:pt x="71" y="183"/>
                    </a:lnTo>
                    <a:lnTo>
                      <a:pt x="69" y="183"/>
                    </a:lnTo>
                    <a:lnTo>
                      <a:pt x="67" y="183"/>
                    </a:lnTo>
                    <a:lnTo>
                      <a:pt x="67" y="186"/>
                    </a:lnTo>
                    <a:lnTo>
                      <a:pt x="65" y="186"/>
                    </a:lnTo>
                    <a:lnTo>
                      <a:pt x="63" y="186"/>
                    </a:lnTo>
                    <a:lnTo>
                      <a:pt x="60" y="186"/>
                    </a:lnTo>
                    <a:lnTo>
                      <a:pt x="58" y="186"/>
                    </a:lnTo>
                    <a:lnTo>
                      <a:pt x="56" y="183"/>
                    </a:lnTo>
                    <a:lnTo>
                      <a:pt x="56" y="181"/>
                    </a:lnTo>
                    <a:lnTo>
                      <a:pt x="56" y="179"/>
                    </a:lnTo>
                    <a:lnTo>
                      <a:pt x="58" y="177"/>
                    </a:lnTo>
                    <a:lnTo>
                      <a:pt x="58" y="174"/>
                    </a:lnTo>
                    <a:lnTo>
                      <a:pt x="60" y="174"/>
                    </a:lnTo>
                    <a:lnTo>
                      <a:pt x="63" y="172"/>
                    </a:lnTo>
                    <a:lnTo>
                      <a:pt x="65" y="169"/>
                    </a:lnTo>
                    <a:lnTo>
                      <a:pt x="67" y="169"/>
                    </a:lnTo>
                    <a:lnTo>
                      <a:pt x="69" y="169"/>
                    </a:lnTo>
                    <a:lnTo>
                      <a:pt x="69" y="167"/>
                    </a:lnTo>
                    <a:lnTo>
                      <a:pt x="71" y="167"/>
                    </a:lnTo>
                    <a:lnTo>
                      <a:pt x="74" y="167"/>
                    </a:lnTo>
                    <a:lnTo>
                      <a:pt x="74" y="165"/>
                    </a:lnTo>
                    <a:lnTo>
                      <a:pt x="75" y="165"/>
                    </a:lnTo>
                    <a:lnTo>
                      <a:pt x="78" y="165"/>
                    </a:lnTo>
                    <a:lnTo>
                      <a:pt x="78" y="162"/>
                    </a:lnTo>
                    <a:lnTo>
                      <a:pt x="80" y="162"/>
                    </a:lnTo>
                    <a:lnTo>
                      <a:pt x="82" y="162"/>
                    </a:lnTo>
                    <a:lnTo>
                      <a:pt x="82" y="160"/>
                    </a:lnTo>
                    <a:lnTo>
                      <a:pt x="84" y="160"/>
                    </a:lnTo>
                    <a:lnTo>
                      <a:pt x="84" y="158"/>
                    </a:lnTo>
                    <a:lnTo>
                      <a:pt x="86" y="158"/>
                    </a:lnTo>
                    <a:lnTo>
                      <a:pt x="86" y="156"/>
                    </a:lnTo>
                    <a:lnTo>
                      <a:pt x="86" y="153"/>
                    </a:lnTo>
                    <a:lnTo>
                      <a:pt x="86" y="151"/>
                    </a:lnTo>
                    <a:lnTo>
                      <a:pt x="84" y="148"/>
                    </a:lnTo>
                    <a:lnTo>
                      <a:pt x="84" y="147"/>
                    </a:lnTo>
                    <a:lnTo>
                      <a:pt x="82" y="148"/>
                    </a:lnTo>
                    <a:lnTo>
                      <a:pt x="82" y="147"/>
                    </a:lnTo>
                    <a:lnTo>
                      <a:pt x="80" y="147"/>
                    </a:lnTo>
                    <a:lnTo>
                      <a:pt x="78" y="147"/>
                    </a:lnTo>
                    <a:lnTo>
                      <a:pt x="75" y="147"/>
                    </a:lnTo>
                    <a:lnTo>
                      <a:pt x="74" y="144"/>
                    </a:lnTo>
                    <a:lnTo>
                      <a:pt x="71" y="144"/>
                    </a:lnTo>
                    <a:lnTo>
                      <a:pt x="71" y="142"/>
                    </a:lnTo>
                    <a:lnTo>
                      <a:pt x="69" y="142"/>
                    </a:lnTo>
                    <a:lnTo>
                      <a:pt x="67" y="142"/>
                    </a:lnTo>
                    <a:lnTo>
                      <a:pt x="67" y="139"/>
                    </a:lnTo>
                    <a:lnTo>
                      <a:pt x="65" y="139"/>
                    </a:lnTo>
                    <a:lnTo>
                      <a:pt x="63" y="137"/>
                    </a:lnTo>
                    <a:lnTo>
                      <a:pt x="60" y="137"/>
                    </a:lnTo>
                    <a:lnTo>
                      <a:pt x="60" y="135"/>
                    </a:lnTo>
                    <a:lnTo>
                      <a:pt x="58" y="135"/>
                    </a:lnTo>
                    <a:lnTo>
                      <a:pt x="58" y="133"/>
                    </a:lnTo>
                    <a:lnTo>
                      <a:pt x="56" y="133"/>
                    </a:lnTo>
                    <a:lnTo>
                      <a:pt x="56" y="130"/>
                    </a:lnTo>
                    <a:lnTo>
                      <a:pt x="54" y="130"/>
                    </a:lnTo>
                    <a:lnTo>
                      <a:pt x="54" y="128"/>
                    </a:lnTo>
                    <a:lnTo>
                      <a:pt x="52" y="128"/>
                    </a:lnTo>
                    <a:lnTo>
                      <a:pt x="52" y="125"/>
                    </a:lnTo>
                    <a:lnTo>
                      <a:pt x="50" y="125"/>
                    </a:lnTo>
                    <a:lnTo>
                      <a:pt x="50" y="123"/>
                    </a:lnTo>
                    <a:lnTo>
                      <a:pt x="47" y="123"/>
                    </a:lnTo>
                    <a:lnTo>
                      <a:pt x="47" y="121"/>
                    </a:lnTo>
                    <a:lnTo>
                      <a:pt x="45" y="121"/>
                    </a:lnTo>
                    <a:lnTo>
                      <a:pt x="45" y="118"/>
                    </a:lnTo>
                    <a:lnTo>
                      <a:pt x="43" y="116"/>
                    </a:lnTo>
                    <a:lnTo>
                      <a:pt x="41" y="114"/>
                    </a:lnTo>
                    <a:lnTo>
                      <a:pt x="41" y="112"/>
                    </a:lnTo>
                    <a:lnTo>
                      <a:pt x="39" y="112"/>
                    </a:lnTo>
                    <a:lnTo>
                      <a:pt x="39" y="109"/>
                    </a:lnTo>
                    <a:lnTo>
                      <a:pt x="37" y="109"/>
                    </a:lnTo>
                    <a:lnTo>
                      <a:pt x="37" y="107"/>
                    </a:lnTo>
                    <a:lnTo>
                      <a:pt x="34" y="104"/>
                    </a:lnTo>
                    <a:lnTo>
                      <a:pt x="34" y="102"/>
                    </a:lnTo>
                    <a:lnTo>
                      <a:pt x="32" y="102"/>
                    </a:lnTo>
                    <a:lnTo>
                      <a:pt x="30" y="100"/>
                    </a:lnTo>
                    <a:lnTo>
                      <a:pt x="28" y="98"/>
                    </a:lnTo>
                    <a:lnTo>
                      <a:pt x="26" y="95"/>
                    </a:lnTo>
                    <a:lnTo>
                      <a:pt x="23" y="95"/>
                    </a:lnTo>
                    <a:lnTo>
                      <a:pt x="23" y="93"/>
                    </a:lnTo>
                    <a:lnTo>
                      <a:pt x="22" y="90"/>
                    </a:lnTo>
                    <a:lnTo>
                      <a:pt x="19" y="89"/>
                    </a:lnTo>
                    <a:lnTo>
                      <a:pt x="17" y="86"/>
                    </a:lnTo>
                    <a:lnTo>
                      <a:pt x="17" y="84"/>
                    </a:lnTo>
                    <a:lnTo>
                      <a:pt x="17" y="81"/>
                    </a:lnTo>
                    <a:lnTo>
                      <a:pt x="17" y="79"/>
                    </a:lnTo>
                    <a:lnTo>
                      <a:pt x="17" y="77"/>
                    </a:lnTo>
                    <a:lnTo>
                      <a:pt x="17" y="74"/>
                    </a:lnTo>
                    <a:lnTo>
                      <a:pt x="17" y="72"/>
                    </a:lnTo>
                    <a:lnTo>
                      <a:pt x="15" y="70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5" y="63"/>
                    </a:lnTo>
                    <a:lnTo>
                      <a:pt x="13" y="60"/>
                    </a:lnTo>
                    <a:lnTo>
                      <a:pt x="13" y="58"/>
                    </a:lnTo>
                    <a:lnTo>
                      <a:pt x="11" y="58"/>
                    </a:lnTo>
                    <a:lnTo>
                      <a:pt x="11" y="56"/>
                    </a:lnTo>
                    <a:lnTo>
                      <a:pt x="9" y="54"/>
                    </a:lnTo>
                    <a:lnTo>
                      <a:pt x="9" y="51"/>
                    </a:lnTo>
                    <a:lnTo>
                      <a:pt x="6" y="51"/>
                    </a:lnTo>
                    <a:lnTo>
                      <a:pt x="6" y="49"/>
                    </a:lnTo>
                    <a:lnTo>
                      <a:pt x="4" y="46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2" y="26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9" y="12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41" y="14"/>
                    </a:lnTo>
                    <a:lnTo>
                      <a:pt x="97" y="37"/>
                    </a:lnTo>
                    <a:lnTo>
                      <a:pt x="99" y="37"/>
                    </a:lnTo>
                    <a:lnTo>
                      <a:pt x="102" y="40"/>
                    </a:lnTo>
                    <a:lnTo>
                      <a:pt x="104" y="40"/>
                    </a:lnTo>
                    <a:lnTo>
                      <a:pt x="153" y="46"/>
                    </a:lnTo>
                    <a:lnTo>
                      <a:pt x="238" y="63"/>
                    </a:lnTo>
                    <a:lnTo>
                      <a:pt x="240" y="63"/>
                    </a:lnTo>
                    <a:lnTo>
                      <a:pt x="242" y="65"/>
                    </a:lnTo>
                    <a:lnTo>
                      <a:pt x="245" y="65"/>
                    </a:lnTo>
                    <a:lnTo>
                      <a:pt x="247" y="65"/>
                    </a:lnTo>
                    <a:lnTo>
                      <a:pt x="249" y="65"/>
                    </a:lnTo>
                    <a:lnTo>
                      <a:pt x="251" y="65"/>
                    </a:lnTo>
                    <a:lnTo>
                      <a:pt x="253" y="65"/>
                    </a:lnTo>
                    <a:lnTo>
                      <a:pt x="253" y="67"/>
                    </a:lnTo>
                    <a:lnTo>
                      <a:pt x="255" y="67"/>
                    </a:lnTo>
                    <a:lnTo>
                      <a:pt x="258" y="67"/>
                    </a:lnTo>
                    <a:lnTo>
                      <a:pt x="259" y="67"/>
                    </a:lnTo>
                    <a:lnTo>
                      <a:pt x="262" y="70"/>
                    </a:lnTo>
                    <a:lnTo>
                      <a:pt x="262" y="67"/>
                    </a:lnTo>
                    <a:lnTo>
                      <a:pt x="264" y="70"/>
                    </a:lnTo>
                    <a:lnTo>
                      <a:pt x="266" y="70"/>
                    </a:lnTo>
                    <a:lnTo>
                      <a:pt x="268" y="70"/>
                    </a:lnTo>
                    <a:lnTo>
                      <a:pt x="270" y="70"/>
                    </a:lnTo>
                    <a:lnTo>
                      <a:pt x="270" y="72"/>
                    </a:lnTo>
                    <a:lnTo>
                      <a:pt x="273" y="72"/>
                    </a:lnTo>
                    <a:lnTo>
                      <a:pt x="275" y="72"/>
                    </a:lnTo>
                    <a:lnTo>
                      <a:pt x="277" y="72"/>
                    </a:lnTo>
                    <a:lnTo>
                      <a:pt x="277" y="74"/>
                    </a:lnTo>
                    <a:lnTo>
                      <a:pt x="279" y="74"/>
                    </a:lnTo>
                    <a:lnTo>
                      <a:pt x="281" y="74"/>
                    </a:lnTo>
                    <a:lnTo>
                      <a:pt x="283" y="77"/>
                    </a:lnTo>
                    <a:lnTo>
                      <a:pt x="286" y="77"/>
                    </a:lnTo>
                    <a:lnTo>
                      <a:pt x="288" y="79"/>
                    </a:lnTo>
                    <a:lnTo>
                      <a:pt x="290" y="79"/>
                    </a:lnTo>
                    <a:lnTo>
                      <a:pt x="411" y="156"/>
                    </a:lnTo>
                    <a:lnTo>
                      <a:pt x="413" y="156"/>
                    </a:lnTo>
                    <a:lnTo>
                      <a:pt x="416" y="156"/>
                    </a:lnTo>
                    <a:lnTo>
                      <a:pt x="418" y="158"/>
                    </a:lnTo>
                    <a:lnTo>
                      <a:pt x="420" y="158"/>
                    </a:lnTo>
                    <a:lnTo>
                      <a:pt x="422" y="158"/>
                    </a:lnTo>
                    <a:lnTo>
                      <a:pt x="424" y="158"/>
                    </a:lnTo>
                    <a:lnTo>
                      <a:pt x="424" y="160"/>
                    </a:lnTo>
                    <a:lnTo>
                      <a:pt x="426" y="160"/>
                    </a:lnTo>
                    <a:lnTo>
                      <a:pt x="429" y="160"/>
                    </a:lnTo>
                    <a:lnTo>
                      <a:pt x="430" y="160"/>
                    </a:lnTo>
                    <a:lnTo>
                      <a:pt x="433" y="160"/>
                    </a:lnTo>
                    <a:lnTo>
                      <a:pt x="433" y="162"/>
                    </a:lnTo>
                    <a:lnTo>
                      <a:pt x="435" y="162"/>
                    </a:lnTo>
                    <a:lnTo>
                      <a:pt x="437" y="162"/>
                    </a:lnTo>
                    <a:lnTo>
                      <a:pt x="439" y="162"/>
                    </a:lnTo>
                    <a:lnTo>
                      <a:pt x="441" y="162"/>
                    </a:lnTo>
                    <a:lnTo>
                      <a:pt x="441" y="165"/>
                    </a:lnTo>
                    <a:lnTo>
                      <a:pt x="443" y="165"/>
                    </a:lnTo>
                    <a:lnTo>
                      <a:pt x="446" y="165"/>
                    </a:lnTo>
                    <a:lnTo>
                      <a:pt x="448" y="167"/>
                    </a:lnTo>
                    <a:lnTo>
                      <a:pt x="450" y="167"/>
                    </a:lnTo>
                    <a:lnTo>
                      <a:pt x="452" y="167"/>
                    </a:lnTo>
                    <a:lnTo>
                      <a:pt x="454" y="169"/>
                    </a:lnTo>
                    <a:lnTo>
                      <a:pt x="457" y="169"/>
                    </a:lnTo>
                    <a:lnTo>
                      <a:pt x="459" y="172"/>
                    </a:lnTo>
                    <a:lnTo>
                      <a:pt x="461" y="172"/>
                    </a:lnTo>
                    <a:lnTo>
                      <a:pt x="463" y="174"/>
                    </a:lnTo>
                    <a:lnTo>
                      <a:pt x="465" y="174"/>
                    </a:lnTo>
                    <a:lnTo>
                      <a:pt x="467" y="174"/>
                    </a:lnTo>
                    <a:lnTo>
                      <a:pt x="470" y="177"/>
                    </a:lnTo>
                    <a:lnTo>
                      <a:pt x="472" y="177"/>
                    </a:lnTo>
                    <a:lnTo>
                      <a:pt x="474" y="179"/>
                    </a:lnTo>
                    <a:lnTo>
                      <a:pt x="476" y="179"/>
                    </a:lnTo>
                    <a:lnTo>
                      <a:pt x="476" y="181"/>
                    </a:lnTo>
                    <a:lnTo>
                      <a:pt x="478" y="181"/>
                    </a:lnTo>
                    <a:lnTo>
                      <a:pt x="480" y="181"/>
                    </a:lnTo>
                    <a:lnTo>
                      <a:pt x="483" y="181"/>
                    </a:lnTo>
                    <a:lnTo>
                      <a:pt x="485" y="183"/>
                    </a:lnTo>
                    <a:lnTo>
                      <a:pt x="487" y="183"/>
                    </a:lnTo>
                    <a:lnTo>
                      <a:pt x="489" y="183"/>
                    </a:lnTo>
                    <a:lnTo>
                      <a:pt x="491" y="186"/>
                    </a:lnTo>
                    <a:lnTo>
                      <a:pt x="494" y="186"/>
                    </a:lnTo>
                    <a:lnTo>
                      <a:pt x="495" y="186"/>
                    </a:lnTo>
                    <a:lnTo>
                      <a:pt x="498" y="186"/>
                    </a:lnTo>
                    <a:lnTo>
                      <a:pt x="500" y="186"/>
                    </a:lnTo>
                    <a:lnTo>
                      <a:pt x="502" y="188"/>
                    </a:lnTo>
                    <a:lnTo>
                      <a:pt x="558" y="209"/>
                    </a:lnTo>
                    <a:lnTo>
                      <a:pt x="582" y="22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Freeform 119"/>
              <p:cNvSpPr>
                <a:spLocks/>
              </p:cNvSpPr>
              <p:nvPr/>
            </p:nvSpPr>
            <p:spPr bwMode="auto">
              <a:xfrm>
                <a:off x="2282" y="121"/>
                <a:ext cx="554" cy="597"/>
              </a:xfrm>
              <a:custGeom>
                <a:avLst/>
                <a:gdLst>
                  <a:gd name="T0" fmla="*/ 2147483647 w 387"/>
                  <a:gd name="T1" fmla="*/ 970705525 h 450"/>
                  <a:gd name="T2" fmla="*/ 2147483647 w 387"/>
                  <a:gd name="T3" fmla="*/ 1052215176 h 450"/>
                  <a:gd name="T4" fmla="*/ 2147483647 w 387"/>
                  <a:gd name="T5" fmla="*/ 1110468069 h 450"/>
                  <a:gd name="T6" fmla="*/ 2147483647 w 387"/>
                  <a:gd name="T7" fmla="*/ 1103453801 h 450"/>
                  <a:gd name="T8" fmla="*/ 2147483647 w 387"/>
                  <a:gd name="T9" fmla="*/ 1031988971 h 450"/>
                  <a:gd name="T10" fmla="*/ 2147483647 w 387"/>
                  <a:gd name="T11" fmla="*/ 1031988971 h 450"/>
                  <a:gd name="T12" fmla="*/ 2147483647 w 387"/>
                  <a:gd name="T13" fmla="*/ 1082408208 h 450"/>
                  <a:gd name="T14" fmla="*/ 2147483647 w 387"/>
                  <a:gd name="T15" fmla="*/ 992662383 h 450"/>
                  <a:gd name="T16" fmla="*/ 2147483647 w 387"/>
                  <a:gd name="T17" fmla="*/ 852678568 h 450"/>
                  <a:gd name="T18" fmla="*/ 2147483647 w 387"/>
                  <a:gd name="T19" fmla="*/ 724777367 h 450"/>
                  <a:gd name="T20" fmla="*/ 2147483647 w 387"/>
                  <a:gd name="T21" fmla="*/ 601893842 h 450"/>
                  <a:gd name="T22" fmla="*/ 2147483647 w 387"/>
                  <a:gd name="T23" fmla="*/ 484463479 h 450"/>
                  <a:gd name="T24" fmla="*/ 2147483647 w 387"/>
                  <a:gd name="T25" fmla="*/ 379801920 h 450"/>
                  <a:gd name="T26" fmla="*/ 2147483647 w 387"/>
                  <a:gd name="T27" fmla="*/ 245558856 h 450"/>
                  <a:gd name="T28" fmla="*/ 2147483647 w 387"/>
                  <a:gd name="T29" fmla="*/ 117883303 h 450"/>
                  <a:gd name="T30" fmla="*/ 2147483647 w 387"/>
                  <a:gd name="T31" fmla="*/ 88856854 h 450"/>
                  <a:gd name="T32" fmla="*/ 2147483647 w 387"/>
                  <a:gd name="T33" fmla="*/ 28684238 h 450"/>
                  <a:gd name="T34" fmla="*/ 2147483647 w 387"/>
                  <a:gd name="T35" fmla="*/ 117883303 h 450"/>
                  <a:gd name="T36" fmla="*/ 2147483647 w 387"/>
                  <a:gd name="T37" fmla="*/ 245558856 h 450"/>
                  <a:gd name="T38" fmla="*/ 2147483647 w 387"/>
                  <a:gd name="T39" fmla="*/ 379801920 h 450"/>
                  <a:gd name="T40" fmla="*/ 2147483647 w 387"/>
                  <a:gd name="T41" fmla="*/ 288895776 h 450"/>
                  <a:gd name="T42" fmla="*/ 2147483647 w 387"/>
                  <a:gd name="T43" fmla="*/ 306936269 h 450"/>
                  <a:gd name="T44" fmla="*/ 2147483647 w 387"/>
                  <a:gd name="T45" fmla="*/ 453688550 h 450"/>
                  <a:gd name="T46" fmla="*/ 2147483647 w 387"/>
                  <a:gd name="T47" fmla="*/ 627147444 h 450"/>
                  <a:gd name="T48" fmla="*/ 2147483647 w 387"/>
                  <a:gd name="T49" fmla="*/ 757458167 h 450"/>
                  <a:gd name="T50" fmla="*/ 2147483647 w 387"/>
                  <a:gd name="T51" fmla="*/ 903130670 h 450"/>
                  <a:gd name="T52" fmla="*/ 2147483647 w 387"/>
                  <a:gd name="T53" fmla="*/ 1021450897 h 450"/>
                  <a:gd name="T54" fmla="*/ 2147483647 w 387"/>
                  <a:gd name="T55" fmla="*/ 1140649059 h 450"/>
                  <a:gd name="T56" fmla="*/ 2147483647 w 387"/>
                  <a:gd name="T57" fmla="*/ 1177977649 h 450"/>
                  <a:gd name="T58" fmla="*/ 2147483647 w 387"/>
                  <a:gd name="T59" fmla="*/ 1221374286 h 450"/>
                  <a:gd name="T60" fmla="*/ 2147483647 w 387"/>
                  <a:gd name="T61" fmla="*/ 1351301244 h 450"/>
                  <a:gd name="T62" fmla="*/ 2147483647 w 387"/>
                  <a:gd name="T63" fmla="*/ 1482187397 h 450"/>
                  <a:gd name="T64" fmla="*/ 2147483647 w 387"/>
                  <a:gd name="T65" fmla="*/ 1430280312 h 450"/>
                  <a:gd name="T66" fmla="*/ 2147483647 w 387"/>
                  <a:gd name="T67" fmla="*/ 1519469690 h 450"/>
                  <a:gd name="T68" fmla="*/ 2147483647 w 387"/>
                  <a:gd name="T69" fmla="*/ 1560868334 h 450"/>
                  <a:gd name="T70" fmla="*/ 2147483647 w 387"/>
                  <a:gd name="T71" fmla="*/ 1639747401 h 450"/>
                  <a:gd name="T72" fmla="*/ 2147483647 w 387"/>
                  <a:gd name="T73" fmla="*/ 1757574375 h 450"/>
                  <a:gd name="T74" fmla="*/ 2147483647 w 387"/>
                  <a:gd name="T75" fmla="*/ 1874405133 h 450"/>
                  <a:gd name="T76" fmla="*/ 2147483647 w 387"/>
                  <a:gd name="T77" fmla="*/ 1966368835 h 450"/>
                  <a:gd name="T78" fmla="*/ 2147483647 w 387"/>
                  <a:gd name="T79" fmla="*/ 2070751483 h 450"/>
                  <a:gd name="T80" fmla="*/ 2147483647 w 387"/>
                  <a:gd name="T81" fmla="*/ 2147483647 h 450"/>
                  <a:gd name="T82" fmla="*/ 2147483647 w 387"/>
                  <a:gd name="T83" fmla="*/ 2147483647 h 450"/>
                  <a:gd name="T84" fmla="*/ 2147483647 w 387"/>
                  <a:gd name="T85" fmla="*/ 2147483647 h 450"/>
                  <a:gd name="T86" fmla="*/ 2147483647 w 387"/>
                  <a:gd name="T87" fmla="*/ 2147483647 h 450"/>
                  <a:gd name="T88" fmla="*/ 2147483647 w 387"/>
                  <a:gd name="T89" fmla="*/ 2147483647 h 450"/>
                  <a:gd name="T90" fmla="*/ 2147483647 w 387"/>
                  <a:gd name="T91" fmla="*/ 2147483647 h 450"/>
                  <a:gd name="T92" fmla="*/ 2147483647 w 387"/>
                  <a:gd name="T93" fmla="*/ 2147483647 h 450"/>
                  <a:gd name="T94" fmla="*/ 2147483647 w 387"/>
                  <a:gd name="T95" fmla="*/ 2147483647 h 450"/>
                  <a:gd name="T96" fmla="*/ 2147483647 w 387"/>
                  <a:gd name="T97" fmla="*/ 2108802238 h 450"/>
                  <a:gd name="T98" fmla="*/ 2147483647 w 387"/>
                  <a:gd name="T99" fmla="*/ 2044323905 h 450"/>
                  <a:gd name="T100" fmla="*/ 2147483647 w 387"/>
                  <a:gd name="T101" fmla="*/ 1897507051 h 450"/>
                  <a:gd name="T102" fmla="*/ 2147483647 w 387"/>
                  <a:gd name="T103" fmla="*/ 1768658702 h 450"/>
                  <a:gd name="T104" fmla="*/ 2147483647 w 387"/>
                  <a:gd name="T105" fmla="*/ 1679698005 h 450"/>
                  <a:gd name="T106" fmla="*/ 2147483647 w 387"/>
                  <a:gd name="T107" fmla="*/ 1549618279 h 450"/>
                  <a:gd name="T108" fmla="*/ 2147483647 w 387"/>
                  <a:gd name="T109" fmla="*/ 1430280312 h 450"/>
                  <a:gd name="T110" fmla="*/ 2147483647 w 387"/>
                  <a:gd name="T111" fmla="*/ 1385364349 h 450"/>
                  <a:gd name="T112" fmla="*/ 2147483647 w 387"/>
                  <a:gd name="T113" fmla="*/ 1312260754 h 450"/>
                  <a:gd name="T114" fmla="*/ 2147483647 w 387"/>
                  <a:gd name="T115" fmla="*/ 1228495955 h 450"/>
                  <a:gd name="T116" fmla="*/ 2147483647 w 387"/>
                  <a:gd name="T117" fmla="*/ 1190416497 h 450"/>
                  <a:gd name="T118" fmla="*/ 0 w 387"/>
                  <a:gd name="T119" fmla="*/ 1082408208 h 4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7"/>
                  <a:gd name="T181" fmla="*/ 0 h 450"/>
                  <a:gd name="T182" fmla="*/ 387 w 387"/>
                  <a:gd name="T183" fmla="*/ 450 h 45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7" h="450">
                    <a:moveTo>
                      <a:pt x="2" y="165"/>
                    </a:moveTo>
                    <a:lnTo>
                      <a:pt x="6" y="165"/>
                    </a:lnTo>
                    <a:lnTo>
                      <a:pt x="9" y="165"/>
                    </a:lnTo>
                    <a:lnTo>
                      <a:pt x="11" y="165"/>
                    </a:lnTo>
                    <a:lnTo>
                      <a:pt x="11" y="167"/>
                    </a:lnTo>
                    <a:lnTo>
                      <a:pt x="13" y="167"/>
                    </a:lnTo>
                    <a:lnTo>
                      <a:pt x="15" y="167"/>
                    </a:lnTo>
                    <a:lnTo>
                      <a:pt x="17" y="167"/>
                    </a:lnTo>
                    <a:lnTo>
                      <a:pt x="17" y="169"/>
                    </a:lnTo>
                    <a:lnTo>
                      <a:pt x="19" y="169"/>
                    </a:lnTo>
                    <a:lnTo>
                      <a:pt x="22" y="169"/>
                    </a:lnTo>
                    <a:lnTo>
                      <a:pt x="24" y="172"/>
                    </a:lnTo>
                    <a:lnTo>
                      <a:pt x="26" y="172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2" y="176"/>
                    </a:lnTo>
                    <a:lnTo>
                      <a:pt x="35" y="176"/>
                    </a:lnTo>
                    <a:lnTo>
                      <a:pt x="37" y="176"/>
                    </a:lnTo>
                    <a:lnTo>
                      <a:pt x="39" y="178"/>
                    </a:lnTo>
                    <a:lnTo>
                      <a:pt x="41" y="178"/>
                    </a:lnTo>
                    <a:lnTo>
                      <a:pt x="41" y="181"/>
                    </a:lnTo>
                    <a:lnTo>
                      <a:pt x="43" y="181"/>
                    </a:lnTo>
                    <a:lnTo>
                      <a:pt x="46" y="183"/>
                    </a:lnTo>
                    <a:lnTo>
                      <a:pt x="46" y="186"/>
                    </a:lnTo>
                    <a:lnTo>
                      <a:pt x="48" y="186"/>
                    </a:lnTo>
                    <a:lnTo>
                      <a:pt x="48" y="188"/>
                    </a:lnTo>
                    <a:lnTo>
                      <a:pt x="50" y="188"/>
                    </a:lnTo>
                    <a:lnTo>
                      <a:pt x="52" y="190"/>
                    </a:lnTo>
                    <a:lnTo>
                      <a:pt x="54" y="190"/>
                    </a:lnTo>
                    <a:lnTo>
                      <a:pt x="56" y="192"/>
                    </a:lnTo>
                    <a:lnTo>
                      <a:pt x="59" y="192"/>
                    </a:lnTo>
                    <a:lnTo>
                      <a:pt x="60" y="195"/>
                    </a:lnTo>
                    <a:lnTo>
                      <a:pt x="63" y="195"/>
                    </a:lnTo>
                    <a:lnTo>
                      <a:pt x="63" y="197"/>
                    </a:lnTo>
                    <a:lnTo>
                      <a:pt x="65" y="197"/>
                    </a:lnTo>
                    <a:lnTo>
                      <a:pt x="67" y="197"/>
                    </a:lnTo>
                    <a:lnTo>
                      <a:pt x="67" y="200"/>
                    </a:lnTo>
                    <a:lnTo>
                      <a:pt x="69" y="200"/>
                    </a:lnTo>
                    <a:lnTo>
                      <a:pt x="71" y="200"/>
                    </a:lnTo>
                    <a:lnTo>
                      <a:pt x="73" y="202"/>
                    </a:lnTo>
                    <a:lnTo>
                      <a:pt x="76" y="202"/>
                    </a:lnTo>
                    <a:lnTo>
                      <a:pt x="78" y="202"/>
                    </a:lnTo>
                    <a:lnTo>
                      <a:pt x="80" y="200"/>
                    </a:lnTo>
                    <a:lnTo>
                      <a:pt x="82" y="200"/>
                    </a:lnTo>
                    <a:lnTo>
                      <a:pt x="82" y="197"/>
                    </a:lnTo>
                    <a:lnTo>
                      <a:pt x="84" y="197"/>
                    </a:lnTo>
                    <a:lnTo>
                      <a:pt x="84" y="195"/>
                    </a:lnTo>
                    <a:lnTo>
                      <a:pt x="87" y="195"/>
                    </a:lnTo>
                    <a:lnTo>
                      <a:pt x="87" y="192"/>
                    </a:lnTo>
                    <a:lnTo>
                      <a:pt x="89" y="192"/>
                    </a:lnTo>
                    <a:lnTo>
                      <a:pt x="89" y="190"/>
                    </a:lnTo>
                    <a:lnTo>
                      <a:pt x="91" y="190"/>
                    </a:lnTo>
                    <a:lnTo>
                      <a:pt x="91" y="188"/>
                    </a:lnTo>
                    <a:lnTo>
                      <a:pt x="93" y="188"/>
                    </a:lnTo>
                    <a:lnTo>
                      <a:pt x="93" y="186"/>
                    </a:lnTo>
                    <a:lnTo>
                      <a:pt x="95" y="186"/>
                    </a:lnTo>
                    <a:lnTo>
                      <a:pt x="95" y="183"/>
                    </a:lnTo>
                    <a:lnTo>
                      <a:pt x="97" y="183"/>
                    </a:lnTo>
                    <a:lnTo>
                      <a:pt x="100" y="183"/>
                    </a:lnTo>
                    <a:lnTo>
                      <a:pt x="102" y="183"/>
                    </a:lnTo>
                    <a:lnTo>
                      <a:pt x="104" y="183"/>
                    </a:lnTo>
                    <a:lnTo>
                      <a:pt x="106" y="183"/>
                    </a:lnTo>
                    <a:lnTo>
                      <a:pt x="108" y="181"/>
                    </a:lnTo>
                    <a:lnTo>
                      <a:pt x="110" y="181"/>
                    </a:lnTo>
                    <a:lnTo>
                      <a:pt x="113" y="181"/>
                    </a:lnTo>
                    <a:lnTo>
                      <a:pt x="114" y="181"/>
                    </a:lnTo>
                    <a:lnTo>
                      <a:pt x="117" y="181"/>
                    </a:lnTo>
                    <a:lnTo>
                      <a:pt x="119" y="181"/>
                    </a:lnTo>
                    <a:lnTo>
                      <a:pt x="119" y="183"/>
                    </a:lnTo>
                    <a:lnTo>
                      <a:pt x="121" y="183"/>
                    </a:lnTo>
                    <a:lnTo>
                      <a:pt x="123" y="183"/>
                    </a:lnTo>
                    <a:lnTo>
                      <a:pt x="125" y="183"/>
                    </a:lnTo>
                    <a:lnTo>
                      <a:pt x="127" y="183"/>
                    </a:lnTo>
                    <a:lnTo>
                      <a:pt x="130" y="183"/>
                    </a:lnTo>
                    <a:lnTo>
                      <a:pt x="132" y="186"/>
                    </a:lnTo>
                    <a:lnTo>
                      <a:pt x="134" y="186"/>
                    </a:lnTo>
                    <a:lnTo>
                      <a:pt x="136" y="186"/>
                    </a:lnTo>
                    <a:lnTo>
                      <a:pt x="138" y="188"/>
                    </a:lnTo>
                    <a:lnTo>
                      <a:pt x="141" y="188"/>
                    </a:lnTo>
                    <a:lnTo>
                      <a:pt x="143" y="188"/>
                    </a:lnTo>
                    <a:lnTo>
                      <a:pt x="143" y="190"/>
                    </a:lnTo>
                    <a:lnTo>
                      <a:pt x="145" y="190"/>
                    </a:lnTo>
                    <a:lnTo>
                      <a:pt x="147" y="190"/>
                    </a:lnTo>
                    <a:lnTo>
                      <a:pt x="147" y="192"/>
                    </a:lnTo>
                    <a:lnTo>
                      <a:pt x="149" y="192"/>
                    </a:lnTo>
                    <a:lnTo>
                      <a:pt x="151" y="192"/>
                    </a:lnTo>
                    <a:lnTo>
                      <a:pt x="154" y="190"/>
                    </a:lnTo>
                    <a:lnTo>
                      <a:pt x="156" y="190"/>
                    </a:lnTo>
                    <a:lnTo>
                      <a:pt x="158" y="190"/>
                    </a:lnTo>
                    <a:lnTo>
                      <a:pt x="160" y="190"/>
                    </a:lnTo>
                    <a:lnTo>
                      <a:pt x="160" y="188"/>
                    </a:lnTo>
                    <a:lnTo>
                      <a:pt x="162" y="186"/>
                    </a:lnTo>
                    <a:lnTo>
                      <a:pt x="164" y="183"/>
                    </a:lnTo>
                    <a:lnTo>
                      <a:pt x="167" y="181"/>
                    </a:lnTo>
                    <a:lnTo>
                      <a:pt x="167" y="178"/>
                    </a:lnTo>
                    <a:lnTo>
                      <a:pt x="168" y="176"/>
                    </a:lnTo>
                    <a:lnTo>
                      <a:pt x="168" y="174"/>
                    </a:lnTo>
                    <a:lnTo>
                      <a:pt x="171" y="174"/>
                    </a:lnTo>
                    <a:lnTo>
                      <a:pt x="171" y="172"/>
                    </a:lnTo>
                    <a:lnTo>
                      <a:pt x="171" y="169"/>
                    </a:lnTo>
                    <a:lnTo>
                      <a:pt x="171" y="167"/>
                    </a:lnTo>
                    <a:lnTo>
                      <a:pt x="173" y="165"/>
                    </a:lnTo>
                    <a:lnTo>
                      <a:pt x="173" y="162"/>
                    </a:lnTo>
                    <a:lnTo>
                      <a:pt x="173" y="160"/>
                    </a:lnTo>
                    <a:lnTo>
                      <a:pt x="173" y="158"/>
                    </a:lnTo>
                    <a:lnTo>
                      <a:pt x="175" y="156"/>
                    </a:lnTo>
                    <a:lnTo>
                      <a:pt x="175" y="153"/>
                    </a:lnTo>
                    <a:lnTo>
                      <a:pt x="175" y="151"/>
                    </a:lnTo>
                    <a:lnTo>
                      <a:pt x="175" y="148"/>
                    </a:lnTo>
                    <a:lnTo>
                      <a:pt x="177" y="148"/>
                    </a:lnTo>
                    <a:lnTo>
                      <a:pt x="177" y="146"/>
                    </a:lnTo>
                    <a:lnTo>
                      <a:pt x="179" y="144"/>
                    </a:lnTo>
                    <a:lnTo>
                      <a:pt x="179" y="142"/>
                    </a:lnTo>
                    <a:lnTo>
                      <a:pt x="182" y="139"/>
                    </a:lnTo>
                    <a:lnTo>
                      <a:pt x="182" y="137"/>
                    </a:lnTo>
                    <a:lnTo>
                      <a:pt x="184" y="137"/>
                    </a:lnTo>
                    <a:lnTo>
                      <a:pt x="184" y="134"/>
                    </a:lnTo>
                    <a:lnTo>
                      <a:pt x="186" y="132"/>
                    </a:lnTo>
                    <a:lnTo>
                      <a:pt x="186" y="130"/>
                    </a:lnTo>
                    <a:lnTo>
                      <a:pt x="188" y="128"/>
                    </a:lnTo>
                    <a:lnTo>
                      <a:pt x="188" y="125"/>
                    </a:lnTo>
                    <a:lnTo>
                      <a:pt x="188" y="123"/>
                    </a:lnTo>
                    <a:lnTo>
                      <a:pt x="190" y="123"/>
                    </a:lnTo>
                    <a:lnTo>
                      <a:pt x="190" y="121"/>
                    </a:lnTo>
                    <a:lnTo>
                      <a:pt x="190" y="118"/>
                    </a:lnTo>
                    <a:lnTo>
                      <a:pt x="192" y="118"/>
                    </a:lnTo>
                    <a:lnTo>
                      <a:pt x="192" y="116"/>
                    </a:lnTo>
                    <a:lnTo>
                      <a:pt x="195" y="114"/>
                    </a:lnTo>
                    <a:lnTo>
                      <a:pt x="197" y="111"/>
                    </a:lnTo>
                    <a:lnTo>
                      <a:pt x="197" y="109"/>
                    </a:lnTo>
                    <a:lnTo>
                      <a:pt x="199" y="109"/>
                    </a:lnTo>
                    <a:lnTo>
                      <a:pt x="199" y="107"/>
                    </a:lnTo>
                    <a:lnTo>
                      <a:pt x="201" y="107"/>
                    </a:lnTo>
                    <a:lnTo>
                      <a:pt x="201" y="104"/>
                    </a:lnTo>
                    <a:lnTo>
                      <a:pt x="203" y="104"/>
                    </a:lnTo>
                    <a:lnTo>
                      <a:pt x="203" y="102"/>
                    </a:lnTo>
                    <a:lnTo>
                      <a:pt x="203" y="100"/>
                    </a:lnTo>
                    <a:lnTo>
                      <a:pt x="205" y="100"/>
                    </a:lnTo>
                    <a:lnTo>
                      <a:pt x="205" y="98"/>
                    </a:lnTo>
                    <a:lnTo>
                      <a:pt x="208" y="95"/>
                    </a:lnTo>
                    <a:lnTo>
                      <a:pt x="208" y="93"/>
                    </a:lnTo>
                    <a:lnTo>
                      <a:pt x="209" y="90"/>
                    </a:lnTo>
                    <a:lnTo>
                      <a:pt x="209" y="88"/>
                    </a:lnTo>
                    <a:lnTo>
                      <a:pt x="209" y="86"/>
                    </a:lnTo>
                    <a:lnTo>
                      <a:pt x="209" y="84"/>
                    </a:lnTo>
                    <a:lnTo>
                      <a:pt x="212" y="84"/>
                    </a:lnTo>
                    <a:lnTo>
                      <a:pt x="212" y="81"/>
                    </a:lnTo>
                    <a:lnTo>
                      <a:pt x="214" y="79"/>
                    </a:lnTo>
                    <a:lnTo>
                      <a:pt x="214" y="76"/>
                    </a:lnTo>
                    <a:lnTo>
                      <a:pt x="216" y="76"/>
                    </a:lnTo>
                    <a:lnTo>
                      <a:pt x="216" y="74"/>
                    </a:lnTo>
                    <a:lnTo>
                      <a:pt x="219" y="74"/>
                    </a:lnTo>
                    <a:lnTo>
                      <a:pt x="219" y="72"/>
                    </a:lnTo>
                    <a:lnTo>
                      <a:pt x="220" y="72"/>
                    </a:lnTo>
                    <a:lnTo>
                      <a:pt x="220" y="70"/>
                    </a:lnTo>
                    <a:lnTo>
                      <a:pt x="223" y="67"/>
                    </a:lnTo>
                    <a:lnTo>
                      <a:pt x="223" y="65"/>
                    </a:lnTo>
                    <a:lnTo>
                      <a:pt x="225" y="65"/>
                    </a:lnTo>
                    <a:lnTo>
                      <a:pt x="227" y="63"/>
                    </a:lnTo>
                    <a:lnTo>
                      <a:pt x="229" y="60"/>
                    </a:lnTo>
                    <a:lnTo>
                      <a:pt x="231" y="58"/>
                    </a:lnTo>
                    <a:lnTo>
                      <a:pt x="233" y="56"/>
                    </a:lnTo>
                    <a:lnTo>
                      <a:pt x="233" y="54"/>
                    </a:lnTo>
                    <a:lnTo>
                      <a:pt x="236" y="54"/>
                    </a:lnTo>
                    <a:lnTo>
                      <a:pt x="236" y="51"/>
                    </a:lnTo>
                    <a:lnTo>
                      <a:pt x="238" y="49"/>
                    </a:lnTo>
                    <a:lnTo>
                      <a:pt x="238" y="46"/>
                    </a:lnTo>
                    <a:lnTo>
                      <a:pt x="238" y="44"/>
                    </a:lnTo>
                    <a:lnTo>
                      <a:pt x="240" y="42"/>
                    </a:lnTo>
                    <a:lnTo>
                      <a:pt x="240" y="40"/>
                    </a:lnTo>
                    <a:lnTo>
                      <a:pt x="242" y="40"/>
                    </a:lnTo>
                    <a:lnTo>
                      <a:pt x="242" y="37"/>
                    </a:lnTo>
                    <a:lnTo>
                      <a:pt x="242" y="35"/>
                    </a:lnTo>
                    <a:lnTo>
                      <a:pt x="244" y="35"/>
                    </a:lnTo>
                    <a:lnTo>
                      <a:pt x="244" y="32"/>
                    </a:lnTo>
                    <a:lnTo>
                      <a:pt x="246" y="30"/>
                    </a:lnTo>
                    <a:lnTo>
                      <a:pt x="246" y="28"/>
                    </a:lnTo>
                    <a:lnTo>
                      <a:pt x="249" y="26"/>
                    </a:lnTo>
                    <a:lnTo>
                      <a:pt x="249" y="23"/>
                    </a:lnTo>
                    <a:lnTo>
                      <a:pt x="249" y="21"/>
                    </a:lnTo>
                    <a:lnTo>
                      <a:pt x="249" y="19"/>
                    </a:lnTo>
                    <a:lnTo>
                      <a:pt x="249" y="16"/>
                    </a:lnTo>
                    <a:lnTo>
                      <a:pt x="249" y="14"/>
                    </a:lnTo>
                    <a:lnTo>
                      <a:pt x="251" y="16"/>
                    </a:lnTo>
                    <a:lnTo>
                      <a:pt x="253" y="16"/>
                    </a:lnTo>
                    <a:lnTo>
                      <a:pt x="253" y="19"/>
                    </a:lnTo>
                    <a:lnTo>
                      <a:pt x="255" y="21"/>
                    </a:lnTo>
                    <a:lnTo>
                      <a:pt x="255" y="23"/>
                    </a:lnTo>
                    <a:lnTo>
                      <a:pt x="257" y="23"/>
                    </a:lnTo>
                    <a:lnTo>
                      <a:pt x="260" y="21"/>
                    </a:lnTo>
                    <a:lnTo>
                      <a:pt x="260" y="19"/>
                    </a:lnTo>
                    <a:lnTo>
                      <a:pt x="260" y="16"/>
                    </a:lnTo>
                    <a:lnTo>
                      <a:pt x="260" y="14"/>
                    </a:lnTo>
                    <a:lnTo>
                      <a:pt x="260" y="12"/>
                    </a:lnTo>
                    <a:lnTo>
                      <a:pt x="257" y="12"/>
                    </a:lnTo>
                    <a:lnTo>
                      <a:pt x="257" y="9"/>
                    </a:lnTo>
                    <a:lnTo>
                      <a:pt x="255" y="7"/>
                    </a:lnTo>
                    <a:lnTo>
                      <a:pt x="255" y="5"/>
                    </a:lnTo>
                    <a:lnTo>
                      <a:pt x="253" y="2"/>
                    </a:lnTo>
                    <a:lnTo>
                      <a:pt x="255" y="0"/>
                    </a:lnTo>
                    <a:lnTo>
                      <a:pt x="257" y="0"/>
                    </a:lnTo>
                    <a:lnTo>
                      <a:pt x="260" y="2"/>
                    </a:lnTo>
                    <a:lnTo>
                      <a:pt x="262" y="2"/>
                    </a:lnTo>
                    <a:lnTo>
                      <a:pt x="262" y="5"/>
                    </a:lnTo>
                    <a:lnTo>
                      <a:pt x="264" y="5"/>
                    </a:lnTo>
                    <a:lnTo>
                      <a:pt x="266" y="7"/>
                    </a:lnTo>
                    <a:lnTo>
                      <a:pt x="268" y="7"/>
                    </a:lnTo>
                    <a:lnTo>
                      <a:pt x="268" y="9"/>
                    </a:lnTo>
                    <a:lnTo>
                      <a:pt x="270" y="12"/>
                    </a:lnTo>
                    <a:lnTo>
                      <a:pt x="273" y="12"/>
                    </a:lnTo>
                    <a:lnTo>
                      <a:pt x="273" y="14"/>
                    </a:lnTo>
                    <a:lnTo>
                      <a:pt x="274" y="14"/>
                    </a:lnTo>
                    <a:lnTo>
                      <a:pt x="277" y="16"/>
                    </a:lnTo>
                    <a:lnTo>
                      <a:pt x="279" y="19"/>
                    </a:lnTo>
                    <a:lnTo>
                      <a:pt x="281" y="19"/>
                    </a:lnTo>
                    <a:lnTo>
                      <a:pt x="281" y="21"/>
                    </a:lnTo>
                    <a:lnTo>
                      <a:pt x="281" y="23"/>
                    </a:lnTo>
                    <a:lnTo>
                      <a:pt x="283" y="23"/>
                    </a:lnTo>
                    <a:lnTo>
                      <a:pt x="283" y="26"/>
                    </a:lnTo>
                    <a:lnTo>
                      <a:pt x="283" y="28"/>
                    </a:lnTo>
                    <a:lnTo>
                      <a:pt x="283" y="30"/>
                    </a:lnTo>
                    <a:lnTo>
                      <a:pt x="283" y="32"/>
                    </a:lnTo>
                    <a:lnTo>
                      <a:pt x="283" y="35"/>
                    </a:lnTo>
                    <a:lnTo>
                      <a:pt x="283" y="37"/>
                    </a:lnTo>
                    <a:lnTo>
                      <a:pt x="283" y="40"/>
                    </a:lnTo>
                    <a:lnTo>
                      <a:pt x="281" y="40"/>
                    </a:lnTo>
                    <a:lnTo>
                      <a:pt x="281" y="42"/>
                    </a:lnTo>
                    <a:lnTo>
                      <a:pt x="281" y="44"/>
                    </a:lnTo>
                    <a:lnTo>
                      <a:pt x="281" y="46"/>
                    </a:lnTo>
                    <a:lnTo>
                      <a:pt x="279" y="46"/>
                    </a:lnTo>
                    <a:lnTo>
                      <a:pt x="279" y="49"/>
                    </a:lnTo>
                    <a:lnTo>
                      <a:pt x="279" y="51"/>
                    </a:lnTo>
                    <a:lnTo>
                      <a:pt x="279" y="54"/>
                    </a:lnTo>
                    <a:lnTo>
                      <a:pt x="279" y="56"/>
                    </a:lnTo>
                    <a:lnTo>
                      <a:pt x="279" y="58"/>
                    </a:lnTo>
                    <a:lnTo>
                      <a:pt x="279" y="60"/>
                    </a:lnTo>
                    <a:lnTo>
                      <a:pt x="279" y="63"/>
                    </a:lnTo>
                    <a:lnTo>
                      <a:pt x="279" y="65"/>
                    </a:lnTo>
                    <a:lnTo>
                      <a:pt x="281" y="65"/>
                    </a:lnTo>
                    <a:lnTo>
                      <a:pt x="281" y="67"/>
                    </a:lnTo>
                    <a:lnTo>
                      <a:pt x="281" y="70"/>
                    </a:lnTo>
                    <a:lnTo>
                      <a:pt x="281" y="72"/>
                    </a:lnTo>
                    <a:lnTo>
                      <a:pt x="283" y="72"/>
                    </a:lnTo>
                    <a:lnTo>
                      <a:pt x="285" y="70"/>
                    </a:lnTo>
                    <a:lnTo>
                      <a:pt x="285" y="67"/>
                    </a:lnTo>
                    <a:lnTo>
                      <a:pt x="285" y="65"/>
                    </a:lnTo>
                    <a:lnTo>
                      <a:pt x="287" y="63"/>
                    </a:lnTo>
                    <a:lnTo>
                      <a:pt x="287" y="60"/>
                    </a:lnTo>
                    <a:lnTo>
                      <a:pt x="287" y="58"/>
                    </a:lnTo>
                    <a:lnTo>
                      <a:pt x="287" y="56"/>
                    </a:lnTo>
                    <a:lnTo>
                      <a:pt x="287" y="54"/>
                    </a:lnTo>
                    <a:lnTo>
                      <a:pt x="287" y="51"/>
                    </a:lnTo>
                    <a:lnTo>
                      <a:pt x="287" y="49"/>
                    </a:lnTo>
                    <a:lnTo>
                      <a:pt x="287" y="46"/>
                    </a:lnTo>
                    <a:lnTo>
                      <a:pt x="287" y="44"/>
                    </a:lnTo>
                    <a:lnTo>
                      <a:pt x="287" y="42"/>
                    </a:lnTo>
                    <a:lnTo>
                      <a:pt x="290" y="40"/>
                    </a:lnTo>
                    <a:lnTo>
                      <a:pt x="290" y="42"/>
                    </a:lnTo>
                    <a:lnTo>
                      <a:pt x="292" y="42"/>
                    </a:lnTo>
                    <a:lnTo>
                      <a:pt x="292" y="44"/>
                    </a:lnTo>
                    <a:lnTo>
                      <a:pt x="292" y="46"/>
                    </a:lnTo>
                    <a:lnTo>
                      <a:pt x="292" y="49"/>
                    </a:lnTo>
                    <a:lnTo>
                      <a:pt x="294" y="51"/>
                    </a:lnTo>
                    <a:lnTo>
                      <a:pt x="294" y="54"/>
                    </a:lnTo>
                    <a:lnTo>
                      <a:pt x="294" y="56"/>
                    </a:lnTo>
                    <a:lnTo>
                      <a:pt x="294" y="58"/>
                    </a:lnTo>
                    <a:lnTo>
                      <a:pt x="294" y="60"/>
                    </a:lnTo>
                    <a:lnTo>
                      <a:pt x="294" y="63"/>
                    </a:lnTo>
                    <a:lnTo>
                      <a:pt x="294" y="65"/>
                    </a:lnTo>
                    <a:lnTo>
                      <a:pt x="294" y="67"/>
                    </a:lnTo>
                    <a:lnTo>
                      <a:pt x="294" y="70"/>
                    </a:lnTo>
                    <a:lnTo>
                      <a:pt x="294" y="72"/>
                    </a:lnTo>
                    <a:lnTo>
                      <a:pt x="294" y="74"/>
                    </a:lnTo>
                    <a:lnTo>
                      <a:pt x="294" y="76"/>
                    </a:lnTo>
                    <a:lnTo>
                      <a:pt x="294" y="79"/>
                    </a:lnTo>
                    <a:lnTo>
                      <a:pt x="294" y="81"/>
                    </a:lnTo>
                    <a:lnTo>
                      <a:pt x="294" y="86"/>
                    </a:lnTo>
                    <a:lnTo>
                      <a:pt x="292" y="88"/>
                    </a:lnTo>
                    <a:lnTo>
                      <a:pt x="292" y="90"/>
                    </a:lnTo>
                    <a:lnTo>
                      <a:pt x="292" y="93"/>
                    </a:lnTo>
                    <a:lnTo>
                      <a:pt x="292" y="95"/>
                    </a:lnTo>
                    <a:lnTo>
                      <a:pt x="292" y="98"/>
                    </a:lnTo>
                    <a:lnTo>
                      <a:pt x="292" y="100"/>
                    </a:lnTo>
                    <a:lnTo>
                      <a:pt x="292" y="102"/>
                    </a:lnTo>
                    <a:lnTo>
                      <a:pt x="292" y="104"/>
                    </a:lnTo>
                    <a:lnTo>
                      <a:pt x="292" y="107"/>
                    </a:lnTo>
                    <a:lnTo>
                      <a:pt x="292" y="109"/>
                    </a:lnTo>
                    <a:lnTo>
                      <a:pt x="294" y="111"/>
                    </a:lnTo>
                    <a:lnTo>
                      <a:pt x="294" y="114"/>
                    </a:lnTo>
                    <a:lnTo>
                      <a:pt x="294" y="116"/>
                    </a:lnTo>
                    <a:lnTo>
                      <a:pt x="296" y="118"/>
                    </a:lnTo>
                    <a:lnTo>
                      <a:pt x="296" y="121"/>
                    </a:lnTo>
                    <a:lnTo>
                      <a:pt x="296" y="123"/>
                    </a:lnTo>
                    <a:lnTo>
                      <a:pt x="296" y="125"/>
                    </a:lnTo>
                    <a:lnTo>
                      <a:pt x="298" y="125"/>
                    </a:lnTo>
                    <a:lnTo>
                      <a:pt x="298" y="128"/>
                    </a:lnTo>
                    <a:lnTo>
                      <a:pt x="300" y="128"/>
                    </a:lnTo>
                    <a:lnTo>
                      <a:pt x="300" y="130"/>
                    </a:lnTo>
                    <a:lnTo>
                      <a:pt x="303" y="132"/>
                    </a:lnTo>
                    <a:lnTo>
                      <a:pt x="305" y="134"/>
                    </a:lnTo>
                    <a:lnTo>
                      <a:pt x="305" y="137"/>
                    </a:lnTo>
                    <a:lnTo>
                      <a:pt x="307" y="139"/>
                    </a:lnTo>
                    <a:lnTo>
                      <a:pt x="307" y="142"/>
                    </a:lnTo>
                    <a:lnTo>
                      <a:pt x="307" y="144"/>
                    </a:lnTo>
                    <a:lnTo>
                      <a:pt x="307" y="146"/>
                    </a:lnTo>
                    <a:lnTo>
                      <a:pt x="309" y="148"/>
                    </a:lnTo>
                    <a:lnTo>
                      <a:pt x="309" y="151"/>
                    </a:lnTo>
                    <a:lnTo>
                      <a:pt x="309" y="153"/>
                    </a:lnTo>
                    <a:lnTo>
                      <a:pt x="311" y="153"/>
                    </a:lnTo>
                    <a:lnTo>
                      <a:pt x="311" y="156"/>
                    </a:lnTo>
                    <a:lnTo>
                      <a:pt x="314" y="158"/>
                    </a:lnTo>
                    <a:lnTo>
                      <a:pt x="314" y="160"/>
                    </a:lnTo>
                    <a:lnTo>
                      <a:pt x="316" y="162"/>
                    </a:lnTo>
                    <a:lnTo>
                      <a:pt x="316" y="165"/>
                    </a:lnTo>
                    <a:lnTo>
                      <a:pt x="318" y="167"/>
                    </a:lnTo>
                    <a:lnTo>
                      <a:pt x="318" y="169"/>
                    </a:lnTo>
                    <a:lnTo>
                      <a:pt x="320" y="172"/>
                    </a:lnTo>
                    <a:lnTo>
                      <a:pt x="320" y="174"/>
                    </a:lnTo>
                    <a:lnTo>
                      <a:pt x="320" y="176"/>
                    </a:lnTo>
                    <a:lnTo>
                      <a:pt x="322" y="176"/>
                    </a:lnTo>
                    <a:lnTo>
                      <a:pt x="322" y="178"/>
                    </a:lnTo>
                    <a:lnTo>
                      <a:pt x="324" y="178"/>
                    </a:lnTo>
                    <a:lnTo>
                      <a:pt x="324" y="181"/>
                    </a:lnTo>
                    <a:lnTo>
                      <a:pt x="327" y="181"/>
                    </a:lnTo>
                    <a:lnTo>
                      <a:pt x="327" y="183"/>
                    </a:lnTo>
                    <a:lnTo>
                      <a:pt x="327" y="186"/>
                    </a:lnTo>
                    <a:lnTo>
                      <a:pt x="328" y="186"/>
                    </a:lnTo>
                    <a:lnTo>
                      <a:pt x="328" y="188"/>
                    </a:lnTo>
                    <a:lnTo>
                      <a:pt x="331" y="190"/>
                    </a:lnTo>
                    <a:lnTo>
                      <a:pt x="331" y="192"/>
                    </a:lnTo>
                    <a:lnTo>
                      <a:pt x="331" y="195"/>
                    </a:lnTo>
                    <a:lnTo>
                      <a:pt x="333" y="195"/>
                    </a:lnTo>
                    <a:lnTo>
                      <a:pt x="333" y="197"/>
                    </a:lnTo>
                    <a:lnTo>
                      <a:pt x="335" y="200"/>
                    </a:lnTo>
                    <a:lnTo>
                      <a:pt x="335" y="202"/>
                    </a:lnTo>
                    <a:lnTo>
                      <a:pt x="337" y="202"/>
                    </a:lnTo>
                    <a:lnTo>
                      <a:pt x="337" y="204"/>
                    </a:lnTo>
                    <a:lnTo>
                      <a:pt x="337" y="206"/>
                    </a:lnTo>
                    <a:lnTo>
                      <a:pt x="339" y="206"/>
                    </a:lnTo>
                    <a:lnTo>
                      <a:pt x="339" y="209"/>
                    </a:lnTo>
                    <a:lnTo>
                      <a:pt x="341" y="209"/>
                    </a:lnTo>
                    <a:lnTo>
                      <a:pt x="341" y="211"/>
                    </a:lnTo>
                    <a:lnTo>
                      <a:pt x="344" y="211"/>
                    </a:lnTo>
                    <a:lnTo>
                      <a:pt x="346" y="211"/>
                    </a:lnTo>
                    <a:lnTo>
                      <a:pt x="346" y="209"/>
                    </a:lnTo>
                    <a:lnTo>
                      <a:pt x="348" y="209"/>
                    </a:lnTo>
                    <a:lnTo>
                      <a:pt x="350" y="209"/>
                    </a:lnTo>
                    <a:lnTo>
                      <a:pt x="352" y="209"/>
                    </a:lnTo>
                    <a:lnTo>
                      <a:pt x="355" y="209"/>
                    </a:lnTo>
                    <a:lnTo>
                      <a:pt x="357" y="209"/>
                    </a:lnTo>
                    <a:lnTo>
                      <a:pt x="359" y="209"/>
                    </a:lnTo>
                    <a:lnTo>
                      <a:pt x="361" y="209"/>
                    </a:lnTo>
                    <a:lnTo>
                      <a:pt x="363" y="209"/>
                    </a:lnTo>
                    <a:lnTo>
                      <a:pt x="365" y="209"/>
                    </a:lnTo>
                    <a:lnTo>
                      <a:pt x="368" y="209"/>
                    </a:lnTo>
                    <a:lnTo>
                      <a:pt x="370" y="209"/>
                    </a:lnTo>
                    <a:lnTo>
                      <a:pt x="372" y="211"/>
                    </a:lnTo>
                    <a:lnTo>
                      <a:pt x="372" y="213"/>
                    </a:lnTo>
                    <a:lnTo>
                      <a:pt x="374" y="213"/>
                    </a:lnTo>
                    <a:lnTo>
                      <a:pt x="374" y="216"/>
                    </a:lnTo>
                    <a:lnTo>
                      <a:pt x="376" y="216"/>
                    </a:lnTo>
                    <a:lnTo>
                      <a:pt x="376" y="218"/>
                    </a:lnTo>
                    <a:lnTo>
                      <a:pt x="376" y="220"/>
                    </a:lnTo>
                    <a:lnTo>
                      <a:pt x="378" y="220"/>
                    </a:lnTo>
                    <a:lnTo>
                      <a:pt x="378" y="223"/>
                    </a:lnTo>
                    <a:lnTo>
                      <a:pt x="381" y="225"/>
                    </a:lnTo>
                    <a:lnTo>
                      <a:pt x="382" y="227"/>
                    </a:lnTo>
                    <a:lnTo>
                      <a:pt x="382" y="230"/>
                    </a:lnTo>
                    <a:lnTo>
                      <a:pt x="385" y="232"/>
                    </a:lnTo>
                    <a:lnTo>
                      <a:pt x="385" y="234"/>
                    </a:lnTo>
                    <a:lnTo>
                      <a:pt x="385" y="236"/>
                    </a:lnTo>
                    <a:lnTo>
                      <a:pt x="385" y="239"/>
                    </a:lnTo>
                    <a:lnTo>
                      <a:pt x="385" y="241"/>
                    </a:lnTo>
                    <a:lnTo>
                      <a:pt x="387" y="244"/>
                    </a:lnTo>
                    <a:lnTo>
                      <a:pt x="387" y="246"/>
                    </a:lnTo>
                    <a:lnTo>
                      <a:pt x="387" y="248"/>
                    </a:lnTo>
                    <a:lnTo>
                      <a:pt x="385" y="250"/>
                    </a:lnTo>
                    <a:lnTo>
                      <a:pt x="385" y="253"/>
                    </a:lnTo>
                    <a:lnTo>
                      <a:pt x="385" y="255"/>
                    </a:lnTo>
                    <a:lnTo>
                      <a:pt x="382" y="255"/>
                    </a:lnTo>
                    <a:lnTo>
                      <a:pt x="382" y="258"/>
                    </a:lnTo>
                    <a:lnTo>
                      <a:pt x="381" y="258"/>
                    </a:lnTo>
                    <a:lnTo>
                      <a:pt x="381" y="260"/>
                    </a:lnTo>
                    <a:lnTo>
                      <a:pt x="378" y="262"/>
                    </a:lnTo>
                    <a:lnTo>
                      <a:pt x="376" y="262"/>
                    </a:lnTo>
                    <a:lnTo>
                      <a:pt x="374" y="262"/>
                    </a:lnTo>
                    <a:lnTo>
                      <a:pt x="372" y="262"/>
                    </a:lnTo>
                    <a:lnTo>
                      <a:pt x="370" y="262"/>
                    </a:lnTo>
                    <a:lnTo>
                      <a:pt x="370" y="260"/>
                    </a:lnTo>
                    <a:lnTo>
                      <a:pt x="368" y="260"/>
                    </a:lnTo>
                    <a:lnTo>
                      <a:pt x="368" y="258"/>
                    </a:lnTo>
                    <a:lnTo>
                      <a:pt x="365" y="258"/>
                    </a:lnTo>
                    <a:lnTo>
                      <a:pt x="363" y="255"/>
                    </a:lnTo>
                    <a:lnTo>
                      <a:pt x="361" y="255"/>
                    </a:lnTo>
                    <a:lnTo>
                      <a:pt x="361" y="253"/>
                    </a:lnTo>
                    <a:lnTo>
                      <a:pt x="359" y="253"/>
                    </a:lnTo>
                    <a:lnTo>
                      <a:pt x="357" y="253"/>
                    </a:lnTo>
                    <a:lnTo>
                      <a:pt x="357" y="255"/>
                    </a:lnTo>
                    <a:lnTo>
                      <a:pt x="357" y="258"/>
                    </a:lnTo>
                    <a:lnTo>
                      <a:pt x="357" y="260"/>
                    </a:lnTo>
                    <a:lnTo>
                      <a:pt x="359" y="260"/>
                    </a:lnTo>
                    <a:lnTo>
                      <a:pt x="361" y="260"/>
                    </a:lnTo>
                    <a:lnTo>
                      <a:pt x="361" y="262"/>
                    </a:lnTo>
                    <a:lnTo>
                      <a:pt x="363" y="262"/>
                    </a:lnTo>
                    <a:lnTo>
                      <a:pt x="365" y="262"/>
                    </a:lnTo>
                    <a:lnTo>
                      <a:pt x="365" y="264"/>
                    </a:lnTo>
                    <a:lnTo>
                      <a:pt x="368" y="267"/>
                    </a:lnTo>
                    <a:lnTo>
                      <a:pt x="368" y="269"/>
                    </a:lnTo>
                    <a:lnTo>
                      <a:pt x="368" y="271"/>
                    </a:lnTo>
                    <a:lnTo>
                      <a:pt x="370" y="271"/>
                    </a:lnTo>
                    <a:lnTo>
                      <a:pt x="372" y="271"/>
                    </a:lnTo>
                    <a:lnTo>
                      <a:pt x="374" y="271"/>
                    </a:lnTo>
                    <a:lnTo>
                      <a:pt x="376" y="271"/>
                    </a:lnTo>
                    <a:lnTo>
                      <a:pt x="378" y="271"/>
                    </a:lnTo>
                    <a:lnTo>
                      <a:pt x="381" y="269"/>
                    </a:lnTo>
                    <a:lnTo>
                      <a:pt x="382" y="269"/>
                    </a:lnTo>
                    <a:lnTo>
                      <a:pt x="382" y="271"/>
                    </a:lnTo>
                    <a:lnTo>
                      <a:pt x="382" y="274"/>
                    </a:lnTo>
                    <a:lnTo>
                      <a:pt x="381" y="276"/>
                    </a:lnTo>
                    <a:lnTo>
                      <a:pt x="378" y="276"/>
                    </a:lnTo>
                    <a:lnTo>
                      <a:pt x="378" y="278"/>
                    </a:lnTo>
                    <a:lnTo>
                      <a:pt x="376" y="280"/>
                    </a:lnTo>
                    <a:lnTo>
                      <a:pt x="374" y="280"/>
                    </a:lnTo>
                    <a:lnTo>
                      <a:pt x="372" y="283"/>
                    </a:lnTo>
                    <a:lnTo>
                      <a:pt x="370" y="283"/>
                    </a:lnTo>
                    <a:lnTo>
                      <a:pt x="368" y="283"/>
                    </a:lnTo>
                    <a:lnTo>
                      <a:pt x="365" y="285"/>
                    </a:lnTo>
                    <a:lnTo>
                      <a:pt x="363" y="288"/>
                    </a:lnTo>
                    <a:lnTo>
                      <a:pt x="361" y="288"/>
                    </a:lnTo>
                    <a:lnTo>
                      <a:pt x="361" y="290"/>
                    </a:lnTo>
                    <a:lnTo>
                      <a:pt x="359" y="290"/>
                    </a:lnTo>
                    <a:lnTo>
                      <a:pt x="357" y="290"/>
                    </a:lnTo>
                    <a:lnTo>
                      <a:pt x="357" y="292"/>
                    </a:lnTo>
                    <a:lnTo>
                      <a:pt x="357" y="294"/>
                    </a:lnTo>
                    <a:lnTo>
                      <a:pt x="355" y="297"/>
                    </a:lnTo>
                    <a:lnTo>
                      <a:pt x="355" y="299"/>
                    </a:lnTo>
                    <a:lnTo>
                      <a:pt x="352" y="299"/>
                    </a:lnTo>
                    <a:lnTo>
                      <a:pt x="352" y="302"/>
                    </a:lnTo>
                    <a:lnTo>
                      <a:pt x="350" y="302"/>
                    </a:lnTo>
                    <a:lnTo>
                      <a:pt x="348" y="304"/>
                    </a:lnTo>
                    <a:lnTo>
                      <a:pt x="346" y="306"/>
                    </a:lnTo>
                    <a:lnTo>
                      <a:pt x="344" y="308"/>
                    </a:lnTo>
                    <a:lnTo>
                      <a:pt x="344" y="311"/>
                    </a:lnTo>
                    <a:lnTo>
                      <a:pt x="341" y="311"/>
                    </a:lnTo>
                    <a:lnTo>
                      <a:pt x="341" y="313"/>
                    </a:lnTo>
                    <a:lnTo>
                      <a:pt x="339" y="313"/>
                    </a:lnTo>
                    <a:lnTo>
                      <a:pt x="337" y="315"/>
                    </a:lnTo>
                    <a:lnTo>
                      <a:pt x="337" y="318"/>
                    </a:lnTo>
                    <a:lnTo>
                      <a:pt x="335" y="320"/>
                    </a:lnTo>
                    <a:lnTo>
                      <a:pt x="333" y="320"/>
                    </a:lnTo>
                    <a:lnTo>
                      <a:pt x="333" y="322"/>
                    </a:lnTo>
                    <a:lnTo>
                      <a:pt x="331" y="325"/>
                    </a:lnTo>
                    <a:lnTo>
                      <a:pt x="328" y="327"/>
                    </a:lnTo>
                    <a:lnTo>
                      <a:pt x="327" y="327"/>
                    </a:lnTo>
                    <a:lnTo>
                      <a:pt x="327" y="329"/>
                    </a:lnTo>
                    <a:lnTo>
                      <a:pt x="324" y="332"/>
                    </a:lnTo>
                    <a:lnTo>
                      <a:pt x="322" y="334"/>
                    </a:lnTo>
                    <a:lnTo>
                      <a:pt x="320" y="336"/>
                    </a:lnTo>
                    <a:lnTo>
                      <a:pt x="318" y="338"/>
                    </a:lnTo>
                    <a:lnTo>
                      <a:pt x="316" y="341"/>
                    </a:lnTo>
                    <a:lnTo>
                      <a:pt x="314" y="341"/>
                    </a:lnTo>
                    <a:lnTo>
                      <a:pt x="314" y="343"/>
                    </a:lnTo>
                    <a:lnTo>
                      <a:pt x="311" y="343"/>
                    </a:lnTo>
                    <a:lnTo>
                      <a:pt x="311" y="346"/>
                    </a:lnTo>
                    <a:lnTo>
                      <a:pt x="309" y="346"/>
                    </a:lnTo>
                    <a:lnTo>
                      <a:pt x="309" y="348"/>
                    </a:lnTo>
                    <a:lnTo>
                      <a:pt x="307" y="348"/>
                    </a:lnTo>
                    <a:lnTo>
                      <a:pt x="305" y="348"/>
                    </a:lnTo>
                    <a:lnTo>
                      <a:pt x="303" y="350"/>
                    </a:lnTo>
                    <a:lnTo>
                      <a:pt x="300" y="350"/>
                    </a:lnTo>
                    <a:lnTo>
                      <a:pt x="298" y="352"/>
                    </a:lnTo>
                    <a:lnTo>
                      <a:pt x="296" y="355"/>
                    </a:lnTo>
                    <a:lnTo>
                      <a:pt x="294" y="357"/>
                    </a:lnTo>
                    <a:lnTo>
                      <a:pt x="292" y="357"/>
                    </a:lnTo>
                    <a:lnTo>
                      <a:pt x="292" y="360"/>
                    </a:lnTo>
                    <a:lnTo>
                      <a:pt x="290" y="360"/>
                    </a:lnTo>
                    <a:lnTo>
                      <a:pt x="287" y="362"/>
                    </a:lnTo>
                    <a:lnTo>
                      <a:pt x="287" y="364"/>
                    </a:lnTo>
                    <a:lnTo>
                      <a:pt x="285" y="364"/>
                    </a:lnTo>
                    <a:lnTo>
                      <a:pt x="283" y="366"/>
                    </a:lnTo>
                    <a:lnTo>
                      <a:pt x="281" y="369"/>
                    </a:lnTo>
                    <a:lnTo>
                      <a:pt x="279" y="369"/>
                    </a:lnTo>
                    <a:lnTo>
                      <a:pt x="279" y="371"/>
                    </a:lnTo>
                    <a:lnTo>
                      <a:pt x="277" y="371"/>
                    </a:lnTo>
                    <a:lnTo>
                      <a:pt x="277" y="373"/>
                    </a:lnTo>
                    <a:lnTo>
                      <a:pt x="274" y="373"/>
                    </a:lnTo>
                    <a:lnTo>
                      <a:pt x="274" y="376"/>
                    </a:lnTo>
                    <a:lnTo>
                      <a:pt x="273" y="378"/>
                    </a:lnTo>
                    <a:lnTo>
                      <a:pt x="273" y="380"/>
                    </a:lnTo>
                    <a:lnTo>
                      <a:pt x="270" y="382"/>
                    </a:lnTo>
                    <a:lnTo>
                      <a:pt x="268" y="385"/>
                    </a:lnTo>
                    <a:lnTo>
                      <a:pt x="268" y="387"/>
                    </a:lnTo>
                    <a:lnTo>
                      <a:pt x="266" y="387"/>
                    </a:lnTo>
                    <a:lnTo>
                      <a:pt x="266" y="390"/>
                    </a:lnTo>
                    <a:lnTo>
                      <a:pt x="264" y="390"/>
                    </a:lnTo>
                    <a:lnTo>
                      <a:pt x="264" y="392"/>
                    </a:lnTo>
                    <a:lnTo>
                      <a:pt x="264" y="394"/>
                    </a:lnTo>
                    <a:lnTo>
                      <a:pt x="262" y="394"/>
                    </a:lnTo>
                    <a:lnTo>
                      <a:pt x="262" y="396"/>
                    </a:lnTo>
                    <a:lnTo>
                      <a:pt x="262" y="399"/>
                    </a:lnTo>
                    <a:lnTo>
                      <a:pt x="260" y="401"/>
                    </a:lnTo>
                    <a:lnTo>
                      <a:pt x="260" y="404"/>
                    </a:lnTo>
                    <a:lnTo>
                      <a:pt x="257" y="404"/>
                    </a:lnTo>
                    <a:lnTo>
                      <a:pt x="257" y="406"/>
                    </a:lnTo>
                    <a:lnTo>
                      <a:pt x="257" y="408"/>
                    </a:lnTo>
                    <a:lnTo>
                      <a:pt x="255" y="410"/>
                    </a:lnTo>
                    <a:lnTo>
                      <a:pt x="253" y="413"/>
                    </a:lnTo>
                    <a:lnTo>
                      <a:pt x="253" y="415"/>
                    </a:lnTo>
                    <a:lnTo>
                      <a:pt x="251" y="415"/>
                    </a:lnTo>
                    <a:lnTo>
                      <a:pt x="251" y="417"/>
                    </a:lnTo>
                    <a:lnTo>
                      <a:pt x="249" y="417"/>
                    </a:lnTo>
                    <a:lnTo>
                      <a:pt x="249" y="420"/>
                    </a:lnTo>
                    <a:lnTo>
                      <a:pt x="246" y="420"/>
                    </a:lnTo>
                    <a:lnTo>
                      <a:pt x="246" y="422"/>
                    </a:lnTo>
                    <a:lnTo>
                      <a:pt x="246" y="424"/>
                    </a:lnTo>
                    <a:lnTo>
                      <a:pt x="244" y="424"/>
                    </a:lnTo>
                    <a:lnTo>
                      <a:pt x="244" y="427"/>
                    </a:lnTo>
                    <a:lnTo>
                      <a:pt x="242" y="427"/>
                    </a:lnTo>
                    <a:lnTo>
                      <a:pt x="242" y="429"/>
                    </a:lnTo>
                    <a:lnTo>
                      <a:pt x="242" y="431"/>
                    </a:lnTo>
                    <a:lnTo>
                      <a:pt x="242" y="434"/>
                    </a:lnTo>
                    <a:lnTo>
                      <a:pt x="242" y="436"/>
                    </a:lnTo>
                    <a:lnTo>
                      <a:pt x="242" y="438"/>
                    </a:lnTo>
                    <a:lnTo>
                      <a:pt x="242" y="440"/>
                    </a:lnTo>
                    <a:lnTo>
                      <a:pt x="242" y="443"/>
                    </a:lnTo>
                    <a:lnTo>
                      <a:pt x="242" y="445"/>
                    </a:lnTo>
                    <a:lnTo>
                      <a:pt x="240" y="445"/>
                    </a:lnTo>
                    <a:lnTo>
                      <a:pt x="236" y="450"/>
                    </a:lnTo>
                    <a:lnTo>
                      <a:pt x="233" y="448"/>
                    </a:lnTo>
                    <a:lnTo>
                      <a:pt x="231" y="448"/>
                    </a:lnTo>
                    <a:lnTo>
                      <a:pt x="231" y="445"/>
                    </a:lnTo>
                    <a:lnTo>
                      <a:pt x="229" y="445"/>
                    </a:lnTo>
                    <a:lnTo>
                      <a:pt x="227" y="445"/>
                    </a:lnTo>
                    <a:lnTo>
                      <a:pt x="225" y="445"/>
                    </a:lnTo>
                    <a:lnTo>
                      <a:pt x="225" y="448"/>
                    </a:lnTo>
                    <a:lnTo>
                      <a:pt x="223" y="448"/>
                    </a:lnTo>
                    <a:lnTo>
                      <a:pt x="220" y="448"/>
                    </a:lnTo>
                    <a:lnTo>
                      <a:pt x="219" y="448"/>
                    </a:lnTo>
                    <a:lnTo>
                      <a:pt x="216" y="448"/>
                    </a:lnTo>
                    <a:lnTo>
                      <a:pt x="214" y="448"/>
                    </a:lnTo>
                    <a:lnTo>
                      <a:pt x="212" y="448"/>
                    </a:lnTo>
                    <a:lnTo>
                      <a:pt x="212" y="450"/>
                    </a:lnTo>
                    <a:lnTo>
                      <a:pt x="209" y="450"/>
                    </a:lnTo>
                    <a:lnTo>
                      <a:pt x="209" y="448"/>
                    </a:lnTo>
                    <a:lnTo>
                      <a:pt x="208" y="448"/>
                    </a:lnTo>
                    <a:lnTo>
                      <a:pt x="205" y="448"/>
                    </a:lnTo>
                    <a:lnTo>
                      <a:pt x="203" y="445"/>
                    </a:lnTo>
                    <a:lnTo>
                      <a:pt x="201" y="443"/>
                    </a:lnTo>
                    <a:lnTo>
                      <a:pt x="201" y="440"/>
                    </a:lnTo>
                    <a:lnTo>
                      <a:pt x="199" y="438"/>
                    </a:lnTo>
                    <a:lnTo>
                      <a:pt x="199" y="436"/>
                    </a:lnTo>
                    <a:lnTo>
                      <a:pt x="199" y="434"/>
                    </a:lnTo>
                    <a:lnTo>
                      <a:pt x="197" y="434"/>
                    </a:lnTo>
                    <a:lnTo>
                      <a:pt x="197" y="431"/>
                    </a:lnTo>
                    <a:lnTo>
                      <a:pt x="195" y="431"/>
                    </a:lnTo>
                    <a:lnTo>
                      <a:pt x="195" y="429"/>
                    </a:lnTo>
                    <a:lnTo>
                      <a:pt x="192" y="427"/>
                    </a:lnTo>
                    <a:lnTo>
                      <a:pt x="190" y="427"/>
                    </a:lnTo>
                    <a:lnTo>
                      <a:pt x="190" y="424"/>
                    </a:lnTo>
                    <a:lnTo>
                      <a:pt x="188" y="424"/>
                    </a:lnTo>
                    <a:lnTo>
                      <a:pt x="186" y="424"/>
                    </a:lnTo>
                    <a:lnTo>
                      <a:pt x="186" y="422"/>
                    </a:lnTo>
                    <a:lnTo>
                      <a:pt x="184" y="422"/>
                    </a:lnTo>
                    <a:lnTo>
                      <a:pt x="184" y="420"/>
                    </a:lnTo>
                    <a:lnTo>
                      <a:pt x="184" y="417"/>
                    </a:lnTo>
                    <a:lnTo>
                      <a:pt x="182" y="417"/>
                    </a:lnTo>
                    <a:lnTo>
                      <a:pt x="182" y="415"/>
                    </a:lnTo>
                    <a:lnTo>
                      <a:pt x="182" y="413"/>
                    </a:lnTo>
                    <a:lnTo>
                      <a:pt x="179" y="410"/>
                    </a:lnTo>
                    <a:lnTo>
                      <a:pt x="179" y="408"/>
                    </a:lnTo>
                    <a:lnTo>
                      <a:pt x="179" y="406"/>
                    </a:lnTo>
                    <a:lnTo>
                      <a:pt x="177" y="404"/>
                    </a:lnTo>
                    <a:lnTo>
                      <a:pt x="177" y="401"/>
                    </a:lnTo>
                    <a:lnTo>
                      <a:pt x="177" y="399"/>
                    </a:lnTo>
                    <a:lnTo>
                      <a:pt x="177" y="396"/>
                    </a:lnTo>
                    <a:lnTo>
                      <a:pt x="177" y="394"/>
                    </a:lnTo>
                    <a:lnTo>
                      <a:pt x="175" y="394"/>
                    </a:lnTo>
                    <a:lnTo>
                      <a:pt x="175" y="392"/>
                    </a:lnTo>
                    <a:lnTo>
                      <a:pt x="175" y="390"/>
                    </a:lnTo>
                    <a:lnTo>
                      <a:pt x="175" y="387"/>
                    </a:lnTo>
                    <a:lnTo>
                      <a:pt x="175" y="385"/>
                    </a:lnTo>
                    <a:lnTo>
                      <a:pt x="175" y="382"/>
                    </a:lnTo>
                    <a:lnTo>
                      <a:pt x="173" y="380"/>
                    </a:lnTo>
                    <a:lnTo>
                      <a:pt x="173" y="378"/>
                    </a:lnTo>
                    <a:lnTo>
                      <a:pt x="171" y="378"/>
                    </a:lnTo>
                    <a:lnTo>
                      <a:pt x="171" y="376"/>
                    </a:lnTo>
                    <a:lnTo>
                      <a:pt x="168" y="376"/>
                    </a:lnTo>
                    <a:lnTo>
                      <a:pt x="168" y="373"/>
                    </a:lnTo>
                    <a:lnTo>
                      <a:pt x="167" y="371"/>
                    </a:lnTo>
                    <a:lnTo>
                      <a:pt x="167" y="369"/>
                    </a:lnTo>
                    <a:lnTo>
                      <a:pt x="164" y="369"/>
                    </a:lnTo>
                    <a:lnTo>
                      <a:pt x="162" y="369"/>
                    </a:lnTo>
                    <a:lnTo>
                      <a:pt x="160" y="369"/>
                    </a:lnTo>
                    <a:lnTo>
                      <a:pt x="158" y="369"/>
                    </a:lnTo>
                    <a:lnTo>
                      <a:pt x="156" y="369"/>
                    </a:lnTo>
                    <a:lnTo>
                      <a:pt x="154" y="369"/>
                    </a:lnTo>
                    <a:lnTo>
                      <a:pt x="151" y="369"/>
                    </a:lnTo>
                    <a:lnTo>
                      <a:pt x="151" y="366"/>
                    </a:lnTo>
                    <a:lnTo>
                      <a:pt x="151" y="364"/>
                    </a:lnTo>
                    <a:lnTo>
                      <a:pt x="151" y="362"/>
                    </a:lnTo>
                    <a:lnTo>
                      <a:pt x="151" y="360"/>
                    </a:lnTo>
                    <a:lnTo>
                      <a:pt x="151" y="357"/>
                    </a:lnTo>
                    <a:lnTo>
                      <a:pt x="149" y="355"/>
                    </a:lnTo>
                    <a:lnTo>
                      <a:pt x="149" y="352"/>
                    </a:lnTo>
                    <a:lnTo>
                      <a:pt x="149" y="350"/>
                    </a:lnTo>
                    <a:lnTo>
                      <a:pt x="149" y="348"/>
                    </a:lnTo>
                    <a:lnTo>
                      <a:pt x="147" y="348"/>
                    </a:lnTo>
                    <a:lnTo>
                      <a:pt x="147" y="346"/>
                    </a:lnTo>
                    <a:lnTo>
                      <a:pt x="147" y="343"/>
                    </a:lnTo>
                    <a:lnTo>
                      <a:pt x="147" y="341"/>
                    </a:lnTo>
                    <a:lnTo>
                      <a:pt x="147" y="338"/>
                    </a:lnTo>
                    <a:lnTo>
                      <a:pt x="147" y="336"/>
                    </a:lnTo>
                    <a:lnTo>
                      <a:pt x="147" y="334"/>
                    </a:lnTo>
                    <a:lnTo>
                      <a:pt x="147" y="332"/>
                    </a:lnTo>
                    <a:lnTo>
                      <a:pt x="145" y="332"/>
                    </a:lnTo>
                    <a:lnTo>
                      <a:pt x="145" y="329"/>
                    </a:lnTo>
                    <a:lnTo>
                      <a:pt x="143" y="327"/>
                    </a:lnTo>
                    <a:lnTo>
                      <a:pt x="143" y="325"/>
                    </a:lnTo>
                    <a:lnTo>
                      <a:pt x="141" y="322"/>
                    </a:lnTo>
                    <a:lnTo>
                      <a:pt x="138" y="322"/>
                    </a:lnTo>
                    <a:lnTo>
                      <a:pt x="138" y="320"/>
                    </a:lnTo>
                    <a:lnTo>
                      <a:pt x="138" y="318"/>
                    </a:lnTo>
                    <a:lnTo>
                      <a:pt x="136" y="315"/>
                    </a:lnTo>
                    <a:lnTo>
                      <a:pt x="138" y="313"/>
                    </a:lnTo>
                    <a:lnTo>
                      <a:pt x="136" y="313"/>
                    </a:lnTo>
                    <a:lnTo>
                      <a:pt x="138" y="311"/>
                    </a:lnTo>
                    <a:lnTo>
                      <a:pt x="138" y="308"/>
                    </a:lnTo>
                    <a:lnTo>
                      <a:pt x="138" y="306"/>
                    </a:lnTo>
                    <a:lnTo>
                      <a:pt x="138" y="304"/>
                    </a:lnTo>
                    <a:lnTo>
                      <a:pt x="136" y="304"/>
                    </a:lnTo>
                    <a:lnTo>
                      <a:pt x="136" y="302"/>
                    </a:lnTo>
                    <a:lnTo>
                      <a:pt x="134" y="302"/>
                    </a:lnTo>
                    <a:lnTo>
                      <a:pt x="132" y="299"/>
                    </a:lnTo>
                    <a:lnTo>
                      <a:pt x="130" y="299"/>
                    </a:lnTo>
                    <a:lnTo>
                      <a:pt x="127" y="297"/>
                    </a:lnTo>
                    <a:lnTo>
                      <a:pt x="125" y="297"/>
                    </a:lnTo>
                    <a:lnTo>
                      <a:pt x="123" y="294"/>
                    </a:lnTo>
                    <a:lnTo>
                      <a:pt x="123" y="292"/>
                    </a:lnTo>
                    <a:lnTo>
                      <a:pt x="121" y="292"/>
                    </a:lnTo>
                    <a:lnTo>
                      <a:pt x="121" y="290"/>
                    </a:lnTo>
                    <a:lnTo>
                      <a:pt x="119" y="288"/>
                    </a:lnTo>
                    <a:lnTo>
                      <a:pt x="119" y="285"/>
                    </a:lnTo>
                    <a:lnTo>
                      <a:pt x="117" y="285"/>
                    </a:lnTo>
                    <a:lnTo>
                      <a:pt x="117" y="283"/>
                    </a:lnTo>
                    <a:lnTo>
                      <a:pt x="117" y="280"/>
                    </a:lnTo>
                    <a:lnTo>
                      <a:pt x="114" y="278"/>
                    </a:lnTo>
                    <a:lnTo>
                      <a:pt x="114" y="276"/>
                    </a:lnTo>
                    <a:lnTo>
                      <a:pt x="114" y="274"/>
                    </a:lnTo>
                    <a:lnTo>
                      <a:pt x="114" y="271"/>
                    </a:lnTo>
                    <a:lnTo>
                      <a:pt x="114" y="269"/>
                    </a:lnTo>
                    <a:lnTo>
                      <a:pt x="114" y="267"/>
                    </a:lnTo>
                    <a:lnTo>
                      <a:pt x="114" y="264"/>
                    </a:lnTo>
                    <a:lnTo>
                      <a:pt x="114" y="262"/>
                    </a:lnTo>
                    <a:lnTo>
                      <a:pt x="113" y="260"/>
                    </a:lnTo>
                    <a:lnTo>
                      <a:pt x="113" y="258"/>
                    </a:lnTo>
                    <a:lnTo>
                      <a:pt x="110" y="258"/>
                    </a:lnTo>
                    <a:lnTo>
                      <a:pt x="108" y="258"/>
                    </a:lnTo>
                    <a:lnTo>
                      <a:pt x="108" y="255"/>
                    </a:lnTo>
                    <a:lnTo>
                      <a:pt x="106" y="255"/>
                    </a:lnTo>
                    <a:lnTo>
                      <a:pt x="104" y="253"/>
                    </a:lnTo>
                    <a:lnTo>
                      <a:pt x="102" y="253"/>
                    </a:lnTo>
                    <a:lnTo>
                      <a:pt x="102" y="250"/>
                    </a:lnTo>
                    <a:lnTo>
                      <a:pt x="102" y="248"/>
                    </a:lnTo>
                    <a:lnTo>
                      <a:pt x="100" y="248"/>
                    </a:lnTo>
                    <a:lnTo>
                      <a:pt x="100" y="246"/>
                    </a:lnTo>
                    <a:lnTo>
                      <a:pt x="100" y="244"/>
                    </a:lnTo>
                    <a:lnTo>
                      <a:pt x="97" y="244"/>
                    </a:lnTo>
                    <a:lnTo>
                      <a:pt x="95" y="244"/>
                    </a:lnTo>
                    <a:lnTo>
                      <a:pt x="93" y="244"/>
                    </a:lnTo>
                    <a:lnTo>
                      <a:pt x="91" y="244"/>
                    </a:lnTo>
                    <a:lnTo>
                      <a:pt x="91" y="246"/>
                    </a:lnTo>
                    <a:lnTo>
                      <a:pt x="89" y="246"/>
                    </a:lnTo>
                    <a:lnTo>
                      <a:pt x="87" y="248"/>
                    </a:lnTo>
                    <a:lnTo>
                      <a:pt x="84" y="248"/>
                    </a:lnTo>
                    <a:lnTo>
                      <a:pt x="82" y="248"/>
                    </a:lnTo>
                    <a:lnTo>
                      <a:pt x="80" y="248"/>
                    </a:lnTo>
                    <a:lnTo>
                      <a:pt x="80" y="246"/>
                    </a:lnTo>
                    <a:lnTo>
                      <a:pt x="78" y="246"/>
                    </a:lnTo>
                    <a:lnTo>
                      <a:pt x="76" y="244"/>
                    </a:lnTo>
                    <a:lnTo>
                      <a:pt x="73" y="241"/>
                    </a:lnTo>
                    <a:lnTo>
                      <a:pt x="71" y="239"/>
                    </a:lnTo>
                    <a:lnTo>
                      <a:pt x="69" y="236"/>
                    </a:lnTo>
                    <a:lnTo>
                      <a:pt x="67" y="234"/>
                    </a:lnTo>
                    <a:lnTo>
                      <a:pt x="65" y="232"/>
                    </a:lnTo>
                    <a:lnTo>
                      <a:pt x="63" y="230"/>
                    </a:lnTo>
                    <a:lnTo>
                      <a:pt x="60" y="227"/>
                    </a:lnTo>
                    <a:lnTo>
                      <a:pt x="59" y="225"/>
                    </a:lnTo>
                    <a:lnTo>
                      <a:pt x="56" y="223"/>
                    </a:lnTo>
                    <a:lnTo>
                      <a:pt x="54" y="223"/>
                    </a:lnTo>
                    <a:lnTo>
                      <a:pt x="52" y="223"/>
                    </a:lnTo>
                    <a:lnTo>
                      <a:pt x="52" y="220"/>
                    </a:lnTo>
                    <a:lnTo>
                      <a:pt x="50" y="220"/>
                    </a:lnTo>
                    <a:lnTo>
                      <a:pt x="48" y="220"/>
                    </a:lnTo>
                    <a:lnTo>
                      <a:pt x="48" y="218"/>
                    </a:lnTo>
                    <a:lnTo>
                      <a:pt x="46" y="218"/>
                    </a:lnTo>
                    <a:lnTo>
                      <a:pt x="43" y="218"/>
                    </a:lnTo>
                    <a:lnTo>
                      <a:pt x="41" y="218"/>
                    </a:lnTo>
                    <a:lnTo>
                      <a:pt x="37" y="218"/>
                    </a:lnTo>
                    <a:lnTo>
                      <a:pt x="35" y="216"/>
                    </a:lnTo>
                    <a:lnTo>
                      <a:pt x="32" y="216"/>
                    </a:lnTo>
                    <a:lnTo>
                      <a:pt x="30" y="216"/>
                    </a:lnTo>
                    <a:lnTo>
                      <a:pt x="28" y="216"/>
                    </a:lnTo>
                    <a:lnTo>
                      <a:pt x="26" y="213"/>
                    </a:lnTo>
                    <a:lnTo>
                      <a:pt x="24" y="213"/>
                    </a:lnTo>
                    <a:lnTo>
                      <a:pt x="22" y="213"/>
                    </a:lnTo>
                    <a:lnTo>
                      <a:pt x="19" y="211"/>
                    </a:lnTo>
                    <a:lnTo>
                      <a:pt x="17" y="211"/>
                    </a:lnTo>
                    <a:lnTo>
                      <a:pt x="15" y="211"/>
                    </a:lnTo>
                    <a:lnTo>
                      <a:pt x="13" y="209"/>
                    </a:lnTo>
                    <a:lnTo>
                      <a:pt x="11" y="209"/>
                    </a:lnTo>
                    <a:lnTo>
                      <a:pt x="11" y="206"/>
                    </a:lnTo>
                    <a:lnTo>
                      <a:pt x="9" y="206"/>
                    </a:lnTo>
                    <a:lnTo>
                      <a:pt x="6" y="204"/>
                    </a:lnTo>
                    <a:lnTo>
                      <a:pt x="5" y="202"/>
                    </a:lnTo>
                    <a:lnTo>
                      <a:pt x="5" y="200"/>
                    </a:lnTo>
                    <a:lnTo>
                      <a:pt x="2" y="200"/>
                    </a:lnTo>
                    <a:lnTo>
                      <a:pt x="2" y="197"/>
                    </a:lnTo>
                    <a:lnTo>
                      <a:pt x="2" y="195"/>
                    </a:lnTo>
                    <a:lnTo>
                      <a:pt x="0" y="195"/>
                    </a:lnTo>
                    <a:lnTo>
                      <a:pt x="0" y="192"/>
                    </a:lnTo>
                    <a:lnTo>
                      <a:pt x="0" y="190"/>
                    </a:lnTo>
                    <a:lnTo>
                      <a:pt x="0" y="188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0" y="181"/>
                    </a:lnTo>
                    <a:lnTo>
                      <a:pt x="0" y="178"/>
                    </a:lnTo>
                    <a:lnTo>
                      <a:pt x="0" y="176"/>
                    </a:lnTo>
                    <a:lnTo>
                      <a:pt x="0" y="174"/>
                    </a:lnTo>
                    <a:lnTo>
                      <a:pt x="0" y="172"/>
                    </a:lnTo>
                    <a:lnTo>
                      <a:pt x="0" y="169"/>
                    </a:lnTo>
                    <a:lnTo>
                      <a:pt x="2" y="16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Freeform 120"/>
              <p:cNvSpPr>
                <a:spLocks/>
              </p:cNvSpPr>
              <p:nvPr/>
            </p:nvSpPr>
            <p:spPr bwMode="auto">
              <a:xfrm>
                <a:off x="2356" y="3045"/>
                <a:ext cx="725" cy="445"/>
              </a:xfrm>
              <a:custGeom>
                <a:avLst/>
                <a:gdLst>
                  <a:gd name="T0" fmla="*/ 2147483647 w 507"/>
                  <a:gd name="T1" fmla="*/ 30438323 h 335"/>
                  <a:gd name="T2" fmla="*/ 2147483647 w 507"/>
                  <a:gd name="T3" fmla="*/ 53709417 h 335"/>
                  <a:gd name="T4" fmla="*/ 2147483647 w 507"/>
                  <a:gd name="T5" fmla="*/ 0 h 335"/>
                  <a:gd name="T6" fmla="*/ 2147483647 w 507"/>
                  <a:gd name="T7" fmla="*/ 12985999 h 335"/>
                  <a:gd name="T8" fmla="*/ 2147483647 w 507"/>
                  <a:gd name="T9" fmla="*/ 84242538 h 335"/>
                  <a:gd name="T10" fmla="*/ 2147483647 w 507"/>
                  <a:gd name="T11" fmla="*/ 110982555 h 335"/>
                  <a:gd name="T12" fmla="*/ 2147483647 w 507"/>
                  <a:gd name="T13" fmla="*/ 141296780 h 335"/>
                  <a:gd name="T14" fmla="*/ 2147483647 w 507"/>
                  <a:gd name="T15" fmla="*/ 209277032 h 335"/>
                  <a:gd name="T16" fmla="*/ 2147483647 w 507"/>
                  <a:gd name="T17" fmla="*/ 209277032 h 335"/>
                  <a:gd name="T18" fmla="*/ 2147483647 w 507"/>
                  <a:gd name="T19" fmla="*/ 195832526 h 335"/>
                  <a:gd name="T20" fmla="*/ 2147483647 w 507"/>
                  <a:gd name="T21" fmla="*/ 209277032 h 335"/>
                  <a:gd name="T22" fmla="*/ 2147483647 w 507"/>
                  <a:gd name="T23" fmla="*/ 321329222 h 335"/>
                  <a:gd name="T24" fmla="*/ 2147483647 w 507"/>
                  <a:gd name="T25" fmla="*/ 462830867 h 335"/>
                  <a:gd name="T26" fmla="*/ 2147483647 w 507"/>
                  <a:gd name="T27" fmla="*/ 587558120 h 335"/>
                  <a:gd name="T28" fmla="*/ 2147483647 w 507"/>
                  <a:gd name="T29" fmla="*/ 734787966 h 335"/>
                  <a:gd name="T30" fmla="*/ 2147483647 w 507"/>
                  <a:gd name="T31" fmla="*/ 887350416 h 335"/>
                  <a:gd name="T32" fmla="*/ 2147483647 w 507"/>
                  <a:gd name="T33" fmla="*/ 1031187200 h 335"/>
                  <a:gd name="T34" fmla="*/ 2147483647 w 507"/>
                  <a:gd name="T35" fmla="*/ 1084845662 h 335"/>
                  <a:gd name="T36" fmla="*/ 2147483647 w 507"/>
                  <a:gd name="T37" fmla="*/ 1038620226 h 335"/>
                  <a:gd name="T38" fmla="*/ 2147483647 w 507"/>
                  <a:gd name="T39" fmla="*/ 1109996697 h 335"/>
                  <a:gd name="T40" fmla="*/ 2147483647 w 507"/>
                  <a:gd name="T41" fmla="*/ 1240523497 h 335"/>
                  <a:gd name="T42" fmla="*/ 2147483647 w 507"/>
                  <a:gd name="T43" fmla="*/ 1252186350 h 335"/>
                  <a:gd name="T44" fmla="*/ 2147483647 w 507"/>
                  <a:gd name="T45" fmla="*/ 1422794681 h 335"/>
                  <a:gd name="T46" fmla="*/ 2147483647 w 507"/>
                  <a:gd name="T47" fmla="*/ 1414396683 h 335"/>
                  <a:gd name="T48" fmla="*/ 2147483647 w 507"/>
                  <a:gd name="T49" fmla="*/ 1339817013 h 335"/>
                  <a:gd name="T50" fmla="*/ 2147483647 w 507"/>
                  <a:gd name="T51" fmla="*/ 1422794681 h 335"/>
                  <a:gd name="T52" fmla="*/ 2147483647 w 507"/>
                  <a:gd name="T53" fmla="*/ 1414396683 h 335"/>
                  <a:gd name="T54" fmla="*/ 2147483647 w 507"/>
                  <a:gd name="T55" fmla="*/ 1474472750 h 335"/>
                  <a:gd name="T56" fmla="*/ 2147483647 w 507"/>
                  <a:gd name="T57" fmla="*/ 1517188591 h 335"/>
                  <a:gd name="T58" fmla="*/ 2147483647 w 507"/>
                  <a:gd name="T59" fmla="*/ 1638012377 h 335"/>
                  <a:gd name="T60" fmla="*/ 2147483647 w 507"/>
                  <a:gd name="T61" fmla="*/ 1699693315 h 335"/>
                  <a:gd name="T62" fmla="*/ 2147483647 w 507"/>
                  <a:gd name="T63" fmla="*/ 1722293189 h 335"/>
                  <a:gd name="T64" fmla="*/ 2147483647 w 507"/>
                  <a:gd name="T65" fmla="*/ 1789181074 h 335"/>
                  <a:gd name="T66" fmla="*/ 2147483647 w 507"/>
                  <a:gd name="T67" fmla="*/ 1776641985 h 335"/>
                  <a:gd name="T68" fmla="*/ 2147483647 w 507"/>
                  <a:gd name="T69" fmla="*/ 1693626955 h 335"/>
                  <a:gd name="T70" fmla="*/ 2147483647 w 507"/>
                  <a:gd name="T71" fmla="*/ 1678519894 h 335"/>
                  <a:gd name="T72" fmla="*/ 2147483647 w 507"/>
                  <a:gd name="T73" fmla="*/ 1722293189 h 335"/>
                  <a:gd name="T74" fmla="*/ 2147483647 w 507"/>
                  <a:gd name="T75" fmla="*/ 1807447425 h 335"/>
                  <a:gd name="T76" fmla="*/ 2147483647 w 507"/>
                  <a:gd name="T77" fmla="*/ 1860794816 h 335"/>
                  <a:gd name="T78" fmla="*/ 2147483647 w 507"/>
                  <a:gd name="T79" fmla="*/ 1944396492 h 335"/>
                  <a:gd name="T80" fmla="*/ 2147483647 w 507"/>
                  <a:gd name="T81" fmla="*/ 2015369881 h 335"/>
                  <a:gd name="T82" fmla="*/ 2147483647 w 507"/>
                  <a:gd name="T83" fmla="*/ 2015369881 h 335"/>
                  <a:gd name="T84" fmla="*/ 2147483647 w 507"/>
                  <a:gd name="T85" fmla="*/ 1968283158 h 335"/>
                  <a:gd name="T86" fmla="*/ 2147483647 w 507"/>
                  <a:gd name="T87" fmla="*/ 1914246831 h 335"/>
                  <a:gd name="T88" fmla="*/ 2147483647 w 507"/>
                  <a:gd name="T89" fmla="*/ 1903453676 h 335"/>
                  <a:gd name="T90" fmla="*/ 2147483647 w 507"/>
                  <a:gd name="T91" fmla="*/ 1914246831 h 335"/>
                  <a:gd name="T92" fmla="*/ 2147483647 w 507"/>
                  <a:gd name="T93" fmla="*/ 1872623009 h 335"/>
                  <a:gd name="T94" fmla="*/ 2147483647 w 507"/>
                  <a:gd name="T95" fmla="*/ 1832681599 h 335"/>
                  <a:gd name="T96" fmla="*/ 2147483647 w 507"/>
                  <a:gd name="T97" fmla="*/ 1693626955 h 335"/>
                  <a:gd name="T98" fmla="*/ 2147483647 w 507"/>
                  <a:gd name="T99" fmla="*/ 1565760612 h 335"/>
                  <a:gd name="T100" fmla="*/ 2147483647 w 507"/>
                  <a:gd name="T101" fmla="*/ 1535516600 h 335"/>
                  <a:gd name="T102" fmla="*/ 2147483647 w 507"/>
                  <a:gd name="T103" fmla="*/ 1565760612 h 335"/>
                  <a:gd name="T104" fmla="*/ 0 w 507"/>
                  <a:gd name="T105" fmla="*/ 1445237620 h 335"/>
                  <a:gd name="T106" fmla="*/ 2147483647 w 507"/>
                  <a:gd name="T107" fmla="*/ 1329002366 h 335"/>
                  <a:gd name="T108" fmla="*/ 2147483647 w 507"/>
                  <a:gd name="T109" fmla="*/ 1181253597 h 335"/>
                  <a:gd name="T110" fmla="*/ 2147483647 w 507"/>
                  <a:gd name="T111" fmla="*/ 1031187200 h 335"/>
                  <a:gd name="T112" fmla="*/ 2147483647 w 507"/>
                  <a:gd name="T113" fmla="*/ 859824772 h 335"/>
                  <a:gd name="T114" fmla="*/ 2147483647 w 507"/>
                  <a:gd name="T115" fmla="*/ 722556689 h 335"/>
                  <a:gd name="T116" fmla="*/ 2147483647 w 507"/>
                  <a:gd name="T117" fmla="*/ 584395554 h 335"/>
                  <a:gd name="T118" fmla="*/ 2147483647 w 507"/>
                  <a:gd name="T119" fmla="*/ 439938376 h 335"/>
                  <a:gd name="T120" fmla="*/ 2147483647 w 507"/>
                  <a:gd name="T121" fmla="*/ 348423520 h 335"/>
                  <a:gd name="T122" fmla="*/ 2147483647 w 507"/>
                  <a:gd name="T123" fmla="*/ 182104149 h 335"/>
                  <a:gd name="T124" fmla="*/ 2147483647 w 507"/>
                  <a:gd name="T125" fmla="*/ 94772325 h 33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07"/>
                  <a:gd name="T190" fmla="*/ 0 h 335"/>
                  <a:gd name="T191" fmla="*/ 507 w 507"/>
                  <a:gd name="T192" fmla="*/ 335 h 33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07" h="335">
                    <a:moveTo>
                      <a:pt x="119" y="9"/>
                    </a:moveTo>
                    <a:lnTo>
                      <a:pt x="124" y="7"/>
                    </a:lnTo>
                    <a:lnTo>
                      <a:pt x="126" y="7"/>
                    </a:lnTo>
                    <a:lnTo>
                      <a:pt x="128" y="7"/>
                    </a:lnTo>
                    <a:lnTo>
                      <a:pt x="130" y="7"/>
                    </a:lnTo>
                    <a:lnTo>
                      <a:pt x="132" y="7"/>
                    </a:lnTo>
                    <a:lnTo>
                      <a:pt x="135" y="7"/>
                    </a:lnTo>
                    <a:lnTo>
                      <a:pt x="136" y="7"/>
                    </a:lnTo>
                    <a:lnTo>
                      <a:pt x="139" y="7"/>
                    </a:lnTo>
                    <a:lnTo>
                      <a:pt x="141" y="7"/>
                    </a:lnTo>
                    <a:lnTo>
                      <a:pt x="143" y="5"/>
                    </a:lnTo>
                    <a:lnTo>
                      <a:pt x="145" y="5"/>
                    </a:lnTo>
                    <a:lnTo>
                      <a:pt x="147" y="5"/>
                    </a:lnTo>
                    <a:lnTo>
                      <a:pt x="149" y="5"/>
                    </a:lnTo>
                    <a:lnTo>
                      <a:pt x="149" y="7"/>
                    </a:lnTo>
                    <a:lnTo>
                      <a:pt x="152" y="7"/>
                    </a:lnTo>
                    <a:lnTo>
                      <a:pt x="154" y="7"/>
                    </a:lnTo>
                    <a:lnTo>
                      <a:pt x="156" y="7"/>
                    </a:lnTo>
                    <a:lnTo>
                      <a:pt x="158" y="7"/>
                    </a:lnTo>
                    <a:lnTo>
                      <a:pt x="158" y="9"/>
                    </a:lnTo>
                    <a:lnTo>
                      <a:pt x="160" y="7"/>
                    </a:lnTo>
                    <a:lnTo>
                      <a:pt x="163" y="9"/>
                    </a:lnTo>
                    <a:lnTo>
                      <a:pt x="165" y="9"/>
                    </a:lnTo>
                    <a:lnTo>
                      <a:pt x="167" y="9"/>
                    </a:lnTo>
                    <a:lnTo>
                      <a:pt x="169" y="9"/>
                    </a:lnTo>
                    <a:lnTo>
                      <a:pt x="171" y="9"/>
                    </a:lnTo>
                    <a:lnTo>
                      <a:pt x="173" y="7"/>
                    </a:lnTo>
                    <a:lnTo>
                      <a:pt x="176" y="7"/>
                    </a:lnTo>
                    <a:lnTo>
                      <a:pt x="178" y="7"/>
                    </a:lnTo>
                    <a:lnTo>
                      <a:pt x="180" y="7"/>
                    </a:lnTo>
                    <a:lnTo>
                      <a:pt x="180" y="5"/>
                    </a:lnTo>
                    <a:lnTo>
                      <a:pt x="182" y="5"/>
                    </a:lnTo>
                    <a:lnTo>
                      <a:pt x="184" y="5"/>
                    </a:lnTo>
                    <a:lnTo>
                      <a:pt x="184" y="2"/>
                    </a:lnTo>
                    <a:lnTo>
                      <a:pt x="186" y="2"/>
                    </a:lnTo>
                    <a:lnTo>
                      <a:pt x="189" y="0"/>
                    </a:lnTo>
                    <a:lnTo>
                      <a:pt x="191" y="0"/>
                    </a:lnTo>
                    <a:lnTo>
                      <a:pt x="193" y="0"/>
                    </a:lnTo>
                    <a:lnTo>
                      <a:pt x="195" y="0"/>
                    </a:lnTo>
                    <a:lnTo>
                      <a:pt x="197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4" y="0"/>
                    </a:lnTo>
                    <a:lnTo>
                      <a:pt x="206" y="0"/>
                    </a:lnTo>
                    <a:lnTo>
                      <a:pt x="206" y="2"/>
                    </a:lnTo>
                    <a:lnTo>
                      <a:pt x="208" y="2"/>
                    </a:lnTo>
                    <a:lnTo>
                      <a:pt x="210" y="2"/>
                    </a:lnTo>
                    <a:lnTo>
                      <a:pt x="212" y="2"/>
                    </a:lnTo>
                    <a:lnTo>
                      <a:pt x="214" y="5"/>
                    </a:lnTo>
                    <a:lnTo>
                      <a:pt x="217" y="5"/>
                    </a:lnTo>
                    <a:lnTo>
                      <a:pt x="219" y="7"/>
                    </a:lnTo>
                    <a:lnTo>
                      <a:pt x="221" y="7"/>
                    </a:lnTo>
                    <a:lnTo>
                      <a:pt x="223" y="7"/>
                    </a:lnTo>
                    <a:lnTo>
                      <a:pt x="225" y="9"/>
                    </a:lnTo>
                    <a:lnTo>
                      <a:pt x="228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32" y="12"/>
                    </a:lnTo>
                    <a:lnTo>
                      <a:pt x="234" y="14"/>
                    </a:lnTo>
                    <a:lnTo>
                      <a:pt x="236" y="14"/>
                    </a:lnTo>
                    <a:lnTo>
                      <a:pt x="238" y="16"/>
                    </a:lnTo>
                    <a:lnTo>
                      <a:pt x="241" y="16"/>
                    </a:lnTo>
                    <a:lnTo>
                      <a:pt x="243" y="16"/>
                    </a:lnTo>
                    <a:lnTo>
                      <a:pt x="245" y="16"/>
                    </a:lnTo>
                    <a:lnTo>
                      <a:pt x="247" y="16"/>
                    </a:lnTo>
                    <a:lnTo>
                      <a:pt x="249" y="16"/>
                    </a:lnTo>
                    <a:lnTo>
                      <a:pt x="251" y="16"/>
                    </a:lnTo>
                    <a:lnTo>
                      <a:pt x="254" y="16"/>
                    </a:lnTo>
                    <a:lnTo>
                      <a:pt x="256" y="16"/>
                    </a:lnTo>
                    <a:lnTo>
                      <a:pt x="258" y="16"/>
                    </a:lnTo>
                    <a:lnTo>
                      <a:pt x="260" y="16"/>
                    </a:lnTo>
                    <a:lnTo>
                      <a:pt x="262" y="18"/>
                    </a:lnTo>
                    <a:lnTo>
                      <a:pt x="265" y="18"/>
                    </a:lnTo>
                    <a:lnTo>
                      <a:pt x="266" y="18"/>
                    </a:lnTo>
                    <a:lnTo>
                      <a:pt x="269" y="18"/>
                    </a:lnTo>
                    <a:lnTo>
                      <a:pt x="269" y="21"/>
                    </a:lnTo>
                    <a:lnTo>
                      <a:pt x="271" y="21"/>
                    </a:lnTo>
                    <a:lnTo>
                      <a:pt x="273" y="23"/>
                    </a:lnTo>
                    <a:lnTo>
                      <a:pt x="275" y="23"/>
                    </a:lnTo>
                    <a:lnTo>
                      <a:pt x="277" y="23"/>
                    </a:lnTo>
                    <a:lnTo>
                      <a:pt x="279" y="23"/>
                    </a:lnTo>
                    <a:lnTo>
                      <a:pt x="282" y="23"/>
                    </a:lnTo>
                    <a:lnTo>
                      <a:pt x="284" y="23"/>
                    </a:lnTo>
                    <a:lnTo>
                      <a:pt x="286" y="23"/>
                    </a:lnTo>
                    <a:lnTo>
                      <a:pt x="288" y="23"/>
                    </a:lnTo>
                    <a:lnTo>
                      <a:pt x="288" y="26"/>
                    </a:lnTo>
                    <a:lnTo>
                      <a:pt x="290" y="26"/>
                    </a:lnTo>
                    <a:lnTo>
                      <a:pt x="293" y="28"/>
                    </a:lnTo>
                    <a:lnTo>
                      <a:pt x="293" y="30"/>
                    </a:lnTo>
                    <a:lnTo>
                      <a:pt x="295" y="30"/>
                    </a:lnTo>
                    <a:lnTo>
                      <a:pt x="295" y="32"/>
                    </a:lnTo>
                    <a:lnTo>
                      <a:pt x="297" y="32"/>
                    </a:lnTo>
                    <a:lnTo>
                      <a:pt x="297" y="35"/>
                    </a:lnTo>
                    <a:lnTo>
                      <a:pt x="299" y="35"/>
                    </a:lnTo>
                    <a:lnTo>
                      <a:pt x="301" y="35"/>
                    </a:lnTo>
                    <a:lnTo>
                      <a:pt x="303" y="35"/>
                    </a:lnTo>
                    <a:lnTo>
                      <a:pt x="306" y="35"/>
                    </a:lnTo>
                    <a:lnTo>
                      <a:pt x="306" y="32"/>
                    </a:lnTo>
                    <a:lnTo>
                      <a:pt x="308" y="32"/>
                    </a:lnTo>
                    <a:lnTo>
                      <a:pt x="308" y="30"/>
                    </a:lnTo>
                    <a:lnTo>
                      <a:pt x="310" y="30"/>
                    </a:lnTo>
                    <a:lnTo>
                      <a:pt x="312" y="30"/>
                    </a:lnTo>
                    <a:lnTo>
                      <a:pt x="312" y="32"/>
                    </a:lnTo>
                    <a:lnTo>
                      <a:pt x="314" y="32"/>
                    </a:lnTo>
                    <a:lnTo>
                      <a:pt x="316" y="35"/>
                    </a:lnTo>
                    <a:lnTo>
                      <a:pt x="319" y="35"/>
                    </a:lnTo>
                    <a:lnTo>
                      <a:pt x="321" y="35"/>
                    </a:lnTo>
                    <a:lnTo>
                      <a:pt x="323" y="35"/>
                    </a:lnTo>
                    <a:lnTo>
                      <a:pt x="325" y="35"/>
                    </a:lnTo>
                    <a:lnTo>
                      <a:pt x="327" y="35"/>
                    </a:lnTo>
                    <a:lnTo>
                      <a:pt x="330" y="35"/>
                    </a:lnTo>
                    <a:lnTo>
                      <a:pt x="331" y="35"/>
                    </a:lnTo>
                    <a:lnTo>
                      <a:pt x="331" y="32"/>
                    </a:lnTo>
                    <a:lnTo>
                      <a:pt x="334" y="32"/>
                    </a:lnTo>
                    <a:lnTo>
                      <a:pt x="336" y="32"/>
                    </a:lnTo>
                    <a:lnTo>
                      <a:pt x="338" y="32"/>
                    </a:lnTo>
                    <a:lnTo>
                      <a:pt x="340" y="32"/>
                    </a:lnTo>
                    <a:lnTo>
                      <a:pt x="342" y="32"/>
                    </a:lnTo>
                    <a:lnTo>
                      <a:pt x="344" y="32"/>
                    </a:lnTo>
                    <a:lnTo>
                      <a:pt x="347" y="32"/>
                    </a:lnTo>
                    <a:lnTo>
                      <a:pt x="349" y="32"/>
                    </a:lnTo>
                    <a:lnTo>
                      <a:pt x="351" y="32"/>
                    </a:lnTo>
                    <a:lnTo>
                      <a:pt x="353" y="32"/>
                    </a:lnTo>
                    <a:lnTo>
                      <a:pt x="355" y="32"/>
                    </a:lnTo>
                    <a:lnTo>
                      <a:pt x="358" y="32"/>
                    </a:lnTo>
                    <a:lnTo>
                      <a:pt x="360" y="32"/>
                    </a:lnTo>
                    <a:lnTo>
                      <a:pt x="362" y="32"/>
                    </a:lnTo>
                    <a:lnTo>
                      <a:pt x="364" y="32"/>
                    </a:lnTo>
                    <a:lnTo>
                      <a:pt x="366" y="32"/>
                    </a:lnTo>
                    <a:lnTo>
                      <a:pt x="368" y="32"/>
                    </a:lnTo>
                    <a:lnTo>
                      <a:pt x="371" y="32"/>
                    </a:lnTo>
                    <a:lnTo>
                      <a:pt x="372" y="35"/>
                    </a:lnTo>
                    <a:lnTo>
                      <a:pt x="375" y="37"/>
                    </a:lnTo>
                    <a:lnTo>
                      <a:pt x="377" y="40"/>
                    </a:lnTo>
                    <a:lnTo>
                      <a:pt x="377" y="42"/>
                    </a:lnTo>
                    <a:lnTo>
                      <a:pt x="379" y="42"/>
                    </a:lnTo>
                    <a:lnTo>
                      <a:pt x="379" y="44"/>
                    </a:lnTo>
                    <a:lnTo>
                      <a:pt x="381" y="44"/>
                    </a:lnTo>
                    <a:lnTo>
                      <a:pt x="383" y="47"/>
                    </a:lnTo>
                    <a:lnTo>
                      <a:pt x="386" y="49"/>
                    </a:lnTo>
                    <a:lnTo>
                      <a:pt x="388" y="49"/>
                    </a:lnTo>
                    <a:lnTo>
                      <a:pt x="388" y="51"/>
                    </a:lnTo>
                    <a:lnTo>
                      <a:pt x="390" y="51"/>
                    </a:lnTo>
                    <a:lnTo>
                      <a:pt x="392" y="53"/>
                    </a:lnTo>
                    <a:lnTo>
                      <a:pt x="394" y="56"/>
                    </a:lnTo>
                    <a:lnTo>
                      <a:pt x="394" y="58"/>
                    </a:lnTo>
                    <a:lnTo>
                      <a:pt x="394" y="61"/>
                    </a:lnTo>
                    <a:lnTo>
                      <a:pt x="394" y="63"/>
                    </a:lnTo>
                    <a:lnTo>
                      <a:pt x="394" y="65"/>
                    </a:lnTo>
                    <a:lnTo>
                      <a:pt x="396" y="65"/>
                    </a:lnTo>
                    <a:lnTo>
                      <a:pt x="396" y="67"/>
                    </a:lnTo>
                    <a:lnTo>
                      <a:pt x="396" y="70"/>
                    </a:lnTo>
                    <a:lnTo>
                      <a:pt x="396" y="72"/>
                    </a:lnTo>
                    <a:lnTo>
                      <a:pt x="396" y="75"/>
                    </a:lnTo>
                    <a:lnTo>
                      <a:pt x="394" y="77"/>
                    </a:lnTo>
                    <a:lnTo>
                      <a:pt x="396" y="77"/>
                    </a:lnTo>
                    <a:lnTo>
                      <a:pt x="396" y="79"/>
                    </a:lnTo>
                    <a:lnTo>
                      <a:pt x="396" y="81"/>
                    </a:lnTo>
                    <a:lnTo>
                      <a:pt x="394" y="81"/>
                    </a:lnTo>
                    <a:lnTo>
                      <a:pt x="394" y="84"/>
                    </a:lnTo>
                    <a:lnTo>
                      <a:pt x="394" y="86"/>
                    </a:lnTo>
                    <a:lnTo>
                      <a:pt x="394" y="88"/>
                    </a:lnTo>
                    <a:lnTo>
                      <a:pt x="394" y="91"/>
                    </a:lnTo>
                    <a:lnTo>
                      <a:pt x="396" y="91"/>
                    </a:lnTo>
                    <a:lnTo>
                      <a:pt x="396" y="93"/>
                    </a:lnTo>
                    <a:lnTo>
                      <a:pt x="394" y="96"/>
                    </a:lnTo>
                    <a:lnTo>
                      <a:pt x="396" y="96"/>
                    </a:lnTo>
                    <a:lnTo>
                      <a:pt x="396" y="97"/>
                    </a:lnTo>
                    <a:lnTo>
                      <a:pt x="396" y="100"/>
                    </a:lnTo>
                    <a:lnTo>
                      <a:pt x="396" y="102"/>
                    </a:lnTo>
                    <a:lnTo>
                      <a:pt x="399" y="105"/>
                    </a:lnTo>
                    <a:lnTo>
                      <a:pt x="399" y="107"/>
                    </a:lnTo>
                    <a:lnTo>
                      <a:pt x="401" y="109"/>
                    </a:lnTo>
                    <a:lnTo>
                      <a:pt x="403" y="112"/>
                    </a:lnTo>
                    <a:lnTo>
                      <a:pt x="403" y="114"/>
                    </a:lnTo>
                    <a:lnTo>
                      <a:pt x="405" y="114"/>
                    </a:lnTo>
                    <a:lnTo>
                      <a:pt x="405" y="116"/>
                    </a:lnTo>
                    <a:lnTo>
                      <a:pt x="407" y="119"/>
                    </a:lnTo>
                    <a:lnTo>
                      <a:pt x="407" y="121"/>
                    </a:lnTo>
                    <a:lnTo>
                      <a:pt x="409" y="121"/>
                    </a:lnTo>
                    <a:lnTo>
                      <a:pt x="409" y="123"/>
                    </a:lnTo>
                    <a:lnTo>
                      <a:pt x="412" y="126"/>
                    </a:lnTo>
                    <a:lnTo>
                      <a:pt x="412" y="128"/>
                    </a:lnTo>
                    <a:lnTo>
                      <a:pt x="414" y="128"/>
                    </a:lnTo>
                    <a:lnTo>
                      <a:pt x="414" y="130"/>
                    </a:lnTo>
                    <a:lnTo>
                      <a:pt x="416" y="132"/>
                    </a:lnTo>
                    <a:lnTo>
                      <a:pt x="416" y="135"/>
                    </a:lnTo>
                    <a:lnTo>
                      <a:pt x="418" y="137"/>
                    </a:lnTo>
                    <a:lnTo>
                      <a:pt x="418" y="140"/>
                    </a:lnTo>
                    <a:lnTo>
                      <a:pt x="420" y="142"/>
                    </a:lnTo>
                    <a:lnTo>
                      <a:pt x="420" y="144"/>
                    </a:lnTo>
                    <a:lnTo>
                      <a:pt x="420" y="146"/>
                    </a:lnTo>
                    <a:lnTo>
                      <a:pt x="420" y="149"/>
                    </a:lnTo>
                    <a:lnTo>
                      <a:pt x="423" y="151"/>
                    </a:lnTo>
                    <a:lnTo>
                      <a:pt x="423" y="154"/>
                    </a:lnTo>
                    <a:lnTo>
                      <a:pt x="423" y="156"/>
                    </a:lnTo>
                    <a:lnTo>
                      <a:pt x="420" y="156"/>
                    </a:lnTo>
                    <a:lnTo>
                      <a:pt x="420" y="158"/>
                    </a:lnTo>
                    <a:lnTo>
                      <a:pt x="420" y="160"/>
                    </a:lnTo>
                    <a:lnTo>
                      <a:pt x="420" y="163"/>
                    </a:lnTo>
                    <a:lnTo>
                      <a:pt x="418" y="163"/>
                    </a:lnTo>
                    <a:lnTo>
                      <a:pt x="418" y="165"/>
                    </a:lnTo>
                    <a:lnTo>
                      <a:pt x="418" y="167"/>
                    </a:lnTo>
                    <a:lnTo>
                      <a:pt x="418" y="170"/>
                    </a:lnTo>
                    <a:lnTo>
                      <a:pt x="418" y="172"/>
                    </a:lnTo>
                    <a:lnTo>
                      <a:pt x="418" y="175"/>
                    </a:lnTo>
                    <a:lnTo>
                      <a:pt x="418" y="177"/>
                    </a:lnTo>
                    <a:lnTo>
                      <a:pt x="418" y="179"/>
                    </a:lnTo>
                    <a:lnTo>
                      <a:pt x="420" y="179"/>
                    </a:lnTo>
                    <a:lnTo>
                      <a:pt x="423" y="179"/>
                    </a:lnTo>
                    <a:lnTo>
                      <a:pt x="423" y="181"/>
                    </a:lnTo>
                    <a:lnTo>
                      <a:pt x="425" y="181"/>
                    </a:lnTo>
                    <a:lnTo>
                      <a:pt x="427" y="181"/>
                    </a:lnTo>
                    <a:lnTo>
                      <a:pt x="429" y="181"/>
                    </a:lnTo>
                    <a:lnTo>
                      <a:pt x="431" y="181"/>
                    </a:lnTo>
                    <a:lnTo>
                      <a:pt x="433" y="179"/>
                    </a:lnTo>
                    <a:lnTo>
                      <a:pt x="436" y="179"/>
                    </a:lnTo>
                    <a:lnTo>
                      <a:pt x="437" y="179"/>
                    </a:lnTo>
                    <a:lnTo>
                      <a:pt x="440" y="177"/>
                    </a:lnTo>
                    <a:lnTo>
                      <a:pt x="442" y="177"/>
                    </a:lnTo>
                    <a:lnTo>
                      <a:pt x="444" y="177"/>
                    </a:lnTo>
                    <a:lnTo>
                      <a:pt x="447" y="177"/>
                    </a:lnTo>
                    <a:lnTo>
                      <a:pt x="447" y="175"/>
                    </a:lnTo>
                    <a:lnTo>
                      <a:pt x="448" y="175"/>
                    </a:lnTo>
                    <a:lnTo>
                      <a:pt x="451" y="175"/>
                    </a:lnTo>
                    <a:lnTo>
                      <a:pt x="453" y="175"/>
                    </a:lnTo>
                    <a:lnTo>
                      <a:pt x="455" y="172"/>
                    </a:lnTo>
                    <a:lnTo>
                      <a:pt x="457" y="172"/>
                    </a:lnTo>
                    <a:lnTo>
                      <a:pt x="459" y="172"/>
                    </a:lnTo>
                    <a:lnTo>
                      <a:pt x="461" y="172"/>
                    </a:lnTo>
                    <a:lnTo>
                      <a:pt x="464" y="172"/>
                    </a:lnTo>
                    <a:lnTo>
                      <a:pt x="466" y="172"/>
                    </a:lnTo>
                    <a:lnTo>
                      <a:pt x="466" y="175"/>
                    </a:lnTo>
                    <a:lnTo>
                      <a:pt x="468" y="175"/>
                    </a:lnTo>
                    <a:lnTo>
                      <a:pt x="470" y="175"/>
                    </a:lnTo>
                    <a:lnTo>
                      <a:pt x="472" y="177"/>
                    </a:lnTo>
                    <a:lnTo>
                      <a:pt x="474" y="177"/>
                    </a:lnTo>
                    <a:lnTo>
                      <a:pt x="474" y="179"/>
                    </a:lnTo>
                    <a:lnTo>
                      <a:pt x="477" y="181"/>
                    </a:lnTo>
                    <a:lnTo>
                      <a:pt x="477" y="184"/>
                    </a:lnTo>
                    <a:lnTo>
                      <a:pt x="477" y="186"/>
                    </a:lnTo>
                    <a:lnTo>
                      <a:pt x="477" y="189"/>
                    </a:lnTo>
                    <a:lnTo>
                      <a:pt x="477" y="191"/>
                    </a:lnTo>
                    <a:lnTo>
                      <a:pt x="474" y="191"/>
                    </a:lnTo>
                    <a:lnTo>
                      <a:pt x="474" y="193"/>
                    </a:lnTo>
                    <a:lnTo>
                      <a:pt x="474" y="195"/>
                    </a:lnTo>
                    <a:lnTo>
                      <a:pt x="474" y="198"/>
                    </a:lnTo>
                    <a:lnTo>
                      <a:pt x="474" y="200"/>
                    </a:lnTo>
                    <a:lnTo>
                      <a:pt x="474" y="202"/>
                    </a:lnTo>
                    <a:lnTo>
                      <a:pt x="472" y="202"/>
                    </a:lnTo>
                    <a:lnTo>
                      <a:pt x="472" y="205"/>
                    </a:lnTo>
                    <a:lnTo>
                      <a:pt x="474" y="205"/>
                    </a:lnTo>
                    <a:lnTo>
                      <a:pt x="477" y="205"/>
                    </a:lnTo>
                    <a:lnTo>
                      <a:pt x="479" y="205"/>
                    </a:lnTo>
                    <a:lnTo>
                      <a:pt x="481" y="205"/>
                    </a:lnTo>
                    <a:lnTo>
                      <a:pt x="481" y="202"/>
                    </a:lnTo>
                    <a:lnTo>
                      <a:pt x="483" y="202"/>
                    </a:lnTo>
                    <a:lnTo>
                      <a:pt x="485" y="202"/>
                    </a:lnTo>
                    <a:lnTo>
                      <a:pt x="488" y="202"/>
                    </a:lnTo>
                    <a:lnTo>
                      <a:pt x="490" y="205"/>
                    </a:lnTo>
                    <a:lnTo>
                      <a:pt x="492" y="205"/>
                    </a:lnTo>
                    <a:lnTo>
                      <a:pt x="494" y="205"/>
                    </a:lnTo>
                    <a:lnTo>
                      <a:pt x="494" y="207"/>
                    </a:lnTo>
                    <a:lnTo>
                      <a:pt x="496" y="207"/>
                    </a:lnTo>
                    <a:lnTo>
                      <a:pt x="496" y="209"/>
                    </a:lnTo>
                    <a:lnTo>
                      <a:pt x="498" y="209"/>
                    </a:lnTo>
                    <a:lnTo>
                      <a:pt x="498" y="211"/>
                    </a:lnTo>
                    <a:lnTo>
                      <a:pt x="501" y="211"/>
                    </a:lnTo>
                    <a:lnTo>
                      <a:pt x="505" y="216"/>
                    </a:lnTo>
                    <a:lnTo>
                      <a:pt x="505" y="221"/>
                    </a:lnTo>
                    <a:lnTo>
                      <a:pt x="505" y="223"/>
                    </a:lnTo>
                    <a:lnTo>
                      <a:pt x="505" y="225"/>
                    </a:lnTo>
                    <a:lnTo>
                      <a:pt x="505" y="228"/>
                    </a:lnTo>
                    <a:lnTo>
                      <a:pt x="507" y="230"/>
                    </a:lnTo>
                    <a:lnTo>
                      <a:pt x="507" y="233"/>
                    </a:lnTo>
                    <a:lnTo>
                      <a:pt x="507" y="235"/>
                    </a:lnTo>
                    <a:lnTo>
                      <a:pt x="505" y="235"/>
                    </a:lnTo>
                    <a:lnTo>
                      <a:pt x="505" y="237"/>
                    </a:lnTo>
                    <a:lnTo>
                      <a:pt x="505" y="239"/>
                    </a:lnTo>
                    <a:lnTo>
                      <a:pt x="502" y="242"/>
                    </a:lnTo>
                    <a:lnTo>
                      <a:pt x="501" y="242"/>
                    </a:lnTo>
                    <a:lnTo>
                      <a:pt x="498" y="242"/>
                    </a:lnTo>
                    <a:lnTo>
                      <a:pt x="496" y="239"/>
                    </a:lnTo>
                    <a:lnTo>
                      <a:pt x="496" y="237"/>
                    </a:lnTo>
                    <a:lnTo>
                      <a:pt x="494" y="237"/>
                    </a:lnTo>
                    <a:lnTo>
                      <a:pt x="494" y="235"/>
                    </a:lnTo>
                    <a:lnTo>
                      <a:pt x="494" y="233"/>
                    </a:lnTo>
                    <a:lnTo>
                      <a:pt x="496" y="233"/>
                    </a:lnTo>
                    <a:lnTo>
                      <a:pt x="496" y="230"/>
                    </a:lnTo>
                    <a:lnTo>
                      <a:pt x="496" y="228"/>
                    </a:lnTo>
                    <a:lnTo>
                      <a:pt x="494" y="225"/>
                    </a:lnTo>
                    <a:lnTo>
                      <a:pt x="496" y="225"/>
                    </a:lnTo>
                    <a:lnTo>
                      <a:pt x="494" y="225"/>
                    </a:lnTo>
                    <a:lnTo>
                      <a:pt x="494" y="223"/>
                    </a:lnTo>
                    <a:lnTo>
                      <a:pt x="492" y="223"/>
                    </a:lnTo>
                    <a:lnTo>
                      <a:pt x="490" y="223"/>
                    </a:lnTo>
                    <a:lnTo>
                      <a:pt x="490" y="225"/>
                    </a:lnTo>
                    <a:lnTo>
                      <a:pt x="488" y="225"/>
                    </a:lnTo>
                    <a:lnTo>
                      <a:pt x="488" y="223"/>
                    </a:lnTo>
                    <a:lnTo>
                      <a:pt x="488" y="221"/>
                    </a:lnTo>
                    <a:lnTo>
                      <a:pt x="485" y="219"/>
                    </a:lnTo>
                    <a:lnTo>
                      <a:pt x="485" y="216"/>
                    </a:lnTo>
                    <a:lnTo>
                      <a:pt x="483" y="216"/>
                    </a:lnTo>
                    <a:lnTo>
                      <a:pt x="481" y="216"/>
                    </a:lnTo>
                    <a:lnTo>
                      <a:pt x="479" y="219"/>
                    </a:lnTo>
                    <a:lnTo>
                      <a:pt x="479" y="221"/>
                    </a:lnTo>
                    <a:lnTo>
                      <a:pt x="479" y="223"/>
                    </a:lnTo>
                    <a:lnTo>
                      <a:pt x="479" y="225"/>
                    </a:lnTo>
                    <a:lnTo>
                      <a:pt x="479" y="228"/>
                    </a:lnTo>
                    <a:lnTo>
                      <a:pt x="481" y="230"/>
                    </a:lnTo>
                    <a:lnTo>
                      <a:pt x="481" y="233"/>
                    </a:lnTo>
                    <a:lnTo>
                      <a:pt x="481" y="235"/>
                    </a:lnTo>
                    <a:lnTo>
                      <a:pt x="479" y="235"/>
                    </a:lnTo>
                    <a:lnTo>
                      <a:pt x="479" y="237"/>
                    </a:lnTo>
                    <a:lnTo>
                      <a:pt x="479" y="239"/>
                    </a:lnTo>
                    <a:lnTo>
                      <a:pt x="477" y="239"/>
                    </a:lnTo>
                    <a:lnTo>
                      <a:pt x="474" y="239"/>
                    </a:lnTo>
                    <a:lnTo>
                      <a:pt x="472" y="239"/>
                    </a:lnTo>
                    <a:lnTo>
                      <a:pt x="472" y="237"/>
                    </a:lnTo>
                    <a:lnTo>
                      <a:pt x="470" y="237"/>
                    </a:lnTo>
                    <a:lnTo>
                      <a:pt x="470" y="235"/>
                    </a:lnTo>
                    <a:lnTo>
                      <a:pt x="468" y="235"/>
                    </a:lnTo>
                    <a:lnTo>
                      <a:pt x="466" y="235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4" y="230"/>
                    </a:lnTo>
                    <a:lnTo>
                      <a:pt x="461" y="230"/>
                    </a:lnTo>
                    <a:lnTo>
                      <a:pt x="459" y="230"/>
                    </a:lnTo>
                    <a:lnTo>
                      <a:pt x="457" y="230"/>
                    </a:lnTo>
                    <a:lnTo>
                      <a:pt x="457" y="233"/>
                    </a:lnTo>
                    <a:lnTo>
                      <a:pt x="455" y="233"/>
                    </a:lnTo>
                    <a:lnTo>
                      <a:pt x="455" y="235"/>
                    </a:lnTo>
                    <a:lnTo>
                      <a:pt x="455" y="237"/>
                    </a:lnTo>
                    <a:lnTo>
                      <a:pt x="455" y="239"/>
                    </a:lnTo>
                    <a:lnTo>
                      <a:pt x="455" y="242"/>
                    </a:lnTo>
                    <a:lnTo>
                      <a:pt x="455" y="244"/>
                    </a:lnTo>
                    <a:lnTo>
                      <a:pt x="457" y="244"/>
                    </a:lnTo>
                    <a:lnTo>
                      <a:pt x="457" y="246"/>
                    </a:lnTo>
                    <a:lnTo>
                      <a:pt x="459" y="246"/>
                    </a:lnTo>
                    <a:lnTo>
                      <a:pt x="461" y="249"/>
                    </a:lnTo>
                    <a:lnTo>
                      <a:pt x="464" y="249"/>
                    </a:lnTo>
                    <a:lnTo>
                      <a:pt x="466" y="251"/>
                    </a:lnTo>
                    <a:lnTo>
                      <a:pt x="468" y="251"/>
                    </a:lnTo>
                    <a:lnTo>
                      <a:pt x="470" y="251"/>
                    </a:lnTo>
                    <a:lnTo>
                      <a:pt x="472" y="251"/>
                    </a:lnTo>
                    <a:lnTo>
                      <a:pt x="474" y="251"/>
                    </a:lnTo>
                    <a:lnTo>
                      <a:pt x="477" y="251"/>
                    </a:lnTo>
                    <a:lnTo>
                      <a:pt x="479" y="251"/>
                    </a:lnTo>
                    <a:lnTo>
                      <a:pt x="479" y="254"/>
                    </a:lnTo>
                    <a:lnTo>
                      <a:pt x="481" y="254"/>
                    </a:lnTo>
                    <a:lnTo>
                      <a:pt x="481" y="256"/>
                    </a:lnTo>
                    <a:lnTo>
                      <a:pt x="481" y="258"/>
                    </a:lnTo>
                    <a:lnTo>
                      <a:pt x="481" y="260"/>
                    </a:lnTo>
                    <a:lnTo>
                      <a:pt x="481" y="263"/>
                    </a:lnTo>
                    <a:lnTo>
                      <a:pt x="479" y="263"/>
                    </a:lnTo>
                    <a:lnTo>
                      <a:pt x="479" y="265"/>
                    </a:lnTo>
                    <a:lnTo>
                      <a:pt x="477" y="268"/>
                    </a:lnTo>
                    <a:lnTo>
                      <a:pt x="474" y="270"/>
                    </a:lnTo>
                    <a:lnTo>
                      <a:pt x="472" y="270"/>
                    </a:lnTo>
                    <a:lnTo>
                      <a:pt x="470" y="270"/>
                    </a:lnTo>
                    <a:lnTo>
                      <a:pt x="468" y="270"/>
                    </a:lnTo>
                    <a:lnTo>
                      <a:pt x="468" y="268"/>
                    </a:lnTo>
                    <a:lnTo>
                      <a:pt x="466" y="268"/>
                    </a:lnTo>
                    <a:lnTo>
                      <a:pt x="464" y="268"/>
                    </a:lnTo>
                    <a:lnTo>
                      <a:pt x="461" y="270"/>
                    </a:lnTo>
                    <a:lnTo>
                      <a:pt x="461" y="272"/>
                    </a:lnTo>
                    <a:lnTo>
                      <a:pt x="464" y="274"/>
                    </a:lnTo>
                    <a:lnTo>
                      <a:pt x="466" y="277"/>
                    </a:lnTo>
                    <a:lnTo>
                      <a:pt x="466" y="279"/>
                    </a:lnTo>
                    <a:lnTo>
                      <a:pt x="470" y="281"/>
                    </a:lnTo>
                    <a:lnTo>
                      <a:pt x="464" y="281"/>
                    </a:lnTo>
                    <a:lnTo>
                      <a:pt x="461" y="281"/>
                    </a:lnTo>
                    <a:lnTo>
                      <a:pt x="459" y="281"/>
                    </a:lnTo>
                    <a:lnTo>
                      <a:pt x="457" y="279"/>
                    </a:lnTo>
                    <a:lnTo>
                      <a:pt x="455" y="279"/>
                    </a:lnTo>
                    <a:lnTo>
                      <a:pt x="453" y="279"/>
                    </a:lnTo>
                    <a:lnTo>
                      <a:pt x="453" y="281"/>
                    </a:lnTo>
                    <a:lnTo>
                      <a:pt x="451" y="281"/>
                    </a:lnTo>
                    <a:lnTo>
                      <a:pt x="448" y="281"/>
                    </a:lnTo>
                    <a:lnTo>
                      <a:pt x="447" y="281"/>
                    </a:lnTo>
                    <a:lnTo>
                      <a:pt x="444" y="281"/>
                    </a:lnTo>
                    <a:lnTo>
                      <a:pt x="442" y="281"/>
                    </a:lnTo>
                    <a:lnTo>
                      <a:pt x="442" y="284"/>
                    </a:lnTo>
                    <a:lnTo>
                      <a:pt x="440" y="284"/>
                    </a:lnTo>
                    <a:lnTo>
                      <a:pt x="437" y="284"/>
                    </a:lnTo>
                    <a:lnTo>
                      <a:pt x="436" y="286"/>
                    </a:lnTo>
                    <a:lnTo>
                      <a:pt x="433" y="286"/>
                    </a:lnTo>
                    <a:lnTo>
                      <a:pt x="431" y="288"/>
                    </a:lnTo>
                    <a:lnTo>
                      <a:pt x="429" y="288"/>
                    </a:lnTo>
                    <a:lnTo>
                      <a:pt x="427" y="291"/>
                    </a:lnTo>
                    <a:lnTo>
                      <a:pt x="425" y="291"/>
                    </a:lnTo>
                    <a:lnTo>
                      <a:pt x="423" y="293"/>
                    </a:lnTo>
                    <a:lnTo>
                      <a:pt x="420" y="293"/>
                    </a:lnTo>
                    <a:lnTo>
                      <a:pt x="420" y="295"/>
                    </a:lnTo>
                    <a:lnTo>
                      <a:pt x="418" y="295"/>
                    </a:lnTo>
                    <a:lnTo>
                      <a:pt x="416" y="295"/>
                    </a:lnTo>
                    <a:lnTo>
                      <a:pt x="414" y="298"/>
                    </a:lnTo>
                    <a:lnTo>
                      <a:pt x="412" y="298"/>
                    </a:lnTo>
                    <a:lnTo>
                      <a:pt x="409" y="298"/>
                    </a:lnTo>
                    <a:lnTo>
                      <a:pt x="407" y="298"/>
                    </a:lnTo>
                    <a:lnTo>
                      <a:pt x="405" y="298"/>
                    </a:lnTo>
                    <a:lnTo>
                      <a:pt x="403" y="295"/>
                    </a:lnTo>
                    <a:lnTo>
                      <a:pt x="401" y="295"/>
                    </a:lnTo>
                    <a:lnTo>
                      <a:pt x="399" y="295"/>
                    </a:lnTo>
                    <a:lnTo>
                      <a:pt x="396" y="295"/>
                    </a:lnTo>
                    <a:lnTo>
                      <a:pt x="394" y="295"/>
                    </a:lnTo>
                    <a:lnTo>
                      <a:pt x="394" y="293"/>
                    </a:lnTo>
                    <a:lnTo>
                      <a:pt x="392" y="293"/>
                    </a:lnTo>
                    <a:lnTo>
                      <a:pt x="390" y="293"/>
                    </a:lnTo>
                    <a:lnTo>
                      <a:pt x="388" y="293"/>
                    </a:lnTo>
                    <a:lnTo>
                      <a:pt x="386" y="291"/>
                    </a:lnTo>
                    <a:lnTo>
                      <a:pt x="383" y="288"/>
                    </a:lnTo>
                    <a:lnTo>
                      <a:pt x="381" y="288"/>
                    </a:lnTo>
                    <a:lnTo>
                      <a:pt x="381" y="286"/>
                    </a:lnTo>
                    <a:lnTo>
                      <a:pt x="379" y="286"/>
                    </a:lnTo>
                    <a:lnTo>
                      <a:pt x="379" y="284"/>
                    </a:lnTo>
                    <a:lnTo>
                      <a:pt x="377" y="284"/>
                    </a:lnTo>
                    <a:lnTo>
                      <a:pt x="375" y="281"/>
                    </a:lnTo>
                    <a:lnTo>
                      <a:pt x="372" y="281"/>
                    </a:lnTo>
                    <a:lnTo>
                      <a:pt x="372" y="279"/>
                    </a:lnTo>
                    <a:lnTo>
                      <a:pt x="371" y="279"/>
                    </a:lnTo>
                    <a:lnTo>
                      <a:pt x="368" y="279"/>
                    </a:lnTo>
                    <a:lnTo>
                      <a:pt x="366" y="279"/>
                    </a:lnTo>
                    <a:lnTo>
                      <a:pt x="364" y="279"/>
                    </a:lnTo>
                    <a:lnTo>
                      <a:pt x="362" y="279"/>
                    </a:lnTo>
                    <a:lnTo>
                      <a:pt x="360" y="279"/>
                    </a:lnTo>
                    <a:lnTo>
                      <a:pt x="358" y="277"/>
                    </a:lnTo>
                    <a:lnTo>
                      <a:pt x="355" y="277"/>
                    </a:lnTo>
                    <a:lnTo>
                      <a:pt x="353" y="277"/>
                    </a:lnTo>
                    <a:lnTo>
                      <a:pt x="351" y="277"/>
                    </a:lnTo>
                    <a:lnTo>
                      <a:pt x="349" y="277"/>
                    </a:lnTo>
                    <a:lnTo>
                      <a:pt x="347" y="277"/>
                    </a:lnTo>
                    <a:lnTo>
                      <a:pt x="344" y="277"/>
                    </a:lnTo>
                    <a:lnTo>
                      <a:pt x="342" y="277"/>
                    </a:lnTo>
                    <a:lnTo>
                      <a:pt x="340" y="277"/>
                    </a:lnTo>
                    <a:lnTo>
                      <a:pt x="338" y="279"/>
                    </a:lnTo>
                    <a:lnTo>
                      <a:pt x="336" y="279"/>
                    </a:lnTo>
                    <a:lnTo>
                      <a:pt x="334" y="279"/>
                    </a:lnTo>
                    <a:lnTo>
                      <a:pt x="331" y="279"/>
                    </a:lnTo>
                    <a:lnTo>
                      <a:pt x="331" y="281"/>
                    </a:lnTo>
                    <a:lnTo>
                      <a:pt x="330" y="281"/>
                    </a:lnTo>
                    <a:lnTo>
                      <a:pt x="327" y="281"/>
                    </a:lnTo>
                    <a:lnTo>
                      <a:pt x="327" y="284"/>
                    </a:lnTo>
                    <a:lnTo>
                      <a:pt x="325" y="284"/>
                    </a:lnTo>
                    <a:lnTo>
                      <a:pt x="323" y="286"/>
                    </a:lnTo>
                    <a:lnTo>
                      <a:pt x="321" y="286"/>
                    </a:lnTo>
                    <a:lnTo>
                      <a:pt x="321" y="288"/>
                    </a:lnTo>
                    <a:lnTo>
                      <a:pt x="319" y="288"/>
                    </a:lnTo>
                    <a:lnTo>
                      <a:pt x="316" y="291"/>
                    </a:lnTo>
                    <a:lnTo>
                      <a:pt x="314" y="291"/>
                    </a:lnTo>
                    <a:lnTo>
                      <a:pt x="312" y="293"/>
                    </a:lnTo>
                    <a:lnTo>
                      <a:pt x="310" y="295"/>
                    </a:lnTo>
                    <a:lnTo>
                      <a:pt x="308" y="295"/>
                    </a:lnTo>
                    <a:lnTo>
                      <a:pt x="306" y="298"/>
                    </a:lnTo>
                    <a:lnTo>
                      <a:pt x="303" y="298"/>
                    </a:lnTo>
                    <a:lnTo>
                      <a:pt x="301" y="298"/>
                    </a:lnTo>
                    <a:lnTo>
                      <a:pt x="301" y="300"/>
                    </a:lnTo>
                    <a:lnTo>
                      <a:pt x="299" y="300"/>
                    </a:lnTo>
                    <a:lnTo>
                      <a:pt x="297" y="300"/>
                    </a:lnTo>
                    <a:lnTo>
                      <a:pt x="295" y="300"/>
                    </a:lnTo>
                    <a:lnTo>
                      <a:pt x="293" y="300"/>
                    </a:lnTo>
                    <a:lnTo>
                      <a:pt x="290" y="303"/>
                    </a:lnTo>
                    <a:lnTo>
                      <a:pt x="288" y="303"/>
                    </a:lnTo>
                    <a:lnTo>
                      <a:pt x="286" y="304"/>
                    </a:lnTo>
                    <a:lnTo>
                      <a:pt x="284" y="304"/>
                    </a:lnTo>
                    <a:lnTo>
                      <a:pt x="284" y="307"/>
                    </a:lnTo>
                    <a:lnTo>
                      <a:pt x="282" y="307"/>
                    </a:lnTo>
                    <a:lnTo>
                      <a:pt x="279" y="307"/>
                    </a:lnTo>
                    <a:lnTo>
                      <a:pt x="277" y="307"/>
                    </a:lnTo>
                    <a:lnTo>
                      <a:pt x="275" y="307"/>
                    </a:lnTo>
                    <a:lnTo>
                      <a:pt x="273" y="307"/>
                    </a:lnTo>
                    <a:lnTo>
                      <a:pt x="273" y="309"/>
                    </a:lnTo>
                    <a:lnTo>
                      <a:pt x="271" y="309"/>
                    </a:lnTo>
                    <a:lnTo>
                      <a:pt x="269" y="309"/>
                    </a:lnTo>
                    <a:lnTo>
                      <a:pt x="269" y="312"/>
                    </a:lnTo>
                    <a:lnTo>
                      <a:pt x="266" y="314"/>
                    </a:lnTo>
                    <a:lnTo>
                      <a:pt x="265" y="316"/>
                    </a:lnTo>
                    <a:lnTo>
                      <a:pt x="265" y="319"/>
                    </a:lnTo>
                    <a:lnTo>
                      <a:pt x="262" y="321"/>
                    </a:lnTo>
                    <a:lnTo>
                      <a:pt x="260" y="321"/>
                    </a:lnTo>
                    <a:lnTo>
                      <a:pt x="260" y="323"/>
                    </a:lnTo>
                    <a:lnTo>
                      <a:pt x="258" y="325"/>
                    </a:lnTo>
                    <a:lnTo>
                      <a:pt x="256" y="328"/>
                    </a:lnTo>
                    <a:lnTo>
                      <a:pt x="254" y="328"/>
                    </a:lnTo>
                    <a:lnTo>
                      <a:pt x="254" y="330"/>
                    </a:lnTo>
                    <a:lnTo>
                      <a:pt x="251" y="333"/>
                    </a:lnTo>
                    <a:lnTo>
                      <a:pt x="249" y="333"/>
                    </a:lnTo>
                    <a:lnTo>
                      <a:pt x="247" y="333"/>
                    </a:lnTo>
                    <a:lnTo>
                      <a:pt x="245" y="333"/>
                    </a:lnTo>
                    <a:lnTo>
                      <a:pt x="243" y="333"/>
                    </a:lnTo>
                    <a:lnTo>
                      <a:pt x="241" y="333"/>
                    </a:lnTo>
                    <a:lnTo>
                      <a:pt x="238" y="333"/>
                    </a:lnTo>
                    <a:lnTo>
                      <a:pt x="236" y="333"/>
                    </a:lnTo>
                    <a:lnTo>
                      <a:pt x="234" y="333"/>
                    </a:lnTo>
                    <a:lnTo>
                      <a:pt x="232" y="333"/>
                    </a:lnTo>
                    <a:lnTo>
                      <a:pt x="230" y="333"/>
                    </a:lnTo>
                    <a:lnTo>
                      <a:pt x="230" y="335"/>
                    </a:lnTo>
                    <a:lnTo>
                      <a:pt x="228" y="335"/>
                    </a:lnTo>
                    <a:lnTo>
                      <a:pt x="225" y="335"/>
                    </a:lnTo>
                    <a:lnTo>
                      <a:pt x="223" y="335"/>
                    </a:lnTo>
                    <a:lnTo>
                      <a:pt x="221" y="335"/>
                    </a:lnTo>
                    <a:lnTo>
                      <a:pt x="219" y="333"/>
                    </a:lnTo>
                    <a:lnTo>
                      <a:pt x="217" y="333"/>
                    </a:lnTo>
                    <a:lnTo>
                      <a:pt x="214" y="333"/>
                    </a:lnTo>
                    <a:lnTo>
                      <a:pt x="212" y="333"/>
                    </a:lnTo>
                    <a:lnTo>
                      <a:pt x="210" y="330"/>
                    </a:lnTo>
                    <a:lnTo>
                      <a:pt x="208" y="330"/>
                    </a:lnTo>
                    <a:lnTo>
                      <a:pt x="206" y="330"/>
                    </a:lnTo>
                    <a:lnTo>
                      <a:pt x="204" y="330"/>
                    </a:lnTo>
                    <a:lnTo>
                      <a:pt x="201" y="330"/>
                    </a:lnTo>
                    <a:lnTo>
                      <a:pt x="200" y="330"/>
                    </a:lnTo>
                    <a:lnTo>
                      <a:pt x="200" y="328"/>
                    </a:lnTo>
                    <a:lnTo>
                      <a:pt x="197" y="328"/>
                    </a:lnTo>
                    <a:lnTo>
                      <a:pt x="195" y="328"/>
                    </a:lnTo>
                    <a:lnTo>
                      <a:pt x="193" y="328"/>
                    </a:lnTo>
                    <a:lnTo>
                      <a:pt x="193" y="325"/>
                    </a:lnTo>
                    <a:lnTo>
                      <a:pt x="191" y="325"/>
                    </a:lnTo>
                    <a:lnTo>
                      <a:pt x="189" y="325"/>
                    </a:lnTo>
                    <a:lnTo>
                      <a:pt x="189" y="323"/>
                    </a:lnTo>
                    <a:lnTo>
                      <a:pt x="186" y="323"/>
                    </a:lnTo>
                    <a:lnTo>
                      <a:pt x="184" y="321"/>
                    </a:lnTo>
                    <a:lnTo>
                      <a:pt x="182" y="321"/>
                    </a:lnTo>
                    <a:lnTo>
                      <a:pt x="182" y="319"/>
                    </a:lnTo>
                    <a:lnTo>
                      <a:pt x="180" y="319"/>
                    </a:lnTo>
                    <a:lnTo>
                      <a:pt x="178" y="319"/>
                    </a:lnTo>
                    <a:lnTo>
                      <a:pt x="176" y="319"/>
                    </a:lnTo>
                    <a:lnTo>
                      <a:pt x="173" y="319"/>
                    </a:lnTo>
                    <a:lnTo>
                      <a:pt x="171" y="316"/>
                    </a:lnTo>
                    <a:lnTo>
                      <a:pt x="169" y="316"/>
                    </a:lnTo>
                    <a:lnTo>
                      <a:pt x="167" y="316"/>
                    </a:lnTo>
                    <a:lnTo>
                      <a:pt x="165" y="316"/>
                    </a:lnTo>
                    <a:lnTo>
                      <a:pt x="163" y="316"/>
                    </a:lnTo>
                    <a:lnTo>
                      <a:pt x="160" y="316"/>
                    </a:lnTo>
                    <a:lnTo>
                      <a:pt x="158" y="316"/>
                    </a:lnTo>
                    <a:lnTo>
                      <a:pt x="156" y="314"/>
                    </a:lnTo>
                    <a:lnTo>
                      <a:pt x="154" y="314"/>
                    </a:lnTo>
                    <a:lnTo>
                      <a:pt x="152" y="314"/>
                    </a:lnTo>
                    <a:lnTo>
                      <a:pt x="149" y="314"/>
                    </a:lnTo>
                    <a:lnTo>
                      <a:pt x="147" y="314"/>
                    </a:lnTo>
                    <a:lnTo>
                      <a:pt x="145" y="314"/>
                    </a:lnTo>
                    <a:lnTo>
                      <a:pt x="143" y="314"/>
                    </a:lnTo>
                    <a:lnTo>
                      <a:pt x="141" y="314"/>
                    </a:lnTo>
                    <a:lnTo>
                      <a:pt x="139" y="314"/>
                    </a:lnTo>
                    <a:lnTo>
                      <a:pt x="136" y="314"/>
                    </a:lnTo>
                    <a:lnTo>
                      <a:pt x="135" y="314"/>
                    </a:lnTo>
                    <a:lnTo>
                      <a:pt x="132" y="314"/>
                    </a:lnTo>
                    <a:lnTo>
                      <a:pt x="130" y="314"/>
                    </a:lnTo>
                    <a:lnTo>
                      <a:pt x="130" y="316"/>
                    </a:lnTo>
                    <a:lnTo>
                      <a:pt x="128" y="316"/>
                    </a:lnTo>
                    <a:lnTo>
                      <a:pt x="126" y="316"/>
                    </a:lnTo>
                    <a:lnTo>
                      <a:pt x="124" y="316"/>
                    </a:lnTo>
                    <a:lnTo>
                      <a:pt x="121" y="316"/>
                    </a:lnTo>
                    <a:lnTo>
                      <a:pt x="119" y="316"/>
                    </a:lnTo>
                    <a:lnTo>
                      <a:pt x="117" y="316"/>
                    </a:lnTo>
                    <a:lnTo>
                      <a:pt x="115" y="316"/>
                    </a:lnTo>
                    <a:lnTo>
                      <a:pt x="113" y="314"/>
                    </a:lnTo>
                    <a:lnTo>
                      <a:pt x="111" y="314"/>
                    </a:lnTo>
                    <a:lnTo>
                      <a:pt x="108" y="314"/>
                    </a:lnTo>
                    <a:lnTo>
                      <a:pt x="108" y="312"/>
                    </a:lnTo>
                    <a:lnTo>
                      <a:pt x="106" y="312"/>
                    </a:lnTo>
                    <a:lnTo>
                      <a:pt x="104" y="312"/>
                    </a:lnTo>
                    <a:lnTo>
                      <a:pt x="102" y="309"/>
                    </a:lnTo>
                    <a:lnTo>
                      <a:pt x="100" y="309"/>
                    </a:lnTo>
                    <a:lnTo>
                      <a:pt x="98" y="309"/>
                    </a:lnTo>
                    <a:lnTo>
                      <a:pt x="95" y="309"/>
                    </a:lnTo>
                    <a:lnTo>
                      <a:pt x="93" y="307"/>
                    </a:lnTo>
                    <a:lnTo>
                      <a:pt x="91" y="307"/>
                    </a:lnTo>
                    <a:lnTo>
                      <a:pt x="89" y="307"/>
                    </a:lnTo>
                    <a:lnTo>
                      <a:pt x="87" y="307"/>
                    </a:lnTo>
                    <a:lnTo>
                      <a:pt x="84" y="307"/>
                    </a:lnTo>
                    <a:lnTo>
                      <a:pt x="83" y="304"/>
                    </a:lnTo>
                    <a:lnTo>
                      <a:pt x="80" y="304"/>
                    </a:lnTo>
                    <a:lnTo>
                      <a:pt x="78" y="304"/>
                    </a:lnTo>
                    <a:lnTo>
                      <a:pt x="76" y="304"/>
                    </a:lnTo>
                    <a:lnTo>
                      <a:pt x="76" y="303"/>
                    </a:lnTo>
                    <a:lnTo>
                      <a:pt x="74" y="303"/>
                    </a:lnTo>
                    <a:lnTo>
                      <a:pt x="70" y="303"/>
                    </a:lnTo>
                    <a:lnTo>
                      <a:pt x="67" y="300"/>
                    </a:lnTo>
                    <a:lnTo>
                      <a:pt x="67" y="298"/>
                    </a:lnTo>
                    <a:lnTo>
                      <a:pt x="65" y="295"/>
                    </a:lnTo>
                    <a:lnTo>
                      <a:pt x="65" y="293"/>
                    </a:lnTo>
                    <a:lnTo>
                      <a:pt x="65" y="291"/>
                    </a:lnTo>
                    <a:lnTo>
                      <a:pt x="65" y="288"/>
                    </a:lnTo>
                    <a:lnTo>
                      <a:pt x="63" y="288"/>
                    </a:lnTo>
                    <a:lnTo>
                      <a:pt x="63" y="286"/>
                    </a:lnTo>
                    <a:lnTo>
                      <a:pt x="61" y="284"/>
                    </a:lnTo>
                    <a:lnTo>
                      <a:pt x="61" y="281"/>
                    </a:lnTo>
                    <a:lnTo>
                      <a:pt x="61" y="279"/>
                    </a:lnTo>
                    <a:lnTo>
                      <a:pt x="61" y="277"/>
                    </a:lnTo>
                    <a:lnTo>
                      <a:pt x="61" y="274"/>
                    </a:lnTo>
                    <a:lnTo>
                      <a:pt x="61" y="272"/>
                    </a:lnTo>
                    <a:lnTo>
                      <a:pt x="61" y="270"/>
                    </a:lnTo>
                    <a:lnTo>
                      <a:pt x="61" y="268"/>
                    </a:lnTo>
                    <a:lnTo>
                      <a:pt x="61" y="265"/>
                    </a:lnTo>
                    <a:lnTo>
                      <a:pt x="61" y="263"/>
                    </a:lnTo>
                    <a:lnTo>
                      <a:pt x="61" y="260"/>
                    </a:lnTo>
                    <a:lnTo>
                      <a:pt x="59" y="258"/>
                    </a:lnTo>
                    <a:lnTo>
                      <a:pt x="56" y="258"/>
                    </a:lnTo>
                    <a:lnTo>
                      <a:pt x="54" y="258"/>
                    </a:lnTo>
                    <a:lnTo>
                      <a:pt x="52" y="258"/>
                    </a:lnTo>
                    <a:lnTo>
                      <a:pt x="50" y="258"/>
                    </a:lnTo>
                    <a:lnTo>
                      <a:pt x="48" y="258"/>
                    </a:lnTo>
                    <a:lnTo>
                      <a:pt x="48" y="256"/>
                    </a:lnTo>
                    <a:lnTo>
                      <a:pt x="46" y="256"/>
                    </a:lnTo>
                    <a:lnTo>
                      <a:pt x="46" y="254"/>
                    </a:lnTo>
                    <a:lnTo>
                      <a:pt x="43" y="254"/>
                    </a:lnTo>
                    <a:lnTo>
                      <a:pt x="43" y="251"/>
                    </a:lnTo>
                    <a:lnTo>
                      <a:pt x="41" y="249"/>
                    </a:lnTo>
                    <a:lnTo>
                      <a:pt x="39" y="249"/>
                    </a:lnTo>
                    <a:lnTo>
                      <a:pt x="37" y="251"/>
                    </a:lnTo>
                    <a:lnTo>
                      <a:pt x="35" y="251"/>
                    </a:lnTo>
                    <a:lnTo>
                      <a:pt x="35" y="254"/>
                    </a:lnTo>
                    <a:lnTo>
                      <a:pt x="35" y="256"/>
                    </a:lnTo>
                    <a:lnTo>
                      <a:pt x="33" y="256"/>
                    </a:lnTo>
                    <a:lnTo>
                      <a:pt x="33" y="258"/>
                    </a:lnTo>
                    <a:lnTo>
                      <a:pt x="30" y="258"/>
                    </a:lnTo>
                    <a:lnTo>
                      <a:pt x="28" y="258"/>
                    </a:lnTo>
                    <a:lnTo>
                      <a:pt x="26" y="256"/>
                    </a:lnTo>
                    <a:lnTo>
                      <a:pt x="24" y="256"/>
                    </a:lnTo>
                    <a:lnTo>
                      <a:pt x="22" y="256"/>
                    </a:lnTo>
                    <a:lnTo>
                      <a:pt x="19" y="256"/>
                    </a:lnTo>
                    <a:lnTo>
                      <a:pt x="18" y="256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13" y="260"/>
                    </a:lnTo>
                    <a:lnTo>
                      <a:pt x="11" y="260"/>
                    </a:lnTo>
                    <a:lnTo>
                      <a:pt x="9" y="260"/>
                    </a:lnTo>
                    <a:lnTo>
                      <a:pt x="9" y="258"/>
                    </a:lnTo>
                    <a:lnTo>
                      <a:pt x="7" y="258"/>
                    </a:lnTo>
                    <a:lnTo>
                      <a:pt x="2" y="254"/>
                    </a:lnTo>
                    <a:lnTo>
                      <a:pt x="0" y="251"/>
                    </a:lnTo>
                    <a:lnTo>
                      <a:pt x="0" y="249"/>
                    </a:lnTo>
                    <a:lnTo>
                      <a:pt x="0" y="246"/>
                    </a:lnTo>
                    <a:lnTo>
                      <a:pt x="0" y="244"/>
                    </a:lnTo>
                    <a:lnTo>
                      <a:pt x="0" y="242"/>
                    </a:lnTo>
                    <a:lnTo>
                      <a:pt x="0" y="239"/>
                    </a:lnTo>
                    <a:lnTo>
                      <a:pt x="2" y="237"/>
                    </a:lnTo>
                    <a:lnTo>
                      <a:pt x="5" y="235"/>
                    </a:lnTo>
                    <a:lnTo>
                      <a:pt x="7" y="235"/>
                    </a:lnTo>
                    <a:lnTo>
                      <a:pt x="7" y="233"/>
                    </a:lnTo>
                    <a:lnTo>
                      <a:pt x="9" y="230"/>
                    </a:lnTo>
                    <a:lnTo>
                      <a:pt x="9" y="228"/>
                    </a:lnTo>
                    <a:lnTo>
                      <a:pt x="9" y="225"/>
                    </a:lnTo>
                    <a:lnTo>
                      <a:pt x="11" y="225"/>
                    </a:lnTo>
                    <a:lnTo>
                      <a:pt x="11" y="223"/>
                    </a:lnTo>
                    <a:lnTo>
                      <a:pt x="11" y="221"/>
                    </a:lnTo>
                    <a:lnTo>
                      <a:pt x="11" y="219"/>
                    </a:lnTo>
                    <a:lnTo>
                      <a:pt x="13" y="219"/>
                    </a:lnTo>
                    <a:lnTo>
                      <a:pt x="13" y="216"/>
                    </a:lnTo>
                    <a:lnTo>
                      <a:pt x="13" y="214"/>
                    </a:lnTo>
                    <a:lnTo>
                      <a:pt x="13" y="211"/>
                    </a:lnTo>
                    <a:lnTo>
                      <a:pt x="13" y="209"/>
                    </a:lnTo>
                    <a:lnTo>
                      <a:pt x="15" y="209"/>
                    </a:lnTo>
                    <a:lnTo>
                      <a:pt x="13" y="207"/>
                    </a:lnTo>
                    <a:lnTo>
                      <a:pt x="15" y="207"/>
                    </a:lnTo>
                    <a:lnTo>
                      <a:pt x="15" y="205"/>
                    </a:lnTo>
                    <a:lnTo>
                      <a:pt x="15" y="202"/>
                    </a:lnTo>
                    <a:lnTo>
                      <a:pt x="15" y="200"/>
                    </a:lnTo>
                    <a:lnTo>
                      <a:pt x="15" y="198"/>
                    </a:lnTo>
                    <a:lnTo>
                      <a:pt x="15" y="195"/>
                    </a:lnTo>
                    <a:lnTo>
                      <a:pt x="18" y="195"/>
                    </a:lnTo>
                    <a:lnTo>
                      <a:pt x="18" y="193"/>
                    </a:lnTo>
                    <a:lnTo>
                      <a:pt x="18" y="191"/>
                    </a:lnTo>
                    <a:lnTo>
                      <a:pt x="18" y="189"/>
                    </a:lnTo>
                    <a:lnTo>
                      <a:pt x="18" y="186"/>
                    </a:lnTo>
                    <a:lnTo>
                      <a:pt x="18" y="184"/>
                    </a:lnTo>
                    <a:lnTo>
                      <a:pt x="18" y="181"/>
                    </a:lnTo>
                    <a:lnTo>
                      <a:pt x="18" y="179"/>
                    </a:lnTo>
                    <a:lnTo>
                      <a:pt x="18" y="177"/>
                    </a:lnTo>
                    <a:lnTo>
                      <a:pt x="18" y="175"/>
                    </a:lnTo>
                    <a:lnTo>
                      <a:pt x="18" y="172"/>
                    </a:lnTo>
                    <a:lnTo>
                      <a:pt x="18" y="170"/>
                    </a:lnTo>
                    <a:lnTo>
                      <a:pt x="18" y="167"/>
                    </a:lnTo>
                    <a:lnTo>
                      <a:pt x="22" y="163"/>
                    </a:lnTo>
                    <a:lnTo>
                      <a:pt x="24" y="160"/>
                    </a:lnTo>
                    <a:lnTo>
                      <a:pt x="24" y="158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26" y="154"/>
                    </a:lnTo>
                    <a:lnTo>
                      <a:pt x="26" y="151"/>
                    </a:lnTo>
                    <a:lnTo>
                      <a:pt x="26" y="149"/>
                    </a:lnTo>
                    <a:lnTo>
                      <a:pt x="26" y="146"/>
                    </a:lnTo>
                    <a:lnTo>
                      <a:pt x="26" y="144"/>
                    </a:lnTo>
                    <a:lnTo>
                      <a:pt x="26" y="142"/>
                    </a:lnTo>
                    <a:lnTo>
                      <a:pt x="26" y="140"/>
                    </a:lnTo>
                    <a:lnTo>
                      <a:pt x="26" y="137"/>
                    </a:lnTo>
                    <a:lnTo>
                      <a:pt x="26" y="135"/>
                    </a:lnTo>
                    <a:lnTo>
                      <a:pt x="26" y="132"/>
                    </a:lnTo>
                    <a:lnTo>
                      <a:pt x="28" y="130"/>
                    </a:lnTo>
                    <a:lnTo>
                      <a:pt x="28" y="128"/>
                    </a:lnTo>
                    <a:lnTo>
                      <a:pt x="28" y="126"/>
                    </a:lnTo>
                    <a:lnTo>
                      <a:pt x="30" y="126"/>
                    </a:lnTo>
                    <a:lnTo>
                      <a:pt x="30" y="123"/>
                    </a:lnTo>
                    <a:lnTo>
                      <a:pt x="33" y="121"/>
                    </a:lnTo>
                    <a:lnTo>
                      <a:pt x="33" y="119"/>
                    </a:lnTo>
                    <a:lnTo>
                      <a:pt x="35" y="119"/>
                    </a:lnTo>
                    <a:lnTo>
                      <a:pt x="35" y="116"/>
                    </a:lnTo>
                    <a:lnTo>
                      <a:pt x="37" y="116"/>
                    </a:lnTo>
                    <a:lnTo>
                      <a:pt x="37" y="114"/>
                    </a:lnTo>
                    <a:lnTo>
                      <a:pt x="39" y="112"/>
                    </a:lnTo>
                    <a:lnTo>
                      <a:pt x="39" y="109"/>
                    </a:lnTo>
                    <a:lnTo>
                      <a:pt x="39" y="107"/>
                    </a:lnTo>
                    <a:lnTo>
                      <a:pt x="41" y="105"/>
                    </a:lnTo>
                    <a:lnTo>
                      <a:pt x="41" y="102"/>
                    </a:lnTo>
                    <a:lnTo>
                      <a:pt x="41" y="100"/>
                    </a:lnTo>
                    <a:lnTo>
                      <a:pt x="41" y="97"/>
                    </a:lnTo>
                    <a:lnTo>
                      <a:pt x="43" y="97"/>
                    </a:lnTo>
                    <a:lnTo>
                      <a:pt x="43" y="96"/>
                    </a:lnTo>
                    <a:lnTo>
                      <a:pt x="43" y="93"/>
                    </a:lnTo>
                    <a:lnTo>
                      <a:pt x="43" y="91"/>
                    </a:lnTo>
                    <a:lnTo>
                      <a:pt x="43" y="88"/>
                    </a:lnTo>
                    <a:lnTo>
                      <a:pt x="46" y="88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0" y="77"/>
                    </a:lnTo>
                    <a:lnTo>
                      <a:pt x="52" y="77"/>
                    </a:lnTo>
                    <a:lnTo>
                      <a:pt x="54" y="75"/>
                    </a:lnTo>
                    <a:lnTo>
                      <a:pt x="54" y="72"/>
                    </a:lnTo>
                    <a:lnTo>
                      <a:pt x="56" y="72"/>
                    </a:lnTo>
                    <a:lnTo>
                      <a:pt x="59" y="70"/>
                    </a:lnTo>
                    <a:lnTo>
                      <a:pt x="61" y="70"/>
                    </a:lnTo>
                    <a:lnTo>
                      <a:pt x="61" y="67"/>
                    </a:lnTo>
                    <a:lnTo>
                      <a:pt x="63" y="67"/>
                    </a:lnTo>
                    <a:lnTo>
                      <a:pt x="65" y="67"/>
                    </a:lnTo>
                    <a:lnTo>
                      <a:pt x="67" y="65"/>
                    </a:lnTo>
                    <a:lnTo>
                      <a:pt x="70" y="65"/>
                    </a:lnTo>
                    <a:lnTo>
                      <a:pt x="72" y="65"/>
                    </a:lnTo>
                    <a:lnTo>
                      <a:pt x="72" y="63"/>
                    </a:lnTo>
                    <a:lnTo>
                      <a:pt x="72" y="61"/>
                    </a:lnTo>
                    <a:lnTo>
                      <a:pt x="74" y="58"/>
                    </a:lnTo>
                    <a:lnTo>
                      <a:pt x="74" y="56"/>
                    </a:lnTo>
                    <a:lnTo>
                      <a:pt x="74" y="53"/>
                    </a:lnTo>
                    <a:lnTo>
                      <a:pt x="76" y="51"/>
                    </a:lnTo>
                    <a:lnTo>
                      <a:pt x="76" y="49"/>
                    </a:lnTo>
                    <a:lnTo>
                      <a:pt x="76" y="47"/>
                    </a:lnTo>
                    <a:lnTo>
                      <a:pt x="76" y="44"/>
                    </a:lnTo>
                    <a:lnTo>
                      <a:pt x="78" y="42"/>
                    </a:lnTo>
                    <a:lnTo>
                      <a:pt x="78" y="40"/>
                    </a:lnTo>
                    <a:lnTo>
                      <a:pt x="78" y="37"/>
                    </a:lnTo>
                    <a:lnTo>
                      <a:pt x="78" y="35"/>
                    </a:lnTo>
                    <a:lnTo>
                      <a:pt x="78" y="32"/>
                    </a:lnTo>
                    <a:lnTo>
                      <a:pt x="78" y="30"/>
                    </a:lnTo>
                    <a:lnTo>
                      <a:pt x="80" y="28"/>
                    </a:lnTo>
                    <a:lnTo>
                      <a:pt x="80" y="26"/>
                    </a:lnTo>
                    <a:lnTo>
                      <a:pt x="83" y="26"/>
                    </a:lnTo>
                    <a:lnTo>
                      <a:pt x="84" y="26"/>
                    </a:lnTo>
                    <a:lnTo>
                      <a:pt x="84" y="23"/>
                    </a:lnTo>
                    <a:lnTo>
                      <a:pt x="87" y="23"/>
                    </a:lnTo>
                    <a:lnTo>
                      <a:pt x="89" y="21"/>
                    </a:lnTo>
                    <a:lnTo>
                      <a:pt x="91" y="21"/>
                    </a:lnTo>
                    <a:lnTo>
                      <a:pt x="93" y="18"/>
                    </a:lnTo>
                    <a:lnTo>
                      <a:pt x="95" y="18"/>
                    </a:lnTo>
                    <a:lnTo>
                      <a:pt x="98" y="18"/>
                    </a:lnTo>
                    <a:lnTo>
                      <a:pt x="98" y="16"/>
                    </a:lnTo>
                    <a:lnTo>
                      <a:pt x="100" y="16"/>
                    </a:lnTo>
                    <a:lnTo>
                      <a:pt x="102" y="16"/>
                    </a:lnTo>
                    <a:lnTo>
                      <a:pt x="102" y="14"/>
                    </a:lnTo>
                    <a:lnTo>
                      <a:pt x="104" y="14"/>
                    </a:lnTo>
                    <a:lnTo>
                      <a:pt x="106" y="14"/>
                    </a:lnTo>
                    <a:lnTo>
                      <a:pt x="108" y="14"/>
                    </a:lnTo>
                    <a:lnTo>
                      <a:pt x="111" y="12"/>
                    </a:lnTo>
                    <a:lnTo>
                      <a:pt x="113" y="12"/>
                    </a:lnTo>
                    <a:lnTo>
                      <a:pt x="115" y="12"/>
                    </a:lnTo>
                    <a:lnTo>
                      <a:pt x="119" y="9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Freeform 121"/>
              <p:cNvSpPr>
                <a:spLocks/>
              </p:cNvSpPr>
              <p:nvPr/>
            </p:nvSpPr>
            <p:spPr bwMode="auto">
              <a:xfrm>
                <a:off x="3767" y="891"/>
                <a:ext cx="476" cy="544"/>
              </a:xfrm>
              <a:custGeom>
                <a:avLst/>
                <a:gdLst>
                  <a:gd name="T0" fmla="*/ 2147483647 w 333"/>
                  <a:gd name="T1" fmla="*/ 1081134861 h 409"/>
                  <a:gd name="T2" fmla="*/ 2147483647 w 333"/>
                  <a:gd name="T3" fmla="*/ 1144864799 h 409"/>
                  <a:gd name="T4" fmla="*/ 2147483647 w 333"/>
                  <a:gd name="T5" fmla="*/ 1216436434 h 409"/>
                  <a:gd name="T6" fmla="*/ 2147483647 w 333"/>
                  <a:gd name="T7" fmla="*/ 1338428142 h 409"/>
                  <a:gd name="T8" fmla="*/ 2147483647 w 333"/>
                  <a:gd name="T9" fmla="*/ 1439848942 h 409"/>
                  <a:gd name="T10" fmla="*/ 2147483647 w 333"/>
                  <a:gd name="T11" fmla="*/ 1580733682 h 409"/>
                  <a:gd name="T12" fmla="*/ 2147483647 w 333"/>
                  <a:gd name="T13" fmla="*/ 1661078328 h 409"/>
                  <a:gd name="T14" fmla="*/ 2147483647 w 333"/>
                  <a:gd name="T15" fmla="*/ 1751542054 h 409"/>
                  <a:gd name="T16" fmla="*/ 2147483647 w 333"/>
                  <a:gd name="T17" fmla="*/ 1893510815 h 409"/>
                  <a:gd name="T18" fmla="*/ 2147483647 w 333"/>
                  <a:gd name="T19" fmla="*/ 2027683599 h 409"/>
                  <a:gd name="T20" fmla="*/ 2147483647 w 333"/>
                  <a:gd name="T21" fmla="*/ 2129511614 h 409"/>
                  <a:gd name="T22" fmla="*/ 2147483647 w 333"/>
                  <a:gd name="T23" fmla="*/ 2147483647 h 409"/>
                  <a:gd name="T24" fmla="*/ 2147483647 w 333"/>
                  <a:gd name="T25" fmla="*/ 2147483647 h 409"/>
                  <a:gd name="T26" fmla="*/ 2147483647 w 333"/>
                  <a:gd name="T27" fmla="*/ 2147483647 h 409"/>
                  <a:gd name="T28" fmla="*/ 2147483647 w 333"/>
                  <a:gd name="T29" fmla="*/ 2147483647 h 409"/>
                  <a:gd name="T30" fmla="*/ 2147483647 w 333"/>
                  <a:gd name="T31" fmla="*/ 2147483647 h 409"/>
                  <a:gd name="T32" fmla="*/ 2147483647 w 333"/>
                  <a:gd name="T33" fmla="*/ 2147483647 h 409"/>
                  <a:gd name="T34" fmla="*/ 2147483647 w 333"/>
                  <a:gd name="T35" fmla="*/ 2147483647 h 409"/>
                  <a:gd name="T36" fmla="*/ 2147483647 w 333"/>
                  <a:gd name="T37" fmla="*/ 2147483647 h 409"/>
                  <a:gd name="T38" fmla="*/ 2147483647 w 333"/>
                  <a:gd name="T39" fmla="*/ 2147483647 h 409"/>
                  <a:gd name="T40" fmla="*/ 2147483647 w 333"/>
                  <a:gd name="T41" fmla="*/ 2147483647 h 409"/>
                  <a:gd name="T42" fmla="*/ 2147483647 w 333"/>
                  <a:gd name="T43" fmla="*/ 2147483647 h 409"/>
                  <a:gd name="T44" fmla="*/ 2147483647 w 333"/>
                  <a:gd name="T45" fmla="*/ 2147483647 h 409"/>
                  <a:gd name="T46" fmla="*/ 2147483647 w 333"/>
                  <a:gd name="T47" fmla="*/ 2147483647 h 409"/>
                  <a:gd name="T48" fmla="*/ 2147483647 w 333"/>
                  <a:gd name="T49" fmla="*/ 2147483647 h 409"/>
                  <a:gd name="T50" fmla="*/ 2147483647 w 333"/>
                  <a:gd name="T51" fmla="*/ 2107955662 h 409"/>
                  <a:gd name="T52" fmla="*/ 2147483647 w 333"/>
                  <a:gd name="T53" fmla="*/ 2045118388 h 409"/>
                  <a:gd name="T54" fmla="*/ 2147483647 w 333"/>
                  <a:gd name="T55" fmla="*/ 1983321772 h 409"/>
                  <a:gd name="T56" fmla="*/ 2147483647 w 333"/>
                  <a:gd name="T57" fmla="*/ 1850858916 h 409"/>
                  <a:gd name="T58" fmla="*/ 2147483647 w 333"/>
                  <a:gd name="T59" fmla="*/ 1717879032 h 409"/>
                  <a:gd name="T60" fmla="*/ 2147483647 w 333"/>
                  <a:gd name="T61" fmla="*/ 1610851493 h 409"/>
                  <a:gd name="T62" fmla="*/ 2147483647 w 333"/>
                  <a:gd name="T63" fmla="*/ 1491137165 h 409"/>
                  <a:gd name="T64" fmla="*/ 2147483647 w 333"/>
                  <a:gd name="T65" fmla="*/ 1373343912 h 409"/>
                  <a:gd name="T66" fmla="*/ 2147483647 w 333"/>
                  <a:gd name="T67" fmla="*/ 1227750763 h 409"/>
                  <a:gd name="T68" fmla="*/ 2147483647 w 333"/>
                  <a:gd name="T69" fmla="*/ 1112920172 h 409"/>
                  <a:gd name="T70" fmla="*/ 2147483647 w 333"/>
                  <a:gd name="T71" fmla="*/ 978935686 h 409"/>
                  <a:gd name="T72" fmla="*/ 2147483647 w 333"/>
                  <a:gd name="T73" fmla="*/ 860754067 h 409"/>
                  <a:gd name="T74" fmla="*/ 2147483647 w 333"/>
                  <a:gd name="T75" fmla="*/ 736001416 h 409"/>
                  <a:gd name="T76" fmla="*/ 2147483647 w 333"/>
                  <a:gd name="T77" fmla="*/ 593339818 h 409"/>
                  <a:gd name="T78" fmla="*/ 1653543322 w 333"/>
                  <a:gd name="T79" fmla="*/ 492262492 h 409"/>
                  <a:gd name="T80" fmla="*/ 764741533 w 333"/>
                  <a:gd name="T81" fmla="*/ 358212015 h 409"/>
                  <a:gd name="T82" fmla="*/ 2147483647 w 333"/>
                  <a:gd name="T83" fmla="*/ 257121845 h 409"/>
                  <a:gd name="T84" fmla="*/ 2147483647 w 333"/>
                  <a:gd name="T85" fmla="*/ 134335564 h 409"/>
                  <a:gd name="T86" fmla="*/ 2147483647 w 333"/>
                  <a:gd name="T87" fmla="*/ 42922888 h 409"/>
                  <a:gd name="T88" fmla="*/ 2147483647 w 333"/>
                  <a:gd name="T89" fmla="*/ 57090571 h 409"/>
                  <a:gd name="T90" fmla="*/ 2147483647 w 333"/>
                  <a:gd name="T91" fmla="*/ 42922888 h 409"/>
                  <a:gd name="T92" fmla="*/ 2147483647 w 333"/>
                  <a:gd name="T93" fmla="*/ 0 h 409"/>
                  <a:gd name="T94" fmla="*/ 2147483647 w 333"/>
                  <a:gd name="T95" fmla="*/ 13714712 h 409"/>
                  <a:gd name="T96" fmla="*/ 2147483647 w 333"/>
                  <a:gd name="T97" fmla="*/ 42922888 h 409"/>
                  <a:gd name="T98" fmla="*/ 2147483647 w 333"/>
                  <a:gd name="T99" fmla="*/ 100998650 h 409"/>
                  <a:gd name="T100" fmla="*/ 2147483647 w 333"/>
                  <a:gd name="T101" fmla="*/ 174993686 h 409"/>
                  <a:gd name="T102" fmla="*/ 2147483647 w 333"/>
                  <a:gd name="T103" fmla="*/ 232754568 h 409"/>
                  <a:gd name="T104" fmla="*/ 2147483647 w 333"/>
                  <a:gd name="T105" fmla="*/ 269317528 h 409"/>
                  <a:gd name="T106" fmla="*/ 2147483647 w 333"/>
                  <a:gd name="T107" fmla="*/ 341990851 h 409"/>
                  <a:gd name="T108" fmla="*/ 2147483647 w 333"/>
                  <a:gd name="T109" fmla="*/ 434388137 h 409"/>
                  <a:gd name="T110" fmla="*/ 2147483647 w 333"/>
                  <a:gd name="T111" fmla="*/ 492262492 h 409"/>
                  <a:gd name="T112" fmla="*/ 2147483647 w 333"/>
                  <a:gd name="T113" fmla="*/ 572732151 h 409"/>
                  <a:gd name="T114" fmla="*/ 2147483647 w 333"/>
                  <a:gd name="T115" fmla="*/ 647147684 h 409"/>
                  <a:gd name="T116" fmla="*/ 2147483647 w 333"/>
                  <a:gd name="T117" fmla="*/ 754181348 h 409"/>
                  <a:gd name="T118" fmla="*/ 2147483647 w 333"/>
                  <a:gd name="T119" fmla="*/ 826809195 h 409"/>
                  <a:gd name="T120" fmla="*/ 2147483647 w 333"/>
                  <a:gd name="T121" fmla="*/ 886590477 h 409"/>
                  <a:gd name="T122" fmla="*/ 2147483647 w 333"/>
                  <a:gd name="T123" fmla="*/ 961697428 h 409"/>
                  <a:gd name="T124" fmla="*/ 2147483647 w 333"/>
                  <a:gd name="T125" fmla="*/ 1064506949 h 4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33"/>
                  <a:gd name="T190" fmla="*/ 0 h 409"/>
                  <a:gd name="T191" fmla="*/ 333 w 333"/>
                  <a:gd name="T192" fmla="*/ 409 h 4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33" h="409">
                    <a:moveTo>
                      <a:pt x="333" y="164"/>
                    </a:moveTo>
                    <a:lnTo>
                      <a:pt x="328" y="164"/>
                    </a:lnTo>
                    <a:lnTo>
                      <a:pt x="327" y="164"/>
                    </a:lnTo>
                    <a:lnTo>
                      <a:pt x="324" y="164"/>
                    </a:lnTo>
                    <a:lnTo>
                      <a:pt x="322" y="164"/>
                    </a:lnTo>
                    <a:lnTo>
                      <a:pt x="320" y="164"/>
                    </a:lnTo>
                    <a:lnTo>
                      <a:pt x="318" y="166"/>
                    </a:lnTo>
                    <a:lnTo>
                      <a:pt x="316" y="166"/>
                    </a:lnTo>
                    <a:lnTo>
                      <a:pt x="314" y="166"/>
                    </a:lnTo>
                    <a:lnTo>
                      <a:pt x="311" y="169"/>
                    </a:lnTo>
                    <a:lnTo>
                      <a:pt x="309" y="169"/>
                    </a:lnTo>
                    <a:lnTo>
                      <a:pt x="307" y="169"/>
                    </a:lnTo>
                    <a:lnTo>
                      <a:pt x="307" y="171"/>
                    </a:lnTo>
                    <a:lnTo>
                      <a:pt x="305" y="171"/>
                    </a:lnTo>
                    <a:lnTo>
                      <a:pt x="303" y="171"/>
                    </a:lnTo>
                    <a:lnTo>
                      <a:pt x="301" y="173"/>
                    </a:lnTo>
                    <a:lnTo>
                      <a:pt x="298" y="173"/>
                    </a:lnTo>
                    <a:lnTo>
                      <a:pt x="298" y="176"/>
                    </a:lnTo>
                    <a:lnTo>
                      <a:pt x="296" y="176"/>
                    </a:lnTo>
                    <a:lnTo>
                      <a:pt x="296" y="178"/>
                    </a:lnTo>
                    <a:lnTo>
                      <a:pt x="294" y="178"/>
                    </a:lnTo>
                    <a:lnTo>
                      <a:pt x="294" y="180"/>
                    </a:lnTo>
                    <a:lnTo>
                      <a:pt x="292" y="180"/>
                    </a:lnTo>
                    <a:lnTo>
                      <a:pt x="292" y="183"/>
                    </a:lnTo>
                    <a:lnTo>
                      <a:pt x="292" y="185"/>
                    </a:lnTo>
                    <a:lnTo>
                      <a:pt x="290" y="185"/>
                    </a:lnTo>
                    <a:lnTo>
                      <a:pt x="290" y="187"/>
                    </a:lnTo>
                    <a:lnTo>
                      <a:pt x="287" y="189"/>
                    </a:lnTo>
                    <a:lnTo>
                      <a:pt x="287" y="192"/>
                    </a:lnTo>
                    <a:lnTo>
                      <a:pt x="285" y="194"/>
                    </a:lnTo>
                    <a:lnTo>
                      <a:pt x="285" y="197"/>
                    </a:lnTo>
                    <a:lnTo>
                      <a:pt x="283" y="199"/>
                    </a:lnTo>
                    <a:lnTo>
                      <a:pt x="283" y="201"/>
                    </a:lnTo>
                    <a:lnTo>
                      <a:pt x="281" y="201"/>
                    </a:lnTo>
                    <a:lnTo>
                      <a:pt x="281" y="203"/>
                    </a:lnTo>
                    <a:lnTo>
                      <a:pt x="281" y="206"/>
                    </a:lnTo>
                    <a:lnTo>
                      <a:pt x="279" y="208"/>
                    </a:lnTo>
                    <a:lnTo>
                      <a:pt x="279" y="211"/>
                    </a:lnTo>
                    <a:lnTo>
                      <a:pt x="279" y="212"/>
                    </a:lnTo>
                    <a:lnTo>
                      <a:pt x="277" y="212"/>
                    </a:lnTo>
                    <a:lnTo>
                      <a:pt x="277" y="215"/>
                    </a:lnTo>
                    <a:lnTo>
                      <a:pt x="277" y="217"/>
                    </a:lnTo>
                    <a:lnTo>
                      <a:pt x="277" y="220"/>
                    </a:lnTo>
                    <a:lnTo>
                      <a:pt x="275" y="220"/>
                    </a:lnTo>
                    <a:lnTo>
                      <a:pt x="275" y="222"/>
                    </a:lnTo>
                    <a:lnTo>
                      <a:pt x="275" y="224"/>
                    </a:lnTo>
                    <a:lnTo>
                      <a:pt x="273" y="226"/>
                    </a:lnTo>
                    <a:lnTo>
                      <a:pt x="273" y="229"/>
                    </a:lnTo>
                    <a:lnTo>
                      <a:pt x="273" y="231"/>
                    </a:lnTo>
                    <a:lnTo>
                      <a:pt x="270" y="233"/>
                    </a:lnTo>
                    <a:lnTo>
                      <a:pt x="270" y="236"/>
                    </a:lnTo>
                    <a:lnTo>
                      <a:pt x="268" y="238"/>
                    </a:lnTo>
                    <a:lnTo>
                      <a:pt x="268" y="240"/>
                    </a:lnTo>
                    <a:lnTo>
                      <a:pt x="266" y="243"/>
                    </a:lnTo>
                    <a:lnTo>
                      <a:pt x="266" y="245"/>
                    </a:lnTo>
                    <a:lnTo>
                      <a:pt x="264" y="245"/>
                    </a:lnTo>
                    <a:lnTo>
                      <a:pt x="264" y="247"/>
                    </a:lnTo>
                    <a:lnTo>
                      <a:pt x="262" y="250"/>
                    </a:lnTo>
                    <a:lnTo>
                      <a:pt x="262" y="252"/>
                    </a:lnTo>
                    <a:lnTo>
                      <a:pt x="260" y="252"/>
                    </a:lnTo>
                    <a:lnTo>
                      <a:pt x="260" y="254"/>
                    </a:lnTo>
                    <a:lnTo>
                      <a:pt x="257" y="254"/>
                    </a:lnTo>
                    <a:lnTo>
                      <a:pt x="255" y="256"/>
                    </a:lnTo>
                    <a:lnTo>
                      <a:pt x="253" y="259"/>
                    </a:lnTo>
                    <a:lnTo>
                      <a:pt x="253" y="261"/>
                    </a:lnTo>
                    <a:lnTo>
                      <a:pt x="251" y="261"/>
                    </a:lnTo>
                    <a:lnTo>
                      <a:pt x="249" y="264"/>
                    </a:lnTo>
                    <a:lnTo>
                      <a:pt x="246" y="266"/>
                    </a:lnTo>
                    <a:lnTo>
                      <a:pt x="244" y="268"/>
                    </a:lnTo>
                    <a:lnTo>
                      <a:pt x="242" y="268"/>
                    </a:lnTo>
                    <a:lnTo>
                      <a:pt x="242" y="270"/>
                    </a:lnTo>
                    <a:lnTo>
                      <a:pt x="240" y="270"/>
                    </a:lnTo>
                    <a:lnTo>
                      <a:pt x="240" y="273"/>
                    </a:lnTo>
                    <a:lnTo>
                      <a:pt x="238" y="273"/>
                    </a:lnTo>
                    <a:lnTo>
                      <a:pt x="236" y="273"/>
                    </a:lnTo>
                    <a:lnTo>
                      <a:pt x="233" y="277"/>
                    </a:lnTo>
                    <a:lnTo>
                      <a:pt x="232" y="282"/>
                    </a:lnTo>
                    <a:lnTo>
                      <a:pt x="232" y="284"/>
                    </a:lnTo>
                    <a:lnTo>
                      <a:pt x="233" y="287"/>
                    </a:lnTo>
                    <a:lnTo>
                      <a:pt x="233" y="289"/>
                    </a:lnTo>
                    <a:lnTo>
                      <a:pt x="233" y="291"/>
                    </a:lnTo>
                    <a:lnTo>
                      <a:pt x="233" y="293"/>
                    </a:lnTo>
                    <a:lnTo>
                      <a:pt x="233" y="296"/>
                    </a:lnTo>
                    <a:lnTo>
                      <a:pt x="233" y="298"/>
                    </a:lnTo>
                    <a:lnTo>
                      <a:pt x="233" y="301"/>
                    </a:lnTo>
                    <a:lnTo>
                      <a:pt x="233" y="303"/>
                    </a:lnTo>
                    <a:lnTo>
                      <a:pt x="233" y="305"/>
                    </a:lnTo>
                    <a:lnTo>
                      <a:pt x="232" y="307"/>
                    </a:lnTo>
                    <a:lnTo>
                      <a:pt x="232" y="310"/>
                    </a:lnTo>
                    <a:lnTo>
                      <a:pt x="229" y="312"/>
                    </a:lnTo>
                    <a:lnTo>
                      <a:pt x="229" y="314"/>
                    </a:lnTo>
                    <a:lnTo>
                      <a:pt x="227" y="314"/>
                    </a:lnTo>
                    <a:lnTo>
                      <a:pt x="227" y="317"/>
                    </a:lnTo>
                    <a:lnTo>
                      <a:pt x="225" y="319"/>
                    </a:lnTo>
                    <a:lnTo>
                      <a:pt x="225" y="321"/>
                    </a:lnTo>
                    <a:lnTo>
                      <a:pt x="225" y="324"/>
                    </a:lnTo>
                    <a:lnTo>
                      <a:pt x="223" y="324"/>
                    </a:lnTo>
                    <a:lnTo>
                      <a:pt x="223" y="326"/>
                    </a:lnTo>
                    <a:lnTo>
                      <a:pt x="223" y="328"/>
                    </a:lnTo>
                    <a:lnTo>
                      <a:pt x="223" y="330"/>
                    </a:lnTo>
                    <a:lnTo>
                      <a:pt x="221" y="333"/>
                    </a:lnTo>
                    <a:lnTo>
                      <a:pt x="221" y="335"/>
                    </a:lnTo>
                    <a:lnTo>
                      <a:pt x="221" y="337"/>
                    </a:lnTo>
                    <a:lnTo>
                      <a:pt x="221" y="340"/>
                    </a:lnTo>
                    <a:lnTo>
                      <a:pt x="221" y="342"/>
                    </a:lnTo>
                    <a:lnTo>
                      <a:pt x="221" y="344"/>
                    </a:lnTo>
                    <a:lnTo>
                      <a:pt x="221" y="346"/>
                    </a:lnTo>
                    <a:lnTo>
                      <a:pt x="221" y="349"/>
                    </a:lnTo>
                    <a:lnTo>
                      <a:pt x="221" y="351"/>
                    </a:lnTo>
                    <a:lnTo>
                      <a:pt x="223" y="354"/>
                    </a:lnTo>
                    <a:lnTo>
                      <a:pt x="223" y="356"/>
                    </a:lnTo>
                    <a:lnTo>
                      <a:pt x="223" y="358"/>
                    </a:lnTo>
                    <a:lnTo>
                      <a:pt x="223" y="360"/>
                    </a:lnTo>
                    <a:lnTo>
                      <a:pt x="223" y="363"/>
                    </a:lnTo>
                    <a:lnTo>
                      <a:pt x="225" y="363"/>
                    </a:lnTo>
                    <a:lnTo>
                      <a:pt x="225" y="365"/>
                    </a:lnTo>
                    <a:lnTo>
                      <a:pt x="227" y="368"/>
                    </a:lnTo>
                    <a:lnTo>
                      <a:pt x="227" y="369"/>
                    </a:lnTo>
                    <a:lnTo>
                      <a:pt x="229" y="369"/>
                    </a:lnTo>
                    <a:lnTo>
                      <a:pt x="229" y="372"/>
                    </a:lnTo>
                    <a:lnTo>
                      <a:pt x="229" y="374"/>
                    </a:lnTo>
                    <a:lnTo>
                      <a:pt x="229" y="377"/>
                    </a:lnTo>
                    <a:lnTo>
                      <a:pt x="227" y="379"/>
                    </a:lnTo>
                    <a:lnTo>
                      <a:pt x="227" y="381"/>
                    </a:lnTo>
                    <a:lnTo>
                      <a:pt x="227" y="383"/>
                    </a:lnTo>
                    <a:lnTo>
                      <a:pt x="225" y="383"/>
                    </a:lnTo>
                    <a:lnTo>
                      <a:pt x="225" y="386"/>
                    </a:lnTo>
                    <a:lnTo>
                      <a:pt x="223" y="393"/>
                    </a:lnTo>
                    <a:lnTo>
                      <a:pt x="219" y="393"/>
                    </a:lnTo>
                    <a:lnTo>
                      <a:pt x="216" y="393"/>
                    </a:lnTo>
                    <a:lnTo>
                      <a:pt x="214" y="393"/>
                    </a:lnTo>
                    <a:lnTo>
                      <a:pt x="212" y="393"/>
                    </a:lnTo>
                    <a:lnTo>
                      <a:pt x="210" y="393"/>
                    </a:lnTo>
                    <a:lnTo>
                      <a:pt x="210" y="395"/>
                    </a:lnTo>
                    <a:lnTo>
                      <a:pt x="208" y="397"/>
                    </a:lnTo>
                    <a:lnTo>
                      <a:pt x="208" y="400"/>
                    </a:lnTo>
                    <a:lnTo>
                      <a:pt x="205" y="402"/>
                    </a:lnTo>
                    <a:lnTo>
                      <a:pt x="203" y="402"/>
                    </a:lnTo>
                    <a:lnTo>
                      <a:pt x="203" y="404"/>
                    </a:lnTo>
                    <a:lnTo>
                      <a:pt x="201" y="407"/>
                    </a:lnTo>
                    <a:lnTo>
                      <a:pt x="199" y="407"/>
                    </a:lnTo>
                    <a:lnTo>
                      <a:pt x="197" y="407"/>
                    </a:lnTo>
                    <a:lnTo>
                      <a:pt x="197" y="409"/>
                    </a:lnTo>
                    <a:lnTo>
                      <a:pt x="195" y="409"/>
                    </a:lnTo>
                    <a:lnTo>
                      <a:pt x="192" y="409"/>
                    </a:lnTo>
                    <a:lnTo>
                      <a:pt x="190" y="409"/>
                    </a:lnTo>
                    <a:lnTo>
                      <a:pt x="188" y="409"/>
                    </a:lnTo>
                    <a:lnTo>
                      <a:pt x="186" y="409"/>
                    </a:lnTo>
                    <a:lnTo>
                      <a:pt x="186" y="407"/>
                    </a:lnTo>
                    <a:lnTo>
                      <a:pt x="184" y="407"/>
                    </a:lnTo>
                    <a:lnTo>
                      <a:pt x="182" y="407"/>
                    </a:lnTo>
                    <a:lnTo>
                      <a:pt x="179" y="404"/>
                    </a:lnTo>
                    <a:lnTo>
                      <a:pt x="178" y="404"/>
                    </a:lnTo>
                    <a:lnTo>
                      <a:pt x="175" y="402"/>
                    </a:lnTo>
                    <a:lnTo>
                      <a:pt x="173" y="402"/>
                    </a:lnTo>
                    <a:lnTo>
                      <a:pt x="173" y="400"/>
                    </a:lnTo>
                    <a:lnTo>
                      <a:pt x="171" y="400"/>
                    </a:lnTo>
                    <a:lnTo>
                      <a:pt x="171" y="397"/>
                    </a:lnTo>
                    <a:lnTo>
                      <a:pt x="169" y="395"/>
                    </a:lnTo>
                    <a:lnTo>
                      <a:pt x="169" y="393"/>
                    </a:lnTo>
                    <a:lnTo>
                      <a:pt x="167" y="391"/>
                    </a:lnTo>
                    <a:lnTo>
                      <a:pt x="167" y="388"/>
                    </a:lnTo>
                    <a:lnTo>
                      <a:pt x="164" y="388"/>
                    </a:lnTo>
                    <a:lnTo>
                      <a:pt x="162" y="386"/>
                    </a:lnTo>
                    <a:lnTo>
                      <a:pt x="162" y="383"/>
                    </a:lnTo>
                    <a:lnTo>
                      <a:pt x="160" y="383"/>
                    </a:lnTo>
                    <a:lnTo>
                      <a:pt x="160" y="381"/>
                    </a:lnTo>
                    <a:lnTo>
                      <a:pt x="158" y="381"/>
                    </a:lnTo>
                    <a:lnTo>
                      <a:pt x="158" y="379"/>
                    </a:lnTo>
                    <a:lnTo>
                      <a:pt x="156" y="377"/>
                    </a:lnTo>
                    <a:lnTo>
                      <a:pt x="154" y="377"/>
                    </a:lnTo>
                    <a:lnTo>
                      <a:pt x="151" y="374"/>
                    </a:lnTo>
                    <a:lnTo>
                      <a:pt x="149" y="374"/>
                    </a:lnTo>
                    <a:lnTo>
                      <a:pt x="147" y="372"/>
                    </a:lnTo>
                    <a:lnTo>
                      <a:pt x="145" y="372"/>
                    </a:lnTo>
                    <a:lnTo>
                      <a:pt x="143" y="372"/>
                    </a:lnTo>
                    <a:lnTo>
                      <a:pt x="141" y="372"/>
                    </a:lnTo>
                    <a:lnTo>
                      <a:pt x="138" y="372"/>
                    </a:lnTo>
                    <a:lnTo>
                      <a:pt x="136" y="372"/>
                    </a:lnTo>
                    <a:lnTo>
                      <a:pt x="134" y="372"/>
                    </a:lnTo>
                    <a:lnTo>
                      <a:pt x="132" y="372"/>
                    </a:lnTo>
                    <a:lnTo>
                      <a:pt x="130" y="372"/>
                    </a:lnTo>
                    <a:lnTo>
                      <a:pt x="128" y="372"/>
                    </a:lnTo>
                    <a:lnTo>
                      <a:pt x="125" y="372"/>
                    </a:lnTo>
                    <a:lnTo>
                      <a:pt x="123" y="372"/>
                    </a:lnTo>
                    <a:lnTo>
                      <a:pt x="121" y="372"/>
                    </a:lnTo>
                    <a:lnTo>
                      <a:pt x="119" y="372"/>
                    </a:lnTo>
                    <a:lnTo>
                      <a:pt x="117" y="372"/>
                    </a:lnTo>
                    <a:lnTo>
                      <a:pt x="114" y="374"/>
                    </a:lnTo>
                    <a:lnTo>
                      <a:pt x="113" y="374"/>
                    </a:lnTo>
                    <a:lnTo>
                      <a:pt x="110" y="374"/>
                    </a:lnTo>
                    <a:lnTo>
                      <a:pt x="108" y="374"/>
                    </a:lnTo>
                    <a:lnTo>
                      <a:pt x="106" y="374"/>
                    </a:lnTo>
                    <a:lnTo>
                      <a:pt x="104" y="374"/>
                    </a:lnTo>
                    <a:lnTo>
                      <a:pt x="102" y="377"/>
                    </a:lnTo>
                    <a:lnTo>
                      <a:pt x="100" y="377"/>
                    </a:lnTo>
                    <a:lnTo>
                      <a:pt x="97" y="374"/>
                    </a:lnTo>
                    <a:lnTo>
                      <a:pt x="95" y="377"/>
                    </a:lnTo>
                    <a:lnTo>
                      <a:pt x="93" y="377"/>
                    </a:lnTo>
                    <a:lnTo>
                      <a:pt x="91" y="377"/>
                    </a:lnTo>
                    <a:lnTo>
                      <a:pt x="89" y="377"/>
                    </a:lnTo>
                    <a:lnTo>
                      <a:pt x="87" y="377"/>
                    </a:lnTo>
                    <a:lnTo>
                      <a:pt x="84" y="377"/>
                    </a:lnTo>
                    <a:lnTo>
                      <a:pt x="82" y="377"/>
                    </a:lnTo>
                    <a:lnTo>
                      <a:pt x="80" y="377"/>
                    </a:lnTo>
                    <a:lnTo>
                      <a:pt x="78" y="377"/>
                    </a:lnTo>
                    <a:lnTo>
                      <a:pt x="78" y="374"/>
                    </a:lnTo>
                    <a:lnTo>
                      <a:pt x="76" y="374"/>
                    </a:lnTo>
                    <a:lnTo>
                      <a:pt x="73" y="374"/>
                    </a:lnTo>
                    <a:lnTo>
                      <a:pt x="73" y="372"/>
                    </a:lnTo>
                    <a:lnTo>
                      <a:pt x="71" y="372"/>
                    </a:lnTo>
                    <a:lnTo>
                      <a:pt x="67" y="369"/>
                    </a:lnTo>
                    <a:lnTo>
                      <a:pt x="67" y="365"/>
                    </a:lnTo>
                    <a:lnTo>
                      <a:pt x="69" y="365"/>
                    </a:lnTo>
                    <a:lnTo>
                      <a:pt x="69" y="363"/>
                    </a:lnTo>
                    <a:lnTo>
                      <a:pt x="71" y="360"/>
                    </a:lnTo>
                    <a:lnTo>
                      <a:pt x="71" y="358"/>
                    </a:lnTo>
                    <a:lnTo>
                      <a:pt x="73" y="356"/>
                    </a:lnTo>
                    <a:lnTo>
                      <a:pt x="73" y="354"/>
                    </a:lnTo>
                    <a:lnTo>
                      <a:pt x="73" y="351"/>
                    </a:lnTo>
                    <a:lnTo>
                      <a:pt x="76" y="349"/>
                    </a:lnTo>
                    <a:lnTo>
                      <a:pt x="78" y="346"/>
                    </a:lnTo>
                    <a:lnTo>
                      <a:pt x="78" y="344"/>
                    </a:lnTo>
                    <a:lnTo>
                      <a:pt x="78" y="342"/>
                    </a:lnTo>
                    <a:lnTo>
                      <a:pt x="80" y="342"/>
                    </a:lnTo>
                    <a:lnTo>
                      <a:pt x="80" y="340"/>
                    </a:lnTo>
                    <a:lnTo>
                      <a:pt x="80" y="337"/>
                    </a:lnTo>
                    <a:lnTo>
                      <a:pt x="82" y="337"/>
                    </a:lnTo>
                    <a:lnTo>
                      <a:pt x="82" y="335"/>
                    </a:lnTo>
                    <a:lnTo>
                      <a:pt x="82" y="333"/>
                    </a:lnTo>
                    <a:lnTo>
                      <a:pt x="82" y="330"/>
                    </a:lnTo>
                    <a:lnTo>
                      <a:pt x="82" y="328"/>
                    </a:lnTo>
                    <a:lnTo>
                      <a:pt x="82" y="326"/>
                    </a:lnTo>
                    <a:lnTo>
                      <a:pt x="82" y="324"/>
                    </a:lnTo>
                    <a:lnTo>
                      <a:pt x="80" y="324"/>
                    </a:lnTo>
                    <a:lnTo>
                      <a:pt x="80" y="321"/>
                    </a:lnTo>
                    <a:lnTo>
                      <a:pt x="78" y="321"/>
                    </a:lnTo>
                    <a:lnTo>
                      <a:pt x="78" y="319"/>
                    </a:lnTo>
                    <a:lnTo>
                      <a:pt x="76" y="319"/>
                    </a:lnTo>
                    <a:lnTo>
                      <a:pt x="73" y="317"/>
                    </a:lnTo>
                    <a:lnTo>
                      <a:pt x="71" y="317"/>
                    </a:lnTo>
                    <a:lnTo>
                      <a:pt x="69" y="314"/>
                    </a:lnTo>
                    <a:lnTo>
                      <a:pt x="67" y="314"/>
                    </a:lnTo>
                    <a:lnTo>
                      <a:pt x="65" y="312"/>
                    </a:lnTo>
                    <a:lnTo>
                      <a:pt x="63" y="312"/>
                    </a:lnTo>
                    <a:lnTo>
                      <a:pt x="60" y="312"/>
                    </a:lnTo>
                    <a:lnTo>
                      <a:pt x="60" y="310"/>
                    </a:lnTo>
                    <a:lnTo>
                      <a:pt x="59" y="310"/>
                    </a:lnTo>
                    <a:lnTo>
                      <a:pt x="56" y="310"/>
                    </a:lnTo>
                    <a:lnTo>
                      <a:pt x="54" y="307"/>
                    </a:lnTo>
                    <a:lnTo>
                      <a:pt x="54" y="305"/>
                    </a:lnTo>
                    <a:lnTo>
                      <a:pt x="52" y="305"/>
                    </a:lnTo>
                    <a:lnTo>
                      <a:pt x="52" y="303"/>
                    </a:lnTo>
                    <a:lnTo>
                      <a:pt x="52" y="301"/>
                    </a:lnTo>
                    <a:lnTo>
                      <a:pt x="50" y="298"/>
                    </a:lnTo>
                    <a:lnTo>
                      <a:pt x="50" y="296"/>
                    </a:lnTo>
                    <a:lnTo>
                      <a:pt x="50" y="293"/>
                    </a:lnTo>
                    <a:lnTo>
                      <a:pt x="50" y="291"/>
                    </a:lnTo>
                    <a:lnTo>
                      <a:pt x="50" y="289"/>
                    </a:lnTo>
                    <a:lnTo>
                      <a:pt x="50" y="287"/>
                    </a:lnTo>
                    <a:lnTo>
                      <a:pt x="50" y="284"/>
                    </a:lnTo>
                    <a:lnTo>
                      <a:pt x="50" y="282"/>
                    </a:lnTo>
                    <a:lnTo>
                      <a:pt x="50" y="279"/>
                    </a:lnTo>
                    <a:lnTo>
                      <a:pt x="50" y="277"/>
                    </a:lnTo>
                    <a:lnTo>
                      <a:pt x="48" y="275"/>
                    </a:lnTo>
                    <a:lnTo>
                      <a:pt x="48" y="273"/>
                    </a:lnTo>
                    <a:lnTo>
                      <a:pt x="48" y="270"/>
                    </a:lnTo>
                    <a:lnTo>
                      <a:pt x="48" y="268"/>
                    </a:lnTo>
                    <a:lnTo>
                      <a:pt x="48" y="266"/>
                    </a:lnTo>
                    <a:lnTo>
                      <a:pt x="48" y="264"/>
                    </a:lnTo>
                    <a:lnTo>
                      <a:pt x="46" y="264"/>
                    </a:lnTo>
                    <a:lnTo>
                      <a:pt x="46" y="261"/>
                    </a:lnTo>
                    <a:lnTo>
                      <a:pt x="46" y="259"/>
                    </a:lnTo>
                    <a:lnTo>
                      <a:pt x="46" y="256"/>
                    </a:lnTo>
                    <a:lnTo>
                      <a:pt x="46" y="254"/>
                    </a:lnTo>
                    <a:lnTo>
                      <a:pt x="43" y="254"/>
                    </a:lnTo>
                    <a:lnTo>
                      <a:pt x="43" y="252"/>
                    </a:lnTo>
                    <a:lnTo>
                      <a:pt x="43" y="250"/>
                    </a:lnTo>
                    <a:lnTo>
                      <a:pt x="41" y="247"/>
                    </a:lnTo>
                    <a:lnTo>
                      <a:pt x="41" y="245"/>
                    </a:lnTo>
                    <a:lnTo>
                      <a:pt x="39" y="243"/>
                    </a:lnTo>
                    <a:lnTo>
                      <a:pt x="39" y="240"/>
                    </a:lnTo>
                    <a:lnTo>
                      <a:pt x="37" y="238"/>
                    </a:lnTo>
                    <a:lnTo>
                      <a:pt x="37" y="236"/>
                    </a:lnTo>
                    <a:lnTo>
                      <a:pt x="35" y="233"/>
                    </a:lnTo>
                    <a:lnTo>
                      <a:pt x="35" y="231"/>
                    </a:lnTo>
                    <a:lnTo>
                      <a:pt x="35" y="229"/>
                    </a:lnTo>
                    <a:lnTo>
                      <a:pt x="32" y="229"/>
                    </a:lnTo>
                    <a:lnTo>
                      <a:pt x="32" y="226"/>
                    </a:lnTo>
                    <a:lnTo>
                      <a:pt x="32" y="224"/>
                    </a:lnTo>
                    <a:lnTo>
                      <a:pt x="30" y="224"/>
                    </a:lnTo>
                    <a:lnTo>
                      <a:pt x="30" y="222"/>
                    </a:lnTo>
                    <a:lnTo>
                      <a:pt x="30" y="220"/>
                    </a:lnTo>
                    <a:lnTo>
                      <a:pt x="30" y="217"/>
                    </a:lnTo>
                    <a:lnTo>
                      <a:pt x="28" y="215"/>
                    </a:lnTo>
                    <a:lnTo>
                      <a:pt x="28" y="212"/>
                    </a:lnTo>
                    <a:lnTo>
                      <a:pt x="28" y="211"/>
                    </a:lnTo>
                    <a:lnTo>
                      <a:pt x="28" y="208"/>
                    </a:lnTo>
                    <a:lnTo>
                      <a:pt x="28" y="206"/>
                    </a:lnTo>
                    <a:lnTo>
                      <a:pt x="28" y="203"/>
                    </a:lnTo>
                    <a:lnTo>
                      <a:pt x="28" y="201"/>
                    </a:lnTo>
                    <a:lnTo>
                      <a:pt x="26" y="199"/>
                    </a:lnTo>
                    <a:lnTo>
                      <a:pt x="26" y="197"/>
                    </a:lnTo>
                    <a:lnTo>
                      <a:pt x="26" y="194"/>
                    </a:lnTo>
                    <a:lnTo>
                      <a:pt x="26" y="192"/>
                    </a:lnTo>
                    <a:lnTo>
                      <a:pt x="26" y="189"/>
                    </a:lnTo>
                    <a:lnTo>
                      <a:pt x="26" y="187"/>
                    </a:lnTo>
                    <a:lnTo>
                      <a:pt x="26" y="185"/>
                    </a:lnTo>
                    <a:lnTo>
                      <a:pt x="26" y="183"/>
                    </a:lnTo>
                    <a:lnTo>
                      <a:pt x="26" y="180"/>
                    </a:lnTo>
                    <a:lnTo>
                      <a:pt x="26" y="178"/>
                    </a:lnTo>
                    <a:lnTo>
                      <a:pt x="26" y="176"/>
                    </a:lnTo>
                    <a:lnTo>
                      <a:pt x="26" y="173"/>
                    </a:lnTo>
                    <a:lnTo>
                      <a:pt x="26" y="171"/>
                    </a:lnTo>
                    <a:lnTo>
                      <a:pt x="24" y="171"/>
                    </a:lnTo>
                    <a:lnTo>
                      <a:pt x="24" y="169"/>
                    </a:lnTo>
                    <a:lnTo>
                      <a:pt x="24" y="166"/>
                    </a:lnTo>
                    <a:lnTo>
                      <a:pt x="24" y="164"/>
                    </a:lnTo>
                    <a:lnTo>
                      <a:pt x="22" y="162"/>
                    </a:lnTo>
                    <a:lnTo>
                      <a:pt x="22" y="159"/>
                    </a:lnTo>
                    <a:lnTo>
                      <a:pt x="22" y="157"/>
                    </a:lnTo>
                    <a:lnTo>
                      <a:pt x="22" y="155"/>
                    </a:lnTo>
                    <a:lnTo>
                      <a:pt x="24" y="153"/>
                    </a:lnTo>
                    <a:lnTo>
                      <a:pt x="24" y="150"/>
                    </a:lnTo>
                    <a:lnTo>
                      <a:pt x="24" y="148"/>
                    </a:lnTo>
                    <a:lnTo>
                      <a:pt x="26" y="145"/>
                    </a:lnTo>
                    <a:lnTo>
                      <a:pt x="26" y="143"/>
                    </a:lnTo>
                    <a:lnTo>
                      <a:pt x="26" y="141"/>
                    </a:lnTo>
                    <a:lnTo>
                      <a:pt x="26" y="139"/>
                    </a:lnTo>
                    <a:lnTo>
                      <a:pt x="28" y="139"/>
                    </a:lnTo>
                    <a:lnTo>
                      <a:pt x="28" y="136"/>
                    </a:lnTo>
                    <a:lnTo>
                      <a:pt x="28" y="134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8" y="127"/>
                    </a:lnTo>
                    <a:lnTo>
                      <a:pt x="28" y="125"/>
                    </a:lnTo>
                    <a:lnTo>
                      <a:pt x="28" y="122"/>
                    </a:lnTo>
                    <a:lnTo>
                      <a:pt x="28" y="120"/>
                    </a:lnTo>
                    <a:lnTo>
                      <a:pt x="28" y="118"/>
                    </a:lnTo>
                    <a:lnTo>
                      <a:pt x="26" y="118"/>
                    </a:lnTo>
                    <a:lnTo>
                      <a:pt x="26" y="116"/>
                    </a:lnTo>
                    <a:lnTo>
                      <a:pt x="26" y="113"/>
                    </a:lnTo>
                    <a:lnTo>
                      <a:pt x="24" y="113"/>
                    </a:lnTo>
                    <a:lnTo>
                      <a:pt x="24" y="111"/>
                    </a:lnTo>
                    <a:lnTo>
                      <a:pt x="22" y="109"/>
                    </a:lnTo>
                    <a:lnTo>
                      <a:pt x="19" y="106"/>
                    </a:lnTo>
                    <a:lnTo>
                      <a:pt x="19" y="104"/>
                    </a:lnTo>
                    <a:lnTo>
                      <a:pt x="18" y="102"/>
                    </a:lnTo>
                    <a:lnTo>
                      <a:pt x="15" y="99"/>
                    </a:lnTo>
                    <a:lnTo>
                      <a:pt x="13" y="95"/>
                    </a:lnTo>
                    <a:lnTo>
                      <a:pt x="11" y="92"/>
                    </a:lnTo>
                    <a:lnTo>
                      <a:pt x="9" y="92"/>
                    </a:lnTo>
                    <a:lnTo>
                      <a:pt x="9" y="90"/>
                    </a:lnTo>
                    <a:lnTo>
                      <a:pt x="7" y="88"/>
                    </a:lnTo>
                    <a:lnTo>
                      <a:pt x="7" y="86"/>
                    </a:lnTo>
                    <a:lnTo>
                      <a:pt x="7" y="83"/>
                    </a:lnTo>
                    <a:lnTo>
                      <a:pt x="5" y="83"/>
                    </a:lnTo>
                    <a:lnTo>
                      <a:pt x="5" y="81"/>
                    </a:lnTo>
                    <a:lnTo>
                      <a:pt x="5" y="79"/>
                    </a:lnTo>
                    <a:lnTo>
                      <a:pt x="5" y="76"/>
                    </a:lnTo>
                    <a:lnTo>
                      <a:pt x="2" y="74"/>
                    </a:lnTo>
                    <a:lnTo>
                      <a:pt x="2" y="72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0" y="63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2" y="55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5" y="51"/>
                    </a:lnTo>
                    <a:lnTo>
                      <a:pt x="5" y="49"/>
                    </a:lnTo>
                    <a:lnTo>
                      <a:pt x="5" y="46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7" y="41"/>
                    </a:lnTo>
                    <a:lnTo>
                      <a:pt x="7" y="40"/>
                    </a:lnTo>
                    <a:lnTo>
                      <a:pt x="9" y="37"/>
                    </a:lnTo>
                    <a:lnTo>
                      <a:pt x="7" y="37"/>
                    </a:lnTo>
                    <a:lnTo>
                      <a:pt x="9" y="35"/>
                    </a:lnTo>
                    <a:lnTo>
                      <a:pt x="9" y="32"/>
                    </a:lnTo>
                    <a:lnTo>
                      <a:pt x="11" y="30"/>
                    </a:lnTo>
                    <a:lnTo>
                      <a:pt x="11" y="28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5" y="21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8" y="14"/>
                    </a:lnTo>
                    <a:lnTo>
                      <a:pt x="18" y="12"/>
                    </a:lnTo>
                    <a:lnTo>
                      <a:pt x="18" y="9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6" y="7"/>
                    </a:lnTo>
                    <a:lnTo>
                      <a:pt x="28" y="7"/>
                    </a:lnTo>
                    <a:lnTo>
                      <a:pt x="30" y="7"/>
                    </a:lnTo>
                    <a:lnTo>
                      <a:pt x="32" y="7"/>
                    </a:lnTo>
                    <a:lnTo>
                      <a:pt x="35" y="9"/>
                    </a:lnTo>
                    <a:lnTo>
                      <a:pt x="37" y="9"/>
                    </a:lnTo>
                    <a:lnTo>
                      <a:pt x="39" y="9"/>
                    </a:lnTo>
                    <a:lnTo>
                      <a:pt x="41" y="9"/>
                    </a:lnTo>
                    <a:lnTo>
                      <a:pt x="43" y="9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50" y="9"/>
                    </a:lnTo>
                    <a:lnTo>
                      <a:pt x="52" y="9"/>
                    </a:lnTo>
                    <a:lnTo>
                      <a:pt x="54" y="9"/>
                    </a:lnTo>
                    <a:lnTo>
                      <a:pt x="56" y="9"/>
                    </a:lnTo>
                    <a:lnTo>
                      <a:pt x="59" y="9"/>
                    </a:lnTo>
                    <a:lnTo>
                      <a:pt x="60" y="9"/>
                    </a:lnTo>
                    <a:lnTo>
                      <a:pt x="65" y="7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71" y="5"/>
                    </a:lnTo>
                    <a:lnTo>
                      <a:pt x="73" y="5"/>
                    </a:lnTo>
                    <a:lnTo>
                      <a:pt x="76" y="2"/>
                    </a:lnTo>
                    <a:lnTo>
                      <a:pt x="78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3" y="0"/>
                    </a:lnTo>
                    <a:lnTo>
                      <a:pt x="95" y="0"/>
                    </a:lnTo>
                    <a:lnTo>
                      <a:pt x="95" y="2"/>
                    </a:lnTo>
                    <a:lnTo>
                      <a:pt x="97" y="2"/>
                    </a:lnTo>
                    <a:lnTo>
                      <a:pt x="100" y="2"/>
                    </a:lnTo>
                    <a:lnTo>
                      <a:pt x="102" y="2"/>
                    </a:lnTo>
                    <a:lnTo>
                      <a:pt x="104" y="2"/>
                    </a:lnTo>
                    <a:lnTo>
                      <a:pt x="106" y="5"/>
                    </a:lnTo>
                    <a:lnTo>
                      <a:pt x="108" y="5"/>
                    </a:lnTo>
                    <a:lnTo>
                      <a:pt x="110" y="5"/>
                    </a:lnTo>
                    <a:lnTo>
                      <a:pt x="113" y="5"/>
                    </a:lnTo>
                    <a:lnTo>
                      <a:pt x="114" y="5"/>
                    </a:lnTo>
                    <a:lnTo>
                      <a:pt x="117" y="5"/>
                    </a:lnTo>
                    <a:lnTo>
                      <a:pt x="117" y="7"/>
                    </a:lnTo>
                    <a:lnTo>
                      <a:pt x="119" y="7"/>
                    </a:lnTo>
                    <a:lnTo>
                      <a:pt x="121" y="7"/>
                    </a:lnTo>
                    <a:lnTo>
                      <a:pt x="121" y="9"/>
                    </a:lnTo>
                    <a:lnTo>
                      <a:pt x="123" y="9"/>
                    </a:lnTo>
                    <a:lnTo>
                      <a:pt x="125" y="9"/>
                    </a:lnTo>
                    <a:lnTo>
                      <a:pt x="125" y="12"/>
                    </a:lnTo>
                    <a:lnTo>
                      <a:pt x="128" y="12"/>
                    </a:lnTo>
                    <a:lnTo>
                      <a:pt x="130" y="14"/>
                    </a:lnTo>
                    <a:lnTo>
                      <a:pt x="132" y="14"/>
                    </a:lnTo>
                    <a:lnTo>
                      <a:pt x="134" y="16"/>
                    </a:lnTo>
                    <a:lnTo>
                      <a:pt x="136" y="16"/>
                    </a:lnTo>
                    <a:lnTo>
                      <a:pt x="138" y="18"/>
                    </a:lnTo>
                    <a:lnTo>
                      <a:pt x="141" y="18"/>
                    </a:lnTo>
                    <a:lnTo>
                      <a:pt x="143" y="18"/>
                    </a:lnTo>
                    <a:lnTo>
                      <a:pt x="145" y="21"/>
                    </a:lnTo>
                    <a:lnTo>
                      <a:pt x="147" y="21"/>
                    </a:lnTo>
                    <a:lnTo>
                      <a:pt x="149" y="23"/>
                    </a:lnTo>
                    <a:lnTo>
                      <a:pt x="151" y="23"/>
                    </a:lnTo>
                    <a:lnTo>
                      <a:pt x="154" y="26"/>
                    </a:lnTo>
                    <a:lnTo>
                      <a:pt x="156" y="28"/>
                    </a:lnTo>
                    <a:lnTo>
                      <a:pt x="158" y="28"/>
                    </a:lnTo>
                    <a:lnTo>
                      <a:pt x="158" y="30"/>
                    </a:lnTo>
                    <a:lnTo>
                      <a:pt x="160" y="30"/>
                    </a:lnTo>
                    <a:lnTo>
                      <a:pt x="160" y="32"/>
                    </a:lnTo>
                    <a:lnTo>
                      <a:pt x="162" y="32"/>
                    </a:lnTo>
                    <a:lnTo>
                      <a:pt x="164" y="32"/>
                    </a:lnTo>
                    <a:lnTo>
                      <a:pt x="164" y="35"/>
                    </a:lnTo>
                    <a:lnTo>
                      <a:pt x="167" y="35"/>
                    </a:lnTo>
                    <a:lnTo>
                      <a:pt x="169" y="35"/>
                    </a:lnTo>
                    <a:lnTo>
                      <a:pt x="171" y="37"/>
                    </a:lnTo>
                    <a:lnTo>
                      <a:pt x="173" y="37"/>
                    </a:lnTo>
                    <a:lnTo>
                      <a:pt x="175" y="40"/>
                    </a:lnTo>
                    <a:lnTo>
                      <a:pt x="178" y="40"/>
                    </a:lnTo>
                    <a:lnTo>
                      <a:pt x="179" y="40"/>
                    </a:lnTo>
                    <a:lnTo>
                      <a:pt x="182" y="40"/>
                    </a:lnTo>
                    <a:lnTo>
                      <a:pt x="184" y="40"/>
                    </a:lnTo>
                    <a:lnTo>
                      <a:pt x="186" y="41"/>
                    </a:lnTo>
                    <a:lnTo>
                      <a:pt x="188" y="41"/>
                    </a:lnTo>
                    <a:lnTo>
                      <a:pt x="190" y="44"/>
                    </a:lnTo>
                    <a:lnTo>
                      <a:pt x="192" y="44"/>
                    </a:lnTo>
                    <a:lnTo>
                      <a:pt x="192" y="46"/>
                    </a:lnTo>
                    <a:lnTo>
                      <a:pt x="195" y="49"/>
                    </a:lnTo>
                    <a:lnTo>
                      <a:pt x="197" y="51"/>
                    </a:lnTo>
                    <a:lnTo>
                      <a:pt x="199" y="51"/>
                    </a:lnTo>
                    <a:lnTo>
                      <a:pt x="199" y="53"/>
                    </a:lnTo>
                    <a:lnTo>
                      <a:pt x="201" y="53"/>
                    </a:lnTo>
                    <a:lnTo>
                      <a:pt x="203" y="55"/>
                    </a:lnTo>
                    <a:lnTo>
                      <a:pt x="205" y="58"/>
                    </a:lnTo>
                    <a:lnTo>
                      <a:pt x="208" y="60"/>
                    </a:lnTo>
                    <a:lnTo>
                      <a:pt x="210" y="60"/>
                    </a:lnTo>
                    <a:lnTo>
                      <a:pt x="212" y="60"/>
                    </a:lnTo>
                    <a:lnTo>
                      <a:pt x="214" y="63"/>
                    </a:lnTo>
                    <a:lnTo>
                      <a:pt x="216" y="63"/>
                    </a:lnTo>
                    <a:lnTo>
                      <a:pt x="219" y="65"/>
                    </a:lnTo>
                    <a:lnTo>
                      <a:pt x="221" y="67"/>
                    </a:lnTo>
                    <a:lnTo>
                      <a:pt x="223" y="67"/>
                    </a:lnTo>
                    <a:lnTo>
                      <a:pt x="225" y="69"/>
                    </a:lnTo>
                    <a:lnTo>
                      <a:pt x="227" y="69"/>
                    </a:lnTo>
                    <a:lnTo>
                      <a:pt x="229" y="69"/>
                    </a:lnTo>
                    <a:lnTo>
                      <a:pt x="229" y="72"/>
                    </a:lnTo>
                    <a:lnTo>
                      <a:pt x="232" y="72"/>
                    </a:lnTo>
                    <a:lnTo>
                      <a:pt x="233" y="74"/>
                    </a:lnTo>
                    <a:lnTo>
                      <a:pt x="236" y="74"/>
                    </a:lnTo>
                    <a:lnTo>
                      <a:pt x="238" y="76"/>
                    </a:lnTo>
                    <a:lnTo>
                      <a:pt x="240" y="79"/>
                    </a:lnTo>
                    <a:lnTo>
                      <a:pt x="242" y="79"/>
                    </a:lnTo>
                    <a:lnTo>
                      <a:pt x="242" y="81"/>
                    </a:lnTo>
                    <a:lnTo>
                      <a:pt x="244" y="81"/>
                    </a:lnTo>
                    <a:lnTo>
                      <a:pt x="246" y="83"/>
                    </a:lnTo>
                    <a:lnTo>
                      <a:pt x="246" y="86"/>
                    </a:lnTo>
                    <a:lnTo>
                      <a:pt x="249" y="86"/>
                    </a:lnTo>
                    <a:lnTo>
                      <a:pt x="249" y="88"/>
                    </a:lnTo>
                    <a:lnTo>
                      <a:pt x="251" y="88"/>
                    </a:lnTo>
                    <a:lnTo>
                      <a:pt x="251" y="90"/>
                    </a:lnTo>
                    <a:lnTo>
                      <a:pt x="253" y="90"/>
                    </a:lnTo>
                    <a:lnTo>
                      <a:pt x="253" y="92"/>
                    </a:lnTo>
                    <a:lnTo>
                      <a:pt x="255" y="92"/>
                    </a:lnTo>
                    <a:lnTo>
                      <a:pt x="255" y="95"/>
                    </a:lnTo>
                    <a:lnTo>
                      <a:pt x="257" y="95"/>
                    </a:lnTo>
                    <a:lnTo>
                      <a:pt x="257" y="97"/>
                    </a:lnTo>
                    <a:lnTo>
                      <a:pt x="257" y="99"/>
                    </a:lnTo>
                    <a:lnTo>
                      <a:pt x="260" y="99"/>
                    </a:lnTo>
                    <a:lnTo>
                      <a:pt x="262" y="102"/>
                    </a:lnTo>
                    <a:lnTo>
                      <a:pt x="264" y="104"/>
                    </a:lnTo>
                    <a:lnTo>
                      <a:pt x="266" y="104"/>
                    </a:lnTo>
                    <a:lnTo>
                      <a:pt x="266" y="106"/>
                    </a:lnTo>
                    <a:lnTo>
                      <a:pt x="268" y="106"/>
                    </a:lnTo>
                    <a:lnTo>
                      <a:pt x="270" y="109"/>
                    </a:lnTo>
                    <a:lnTo>
                      <a:pt x="273" y="111"/>
                    </a:lnTo>
                    <a:lnTo>
                      <a:pt x="275" y="113"/>
                    </a:lnTo>
                    <a:lnTo>
                      <a:pt x="277" y="116"/>
                    </a:lnTo>
                    <a:lnTo>
                      <a:pt x="279" y="116"/>
                    </a:lnTo>
                    <a:lnTo>
                      <a:pt x="279" y="118"/>
                    </a:lnTo>
                    <a:lnTo>
                      <a:pt x="281" y="118"/>
                    </a:lnTo>
                    <a:lnTo>
                      <a:pt x="281" y="120"/>
                    </a:lnTo>
                    <a:lnTo>
                      <a:pt x="283" y="120"/>
                    </a:lnTo>
                    <a:lnTo>
                      <a:pt x="285" y="122"/>
                    </a:lnTo>
                    <a:lnTo>
                      <a:pt x="287" y="122"/>
                    </a:lnTo>
                    <a:lnTo>
                      <a:pt x="290" y="125"/>
                    </a:lnTo>
                    <a:lnTo>
                      <a:pt x="290" y="127"/>
                    </a:lnTo>
                    <a:lnTo>
                      <a:pt x="292" y="130"/>
                    </a:lnTo>
                    <a:lnTo>
                      <a:pt x="294" y="132"/>
                    </a:lnTo>
                    <a:lnTo>
                      <a:pt x="296" y="132"/>
                    </a:lnTo>
                    <a:lnTo>
                      <a:pt x="296" y="134"/>
                    </a:lnTo>
                    <a:lnTo>
                      <a:pt x="298" y="134"/>
                    </a:lnTo>
                    <a:lnTo>
                      <a:pt x="301" y="134"/>
                    </a:lnTo>
                    <a:lnTo>
                      <a:pt x="301" y="136"/>
                    </a:lnTo>
                    <a:lnTo>
                      <a:pt x="303" y="136"/>
                    </a:lnTo>
                    <a:lnTo>
                      <a:pt x="305" y="136"/>
                    </a:lnTo>
                    <a:lnTo>
                      <a:pt x="305" y="139"/>
                    </a:lnTo>
                    <a:lnTo>
                      <a:pt x="307" y="139"/>
                    </a:lnTo>
                    <a:lnTo>
                      <a:pt x="309" y="141"/>
                    </a:lnTo>
                    <a:lnTo>
                      <a:pt x="311" y="143"/>
                    </a:lnTo>
                    <a:lnTo>
                      <a:pt x="314" y="143"/>
                    </a:lnTo>
                    <a:lnTo>
                      <a:pt x="314" y="145"/>
                    </a:lnTo>
                    <a:lnTo>
                      <a:pt x="316" y="145"/>
                    </a:lnTo>
                    <a:lnTo>
                      <a:pt x="318" y="148"/>
                    </a:lnTo>
                    <a:lnTo>
                      <a:pt x="320" y="148"/>
                    </a:lnTo>
                    <a:lnTo>
                      <a:pt x="322" y="150"/>
                    </a:lnTo>
                    <a:lnTo>
                      <a:pt x="324" y="150"/>
                    </a:lnTo>
                    <a:lnTo>
                      <a:pt x="327" y="150"/>
                    </a:lnTo>
                    <a:lnTo>
                      <a:pt x="327" y="153"/>
                    </a:lnTo>
                    <a:lnTo>
                      <a:pt x="328" y="153"/>
                    </a:lnTo>
                    <a:lnTo>
                      <a:pt x="331" y="155"/>
                    </a:lnTo>
                    <a:lnTo>
                      <a:pt x="333" y="157"/>
                    </a:lnTo>
                    <a:lnTo>
                      <a:pt x="333" y="159"/>
                    </a:lnTo>
                    <a:lnTo>
                      <a:pt x="333" y="16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Freeform 122"/>
              <p:cNvSpPr>
                <a:spLocks/>
              </p:cNvSpPr>
              <p:nvPr/>
            </p:nvSpPr>
            <p:spPr bwMode="auto">
              <a:xfrm>
                <a:off x="2449" y="3414"/>
                <a:ext cx="585" cy="365"/>
              </a:xfrm>
              <a:custGeom>
                <a:avLst/>
                <a:gdLst>
                  <a:gd name="T0" fmla="*/ 2147483647 w 409"/>
                  <a:gd name="T1" fmla="*/ 151170882 h 275"/>
                  <a:gd name="T2" fmla="*/ 2147483647 w 409"/>
                  <a:gd name="T3" fmla="*/ 120041375 h 275"/>
                  <a:gd name="T4" fmla="*/ 2147483647 w 409"/>
                  <a:gd name="T5" fmla="*/ 252128661 h 275"/>
                  <a:gd name="T6" fmla="*/ 2147483647 w 409"/>
                  <a:gd name="T7" fmla="*/ 372538864 h 275"/>
                  <a:gd name="T8" fmla="*/ 2147483647 w 409"/>
                  <a:gd name="T9" fmla="*/ 492579282 h 275"/>
                  <a:gd name="T10" fmla="*/ 2147483647 w 409"/>
                  <a:gd name="T11" fmla="*/ 589525670 h 275"/>
                  <a:gd name="T12" fmla="*/ 2147483647 w 409"/>
                  <a:gd name="T13" fmla="*/ 711605890 h 275"/>
                  <a:gd name="T14" fmla="*/ 2147483647 w 409"/>
                  <a:gd name="T15" fmla="*/ 845585206 h 275"/>
                  <a:gd name="T16" fmla="*/ 2147483647 w 409"/>
                  <a:gd name="T17" fmla="*/ 975420832 h 275"/>
                  <a:gd name="T18" fmla="*/ 2147483647 w 409"/>
                  <a:gd name="T19" fmla="*/ 1112096512 h 275"/>
                  <a:gd name="T20" fmla="*/ 2147483647 w 409"/>
                  <a:gd name="T21" fmla="*/ 1182034707 h 275"/>
                  <a:gd name="T22" fmla="*/ 2147483647 w 409"/>
                  <a:gd name="T23" fmla="*/ 1263729885 h 275"/>
                  <a:gd name="T24" fmla="*/ 2147483647 w 409"/>
                  <a:gd name="T25" fmla="*/ 1324413328 h 275"/>
                  <a:gd name="T26" fmla="*/ 2147483647 w 409"/>
                  <a:gd name="T27" fmla="*/ 1378425063 h 275"/>
                  <a:gd name="T28" fmla="*/ 2147483647 w 409"/>
                  <a:gd name="T29" fmla="*/ 1448046538 h 275"/>
                  <a:gd name="T30" fmla="*/ 2147483647 w 409"/>
                  <a:gd name="T31" fmla="*/ 1568883993 h 275"/>
                  <a:gd name="T32" fmla="*/ 2147483647 w 409"/>
                  <a:gd name="T33" fmla="*/ 1577223857 h 275"/>
                  <a:gd name="T34" fmla="*/ 2147483647 w 409"/>
                  <a:gd name="T35" fmla="*/ 1541284145 h 275"/>
                  <a:gd name="T36" fmla="*/ 2147483647 w 409"/>
                  <a:gd name="T37" fmla="*/ 1416716547 h 275"/>
                  <a:gd name="T38" fmla="*/ 2147483647 w 409"/>
                  <a:gd name="T39" fmla="*/ 1324413328 h 275"/>
                  <a:gd name="T40" fmla="*/ 2147483647 w 409"/>
                  <a:gd name="T41" fmla="*/ 1236194123 h 275"/>
                  <a:gd name="T42" fmla="*/ 2147483647 w 409"/>
                  <a:gd name="T43" fmla="*/ 1216580259 h 275"/>
                  <a:gd name="T44" fmla="*/ 2147483647 w 409"/>
                  <a:gd name="T45" fmla="*/ 1164485603 h 275"/>
                  <a:gd name="T46" fmla="*/ 2147483647 w 409"/>
                  <a:gd name="T47" fmla="*/ 1096954907 h 275"/>
                  <a:gd name="T48" fmla="*/ 2147483647 w 409"/>
                  <a:gd name="T49" fmla="*/ 1004555089 h 275"/>
                  <a:gd name="T50" fmla="*/ 2147483647 w 409"/>
                  <a:gd name="T51" fmla="*/ 936429254 h 275"/>
                  <a:gd name="T52" fmla="*/ 2147483647 w 409"/>
                  <a:gd name="T53" fmla="*/ 845585206 h 275"/>
                  <a:gd name="T54" fmla="*/ 2147483647 w 409"/>
                  <a:gd name="T55" fmla="*/ 773911516 h 275"/>
                  <a:gd name="T56" fmla="*/ 2147483647 w 409"/>
                  <a:gd name="T57" fmla="*/ 734905769 h 275"/>
                  <a:gd name="T58" fmla="*/ 2147483647 w 409"/>
                  <a:gd name="T59" fmla="*/ 670980753 h 275"/>
                  <a:gd name="T60" fmla="*/ 2147483647 w 409"/>
                  <a:gd name="T61" fmla="*/ 643625182 h 275"/>
                  <a:gd name="T62" fmla="*/ 2147483647 w 409"/>
                  <a:gd name="T63" fmla="*/ 643625182 h 275"/>
                  <a:gd name="T64" fmla="*/ 2147483647 w 409"/>
                  <a:gd name="T65" fmla="*/ 602655917 h 275"/>
                  <a:gd name="T66" fmla="*/ 2147483647 w 409"/>
                  <a:gd name="T67" fmla="*/ 589525670 h 275"/>
                  <a:gd name="T68" fmla="*/ 2147483647 w 409"/>
                  <a:gd name="T69" fmla="*/ 602655917 h 275"/>
                  <a:gd name="T70" fmla="*/ 2147483647 w 409"/>
                  <a:gd name="T71" fmla="*/ 602655917 h 275"/>
                  <a:gd name="T72" fmla="*/ 0 w 409"/>
                  <a:gd name="T73" fmla="*/ 589525670 h 275"/>
                  <a:gd name="T74" fmla="*/ 0 w 409"/>
                  <a:gd name="T75" fmla="*/ 429628710 h 275"/>
                  <a:gd name="T76" fmla="*/ 785011755 w 409"/>
                  <a:gd name="T77" fmla="*/ 304339883 h 275"/>
                  <a:gd name="T78" fmla="*/ 2147483647 w 409"/>
                  <a:gd name="T79" fmla="*/ 183743859 h 275"/>
                  <a:gd name="T80" fmla="*/ 2147483647 w 409"/>
                  <a:gd name="T81" fmla="*/ 172758255 h 275"/>
                  <a:gd name="T82" fmla="*/ 2147483647 w 409"/>
                  <a:gd name="T83" fmla="*/ 200644872 h 275"/>
                  <a:gd name="T84" fmla="*/ 2147483647 w 409"/>
                  <a:gd name="T85" fmla="*/ 227339243 h 275"/>
                  <a:gd name="T86" fmla="*/ 2147483647 w 409"/>
                  <a:gd name="T87" fmla="*/ 211471185 h 275"/>
                  <a:gd name="T88" fmla="*/ 2147483647 w 409"/>
                  <a:gd name="T89" fmla="*/ 227339243 h 275"/>
                  <a:gd name="T90" fmla="*/ 2147483647 w 409"/>
                  <a:gd name="T91" fmla="*/ 266310563 h 275"/>
                  <a:gd name="T92" fmla="*/ 2147483647 w 409"/>
                  <a:gd name="T93" fmla="*/ 304339883 h 275"/>
                  <a:gd name="T94" fmla="*/ 2147483647 w 409"/>
                  <a:gd name="T95" fmla="*/ 334643761 h 275"/>
                  <a:gd name="T96" fmla="*/ 2147483647 w 409"/>
                  <a:gd name="T97" fmla="*/ 319353773 h 275"/>
                  <a:gd name="T98" fmla="*/ 2147483647 w 409"/>
                  <a:gd name="T99" fmla="*/ 252128661 h 275"/>
                  <a:gd name="T100" fmla="*/ 2147483647 w 409"/>
                  <a:gd name="T101" fmla="*/ 172758255 h 275"/>
                  <a:gd name="T102" fmla="*/ 2147483647 w 409"/>
                  <a:gd name="T103" fmla="*/ 134422304 h 275"/>
                  <a:gd name="T104" fmla="*/ 2147483647 w 409"/>
                  <a:gd name="T105" fmla="*/ 81242591 h 275"/>
                  <a:gd name="T106" fmla="*/ 2147483647 w 409"/>
                  <a:gd name="T107" fmla="*/ 12463789 h 275"/>
                  <a:gd name="T108" fmla="*/ 2147483647 w 409"/>
                  <a:gd name="T109" fmla="*/ 0 h 275"/>
                  <a:gd name="T110" fmla="*/ 2147483647 w 409"/>
                  <a:gd name="T111" fmla="*/ 21956862 h 275"/>
                  <a:gd name="T112" fmla="*/ 2147483647 w 409"/>
                  <a:gd name="T113" fmla="*/ 90442125 h 275"/>
                  <a:gd name="T114" fmla="*/ 2147483647 w 409"/>
                  <a:gd name="T115" fmla="*/ 120041375 h 275"/>
                  <a:gd name="T116" fmla="*/ 2147483647 w 409"/>
                  <a:gd name="T117" fmla="*/ 68141367 h 275"/>
                  <a:gd name="T118" fmla="*/ 2147483647 w 409"/>
                  <a:gd name="T119" fmla="*/ 21956862 h 27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9"/>
                  <a:gd name="T181" fmla="*/ 0 h 275"/>
                  <a:gd name="T182" fmla="*/ 409 w 409"/>
                  <a:gd name="T183" fmla="*/ 275 h 27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9" h="275">
                    <a:moveTo>
                      <a:pt x="404" y="4"/>
                    </a:moveTo>
                    <a:lnTo>
                      <a:pt x="404" y="12"/>
                    </a:lnTo>
                    <a:lnTo>
                      <a:pt x="404" y="14"/>
                    </a:lnTo>
                    <a:lnTo>
                      <a:pt x="404" y="16"/>
                    </a:lnTo>
                    <a:lnTo>
                      <a:pt x="404" y="18"/>
                    </a:lnTo>
                    <a:lnTo>
                      <a:pt x="404" y="21"/>
                    </a:lnTo>
                    <a:lnTo>
                      <a:pt x="403" y="21"/>
                    </a:lnTo>
                    <a:lnTo>
                      <a:pt x="403" y="23"/>
                    </a:lnTo>
                    <a:lnTo>
                      <a:pt x="400" y="23"/>
                    </a:lnTo>
                    <a:lnTo>
                      <a:pt x="400" y="26"/>
                    </a:lnTo>
                    <a:lnTo>
                      <a:pt x="398" y="26"/>
                    </a:lnTo>
                    <a:lnTo>
                      <a:pt x="398" y="23"/>
                    </a:lnTo>
                    <a:lnTo>
                      <a:pt x="396" y="23"/>
                    </a:lnTo>
                    <a:lnTo>
                      <a:pt x="394" y="21"/>
                    </a:lnTo>
                    <a:lnTo>
                      <a:pt x="392" y="18"/>
                    </a:lnTo>
                    <a:lnTo>
                      <a:pt x="390" y="18"/>
                    </a:lnTo>
                    <a:lnTo>
                      <a:pt x="390" y="16"/>
                    </a:lnTo>
                    <a:lnTo>
                      <a:pt x="387" y="16"/>
                    </a:lnTo>
                    <a:lnTo>
                      <a:pt x="387" y="18"/>
                    </a:lnTo>
                    <a:lnTo>
                      <a:pt x="387" y="21"/>
                    </a:lnTo>
                    <a:lnTo>
                      <a:pt x="387" y="23"/>
                    </a:lnTo>
                    <a:lnTo>
                      <a:pt x="387" y="26"/>
                    </a:lnTo>
                    <a:lnTo>
                      <a:pt x="387" y="27"/>
                    </a:lnTo>
                    <a:lnTo>
                      <a:pt x="390" y="30"/>
                    </a:lnTo>
                    <a:lnTo>
                      <a:pt x="392" y="32"/>
                    </a:lnTo>
                    <a:lnTo>
                      <a:pt x="392" y="35"/>
                    </a:lnTo>
                    <a:lnTo>
                      <a:pt x="394" y="37"/>
                    </a:lnTo>
                    <a:lnTo>
                      <a:pt x="394" y="39"/>
                    </a:lnTo>
                    <a:lnTo>
                      <a:pt x="394" y="41"/>
                    </a:lnTo>
                    <a:lnTo>
                      <a:pt x="394" y="44"/>
                    </a:lnTo>
                    <a:lnTo>
                      <a:pt x="396" y="44"/>
                    </a:lnTo>
                    <a:lnTo>
                      <a:pt x="396" y="46"/>
                    </a:lnTo>
                    <a:lnTo>
                      <a:pt x="396" y="48"/>
                    </a:lnTo>
                    <a:lnTo>
                      <a:pt x="398" y="51"/>
                    </a:lnTo>
                    <a:lnTo>
                      <a:pt x="398" y="53"/>
                    </a:lnTo>
                    <a:lnTo>
                      <a:pt x="398" y="55"/>
                    </a:lnTo>
                    <a:lnTo>
                      <a:pt x="398" y="58"/>
                    </a:lnTo>
                    <a:lnTo>
                      <a:pt x="400" y="60"/>
                    </a:lnTo>
                    <a:lnTo>
                      <a:pt x="400" y="62"/>
                    </a:lnTo>
                    <a:lnTo>
                      <a:pt x="400" y="65"/>
                    </a:lnTo>
                    <a:lnTo>
                      <a:pt x="400" y="67"/>
                    </a:lnTo>
                    <a:lnTo>
                      <a:pt x="400" y="69"/>
                    </a:lnTo>
                    <a:lnTo>
                      <a:pt x="400" y="71"/>
                    </a:lnTo>
                    <a:lnTo>
                      <a:pt x="403" y="74"/>
                    </a:lnTo>
                    <a:lnTo>
                      <a:pt x="403" y="76"/>
                    </a:lnTo>
                    <a:lnTo>
                      <a:pt x="403" y="79"/>
                    </a:lnTo>
                    <a:lnTo>
                      <a:pt x="403" y="81"/>
                    </a:lnTo>
                    <a:lnTo>
                      <a:pt x="403" y="83"/>
                    </a:lnTo>
                    <a:lnTo>
                      <a:pt x="404" y="83"/>
                    </a:lnTo>
                    <a:lnTo>
                      <a:pt x="404" y="85"/>
                    </a:lnTo>
                    <a:lnTo>
                      <a:pt x="404" y="88"/>
                    </a:lnTo>
                    <a:lnTo>
                      <a:pt x="404" y="90"/>
                    </a:lnTo>
                    <a:lnTo>
                      <a:pt x="407" y="90"/>
                    </a:lnTo>
                    <a:lnTo>
                      <a:pt x="407" y="93"/>
                    </a:lnTo>
                    <a:lnTo>
                      <a:pt x="409" y="93"/>
                    </a:lnTo>
                    <a:lnTo>
                      <a:pt x="409" y="95"/>
                    </a:lnTo>
                    <a:lnTo>
                      <a:pt x="409" y="97"/>
                    </a:lnTo>
                    <a:lnTo>
                      <a:pt x="409" y="99"/>
                    </a:lnTo>
                    <a:lnTo>
                      <a:pt x="409" y="102"/>
                    </a:lnTo>
                    <a:lnTo>
                      <a:pt x="407" y="102"/>
                    </a:lnTo>
                    <a:lnTo>
                      <a:pt x="407" y="104"/>
                    </a:lnTo>
                    <a:lnTo>
                      <a:pt x="404" y="106"/>
                    </a:lnTo>
                    <a:lnTo>
                      <a:pt x="403" y="109"/>
                    </a:lnTo>
                    <a:lnTo>
                      <a:pt x="403" y="111"/>
                    </a:lnTo>
                    <a:lnTo>
                      <a:pt x="403" y="113"/>
                    </a:lnTo>
                    <a:lnTo>
                      <a:pt x="403" y="116"/>
                    </a:lnTo>
                    <a:lnTo>
                      <a:pt x="403" y="118"/>
                    </a:lnTo>
                    <a:lnTo>
                      <a:pt x="400" y="118"/>
                    </a:lnTo>
                    <a:lnTo>
                      <a:pt x="400" y="120"/>
                    </a:lnTo>
                    <a:lnTo>
                      <a:pt x="400" y="123"/>
                    </a:lnTo>
                    <a:lnTo>
                      <a:pt x="400" y="125"/>
                    </a:lnTo>
                    <a:lnTo>
                      <a:pt x="400" y="127"/>
                    </a:lnTo>
                    <a:lnTo>
                      <a:pt x="400" y="129"/>
                    </a:lnTo>
                    <a:lnTo>
                      <a:pt x="400" y="132"/>
                    </a:lnTo>
                    <a:lnTo>
                      <a:pt x="400" y="134"/>
                    </a:lnTo>
                    <a:lnTo>
                      <a:pt x="400" y="137"/>
                    </a:lnTo>
                    <a:lnTo>
                      <a:pt x="400" y="138"/>
                    </a:lnTo>
                    <a:lnTo>
                      <a:pt x="400" y="141"/>
                    </a:lnTo>
                    <a:lnTo>
                      <a:pt x="400" y="143"/>
                    </a:lnTo>
                    <a:lnTo>
                      <a:pt x="400" y="146"/>
                    </a:lnTo>
                    <a:lnTo>
                      <a:pt x="400" y="148"/>
                    </a:lnTo>
                    <a:lnTo>
                      <a:pt x="400" y="150"/>
                    </a:lnTo>
                    <a:lnTo>
                      <a:pt x="400" y="152"/>
                    </a:lnTo>
                    <a:lnTo>
                      <a:pt x="400" y="155"/>
                    </a:lnTo>
                    <a:lnTo>
                      <a:pt x="400" y="157"/>
                    </a:lnTo>
                    <a:lnTo>
                      <a:pt x="400" y="160"/>
                    </a:lnTo>
                    <a:lnTo>
                      <a:pt x="400" y="162"/>
                    </a:lnTo>
                    <a:lnTo>
                      <a:pt x="400" y="164"/>
                    </a:lnTo>
                    <a:lnTo>
                      <a:pt x="400" y="166"/>
                    </a:lnTo>
                    <a:lnTo>
                      <a:pt x="400" y="169"/>
                    </a:lnTo>
                    <a:lnTo>
                      <a:pt x="400" y="171"/>
                    </a:lnTo>
                    <a:lnTo>
                      <a:pt x="400" y="173"/>
                    </a:lnTo>
                    <a:lnTo>
                      <a:pt x="400" y="176"/>
                    </a:lnTo>
                    <a:lnTo>
                      <a:pt x="400" y="178"/>
                    </a:lnTo>
                    <a:lnTo>
                      <a:pt x="400" y="180"/>
                    </a:lnTo>
                    <a:lnTo>
                      <a:pt x="400" y="183"/>
                    </a:lnTo>
                    <a:lnTo>
                      <a:pt x="400" y="185"/>
                    </a:lnTo>
                    <a:lnTo>
                      <a:pt x="403" y="187"/>
                    </a:lnTo>
                    <a:lnTo>
                      <a:pt x="400" y="190"/>
                    </a:lnTo>
                    <a:lnTo>
                      <a:pt x="400" y="192"/>
                    </a:lnTo>
                    <a:lnTo>
                      <a:pt x="400" y="194"/>
                    </a:lnTo>
                    <a:lnTo>
                      <a:pt x="400" y="196"/>
                    </a:lnTo>
                    <a:lnTo>
                      <a:pt x="398" y="196"/>
                    </a:lnTo>
                    <a:lnTo>
                      <a:pt x="398" y="199"/>
                    </a:lnTo>
                    <a:lnTo>
                      <a:pt x="398" y="201"/>
                    </a:lnTo>
                    <a:lnTo>
                      <a:pt x="396" y="201"/>
                    </a:lnTo>
                    <a:lnTo>
                      <a:pt x="396" y="204"/>
                    </a:lnTo>
                    <a:lnTo>
                      <a:pt x="396" y="206"/>
                    </a:lnTo>
                    <a:lnTo>
                      <a:pt x="394" y="206"/>
                    </a:lnTo>
                    <a:lnTo>
                      <a:pt x="394" y="204"/>
                    </a:lnTo>
                    <a:lnTo>
                      <a:pt x="394" y="201"/>
                    </a:lnTo>
                    <a:lnTo>
                      <a:pt x="392" y="201"/>
                    </a:lnTo>
                    <a:lnTo>
                      <a:pt x="390" y="201"/>
                    </a:lnTo>
                    <a:lnTo>
                      <a:pt x="390" y="204"/>
                    </a:lnTo>
                    <a:lnTo>
                      <a:pt x="387" y="206"/>
                    </a:lnTo>
                    <a:lnTo>
                      <a:pt x="387" y="208"/>
                    </a:lnTo>
                    <a:lnTo>
                      <a:pt x="387" y="210"/>
                    </a:lnTo>
                    <a:lnTo>
                      <a:pt x="390" y="213"/>
                    </a:lnTo>
                    <a:lnTo>
                      <a:pt x="390" y="215"/>
                    </a:lnTo>
                    <a:lnTo>
                      <a:pt x="387" y="218"/>
                    </a:lnTo>
                    <a:lnTo>
                      <a:pt x="387" y="220"/>
                    </a:lnTo>
                    <a:lnTo>
                      <a:pt x="385" y="220"/>
                    </a:lnTo>
                    <a:lnTo>
                      <a:pt x="383" y="222"/>
                    </a:lnTo>
                    <a:lnTo>
                      <a:pt x="381" y="222"/>
                    </a:lnTo>
                    <a:lnTo>
                      <a:pt x="379" y="222"/>
                    </a:lnTo>
                    <a:lnTo>
                      <a:pt x="377" y="224"/>
                    </a:lnTo>
                    <a:lnTo>
                      <a:pt x="374" y="224"/>
                    </a:lnTo>
                    <a:lnTo>
                      <a:pt x="372" y="227"/>
                    </a:lnTo>
                    <a:lnTo>
                      <a:pt x="370" y="227"/>
                    </a:lnTo>
                    <a:lnTo>
                      <a:pt x="368" y="229"/>
                    </a:lnTo>
                    <a:lnTo>
                      <a:pt x="366" y="229"/>
                    </a:lnTo>
                    <a:lnTo>
                      <a:pt x="363" y="231"/>
                    </a:lnTo>
                    <a:lnTo>
                      <a:pt x="361" y="231"/>
                    </a:lnTo>
                    <a:lnTo>
                      <a:pt x="361" y="234"/>
                    </a:lnTo>
                    <a:lnTo>
                      <a:pt x="359" y="234"/>
                    </a:lnTo>
                    <a:lnTo>
                      <a:pt x="357" y="234"/>
                    </a:lnTo>
                    <a:lnTo>
                      <a:pt x="355" y="236"/>
                    </a:lnTo>
                    <a:lnTo>
                      <a:pt x="353" y="236"/>
                    </a:lnTo>
                    <a:lnTo>
                      <a:pt x="353" y="238"/>
                    </a:lnTo>
                    <a:lnTo>
                      <a:pt x="350" y="238"/>
                    </a:lnTo>
                    <a:lnTo>
                      <a:pt x="350" y="240"/>
                    </a:lnTo>
                    <a:lnTo>
                      <a:pt x="349" y="240"/>
                    </a:lnTo>
                    <a:lnTo>
                      <a:pt x="349" y="243"/>
                    </a:lnTo>
                    <a:lnTo>
                      <a:pt x="346" y="243"/>
                    </a:lnTo>
                    <a:lnTo>
                      <a:pt x="346" y="245"/>
                    </a:lnTo>
                    <a:lnTo>
                      <a:pt x="344" y="245"/>
                    </a:lnTo>
                    <a:lnTo>
                      <a:pt x="344" y="247"/>
                    </a:lnTo>
                    <a:lnTo>
                      <a:pt x="342" y="247"/>
                    </a:lnTo>
                    <a:lnTo>
                      <a:pt x="340" y="250"/>
                    </a:lnTo>
                    <a:lnTo>
                      <a:pt x="338" y="250"/>
                    </a:lnTo>
                    <a:lnTo>
                      <a:pt x="338" y="252"/>
                    </a:lnTo>
                    <a:lnTo>
                      <a:pt x="335" y="254"/>
                    </a:lnTo>
                    <a:lnTo>
                      <a:pt x="333" y="257"/>
                    </a:lnTo>
                    <a:lnTo>
                      <a:pt x="331" y="259"/>
                    </a:lnTo>
                    <a:lnTo>
                      <a:pt x="329" y="261"/>
                    </a:lnTo>
                    <a:lnTo>
                      <a:pt x="327" y="261"/>
                    </a:lnTo>
                    <a:lnTo>
                      <a:pt x="327" y="263"/>
                    </a:lnTo>
                    <a:lnTo>
                      <a:pt x="325" y="266"/>
                    </a:lnTo>
                    <a:lnTo>
                      <a:pt x="322" y="268"/>
                    </a:lnTo>
                    <a:lnTo>
                      <a:pt x="322" y="271"/>
                    </a:lnTo>
                    <a:lnTo>
                      <a:pt x="320" y="271"/>
                    </a:lnTo>
                    <a:lnTo>
                      <a:pt x="316" y="275"/>
                    </a:lnTo>
                    <a:lnTo>
                      <a:pt x="312" y="273"/>
                    </a:lnTo>
                    <a:lnTo>
                      <a:pt x="309" y="273"/>
                    </a:lnTo>
                    <a:lnTo>
                      <a:pt x="309" y="271"/>
                    </a:lnTo>
                    <a:lnTo>
                      <a:pt x="307" y="271"/>
                    </a:lnTo>
                    <a:lnTo>
                      <a:pt x="305" y="271"/>
                    </a:lnTo>
                    <a:lnTo>
                      <a:pt x="303" y="271"/>
                    </a:lnTo>
                    <a:lnTo>
                      <a:pt x="301" y="271"/>
                    </a:lnTo>
                    <a:lnTo>
                      <a:pt x="301" y="273"/>
                    </a:lnTo>
                    <a:lnTo>
                      <a:pt x="299" y="273"/>
                    </a:lnTo>
                    <a:lnTo>
                      <a:pt x="296" y="273"/>
                    </a:lnTo>
                    <a:lnTo>
                      <a:pt x="294" y="273"/>
                    </a:lnTo>
                    <a:lnTo>
                      <a:pt x="292" y="273"/>
                    </a:lnTo>
                    <a:lnTo>
                      <a:pt x="290" y="273"/>
                    </a:lnTo>
                    <a:lnTo>
                      <a:pt x="288" y="273"/>
                    </a:lnTo>
                    <a:lnTo>
                      <a:pt x="285" y="273"/>
                    </a:lnTo>
                    <a:lnTo>
                      <a:pt x="285" y="271"/>
                    </a:lnTo>
                    <a:lnTo>
                      <a:pt x="285" y="268"/>
                    </a:lnTo>
                    <a:lnTo>
                      <a:pt x="285" y="266"/>
                    </a:lnTo>
                    <a:lnTo>
                      <a:pt x="285" y="263"/>
                    </a:lnTo>
                    <a:lnTo>
                      <a:pt x="285" y="261"/>
                    </a:lnTo>
                    <a:lnTo>
                      <a:pt x="288" y="261"/>
                    </a:lnTo>
                    <a:lnTo>
                      <a:pt x="288" y="259"/>
                    </a:lnTo>
                    <a:lnTo>
                      <a:pt x="288" y="257"/>
                    </a:lnTo>
                    <a:lnTo>
                      <a:pt x="290" y="254"/>
                    </a:lnTo>
                    <a:lnTo>
                      <a:pt x="290" y="252"/>
                    </a:lnTo>
                    <a:lnTo>
                      <a:pt x="292" y="250"/>
                    </a:lnTo>
                    <a:lnTo>
                      <a:pt x="292" y="247"/>
                    </a:lnTo>
                    <a:lnTo>
                      <a:pt x="292" y="245"/>
                    </a:lnTo>
                    <a:lnTo>
                      <a:pt x="294" y="245"/>
                    </a:lnTo>
                    <a:lnTo>
                      <a:pt x="294" y="243"/>
                    </a:lnTo>
                    <a:lnTo>
                      <a:pt x="294" y="240"/>
                    </a:lnTo>
                    <a:lnTo>
                      <a:pt x="296" y="240"/>
                    </a:lnTo>
                    <a:lnTo>
                      <a:pt x="296" y="238"/>
                    </a:lnTo>
                    <a:lnTo>
                      <a:pt x="299" y="236"/>
                    </a:lnTo>
                    <a:lnTo>
                      <a:pt x="299" y="234"/>
                    </a:lnTo>
                    <a:lnTo>
                      <a:pt x="301" y="234"/>
                    </a:lnTo>
                    <a:lnTo>
                      <a:pt x="301" y="231"/>
                    </a:lnTo>
                    <a:lnTo>
                      <a:pt x="301" y="229"/>
                    </a:lnTo>
                    <a:lnTo>
                      <a:pt x="303" y="229"/>
                    </a:lnTo>
                    <a:lnTo>
                      <a:pt x="303" y="227"/>
                    </a:lnTo>
                    <a:lnTo>
                      <a:pt x="303" y="224"/>
                    </a:lnTo>
                    <a:lnTo>
                      <a:pt x="305" y="224"/>
                    </a:lnTo>
                    <a:lnTo>
                      <a:pt x="305" y="222"/>
                    </a:lnTo>
                    <a:lnTo>
                      <a:pt x="305" y="220"/>
                    </a:lnTo>
                    <a:lnTo>
                      <a:pt x="305" y="218"/>
                    </a:lnTo>
                    <a:lnTo>
                      <a:pt x="305" y="215"/>
                    </a:lnTo>
                    <a:lnTo>
                      <a:pt x="305" y="213"/>
                    </a:lnTo>
                    <a:lnTo>
                      <a:pt x="303" y="213"/>
                    </a:lnTo>
                    <a:lnTo>
                      <a:pt x="303" y="210"/>
                    </a:lnTo>
                    <a:lnTo>
                      <a:pt x="301" y="210"/>
                    </a:lnTo>
                    <a:lnTo>
                      <a:pt x="299" y="210"/>
                    </a:lnTo>
                    <a:lnTo>
                      <a:pt x="296" y="210"/>
                    </a:lnTo>
                    <a:lnTo>
                      <a:pt x="294" y="210"/>
                    </a:lnTo>
                    <a:lnTo>
                      <a:pt x="292" y="210"/>
                    </a:lnTo>
                    <a:lnTo>
                      <a:pt x="290" y="210"/>
                    </a:lnTo>
                    <a:lnTo>
                      <a:pt x="288" y="210"/>
                    </a:lnTo>
                    <a:lnTo>
                      <a:pt x="285" y="210"/>
                    </a:lnTo>
                    <a:lnTo>
                      <a:pt x="284" y="210"/>
                    </a:lnTo>
                    <a:lnTo>
                      <a:pt x="281" y="210"/>
                    </a:lnTo>
                    <a:lnTo>
                      <a:pt x="279" y="210"/>
                    </a:lnTo>
                    <a:lnTo>
                      <a:pt x="277" y="208"/>
                    </a:lnTo>
                    <a:lnTo>
                      <a:pt x="275" y="208"/>
                    </a:lnTo>
                    <a:lnTo>
                      <a:pt x="273" y="206"/>
                    </a:lnTo>
                    <a:lnTo>
                      <a:pt x="271" y="206"/>
                    </a:lnTo>
                    <a:lnTo>
                      <a:pt x="268" y="204"/>
                    </a:lnTo>
                    <a:lnTo>
                      <a:pt x="266" y="204"/>
                    </a:lnTo>
                    <a:lnTo>
                      <a:pt x="264" y="201"/>
                    </a:lnTo>
                    <a:lnTo>
                      <a:pt x="262" y="201"/>
                    </a:lnTo>
                    <a:lnTo>
                      <a:pt x="260" y="199"/>
                    </a:lnTo>
                    <a:lnTo>
                      <a:pt x="257" y="199"/>
                    </a:lnTo>
                    <a:lnTo>
                      <a:pt x="255" y="199"/>
                    </a:lnTo>
                    <a:lnTo>
                      <a:pt x="255" y="196"/>
                    </a:lnTo>
                    <a:lnTo>
                      <a:pt x="253" y="196"/>
                    </a:lnTo>
                    <a:lnTo>
                      <a:pt x="253" y="194"/>
                    </a:lnTo>
                    <a:lnTo>
                      <a:pt x="251" y="194"/>
                    </a:lnTo>
                    <a:lnTo>
                      <a:pt x="249" y="192"/>
                    </a:lnTo>
                    <a:lnTo>
                      <a:pt x="247" y="190"/>
                    </a:lnTo>
                    <a:lnTo>
                      <a:pt x="244" y="190"/>
                    </a:lnTo>
                    <a:lnTo>
                      <a:pt x="244" y="187"/>
                    </a:lnTo>
                    <a:lnTo>
                      <a:pt x="243" y="187"/>
                    </a:lnTo>
                    <a:lnTo>
                      <a:pt x="240" y="185"/>
                    </a:lnTo>
                    <a:lnTo>
                      <a:pt x="238" y="183"/>
                    </a:lnTo>
                    <a:lnTo>
                      <a:pt x="236" y="183"/>
                    </a:lnTo>
                    <a:lnTo>
                      <a:pt x="236" y="180"/>
                    </a:lnTo>
                    <a:lnTo>
                      <a:pt x="236" y="178"/>
                    </a:lnTo>
                    <a:lnTo>
                      <a:pt x="234" y="178"/>
                    </a:lnTo>
                    <a:lnTo>
                      <a:pt x="234" y="176"/>
                    </a:lnTo>
                    <a:lnTo>
                      <a:pt x="234" y="173"/>
                    </a:lnTo>
                    <a:lnTo>
                      <a:pt x="232" y="173"/>
                    </a:lnTo>
                    <a:lnTo>
                      <a:pt x="232" y="171"/>
                    </a:lnTo>
                    <a:lnTo>
                      <a:pt x="230" y="169"/>
                    </a:lnTo>
                    <a:lnTo>
                      <a:pt x="227" y="169"/>
                    </a:lnTo>
                    <a:lnTo>
                      <a:pt x="225" y="166"/>
                    </a:lnTo>
                    <a:lnTo>
                      <a:pt x="223" y="166"/>
                    </a:lnTo>
                    <a:lnTo>
                      <a:pt x="223" y="164"/>
                    </a:lnTo>
                    <a:lnTo>
                      <a:pt x="221" y="164"/>
                    </a:lnTo>
                    <a:lnTo>
                      <a:pt x="221" y="162"/>
                    </a:lnTo>
                    <a:lnTo>
                      <a:pt x="219" y="162"/>
                    </a:lnTo>
                    <a:lnTo>
                      <a:pt x="219" y="160"/>
                    </a:lnTo>
                    <a:lnTo>
                      <a:pt x="216" y="160"/>
                    </a:lnTo>
                    <a:lnTo>
                      <a:pt x="216" y="157"/>
                    </a:lnTo>
                    <a:lnTo>
                      <a:pt x="214" y="157"/>
                    </a:lnTo>
                    <a:lnTo>
                      <a:pt x="212" y="155"/>
                    </a:lnTo>
                    <a:lnTo>
                      <a:pt x="210" y="152"/>
                    </a:lnTo>
                    <a:lnTo>
                      <a:pt x="208" y="150"/>
                    </a:lnTo>
                    <a:lnTo>
                      <a:pt x="206" y="148"/>
                    </a:lnTo>
                    <a:lnTo>
                      <a:pt x="203" y="146"/>
                    </a:lnTo>
                    <a:lnTo>
                      <a:pt x="201" y="146"/>
                    </a:lnTo>
                    <a:lnTo>
                      <a:pt x="199" y="146"/>
                    </a:lnTo>
                    <a:lnTo>
                      <a:pt x="197" y="143"/>
                    </a:lnTo>
                    <a:lnTo>
                      <a:pt x="195" y="141"/>
                    </a:lnTo>
                    <a:lnTo>
                      <a:pt x="193" y="141"/>
                    </a:lnTo>
                    <a:lnTo>
                      <a:pt x="190" y="138"/>
                    </a:lnTo>
                    <a:lnTo>
                      <a:pt x="188" y="138"/>
                    </a:lnTo>
                    <a:lnTo>
                      <a:pt x="188" y="137"/>
                    </a:lnTo>
                    <a:lnTo>
                      <a:pt x="186" y="137"/>
                    </a:lnTo>
                    <a:lnTo>
                      <a:pt x="184" y="137"/>
                    </a:lnTo>
                    <a:lnTo>
                      <a:pt x="184" y="134"/>
                    </a:lnTo>
                    <a:lnTo>
                      <a:pt x="182" y="134"/>
                    </a:lnTo>
                    <a:lnTo>
                      <a:pt x="179" y="132"/>
                    </a:lnTo>
                    <a:lnTo>
                      <a:pt x="178" y="132"/>
                    </a:lnTo>
                    <a:lnTo>
                      <a:pt x="178" y="129"/>
                    </a:lnTo>
                    <a:lnTo>
                      <a:pt x="175" y="129"/>
                    </a:lnTo>
                    <a:lnTo>
                      <a:pt x="173" y="129"/>
                    </a:lnTo>
                    <a:lnTo>
                      <a:pt x="171" y="129"/>
                    </a:lnTo>
                    <a:lnTo>
                      <a:pt x="171" y="127"/>
                    </a:lnTo>
                    <a:lnTo>
                      <a:pt x="169" y="127"/>
                    </a:lnTo>
                    <a:lnTo>
                      <a:pt x="167" y="127"/>
                    </a:lnTo>
                    <a:lnTo>
                      <a:pt x="165" y="125"/>
                    </a:lnTo>
                    <a:lnTo>
                      <a:pt x="162" y="125"/>
                    </a:lnTo>
                    <a:lnTo>
                      <a:pt x="160" y="125"/>
                    </a:lnTo>
                    <a:lnTo>
                      <a:pt x="158" y="123"/>
                    </a:lnTo>
                    <a:lnTo>
                      <a:pt x="156" y="123"/>
                    </a:lnTo>
                    <a:lnTo>
                      <a:pt x="154" y="120"/>
                    </a:lnTo>
                    <a:lnTo>
                      <a:pt x="152" y="118"/>
                    </a:lnTo>
                    <a:lnTo>
                      <a:pt x="149" y="118"/>
                    </a:lnTo>
                    <a:lnTo>
                      <a:pt x="147" y="116"/>
                    </a:lnTo>
                    <a:lnTo>
                      <a:pt x="145" y="116"/>
                    </a:lnTo>
                    <a:lnTo>
                      <a:pt x="143" y="113"/>
                    </a:lnTo>
                    <a:lnTo>
                      <a:pt x="141" y="113"/>
                    </a:lnTo>
                    <a:lnTo>
                      <a:pt x="138" y="113"/>
                    </a:lnTo>
                    <a:lnTo>
                      <a:pt x="136" y="113"/>
                    </a:lnTo>
                    <a:lnTo>
                      <a:pt x="134" y="111"/>
                    </a:lnTo>
                    <a:lnTo>
                      <a:pt x="132" y="113"/>
                    </a:lnTo>
                    <a:lnTo>
                      <a:pt x="132" y="111"/>
                    </a:lnTo>
                    <a:lnTo>
                      <a:pt x="130" y="111"/>
                    </a:lnTo>
                    <a:lnTo>
                      <a:pt x="128" y="111"/>
                    </a:lnTo>
                    <a:lnTo>
                      <a:pt x="125" y="111"/>
                    </a:lnTo>
                    <a:lnTo>
                      <a:pt x="124" y="111"/>
                    </a:lnTo>
                    <a:lnTo>
                      <a:pt x="121" y="111"/>
                    </a:lnTo>
                    <a:lnTo>
                      <a:pt x="119" y="111"/>
                    </a:lnTo>
                    <a:lnTo>
                      <a:pt x="117" y="111"/>
                    </a:lnTo>
                    <a:lnTo>
                      <a:pt x="115" y="111"/>
                    </a:lnTo>
                    <a:lnTo>
                      <a:pt x="113" y="111"/>
                    </a:lnTo>
                    <a:lnTo>
                      <a:pt x="110" y="111"/>
                    </a:lnTo>
                    <a:lnTo>
                      <a:pt x="108" y="111"/>
                    </a:lnTo>
                    <a:lnTo>
                      <a:pt x="106" y="111"/>
                    </a:lnTo>
                    <a:lnTo>
                      <a:pt x="104" y="111"/>
                    </a:lnTo>
                    <a:lnTo>
                      <a:pt x="102" y="109"/>
                    </a:lnTo>
                    <a:lnTo>
                      <a:pt x="100" y="109"/>
                    </a:lnTo>
                    <a:lnTo>
                      <a:pt x="97" y="109"/>
                    </a:lnTo>
                    <a:lnTo>
                      <a:pt x="95" y="109"/>
                    </a:lnTo>
                    <a:lnTo>
                      <a:pt x="93" y="109"/>
                    </a:lnTo>
                    <a:lnTo>
                      <a:pt x="91" y="106"/>
                    </a:lnTo>
                    <a:lnTo>
                      <a:pt x="89" y="106"/>
                    </a:lnTo>
                    <a:lnTo>
                      <a:pt x="87" y="106"/>
                    </a:lnTo>
                    <a:lnTo>
                      <a:pt x="84" y="104"/>
                    </a:lnTo>
                    <a:lnTo>
                      <a:pt x="82" y="104"/>
                    </a:lnTo>
                    <a:lnTo>
                      <a:pt x="80" y="104"/>
                    </a:lnTo>
                    <a:lnTo>
                      <a:pt x="78" y="102"/>
                    </a:lnTo>
                    <a:lnTo>
                      <a:pt x="76" y="102"/>
                    </a:lnTo>
                    <a:lnTo>
                      <a:pt x="74" y="102"/>
                    </a:lnTo>
                    <a:lnTo>
                      <a:pt x="71" y="102"/>
                    </a:lnTo>
                    <a:lnTo>
                      <a:pt x="69" y="102"/>
                    </a:lnTo>
                    <a:lnTo>
                      <a:pt x="69" y="99"/>
                    </a:lnTo>
                    <a:lnTo>
                      <a:pt x="67" y="102"/>
                    </a:lnTo>
                    <a:lnTo>
                      <a:pt x="65" y="102"/>
                    </a:lnTo>
                    <a:lnTo>
                      <a:pt x="63" y="102"/>
                    </a:lnTo>
                    <a:lnTo>
                      <a:pt x="60" y="102"/>
                    </a:lnTo>
                    <a:lnTo>
                      <a:pt x="59" y="102"/>
                    </a:lnTo>
                    <a:lnTo>
                      <a:pt x="56" y="102"/>
                    </a:lnTo>
                    <a:lnTo>
                      <a:pt x="54" y="102"/>
                    </a:lnTo>
                    <a:lnTo>
                      <a:pt x="52" y="102"/>
                    </a:lnTo>
                    <a:lnTo>
                      <a:pt x="50" y="102"/>
                    </a:lnTo>
                    <a:lnTo>
                      <a:pt x="48" y="104"/>
                    </a:lnTo>
                    <a:lnTo>
                      <a:pt x="46" y="104"/>
                    </a:lnTo>
                    <a:lnTo>
                      <a:pt x="43" y="104"/>
                    </a:lnTo>
                    <a:lnTo>
                      <a:pt x="41" y="104"/>
                    </a:lnTo>
                    <a:lnTo>
                      <a:pt x="39" y="104"/>
                    </a:lnTo>
                    <a:lnTo>
                      <a:pt x="37" y="104"/>
                    </a:lnTo>
                    <a:lnTo>
                      <a:pt x="35" y="104"/>
                    </a:lnTo>
                    <a:lnTo>
                      <a:pt x="32" y="104"/>
                    </a:lnTo>
                    <a:lnTo>
                      <a:pt x="30" y="104"/>
                    </a:lnTo>
                    <a:lnTo>
                      <a:pt x="28" y="104"/>
                    </a:lnTo>
                    <a:lnTo>
                      <a:pt x="26" y="104"/>
                    </a:lnTo>
                    <a:lnTo>
                      <a:pt x="24" y="104"/>
                    </a:lnTo>
                    <a:lnTo>
                      <a:pt x="22" y="104"/>
                    </a:lnTo>
                    <a:lnTo>
                      <a:pt x="19" y="104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5" y="106"/>
                    </a:lnTo>
                    <a:lnTo>
                      <a:pt x="13" y="104"/>
                    </a:lnTo>
                    <a:lnTo>
                      <a:pt x="11" y="104"/>
                    </a:lnTo>
                    <a:lnTo>
                      <a:pt x="9" y="104"/>
                    </a:lnTo>
                    <a:lnTo>
                      <a:pt x="7" y="104"/>
                    </a:lnTo>
                    <a:lnTo>
                      <a:pt x="7" y="102"/>
                    </a:lnTo>
                    <a:lnTo>
                      <a:pt x="7" y="104"/>
                    </a:lnTo>
                    <a:lnTo>
                      <a:pt x="0" y="102"/>
                    </a:lnTo>
                    <a:lnTo>
                      <a:pt x="2" y="95"/>
                    </a:lnTo>
                    <a:lnTo>
                      <a:pt x="2" y="93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2" y="76"/>
                    </a:lnTo>
                    <a:lnTo>
                      <a:pt x="0" y="74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2" y="58"/>
                    </a:lnTo>
                    <a:lnTo>
                      <a:pt x="2" y="55"/>
                    </a:lnTo>
                    <a:lnTo>
                      <a:pt x="2" y="53"/>
                    </a:lnTo>
                    <a:lnTo>
                      <a:pt x="5" y="51"/>
                    </a:lnTo>
                    <a:lnTo>
                      <a:pt x="5" y="48"/>
                    </a:lnTo>
                    <a:lnTo>
                      <a:pt x="5" y="46"/>
                    </a:lnTo>
                    <a:lnTo>
                      <a:pt x="5" y="44"/>
                    </a:lnTo>
                    <a:lnTo>
                      <a:pt x="5" y="41"/>
                    </a:lnTo>
                    <a:lnTo>
                      <a:pt x="5" y="39"/>
                    </a:lnTo>
                    <a:lnTo>
                      <a:pt x="5" y="37"/>
                    </a:lnTo>
                    <a:lnTo>
                      <a:pt x="5" y="35"/>
                    </a:lnTo>
                    <a:lnTo>
                      <a:pt x="7" y="35"/>
                    </a:lnTo>
                    <a:lnTo>
                      <a:pt x="7" y="32"/>
                    </a:lnTo>
                    <a:lnTo>
                      <a:pt x="7" y="30"/>
                    </a:lnTo>
                    <a:lnTo>
                      <a:pt x="5" y="26"/>
                    </a:lnTo>
                    <a:lnTo>
                      <a:pt x="9" y="26"/>
                    </a:lnTo>
                    <a:lnTo>
                      <a:pt x="11" y="26"/>
                    </a:lnTo>
                    <a:lnTo>
                      <a:pt x="11" y="27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8" y="27"/>
                    </a:lnTo>
                    <a:lnTo>
                      <a:pt x="19" y="30"/>
                    </a:lnTo>
                    <a:lnTo>
                      <a:pt x="22" y="30"/>
                    </a:lnTo>
                    <a:lnTo>
                      <a:pt x="24" y="30"/>
                    </a:lnTo>
                    <a:lnTo>
                      <a:pt x="26" y="30"/>
                    </a:lnTo>
                    <a:lnTo>
                      <a:pt x="28" y="30"/>
                    </a:lnTo>
                    <a:lnTo>
                      <a:pt x="30" y="32"/>
                    </a:lnTo>
                    <a:lnTo>
                      <a:pt x="32" y="32"/>
                    </a:lnTo>
                    <a:lnTo>
                      <a:pt x="35" y="32"/>
                    </a:lnTo>
                    <a:lnTo>
                      <a:pt x="37" y="32"/>
                    </a:lnTo>
                    <a:lnTo>
                      <a:pt x="39" y="35"/>
                    </a:lnTo>
                    <a:lnTo>
                      <a:pt x="41" y="35"/>
                    </a:lnTo>
                    <a:lnTo>
                      <a:pt x="43" y="35"/>
                    </a:lnTo>
                    <a:lnTo>
                      <a:pt x="43" y="37"/>
                    </a:lnTo>
                    <a:lnTo>
                      <a:pt x="46" y="37"/>
                    </a:lnTo>
                    <a:lnTo>
                      <a:pt x="48" y="37"/>
                    </a:lnTo>
                    <a:lnTo>
                      <a:pt x="50" y="39"/>
                    </a:lnTo>
                    <a:lnTo>
                      <a:pt x="52" y="39"/>
                    </a:lnTo>
                    <a:lnTo>
                      <a:pt x="54" y="39"/>
                    </a:lnTo>
                    <a:lnTo>
                      <a:pt x="56" y="39"/>
                    </a:lnTo>
                    <a:lnTo>
                      <a:pt x="59" y="39"/>
                    </a:lnTo>
                    <a:lnTo>
                      <a:pt x="60" y="39"/>
                    </a:lnTo>
                    <a:lnTo>
                      <a:pt x="63" y="39"/>
                    </a:lnTo>
                    <a:lnTo>
                      <a:pt x="65" y="39"/>
                    </a:lnTo>
                    <a:lnTo>
                      <a:pt x="65" y="37"/>
                    </a:lnTo>
                    <a:lnTo>
                      <a:pt x="67" y="37"/>
                    </a:lnTo>
                    <a:lnTo>
                      <a:pt x="69" y="37"/>
                    </a:lnTo>
                    <a:lnTo>
                      <a:pt x="71" y="37"/>
                    </a:lnTo>
                    <a:lnTo>
                      <a:pt x="74" y="37"/>
                    </a:lnTo>
                    <a:lnTo>
                      <a:pt x="76" y="37"/>
                    </a:lnTo>
                    <a:lnTo>
                      <a:pt x="78" y="37"/>
                    </a:lnTo>
                    <a:lnTo>
                      <a:pt x="80" y="37"/>
                    </a:lnTo>
                    <a:lnTo>
                      <a:pt x="82" y="37"/>
                    </a:lnTo>
                    <a:lnTo>
                      <a:pt x="84" y="37"/>
                    </a:lnTo>
                    <a:lnTo>
                      <a:pt x="87" y="37"/>
                    </a:lnTo>
                    <a:lnTo>
                      <a:pt x="89" y="37"/>
                    </a:lnTo>
                    <a:lnTo>
                      <a:pt x="91" y="37"/>
                    </a:lnTo>
                    <a:lnTo>
                      <a:pt x="93" y="39"/>
                    </a:lnTo>
                    <a:lnTo>
                      <a:pt x="95" y="39"/>
                    </a:lnTo>
                    <a:lnTo>
                      <a:pt x="97" y="39"/>
                    </a:lnTo>
                    <a:lnTo>
                      <a:pt x="100" y="39"/>
                    </a:lnTo>
                    <a:lnTo>
                      <a:pt x="102" y="39"/>
                    </a:lnTo>
                    <a:lnTo>
                      <a:pt x="104" y="39"/>
                    </a:lnTo>
                    <a:lnTo>
                      <a:pt x="106" y="39"/>
                    </a:lnTo>
                    <a:lnTo>
                      <a:pt x="108" y="41"/>
                    </a:lnTo>
                    <a:lnTo>
                      <a:pt x="110" y="41"/>
                    </a:lnTo>
                    <a:lnTo>
                      <a:pt x="113" y="41"/>
                    </a:lnTo>
                    <a:lnTo>
                      <a:pt x="115" y="41"/>
                    </a:lnTo>
                    <a:lnTo>
                      <a:pt x="117" y="41"/>
                    </a:lnTo>
                    <a:lnTo>
                      <a:pt x="117" y="44"/>
                    </a:lnTo>
                    <a:lnTo>
                      <a:pt x="119" y="44"/>
                    </a:lnTo>
                    <a:lnTo>
                      <a:pt x="121" y="46"/>
                    </a:lnTo>
                    <a:lnTo>
                      <a:pt x="124" y="46"/>
                    </a:lnTo>
                    <a:lnTo>
                      <a:pt x="124" y="48"/>
                    </a:lnTo>
                    <a:lnTo>
                      <a:pt x="125" y="48"/>
                    </a:lnTo>
                    <a:lnTo>
                      <a:pt x="128" y="48"/>
                    </a:lnTo>
                    <a:lnTo>
                      <a:pt x="128" y="51"/>
                    </a:lnTo>
                    <a:lnTo>
                      <a:pt x="130" y="51"/>
                    </a:lnTo>
                    <a:lnTo>
                      <a:pt x="132" y="51"/>
                    </a:lnTo>
                    <a:lnTo>
                      <a:pt x="134" y="51"/>
                    </a:lnTo>
                    <a:lnTo>
                      <a:pt x="134" y="53"/>
                    </a:lnTo>
                    <a:lnTo>
                      <a:pt x="136" y="53"/>
                    </a:lnTo>
                    <a:lnTo>
                      <a:pt x="138" y="53"/>
                    </a:lnTo>
                    <a:lnTo>
                      <a:pt x="141" y="53"/>
                    </a:lnTo>
                    <a:lnTo>
                      <a:pt x="143" y="53"/>
                    </a:lnTo>
                    <a:lnTo>
                      <a:pt x="145" y="53"/>
                    </a:lnTo>
                    <a:lnTo>
                      <a:pt x="147" y="55"/>
                    </a:lnTo>
                    <a:lnTo>
                      <a:pt x="149" y="55"/>
                    </a:lnTo>
                    <a:lnTo>
                      <a:pt x="152" y="55"/>
                    </a:lnTo>
                    <a:lnTo>
                      <a:pt x="154" y="55"/>
                    </a:lnTo>
                    <a:lnTo>
                      <a:pt x="156" y="58"/>
                    </a:lnTo>
                    <a:lnTo>
                      <a:pt x="158" y="58"/>
                    </a:lnTo>
                    <a:lnTo>
                      <a:pt x="160" y="58"/>
                    </a:lnTo>
                    <a:lnTo>
                      <a:pt x="162" y="58"/>
                    </a:lnTo>
                    <a:lnTo>
                      <a:pt x="165" y="58"/>
                    </a:lnTo>
                    <a:lnTo>
                      <a:pt x="165" y="55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71" y="55"/>
                    </a:lnTo>
                    <a:lnTo>
                      <a:pt x="173" y="55"/>
                    </a:lnTo>
                    <a:lnTo>
                      <a:pt x="175" y="55"/>
                    </a:lnTo>
                    <a:lnTo>
                      <a:pt x="178" y="55"/>
                    </a:lnTo>
                    <a:lnTo>
                      <a:pt x="179" y="55"/>
                    </a:lnTo>
                    <a:lnTo>
                      <a:pt x="182" y="55"/>
                    </a:lnTo>
                    <a:lnTo>
                      <a:pt x="184" y="55"/>
                    </a:lnTo>
                    <a:lnTo>
                      <a:pt x="186" y="55"/>
                    </a:lnTo>
                    <a:lnTo>
                      <a:pt x="188" y="53"/>
                    </a:lnTo>
                    <a:lnTo>
                      <a:pt x="188" y="51"/>
                    </a:lnTo>
                    <a:lnTo>
                      <a:pt x="190" y="51"/>
                    </a:lnTo>
                    <a:lnTo>
                      <a:pt x="193" y="48"/>
                    </a:lnTo>
                    <a:lnTo>
                      <a:pt x="195" y="46"/>
                    </a:lnTo>
                    <a:lnTo>
                      <a:pt x="195" y="44"/>
                    </a:lnTo>
                    <a:lnTo>
                      <a:pt x="197" y="44"/>
                    </a:lnTo>
                    <a:lnTo>
                      <a:pt x="199" y="41"/>
                    </a:lnTo>
                    <a:lnTo>
                      <a:pt x="199" y="39"/>
                    </a:lnTo>
                    <a:lnTo>
                      <a:pt x="201" y="37"/>
                    </a:lnTo>
                    <a:lnTo>
                      <a:pt x="203" y="35"/>
                    </a:lnTo>
                    <a:lnTo>
                      <a:pt x="203" y="32"/>
                    </a:lnTo>
                    <a:lnTo>
                      <a:pt x="206" y="32"/>
                    </a:lnTo>
                    <a:lnTo>
                      <a:pt x="208" y="32"/>
                    </a:lnTo>
                    <a:lnTo>
                      <a:pt x="208" y="30"/>
                    </a:lnTo>
                    <a:lnTo>
                      <a:pt x="210" y="30"/>
                    </a:lnTo>
                    <a:lnTo>
                      <a:pt x="212" y="30"/>
                    </a:lnTo>
                    <a:lnTo>
                      <a:pt x="214" y="30"/>
                    </a:lnTo>
                    <a:lnTo>
                      <a:pt x="216" y="30"/>
                    </a:lnTo>
                    <a:lnTo>
                      <a:pt x="219" y="30"/>
                    </a:lnTo>
                    <a:lnTo>
                      <a:pt x="219" y="27"/>
                    </a:lnTo>
                    <a:lnTo>
                      <a:pt x="221" y="27"/>
                    </a:lnTo>
                    <a:lnTo>
                      <a:pt x="223" y="26"/>
                    </a:lnTo>
                    <a:lnTo>
                      <a:pt x="225" y="26"/>
                    </a:lnTo>
                    <a:lnTo>
                      <a:pt x="227" y="23"/>
                    </a:lnTo>
                    <a:lnTo>
                      <a:pt x="230" y="23"/>
                    </a:lnTo>
                    <a:lnTo>
                      <a:pt x="232" y="23"/>
                    </a:lnTo>
                    <a:lnTo>
                      <a:pt x="234" y="23"/>
                    </a:lnTo>
                    <a:lnTo>
                      <a:pt x="236" y="23"/>
                    </a:lnTo>
                    <a:lnTo>
                      <a:pt x="236" y="21"/>
                    </a:lnTo>
                    <a:lnTo>
                      <a:pt x="238" y="21"/>
                    </a:lnTo>
                    <a:lnTo>
                      <a:pt x="240" y="21"/>
                    </a:lnTo>
                    <a:lnTo>
                      <a:pt x="243" y="18"/>
                    </a:lnTo>
                    <a:lnTo>
                      <a:pt x="244" y="18"/>
                    </a:lnTo>
                    <a:lnTo>
                      <a:pt x="247" y="16"/>
                    </a:lnTo>
                    <a:lnTo>
                      <a:pt x="249" y="14"/>
                    </a:lnTo>
                    <a:lnTo>
                      <a:pt x="251" y="14"/>
                    </a:lnTo>
                    <a:lnTo>
                      <a:pt x="253" y="12"/>
                    </a:lnTo>
                    <a:lnTo>
                      <a:pt x="255" y="12"/>
                    </a:lnTo>
                    <a:lnTo>
                      <a:pt x="255" y="9"/>
                    </a:lnTo>
                    <a:lnTo>
                      <a:pt x="257" y="9"/>
                    </a:lnTo>
                    <a:lnTo>
                      <a:pt x="260" y="7"/>
                    </a:lnTo>
                    <a:lnTo>
                      <a:pt x="262" y="7"/>
                    </a:lnTo>
                    <a:lnTo>
                      <a:pt x="262" y="4"/>
                    </a:lnTo>
                    <a:lnTo>
                      <a:pt x="264" y="4"/>
                    </a:lnTo>
                    <a:lnTo>
                      <a:pt x="266" y="4"/>
                    </a:lnTo>
                    <a:lnTo>
                      <a:pt x="266" y="2"/>
                    </a:lnTo>
                    <a:lnTo>
                      <a:pt x="268" y="2"/>
                    </a:lnTo>
                    <a:lnTo>
                      <a:pt x="271" y="2"/>
                    </a:lnTo>
                    <a:lnTo>
                      <a:pt x="273" y="2"/>
                    </a:lnTo>
                    <a:lnTo>
                      <a:pt x="275" y="0"/>
                    </a:lnTo>
                    <a:lnTo>
                      <a:pt x="277" y="0"/>
                    </a:lnTo>
                    <a:lnTo>
                      <a:pt x="279" y="0"/>
                    </a:lnTo>
                    <a:lnTo>
                      <a:pt x="281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8" y="0"/>
                    </a:lnTo>
                    <a:lnTo>
                      <a:pt x="290" y="0"/>
                    </a:lnTo>
                    <a:lnTo>
                      <a:pt x="292" y="0"/>
                    </a:lnTo>
                    <a:lnTo>
                      <a:pt x="294" y="2"/>
                    </a:lnTo>
                    <a:lnTo>
                      <a:pt x="296" y="2"/>
                    </a:lnTo>
                    <a:lnTo>
                      <a:pt x="299" y="2"/>
                    </a:lnTo>
                    <a:lnTo>
                      <a:pt x="301" y="2"/>
                    </a:lnTo>
                    <a:lnTo>
                      <a:pt x="303" y="2"/>
                    </a:lnTo>
                    <a:lnTo>
                      <a:pt x="305" y="2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09" y="4"/>
                    </a:lnTo>
                    <a:lnTo>
                      <a:pt x="312" y="7"/>
                    </a:lnTo>
                    <a:lnTo>
                      <a:pt x="314" y="7"/>
                    </a:lnTo>
                    <a:lnTo>
                      <a:pt x="314" y="9"/>
                    </a:lnTo>
                    <a:lnTo>
                      <a:pt x="316" y="9"/>
                    </a:lnTo>
                    <a:lnTo>
                      <a:pt x="316" y="12"/>
                    </a:lnTo>
                    <a:lnTo>
                      <a:pt x="318" y="12"/>
                    </a:lnTo>
                    <a:lnTo>
                      <a:pt x="320" y="14"/>
                    </a:lnTo>
                    <a:lnTo>
                      <a:pt x="322" y="16"/>
                    </a:lnTo>
                    <a:lnTo>
                      <a:pt x="325" y="16"/>
                    </a:lnTo>
                    <a:lnTo>
                      <a:pt x="327" y="16"/>
                    </a:lnTo>
                    <a:lnTo>
                      <a:pt x="329" y="16"/>
                    </a:lnTo>
                    <a:lnTo>
                      <a:pt x="329" y="18"/>
                    </a:lnTo>
                    <a:lnTo>
                      <a:pt x="331" y="18"/>
                    </a:lnTo>
                    <a:lnTo>
                      <a:pt x="333" y="18"/>
                    </a:lnTo>
                    <a:lnTo>
                      <a:pt x="335" y="18"/>
                    </a:lnTo>
                    <a:lnTo>
                      <a:pt x="338" y="18"/>
                    </a:lnTo>
                    <a:lnTo>
                      <a:pt x="340" y="21"/>
                    </a:lnTo>
                    <a:lnTo>
                      <a:pt x="342" y="21"/>
                    </a:lnTo>
                    <a:lnTo>
                      <a:pt x="344" y="21"/>
                    </a:lnTo>
                    <a:lnTo>
                      <a:pt x="346" y="21"/>
                    </a:lnTo>
                    <a:lnTo>
                      <a:pt x="349" y="21"/>
                    </a:lnTo>
                    <a:lnTo>
                      <a:pt x="350" y="18"/>
                    </a:lnTo>
                    <a:lnTo>
                      <a:pt x="353" y="18"/>
                    </a:lnTo>
                    <a:lnTo>
                      <a:pt x="355" y="18"/>
                    </a:lnTo>
                    <a:lnTo>
                      <a:pt x="355" y="16"/>
                    </a:lnTo>
                    <a:lnTo>
                      <a:pt x="357" y="16"/>
                    </a:lnTo>
                    <a:lnTo>
                      <a:pt x="359" y="14"/>
                    </a:lnTo>
                    <a:lnTo>
                      <a:pt x="361" y="14"/>
                    </a:lnTo>
                    <a:lnTo>
                      <a:pt x="363" y="12"/>
                    </a:lnTo>
                    <a:lnTo>
                      <a:pt x="366" y="12"/>
                    </a:lnTo>
                    <a:lnTo>
                      <a:pt x="368" y="9"/>
                    </a:lnTo>
                    <a:lnTo>
                      <a:pt x="370" y="9"/>
                    </a:lnTo>
                    <a:lnTo>
                      <a:pt x="372" y="7"/>
                    </a:lnTo>
                    <a:lnTo>
                      <a:pt x="374" y="7"/>
                    </a:lnTo>
                    <a:lnTo>
                      <a:pt x="377" y="7"/>
                    </a:lnTo>
                    <a:lnTo>
                      <a:pt x="377" y="4"/>
                    </a:lnTo>
                    <a:lnTo>
                      <a:pt x="379" y="4"/>
                    </a:lnTo>
                    <a:lnTo>
                      <a:pt x="381" y="4"/>
                    </a:lnTo>
                    <a:lnTo>
                      <a:pt x="383" y="4"/>
                    </a:lnTo>
                    <a:lnTo>
                      <a:pt x="385" y="4"/>
                    </a:lnTo>
                    <a:lnTo>
                      <a:pt x="387" y="4"/>
                    </a:lnTo>
                    <a:lnTo>
                      <a:pt x="387" y="2"/>
                    </a:lnTo>
                    <a:lnTo>
                      <a:pt x="390" y="2"/>
                    </a:lnTo>
                    <a:lnTo>
                      <a:pt x="392" y="2"/>
                    </a:lnTo>
                    <a:lnTo>
                      <a:pt x="394" y="4"/>
                    </a:lnTo>
                    <a:lnTo>
                      <a:pt x="396" y="4"/>
                    </a:lnTo>
                    <a:lnTo>
                      <a:pt x="398" y="4"/>
                    </a:lnTo>
                    <a:lnTo>
                      <a:pt x="404" y="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Freeform 123"/>
              <p:cNvSpPr>
                <a:spLocks/>
              </p:cNvSpPr>
              <p:nvPr/>
            </p:nvSpPr>
            <p:spPr bwMode="auto">
              <a:xfrm>
                <a:off x="3795" y="1382"/>
                <a:ext cx="716" cy="223"/>
              </a:xfrm>
              <a:custGeom>
                <a:avLst/>
                <a:gdLst>
                  <a:gd name="T0" fmla="*/ 2147483647 w 500"/>
                  <a:gd name="T1" fmla="*/ 285553268 h 167"/>
                  <a:gd name="T2" fmla="*/ 2147483647 w 500"/>
                  <a:gd name="T3" fmla="*/ 467536626 h 167"/>
                  <a:gd name="T4" fmla="*/ 2147483647 w 500"/>
                  <a:gd name="T5" fmla="*/ 651267943 h 167"/>
                  <a:gd name="T6" fmla="*/ 2147483647 w 500"/>
                  <a:gd name="T7" fmla="*/ 840919806 h 167"/>
                  <a:gd name="T8" fmla="*/ 2147483647 w 500"/>
                  <a:gd name="T9" fmla="*/ 977265421 h 167"/>
                  <a:gd name="T10" fmla="*/ 2147483647 w 500"/>
                  <a:gd name="T11" fmla="*/ 1028947359 h 167"/>
                  <a:gd name="T12" fmla="*/ 2147483647 w 500"/>
                  <a:gd name="T13" fmla="*/ 977265421 h 167"/>
                  <a:gd name="T14" fmla="*/ 2147483647 w 500"/>
                  <a:gd name="T15" fmla="*/ 1028947359 h 167"/>
                  <a:gd name="T16" fmla="*/ 2147483647 w 500"/>
                  <a:gd name="T17" fmla="*/ 1176206941 h 167"/>
                  <a:gd name="T18" fmla="*/ 2147483647 w 500"/>
                  <a:gd name="T19" fmla="*/ 1295528006 h 167"/>
                  <a:gd name="T20" fmla="*/ 2147483647 w 500"/>
                  <a:gd name="T21" fmla="*/ 1304971013 h 167"/>
                  <a:gd name="T22" fmla="*/ 2147483647 w 500"/>
                  <a:gd name="T23" fmla="*/ 1176206941 h 167"/>
                  <a:gd name="T24" fmla="*/ 2147483647 w 500"/>
                  <a:gd name="T25" fmla="*/ 1028947359 h 167"/>
                  <a:gd name="T26" fmla="*/ 2147483647 w 500"/>
                  <a:gd name="T27" fmla="*/ 991775870 h 167"/>
                  <a:gd name="T28" fmla="*/ 2147483647 w 500"/>
                  <a:gd name="T29" fmla="*/ 1122903605 h 167"/>
                  <a:gd name="T30" fmla="*/ 2147483647 w 500"/>
                  <a:gd name="T31" fmla="*/ 1349493181 h 167"/>
                  <a:gd name="T32" fmla="*/ 2147483647 w 500"/>
                  <a:gd name="T33" fmla="*/ 1197245131 h 167"/>
                  <a:gd name="T34" fmla="*/ 2147483647 w 500"/>
                  <a:gd name="T35" fmla="*/ 1010607137 h 167"/>
                  <a:gd name="T36" fmla="*/ 2147483647 w 500"/>
                  <a:gd name="T37" fmla="*/ 957958367 h 167"/>
                  <a:gd name="T38" fmla="*/ 2147483647 w 500"/>
                  <a:gd name="T39" fmla="*/ 880837716 h 167"/>
                  <a:gd name="T40" fmla="*/ 2147483647 w 500"/>
                  <a:gd name="T41" fmla="*/ 787021980 h 167"/>
                  <a:gd name="T42" fmla="*/ 2147483647 w 500"/>
                  <a:gd name="T43" fmla="*/ 751156954 h 167"/>
                  <a:gd name="T44" fmla="*/ 2147483647 w 500"/>
                  <a:gd name="T45" fmla="*/ 880837716 h 167"/>
                  <a:gd name="T46" fmla="*/ 2147483647 w 500"/>
                  <a:gd name="T47" fmla="*/ 1050933242 h 167"/>
                  <a:gd name="T48" fmla="*/ 2147483647 w 500"/>
                  <a:gd name="T49" fmla="*/ 1176206941 h 167"/>
                  <a:gd name="T50" fmla="*/ 2147483647 w 500"/>
                  <a:gd name="T51" fmla="*/ 1295528006 h 167"/>
                  <a:gd name="T52" fmla="*/ 2147483647 w 500"/>
                  <a:gd name="T53" fmla="*/ 1253325651 h 167"/>
                  <a:gd name="T54" fmla="*/ 2147483647 w 500"/>
                  <a:gd name="T55" fmla="*/ 1105231757 h 167"/>
                  <a:gd name="T56" fmla="*/ 2147483647 w 500"/>
                  <a:gd name="T57" fmla="*/ 991775870 h 167"/>
                  <a:gd name="T58" fmla="*/ 2147483647 w 500"/>
                  <a:gd name="T59" fmla="*/ 866011848 h 167"/>
                  <a:gd name="T60" fmla="*/ 2147483647 w 500"/>
                  <a:gd name="T61" fmla="*/ 751156954 h 167"/>
                  <a:gd name="T62" fmla="*/ 2147483647 w 500"/>
                  <a:gd name="T63" fmla="*/ 597743676 h 167"/>
                  <a:gd name="T64" fmla="*/ 2147483647 w 500"/>
                  <a:gd name="T65" fmla="*/ 454812055 h 167"/>
                  <a:gd name="T66" fmla="*/ 2147483647 w 500"/>
                  <a:gd name="T67" fmla="*/ 221072206 h 167"/>
                  <a:gd name="T68" fmla="*/ 2147483647 w 500"/>
                  <a:gd name="T69" fmla="*/ 38994576 h 167"/>
                  <a:gd name="T70" fmla="*/ 2147483647 w 500"/>
                  <a:gd name="T71" fmla="*/ 52070587 h 167"/>
                  <a:gd name="T72" fmla="*/ 2147483647 w 500"/>
                  <a:gd name="T73" fmla="*/ 38994576 h 167"/>
                  <a:gd name="T74" fmla="*/ 2147483647 w 500"/>
                  <a:gd name="T75" fmla="*/ 16377181 h 167"/>
                  <a:gd name="T76" fmla="*/ 2147483647 w 500"/>
                  <a:gd name="T77" fmla="*/ 112172218 h 167"/>
                  <a:gd name="T78" fmla="*/ 2147483647 w 500"/>
                  <a:gd name="T79" fmla="*/ 285553268 h 167"/>
                  <a:gd name="T80" fmla="*/ 2147483647 w 500"/>
                  <a:gd name="T81" fmla="*/ 295204373 h 167"/>
                  <a:gd name="T82" fmla="*/ 2147483647 w 500"/>
                  <a:gd name="T83" fmla="*/ 185372525 h 167"/>
                  <a:gd name="T84" fmla="*/ 2147483647 w 500"/>
                  <a:gd name="T85" fmla="*/ 242355200 h 167"/>
                  <a:gd name="T86" fmla="*/ 2147483647 w 500"/>
                  <a:gd name="T87" fmla="*/ 295204373 h 167"/>
                  <a:gd name="T88" fmla="*/ 2147483647 w 500"/>
                  <a:gd name="T89" fmla="*/ 221072206 h 167"/>
                  <a:gd name="T90" fmla="*/ 2147483647 w 500"/>
                  <a:gd name="T91" fmla="*/ 52070587 h 167"/>
                  <a:gd name="T92" fmla="*/ 2147483647 w 500"/>
                  <a:gd name="T93" fmla="*/ 0 h 167"/>
                  <a:gd name="T94" fmla="*/ 2147483647 w 500"/>
                  <a:gd name="T95" fmla="*/ 16377181 h 167"/>
                  <a:gd name="T96" fmla="*/ 2147483647 w 500"/>
                  <a:gd name="T97" fmla="*/ 221072206 h 167"/>
                  <a:gd name="T98" fmla="*/ 2147483647 w 500"/>
                  <a:gd name="T99" fmla="*/ 394194870 h 167"/>
                  <a:gd name="T100" fmla="*/ 2147483647 w 500"/>
                  <a:gd name="T101" fmla="*/ 553496227 h 167"/>
                  <a:gd name="T102" fmla="*/ 2147483647 w 500"/>
                  <a:gd name="T103" fmla="*/ 578743311 h 167"/>
                  <a:gd name="T104" fmla="*/ 2147483647 w 500"/>
                  <a:gd name="T105" fmla="*/ 394194870 h 167"/>
                  <a:gd name="T106" fmla="*/ 2147483647 w 500"/>
                  <a:gd name="T107" fmla="*/ 285553268 h 167"/>
                  <a:gd name="T108" fmla="*/ 2147483647 w 500"/>
                  <a:gd name="T109" fmla="*/ 295204373 h 167"/>
                  <a:gd name="T110" fmla="*/ 2147483647 w 500"/>
                  <a:gd name="T111" fmla="*/ 221072206 h 167"/>
                  <a:gd name="T112" fmla="*/ 2147483647 w 500"/>
                  <a:gd name="T113" fmla="*/ 52070587 h 167"/>
                  <a:gd name="T114" fmla="*/ 2147483647 w 500"/>
                  <a:gd name="T115" fmla="*/ 38994576 h 16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00"/>
                  <a:gd name="T175" fmla="*/ 0 h 167"/>
                  <a:gd name="T176" fmla="*/ 500 w 500"/>
                  <a:gd name="T177" fmla="*/ 167 h 16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00" h="167">
                    <a:moveTo>
                      <a:pt x="495" y="10"/>
                    </a:moveTo>
                    <a:lnTo>
                      <a:pt x="495" y="14"/>
                    </a:lnTo>
                    <a:lnTo>
                      <a:pt x="495" y="16"/>
                    </a:lnTo>
                    <a:lnTo>
                      <a:pt x="495" y="19"/>
                    </a:lnTo>
                    <a:lnTo>
                      <a:pt x="495" y="21"/>
                    </a:lnTo>
                    <a:lnTo>
                      <a:pt x="493" y="21"/>
                    </a:lnTo>
                    <a:lnTo>
                      <a:pt x="493" y="23"/>
                    </a:lnTo>
                    <a:lnTo>
                      <a:pt x="493" y="26"/>
                    </a:lnTo>
                    <a:lnTo>
                      <a:pt x="493" y="28"/>
                    </a:lnTo>
                    <a:lnTo>
                      <a:pt x="495" y="30"/>
                    </a:lnTo>
                    <a:lnTo>
                      <a:pt x="495" y="33"/>
                    </a:lnTo>
                    <a:lnTo>
                      <a:pt x="495" y="35"/>
                    </a:lnTo>
                    <a:lnTo>
                      <a:pt x="498" y="37"/>
                    </a:lnTo>
                    <a:lnTo>
                      <a:pt x="498" y="40"/>
                    </a:lnTo>
                    <a:lnTo>
                      <a:pt x="500" y="40"/>
                    </a:lnTo>
                    <a:lnTo>
                      <a:pt x="500" y="42"/>
                    </a:lnTo>
                    <a:lnTo>
                      <a:pt x="500" y="44"/>
                    </a:lnTo>
                    <a:lnTo>
                      <a:pt x="500" y="46"/>
                    </a:lnTo>
                    <a:lnTo>
                      <a:pt x="500" y="49"/>
                    </a:lnTo>
                    <a:lnTo>
                      <a:pt x="498" y="49"/>
                    </a:lnTo>
                    <a:lnTo>
                      <a:pt x="498" y="51"/>
                    </a:lnTo>
                    <a:lnTo>
                      <a:pt x="498" y="54"/>
                    </a:lnTo>
                    <a:lnTo>
                      <a:pt x="495" y="56"/>
                    </a:lnTo>
                    <a:lnTo>
                      <a:pt x="495" y="58"/>
                    </a:lnTo>
                    <a:lnTo>
                      <a:pt x="495" y="60"/>
                    </a:lnTo>
                    <a:lnTo>
                      <a:pt x="495" y="63"/>
                    </a:lnTo>
                    <a:lnTo>
                      <a:pt x="493" y="63"/>
                    </a:lnTo>
                    <a:lnTo>
                      <a:pt x="493" y="65"/>
                    </a:lnTo>
                    <a:lnTo>
                      <a:pt x="493" y="68"/>
                    </a:lnTo>
                    <a:lnTo>
                      <a:pt x="493" y="70"/>
                    </a:lnTo>
                    <a:lnTo>
                      <a:pt x="491" y="70"/>
                    </a:lnTo>
                    <a:lnTo>
                      <a:pt x="491" y="72"/>
                    </a:lnTo>
                    <a:lnTo>
                      <a:pt x="491" y="74"/>
                    </a:lnTo>
                    <a:lnTo>
                      <a:pt x="491" y="77"/>
                    </a:lnTo>
                    <a:lnTo>
                      <a:pt x="491" y="79"/>
                    </a:lnTo>
                    <a:lnTo>
                      <a:pt x="493" y="81"/>
                    </a:lnTo>
                    <a:lnTo>
                      <a:pt x="493" y="83"/>
                    </a:lnTo>
                    <a:lnTo>
                      <a:pt x="491" y="83"/>
                    </a:lnTo>
                    <a:lnTo>
                      <a:pt x="491" y="86"/>
                    </a:lnTo>
                    <a:lnTo>
                      <a:pt x="491" y="88"/>
                    </a:lnTo>
                    <a:lnTo>
                      <a:pt x="491" y="90"/>
                    </a:lnTo>
                    <a:lnTo>
                      <a:pt x="491" y="93"/>
                    </a:lnTo>
                    <a:lnTo>
                      <a:pt x="491" y="95"/>
                    </a:lnTo>
                    <a:lnTo>
                      <a:pt x="491" y="97"/>
                    </a:lnTo>
                    <a:lnTo>
                      <a:pt x="491" y="100"/>
                    </a:lnTo>
                    <a:lnTo>
                      <a:pt x="489" y="100"/>
                    </a:lnTo>
                    <a:lnTo>
                      <a:pt x="489" y="102"/>
                    </a:lnTo>
                    <a:lnTo>
                      <a:pt x="489" y="104"/>
                    </a:lnTo>
                    <a:lnTo>
                      <a:pt x="487" y="104"/>
                    </a:lnTo>
                    <a:lnTo>
                      <a:pt x="487" y="107"/>
                    </a:lnTo>
                    <a:lnTo>
                      <a:pt x="485" y="109"/>
                    </a:lnTo>
                    <a:lnTo>
                      <a:pt x="482" y="111"/>
                    </a:lnTo>
                    <a:lnTo>
                      <a:pt x="482" y="113"/>
                    </a:lnTo>
                    <a:lnTo>
                      <a:pt x="481" y="113"/>
                    </a:lnTo>
                    <a:lnTo>
                      <a:pt x="481" y="116"/>
                    </a:lnTo>
                    <a:lnTo>
                      <a:pt x="478" y="116"/>
                    </a:lnTo>
                    <a:lnTo>
                      <a:pt x="478" y="118"/>
                    </a:lnTo>
                    <a:lnTo>
                      <a:pt x="476" y="123"/>
                    </a:lnTo>
                    <a:lnTo>
                      <a:pt x="472" y="118"/>
                    </a:lnTo>
                    <a:lnTo>
                      <a:pt x="470" y="121"/>
                    </a:lnTo>
                    <a:lnTo>
                      <a:pt x="468" y="121"/>
                    </a:lnTo>
                    <a:lnTo>
                      <a:pt x="465" y="121"/>
                    </a:lnTo>
                    <a:lnTo>
                      <a:pt x="463" y="123"/>
                    </a:lnTo>
                    <a:lnTo>
                      <a:pt x="461" y="123"/>
                    </a:lnTo>
                    <a:lnTo>
                      <a:pt x="461" y="125"/>
                    </a:lnTo>
                    <a:lnTo>
                      <a:pt x="459" y="125"/>
                    </a:lnTo>
                    <a:lnTo>
                      <a:pt x="457" y="127"/>
                    </a:lnTo>
                    <a:lnTo>
                      <a:pt x="454" y="127"/>
                    </a:lnTo>
                    <a:lnTo>
                      <a:pt x="452" y="127"/>
                    </a:lnTo>
                    <a:lnTo>
                      <a:pt x="450" y="127"/>
                    </a:lnTo>
                    <a:lnTo>
                      <a:pt x="448" y="127"/>
                    </a:lnTo>
                    <a:lnTo>
                      <a:pt x="446" y="127"/>
                    </a:lnTo>
                    <a:lnTo>
                      <a:pt x="444" y="127"/>
                    </a:lnTo>
                    <a:lnTo>
                      <a:pt x="444" y="125"/>
                    </a:lnTo>
                    <a:lnTo>
                      <a:pt x="441" y="125"/>
                    </a:lnTo>
                    <a:lnTo>
                      <a:pt x="439" y="125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3" y="123"/>
                    </a:lnTo>
                    <a:lnTo>
                      <a:pt x="431" y="121"/>
                    </a:lnTo>
                    <a:lnTo>
                      <a:pt x="428" y="121"/>
                    </a:lnTo>
                    <a:lnTo>
                      <a:pt x="427" y="121"/>
                    </a:lnTo>
                    <a:lnTo>
                      <a:pt x="424" y="121"/>
                    </a:lnTo>
                    <a:lnTo>
                      <a:pt x="422" y="121"/>
                    </a:lnTo>
                    <a:lnTo>
                      <a:pt x="420" y="121"/>
                    </a:lnTo>
                    <a:lnTo>
                      <a:pt x="417" y="121"/>
                    </a:lnTo>
                    <a:lnTo>
                      <a:pt x="416" y="121"/>
                    </a:lnTo>
                    <a:lnTo>
                      <a:pt x="416" y="123"/>
                    </a:lnTo>
                    <a:lnTo>
                      <a:pt x="413" y="123"/>
                    </a:lnTo>
                    <a:lnTo>
                      <a:pt x="411" y="123"/>
                    </a:lnTo>
                    <a:lnTo>
                      <a:pt x="409" y="123"/>
                    </a:lnTo>
                    <a:lnTo>
                      <a:pt x="407" y="123"/>
                    </a:lnTo>
                    <a:lnTo>
                      <a:pt x="407" y="125"/>
                    </a:lnTo>
                    <a:lnTo>
                      <a:pt x="405" y="125"/>
                    </a:lnTo>
                    <a:lnTo>
                      <a:pt x="405" y="127"/>
                    </a:lnTo>
                    <a:lnTo>
                      <a:pt x="403" y="127"/>
                    </a:lnTo>
                    <a:lnTo>
                      <a:pt x="400" y="130"/>
                    </a:lnTo>
                    <a:lnTo>
                      <a:pt x="398" y="132"/>
                    </a:lnTo>
                    <a:lnTo>
                      <a:pt x="396" y="132"/>
                    </a:lnTo>
                    <a:lnTo>
                      <a:pt x="396" y="135"/>
                    </a:lnTo>
                    <a:lnTo>
                      <a:pt x="394" y="135"/>
                    </a:lnTo>
                    <a:lnTo>
                      <a:pt x="392" y="137"/>
                    </a:lnTo>
                    <a:lnTo>
                      <a:pt x="390" y="139"/>
                    </a:lnTo>
                    <a:lnTo>
                      <a:pt x="387" y="141"/>
                    </a:lnTo>
                    <a:lnTo>
                      <a:pt x="385" y="144"/>
                    </a:lnTo>
                    <a:lnTo>
                      <a:pt x="383" y="144"/>
                    </a:lnTo>
                    <a:lnTo>
                      <a:pt x="383" y="146"/>
                    </a:lnTo>
                    <a:lnTo>
                      <a:pt x="381" y="146"/>
                    </a:lnTo>
                    <a:lnTo>
                      <a:pt x="381" y="148"/>
                    </a:lnTo>
                    <a:lnTo>
                      <a:pt x="379" y="148"/>
                    </a:lnTo>
                    <a:lnTo>
                      <a:pt x="379" y="151"/>
                    </a:lnTo>
                    <a:lnTo>
                      <a:pt x="376" y="151"/>
                    </a:lnTo>
                    <a:lnTo>
                      <a:pt x="374" y="153"/>
                    </a:lnTo>
                    <a:lnTo>
                      <a:pt x="372" y="153"/>
                    </a:lnTo>
                    <a:lnTo>
                      <a:pt x="372" y="155"/>
                    </a:lnTo>
                    <a:lnTo>
                      <a:pt x="370" y="155"/>
                    </a:lnTo>
                    <a:lnTo>
                      <a:pt x="368" y="155"/>
                    </a:lnTo>
                    <a:lnTo>
                      <a:pt x="368" y="158"/>
                    </a:lnTo>
                    <a:lnTo>
                      <a:pt x="366" y="158"/>
                    </a:lnTo>
                    <a:lnTo>
                      <a:pt x="363" y="160"/>
                    </a:lnTo>
                    <a:lnTo>
                      <a:pt x="362" y="160"/>
                    </a:lnTo>
                    <a:lnTo>
                      <a:pt x="362" y="162"/>
                    </a:lnTo>
                    <a:lnTo>
                      <a:pt x="359" y="162"/>
                    </a:lnTo>
                    <a:lnTo>
                      <a:pt x="357" y="162"/>
                    </a:lnTo>
                    <a:lnTo>
                      <a:pt x="355" y="162"/>
                    </a:lnTo>
                    <a:lnTo>
                      <a:pt x="353" y="162"/>
                    </a:lnTo>
                    <a:lnTo>
                      <a:pt x="351" y="162"/>
                    </a:lnTo>
                    <a:lnTo>
                      <a:pt x="349" y="162"/>
                    </a:lnTo>
                    <a:lnTo>
                      <a:pt x="346" y="162"/>
                    </a:lnTo>
                    <a:lnTo>
                      <a:pt x="344" y="162"/>
                    </a:lnTo>
                    <a:lnTo>
                      <a:pt x="342" y="162"/>
                    </a:lnTo>
                    <a:lnTo>
                      <a:pt x="340" y="162"/>
                    </a:lnTo>
                    <a:lnTo>
                      <a:pt x="340" y="160"/>
                    </a:lnTo>
                    <a:lnTo>
                      <a:pt x="338" y="160"/>
                    </a:lnTo>
                    <a:lnTo>
                      <a:pt x="335" y="160"/>
                    </a:lnTo>
                    <a:lnTo>
                      <a:pt x="333" y="158"/>
                    </a:lnTo>
                    <a:lnTo>
                      <a:pt x="331" y="155"/>
                    </a:lnTo>
                    <a:lnTo>
                      <a:pt x="329" y="155"/>
                    </a:lnTo>
                    <a:lnTo>
                      <a:pt x="327" y="153"/>
                    </a:lnTo>
                    <a:lnTo>
                      <a:pt x="325" y="153"/>
                    </a:lnTo>
                    <a:lnTo>
                      <a:pt x="325" y="151"/>
                    </a:lnTo>
                    <a:lnTo>
                      <a:pt x="322" y="151"/>
                    </a:lnTo>
                    <a:lnTo>
                      <a:pt x="320" y="148"/>
                    </a:lnTo>
                    <a:lnTo>
                      <a:pt x="318" y="146"/>
                    </a:lnTo>
                    <a:lnTo>
                      <a:pt x="316" y="144"/>
                    </a:lnTo>
                    <a:lnTo>
                      <a:pt x="314" y="141"/>
                    </a:lnTo>
                    <a:lnTo>
                      <a:pt x="312" y="139"/>
                    </a:lnTo>
                    <a:lnTo>
                      <a:pt x="312" y="137"/>
                    </a:lnTo>
                    <a:lnTo>
                      <a:pt x="309" y="137"/>
                    </a:lnTo>
                    <a:lnTo>
                      <a:pt x="309" y="135"/>
                    </a:lnTo>
                    <a:lnTo>
                      <a:pt x="307" y="135"/>
                    </a:lnTo>
                    <a:lnTo>
                      <a:pt x="307" y="132"/>
                    </a:lnTo>
                    <a:lnTo>
                      <a:pt x="305" y="132"/>
                    </a:lnTo>
                    <a:lnTo>
                      <a:pt x="303" y="130"/>
                    </a:lnTo>
                    <a:lnTo>
                      <a:pt x="301" y="127"/>
                    </a:lnTo>
                    <a:lnTo>
                      <a:pt x="298" y="127"/>
                    </a:lnTo>
                    <a:lnTo>
                      <a:pt x="298" y="125"/>
                    </a:lnTo>
                    <a:lnTo>
                      <a:pt x="297" y="125"/>
                    </a:lnTo>
                    <a:lnTo>
                      <a:pt x="297" y="123"/>
                    </a:lnTo>
                    <a:lnTo>
                      <a:pt x="294" y="123"/>
                    </a:lnTo>
                    <a:lnTo>
                      <a:pt x="292" y="121"/>
                    </a:lnTo>
                    <a:lnTo>
                      <a:pt x="290" y="121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3"/>
                    </a:lnTo>
                    <a:lnTo>
                      <a:pt x="281" y="123"/>
                    </a:lnTo>
                    <a:lnTo>
                      <a:pt x="279" y="123"/>
                    </a:lnTo>
                    <a:lnTo>
                      <a:pt x="279" y="125"/>
                    </a:lnTo>
                    <a:lnTo>
                      <a:pt x="277" y="125"/>
                    </a:lnTo>
                    <a:lnTo>
                      <a:pt x="277" y="127"/>
                    </a:lnTo>
                    <a:lnTo>
                      <a:pt x="275" y="127"/>
                    </a:lnTo>
                    <a:lnTo>
                      <a:pt x="273" y="130"/>
                    </a:lnTo>
                    <a:lnTo>
                      <a:pt x="271" y="130"/>
                    </a:lnTo>
                    <a:lnTo>
                      <a:pt x="271" y="132"/>
                    </a:lnTo>
                    <a:lnTo>
                      <a:pt x="268" y="135"/>
                    </a:lnTo>
                    <a:lnTo>
                      <a:pt x="266" y="135"/>
                    </a:lnTo>
                    <a:lnTo>
                      <a:pt x="266" y="137"/>
                    </a:lnTo>
                    <a:lnTo>
                      <a:pt x="266" y="139"/>
                    </a:lnTo>
                    <a:lnTo>
                      <a:pt x="264" y="139"/>
                    </a:lnTo>
                    <a:lnTo>
                      <a:pt x="264" y="141"/>
                    </a:lnTo>
                    <a:lnTo>
                      <a:pt x="264" y="144"/>
                    </a:lnTo>
                    <a:lnTo>
                      <a:pt x="262" y="146"/>
                    </a:lnTo>
                    <a:lnTo>
                      <a:pt x="262" y="148"/>
                    </a:lnTo>
                    <a:lnTo>
                      <a:pt x="262" y="151"/>
                    </a:lnTo>
                    <a:lnTo>
                      <a:pt x="260" y="151"/>
                    </a:lnTo>
                    <a:lnTo>
                      <a:pt x="260" y="153"/>
                    </a:lnTo>
                    <a:lnTo>
                      <a:pt x="260" y="155"/>
                    </a:lnTo>
                    <a:lnTo>
                      <a:pt x="260" y="158"/>
                    </a:lnTo>
                    <a:lnTo>
                      <a:pt x="260" y="160"/>
                    </a:lnTo>
                    <a:lnTo>
                      <a:pt x="260" y="162"/>
                    </a:lnTo>
                    <a:lnTo>
                      <a:pt x="260" y="167"/>
                    </a:lnTo>
                    <a:lnTo>
                      <a:pt x="257" y="162"/>
                    </a:lnTo>
                    <a:lnTo>
                      <a:pt x="256" y="162"/>
                    </a:lnTo>
                    <a:lnTo>
                      <a:pt x="256" y="160"/>
                    </a:lnTo>
                    <a:lnTo>
                      <a:pt x="253" y="160"/>
                    </a:lnTo>
                    <a:lnTo>
                      <a:pt x="253" y="158"/>
                    </a:lnTo>
                    <a:lnTo>
                      <a:pt x="251" y="158"/>
                    </a:lnTo>
                    <a:lnTo>
                      <a:pt x="251" y="155"/>
                    </a:lnTo>
                    <a:lnTo>
                      <a:pt x="249" y="153"/>
                    </a:lnTo>
                    <a:lnTo>
                      <a:pt x="249" y="151"/>
                    </a:lnTo>
                    <a:lnTo>
                      <a:pt x="247" y="151"/>
                    </a:lnTo>
                    <a:lnTo>
                      <a:pt x="247" y="148"/>
                    </a:lnTo>
                    <a:lnTo>
                      <a:pt x="245" y="148"/>
                    </a:lnTo>
                    <a:lnTo>
                      <a:pt x="245" y="146"/>
                    </a:lnTo>
                    <a:lnTo>
                      <a:pt x="243" y="144"/>
                    </a:lnTo>
                    <a:lnTo>
                      <a:pt x="243" y="141"/>
                    </a:lnTo>
                    <a:lnTo>
                      <a:pt x="243" y="139"/>
                    </a:lnTo>
                    <a:lnTo>
                      <a:pt x="243" y="137"/>
                    </a:lnTo>
                    <a:lnTo>
                      <a:pt x="243" y="135"/>
                    </a:lnTo>
                    <a:lnTo>
                      <a:pt x="243" y="132"/>
                    </a:lnTo>
                    <a:lnTo>
                      <a:pt x="243" y="130"/>
                    </a:lnTo>
                    <a:lnTo>
                      <a:pt x="243" y="127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38" y="125"/>
                    </a:lnTo>
                    <a:lnTo>
                      <a:pt x="236" y="125"/>
                    </a:lnTo>
                    <a:lnTo>
                      <a:pt x="234" y="125"/>
                    </a:lnTo>
                    <a:lnTo>
                      <a:pt x="232" y="125"/>
                    </a:lnTo>
                    <a:lnTo>
                      <a:pt x="232" y="123"/>
                    </a:lnTo>
                    <a:lnTo>
                      <a:pt x="229" y="123"/>
                    </a:lnTo>
                    <a:lnTo>
                      <a:pt x="227" y="121"/>
                    </a:lnTo>
                    <a:lnTo>
                      <a:pt x="227" y="118"/>
                    </a:lnTo>
                    <a:lnTo>
                      <a:pt x="225" y="118"/>
                    </a:lnTo>
                    <a:lnTo>
                      <a:pt x="223" y="116"/>
                    </a:lnTo>
                    <a:lnTo>
                      <a:pt x="221" y="116"/>
                    </a:lnTo>
                    <a:lnTo>
                      <a:pt x="219" y="116"/>
                    </a:lnTo>
                    <a:lnTo>
                      <a:pt x="216" y="118"/>
                    </a:lnTo>
                    <a:lnTo>
                      <a:pt x="214" y="118"/>
                    </a:lnTo>
                    <a:lnTo>
                      <a:pt x="212" y="121"/>
                    </a:lnTo>
                    <a:lnTo>
                      <a:pt x="210" y="121"/>
                    </a:lnTo>
                    <a:lnTo>
                      <a:pt x="208" y="118"/>
                    </a:lnTo>
                    <a:lnTo>
                      <a:pt x="208" y="116"/>
                    </a:lnTo>
                    <a:lnTo>
                      <a:pt x="206" y="116"/>
                    </a:lnTo>
                    <a:lnTo>
                      <a:pt x="203" y="113"/>
                    </a:lnTo>
                    <a:lnTo>
                      <a:pt x="202" y="113"/>
                    </a:lnTo>
                    <a:lnTo>
                      <a:pt x="199" y="113"/>
                    </a:lnTo>
                    <a:lnTo>
                      <a:pt x="197" y="111"/>
                    </a:lnTo>
                    <a:lnTo>
                      <a:pt x="195" y="111"/>
                    </a:lnTo>
                    <a:lnTo>
                      <a:pt x="193" y="109"/>
                    </a:lnTo>
                    <a:lnTo>
                      <a:pt x="191" y="109"/>
                    </a:lnTo>
                    <a:lnTo>
                      <a:pt x="191" y="107"/>
                    </a:lnTo>
                    <a:lnTo>
                      <a:pt x="188" y="107"/>
                    </a:lnTo>
                    <a:lnTo>
                      <a:pt x="188" y="104"/>
                    </a:lnTo>
                    <a:lnTo>
                      <a:pt x="186" y="104"/>
                    </a:lnTo>
                    <a:lnTo>
                      <a:pt x="184" y="102"/>
                    </a:lnTo>
                    <a:lnTo>
                      <a:pt x="182" y="102"/>
                    </a:lnTo>
                    <a:lnTo>
                      <a:pt x="180" y="100"/>
                    </a:lnTo>
                    <a:lnTo>
                      <a:pt x="178" y="100"/>
                    </a:lnTo>
                    <a:lnTo>
                      <a:pt x="175" y="100"/>
                    </a:lnTo>
                    <a:lnTo>
                      <a:pt x="173" y="100"/>
                    </a:lnTo>
                    <a:lnTo>
                      <a:pt x="171" y="97"/>
                    </a:lnTo>
                    <a:lnTo>
                      <a:pt x="169" y="97"/>
                    </a:lnTo>
                    <a:lnTo>
                      <a:pt x="167" y="97"/>
                    </a:lnTo>
                    <a:lnTo>
                      <a:pt x="162" y="95"/>
                    </a:lnTo>
                    <a:lnTo>
                      <a:pt x="160" y="95"/>
                    </a:lnTo>
                    <a:lnTo>
                      <a:pt x="158" y="93"/>
                    </a:lnTo>
                    <a:lnTo>
                      <a:pt x="156" y="93"/>
                    </a:lnTo>
                    <a:lnTo>
                      <a:pt x="154" y="93"/>
                    </a:lnTo>
                    <a:lnTo>
                      <a:pt x="151" y="93"/>
                    </a:lnTo>
                    <a:lnTo>
                      <a:pt x="149" y="93"/>
                    </a:lnTo>
                    <a:lnTo>
                      <a:pt x="147" y="93"/>
                    </a:lnTo>
                    <a:lnTo>
                      <a:pt x="145" y="93"/>
                    </a:lnTo>
                    <a:lnTo>
                      <a:pt x="143" y="93"/>
                    </a:lnTo>
                    <a:lnTo>
                      <a:pt x="141" y="95"/>
                    </a:lnTo>
                    <a:lnTo>
                      <a:pt x="138" y="95"/>
                    </a:lnTo>
                    <a:lnTo>
                      <a:pt x="138" y="97"/>
                    </a:lnTo>
                    <a:lnTo>
                      <a:pt x="137" y="97"/>
                    </a:lnTo>
                    <a:lnTo>
                      <a:pt x="137" y="100"/>
                    </a:lnTo>
                    <a:lnTo>
                      <a:pt x="134" y="100"/>
                    </a:lnTo>
                    <a:lnTo>
                      <a:pt x="134" y="102"/>
                    </a:lnTo>
                    <a:lnTo>
                      <a:pt x="132" y="102"/>
                    </a:lnTo>
                    <a:lnTo>
                      <a:pt x="132" y="104"/>
                    </a:lnTo>
                    <a:lnTo>
                      <a:pt x="130" y="107"/>
                    </a:lnTo>
                    <a:lnTo>
                      <a:pt x="128" y="107"/>
                    </a:lnTo>
                    <a:lnTo>
                      <a:pt x="126" y="109"/>
                    </a:lnTo>
                    <a:lnTo>
                      <a:pt x="124" y="109"/>
                    </a:lnTo>
                    <a:lnTo>
                      <a:pt x="124" y="111"/>
                    </a:lnTo>
                    <a:lnTo>
                      <a:pt x="121" y="113"/>
                    </a:lnTo>
                    <a:lnTo>
                      <a:pt x="119" y="116"/>
                    </a:lnTo>
                    <a:lnTo>
                      <a:pt x="115" y="118"/>
                    </a:lnTo>
                    <a:lnTo>
                      <a:pt x="113" y="121"/>
                    </a:lnTo>
                    <a:lnTo>
                      <a:pt x="110" y="123"/>
                    </a:lnTo>
                    <a:lnTo>
                      <a:pt x="108" y="125"/>
                    </a:lnTo>
                    <a:lnTo>
                      <a:pt x="106" y="125"/>
                    </a:lnTo>
                    <a:lnTo>
                      <a:pt x="106" y="127"/>
                    </a:lnTo>
                    <a:lnTo>
                      <a:pt x="104" y="127"/>
                    </a:lnTo>
                    <a:lnTo>
                      <a:pt x="102" y="130"/>
                    </a:lnTo>
                    <a:lnTo>
                      <a:pt x="100" y="132"/>
                    </a:lnTo>
                    <a:lnTo>
                      <a:pt x="97" y="135"/>
                    </a:lnTo>
                    <a:lnTo>
                      <a:pt x="95" y="135"/>
                    </a:lnTo>
                    <a:lnTo>
                      <a:pt x="95" y="137"/>
                    </a:lnTo>
                    <a:lnTo>
                      <a:pt x="93" y="137"/>
                    </a:lnTo>
                    <a:lnTo>
                      <a:pt x="91" y="139"/>
                    </a:lnTo>
                    <a:lnTo>
                      <a:pt x="89" y="139"/>
                    </a:lnTo>
                    <a:lnTo>
                      <a:pt x="89" y="141"/>
                    </a:lnTo>
                    <a:lnTo>
                      <a:pt x="87" y="141"/>
                    </a:lnTo>
                    <a:lnTo>
                      <a:pt x="84" y="144"/>
                    </a:lnTo>
                    <a:lnTo>
                      <a:pt x="83" y="144"/>
                    </a:lnTo>
                    <a:lnTo>
                      <a:pt x="83" y="146"/>
                    </a:lnTo>
                    <a:lnTo>
                      <a:pt x="80" y="146"/>
                    </a:lnTo>
                    <a:lnTo>
                      <a:pt x="80" y="148"/>
                    </a:lnTo>
                    <a:lnTo>
                      <a:pt x="78" y="148"/>
                    </a:lnTo>
                    <a:lnTo>
                      <a:pt x="78" y="151"/>
                    </a:lnTo>
                    <a:lnTo>
                      <a:pt x="76" y="153"/>
                    </a:lnTo>
                    <a:lnTo>
                      <a:pt x="73" y="153"/>
                    </a:lnTo>
                    <a:lnTo>
                      <a:pt x="73" y="155"/>
                    </a:lnTo>
                    <a:lnTo>
                      <a:pt x="72" y="158"/>
                    </a:lnTo>
                    <a:lnTo>
                      <a:pt x="69" y="158"/>
                    </a:lnTo>
                    <a:lnTo>
                      <a:pt x="67" y="158"/>
                    </a:lnTo>
                    <a:lnTo>
                      <a:pt x="67" y="160"/>
                    </a:lnTo>
                    <a:lnTo>
                      <a:pt x="65" y="160"/>
                    </a:lnTo>
                    <a:lnTo>
                      <a:pt x="63" y="160"/>
                    </a:lnTo>
                    <a:lnTo>
                      <a:pt x="61" y="162"/>
                    </a:lnTo>
                    <a:lnTo>
                      <a:pt x="59" y="162"/>
                    </a:lnTo>
                    <a:lnTo>
                      <a:pt x="56" y="162"/>
                    </a:lnTo>
                    <a:lnTo>
                      <a:pt x="54" y="162"/>
                    </a:lnTo>
                    <a:lnTo>
                      <a:pt x="52" y="162"/>
                    </a:lnTo>
                    <a:lnTo>
                      <a:pt x="50" y="162"/>
                    </a:lnTo>
                    <a:lnTo>
                      <a:pt x="50" y="160"/>
                    </a:lnTo>
                    <a:lnTo>
                      <a:pt x="48" y="160"/>
                    </a:lnTo>
                    <a:lnTo>
                      <a:pt x="48" y="158"/>
                    </a:lnTo>
                    <a:lnTo>
                      <a:pt x="46" y="158"/>
                    </a:lnTo>
                    <a:lnTo>
                      <a:pt x="46" y="155"/>
                    </a:lnTo>
                    <a:lnTo>
                      <a:pt x="46" y="153"/>
                    </a:lnTo>
                    <a:lnTo>
                      <a:pt x="43" y="153"/>
                    </a:lnTo>
                    <a:lnTo>
                      <a:pt x="43" y="151"/>
                    </a:lnTo>
                    <a:lnTo>
                      <a:pt x="41" y="148"/>
                    </a:lnTo>
                    <a:lnTo>
                      <a:pt x="39" y="146"/>
                    </a:lnTo>
                    <a:lnTo>
                      <a:pt x="39" y="144"/>
                    </a:lnTo>
                    <a:lnTo>
                      <a:pt x="37" y="144"/>
                    </a:lnTo>
                    <a:lnTo>
                      <a:pt x="37" y="141"/>
                    </a:lnTo>
                    <a:lnTo>
                      <a:pt x="35" y="141"/>
                    </a:lnTo>
                    <a:lnTo>
                      <a:pt x="35" y="139"/>
                    </a:lnTo>
                    <a:lnTo>
                      <a:pt x="32" y="139"/>
                    </a:lnTo>
                    <a:lnTo>
                      <a:pt x="32" y="137"/>
                    </a:lnTo>
                    <a:lnTo>
                      <a:pt x="30" y="137"/>
                    </a:lnTo>
                    <a:lnTo>
                      <a:pt x="30" y="135"/>
                    </a:lnTo>
                    <a:lnTo>
                      <a:pt x="28" y="132"/>
                    </a:lnTo>
                    <a:lnTo>
                      <a:pt x="26" y="132"/>
                    </a:lnTo>
                    <a:lnTo>
                      <a:pt x="26" y="130"/>
                    </a:lnTo>
                    <a:lnTo>
                      <a:pt x="24" y="130"/>
                    </a:lnTo>
                    <a:lnTo>
                      <a:pt x="22" y="130"/>
                    </a:lnTo>
                    <a:lnTo>
                      <a:pt x="22" y="127"/>
                    </a:lnTo>
                    <a:lnTo>
                      <a:pt x="20" y="127"/>
                    </a:lnTo>
                    <a:lnTo>
                      <a:pt x="18" y="125"/>
                    </a:lnTo>
                    <a:lnTo>
                      <a:pt x="15" y="125"/>
                    </a:lnTo>
                    <a:lnTo>
                      <a:pt x="15" y="123"/>
                    </a:lnTo>
                    <a:lnTo>
                      <a:pt x="13" y="123"/>
                    </a:lnTo>
                    <a:lnTo>
                      <a:pt x="13" y="121"/>
                    </a:lnTo>
                    <a:lnTo>
                      <a:pt x="11" y="121"/>
                    </a:lnTo>
                    <a:lnTo>
                      <a:pt x="11" y="118"/>
                    </a:lnTo>
                    <a:lnTo>
                      <a:pt x="9" y="118"/>
                    </a:lnTo>
                    <a:lnTo>
                      <a:pt x="9" y="116"/>
                    </a:lnTo>
                    <a:lnTo>
                      <a:pt x="7" y="116"/>
                    </a:lnTo>
                    <a:lnTo>
                      <a:pt x="5" y="113"/>
                    </a:lnTo>
                    <a:lnTo>
                      <a:pt x="0" y="111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7" y="107"/>
                    </a:lnTo>
                    <a:lnTo>
                      <a:pt x="9" y="104"/>
                    </a:lnTo>
                    <a:lnTo>
                      <a:pt x="9" y="102"/>
                    </a:lnTo>
                    <a:lnTo>
                      <a:pt x="11" y="102"/>
                    </a:lnTo>
                    <a:lnTo>
                      <a:pt x="13" y="102"/>
                    </a:lnTo>
                    <a:lnTo>
                      <a:pt x="13" y="100"/>
                    </a:lnTo>
                    <a:lnTo>
                      <a:pt x="15" y="100"/>
                    </a:lnTo>
                    <a:lnTo>
                      <a:pt x="18" y="100"/>
                    </a:lnTo>
                    <a:lnTo>
                      <a:pt x="18" y="97"/>
                    </a:lnTo>
                    <a:lnTo>
                      <a:pt x="20" y="97"/>
                    </a:lnTo>
                    <a:lnTo>
                      <a:pt x="20" y="95"/>
                    </a:lnTo>
                    <a:lnTo>
                      <a:pt x="22" y="95"/>
                    </a:lnTo>
                    <a:lnTo>
                      <a:pt x="22" y="93"/>
                    </a:lnTo>
                    <a:lnTo>
                      <a:pt x="24" y="93"/>
                    </a:lnTo>
                    <a:lnTo>
                      <a:pt x="26" y="90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2" y="86"/>
                    </a:lnTo>
                    <a:lnTo>
                      <a:pt x="35" y="83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1" y="79"/>
                    </a:lnTo>
                    <a:lnTo>
                      <a:pt x="41" y="77"/>
                    </a:lnTo>
                    <a:lnTo>
                      <a:pt x="43" y="77"/>
                    </a:lnTo>
                    <a:lnTo>
                      <a:pt x="43" y="74"/>
                    </a:lnTo>
                    <a:lnTo>
                      <a:pt x="46" y="74"/>
                    </a:lnTo>
                    <a:lnTo>
                      <a:pt x="46" y="72"/>
                    </a:lnTo>
                    <a:lnTo>
                      <a:pt x="48" y="72"/>
                    </a:lnTo>
                    <a:lnTo>
                      <a:pt x="48" y="70"/>
                    </a:lnTo>
                    <a:lnTo>
                      <a:pt x="50" y="70"/>
                    </a:lnTo>
                    <a:lnTo>
                      <a:pt x="50" y="68"/>
                    </a:lnTo>
                    <a:lnTo>
                      <a:pt x="50" y="65"/>
                    </a:lnTo>
                    <a:lnTo>
                      <a:pt x="52" y="65"/>
                    </a:lnTo>
                    <a:lnTo>
                      <a:pt x="52" y="63"/>
                    </a:lnTo>
                    <a:lnTo>
                      <a:pt x="52" y="60"/>
                    </a:lnTo>
                    <a:lnTo>
                      <a:pt x="52" y="58"/>
                    </a:lnTo>
                    <a:lnTo>
                      <a:pt x="52" y="56"/>
                    </a:lnTo>
                    <a:lnTo>
                      <a:pt x="52" y="54"/>
                    </a:lnTo>
                    <a:lnTo>
                      <a:pt x="52" y="51"/>
                    </a:lnTo>
                    <a:lnTo>
                      <a:pt x="52" y="49"/>
                    </a:lnTo>
                    <a:lnTo>
                      <a:pt x="52" y="46"/>
                    </a:lnTo>
                    <a:lnTo>
                      <a:pt x="52" y="44"/>
                    </a:lnTo>
                    <a:lnTo>
                      <a:pt x="52" y="42"/>
                    </a:lnTo>
                    <a:lnTo>
                      <a:pt x="52" y="40"/>
                    </a:lnTo>
                    <a:lnTo>
                      <a:pt x="52" y="37"/>
                    </a:lnTo>
                    <a:lnTo>
                      <a:pt x="50" y="35"/>
                    </a:lnTo>
                    <a:lnTo>
                      <a:pt x="50" y="33"/>
                    </a:lnTo>
                    <a:lnTo>
                      <a:pt x="50" y="30"/>
                    </a:lnTo>
                    <a:lnTo>
                      <a:pt x="48" y="28"/>
                    </a:lnTo>
                    <a:lnTo>
                      <a:pt x="48" y="26"/>
                    </a:lnTo>
                    <a:lnTo>
                      <a:pt x="48" y="23"/>
                    </a:lnTo>
                    <a:lnTo>
                      <a:pt x="48" y="21"/>
                    </a:lnTo>
                    <a:lnTo>
                      <a:pt x="46" y="21"/>
                    </a:lnTo>
                    <a:lnTo>
                      <a:pt x="46" y="19"/>
                    </a:lnTo>
                    <a:lnTo>
                      <a:pt x="46" y="16"/>
                    </a:lnTo>
                    <a:lnTo>
                      <a:pt x="46" y="14"/>
                    </a:lnTo>
                    <a:lnTo>
                      <a:pt x="46" y="12"/>
                    </a:lnTo>
                    <a:lnTo>
                      <a:pt x="43" y="12"/>
                    </a:lnTo>
                    <a:lnTo>
                      <a:pt x="43" y="10"/>
                    </a:lnTo>
                    <a:lnTo>
                      <a:pt x="43" y="7"/>
                    </a:lnTo>
                    <a:lnTo>
                      <a:pt x="46" y="5"/>
                    </a:lnTo>
                    <a:lnTo>
                      <a:pt x="48" y="0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4" y="5"/>
                    </a:lnTo>
                    <a:lnTo>
                      <a:pt x="56" y="5"/>
                    </a:lnTo>
                    <a:lnTo>
                      <a:pt x="59" y="5"/>
                    </a:lnTo>
                    <a:lnTo>
                      <a:pt x="59" y="7"/>
                    </a:lnTo>
                    <a:lnTo>
                      <a:pt x="61" y="7"/>
                    </a:lnTo>
                    <a:lnTo>
                      <a:pt x="63" y="7"/>
                    </a:lnTo>
                    <a:lnTo>
                      <a:pt x="65" y="7"/>
                    </a:lnTo>
                    <a:lnTo>
                      <a:pt x="67" y="7"/>
                    </a:lnTo>
                    <a:lnTo>
                      <a:pt x="69" y="7"/>
                    </a:lnTo>
                    <a:lnTo>
                      <a:pt x="72" y="7"/>
                    </a:lnTo>
                    <a:lnTo>
                      <a:pt x="73" y="7"/>
                    </a:lnTo>
                    <a:lnTo>
                      <a:pt x="76" y="7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3" y="7"/>
                    </a:lnTo>
                    <a:lnTo>
                      <a:pt x="84" y="5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91" y="5"/>
                    </a:lnTo>
                    <a:lnTo>
                      <a:pt x="93" y="5"/>
                    </a:lnTo>
                    <a:lnTo>
                      <a:pt x="95" y="5"/>
                    </a:lnTo>
                    <a:lnTo>
                      <a:pt x="97" y="2"/>
                    </a:lnTo>
                    <a:lnTo>
                      <a:pt x="100" y="2"/>
                    </a:lnTo>
                    <a:lnTo>
                      <a:pt x="102" y="2"/>
                    </a:lnTo>
                    <a:lnTo>
                      <a:pt x="104" y="2"/>
                    </a:lnTo>
                    <a:lnTo>
                      <a:pt x="106" y="2"/>
                    </a:lnTo>
                    <a:lnTo>
                      <a:pt x="108" y="2"/>
                    </a:lnTo>
                    <a:lnTo>
                      <a:pt x="110" y="2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21" y="2"/>
                    </a:lnTo>
                    <a:lnTo>
                      <a:pt x="124" y="2"/>
                    </a:lnTo>
                    <a:lnTo>
                      <a:pt x="126" y="2"/>
                    </a:lnTo>
                    <a:lnTo>
                      <a:pt x="128" y="2"/>
                    </a:lnTo>
                    <a:lnTo>
                      <a:pt x="130" y="5"/>
                    </a:lnTo>
                    <a:lnTo>
                      <a:pt x="132" y="5"/>
                    </a:lnTo>
                    <a:lnTo>
                      <a:pt x="134" y="7"/>
                    </a:lnTo>
                    <a:lnTo>
                      <a:pt x="137" y="7"/>
                    </a:lnTo>
                    <a:lnTo>
                      <a:pt x="138" y="10"/>
                    </a:lnTo>
                    <a:lnTo>
                      <a:pt x="138" y="12"/>
                    </a:lnTo>
                    <a:lnTo>
                      <a:pt x="141" y="12"/>
                    </a:lnTo>
                    <a:lnTo>
                      <a:pt x="141" y="14"/>
                    </a:lnTo>
                    <a:lnTo>
                      <a:pt x="143" y="14"/>
                    </a:lnTo>
                    <a:lnTo>
                      <a:pt x="143" y="16"/>
                    </a:lnTo>
                    <a:lnTo>
                      <a:pt x="145" y="19"/>
                    </a:lnTo>
                    <a:lnTo>
                      <a:pt x="147" y="19"/>
                    </a:lnTo>
                    <a:lnTo>
                      <a:pt x="147" y="21"/>
                    </a:lnTo>
                    <a:lnTo>
                      <a:pt x="149" y="23"/>
                    </a:lnTo>
                    <a:lnTo>
                      <a:pt x="149" y="26"/>
                    </a:lnTo>
                    <a:lnTo>
                      <a:pt x="151" y="28"/>
                    </a:lnTo>
                    <a:lnTo>
                      <a:pt x="151" y="30"/>
                    </a:lnTo>
                    <a:lnTo>
                      <a:pt x="154" y="30"/>
                    </a:lnTo>
                    <a:lnTo>
                      <a:pt x="154" y="33"/>
                    </a:lnTo>
                    <a:lnTo>
                      <a:pt x="156" y="33"/>
                    </a:lnTo>
                    <a:lnTo>
                      <a:pt x="158" y="35"/>
                    </a:lnTo>
                    <a:lnTo>
                      <a:pt x="160" y="35"/>
                    </a:lnTo>
                    <a:lnTo>
                      <a:pt x="162" y="37"/>
                    </a:lnTo>
                    <a:lnTo>
                      <a:pt x="165" y="37"/>
                    </a:lnTo>
                    <a:lnTo>
                      <a:pt x="167" y="37"/>
                    </a:lnTo>
                    <a:lnTo>
                      <a:pt x="167" y="40"/>
                    </a:lnTo>
                    <a:lnTo>
                      <a:pt x="169" y="40"/>
                    </a:lnTo>
                    <a:lnTo>
                      <a:pt x="171" y="40"/>
                    </a:lnTo>
                    <a:lnTo>
                      <a:pt x="173" y="40"/>
                    </a:lnTo>
                    <a:lnTo>
                      <a:pt x="175" y="40"/>
                    </a:lnTo>
                    <a:lnTo>
                      <a:pt x="178" y="40"/>
                    </a:lnTo>
                    <a:lnTo>
                      <a:pt x="178" y="37"/>
                    </a:lnTo>
                    <a:lnTo>
                      <a:pt x="180" y="37"/>
                    </a:lnTo>
                    <a:lnTo>
                      <a:pt x="182" y="37"/>
                    </a:lnTo>
                    <a:lnTo>
                      <a:pt x="184" y="35"/>
                    </a:lnTo>
                    <a:lnTo>
                      <a:pt x="184" y="33"/>
                    </a:lnTo>
                    <a:lnTo>
                      <a:pt x="186" y="33"/>
                    </a:lnTo>
                    <a:lnTo>
                      <a:pt x="188" y="30"/>
                    </a:lnTo>
                    <a:lnTo>
                      <a:pt x="188" y="28"/>
                    </a:lnTo>
                    <a:lnTo>
                      <a:pt x="191" y="26"/>
                    </a:lnTo>
                    <a:lnTo>
                      <a:pt x="191" y="23"/>
                    </a:lnTo>
                    <a:lnTo>
                      <a:pt x="193" y="23"/>
                    </a:lnTo>
                    <a:lnTo>
                      <a:pt x="195" y="23"/>
                    </a:lnTo>
                    <a:lnTo>
                      <a:pt x="197" y="23"/>
                    </a:lnTo>
                    <a:lnTo>
                      <a:pt x="199" y="23"/>
                    </a:lnTo>
                    <a:lnTo>
                      <a:pt x="203" y="23"/>
                    </a:lnTo>
                    <a:lnTo>
                      <a:pt x="208" y="26"/>
                    </a:lnTo>
                    <a:lnTo>
                      <a:pt x="210" y="26"/>
                    </a:lnTo>
                    <a:lnTo>
                      <a:pt x="212" y="26"/>
                    </a:lnTo>
                    <a:lnTo>
                      <a:pt x="214" y="26"/>
                    </a:lnTo>
                    <a:lnTo>
                      <a:pt x="214" y="28"/>
                    </a:lnTo>
                    <a:lnTo>
                      <a:pt x="216" y="28"/>
                    </a:lnTo>
                    <a:lnTo>
                      <a:pt x="219" y="28"/>
                    </a:lnTo>
                    <a:lnTo>
                      <a:pt x="219" y="30"/>
                    </a:lnTo>
                    <a:lnTo>
                      <a:pt x="221" y="30"/>
                    </a:lnTo>
                    <a:lnTo>
                      <a:pt x="223" y="30"/>
                    </a:lnTo>
                    <a:lnTo>
                      <a:pt x="225" y="30"/>
                    </a:lnTo>
                    <a:lnTo>
                      <a:pt x="227" y="33"/>
                    </a:lnTo>
                    <a:lnTo>
                      <a:pt x="229" y="33"/>
                    </a:lnTo>
                    <a:lnTo>
                      <a:pt x="232" y="33"/>
                    </a:lnTo>
                    <a:lnTo>
                      <a:pt x="232" y="35"/>
                    </a:lnTo>
                    <a:lnTo>
                      <a:pt x="234" y="35"/>
                    </a:lnTo>
                    <a:lnTo>
                      <a:pt x="236" y="35"/>
                    </a:lnTo>
                    <a:lnTo>
                      <a:pt x="236" y="37"/>
                    </a:lnTo>
                    <a:lnTo>
                      <a:pt x="238" y="37"/>
                    </a:lnTo>
                    <a:lnTo>
                      <a:pt x="240" y="37"/>
                    </a:lnTo>
                    <a:lnTo>
                      <a:pt x="243" y="37"/>
                    </a:lnTo>
                    <a:lnTo>
                      <a:pt x="245" y="37"/>
                    </a:lnTo>
                    <a:lnTo>
                      <a:pt x="247" y="37"/>
                    </a:lnTo>
                    <a:lnTo>
                      <a:pt x="249" y="37"/>
                    </a:lnTo>
                    <a:lnTo>
                      <a:pt x="251" y="37"/>
                    </a:lnTo>
                    <a:lnTo>
                      <a:pt x="253" y="37"/>
                    </a:lnTo>
                    <a:lnTo>
                      <a:pt x="256" y="35"/>
                    </a:lnTo>
                    <a:lnTo>
                      <a:pt x="257" y="35"/>
                    </a:lnTo>
                    <a:lnTo>
                      <a:pt x="262" y="35"/>
                    </a:lnTo>
                    <a:lnTo>
                      <a:pt x="264" y="35"/>
                    </a:lnTo>
                    <a:lnTo>
                      <a:pt x="266" y="35"/>
                    </a:lnTo>
                    <a:lnTo>
                      <a:pt x="268" y="33"/>
                    </a:lnTo>
                    <a:lnTo>
                      <a:pt x="271" y="33"/>
                    </a:lnTo>
                    <a:lnTo>
                      <a:pt x="273" y="30"/>
                    </a:lnTo>
                    <a:lnTo>
                      <a:pt x="275" y="28"/>
                    </a:lnTo>
                    <a:lnTo>
                      <a:pt x="275" y="26"/>
                    </a:lnTo>
                    <a:lnTo>
                      <a:pt x="277" y="23"/>
                    </a:lnTo>
                    <a:lnTo>
                      <a:pt x="277" y="21"/>
                    </a:lnTo>
                    <a:lnTo>
                      <a:pt x="279" y="19"/>
                    </a:lnTo>
                    <a:lnTo>
                      <a:pt x="279" y="16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284" y="12"/>
                    </a:lnTo>
                    <a:lnTo>
                      <a:pt x="286" y="12"/>
                    </a:lnTo>
                    <a:lnTo>
                      <a:pt x="286" y="10"/>
                    </a:lnTo>
                    <a:lnTo>
                      <a:pt x="288" y="10"/>
                    </a:lnTo>
                    <a:lnTo>
                      <a:pt x="288" y="7"/>
                    </a:lnTo>
                    <a:lnTo>
                      <a:pt x="290" y="7"/>
                    </a:lnTo>
                    <a:lnTo>
                      <a:pt x="292" y="5"/>
                    </a:lnTo>
                    <a:lnTo>
                      <a:pt x="294" y="5"/>
                    </a:lnTo>
                    <a:lnTo>
                      <a:pt x="294" y="2"/>
                    </a:lnTo>
                    <a:lnTo>
                      <a:pt x="297" y="2"/>
                    </a:lnTo>
                    <a:lnTo>
                      <a:pt x="298" y="2"/>
                    </a:lnTo>
                    <a:lnTo>
                      <a:pt x="298" y="0"/>
                    </a:lnTo>
                    <a:lnTo>
                      <a:pt x="301" y="0"/>
                    </a:lnTo>
                    <a:lnTo>
                      <a:pt x="303" y="0"/>
                    </a:lnTo>
                    <a:lnTo>
                      <a:pt x="305" y="0"/>
                    </a:lnTo>
                    <a:lnTo>
                      <a:pt x="307" y="0"/>
                    </a:lnTo>
                    <a:lnTo>
                      <a:pt x="309" y="0"/>
                    </a:lnTo>
                    <a:lnTo>
                      <a:pt x="312" y="0"/>
                    </a:lnTo>
                    <a:lnTo>
                      <a:pt x="314" y="0"/>
                    </a:lnTo>
                    <a:lnTo>
                      <a:pt x="316" y="0"/>
                    </a:lnTo>
                    <a:lnTo>
                      <a:pt x="318" y="0"/>
                    </a:lnTo>
                    <a:lnTo>
                      <a:pt x="320" y="0"/>
                    </a:lnTo>
                    <a:lnTo>
                      <a:pt x="322" y="0"/>
                    </a:lnTo>
                    <a:lnTo>
                      <a:pt x="325" y="0"/>
                    </a:lnTo>
                    <a:lnTo>
                      <a:pt x="327" y="0"/>
                    </a:lnTo>
                    <a:lnTo>
                      <a:pt x="329" y="0"/>
                    </a:lnTo>
                    <a:lnTo>
                      <a:pt x="331" y="0"/>
                    </a:lnTo>
                    <a:lnTo>
                      <a:pt x="331" y="2"/>
                    </a:lnTo>
                    <a:lnTo>
                      <a:pt x="333" y="2"/>
                    </a:lnTo>
                    <a:lnTo>
                      <a:pt x="333" y="5"/>
                    </a:lnTo>
                    <a:lnTo>
                      <a:pt x="331" y="5"/>
                    </a:lnTo>
                    <a:lnTo>
                      <a:pt x="331" y="7"/>
                    </a:lnTo>
                    <a:lnTo>
                      <a:pt x="329" y="10"/>
                    </a:lnTo>
                    <a:lnTo>
                      <a:pt x="329" y="12"/>
                    </a:lnTo>
                    <a:lnTo>
                      <a:pt x="327" y="14"/>
                    </a:lnTo>
                    <a:lnTo>
                      <a:pt x="327" y="16"/>
                    </a:lnTo>
                    <a:lnTo>
                      <a:pt x="325" y="19"/>
                    </a:lnTo>
                    <a:lnTo>
                      <a:pt x="322" y="21"/>
                    </a:lnTo>
                    <a:lnTo>
                      <a:pt x="322" y="23"/>
                    </a:lnTo>
                    <a:lnTo>
                      <a:pt x="320" y="26"/>
                    </a:lnTo>
                    <a:lnTo>
                      <a:pt x="320" y="28"/>
                    </a:lnTo>
                    <a:lnTo>
                      <a:pt x="320" y="30"/>
                    </a:lnTo>
                    <a:lnTo>
                      <a:pt x="318" y="30"/>
                    </a:lnTo>
                    <a:lnTo>
                      <a:pt x="318" y="33"/>
                    </a:lnTo>
                    <a:lnTo>
                      <a:pt x="318" y="35"/>
                    </a:lnTo>
                    <a:lnTo>
                      <a:pt x="316" y="37"/>
                    </a:lnTo>
                    <a:lnTo>
                      <a:pt x="316" y="40"/>
                    </a:lnTo>
                    <a:lnTo>
                      <a:pt x="316" y="42"/>
                    </a:lnTo>
                    <a:lnTo>
                      <a:pt x="316" y="44"/>
                    </a:lnTo>
                    <a:lnTo>
                      <a:pt x="314" y="44"/>
                    </a:lnTo>
                    <a:lnTo>
                      <a:pt x="314" y="46"/>
                    </a:lnTo>
                    <a:lnTo>
                      <a:pt x="314" y="49"/>
                    </a:lnTo>
                    <a:lnTo>
                      <a:pt x="316" y="49"/>
                    </a:lnTo>
                    <a:lnTo>
                      <a:pt x="316" y="51"/>
                    </a:lnTo>
                    <a:lnTo>
                      <a:pt x="316" y="54"/>
                    </a:lnTo>
                    <a:lnTo>
                      <a:pt x="316" y="56"/>
                    </a:lnTo>
                    <a:lnTo>
                      <a:pt x="318" y="56"/>
                    </a:lnTo>
                    <a:lnTo>
                      <a:pt x="320" y="58"/>
                    </a:lnTo>
                    <a:lnTo>
                      <a:pt x="322" y="58"/>
                    </a:lnTo>
                    <a:lnTo>
                      <a:pt x="325" y="60"/>
                    </a:lnTo>
                    <a:lnTo>
                      <a:pt x="327" y="60"/>
                    </a:lnTo>
                    <a:lnTo>
                      <a:pt x="329" y="63"/>
                    </a:lnTo>
                    <a:lnTo>
                      <a:pt x="331" y="65"/>
                    </a:lnTo>
                    <a:lnTo>
                      <a:pt x="333" y="65"/>
                    </a:lnTo>
                    <a:lnTo>
                      <a:pt x="333" y="68"/>
                    </a:lnTo>
                    <a:lnTo>
                      <a:pt x="335" y="68"/>
                    </a:lnTo>
                    <a:lnTo>
                      <a:pt x="335" y="70"/>
                    </a:lnTo>
                    <a:lnTo>
                      <a:pt x="338" y="70"/>
                    </a:lnTo>
                    <a:lnTo>
                      <a:pt x="340" y="72"/>
                    </a:lnTo>
                    <a:lnTo>
                      <a:pt x="342" y="72"/>
                    </a:lnTo>
                    <a:lnTo>
                      <a:pt x="342" y="74"/>
                    </a:lnTo>
                    <a:lnTo>
                      <a:pt x="344" y="74"/>
                    </a:lnTo>
                    <a:lnTo>
                      <a:pt x="346" y="74"/>
                    </a:lnTo>
                    <a:lnTo>
                      <a:pt x="349" y="74"/>
                    </a:lnTo>
                    <a:lnTo>
                      <a:pt x="349" y="72"/>
                    </a:lnTo>
                    <a:lnTo>
                      <a:pt x="351" y="72"/>
                    </a:lnTo>
                    <a:lnTo>
                      <a:pt x="353" y="72"/>
                    </a:lnTo>
                    <a:lnTo>
                      <a:pt x="355" y="70"/>
                    </a:lnTo>
                    <a:lnTo>
                      <a:pt x="357" y="68"/>
                    </a:lnTo>
                    <a:lnTo>
                      <a:pt x="357" y="65"/>
                    </a:lnTo>
                    <a:lnTo>
                      <a:pt x="359" y="65"/>
                    </a:lnTo>
                    <a:lnTo>
                      <a:pt x="359" y="63"/>
                    </a:lnTo>
                    <a:lnTo>
                      <a:pt x="362" y="60"/>
                    </a:lnTo>
                    <a:lnTo>
                      <a:pt x="362" y="58"/>
                    </a:lnTo>
                    <a:lnTo>
                      <a:pt x="362" y="56"/>
                    </a:lnTo>
                    <a:lnTo>
                      <a:pt x="363" y="56"/>
                    </a:lnTo>
                    <a:lnTo>
                      <a:pt x="363" y="54"/>
                    </a:lnTo>
                    <a:lnTo>
                      <a:pt x="363" y="51"/>
                    </a:lnTo>
                    <a:lnTo>
                      <a:pt x="363" y="49"/>
                    </a:lnTo>
                    <a:lnTo>
                      <a:pt x="366" y="49"/>
                    </a:lnTo>
                    <a:lnTo>
                      <a:pt x="366" y="46"/>
                    </a:lnTo>
                    <a:lnTo>
                      <a:pt x="366" y="44"/>
                    </a:lnTo>
                    <a:lnTo>
                      <a:pt x="368" y="42"/>
                    </a:lnTo>
                    <a:lnTo>
                      <a:pt x="368" y="40"/>
                    </a:lnTo>
                    <a:lnTo>
                      <a:pt x="370" y="40"/>
                    </a:lnTo>
                    <a:lnTo>
                      <a:pt x="370" y="37"/>
                    </a:lnTo>
                    <a:lnTo>
                      <a:pt x="372" y="37"/>
                    </a:lnTo>
                    <a:lnTo>
                      <a:pt x="374" y="37"/>
                    </a:lnTo>
                    <a:lnTo>
                      <a:pt x="376" y="37"/>
                    </a:lnTo>
                    <a:lnTo>
                      <a:pt x="379" y="35"/>
                    </a:lnTo>
                    <a:lnTo>
                      <a:pt x="381" y="35"/>
                    </a:lnTo>
                    <a:lnTo>
                      <a:pt x="383" y="35"/>
                    </a:lnTo>
                    <a:lnTo>
                      <a:pt x="385" y="35"/>
                    </a:lnTo>
                    <a:lnTo>
                      <a:pt x="387" y="35"/>
                    </a:lnTo>
                    <a:lnTo>
                      <a:pt x="390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6" y="35"/>
                    </a:lnTo>
                    <a:lnTo>
                      <a:pt x="398" y="35"/>
                    </a:lnTo>
                    <a:lnTo>
                      <a:pt x="398" y="37"/>
                    </a:lnTo>
                    <a:lnTo>
                      <a:pt x="400" y="37"/>
                    </a:lnTo>
                    <a:lnTo>
                      <a:pt x="403" y="37"/>
                    </a:lnTo>
                    <a:lnTo>
                      <a:pt x="405" y="37"/>
                    </a:lnTo>
                    <a:lnTo>
                      <a:pt x="407" y="37"/>
                    </a:lnTo>
                    <a:lnTo>
                      <a:pt x="409" y="35"/>
                    </a:lnTo>
                    <a:lnTo>
                      <a:pt x="411" y="35"/>
                    </a:lnTo>
                    <a:lnTo>
                      <a:pt x="413" y="35"/>
                    </a:lnTo>
                    <a:lnTo>
                      <a:pt x="416" y="35"/>
                    </a:lnTo>
                    <a:lnTo>
                      <a:pt x="417" y="35"/>
                    </a:lnTo>
                    <a:lnTo>
                      <a:pt x="420" y="35"/>
                    </a:lnTo>
                    <a:lnTo>
                      <a:pt x="422" y="33"/>
                    </a:lnTo>
                    <a:lnTo>
                      <a:pt x="424" y="33"/>
                    </a:lnTo>
                    <a:lnTo>
                      <a:pt x="427" y="30"/>
                    </a:lnTo>
                    <a:lnTo>
                      <a:pt x="428" y="30"/>
                    </a:lnTo>
                    <a:lnTo>
                      <a:pt x="428" y="28"/>
                    </a:lnTo>
                    <a:lnTo>
                      <a:pt x="431" y="28"/>
                    </a:lnTo>
                    <a:lnTo>
                      <a:pt x="433" y="26"/>
                    </a:lnTo>
                    <a:lnTo>
                      <a:pt x="435" y="23"/>
                    </a:lnTo>
                    <a:lnTo>
                      <a:pt x="437" y="21"/>
                    </a:lnTo>
                    <a:lnTo>
                      <a:pt x="439" y="19"/>
                    </a:lnTo>
                    <a:lnTo>
                      <a:pt x="441" y="16"/>
                    </a:lnTo>
                    <a:lnTo>
                      <a:pt x="444" y="14"/>
                    </a:lnTo>
                    <a:lnTo>
                      <a:pt x="446" y="12"/>
                    </a:lnTo>
                    <a:lnTo>
                      <a:pt x="448" y="12"/>
                    </a:lnTo>
                    <a:lnTo>
                      <a:pt x="448" y="10"/>
                    </a:lnTo>
                    <a:lnTo>
                      <a:pt x="450" y="10"/>
                    </a:lnTo>
                    <a:lnTo>
                      <a:pt x="450" y="7"/>
                    </a:lnTo>
                    <a:lnTo>
                      <a:pt x="452" y="7"/>
                    </a:lnTo>
                    <a:lnTo>
                      <a:pt x="454" y="5"/>
                    </a:lnTo>
                    <a:lnTo>
                      <a:pt x="457" y="2"/>
                    </a:lnTo>
                    <a:lnTo>
                      <a:pt x="459" y="2"/>
                    </a:lnTo>
                    <a:lnTo>
                      <a:pt x="461" y="2"/>
                    </a:lnTo>
                    <a:lnTo>
                      <a:pt x="463" y="0"/>
                    </a:lnTo>
                    <a:lnTo>
                      <a:pt x="465" y="0"/>
                    </a:lnTo>
                    <a:lnTo>
                      <a:pt x="468" y="0"/>
                    </a:lnTo>
                    <a:lnTo>
                      <a:pt x="470" y="0"/>
                    </a:lnTo>
                    <a:lnTo>
                      <a:pt x="472" y="2"/>
                    </a:lnTo>
                    <a:lnTo>
                      <a:pt x="472" y="5"/>
                    </a:lnTo>
                    <a:lnTo>
                      <a:pt x="474" y="5"/>
                    </a:lnTo>
                    <a:lnTo>
                      <a:pt x="476" y="7"/>
                    </a:lnTo>
                    <a:lnTo>
                      <a:pt x="478" y="7"/>
                    </a:lnTo>
                    <a:lnTo>
                      <a:pt x="481" y="10"/>
                    </a:lnTo>
                    <a:lnTo>
                      <a:pt x="482" y="10"/>
                    </a:lnTo>
                    <a:lnTo>
                      <a:pt x="485" y="10"/>
                    </a:lnTo>
                    <a:lnTo>
                      <a:pt x="487" y="10"/>
                    </a:lnTo>
                    <a:lnTo>
                      <a:pt x="489" y="10"/>
                    </a:lnTo>
                    <a:lnTo>
                      <a:pt x="491" y="10"/>
                    </a:lnTo>
                    <a:lnTo>
                      <a:pt x="495" y="1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Freeform 124"/>
              <p:cNvSpPr>
                <a:spLocks/>
              </p:cNvSpPr>
              <p:nvPr/>
            </p:nvSpPr>
            <p:spPr bwMode="auto">
              <a:xfrm>
                <a:off x="3442" y="2859"/>
                <a:ext cx="413" cy="266"/>
              </a:xfrm>
              <a:custGeom>
                <a:avLst/>
                <a:gdLst>
                  <a:gd name="T0" fmla="*/ 2147483647 w 289"/>
                  <a:gd name="T1" fmla="*/ 268758705 h 200"/>
                  <a:gd name="T2" fmla="*/ 2147483647 w 289"/>
                  <a:gd name="T3" fmla="*/ 369158045 h 200"/>
                  <a:gd name="T4" fmla="*/ 2147483647 w 289"/>
                  <a:gd name="T5" fmla="*/ 475407189 h 200"/>
                  <a:gd name="T6" fmla="*/ 2147483647 w 289"/>
                  <a:gd name="T7" fmla="*/ 551777572 h 200"/>
                  <a:gd name="T8" fmla="*/ 2147483647 w 289"/>
                  <a:gd name="T9" fmla="*/ 623901553 h 200"/>
                  <a:gd name="T10" fmla="*/ 2147483647 w 289"/>
                  <a:gd name="T11" fmla="*/ 666855471 h 200"/>
                  <a:gd name="T12" fmla="*/ 2147483647 w 289"/>
                  <a:gd name="T13" fmla="*/ 710223989 h 200"/>
                  <a:gd name="T14" fmla="*/ 2147483647 w 289"/>
                  <a:gd name="T15" fmla="*/ 768259272 h 200"/>
                  <a:gd name="T16" fmla="*/ 2147483647 w 289"/>
                  <a:gd name="T17" fmla="*/ 840947187 h 200"/>
                  <a:gd name="T18" fmla="*/ 2147483647 w 289"/>
                  <a:gd name="T19" fmla="*/ 898850555 h 200"/>
                  <a:gd name="T20" fmla="*/ 2147483647 w 289"/>
                  <a:gd name="T21" fmla="*/ 1009417611 h 200"/>
                  <a:gd name="T22" fmla="*/ 2147483647 w 289"/>
                  <a:gd name="T23" fmla="*/ 1067777495 h 200"/>
                  <a:gd name="T24" fmla="*/ 2147483647 w 289"/>
                  <a:gd name="T25" fmla="*/ 1043934517 h 200"/>
                  <a:gd name="T26" fmla="*/ 2147483647 w 289"/>
                  <a:gd name="T27" fmla="*/ 1043934517 h 200"/>
                  <a:gd name="T28" fmla="*/ 2147483647 w 289"/>
                  <a:gd name="T29" fmla="*/ 1067777495 h 200"/>
                  <a:gd name="T30" fmla="*/ 2147483647 w 289"/>
                  <a:gd name="T31" fmla="*/ 1067777495 h 200"/>
                  <a:gd name="T32" fmla="*/ 2147483647 w 289"/>
                  <a:gd name="T33" fmla="*/ 957677801 h 200"/>
                  <a:gd name="T34" fmla="*/ 2147483647 w 289"/>
                  <a:gd name="T35" fmla="*/ 920536220 h 200"/>
                  <a:gd name="T36" fmla="*/ 2147483647 w 289"/>
                  <a:gd name="T37" fmla="*/ 1000704519 h 200"/>
                  <a:gd name="T38" fmla="*/ 2147483647 w 289"/>
                  <a:gd name="T39" fmla="*/ 1118460783 h 200"/>
                  <a:gd name="T40" fmla="*/ 2147483647 w 289"/>
                  <a:gd name="T41" fmla="*/ 1136432537 h 200"/>
                  <a:gd name="T42" fmla="*/ 2147483647 w 289"/>
                  <a:gd name="T43" fmla="*/ 1136432537 h 200"/>
                  <a:gd name="T44" fmla="*/ 2147483647 w 289"/>
                  <a:gd name="T45" fmla="*/ 1161659695 h 200"/>
                  <a:gd name="T46" fmla="*/ 2147483647 w 289"/>
                  <a:gd name="T47" fmla="*/ 1118460783 h 200"/>
                  <a:gd name="T48" fmla="*/ 2147483647 w 289"/>
                  <a:gd name="T49" fmla="*/ 1086953454 h 200"/>
                  <a:gd name="T50" fmla="*/ 2147483647 w 289"/>
                  <a:gd name="T51" fmla="*/ 1059373467 h 200"/>
                  <a:gd name="T52" fmla="*/ 2147483647 w 289"/>
                  <a:gd name="T53" fmla="*/ 1086953454 h 200"/>
                  <a:gd name="T54" fmla="*/ 2147483647 w 289"/>
                  <a:gd name="T55" fmla="*/ 1067777495 h 200"/>
                  <a:gd name="T56" fmla="*/ 2147483647 w 289"/>
                  <a:gd name="T57" fmla="*/ 1086953454 h 200"/>
                  <a:gd name="T58" fmla="*/ 2147483647 w 289"/>
                  <a:gd name="T59" fmla="*/ 1145716632 h 200"/>
                  <a:gd name="T60" fmla="*/ 2147483647 w 289"/>
                  <a:gd name="T61" fmla="*/ 1207120971 h 200"/>
                  <a:gd name="T62" fmla="*/ 2147483647 w 289"/>
                  <a:gd name="T63" fmla="*/ 1261637382 h 200"/>
                  <a:gd name="T64" fmla="*/ 2147483647 w 289"/>
                  <a:gd name="T65" fmla="*/ 1298132100 h 200"/>
                  <a:gd name="T66" fmla="*/ 757935621 w 289"/>
                  <a:gd name="T67" fmla="*/ 1207120971 h 200"/>
                  <a:gd name="T68" fmla="*/ 1547878577 w 289"/>
                  <a:gd name="T69" fmla="*/ 1118460783 h 200"/>
                  <a:gd name="T70" fmla="*/ 2147483647 w 289"/>
                  <a:gd name="T71" fmla="*/ 1059373467 h 200"/>
                  <a:gd name="T72" fmla="*/ 2147483647 w 289"/>
                  <a:gd name="T73" fmla="*/ 1009417611 h 200"/>
                  <a:gd name="T74" fmla="*/ 2147483647 w 289"/>
                  <a:gd name="T75" fmla="*/ 1000704519 h 200"/>
                  <a:gd name="T76" fmla="*/ 2147483647 w 289"/>
                  <a:gd name="T77" fmla="*/ 907608400 h 200"/>
                  <a:gd name="T78" fmla="*/ 2147483647 w 289"/>
                  <a:gd name="T79" fmla="*/ 920536220 h 200"/>
                  <a:gd name="T80" fmla="*/ 2147483647 w 289"/>
                  <a:gd name="T81" fmla="*/ 907608400 h 200"/>
                  <a:gd name="T82" fmla="*/ 2147483647 w 289"/>
                  <a:gd name="T83" fmla="*/ 802839788 h 200"/>
                  <a:gd name="T84" fmla="*/ 2147483647 w 289"/>
                  <a:gd name="T85" fmla="*/ 733863913 h 200"/>
                  <a:gd name="T86" fmla="*/ 2147483647 w 289"/>
                  <a:gd name="T87" fmla="*/ 733863913 h 200"/>
                  <a:gd name="T88" fmla="*/ 2147483647 w 289"/>
                  <a:gd name="T89" fmla="*/ 688470946 h 200"/>
                  <a:gd name="T90" fmla="*/ 2147483647 w 289"/>
                  <a:gd name="T91" fmla="*/ 653003292 h 200"/>
                  <a:gd name="T92" fmla="*/ 2147483647 w 289"/>
                  <a:gd name="T93" fmla="*/ 609371887 h 200"/>
                  <a:gd name="T94" fmla="*/ 2147483647 w 289"/>
                  <a:gd name="T95" fmla="*/ 623901553 h 200"/>
                  <a:gd name="T96" fmla="*/ 2147483647 w 289"/>
                  <a:gd name="T97" fmla="*/ 592043701 h 200"/>
                  <a:gd name="T98" fmla="*/ 2147483647 w 289"/>
                  <a:gd name="T99" fmla="*/ 551777572 h 200"/>
                  <a:gd name="T100" fmla="*/ 2147483647 w 289"/>
                  <a:gd name="T101" fmla="*/ 532993599 h 200"/>
                  <a:gd name="T102" fmla="*/ 2147483647 w 289"/>
                  <a:gd name="T103" fmla="*/ 490980409 h 200"/>
                  <a:gd name="T104" fmla="*/ 2147483647 w 289"/>
                  <a:gd name="T105" fmla="*/ 433370089 h 200"/>
                  <a:gd name="T106" fmla="*/ 2147483647 w 289"/>
                  <a:gd name="T107" fmla="*/ 369158045 h 200"/>
                  <a:gd name="T108" fmla="*/ 2147483647 w 289"/>
                  <a:gd name="T109" fmla="*/ 251651476 h 200"/>
                  <a:gd name="T110" fmla="*/ 2147483647 w 289"/>
                  <a:gd name="T111" fmla="*/ 151935560 h 200"/>
                  <a:gd name="T112" fmla="*/ 2147483647 w 289"/>
                  <a:gd name="T113" fmla="*/ 24222702 h 200"/>
                  <a:gd name="T114" fmla="*/ 2147483647 w 289"/>
                  <a:gd name="T115" fmla="*/ 24222702 h 200"/>
                  <a:gd name="T116" fmla="*/ 2147483647 w 289"/>
                  <a:gd name="T117" fmla="*/ 75793050 h 200"/>
                  <a:gd name="T118" fmla="*/ 2147483647 w 289"/>
                  <a:gd name="T119" fmla="*/ 151935560 h 200"/>
                  <a:gd name="T120" fmla="*/ 2147483647 w 289"/>
                  <a:gd name="T121" fmla="*/ 134070173 h 200"/>
                  <a:gd name="T122" fmla="*/ 2147483647 w 289"/>
                  <a:gd name="T123" fmla="*/ 134070173 h 200"/>
                  <a:gd name="T124" fmla="*/ 2147483647 w 289"/>
                  <a:gd name="T125" fmla="*/ 134070173 h 2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89"/>
                  <a:gd name="T190" fmla="*/ 0 h 200"/>
                  <a:gd name="T191" fmla="*/ 289 w 289"/>
                  <a:gd name="T192" fmla="*/ 200 h 2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89" h="200">
                    <a:moveTo>
                      <a:pt x="289" y="25"/>
                    </a:moveTo>
                    <a:lnTo>
                      <a:pt x="289" y="30"/>
                    </a:lnTo>
                    <a:lnTo>
                      <a:pt x="287" y="32"/>
                    </a:lnTo>
                    <a:lnTo>
                      <a:pt x="287" y="34"/>
                    </a:lnTo>
                    <a:lnTo>
                      <a:pt x="285" y="36"/>
                    </a:lnTo>
                    <a:lnTo>
                      <a:pt x="285" y="39"/>
                    </a:lnTo>
                    <a:lnTo>
                      <a:pt x="283" y="39"/>
                    </a:lnTo>
                    <a:lnTo>
                      <a:pt x="283" y="41"/>
                    </a:lnTo>
                    <a:lnTo>
                      <a:pt x="283" y="44"/>
                    </a:lnTo>
                    <a:lnTo>
                      <a:pt x="280" y="44"/>
                    </a:lnTo>
                    <a:lnTo>
                      <a:pt x="280" y="46"/>
                    </a:lnTo>
                    <a:lnTo>
                      <a:pt x="280" y="48"/>
                    </a:lnTo>
                    <a:lnTo>
                      <a:pt x="278" y="50"/>
                    </a:lnTo>
                    <a:lnTo>
                      <a:pt x="278" y="53"/>
                    </a:lnTo>
                    <a:lnTo>
                      <a:pt x="278" y="55"/>
                    </a:lnTo>
                    <a:lnTo>
                      <a:pt x="278" y="57"/>
                    </a:lnTo>
                    <a:lnTo>
                      <a:pt x="278" y="59"/>
                    </a:lnTo>
                    <a:lnTo>
                      <a:pt x="278" y="62"/>
                    </a:lnTo>
                    <a:lnTo>
                      <a:pt x="278" y="64"/>
                    </a:lnTo>
                    <a:lnTo>
                      <a:pt x="280" y="64"/>
                    </a:lnTo>
                    <a:lnTo>
                      <a:pt x="283" y="67"/>
                    </a:lnTo>
                    <a:lnTo>
                      <a:pt x="283" y="69"/>
                    </a:lnTo>
                    <a:lnTo>
                      <a:pt x="285" y="71"/>
                    </a:lnTo>
                    <a:lnTo>
                      <a:pt x="285" y="73"/>
                    </a:lnTo>
                    <a:lnTo>
                      <a:pt x="287" y="73"/>
                    </a:lnTo>
                    <a:lnTo>
                      <a:pt x="287" y="76"/>
                    </a:lnTo>
                    <a:lnTo>
                      <a:pt x="287" y="78"/>
                    </a:lnTo>
                    <a:lnTo>
                      <a:pt x="289" y="78"/>
                    </a:lnTo>
                    <a:lnTo>
                      <a:pt x="289" y="80"/>
                    </a:lnTo>
                    <a:lnTo>
                      <a:pt x="289" y="82"/>
                    </a:lnTo>
                    <a:lnTo>
                      <a:pt x="287" y="82"/>
                    </a:lnTo>
                    <a:lnTo>
                      <a:pt x="287" y="85"/>
                    </a:lnTo>
                    <a:lnTo>
                      <a:pt x="287" y="87"/>
                    </a:lnTo>
                    <a:lnTo>
                      <a:pt x="285" y="90"/>
                    </a:lnTo>
                    <a:lnTo>
                      <a:pt x="283" y="92"/>
                    </a:lnTo>
                    <a:lnTo>
                      <a:pt x="280" y="92"/>
                    </a:lnTo>
                    <a:lnTo>
                      <a:pt x="280" y="94"/>
                    </a:lnTo>
                    <a:lnTo>
                      <a:pt x="278" y="94"/>
                    </a:lnTo>
                    <a:lnTo>
                      <a:pt x="276" y="96"/>
                    </a:lnTo>
                    <a:lnTo>
                      <a:pt x="274" y="96"/>
                    </a:lnTo>
                    <a:lnTo>
                      <a:pt x="272" y="96"/>
                    </a:lnTo>
                    <a:lnTo>
                      <a:pt x="272" y="99"/>
                    </a:lnTo>
                    <a:lnTo>
                      <a:pt x="270" y="99"/>
                    </a:lnTo>
                    <a:lnTo>
                      <a:pt x="267" y="101"/>
                    </a:lnTo>
                    <a:lnTo>
                      <a:pt x="266" y="101"/>
                    </a:lnTo>
                    <a:lnTo>
                      <a:pt x="263" y="103"/>
                    </a:lnTo>
                    <a:lnTo>
                      <a:pt x="261" y="103"/>
                    </a:lnTo>
                    <a:lnTo>
                      <a:pt x="259" y="103"/>
                    </a:lnTo>
                    <a:lnTo>
                      <a:pt x="257" y="106"/>
                    </a:lnTo>
                    <a:lnTo>
                      <a:pt x="255" y="106"/>
                    </a:lnTo>
                    <a:lnTo>
                      <a:pt x="253" y="106"/>
                    </a:lnTo>
                    <a:lnTo>
                      <a:pt x="250" y="106"/>
                    </a:lnTo>
                    <a:lnTo>
                      <a:pt x="250" y="108"/>
                    </a:lnTo>
                    <a:lnTo>
                      <a:pt x="248" y="108"/>
                    </a:lnTo>
                    <a:lnTo>
                      <a:pt x="246" y="108"/>
                    </a:lnTo>
                    <a:lnTo>
                      <a:pt x="244" y="110"/>
                    </a:lnTo>
                    <a:lnTo>
                      <a:pt x="242" y="110"/>
                    </a:lnTo>
                    <a:lnTo>
                      <a:pt x="242" y="113"/>
                    </a:lnTo>
                    <a:lnTo>
                      <a:pt x="240" y="113"/>
                    </a:lnTo>
                    <a:lnTo>
                      <a:pt x="237" y="113"/>
                    </a:lnTo>
                    <a:lnTo>
                      <a:pt x="235" y="115"/>
                    </a:lnTo>
                    <a:lnTo>
                      <a:pt x="233" y="115"/>
                    </a:lnTo>
                    <a:lnTo>
                      <a:pt x="231" y="117"/>
                    </a:lnTo>
                    <a:lnTo>
                      <a:pt x="229" y="119"/>
                    </a:lnTo>
                    <a:lnTo>
                      <a:pt x="227" y="119"/>
                    </a:lnTo>
                    <a:lnTo>
                      <a:pt x="227" y="122"/>
                    </a:lnTo>
                    <a:lnTo>
                      <a:pt x="224" y="122"/>
                    </a:lnTo>
                    <a:lnTo>
                      <a:pt x="222" y="124"/>
                    </a:lnTo>
                    <a:lnTo>
                      <a:pt x="220" y="124"/>
                    </a:lnTo>
                    <a:lnTo>
                      <a:pt x="220" y="126"/>
                    </a:lnTo>
                    <a:lnTo>
                      <a:pt x="218" y="126"/>
                    </a:lnTo>
                    <a:lnTo>
                      <a:pt x="218" y="129"/>
                    </a:lnTo>
                    <a:lnTo>
                      <a:pt x="216" y="129"/>
                    </a:lnTo>
                    <a:lnTo>
                      <a:pt x="213" y="131"/>
                    </a:lnTo>
                    <a:lnTo>
                      <a:pt x="212" y="131"/>
                    </a:lnTo>
                    <a:lnTo>
                      <a:pt x="212" y="133"/>
                    </a:lnTo>
                    <a:lnTo>
                      <a:pt x="209" y="133"/>
                    </a:lnTo>
                    <a:lnTo>
                      <a:pt x="209" y="135"/>
                    </a:lnTo>
                    <a:lnTo>
                      <a:pt x="209" y="138"/>
                    </a:lnTo>
                    <a:lnTo>
                      <a:pt x="207" y="138"/>
                    </a:lnTo>
                    <a:lnTo>
                      <a:pt x="207" y="140"/>
                    </a:lnTo>
                    <a:lnTo>
                      <a:pt x="209" y="142"/>
                    </a:lnTo>
                    <a:lnTo>
                      <a:pt x="209" y="145"/>
                    </a:lnTo>
                    <a:lnTo>
                      <a:pt x="209" y="147"/>
                    </a:lnTo>
                    <a:lnTo>
                      <a:pt x="209" y="149"/>
                    </a:lnTo>
                    <a:lnTo>
                      <a:pt x="209" y="152"/>
                    </a:lnTo>
                    <a:lnTo>
                      <a:pt x="209" y="154"/>
                    </a:lnTo>
                    <a:lnTo>
                      <a:pt x="207" y="156"/>
                    </a:lnTo>
                    <a:lnTo>
                      <a:pt x="207" y="158"/>
                    </a:lnTo>
                    <a:lnTo>
                      <a:pt x="205" y="161"/>
                    </a:lnTo>
                    <a:lnTo>
                      <a:pt x="203" y="161"/>
                    </a:lnTo>
                    <a:lnTo>
                      <a:pt x="203" y="163"/>
                    </a:lnTo>
                    <a:lnTo>
                      <a:pt x="201" y="163"/>
                    </a:lnTo>
                    <a:lnTo>
                      <a:pt x="199" y="163"/>
                    </a:lnTo>
                    <a:lnTo>
                      <a:pt x="199" y="165"/>
                    </a:lnTo>
                    <a:lnTo>
                      <a:pt x="196" y="165"/>
                    </a:lnTo>
                    <a:lnTo>
                      <a:pt x="194" y="165"/>
                    </a:lnTo>
                    <a:lnTo>
                      <a:pt x="194" y="163"/>
                    </a:lnTo>
                    <a:lnTo>
                      <a:pt x="192" y="163"/>
                    </a:lnTo>
                    <a:lnTo>
                      <a:pt x="190" y="163"/>
                    </a:lnTo>
                    <a:lnTo>
                      <a:pt x="188" y="163"/>
                    </a:lnTo>
                    <a:lnTo>
                      <a:pt x="186" y="163"/>
                    </a:lnTo>
                    <a:lnTo>
                      <a:pt x="183" y="163"/>
                    </a:lnTo>
                    <a:lnTo>
                      <a:pt x="181" y="161"/>
                    </a:lnTo>
                    <a:lnTo>
                      <a:pt x="179" y="161"/>
                    </a:lnTo>
                    <a:lnTo>
                      <a:pt x="177" y="161"/>
                    </a:lnTo>
                    <a:lnTo>
                      <a:pt x="175" y="161"/>
                    </a:lnTo>
                    <a:lnTo>
                      <a:pt x="173" y="161"/>
                    </a:lnTo>
                    <a:lnTo>
                      <a:pt x="170" y="161"/>
                    </a:lnTo>
                    <a:lnTo>
                      <a:pt x="169" y="161"/>
                    </a:lnTo>
                    <a:lnTo>
                      <a:pt x="166" y="161"/>
                    </a:lnTo>
                    <a:lnTo>
                      <a:pt x="164" y="161"/>
                    </a:lnTo>
                    <a:lnTo>
                      <a:pt x="162" y="161"/>
                    </a:lnTo>
                    <a:lnTo>
                      <a:pt x="160" y="163"/>
                    </a:lnTo>
                    <a:lnTo>
                      <a:pt x="158" y="163"/>
                    </a:lnTo>
                    <a:lnTo>
                      <a:pt x="156" y="163"/>
                    </a:lnTo>
                    <a:lnTo>
                      <a:pt x="153" y="163"/>
                    </a:lnTo>
                    <a:lnTo>
                      <a:pt x="149" y="163"/>
                    </a:lnTo>
                    <a:lnTo>
                      <a:pt x="147" y="163"/>
                    </a:lnTo>
                    <a:lnTo>
                      <a:pt x="147" y="165"/>
                    </a:lnTo>
                    <a:lnTo>
                      <a:pt x="145" y="165"/>
                    </a:lnTo>
                    <a:lnTo>
                      <a:pt x="142" y="165"/>
                    </a:lnTo>
                    <a:lnTo>
                      <a:pt x="142" y="163"/>
                    </a:lnTo>
                    <a:lnTo>
                      <a:pt x="140" y="163"/>
                    </a:lnTo>
                    <a:lnTo>
                      <a:pt x="138" y="163"/>
                    </a:lnTo>
                    <a:lnTo>
                      <a:pt x="136" y="163"/>
                    </a:lnTo>
                    <a:lnTo>
                      <a:pt x="134" y="165"/>
                    </a:lnTo>
                    <a:lnTo>
                      <a:pt x="132" y="165"/>
                    </a:lnTo>
                    <a:lnTo>
                      <a:pt x="132" y="163"/>
                    </a:lnTo>
                    <a:lnTo>
                      <a:pt x="129" y="161"/>
                    </a:lnTo>
                    <a:lnTo>
                      <a:pt x="129" y="158"/>
                    </a:lnTo>
                    <a:lnTo>
                      <a:pt x="129" y="156"/>
                    </a:lnTo>
                    <a:lnTo>
                      <a:pt x="132" y="154"/>
                    </a:lnTo>
                    <a:lnTo>
                      <a:pt x="134" y="152"/>
                    </a:lnTo>
                    <a:lnTo>
                      <a:pt x="134" y="149"/>
                    </a:lnTo>
                    <a:lnTo>
                      <a:pt x="136" y="147"/>
                    </a:lnTo>
                    <a:lnTo>
                      <a:pt x="136" y="145"/>
                    </a:lnTo>
                    <a:lnTo>
                      <a:pt x="138" y="145"/>
                    </a:lnTo>
                    <a:lnTo>
                      <a:pt x="138" y="142"/>
                    </a:lnTo>
                    <a:lnTo>
                      <a:pt x="138" y="140"/>
                    </a:lnTo>
                    <a:lnTo>
                      <a:pt x="136" y="140"/>
                    </a:lnTo>
                    <a:lnTo>
                      <a:pt x="134" y="140"/>
                    </a:lnTo>
                    <a:lnTo>
                      <a:pt x="132" y="140"/>
                    </a:lnTo>
                    <a:lnTo>
                      <a:pt x="132" y="142"/>
                    </a:lnTo>
                    <a:lnTo>
                      <a:pt x="129" y="142"/>
                    </a:lnTo>
                    <a:lnTo>
                      <a:pt x="127" y="142"/>
                    </a:lnTo>
                    <a:lnTo>
                      <a:pt x="125" y="145"/>
                    </a:lnTo>
                    <a:lnTo>
                      <a:pt x="123" y="145"/>
                    </a:lnTo>
                    <a:lnTo>
                      <a:pt x="121" y="147"/>
                    </a:lnTo>
                    <a:lnTo>
                      <a:pt x="119" y="149"/>
                    </a:lnTo>
                    <a:lnTo>
                      <a:pt x="119" y="152"/>
                    </a:lnTo>
                    <a:lnTo>
                      <a:pt x="119" y="154"/>
                    </a:lnTo>
                    <a:lnTo>
                      <a:pt x="119" y="156"/>
                    </a:lnTo>
                    <a:lnTo>
                      <a:pt x="119" y="158"/>
                    </a:lnTo>
                    <a:lnTo>
                      <a:pt x="119" y="161"/>
                    </a:lnTo>
                    <a:lnTo>
                      <a:pt x="119" y="163"/>
                    </a:lnTo>
                    <a:lnTo>
                      <a:pt x="119" y="165"/>
                    </a:lnTo>
                    <a:lnTo>
                      <a:pt x="119" y="168"/>
                    </a:lnTo>
                    <a:lnTo>
                      <a:pt x="116" y="170"/>
                    </a:lnTo>
                    <a:lnTo>
                      <a:pt x="116" y="172"/>
                    </a:lnTo>
                    <a:lnTo>
                      <a:pt x="115" y="172"/>
                    </a:lnTo>
                    <a:lnTo>
                      <a:pt x="112" y="172"/>
                    </a:lnTo>
                    <a:lnTo>
                      <a:pt x="110" y="172"/>
                    </a:lnTo>
                    <a:lnTo>
                      <a:pt x="108" y="175"/>
                    </a:lnTo>
                    <a:lnTo>
                      <a:pt x="106" y="175"/>
                    </a:lnTo>
                    <a:lnTo>
                      <a:pt x="104" y="175"/>
                    </a:lnTo>
                    <a:lnTo>
                      <a:pt x="102" y="175"/>
                    </a:lnTo>
                    <a:lnTo>
                      <a:pt x="99" y="175"/>
                    </a:lnTo>
                    <a:lnTo>
                      <a:pt x="97" y="175"/>
                    </a:lnTo>
                    <a:lnTo>
                      <a:pt x="95" y="175"/>
                    </a:lnTo>
                    <a:lnTo>
                      <a:pt x="93" y="175"/>
                    </a:lnTo>
                    <a:lnTo>
                      <a:pt x="91" y="175"/>
                    </a:lnTo>
                    <a:lnTo>
                      <a:pt x="89" y="175"/>
                    </a:lnTo>
                    <a:lnTo>
                      <a:pt x="86" y="175"/>
                    </a:lnTo>
                    <a:lnTo>
                      <a:pt x="84" y="175"/>
                    </a:lnTo>
                    <a:lnTo>
                      <a:pt x="82" y="175"/>
                    </a:lnTo>
                    <a:lnTo>
                      <a:pt x="80" y="177"/>
                    </a:lnTo>
                    <a:lnTo>
                      <a:pt x="78" y="177"/>
                    </a:lnTo>
                    <a:lnTo>
                      <a:pt x="76" y="177"/>
                    </a:lnTo>
                    <a:lnTo>
                      <a:pt x="73" y="179"/>
                    </a:lnTo>
                    <a:lnTo>
                      <a:pt x="71" y="179"/>
                    </a:lnTo>
                    <a:lnTo>
                      <a:pt x="69" y="179"/>
                    </a:lnTo>
                    <a:lnTo>
                      <a:pt x="67" y="179"/>
                    </a:lnTo>
                    <a:lnTo>
                      <a:pt x="65" y="179"/>
                    </a:lnTo>
                    <a:lnTo>
                      <a:pt x="62" y="177"/>
                    </a:lnTo>
                    <a:lnTo>
                      <a:pt x="61" y="177"/>
                    </a:lnTo>
                    <a:lnTo>
                      <a:pt x="61" y="175"/>
                    </a:lnTo>
                    <a:lnTo>
                      <a:pt x="61" y="172"/>
                    </a:lnTo>
                    <a:lnTo>
                      <a:pt x="62" y="172"/>
                    </a:lnTo>
                    <a:lnTo>
                      <a:pt x="65" y="172"/>
                    </a:lnTo>
                    <a:lnTo>
                      <a:pt x="67" y="172"/>
                    </a:lnTo>
                    <a:lnTo>
                      <a:pt x="69" y="172"/>
                    </a:lnTo>
                    <a:lnTo>
                      <a:pt x="71" y="172"/>
                    </a:lnTo>
                    <a:lnTo>
                      <a:pt x="73" y="172"/>
                    </a:lnTo>
                    <a:lnTo>
                      <a:pt x="76" y="172"/>
                    </a:lnTo>
                    <a:lnTo>
                      <a:pt x="78" y="172"/>
                    </a:lnTo>
                    <a:lnTo>
                      <a:pt x="80" y="172"/>
                    </a:lnTo>
                    <a:lnTo>
                      <a:pt x="82" y="172"/>
                    </a:lnTo>
                    <a:lnTo>
                      <a:pt x="82" y="170"/>
                    </a:lnTo>
                    <a:lnTo>
                      <a:pt x="82" y="168"/>
                    </a:lnTo>
                    <a:lnTo>
                      <a:pt x="82" y="165"/>
                    </a:lnTo>
                    <a:lnTo>
                      <a:pt x="82" y="163"/>
                    </a:lnTo>
                    <a:lnTo>
                      <a:pt x="80" y="163"/>
                    </a:lnTo>
                    <a:lnTo>
                      <a:pt x="78" y="163"/>
                    </a:lnTo>
                    <a:lnTo>
                      <a:pt x="76" y="163"/>
                    </a:lnTo>
                    <a:lnTo>
                      <a:pt x="73" y="163"/>
                    </a:lnTo>
                    <a:lnTo>
                      <a:pt x="71" y="163"/>
                    </a:lnTo>
                    <a:lnTo>
                      <a:pt x="69" y="163"/>
                    </a:lnTo>
                    <a:lnTo>
                      <a:pt x="67" y="163"/>
                    </a:lnTo>
                    <a:lnTo>
                      <a:pt x="65" y="163"/>
                    </a:lnTo>
                    <a:lnTo>
                      <a:pt x="62" y="163"/>
                    </a:lnTo>
                    <a:lnTo>
                      <a:pt x="62" y="165"/>
                    </a:lnTo>
                    <a:lnTo>
                      <a:pt x="61" y="165"/>
                    </a:lnTo>
                    <a:lnTo>
                      <a:pt x="58" y="165"/>
                    </a:lnTo>
                    <a:lnTo>
                      <a:pt x="56" y="165"/>
                    </a:lnTo>
                    <a:lnTo>
                      <a:pt x="56" y="168"/>
                    </a:lnTo>
                    <a:lnTo>
                      <a:pt x="54" y="168"/>
                    </a:lnTo>
                    <a:lnTo>
                      <a:pt x="52" y="168"/>
                    </a:lnTo>
                    <a:lnTo>
                      <a:pt x="50" y="168"/>
                    </a:lnTo>
                    <a:lnTo>
                      <a:pt x="48" y="168"/>
                    </a:lnTo>
                    <a:lnTo>
                      <a:pt x="45" y="168"/>
                    </a:lnTo>
                    <a:lnTo>
                      <a:pt x="43" y="168"/>
                    </a:lnTo>
                    <a:lnTo>
                      <a:pt x="41" y="168"/>
                    </a:lnTo>
                    <a:lnTo>
                      <a:pt x="41" y="165"/>
                    </a:lnTo>
                    <a:lnTo>
                      <a:pt x="39" y="165"/>
                    </a:lnTo>
                    <a:lnTo>
                      <a:pt x="37" y="165"/>
                    </a:lnTo>
                    <a:lnTo>
                      <a:pt x="35" y="165"/>
                    </a:lnTo>
                    <a:lnTo>
                      <a:pt x="32" y="165"/>
                    </a:lnTo>
                    <a:lnTo>
                      <a:pt x="31" y="165"/>
                    </a:lnTo>
                    <a:lnTo>
                      <a:pt x="28" y="165"/>
                    </a:lnTo>
                    <a:lnTo>
                      <a:pt x="26" y="165"/>
                    </a:lnTo>
                    <a:lnTo>
                      <a:pt x="26" y="168"/>
                    </a:lnTo>
                    <a:lnTo>
                      <a:pt x="24" y="168"/>
                    </a:lnTo>
                    <a:lnTo>
                      <a:pt x="24" y="170"/>
                    </a:lnTo>
                    <a:lnTo>
                      <a:pt x="22" y="170"/>
                    </a:lnTo>
                    <a:lnTo>
                      <a:pt x="22" y="172"/>
                    </a:lnTo>
                    <a:lnTo>
                      <a:pt x="20" y="172"/>
                    </a:lnTo>
                    <a:lnTo>
                      <a:pt x="18" y="175"/>
                    </a:lnTo>
                    <a:lnTo>
                      <a:pt x="15" y="175"/>
                    </a:lnTo>
                    <a:lnTo>
                      <a:pt x="15" y="177"/>
                    </a:lnTo>
                    <a:lnTo>
                      <a:pt x="13" y="177"/>
                    </a:lnTo>
                    <a:lnTo>
                      <a:pt x="11" y="179"/>
                    </a:lnTo>
                    <a:lnTo>
                      <a:pt x="9" y="181"/>
                    </a:lnTo>
                    <a:lnTo>
                      <a:pt x="9" y="184"/>
                    </a:lnTo>
                    <a:lnTo>
                      <a:pt x="9" y="186"/>
                    </a:lnTo>
                    <a:lnTo>
                      <a:pt x="11" y="186"/>
                    </a:lnTo>
                    <a:lnTo>
                      <a:pt x="13" y="186"/>
                    </a:lnTo>
                    <a:lnTo>
                      <a:pt x="15" y="186"/>
                    </a:lnTo>
                    <a:lnTo>
                      <a:pt x="18" y="186"/>
                    </a:lnTo>
                    <a:lnTo>
                      <a:pt x="20" y="186"/>
                    </a:lnTo>
                    <a:lnTo>
                      <a:pt x="22" y="186"/>
                    </a:lnTo>
                    <a:lnTo>
                      <a:pt x="24" y="186"/>
                    </a:lnTo>
                    <a:lnTo>
                      <a:pt x="24" y="188"/>
                    </a:lnTo>
                    <a:lnTo>
                      <a:pt x="26" y="191"/>
                    </a:lnTo>
                    <a:lnTo>
                      <a:pt x="26" y="193"/>
                    </a:lnTo>
                    <a:lnTo>
                      <a:pt x="26" y="195"/>
                    </a:lnTo>
                    <a:lnTo>
                      <a:pt x="24" y="195"/>
                    </a:lnTo>
                    <a:lnTo>
                      <a:pt x="22" y="198"/>
                    </a:lnTo>
                    <a:lnTo>
                      <a:pt x="20" y="198"/>
                    </a:lnTo>
                    <a:lnTo>
                      <a:pt x="18" y="198"/>
                    </a:lnTo>
                    <a:lnTo>
                      <a:pt x="15" y="198"/>
                    </a:lnTo>
                    <a:lnTo>
                      <a:pt x="13" y="198"/>
                    </a:lnTo>
                    <a:lnTo>
                      <a:pt x="11" y="200"/>
                    </a:lnTo>
                    <a:lnTo>
                      <a:pt x="9" y="200"/>
                    </a:lnTo>
                    <a:lnTo>
                      <a:pt x="4" y="200"/>
                    </a:lnTo>
                    <a:lnTo>
                      <a:pt x="2" y="195"/>
                    </a:lnTo>
                    <a:lnTo>
                      <a:pt x="2" y="193"/>
                    </a:lnTo>
                    <a:lnTo>
                      <a:pt x="2" y="191"/>
                    </a:lnTo>
                    <a:lnTo>
                      <a:pt x="2" y="188"/>
                    </a:lnTo>
                    <a:lnTo>
                      <a:pt x="0" y="188"/>
                    </a:lnTo>
                    <a:lnTo>
                      <a:pt x="0" y="186"/>
                    </a:lnTo>
                    <a:lnTo>
                      <a:pt x="2" y="186"/>
                    </a:lnTo>
                    <a:lnTo>
                      <a:pt x="0" y="186"/>
                    </a:lnTo>
                    <a:lnTo>
                      <a:pt x="0" y="184"/>
                    </a:lnTo>
                    <a:lnTo>
                      <a:pt x="0" y="181"/>
                    </a:lnTo>
                    <a:lnTo>
                      <a:pt x="2" y="179"/>
                    </a:lnTo>
                    <a:lnTo>
                      <a:pt x="2" y="177"/>
                    </a:lnTo>
                    <a:lnTo>
                      <a:pt x="2" y="175"/>
                    </a:lnTo>
                    <a:lnTo>
                      <a:pt x="4" y="175"/>
                    </a:lnTo>
                    <a:lnTo>
                      <a:pt x="4" y="172"/>
                    </a:lnTo>
                    <a:lnTo>
                      <a:pt x="4" y="170"/>
                    </a:lnTo>
                    <a:lnTo>
                      <a:pt x="7" y="170"/>
                    </a:lnTo>
                    <a:lnTo>
                      <a:pt x="7" y="168"/>
                    </a:lnTo>
                    <a:lnTo>
                      <a:pt x="9" y="168"/>
                    </a:lnTo>
                    <a:lnTo>
                      <a:pt x="9" y="165"/>
                    </a:lnTo>
                    <a:lnTo>
                      <a:pt x="11" y="165"/>
                    </a:lnTo>
                    <a:lnTo>
                      <a:pt x="11" y="163"/>
                    </a:lnTo>
                    <a:lnTo>
                      <a:pt x="13" y="163"/>
                    </a:lnTo>
                    <a:lnTo>
                      <a:pt x="15" y="161"/>
                    </a:lnTo>
                    <a:lnTo>
                      <a:pt x="18" y="161"/>
                    </a:lnTo>
                    <a:lnTo>
                      <a:pt x="20" y="161"/>
                    </a:lnTo>
                    <a:lnTo>
                      <a:pt x="20" y="158"/>
                    </a:lnTo>
                    <a:lnTo>
                      <a:pt x="22" y="158"/>
                    </a:lnTo>
                    <a:lnTo>
                      <a:pt x="24" y="158"/>
                    </a:lnTo>
                    <a:lnTo>
                      <a:pt x="26" y="156"/>
                    </a:lnTo>
                    <a:lnTo>
                      <a:pt x="28" y="156"/>
                    </a:lnTo>
                    <a:lnTo>
                      <a:pt x="31" y="156"/>
                    </a:lnTo>
                    <a:lnTo>
                      <a:pt x="32" y="156"/>
                    </a:lnTo>
                    <a:lnTo>
                      <a:pt x="35" y="156"/>
                    </a:lnTo>
                    <a:lnTo>
                      <a:pt x="37" y="156"/>
                    </a:lnTo>
                    <a:lnTo>
                      <a:pt x="39" y="156"/>
                    </a:lnTo>
                    <a:lnTo>
                      <a:pt x="41" y="154"/>
                    </a:lnTo>
                    <a:lnTo>
                      <a:pt x="43" y="154"/>
                    </a:lnTo>
                    <a:lnTo>
                      <a:pt x="45" y="154"/>
                    </a:lnTo>
                    <a:lnTo>
                      <a:pt x="45" y="152"/>
                    </a:lnTo>
                    <a:lnTo>
                      <a:pt x="48" y="149"/>
                    </a:lnTo>
                    <a:lnTo>
                      <a:pt x="48" y="147"/>
                    </a:lnTo>
                    <a:lnTo>
                      <a:pt x="48" y="145"/>
                    </a:lnTo>
                    <a:lnTo>
                      <a:pt x="48" y="142"/>
                    </a:lnTo>
                    <a:lnTo>
                      <a:pt x="45" y="142"/>
                    </a:lnTo>
                    <a:lnTo>
                      <a:pt x="45" y="140"/>
                    </a:lnTo>
                    <a:lnTo>
                      <a:pt x="43" y="140"/>
                    </a:lnTo>
                    <a:lnTo>
                      <a:pt x="41" y="140"/>
                    </a:lnTo>
                    <a:lnTo>
                      <a:pt x="39" y="140"/>
                    </a:lnTo>
                    <a:lnTo>
                      <a:pt x="37" y="140"/>
                    </a:lnTo>
                    <a:lnTo>
                      <a:pt x="35" y="140"/>
                    </a:lnTo>
                    <a:lnTo>
                      <a:pt x="32" y="140"/>
                    </a:lnTo>
                    <a:lnTo>
                      <a:pt x="31" y="140"/>
                    </a:lnTo>
                    <a:lnTo>
                      <a:pt x="28" y="140"/>
                    </a:lnTo>
                    <a:lnTo>
                      <a:pt x="26" y="142"/>
                    </a:lnTo>
                    <a:lnTo>
                      <a:pt x="24" y="142"/>
                    </a:lnTo>
                    <a:lnTo>
                      <a:pt x="22" y="142"/>
                    </a:lnTo>
                    <a:lnTo>
                      <a:pt x="20" y="142"/>
                    </a:lnTo>
                    <a:lnTo>
                      <a:pt x="18" y="142"/>
                    </a:lnTo>
                    <a:lnTo>
                      <a:pt x="15" y="142"/>
                    </a:lnTo>
                    <a:lnTo>
                      <a:pt x="13" y="142"/>
                    </a:lnTo>
                    <a:lnTo>
                      <a:pt x="13" y="140"/>
                    </a:lnTo>
                    <a:lnTo>
                      <a:pt x="11" y="140"/>
                    </a:lnTo>
                    <a:lnTo>
                      <a:pt x="11" y="138"/>
                    </a:lnTo>
                    <a:lnTo>
                      <a:pt x="9" y="138"/>
                    </a:lnTo>
                    <a:lnTo>
                      <a:pt x="9" y="135"/>
                    </a:lnTo>
                    <a:lnTo>
                      <a:pt x="7" y="133"/>
                    </a:lnTo>
                    <a:lnTo>
                      <a:pt x="7" y="131"/>
                    </a:lnTo>
                    <a:lnTo>
                      <a:pt x="4" y="131"/>
                    </a:lnTo>
                    <a:lnTo>
                      <a:pt x="2" y="126"/>
                    </a:lnTo>
                    <a:lnTo>
                      <a:pt x="7" y="124"/>
                    </a:lnTo>
                    <a:lnTo>
                      <a:pt x="7" y="122"/>
                    </a:lnTo>
                    <a:lnTo>
                      <a:pt x="9" y="122"/>
                    </a:lnTo>
                    <a:lnTo>
                      <a:pt x="9" y="119"/>
                    </a:lnTo>
                    <a:lnTo>
                      <a:pt x="11" y="119"/>
                    </a:lnTo>
                    <a:lnTo>
                      <a:pt x="13" y="117"/>
                    </a:lnTo>
                    <a:lnTo>
                      <a:pt x="15" y="115"/>
                    </a:lnTo>
                    <a:lnTo>
                      <a:pt x="18" y="115"/>
                    </a:lnTo>
                    <a:lnTo>
                      <a:pt x="18" y="113"/>
                    </a:lnTo>
                    <a:lnTo>
                      <a:pt x="20" y="113"/>
                    </a:lnTo>
                    <a:lnTo>
                      <a:pt x="22" y="113"/>
                    </a:lnTo>
                    <a:lnTo>
                      <a:pt x="24" y="113"/>
                    </a:lnTo>
                    <a:lnTo>
                      <a:pt x="26" y="113"/>
                    </a:lnTo>
                    <a:lnTo>
                      <a:pt x="28" y="113"/>
                    </a:lnTo>
                    <a:lnTo>
                      <a:pt x="31" y="113"/>
                    </a:lnTo>
                    <a:lnTo>
                      <a:pt x="32" y="113"/>
                    </a:lnTo>
                    <a:lnTo>
                      <a:pt x="35" y="113"/>
                    </a:lnTo>
                    <a:lnTo>
                      <a:pt x="37" y="113"/>
                    </a:lnTo>
                    <a:lnTo>
                      <a:pt x="37" y="110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45" y="108"/>
                    </a:lnTo>
                    <a:lnTo>
                      <a:pt x="48" y="106"/>
                    </a:lnTo>
                    <a:lnTo>
                      <a:pt x="50" y="106"/>
                    </a:lnTo>
                    <a:lnTo>
                      <a:pt x="52" y="106"/>
                    </a:lnTo>
                    <a:lnTo>
                      <a:pt x="54" y="106"/>
                    </a:lnTo>
                    <a:lnTo>
                      <a:pt x="56" y="106"/>
                    </a:lnTo>
                    <a:lnTo>
                      <a:pt x="58" y="103"/>
                    </a:lnTo>
                    <a:lnTo>
                      <a:pt x="61" y="103"/>
                    </a:lnTo>
                    <a:lnTo>
                      <a:pt x="62" y="101"/>
                    </a:lnTo>
                    <a:lnTo>
                      <a:pt x="65" y="101"/>
                    </a:lnTo>
                    <a:lnTo>
                      <a:pt x="67" y="99"/>
                    </a:lnTo>
                    <a:lnTo>
                      <a:pt x="69" y="99"/>
                    </a:lnTo>
                    <a:lnTo>
                      <a:pt x="71" y="99"/>
                    </a:lnTo>
                    <a:lnTo>
                      <a:pt x="73" y="96"/>
                    </a:lnTo>
                    <a:lnTo>
                      <a:pt x="76" y="96"/>
                    </a:lnTo>
                    <a:lnTo>
                      <a:pt x="78" y="94"/>
                    </a:lnTo>
                    <a:lnTo>
                      <a:pt x="80" y="94"/>
                    </a:lnTo>
                    <a:lnTo>
                      <a:pt x="82" y="94"/>
                    </a:lnTo>
                    <a:lnTo>
                      <a:pt x="84" y="94"/>
                    </a:lnTo>
                    <a:lnTo>
                      <a:pt x="86" y="94"/>
                    </a:lnTo>
                    <a:lnTo>
                      <a:pt x="89" y="94"/>
                    </a:lnTo>
                    <a:lnTo>
                      <a:pt x="91" y="94"/>
                    </a:lnTo>
                    <a:lnTo>
                      <a:pt x="93" y="94"/>
                    </a:lnTo>
                    <a:lnTo>
                      <a:pt x="95" y="94"/>
                    </a:lnTo>
                    <a:lnTo>
                      <a:pt x="95" y="96"/>
                    </a:lnTo>
                    <a:lnTo>
                      <a:pt x="97" y="96"/>
                    </a:lnTo>
                    <a:lnTo>
                      <a:pt x="99" y="96"/>
                    </a:lnTo>
                    <a:lnTo>
                      <a:pt x="102" y="96"/>
                    </a:lnTo>
                    <a:lnTo>
                      <a:pt x="104" y="96"/>
                    </a:lnTo>
                    <a:lnTo>
                      <a:pt x="106" y="96"/>
                    </a:lnTo>
                    <a:lnTo>
                      <a:pt x="106" y="94"/>
                    </a:lnTo>
                    <a:lnTo>
                      <a:pt x="108" y="94"/>
                    </a:lnTo>
                    <a:lnTo>
                      <a:pt x="108" y="92"/>
                    </a:lnTo>
                    <a:lnTo>
                      <a:pt x="110" y="92"/>
                    </a:lnTo>
                    <a:lnTo>
                      <a:pt x="110" y="90"/>
                    </a:lnTo>
                    <a:lnTo>
                      <a:pt x="112" y="90"/>
                    </a:lnTo>
                    <a:lnTo>
                      <a:pt x="112" y="87"/>
                    </a:lnTo>
                    <a:lnTo>
                      <a:pt x="115" y="85"/>
                    </a:lnTo>
                    <a:lnTo>
                      <a:pt x="116" y="82"/>
                    </a:lnTo>
                    <a:lnTo>
                      <a:pt x="119" y="82"/>
                    </a:lnTo>
                    <a:lnTo>
                      <a:pt x="119" y="85"/>
                    </a:lnTo>
                    <a:lnTo>
                      <a:pt x="121" y="85"/>
                    </a:lnTo>
                    <a:lnTo>
                      <a:pt x="123" y="85"/>
                    </a:lnTo>
                    <a:lnTo>
                      <a:pt x="125" y="85"/>
                    </a:lnTo>
                    <a:lnTo>
                      <a:pt x="127" y="87"/>
                    </a:lnTo>
                    <a:lnTo>
                      <a:pt x="129" y="87"/>
                    </a:lnTo>
                    <a:lnTo>
                      <a:pt x="132" y="87"/>
                    </a:lnTo>
                    <a:lnTo>
                      <a:pt x="134" y="85"/>
                    </a:lnTo>
                    <a:lnTo>
                      <a:pt x="136" y="82"/>
                    </a:lnTo>
                    <a:lnTo>
                      <a:pt x="138" y="82"/>
                    </a:lnTo>
                    <a:lnTo>
                      <a:pt x="138" y="80"/>
                    </a:lnTo>
                    <a:lnTo>
                      <a:pt x="140" y="80"/>
                    </a:lnTo>
                    <a:lnTo>
                      <a:pt x="142" y="78"/>
                    </a:lnTo>
                    <a:lnTo>
                      <a:pt x="145" y="78"/>
                    </a:lnTo>
                    <a:lnTo>
                      <a:pt x="147" y="78"/>
                    </a:lnTo>
                    <a:lnTo>
                      <a:pt x="149" y="76"/>
                    </a:lnTo>
                    <a:lnTo>
                      <a:pt x="151" y="76"/>
                    </a:lnTo>
                    <a:lnTo>
                      <a:pt x="153" y="76"/>
                    </a:lnTo>
                    <a:lnTo>
                      <a:pt x="153" y="73"/>
                    </a:lnTo>
                    <a:lnTo>
                      <a:pt x="156" y="73"/>
                    </a:lnTo>
                    <a:lnTo>
                      <a:pt x="158" y="71"/>
                    </a:lnTo>
                    <a:lnTo>
                      <a:pt x="160" y="71"/>
                    </a:lnTo>
                    <a:lnTo>
                      <a:pt x="162" y="69"/>
                    </a:lnTo>
                    <a:lnTo>
                      <a:pt x="164" y="69"/>
                    </a:lnTo>
                    <a:lnTo>
                      <a:pt x="166" y="67"/>
                    </a:lnTo>
                    <a:lnTo>
                      <a:pt x="169" y="67"/>
                    </a:lnTo>
                    <a:lnTo>
                      <a:pt x="170" y="67"/>
                    </a:lnTo>
                    <a:lnTo>
                      <a:pt x="173" y="67"/>
                    </a:lnTo>
                    <a:lnTo>
                      <a:pt x="175" y="64"/>
                    </a:lnTo>
                    <a:lnTo>
                      <a:pt x="177" y="64"/>
                    </a:lnTo>
                    <a:lnTo>
                      <a:pt x="177" y="62"/>
                    </a:lnTo>
                    <a:lnTo>
                      <a:pt x="179" y="62"/>
                    </a:lnTo>
                    <a:lnTo>
                      <a:pt x="181" y="59"/>
                    </a:lnTo>
                    <a:lnTo>
                      <a:pt x="181" y="57"/>
                    </a:lnTo>
                    <a:lnTo>
                      <a:pt x="181" y="55"/>
                    </a:lnTo>
                    <a:lnTo>
                      <a:pt x="181" y="53"/>
                    </a:lnTo>
                    <a:lnTo>
                      <a:pt x="181" y="50"/>
                    </a:lnTo>
                    <a:lnTo>
                      <a:pt x="183" y="48"/>
                    </a:lnTo>
                    <a:lnTo>
                      <a:pt x="183" y="46"/>
                    </a:lnTo>
                    <a:lnTo>
                      <a:pt x="183" y="44"/>
                    </a:lnTo>
                    <a:lnTo>
                      <a:pt x="183" y="41"/>
                    </a:lnTo>
                    <a:lnTo>
                      <a:pt x="183" y="39"/>
                    </a:lnTo>
                    <a:lnTo>
                      <a:pt x="186" y="36"/>
                    </a:lnTo>
                    <a:lnTo>
                      <a:pt x="186" y="34"/>
                    </a:lnTo>
                    <a:lnTo>
                      <a:pt x="186" y="32"/>
                    </a:lnTo>
                    <a:lnTo>
                      <a:pt x="186" y="30"/>
                    </a:lnTo>
                    <a:lnTo>
                      <a:pt x="186" y="27"/>
                    </a:lnTo>
                    <a:lnTo>
                      <a:pt x="186" y="25"/>
                    </a:lnTo>
                    <a:lnTo>
                      <a:pt x="188" y="25"/>
                    </a:lnTo>
                    <a:lnTo>
                      <a:pt x="188" y="23"/>
                    </a:lnTo>
                    <a:lnTo>
                      <a:pt x="188" y="21"/>
                    </a:lnTo>
                    <a:lnTo>
                      <a:pt x="188" y="18"/>
                    </a:lnTo>
                    <a:lnTo>
                      <a:pt x="188" y="16"/>
                    </a:lnTo>
                    <a:lnTo>
                      <a:pt x="188" y="13"/>
                    </a:lnTo>
                    <a:lnTo>
                      <a:pt x="188" y="12"/>
                    </a:lnTo>
                    <a:lnTo>
                      <a:pt x="188" y="9"/>
                    </a:lnTo>
                    <a:lnTo>
                      <a:pt x="190" y="7"/>
                    </a:lnTo>
                    <a:lnTo>
                      <a:pt x="190" y="4"/>
                    </a:lnTo>
                    <a:lnTo>
                      <a:pt x="190" y="2"/>
                    </a:lnTo>
                    <a:lnTo>
                      <a:pt x="192" y="2"/>
                    </a:lnTo>
                    <a:lnTo>
                      <a:pt x="194" y="0"/>
                    </a:lnTo>
                    <a:lnTo>
                      <a:pt x="196" y="2"/>
                    </a:lnTo>
                    <a:lnTo>
                      <a:pt x="199" y="2"/>
                    </a:lnTo>
                    <a:lnTo>
                      <a:pt x="201" y="2"/>
                    </a:lnTo>
                    <a:lnTo>
                      <a:pt x="205" y="4"/>
                    </a:lnTo>
                    <a:lnTo>
                      <a:pt x="209" y="4"/>
                    </a:lnTo>
                    <a:lnTo>
                      <a:pt x="212" y="4"/>
                    </a:lnTo>
                    <a:lnTo>
                      <a:pt x="213" y="7"/>
                    </a:lnTo>
                    <a:lnTo>
                      <a:pt x="216" y="4"/>
                    </a:lnTo>
                    <a:lnTo>
                      <a:pt x="216" y="7"/>
                    </a:lnTo>
                    <a:lnTo>
                      <a:pt x="218" y="7"/>
                    </a:lnTo>
                    <a:lnTo>
                      <a:pt x="220" y="7"/>
                    </a:lnTo>
                    <a:lnTo>
                      <a:pt x="222" y="9"/>
                    </a:lnTo>
                    <a:lnTo>
                      <a:pt x="224" y="12"/>
                    </a:lnTo>
                    <a:lnTo>
                      <a:pt x="224" y="13"/>
                    </a:lnTo>
                    <a:lnTo>
                      <a:pt x="227" y="13"/>
                    </a:lnTo>
                    <a:lnTo>
                      <a:pt x="227" y="16"/>
                    </a:lnTo>
                    <a:lnTo>
                      <a:pt x="229" y="18"/>
                    </a:lnTo>
                    <a:lnTo>
                      <a:pt x="231" y="18"/>
                    </a:lnTo>
                    <a:lnTo>
                      <a:pt x="231" y="21"/>
                    </a:lnTo>
                    <a:lnTo>
                      <a:pt x="231" y="23"/>
                    </a:lnTo>
                    <a:lnTo>
                      <a:pt x="233" y="23"/>
                    </a:lnTo>
                    <a:lnTo>
                      <a:pt x="235" y="23"/>
                    </a:lnTo>
                    <a:lnTo>
                      <a:pt x="237" y="23"/>
                    </a:lnTo>
                    <a:lnTo>
                      <a:pt x="240" y="21"/>
                    </a:lnTo>
                    <a:lnTo>
                      <a:pt x="242" y="21"/>
                    </a:lnTo>
                    <a:lnTo>
                      <a:pt x="244" y="21"/>
                    </a:lnTo>
                    <a:lnTo>
                      <a:pt x="246" y="21"/>
                    </a:lnTo>
                    <a:lnTo>
                      <a:pt x="248" y="21"/>
                    </a:lnTo>
                    <a:lnTo>
                      <a:pt x="250" y="21"/>
                    </a:lnTo>
                    <a:lnTo>
                      <a:pt x="253" y="21"/>
                    </a:lnTo>
                    <a:lnTo>
                      <a:pt x="255" y="21"/>
                    </a:lnTo>
                    <a:lnTo>
                      <a:pt x="257" y="23"/>
                    </a:lnTo>
                    <a:lnTo>
                      <a:pt x="259" y="23"/>
                    </a:lnTo>
                    <a:lnTo>
                      <a:pt x="261" y="23"/>
                    </a:lnTo>
                    <a:lnTo>
                      <a:pt x="263" y="23"/>
                    </a:lnTo>
                    <a:lnTo>
                      <a:pt x="263" y="21"/>
                    </a:lnTo>
                    <a:lnTo>
                      <a:pt x="266" y="21"/>
                    </a:lnTo>
                    <a:lnTo>
                      <a:pt x="267" y="21"/>
                    </a:lnTo>
                    <a:lnTo>
                      <a:pt x="270" y="21"/>
                    </a:lnTo>
                    <a:lnTo>
                      <a:pt x="272" y="21"/>
                    </a:lnTo>
                    <a:lnTo>
                      <a:pt x="274" y="21"/>
                    </a:lnTo>
                    <a:lnTo>
                      <a:pt x="276" y="21"/>
                    </a:lnTo>
                    <a:lnTo>
                      <a:pt x="278" y="21"/>
                    </a:lnTo>
                    <a:lnTo>
                      <a:pt x="280" y="21"/>
                    </a:lnTo>
                    <a:lnTo>
                      <a:pt x="283" y="21"/>
                    </a:lnTo>
                    <a:lnTo>
                      <a:pt x="283" y="23"/>
                    </a:lnTo>
                    <a:lnTo>
                      <a:pt x="285" y="23"/>
                    </a:lnTo>
                    <a:lnTo>
                      <a:pt x="289" y="2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Freeform 125"/>
              <p:cNvSpPr>
                <a:spLocks/>
              </p:cNvSpPr>
              <p:nvPr/>
            </p:nvSpPr>
            <p:spPr bwMode="auto">
              <a:xfrm>
                <a:off x="4082" y="1239"/>
                <a:ext cx="430" cy="242"/>
              </a:xfrm>
              <a:custGeom>
                <a:avLst/>
                <a:gdLst>
                  <a:gd name="T0" fmla="*/ 2147483647 w 300"/>
                  <a:gd name="T1" fmla="*/ 293973957 h 182"/>
                  <a:gd name="T2" fmla="*/ 2147483647 w 300"/>
                  <a:gd name="T3" fmla="*/ 382819284 h 182"/>
                  <a:gd name="T4" fmla="*/ 2147483647 w 300"/>
                  <a:gd name="T5" fmla="*/ 467151472 h 182"/>
                  <a:gd name="T6" fmla="*/ 2147483647 w 300"/>
                  <a:gd name="T7" fmla="*/ 578461224 h 182"/>
                  <a:gd name="T8" fmla="*/ 2147483647 w 300"/>
                  <a:gd name="T9" fmla="*/ 676832982 h 182"/>
                  <a:gd name="T10" fmla="*/ 2147483647 w 300"/>
                  <a:gd name="T11" fmla="*/ 757084968 h 182"/>
                  <a:gd name="T12" fmla="*/ 2147483647 w 300"/>
                  <a:gd name="T13" fmla="*/ 691099945 h 182"/>
                  <a:gd name="T14" fmla="*/ 2147483647 w 300"/>
                  <a:gd name="T15" fmla="*/ 734187740 h 182"/>
                  <a:gd name="T16" fmla="*/ 2147483647 w 300"/>
                  <a:gd name="T17" fmla="*/ 813828793 h 182"/>
                  <a:gd name="T18" fmla="*/ 2147483647 w 300"/>
                  <a:gd name="T19" fmla="*/ 899964871 h 182"/>
                  <a:gd name="T20" fmla="*/ 2147483647 w 300"/>
                  <a:gd name="T21" fmla="*/ 930052251 h 182"/>
                  <a:gd name="T22" fmla="*/ 2147483647 w 300"/>
                  <a:gd name="T23" fmla="*/ 913868294 h 182"/>
                  <a:gd name="T24" fmla="*/ 2147483647 w 300"/>
                  <a:gd name="T25" fmla="*/ 930052251 h 182"/>
                  <a:gd name="T26" fmla="*/ 2147483647 w 300"/>
                  <a:gd name="T27" fmla="*/ 1006675068 h 182"/>
                  <a:gd name="T28" fmla="*/ 2147483647 w 300"/>
                  <a:gd name="T29" fmla="*/ 1088099546 h 182"/>
                  <a:gd name="T30" fmla="*/ 2147483647 w 300"/>
                  <a:gd name="T31" fmla="*/ 1164999607 h 182"/>
                  <a:gd name="T32" fmla="*/ 2147483647 w 300"/>
                  <a:gd name="T33" fmla="*/ 1121620692 h 182"/>
                  <a:gd name="T34" fmla="*/ 2147483647 w 300"/>
                  <a:gd name="T35" fmla="*/ 1063497435 h 182"/>
                  <a:gd name="T36" fmla="*/ 2147483647 w 300"/>
                  <a:gd name="T37" fmla="*/ 974901379 h 182"/>
                  <a:gd name="T38" fmla="*/ 2147483647 w 300"/>
                  <a:gd name="T39" fmla="*/ 877062006 h 182"/>
                  <a:gd name="T40" fmla="*/ 2147483647 w 300"/>
                  <a:gd name="T41" fmla="*/ 769163568 h 182"/>
                  <a:gd name="T42" fmla="*/ 2147483647 w 300"/>
                  <a:gd name="T43" fmla="*/ 691099945 h 182"/>
                  <a:gd name="T44" fmla="*/ 2147483647 w 300"/>
                  <a:gd name="T45" fmla="*/ 691099945 h 182"/>
                  <a:gd name="T46" fmla="*/ 2147483647 w 300"/>
                  <a:gd name="T47" fmla="*/ 701707874 h 182"/>
                  <a:gd name="T48" fmla="*/ 2147483647 w 300"/>
                  <a:gd name="T49" fmla="*/ 769163568 h 182"/>
                  <a:gd name="T50" fmla="*/ 2147483647 w 300"/>
                  <a:gd name="T51" fmla="*/ 849791810 h 182"/>
                  <a:gd name="T52" fmla="*/ 2147483647 w 300"/>
                  <a:gd name="T53" fmla="*/ 913868294 h 182"/>
                  <a:gd name="T54" fmla="*/ 2147483647 w 300"/>
                  <a:gd name="T55" fmla="*/ 930052251 h 182"/>
                  <a:gd name="T56" fmla="*/ 2147483647 w 300"/>
                  <a:gd name="T57" fmla="*/ 899964871 h 182"/>
                  <a:gd name="T58" fmla="*/ 2147483647 w 300"/>
                  <a:gd name="T59" fmla="*/ 849791810 h 182"/>
                  <a:gd name="T60" fmla="*/ 2147483647 w 300"/>
                  <a:gd name="T61" fmla="*/ 769163568 h 182"/>
                  <a:gd name="T62" fmla="*/ 1794009461 w 300"/>
                  <a:gd name="T63" fmla="*/ 659609150 h 182"/>
                  <a:gd name="T64" fmla="*/ 0 w 300"/>
                  <a:gd name="T65" fmla="*/ 559379177 h 182"/>
                  <a:gd name="T66" fmla="*/ 873233646 w 300"/>
                  <a:gd name="T67" fmla="*/ 439074923 h 182"/>
                  <a:gd name="T68" fmla="*/ 2147483647 w 300"/>
                  <a:gd name="T69" fmla="*/ 337247530 h 182"/>
                  <a:gd name="T70" fmla="*/ 2147483647 w 300"/>
                  <a:gd name="T71" fmla="*/ 234553405 h 182"/>
                  <a:gd name="T72" fmla="*/ 2147483647 w 300"/>
                  <a:gd name="T73" fmla="*/ 99772156 h 182"/>
                  <a:gd name="T74" fmla="*/ 2147483647 w 300"/>
                  <a:gd name="T75" fmla="*/ 176399697 h 182"/>
                  <a:gd name="T76" fmla="*/ 2147483647 w 300"/>
                  <a:gd name="T77" fmla="*/ 190748498 h 182"/>
                  <a:gd name="T78" fmla="*/ 2147483647 w 300"/>
                  <a:gd name="T79" fmla="*/ 158696266 h 182"/>
                  <a:gd name="T80" fmla="*/ 2147483647 w 300"/>
                  <a:gd name="T81" fmla="*/ 99772156 h 182"/>
                  <a:gd name="T82" fmla="*/ 2147483647 w 300"/>
                  <a:gd name="T83" fmla="*/ 56431487 h 182"/>
                  <a:gd name="T84" fmla="*/ 2147483647 w 300"/>
                  <a:gd name="T85" fmla="*/ 13576947 h 182"/>
                  <a:gd name="T86" fmla="*/ 2147483647 w 300"/>
                  <a:gd name="T87" fmla="*/ 31917861 h 182"/>
                  <a:gd name="T88" fmla="*/ 2147483647 w 300"/>
                  <a:gd name="T89" fmla="*/ 132664278 h 182"/>
                  <a:gd name="T90" fmla="*/ 2147483647 w 300"/>
                  <a:gd name="T91" fmla="*/ 223762645 h 182"/>
                  <a:gd name="T92" fmla="*/ 2147483647 w 300"/>
                  <a:gd name="T93" fmla="*/ 311878328 h 182"/>
                  <a:gd name="T94" fmla="*/ 2147483647 w 300"/>
                  <a:gd name="T95" fmla="*/ 351328958 h 182"/>
                  <a:gd name="T96" fmla="*/ 2147483647 w 300"/>
                  <a:gd name="T97" fmla="*/ 369702702 h 182"/>
                  <a:gd name="T98" fmla="*/ 2147483647 w 300"/>
                  <a:gd name="T99" fmla="*/ 327179757 h 182"/>
                  <a:gd name="T100" fmla="*/ 2147483647 w 300"/>
                  <a:gd name="T101" fmla="*/ 395617696 h 182"/>
                  <a:gd name="T102" fmla="*/ 2147483647 w 300"/>
                  <a:gd name="T103" fmla="*/ 462845988 h 182"/>
                  <a:gd name="T104" fmla="*/ 2147483647 w 300"/>
                  <a:gd name="T105" fmla="*/ 382819284 h 182"/>
                  <a:gd name="T106" fmla="*/ 2147483647 w 300"/>
                  <a:gd name="T107" fmla="*/ 264222380 h 182"/>
                  <a:gd name="T108" fmla="*/ 2147483647 w 300"/>
                  <a:gd name="T109" fmla="*/ 176399697 h 182"/>
                  <a:gd name="T110" fmla="*/ 2147483647 w 300"/>
                  <a:gd name="T111" fmla="*/ 158696266 h 182"/>
                  <a:gd name="T112" fmla="*/ 2147483647 w 300"/>
                  <a:gd name="T113" fmla="*/ 206313530 h 182"/>
                  <a:gd name="T114" fmla="*/ 2147483647 w 300"/>
                  <a:gd name="T115" fmla="*/ 248342236 h 182"/>
                  <a:gd name="T116" fmla="*/ 2147483647 w 300"/>
                  <a:gd name="T117" fmla="*/ 234553405 h 182"/>
                  <a:gd name="T118" fmla="*/ 2147483647 w 300"/>
                  <a:gd name="T119" fmla="*/ 190748498 h 182"/>
                  <a:gd name="T120" fmla="*/ 2147483647 w 300"/>
                  <a:gd name="T121" fmla="*/ 176399697 h 182"/>
                  <a:gd name="T122" fmla="*/ 2147483647 w 300"/>
                  <a:gd name="T123" fmla="*/ 190748498 h 18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00"/>
                  <a:gd name="T187" fmla="*/ 0 h 182"/>
                  <a:gd name="T188" fmla="*/ 300 w 300"/>
                  <a:gd name="T189" fmla="*/ 182 h 18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00" h="182">
                    <a:moveTo>
                      <a:pt x="285" y="30"/>
                    </a:moveTo>
                    <a:lnTo>
                      <a:pt x="285" y="35"/>
                    </a:lnTo>
                    <a:lnTo>
                      <a:pt x="285" y="37"/>
                    </a:lnTo>
                    <a:lnTo>
                      <a:pt x="285" y="39"/>
                    </a:lnTo>
                    <a:lnTo>
                      <a:pt x="285" y="41"/>
                    </a:lnTo>
                    <a:lnTo>
                      <a:pt x="285" y="44"/>
                    </a:lnTo>
                    <a:lnTo>
                      <a:pt x="287" y="44"/>
                    </a:lnTo>
                    <a:lnTo>
                      <a:pt x="287" y="46"/>
                    </a:lnTo>
                    <a:lnTo>
                      <a:pt x="287" y="49"/>
                    </a:lnTo>
                    <a:lnTo>
                      <a:pt x="287" y="51"/>
                    </a:lnTo>
                    <a:lnTo>
                      <a:pt x="287" y="53"/>
                    </a:lnTo>
                    <a:lnTo>
                      <a:pt x="289" y="53"/>
                    </a:lnTo>
                    <a:lnTo>
                      <a:pt x="289" y="55"/>
                    </a:lnTo>
                    <a:lnTo>
                      <a:pt x="289" y="58"/>
                    </a:lnTo>
                    <a:lnTo>
                      <a:pt x="291" y="58"/>
                    </a:lnTo>
                    <a:lnTo>
                      <a:pt x="291" y="60"/>
                    </a:lnTo>
                    <a:lnTo>
                      <a:pt x="291" y="62"/>
                    </a:lnTo>
                    <a:lnTo>
                      <a:pt x="294" y="64"/>
                    </a:lnTo>
                    <a:lnTo>
                      <a:pt x="294" y="67"/>
                    </a:lnTo>
                    <a:lnTo>
                      <a:pt x="294" y="69"/>
                    </a:lnTo>
                    <a:lnTo>
                      <a:pt x="296" y="69"/>
                    </a:lnTo>
                    <a:lnTo>
                      <a:pt x="296" y="72"/>
                    </a:lnTo>
                    <a:lnTo>
                      <a:pt x="296" y="73"/>
                    </a:lnTo>
                    <a:lnTo>
                      <a:pt x="298" y="73"/>
                    </a:lnTo>
                    <a:lnTo>
                      <a:pt x="298" y="76"/>
                    </a:lnTo>
                    <a:lnTo>
                      <a:pt x="298" y="78"/>
                    </a:lnTo>
                    <a:lnTo>
                      <a:pt x="298" y="81"/>
                    </a:lnTo>
                    <a:lnTo>
                      <a:pt x="300" y="81"/>
                    </a:lnTo>
                    <a:lnTo>
                      <a:pt x="300" y="83"/>
                    </a:lnTo>
                    <a:lnTo>
                      <a:pt x="300" y="85"/>
                    </a:lnTo>
                    <a:lnTo>
                      <a:pt x="300" y="87"/>
                    </a:lnTo>
                    <a:lnTo>
                      <a:pt x="300" y="90"/>
                    </a:lnTo>
                    <a:lnTo>
                      <a:pt x="300" y="92"/>
                    </a:lnTo>
                    <a:lnTo>
                      <a:pt x="298" y="95"/>
                    </a:lnTo>
                    <a:lnTo>
                      <a:pt x="298" y="97"/>
                    </a:lnTo>
                    <a:lnTo>
                      <a:pt x="298" y="99"/>
                    </a:lnTo>
                    <a:lnTo>
                      <a:pt x="300" y="101"/>
                    </a:lnTo>
                    <a:lnTo>
                      <a:pt x="300" y="104"/>
                    </a:lnTo>
                    <a:lnTo>
                      <a:pt x="300" y="106"/>
                    </a:lnTo>
                    <a:lnTo>
                      <a:pt x="298" y="106"/>
                    </a:lnTo>
                    <a:lnTo>
                      <a:pt x="298" y="108"/>
                    </a:lnTo>
                    <a:lnTo>
                      <a:pt x="298" y="110"/>
                    </a:lnTo>
                    <a:lnTo>
                      <a:pt x="296" y="113"/>
                    </a:lnTo>
                    <a:lnTo>
                      <a:pt x="294" y="118"/>
                    </a:lnTo>
                    <a:lnTo>
                      <a:pt x="289" y="118"/>
                    </a:lnTo>
                    <a:lnTo>
                      <a:pt x="287" y="118"/>
                    </a:lnTo>
                    <a:lnTo>
                      <a:pt x="285" y="118"/>
                    </a:lnTo>
                    <a:lnTo>
                      <a:pt x="283" y="118"/>
                    </a:lnTo>
                    <a:lnTo>
                      <a:pt x="281" y="118"/>
                    </a:lnTo>
                    <a:lnTo>
                      <a:pt x="279" y="118"/>
                    </a:lnTo>
                    <a:lnTo>
                      <a:pt x="277" y="115"/>
                    </a:lnTo>
                    <a:lnTo>
                      <a:pt x="274" y="115"/>
                    </a:lnTo>
                    <a:lnTo>
                      <a:pt x="272" y="113"/>
                    </a:lnTo>
                    <a:lnTo>
                      <a:pt x="270" y="113"/>
                    </a:lnTo>
                    <a:lnTo>
                      <a:pt x="270" y="110"/>
                    </a:lnTo>
                    <a:lnTo>
                      <a:pt x="268" y="108"/>
                    </a:lnTo>
                    <a:lnTo>
                      <a:pt x="266" y="108"/>
                    </a:lnTo>
                    <a:lnTo>
                      <a:pt x="264" y="108"/>
                    </a:lnTo>
                    <a:lnTo>
                      <a:pt x="261" y="108"/>
                    </a:lnTo>
                    <a:lnTo>
                      <a:pt x="259" y="110"/>
                    </a:lnTo>
                    <a:lnTo>
                      <a:pt x="257" y="110"/>
                    </a:lnTo>
                    <a:lnTo>
                      <a:pt x="255" y="110"/>
                    </a:lnTo>
                    <a:lnTo>
                      <a:pt x="253" y="113"/>
                    </a:lnTo>
                    <a:lnTo>
                      <a:pt x="250" y="115"/>
                    </a:lnTo>
                    <a:lnTo>
                      <a:pt x="248" y="115"/>
                    </a:lnTo>
                    <a:lnTo>
                      <a:pt x="248" y="118"/>
                    </a:lnTo>
                    <a:lnTo>
                      <a:pt x="246" y="118"/>
                    </a:lnTo>
                    <a:lnTo>
                      <a:pt x="246" y="120"/>
                    </a:lnTo>
                    <a:lnTo>
                      <a:pt x="244" y="120"/>
                    </a:lnTo>
                    <a:lnTo>
                      <a:pt x="242" y="122"/>
                    </a:lnTo>
                    <a:lnTo>
                      <a:pt x="240" y="124"/>
                    </a:lnTo>
                    <a:lnTo>
                      <a:pt x="237" y="127"/>
                    </a:lnTo>
                    <a:lnTo>
                      <a:pt x="236" y="129"/>
                    </a:lnTo>
                    <a:lnTo>
                      <a:pt x="233" y="131"/>
                    </a:lnTo>
                    <a:lnTo>
                      <a:pt x="231" y="133"/>
                    </a:lnTo>
                    <a:lnTo>
                      <a:pt x="229" y="136"/>
                    </a:lnTo>
                    <a:lnTo>
                      <a:pt x="227" y="136"/>
                    </a:lnTo>
                    <a:lnTo>
                      <a:pt x="227" y="138"/>
                    </a:lnTo>
                    <a:lnTo>
                      <a:pt x="225" y="138"/>
                    </a:lnTo>
                    <a:lnTo>
                      <a:pt x="223" y="141"/>
                    </a:lnTo>
                    <a:lnTo>
                      <a:pt x="220" y="141"/>
                    </a:lnTo>
                    <a:lnTo>
                      <a:pt x="218" y="143"/>
                    </a:lnTo>
                    <a:lnTo>
                      <a:pt x="216" y="143"/>
                    </a:lnTo>
                    <a:lnTo>
                      <a:pt x="214" y="143"/>
                    </a:lnTo>
                    <a:lnTo>
                      <a:pt x="212" y="143"/>
                    </a:lnTo>
                    <a:lnTo>
                      <a:pt x="209" y="143"/>
                    </a:lnTo>
                    <a:lnTo>
                      <a:pt x="207" y="143"/>
                    </a:lnTo>
                    <a:lnTo>
                      <a:pt x="205" y="145"/>
                    </a:lnTo>
                    <a:lnTo>
                      <a:pt x="203" y="145"/>
                    </a:lnTo>
                    <a:lnTo>
                      <a:pt x="201" y="145"/>
                    </a:lnTo>
                    <a:lnTo>
                      <a:pt x="199" y="145"/>
                    </a:lnTo>
                    <a:lnTo>
                      <a:pt x="196" y="145"/>
                    </a:lnTo>
                    <a:lnTo>
                      <a:pt x="196" y="143"/>
                    </a:lnTo>
                    <a:lnTo>
                      <a:pt x="194" y="143"/>
                    </a:lnTo>
                    <a:lnTo>
                      <a:pt x="192" y="143"/>
                    </a:lnTo>
                    <a:lnTo>
                      <a:pt x="190" y="143"/>
                    </a:lnTo>
                    <a:lnTo>
                      <a:pt x="188" y="143"/>
                    </a:lnTo>
                    <a:lnTo>
                      <a:pt x="186" y="143"/>
                    </a:lnTo>
                    <a:lnTo>
                      <a:pt x="183" y="143"/>
                    </a:lnTo>
                    <a:lnTo>
                      <a:pt x="182" y="143"/>
                    </a:lnTo>
                    <a:lnTo>
                      <a:pt x="179" y="143"/>
                    </a:lnTo>
                    <a:lnTo>
                      <a:pt x="177" y="143"/>
                    </a:lnTo>
                    <a:lnTo>
                      <a:pt x="175" y="145"/>
                    </a:lnTo>
                    <a:lnTo>
                      <a:pt x="173" y="145"/>
                    </a:lnTo>
                    <a:lnTo>
                      <a:pt x="171" y="145"/>
                    </a:lnTo>
                    <a:lnTo>
                      <a:pt x="168" y="145"/>
                    </a:lnTo>
                    <a:lnTo>
                      <a:pt x="168" y="147"/>
                    </a:lnTo>
                    <a:lnTo>
                      <a:pt x="166" y="147"/>
                    </a:lnTo>
                    <a:lnTo>
                      <a:pt x="166" y="150"/>
                    </a:lnTo>
                    <a:lnTo>
                      <a:pt x="164" y="152"/>
                    </a:lnTo>
                    <a:lnTo>
                      <a:pt x="164" y="154"/>
                    </a:lnTo>
                    <a:lnTo>
                      <a:pt x="164" y="157"/>
                    </a:lnTo>
                    <a:lnTo>
                      <a:pt x="162" y="157"/>
                    </a:lnTo>
                    <a:lnTo>
                      <a:pt x="162" y="159"/>
                    </a:lnTo>
                    <a:lnTo>
                      <a:pt x="162" y="161"/>
                    </a:lnTo>
                    <a:lnTo>
                      <a:pt x="162" y="164"/>
                    </a:lnTo>
                    <a:lnTo>
                      <a:pt x="160" y="164"/>
                    </a:lnTo>
                    <a:lnTo>
                      <a:pt x="160" y="166"/>
                    </a:lnTo>
                    <a:lnTo>
                      <a:pt x="160" y="168"/>
                    </a:lnTo>
                    <a:lnTo>
                      <a:pt x="158" y="170"/>
                    </a:lnTo>
                    <a:lnTo>
                      <a:pt x="158" y="173"/>
                    </a:lnTo>
                    <a:lnTo>
                      <a:pt x="155" y="173"/>
                    </a:lnTo>
                    <a:lnTo>
                      <a:pt x="155" y="175"/>
                    </a:lnTo>
                    <a:lnTo>
                      <a:pt x="153" y="177"/>
                    </a:lnTo>
                    <a:lnTo>
                      <a:pt x="151" y="180"/>
                    </a:lnTo>
                    <a:lnTo>
                      <a:pt x="149" y="180"/>
                    </a:lnTo>
                    <a:lnTo>
                      <a:pt x="147" y="180"/>
                    </a:lnTo>
                    <a:lnTo>
                      <a:pt x="147" y="182"/>
                    </a:lnTo>
                    <a:lnTo>
                      <a:pt x="145" y="182"/>
                    </a:lnTo>
                    <a:lnTo>
                      <a:pt x="142" y="182"/>
                    </a:lnTo>
                    <a:lnTo>
                      <a:pt x="140" y="182"/>
                    </a:lnTo>
                    <a:lnTo>
                      <a:pt x="140" y="180"/>
                    </a:lnTo>
                    <a:lnTo>
                      <a:pt x="138" y="180"/>
                    </a:lnTo>
                    <a:lnTo>
                      <a:pt x="136" y="177"/>
                    </a:lnTo>
                    <a:lnTo>
                      <a:pt x="134" y="177"/>
                    </a:lnTo>
                    <a:lnTo>
                      <a:pt x="134" y="175"/>
                    </a:lnTo>
                    <a:lnTo>
                      <a:pt x="132" y="175"/>
                    </a:lnTo>
                    <a:lnTo>
                      <a:pt x="132" y="173"/>
                    </a:lnTo>
                    <a:lnTo>
                      <a:pt x="129" y="173"/>
                    </a:lnTo>
                    <a:lnTo>
                      <a:pt x="127" y="170"/>
                    </a:lnTo>
                    <a:lnTo>
                      <a:pt x="125" y="168"/>
                    </a:lnTo>
                    <a:lnTo>
                      <a:pt x="123" y="168"/>
                    </a:lnTo>
                    <a:lnTo>
                      <a:pt x="121" y="166"/>
                    </a:lnTo>
                    <a:lnTo>
                      <a:pt x="118" y="166"/>
                    </a:lnTo>
                    <a:lnTo>
                      <a:pt x="117" y="164"/>
                    </a:lnTo>
                    <a:lnTo>
                      <a:pt x="114" y="164"/>
                    </a:lnTo>
                    <a:lnTo>
                      <a:pt x="114" y="161"/>
                    </a:lnTo>
                    <a:lnTo>
                      <a:pt x="114" y="159"/>
                    </a:lnTo>
                    <a:lnTo>
                      <a:pt x="114" y="157"/>
                    </a:lnTo>
                    <a:lnTo>
                      <a:pt x="112" y="157"/>
                    </a:lnTo>
                    <a:lnTo>
                      <a:pt x="112" y="154"/>
                    </a:lnTo>
                    <a:lnTo>
                      <a:pt x="112" y="152"/>
                    </a:lnTo>
                    <a:lnTo>
                      <a:pt x="114" y="152"/>
                    </a:lnTo>
                    <a:lnTo>
                      <a:pt x="114" y="150"/>
                    </a:lnTo>
                    <a:lnTo>
                      <a:pt x="114" y="147"/>
                    </a:lnTo>
                    <a:lnTo>
                      <a:pt x="114" y="145"/>
                    </a:lnTo>
                    <a:lnTo>
                      <a:pt x="117" y="143"/>
                    </a:lnTo>
                    <a:lnTo>
                      <a:pt x="117" y="141"/>
                    </a:lnTo>
                    <a:lnTo>
                      <a:pt x="117" y="138"/>
                    </a:lnTo>
                    <a:lnTo>
                      <a:pt x="118" y="138"/>
                    </a:lnTo>
                    <a:lnTo>
                      <a:pt x="118" y="136"/>
                    </a:lnTo>
                    <a:lnTo>
                      <a:pt x="118" y="133"/>
                    </a:lnTo>
                    <a:lnTo>
                      <a:pt x="121" y="131"/>
                    </a:lnTo>
                    <a:lnTo>
                      <a:pt x="121" y="129"/>
                    </a:lnTo>
                    <a:lnTo>
                      <a:pt x="123" y="127"/>
                    </a:lnTo>
                    <a:lnTo>
                      <a:pt x="125" y="124"/>
                    </a:lnTo>
                    <a:lnTo>
                      <a:pt x="125" y="122"/>
                    </a:lnTo>
                    <a:lnTo>
                      <a:pt x="127" y="120"/>
                    </a:lnTo>
                    <a:lnTo>
                      <a:pt x="127" y="118"/>
                    </a:lnTo>
                    <a:lnTo>
                      <a:pt x="129" y="115"/>
                    </a:lnTo>
                    <a:lnTo>
                      <a:pt x="129" y="113"/>
                    </a:lnTo>
                    <a:lnTo>
                      <a:pt x="132" y="113"/>
                    </a:lnTo>
                    <a:lnTo>
                      <a:pt x="132" y="110"/>
                    </a:lnTo>
                    <a:lnTo>
                      <a:pt x="129" y="110"/>
                    </a:lnTo>
                    <a:lnTo>
                      <a:pt x="129" y="108"/>
                    </a:lnTo>
                    <a:lnTo>
                      <a:pt x="127" y="108"/>
                    </a:lnTo>
                    <a:lnTo>
                      <a:pt x="125" y="108"/>
                    </a:lnTo>
                    <a:lnTo>
                      <a:pt x="123" y="108"/>
                    </a:lnTo>
                    <a:lnTo>
                      <a:pt x="121" y="108"/>
                    </a:lnTo>
                    <a:lnTo>
                      <a:pt x="118" y="108"/>
                    </a:lnTo>
                    <a:lnTo>
                      <a:pt x="117" y="108"/>
                    </a:lnTo>
                    <a:lnTo>
                      <a:pt x="114" y="108"/>
                    </a:lnTo>
                    <a:lnTo>
                      <a:pt x="112" y="108"/>
                    </a:lnTo>
                    <a:lnTo>
                      <a:pt x="110" y="108"/>
                    </a:lnTo>
                    <a:lnTo>
                      <a:pt x="108" y="108"/>
                    </a:lnTo>
                    <a:lnTo>
                      <a:pt x="106" y="108"/>
                    </a:lnTo>
                    <a:lnTo>
                      <a:pt x="104" y="108"/>
                    </a:lnTo>
                    <a:lnTo>
                      <a:pt x="101" y="108"/>
                    </a:lnTo>
                    <a:lnTo>
                      <a:pt x="99" y="108"/>
                    </a:lnTo>
                    <a:lnTo>
                      <a:pt x="97" y="108"/>
                    </a:lnTo>
                    <a:lnTo>
                      <a:pt x="97" y="110"/>
                    </a:lnTo>
                    <a:lnTo>
                      <a:pt x="95" y="110"/>
                    </a:lnTo>
                    <a:lnTo>
                      <a:pt x="93" y="110"/>
                    </a:lnTo>
                    <a:lnTo>
                      <a:pt x="93" y="113"/>
                    </a:lnTo>
                    <a:lnTo>
                      <a:pt x="91" y="113"/>
                    </a:lnTo>
                    <a:lnTo>
                      <a:pt x="88" y="115"/>
                    </a:lnTo>
                    <a:lnTo>
                      <a:pt x="86" y="115"/>
                    </a:lnTo>
                    <a:lnTo>
                      <a:pt x="86" y="118"/>
                    </a:lnTo>
                    <a:lnTo>
                      <a:pt x="84" y="118"/>
                    </a:lnTo>
                    <a:lnTo>
                      <a:pt x="84" y="120"/>
                    </a:lnTo>
                    <a:lnTo>
                      <a:pt x="82" y="120"/>
                    </a:lnTo>
                    <a:lnTo>
                      <a:pt x="80" y="122"/>
                    </a:lnTo>
                    <a:lnTo>
                      <a:pt x="80" y="124"/>
                    </a:lnTo>
                    <a:lnTo>
                      <a:pt x="77" y="124"/>
                    </a:lnTo>
                    <a:lnTo>
                      <a:pt x="77" y="127"/>
                    </a:lnTo>
                    <a:lnTo>
                      <a:pt x="75" y="129"/>
                    </a:lnTo>
                    <a:lnTo>
                      <a:pt x="75" y="131"/>
                    </a:lnTo>
                    <a:lnTo>
                      <a:pt x="73" y="133"/>
                    </a:lnTo>
                    <a:lnTo>
                      <a:pt x="73" y="136"/>
                    </a:lnTo>
                    <a:lnTo>
                      <a:pt x="71" y="138"/>
                    </a:lnTo>
                    <a:lnTo>
                      <a:pt x="69" y="141"/>
                    </a:lnTo>
                    <a:lnTo>
                      <a:pt x="67" y="141"/>
                    </a:lnTo>
                    <a:lnTo>
                      <a:pt x="64" y="143"/>
                    </a:lnTo>
                    <a:lnTo>
                      <a:pt x="63" y="143"/>
                    </a:lnTo>
                    <a:lnTo>
                      <a:pt x="60" y="143"/>
                    </a:lnTo>
                    <a:lnTo>
                      <a:pt x="56" y="143"/>
                    </a:lnTo>
                    <a:lnTo>
                      <a:pt x="54" y="143"/>
                    </a:lnTo>
                    <a:lnTo>
                      <a:pt x="52" y="145"/>
                    </a:lnTo>
                    <a:lnTo>
                      <a:pt x="50" y="145"/>
                    </a:lnTo>
                    <a:lnTo>
                      <a:pt x="47" y="145"/>
                    </a:lnTo>
                    <a:lnTo>
                      <a:pt x="45" y="145"/>
                    </a:lnTo>
                    <a:lnTo>
                      <a:pt x="43" y="145"/>
                    </a:lnTo>
                    <a:lnTo>
                      <a:pt x="41" y="145"/>
                    </a:lnTo>
                    <a:lnTo>
                      <a:pt x="39" y="145"/>
                    </a:lnTo>
                    <a:lnTo>
                      <a:pt x="36" y="145"/>
                    </a:lnTo>
                    <a:lnTo>
                      <a:pt x="34" y="145"/>
                    </a:lnTo>
                    <a:lnTo>
                      <a:pt x="34" y="143"/>
                    </a:lnTo>
                    <a:lnTo>
                      <a:pt x="32" y="143"/>
                    </a:lnTo>
                    <a:lnTo>
                      <a:pt x="30" y="143"/>
                    </a:lnTo>
                    <a:lnTo>
                      <a:pt x="30" y="141"/>
                    </a:lnTo>
                    <a:lnTo>
                      <a:pt x="28" y="141"/>
                    </a:lnTo>
                    <a:lnTo>
                      <a:pt x="26" y="141"/>
                    </a:lnTo>
                    <a:lnTo>
                      <a:pt x="23" y="138"/>
                    </a:lnTo>
                    <a:lnTo>
                      <a:pt x="22" y="138"/>
                    </a:lnTo>
                    <a:lnTo>
                      <a:pt x="19" y="138"/>
                    </a:lnTo>
                    <a:lnTo>
                      <a:pt x="17" y="138"/>
                    </a:lnTo>
                    <a:lnTo>
                      <a:pt x="17" y="136"/>
                    </a:lnTo>
                    <a:lnTo>
                      <a:pt x="15" y="136"/>
                    </a:lnTo>
                    <a:lnTo>
                      <a:pt x="13" y="136"/>
                    </a:lnTo>
                    <a:lnTo>
                      <a:pt x="13" y="133"/>
                    </a:lnTo>
                    <a:lnTo>
                      <a:pt x="11" y="133"/>
                    </a:lnTo>
                    <a:lnTo>
                      <a:pt x="9" y="133"/>
                    </a:lnTo>
                    <a:lnTo>
                      <a:pt x="6" y="133"/>
                    </a:lnTo>
                    <a:lnTo>
                      <a:pt x="2" y="131"/>
                    </a:lnTo>
                    <a:lnTo>
                      <a:pt x="4" y="124"/>
                    </a:lnTo>
                    <a:lnTo>
                      <a:pt x="4" y="122"/>
                    </a:lnTo>
                    <a:lnTo>
                      <a:pt x="6" y="122"/>
                    </a:lnTo>
                    <a:lnTo>
                      <a:pt x="6" y="120"/>
                    </a:lnTo>
                    <a:lnTo>
                      <a:pt x="6" y="118"/>
                    </a:lnTo>
                    <a:lnTo>
                      <a:pt x="9" y="115"/>
                    </a:lnTo>
                    <a:lnTo>
                      <a:pt x="9" y="113"/>
                    </a:lnTo>
                    <a:lnTo>
                      <a:pt x="9" y="110"/>
                    </a:lnTo>
                    <a:lnTo>
                      <a:pt x="9" y="108"/>
                    </a:lnTo>
                    <a:lnTo>
                      <a:pt x="6" y="108"/>
                    </a:lnTo>
                    <a:lnTo>
                      <a:pt x="6" y="106"/>
                    </a:lnTo>
                    <a:lnTo>
                      <a:pt x="4" y="104"/>
                    </a:lnTo>
                    <a:lnTo>
                      <a:pt x="4" y="101"/>
                    </a:lnTo>
                    <a:lnTo>
                      <a:pt x="2" y="101"/>
                    </a:lnTo>
                    <a:lnTo>
                      <a:pt x="2" y="99"/>
                    </a:lnTo>
                    <a:lnTo>
                      <a:pt x="2" y="97"/>
                    </a:lnTo>
                    <a:lnTo>
                      <a:pt x="2" y="95"/>
                    </a:lnTo>
                    <a:lnTo>
                      <a:pt x="2" y="92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3"/>
                    </a:lnTo>
                    <a:lnTo>
                      <a:pt x="0" y="72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2" y="64"/>
                    </a:lnTo>
                    <a:lnTo>
                      <a:pt x="2" y="62"/>
                    </a:lnTo>
                    <a:lnTo>
                      <a:pt x="4" y="62"/>
                    </a:lnTo>
                    <a:lnTo>
                      <a:pt x="4" y="60"/>
                    </a:lnTo>
                    <a:lnTo>
                      <a:pt x="4" y="58"/>
                    </a:lnTo>
                    <a:lnTo>
                      <a:pt x="6" y="55"/>
                    </a:lnTo>
                    <a:lnTo>
                      <a:pt x="6" y="53"/>
                    </a:lnTo>
                    <a:lnTo>
                      <a:pt x="9" y="53"/>
                    </a:lnTo>
                    <a:lnTo>
                      <a:pt x="9" y="51"/>
                    </a:lnTo>
                    <a:lnTo>
                      <a:pt x="11" y="49"/>
                    </a:lnTo>
                    <a:lnTo>
                      <a:pt x="11" y="46"/>
                    </a:lnTo>
                    <a:lnTo>
                      <a:pt x="13" y="44"/>
                    </a:lnTo>
                    <a:lnTo>
                      <a:pt x="13" y="41"/>
                    </a:lnTo>
                    <a:lnTo>
                      <a:pt x="13" y="39"/>
                    </a:lnTo>
                    <a:lnTo>
                      <a:pt x="13" y="37"/>
                    </a:lnTo>
                    <a:lnTo>
                      <a:pt x="13" y="35"/>
                    </a:lnTo>
                    <a:lnTo>
                      <a:pt x="13" y="32"/>
                    </a:lnTo>
                    <a:lnTo>
                      <a:pt x="13" y="30"/>
                    </a:lnTo>
                    <a:lnTo>
                      <a:pt x="13" y="28"/>
                    </a:lnTo>
                    <a:lnTo>
                      <a:pt x="13" y="25"/>
                    </a:lnTo>
                    <a:lnTo>
                      <a:pt x="11" y="23"/>
                    </a:lnTo>
                    <a:lnTo>
                      <a:pt x="11" y="21"/>
                    </a:lnTo>
                    <a:lnTo>
                      <a:pt x="13" y="16"/>
                    </a:lnTo>
                    <a:lnTo>
                      <a:pt x="17" y="16"/>
                    </a:lnTo>
                    <a:lnTo>
                      <a:pt x="19" y="18"/>
                    </a:lnTo>
                    <a:lnTo>
                      <a:pt x="22" y="18"/>
                    </a:lnTo>
                    <a:lnTo>
                      <a:pt x="22" y="21"/>
                    </a:lnTo>
                    <a:lnTo>
                      <a:pt x="23" y="21"/>
                    </a:lnTo>
                    <a:lnTo>
                      <a:pt x="26" y="23"/>
                    </a:lnTo>
                    <a:lnTo>
                      <a:pt x="28" y="25"/>
                    </a:lnTo>
                    <a:lnTo>
                      <a:pt x="30" y="28"/>
                    </a:lnTo>
                    <a:lnTo>
                      <a:pt x="32" y="28"/>
                    </a:lnTo>
                    <a:lnTo>
                      <a:pt x="34" y="28"/>
                    </a:lnTo>
                    <a:lnTo>
                      <a:pt x="34" y="30"/>
                    </a:lnTo>
                    <a:lnTo>
                      <a:pt x="36" y="30"/>
                    </a:lnTo>
                    <a:lnTo>
                      <a:pt x="39" y="30"/>
                    </a:lnTo>
                    <a:lnTo>
                      <a:pt x="41" y="30"/>
                    </a:lnTo>
                    <a:lnTo>
                      <a:pt x="43" y="30"/>
                    </a:lnTo>
                    <a:lnTo>
                      <a:pt x="45" y="30"/>
                    </a:lnTo>
                    <a:lnTo>
                      <a:pt x="47" y="30"/>
                    </a:lnTo>
                    <a:lnTo>
                      <a:pt x="50" y="30"/>
                    </a:lnTo>
                    <a:lnTo>
                      <a:pt x="52" y="30"/>
                    </a:lnTo>
                    <a:lnTo>
                      <a:pt x="52" y="28"/>
                    </a:lnTo>
                    <a:lnTo>
                      <a:pt x="54" y="28"/>
                    </a:lnTo>
                    <a:lnTo>
                      <a:pt x="56" y="28"/>
                    </a:lnTo>
                    <a:lnTo>
                      <a:pt x="56" y="25"/>
                    </a:lnTo>
                    <a:lnTo>
                      <a:pt x="58" y="25"/>
                    </a:lnTo>
                    <a:lnTo>
                      <a:pt x="60" y="25"/>
                    </a:lnTo>
                    <a:lnTo>
                      <a:pt x="60" y="23"/>
                    </a:lnTo>
                    <a:lnTo>
                      <a:pt x="63" y="23"/>
                    </a:lnTo>
                    <a:lnTo>
                      <a:pt x="64" y="21"/>
                    </a:lnTo>
                    <a:lnTo>
                      <a:pt x="67" y="21"/>
                    </a:lnTo>
                    <a:lnTo>
                      <a:pt x="67" y="18"/>
                    </a:lnTo>
                    <a:lnTo>
                      <a:pt x="69" y="18"/>
                    </a:lnTo>
                    <a:lnTo>
                      <a:pt x="71" y="16"/>
                    </a:lnTo>
                    <a:lnTo>
                      <a:pt x="73" y="16"/>
                    </a:lnTo>
                    <a:lnTo>
                      <a:pt x="75" y="14"/>
                    </a:lnTo>
                    <a:lnTo>
                      <a:pt x="77" y="14"/>
                    </a:lnTo>
                    <a:lnTo>
                      <a:pt x="80" y="12"/>
                    </a:lnTo>
                    <a:lnTo>
                      <a:pt x="82" y="12"/>
                    </a:lnTo>
                    <a:lnTo>
                      <a:pt x="82" y="9"/>
                    </a:lnTo>
                    <a:lnTo>
                      <a:pt x="84" y="9"/>
                    </a:lnTo>
                    <a:lnTo>
                      <a:pt x="86" y="9"/>
                    </a:lnTo>
                    <a:lnTo>
                      <a:pt x="86" y="7"/>
                    </a:lnTo>
                    <a:lnTo>
                      <a:pt x="88" y="7"/>
                    </a:lnTo>
                    <a:lnTo>
                      <a:pt x="91" y="7"/>
                    </a:lnTo>
                    <a:lnTo>
                      <a:pt x="93" y="5"/>
                    </a:lnTo>
                    <a:lnTo>
                      <a:pt x="95" y="5"/>
                    </a:lnTo>
                    <a:lnTo>
                      <a:pt x="97" y="2"/>
                    </a:lnTo>
                    <a:lnTo>
                      <a:pt x="99" y="2"/>
                    </a:lnTo>
                    <a:lnTo>
                      <a:pt x="101" y="2"/>
                    </a:lnTo>
                    <a:lnTo>
                      <a:pt x="101" y="0"/>
                    </a:lnTo>
                    <a:lnTo>
                      <a:pt x="104" y="0"/>
                    </a:lnTo>
                    <a:lnTo>
                      <a:pt x="106" y="0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2" y="2"/>
                    </a:lnTo>
                    <a:lnTo>
                      <a:pt x="112" y="5"/>
                    </a:lnTo>
                    <a:lnTo>
                      <a:pt x="112" y="7"/>
                    </a:lnTo>
                    <a:lnTo>
                      <a:pt x="112" y="9"/>
                    </a:lnTo>
                    <a:lnTo>
                      <a:pt x="112" y="12"/>
                    </a:lnTo>
                    <a:lnTo>
                      <a:pt x="110" y="12"/>
                    </a:lnTo>
                    <a:lnTo>
                      <a:pt x="110" y="14"/>
                    </a:lnTo>
                    <a:lnTo>
                      <a:pt x="108" y="16"/>
                    </a:lnTo>
                    <a:lnTo>
                      <a:pt x="106" y="18"/>
                    </a:lnTo>
                    <a:lnTo>
                      <a:pt x="104" y="21"/>
                    </a:lnTo>
                    <a:lnTo>
                      <a:pt x="104" y="23"/>
                    </a:lnTo>
                    <a:lnTo>
                      <a:pt x="101" y="23"/>
                    </a:lnTo>
                    <a:lnTo>
                      <a:pt x="101" y="25"/>
                    </a:lnTo>
                    <a:lnTo>
                      <a:pt x="99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5" y="32"/>
                    </a:lnTo>
                    <a:lnTo>
                      <a:pt x="95" y="35"/>
                    </a:lnTo>
                    <a:lnTo>
                      <a:pt x="95" y="37"/>
                    </a:lnTo>
                    <a:lnTo>
                      <a:pt x="93" y="37"/>
                    </a:lnTo>
                    <a:lnTo>
                      <a:pt x="93" y="39"/>
                    </a:lnTo>
                    <a:lnTo>
                      <a:pt x="93" y="41"/>
                    </a:lnTo>
                    <a:lnTo>
                      <a:pt x="93" y="44"/>
                    </a:lnTo>
                    <a:lnTo>
                      <a:pt x="95" y="44"/>
                    </a:lnTo>
                    <a:lnTo>
                      <a:pt x="95" y="46"/>
                    </a:lnTo>
                    <a:lnTo>
                      <a:pt x="95" y="49"/>
                    </a:lnTo>
                    <a:lnTo>
                      <a:pt x="97" y="49"/>
                    </a:lnTo>
                    <a:lnTo>
                      <a:pt x="97" y="51"/>
                    </a:lnTo>
                    <a:lnTo>
                      <a:pt x="99" y="53"/>
                    </a:lnTo>
                    <a:lnTo>
                      <a:pt x="101" y="53"/>
                    </a:lnTo>
                    <a:lnTo>
                      <a:pt x="104" y="53"/>
                    </a:lnTo>
                    <a:lnTo>
                      <a:pt x="106" y="53"/>
                    </a:lnTo>
                    <a:lnTo>
                      <a:pt x="106" y="55"/>
                    </a:lnTo>
                    <a:lnTo>
                      <a:pt x="108" y="55"/>
                    </a:lnTo>
                    <a:lnTo>
                      <a:pt x="110" y="55"/>
                    </a:lnTo>
                    <a:lnTo>
                      <a:pt x="110" y="58"/>
                    </a:lnTo>
                    <a:lnTo>
                      <a:pt x="112" y="58"/>
                    </a:lnTo>
                    <a:lnTo>
                      <a:pt x="114" y="58"/>
                    </a:lnTo>
                    <a:lnTo>
                      <a:pt x="117" y="58"/>
                    </a:lnTo>
                    <a:lnTo>
                      <a:pt x="118" y="58"/>
                    </a:lnTo>
                    <a:lnTo>
                      <a:pt x="121" y="58"/>
                    </a:lnTo>
                    <a:lnTo>
                      <a:pt x="123" y="58"/>
                    </a:lnTo>
                    <a:lnTo>
                      <a:pt x="125" y="55"/>
                    </a:lnTo>
                    <a:lnTo>
                      <a:pt x="127" y="55"/>
                    </a:lnTo>
                    <a:lnTo>
                      <a:pt x="127" y="53"/>
                    </a:lnTo>
                    <a:lnTo>
                      <a:pt x="129" y="53"/>
                    </a:lnTo>
                    <a:lnTo>
                      <a:pt x="132" y="53"/>
                    </a:lnTo>
                    <a:lnTo>
                      <a:pt x="132" y="51"/>
                    </a:lnTo>
                    <a:lnTo>
                      <a:pt x="134" y="51"/>
                    </a:lnTo>
                    <a:lnTo>
                      <a:pt x="136" y="51"/>
                    </a:lnTo>
                    <a:lnTo>
                      <a:pt x="136" y="53"/>
                    </a:lnTo>
                    <a:lnTo>
                      <a:pt x="138" y="53"/>
                    </a:lnTo>
                    <a:lnTo>
                      <a:pt x="138" y="55"/>
                    </a:lnTo>
                    <a:lnTo>
                      <a:pt x="140" y="55"/>
                    </a:lnTo>
                    <a:lnTo>
                      <a:pt x="140" y="58"/>
                    </a:lnTo>
                    <a:lnTo>
                      <a:pt x="142" y="58"/>
                    </a:lnTo>
                    <a:lnTo>
                      <a:pt x="142" y="60"/>
                    </a:lnTo>
                    <a:lnTo>
                      <a:pt x="145" y="62"/>
                    </a:lnTo>
                    <a:lnTo>
                      <a:pt x="147" y="64"/>
                    </a:lnTo>
                    <a:lnTo>
                      <a:pt x="147" y="67"/>
                    </a:lnTo>
                    <a:lnTo>
                      <a:pt x="149" y="69"/>
                    </a:lnTo>
                    <a:lnTo>
                      <a:pt x="151" y="72"/>
                    </a:lnTo>
                    <a:lnTo>
                      <a:pt x="153" y="73"/>
                    </a:lnTo>
                    <a:lnTo>
                      <a:pt x="155" y="73"/>
                    </a:lnTo>
                    <a:lnTo>
                      <a:pt x="158" y="73"/>
                    </a:lnTo>
                    <a:lnTo>
                      <a:pt x="158" y="72"/>
                    </a:lnTo>
                    <a:lnTo>
                      <a:pt x="160" y="72"/>
                    </a:lnTo>
                    <a:lnTo>
                      <a:pt x="162" y="72"/>
                    </a:lnTo>
                    <a:lnTo>
                      <a:pt x="162" y="69"/>
                    </a:lnTo>
                    <a:lnTo>
                      <a:pt x="164" y="69"/>
                    </a:lnTo>
                    <a:lnTo>
                      <a:pt x="166" y="67"/>
                    </a:lnTo>
                    <a:lnTo>
                      <a:pt x="166" y="64"/>
                    </a:lnTo>
                    <a:lnTo>
                      <a:pt x="168" y="62"/>
                    </a:lnTo>
                    <a:lnTo>
                      <a:pt x="168" y="60"/>
                    </a:lnTo>
                    <a:lnTo>
                      <a:pt x="168" y="58"/>
                    </a:lnTo>
                    <a:lnTo>
                      <a:pt x="168" y="55"/>
                    </a:lnTo>
                    <a:lnTo>
                      <a:pt x="171" y="53"/>
                    </a:lnTo>
                    <a:lnTo>
                      <a:pt x="171" y="51"/>
                    </a:lnTo>
                    <a:lnTo>
                      <a:pt x="171" y="49"/>
                    </a:lnTo>
                    <a:lnTo>
                      <a:pt x="171" y="46"/>
                    </a:lnTo>
                    <a:lnTo>
                      <a:pt x="171" y="44"/>
                    </a:lnTo>
                    <a:lnTo>
                      <a:pt x="173" y="41"/>
                    </a:lnTo>
                    <a:lnTo>
                      <a:pt x="173" y="39"/>
                    </a:lnTo>
                    <a:lnTo>
                      <a:pt x="171" y="39"/>
                    </a:lnTo>
                    <a:lnTo>
                      <a:pt x="173" y="39"/>
                    </a:lnTo>
                    <a:lnTo>
                      <a:pt x="173" y="37"/>
                    </a:lnTo>
                    <a:lnTo>
                      <a:pt x="173" y="35"/>
                    </a:lnTo>
                    <a:lnTo>
                      <a:pt x="173" y="32"/>
                    </a:lnTo>
                    <a:lnTo>
                      <a:pt x="173" y="30"/>
                    </a:lnTo>
                    <a:lnTo>
                      <a:pt x="173" y="28"/>
                    </a:lnTo>
                    <a:lnTo>
                      <a:pt x="175" y="25"/>
                    </a:lnTo>
                    <a:lnTo>
                      <a:pt x="175" y="23"/>
                    </a:lnTo>
                    <a:lnTo>
                      <a:pt x="177" y="23"/>
                    </a:lnTo>
                    <a:lnTo>
                      <a:pt x="177" y="21"/>
                    </a:lnTo>
                    <a:lnTo>
                      <a:pt x="179" y="21"/>
                    </a:lnTo>
                    <a:lnTo>
                      <a:pt x="182" y="23"/>
                    </a:lnTo>
                    <a:lnTo>
                      <a:pt x="183" y="23"/>
                    </a:lnTo>
                    <a:lnTo>
                      <a:pt x="183" y="25"/>
                    </a:lnTo>
                    <a:lnTo>
                      <a:pt x="186" y="25"/>
                    </a:lnTo>
                    <a:lnTo>
                      <a:pt x="188" y="25"/>
                    </a:lnTo>
                    <a:lnTo>
                      <a:pt x="188" y="28"/>
                    </a:lnTo>
                    <a:lnTo>
                      <a:pt x="190" y="28"/>
                    </a:lnTo>
                    <a:lnTo>
                      <a:pt x="190" y="30"/>
                    </a:lnTo>
                    <a:lnTo>
                      <a:pt x="192" y="30"/>
                    </a:lnTo>
                    <a:lnTo>
                      <a:pt x="194" y="32"/>
                    </a:lnTo>
                    <a:lnTo>
                      <a:pt x="196" y="32"/>
                    </a:lnTo>
                    <a:lnTo>
                      <a:pt x="199" y="32"/>
                    </a:lnTo>
                    <a:lnTo>
                      <a:pt x="199" y="35"/>
                    </a:lnTo>
                    <a:lnTo>
                      <a:pt x="201" y="35"/>
                    </a:lnTo>
                    <a:lnTo>
                      <a:pt x="203" y="35"/>
                    </a:lnTo>
                    <a:lnTo>
                      <a:pt x="205" y="37"/>
                    </a:lnTo>
                    <a:lnTo>
                      <a:pt x="207" y="39"/>
                    </a:lnTo>
                    <a:lnTo>
                      <a:pt x="209" y="39"/>
                    </a:lnTo>
                    <a:lnTo>
                      <a:pt x="212" y="39"/>
                    </a:lnTo>
                    <a:lnTo>
                      <a:pt x="214" y="41"/>
                    </a:lnTo>
                    <a:lnTo>
                      <a:pt x="214" y="39"/>
                    </a:lnTo>
                    <a:lnTo>
                      <a:pt x="216" y="39"/>
                    </a:lnTo>
                    <a:lnTo>
                      <a:pt x="218" y="39"/>
                    </a:lnTo>
                    <a:lnTo>
                      <a:pt x="220" y="39"/>
                    </a:lnTo>
                    <a:lnTo>
                      <a:pt x="223" y="39"/>
                    </a:lnTo>
                    <a:lnTo>
                      <a:pt x="225" y="39"/>
                    </a:lnTo>
                    <a:lnTo>
                      <a:pt x="225" y="37"/>
                    </a:lnTo>
                    <a:lnTo>
                      <a:pt x="227" y="37"/>
                    </a:lnTo>
                    <a:lnTo>
                      <a:pt x="229" y="37"/>
                    </a:lnTo>
                    <a:lnTo>
                      <a:pt x="231" y="35"/>
                    </a:lnTo>
                    <a:lnTo>
                      <a:pt x="233" y="35"/>
                    </a:lnTo>
                    <a:lnTo>
                      <a:pt x="236" y="32"/>
                    </a:lnTo>
                    <a:lnTo>
                      <a:pt x="237" y="32"/>
                    </a:lnTo>
                    <a:lnTo>
                      <a:pt x="240" y="30"/>
                    </a:lnTo>
                    <a:lnTo>
                      <a:pt x="242" y="30"/>
                    </a:lnTo>
                    <a:lnTo>
                      <a:pt x="244" y="28"/>
                    </a:lnTo>
                    <a:lnTo>
                      <a:pt x="246" y="28"/>
                    </a:lnTo>
                    <a:lnTo>
                      <a:pt x="248" y="28"/>
                    </a:lnTo>
                    <a:lnTo>
                      <a:pt x="250" y="28"/>
                    </a:lnTo>
                    <a:lnTo>
                      <a:pt x="253" y="28"/>
                    </a:lnTo>
                    <a:lnTo>
                      <a:pt x="255" y="28"/>
                    </a:lnTo>
                    <a:lnTo>
                      <a:pt x="257" y="28"/>
                    </a:lnTo>
                    <a:lnTo>
                      <a:pt x="259" y="28"/>
                    </a:lnTo>
                    <a:lnTo>
                      <a:pt x="261" y="28"/>
                    </a:lnTo>
                    <a:lnTo>
                      <a:pt x="264" y="25"/>
                    </a:lnTo>
                    <a:lnTo>
                      <a:pt x="266" y="25"/>
                    </a:lnTo>
                    <a:lnTo>
                      <a:pt x="268" y="28"/>
                    </a:lnTo>
                    <a:lnTo>
                      <a:pt x="270" y="28"/>
                    </a:lnTo>
                    <a:lnTo>
                      <a:pt x="272" y="28"/>
                    </a:lnTo>
                    <a:lnTo>
                      <a:pt x="274" y="30"/>
                    </a:lnTo>
                    <a:lnTo>
                      <a:pt x="285" y="3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Freeform 126"/>
              <p:cNvSpPr>
                <a:spLocks/>
              </p:cNvSpPr>
              <p:nvPr/>
            </p:nvSpPr>
            <p:spPr bwMode="auto">
              <a:xfrm>
                <a:off x="3737" y="2528"/>
                <a:ext cx="253" cy="363"/>
              </a:xfrm>
              <a:custGeom>
                <a:avLst/>
                <a:gdLst>
                  <a:gd name="T0" fmla="*/ 2147483647 w 177"/>
                  <a:gd name="T1" fmla="*/ 327179246 h 273"/>
                  <a:gd name="T2" fmla="*/ 2147483647 w 177"/>
                  <a:gd name="T3" fmla="*/ 404547027 h 273"/>
                  <a:gd name="T4" fmla="*/ 2147483647 w 177"/>
                  <a:gd name="T5" fmla="*/ 491582107 h 273"/>
                  <a:gd name="T6" fmla="*/ 2147483647 w 177"/>
                  <a:gd name="T7" fmla="*/ 578460686 h 273"/>
                  <a:gd name="T8" fmla="*/ 2147483647 w 177"/>
                  <a:gd name="T9" fmla="*/ 659608138 h 273"/>
                  <a:gd name="T10" fmla="*/ 2147483647 w 177"/>
                  <a:gd name="T11" fmla="*/ 757084885 h 273"/>
                  <a:gd name="T12" fmla="*/ 2147483647 w 177"/>
                  <a:gd name="T13" fmla="*/ 813821179 h 273"/>
                  <a:gd name="T14" fmla="*/ 2147483647 w 177"/>
                  <a:gd name="T15" fmla="*/ 869128185 h 273"/>
                  <a:gd name="T16" fmla="*/ 2147483647 w 177"/>
                  <a:gd name="T17" fmla="*/ 918933934 h 273"/>
                  <a:gd name="T18" fmla="*/ 2147483647 w 177"/>
                  <a:gd name="T19" fmla="*/ 957736227 h 273"/>
                  <a:gd name="T20" fmla="*/ 2147483647 w 177"/>
                  <a:gd name="T21" fmla="*/ 1050029409 h 273"/>
                  <a:gd name="T22" fmla="*/ 2147483647 w 177"/>
                  <a:gd name="T23" fmla="*/ 1124361552 h 273"/>
                  <a:gd name="T24" fmla="*/ 2147483647 w 177"/>
                  <a:gd name="T25" fmla="*/ 1183461166 h 273"/>
                  <a:gd name="T26" fmla="*/ 2147483647 w 177"/>
                  <a:gd name="T27" fmla="*/ 1273472623 h 273"/>
                  <a:gd name="T28" fmla="*/ 2147483647 w 177"/>
                  <a:gd name="T29" fmla="*/ 1359897467 h 273"/>
                  <a:gd name="T30" fmla="*/ 2147483647 w 177"/>
                  <a:gd name="T31" fmla="*/ 1417439412 h 273"/>
                  <a:gd name="T32" fmla="*/ 2147483647 w 177"/>
                  <a:gd name="T33" fmla="*/ 1495031771 h 273"/>
                  <a:gd name="T34" fmla="*/ 2147483647 w 177"/>
                  <a:gd name="T35" fmla="*/ 1536638539 h 273"/>
                  <a:gd name="T36" fmla="*/ 2147483647 w 177"/>
                  <a:gd name="T37" fmla="*/ 1573612716 h 273"/>
                  <a:gd name="T38" fmla="*/ 2147483647 w 177"/>
                  <a:gd name="T39" fmla="*/ 1644352600 h 273"/>
                  <a:gd name="T40" fmla="*/ 2147483647 w 177"/>
                  <a:gd name="T41" fmla="*/ 1732733009 h 273"/>
                  <a:gd name="T42" fmla="*/ 2147483647 w 177"/>
                  <a:gd name="T43" fmla="*/ 1723648429 h 273"/>
                  <a:gd name="T44" fmla="*/ 2147483647 w 177"/>
                  <a:gd name="T45" fmla="*/ 1732733009 h 273"/>
                  <a:gd name="T46" fmla="*/ 2147483647 w 177"/>
                  <a:gd name="T47" fmla="*/ 1723648429 h 273"/>
                  <a:gd name="T48" fmla="*/ 2147483647 w 177"/>
                  <a:gd name="T49" fmla="*/ 1732733009 h 273"/>
                  <a:gd name="T50" fmla="*/ 2147483647 w 177"/>
                  <a:gd name="T51" fmla="*/ 1702469259 h 273"/>
                  <a:gd name="T52" fmla="*/ 2147483647 w 177"/>
                  <a:gd name="T53" fmla="*/ 1632494110 h 273"/>
                  <a:gd name="T54" fmla="*/ 1560611409 w 177"/>
                  <a:gd name="T55" fmla="*/ 1610174903 h 273"/>
                  <a:gd name="T56" fmla="*/ 1560611409 w 177"/>
                  <a:gd name="T57" fmla="*/ 1512835018 h 273"/>
                  <a:gd name="T58" fmla="*/ 2147483647 w 177"/>
                  <a:gd name="T59" fmla="*/ 1438854678 h 273"/>
                  <a:gd name="T60" fmla="*/ 2147483647 w 177"/>
                  <a:gd name="T61" fmla="*/ 1359897467 h 273"/>
                  <a:gd name="T62" fmla="*/ 2147483647 w 177"/>
                  <a:gd name="T63" fmla="*/ 1303131553 h 273"/>
                  <a:gd name="T64" fmla="*/ 2147483647 w 177"/>
                  <a:gd name="T65" fmla="*/ 1240631564 h 273"/>
                  <a:gd name="T66" fmla="*/ 2147483647 w 177"/>
                  <a:gd name="T67" fmla="*/ 1199192224 h 273"/>
                  <a:gd name="T68" fmla="*/ 2147483647 w 177"/>
                  <a:gd name="T69" fmla="*/ 1110722452 h 273"/>
                  <a:gd name="T70" fmla="*/ 2147483647 w 177"/>
                  <a:gd name="T71" fmla="*/ 1032214868 h 273"/>
                  <a:gd name="T72" fmla="*/ 2147483647 w 177"/>
                  <a:gd name="T73" fmla="*/ 957736227 h 273"/>
                  <a:gd name="T74" fmla="*/ 2147483647 w 177"/>
                  <a:gd name="T75" fmla="*/ 890042095 h 273"/>
                  <a:gd name="T76" fmla="*/ 2147483647 w 177"/>
                  <a:gd name="T77" fmla="*/ 799819473 h 273"/>
                  <a:gd name="T78" fmla="*/ 2147483647 w 177"/>
                  <a:gd name="T79" fmla="*/ 712790273 h 273"/>
                  <a:gd name="T80" fmla="*/ 2147483647 w 177"/>
                  <a:gd name="T81" fmla="*/ 639099636 h 273"/>
                  <a:gd name="T82" fmla="*/ 2147483647 w 177"/>
                  <a:gd name="T83" fmla="*/ 564099185 h 273"/>
                  <a:gd name="T84" fmla="*/ 2147483647 w 177"/>
                  <a:gd name="T85" fmla="*/ 491582107 h 273"/>
                  <a:gd name="T86" fmla="*/ 2147483647 w 177"/>
                  <a:gd name="T87" fmla="*/ 428209453 h 273"/>
                  <a:gd name="T88" fmla="*/ 2147483647 w 177"/>
                  <a:gd name="T89" fmla="*/ 369702423 h 273"/>
                  <a:gd name="T90" fmla="*/ 2147483647 w 177"/>
                  <a:gd name="T91" fmla="*/ 293973694 h 273"/>
                  <a:gd name="T92" fmla="*/ 2147483647 w 177"/>
                  <a:gd name="T93" fmla="*/ 223762379 h 273"/>
                  <a:gd name="T94" fmla="*/ 2147483647 w 177"/>
                  <a:gd name="T95" fmla="*/ 149445059 h 273"/>
                  <a:gd name="T96" fmla="*/ 2147483647 w 177"/>
                  <a:gd name="T97" fmla="*/ 89759164 h 273"/>
                  <a:gd name="T98" fmla="*/ 2147483647 w 177"/>
                  <a:gd name="T99" fmla="*/ 31917853 h 273"/>
                  <a:gd name="T100" fmla="*/ 2147483647 w 177"/>
                  <a:gd name="T101" fmla="*/ 31917853 h 273"/>
                  <a:gd name="T102" fmla="*/ 2147483647 w 177"/>
                  <a:gd name="T103" fmla="*/ 75035231 h 273"/>
                  <a:gd name="T104" fmla="*/ 2147483647 w 177"/>
                  <a:gd name="T105" fmla="*/ 132664028 h 273"/>
                  <a:gd name="T106" fmla="*/ 2147483647 w 177"/>
                  <a:gd name="T107" fmla="*/ 176399561 h 273"/>
                  <a:gd name="T108" fmla="*/ 2147483647 w 177"/>
                  <a:gd name="T109" fmla="*/ 234553137 h 27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77"/>
                  <a:gd name="T166" fmla="*/ 0 h 273"/>
                  <a:gd name="T167" fmla="*/ 177 w 177"/>
                  <a:gd name="T168" fmla="*/ 273 h 27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77" h="273">
                    <a:moveTo>
                      <a:pt x="177" y="37"/>
                    </a:moveTo>
                    <a:lnTo>
                      <a:pt x="177" y="42"/>
                    </a:lnTo>
                    <a:lnTo>
                      <a:pt x="177" y="44"/>
                    </a:lnTo>
                    <a:lnTo>
                      <a:pt x="177" y="46"/>
                    </a:lnTo>
                    <a:lnTo>
                      <a:pt x="177" y="49"/>
                    </a:lnTo>
                    <a:lnTo>
                      <a:pt x="177" y="51"/>
                    </a:lnTo>
                    <a:lnTo>
                      <a:pt x="177" y="54"/>
                    </a:lnTo>
                    <a:lnTo>
                      <a:pt x="177" y="55"/>
                    </a:lnTo>
                    <a:lnTo>
                      <a:pt x="177" y="58"/>
                    </a:lnTo>
                    <a:lnTo>
                      <a:pt x="175" y="58"/>
                    </a:lnTo>
                    <a:lnTo>
                      <a:pt x="175" y="60"/>
                    </a:lnTo>
                    <a:lnTo>
                      <a:pt x="175" y="63"/>
                    </a:lnTo>
                    <a:lnTo>
                      <a:pt x="175" y="65"/>
                    </a:lnTo>
                    <a:lnTo>
                      <a:pt x="175" y="67"/>
                    </a:lnTo>
                    <a:lnTo>
                      <a:pt x="175" y="69"/>
                    </a:lnTo>
                    <a:lnTo>
                      <a:pt x="175" y="72"/>
                    </a:lnTo>
                    <a:lnTo>
                      <a:pt x="175" y="74"/>
                    </a:lnTo>
                    <a:lnTo>
                      <a:pt x="175" y="77"/>
                    </a:lnTo>
                    <a:lnTo>
                      <a:pt x="175" y="79"/>
                    </a:lnTo>
                    <a:lnTo>
                      <a:pt x="175" y="81"/>
                    </a:lnTo>
                    <a:lnTo>
                      <a:pt x="175" y="83"/>
                    </a:lnTo>
                    <a:lnTo>
                      <a:pt x="177" y="86"/>
                    </a:lnTo>
                    <a:lnTo>
                      <a:pt x="177" y="88"/>
                    </a:lnTo>
                    <a:lnTo>
                      <a:pt x="177" y="90"/>
                    </a:lnTo>
                    <a:lnTo>
                      <a:pt x="177" y="93"/>
                    </a:lnTo>
                    <a:lnTo>
                      <a:pt x="177" y="95"/>
                    </a:lnTo>
                    <a:lnTo>
                      <a:pt x="177" y="97"/>
                    </a:lnTo>
                    <a:lnTo>
                      <a:pt x="177" y="100"/>
                    </a:lnTo>
                    <a:lnTo>
                      <a:pt x="177" y="102"/>
                    </a:lnTo>
                    <a:lnTo>
                      <a:pt x="177" y="104"/>
                    </a:lnTo>
                    <a:lnTo>
                      <a:pt x="177" y="107"/>
                    </a:lnTo>
                    <a:lnTo>
                      <a:pt x="177" y="109"/>
                    </a:lnTo>
                    <a:lnTo>
                      <a:pt x="177" y="111"/>
                    </a:lnTo>
                    <a:lnTo>
                      <a:pt x="175" y="113"/>
                    </a:lnTo>
                    <a:lnTo>
                      <a:pt x="175" y="116"/>
                    </a:lnTo>
                    <a:lnTo>
                      <a:pt x="175" y="118"/>
                    </a:lnTo>
                    <a:lnTo>
                      <a:pt x="173" y="118"/>
                    </a:lnTo>
                    <a:lnTo>
                      <a:pt x="173" y="121"/>
                    </a:lnTo>
                    <a:lnTo>
                      <a:pt x="170" y="123"/>
                    </a:lnTo>
                    <a:lnTo>
                      <a:pt x="170" y="125"/>
                    </a:lnTo>
                    <a:lnTo>
                      <a:pt x="168" y="125"/>
                    </a:lnTo>
                    <a:lnTo>
                      <a:pt x="168" y="127"/>
                    </a:lnTo>
                    <a:lnTo>
                      <a:pt x="168" y="130"/>
                    </a:lnTo>
                    <a:lnTo>
                      <a:pt x="166" y="130"/>
                    </a:lnTo>
                    <a:lnTo>
                      <a:pt x="166" y="132"/>
                    </a:lnTo>
                    <a:lnTo>
                      <a:pt x="164" y="132"/>
                    </a:lnTo>
                    <a:lnTo>
                      <a:pt x="164" y="135"/>
                    </a:lnTo>
                    <a:lnTo>
                      <a:pt x="162" y="136"/>
                    </a:lnTo>
                    <a:lnTo>
                      <a:pt x="159" y="136"/>
                    </a:lnTo>
                    <a:lnTo>
                      <a:pt x="159" y="139"/>
                    </a:lnTo>
                    <a:lnTo>
                      <a:pt x="157" y="139"/>
                    </a:lnTo>
                    <a:lnTo>
                      <a:pt x="157" y="141"/>
                    </a:lnTo>
                    <a:lnTo>
                      <a:pt x="157" y="144"/>
                    </a:lnTo>
                    <a:lnTo>
                      <a:pt x="155" y="144"/>
                    </a:lnTo>
                    <a:lnTo>
                      <a:pt x="155" y="146"/>
                    </a:lnTo>
                    <a:lnTo>
                      <a:pt x="153" y="146"/>
                    </a:lnTo>
                    <a:lnTo>
                      <a:pt x="153" y="148"/>
                    </a:lnTo>
                    <a:lnTo>
                      <a:pt x="151" y="148"/>
                    </a:lnTo>
                    <a:lnTo>
                      <a:pt x="151" y="150"/>
                    </a:lnTo>
                    <a:lnTo>
                      <a:pt x="149" y="150"/>
                    </a:lnTo>
                    <a:lnTo>
                      <a:pt x="149" y="153"/>
                    </a:lnTo>
                    <a:lnTo>
                      <a:pt x="146" y="155"/>
                    </a:lnTo>
                    <a:lnTo>
                      <a:pt x="146" y="158"/>
                    </a:lnTo>
                    <a:lnTo>
                      <a:pt x="145" y="160"/>
                    </a:lnTo>
                    <a:lnTo>
                      <a:pt x="145" y="162"/>
                    </a:lnTo>
                    <a:lnTo>
                      <a:pt x="142" y="164"/>
                    </a:lnTo>
                    <a:lnTo>
                      <a:pt x="142" y="167"/>
                    </a:lnTo>
                    <a:lnTo>
                      <a:pt x="142" y="169"/>
                    </a:lnTo>
                    <a:lnTo>
                      <a:pt x="140" y="169"/>
                    </a:lnTo>
                    <a:lnTo>
                      <a:pt x="140" y="171"/>
                    </a:lnTo>
                    <a:lnTo>
                      <a:pt x="140" y="174"/>
                    </a:lnTo>
                    <a:lnTo>
                      <a:pt x="140" y="176"/>
                    </a:lnTo>
                    <a:lnTo>
                      <a:pt x="140" y="178"/>
                    </a:lnTo>
                    <a:lnTo>
                      <a:pt x="138" y="178"/>
                    </a:lnTo>
                    <a:lnTo>
                      <a:pt x="138" y="180"/>
                    </a:lnTo>
                    <a:lnTo>
                      <a:pt x="138" y="183"/>
                    </a:lnTo>
                    <a:lnTo>
                      <a:pt x="138" y="185"/>
                    </a:lnTo>
                    <a:lnTo>
                      <a:pt x="136" y="185"/>
                    </a:lnTo>
                    <a:lnTo>
                      <a:pt x="136" y="188"/>
                    </a:lnTo>
                    <a:lnTo>
                      <a:pt x="136" y="190"/>
                    </a:lnTo>
                    <a:lnTo>
                      <a:pt x="134" y="192"/>
                    </a:lnTo>
                    <a:lnTo>
                      <a:pt x="134" y="194"/>
                    </a:lnTo>
                    <a:lnTo>
                      <a:pt x="134" y="197"/>
                    </a:lnTo>
                    <a:lnTo>
                      <a:pt x="134" y="199"/>
                    </a:lnTo>
                    <a:lnTo>
                      <a:pt x="132" y="202"/>
                    </a:lnTo>
                    <a:lnTo>
                      <a:pt x="132" y="204"/>
                    </a:lnTo>
                    <a:lnTo>
                      <a:pt x="129" y="206"/>
                    </a:lnTo>
                    <a:lnTo>
                      <a:pt x="129" y="208"/>
                    </a:lnTo>
                    <a:lnTo>
                      <a:pt x="127" y="211"/>
                    </a:lnTo>
                    <a:lnTo>
                      <a:pt x="125" y="213"/>
                    </a:lnTo>
                    <a:lnTo>
                      <a:pt x="125" y="215"/>
                    </a:lnTo>
                    <a:lnTo>
                      <a:pt x="123" y="215"/>
                    </a:lnTo>
                    <a:lnTo>
                      <a:pt x="123" y="218"/>
                    </a:lnTo>
                    <a:lnTo>
                      <a:pt x="123" y="220"/>
                    </a:lnTo>
                    <a:lnTo>
                      <a:pt x="121" y="220"/>
                    </a:lnTo>
                    <a:lnTo>
                      <a:pt x="121" y="222"/>
                    </a:lnTo>
                    <a:lnTo>
                      <a:pt x="119" y="225"/>
                    </a:lnTo>
                    <a:lnTo>
                      <a:pt x="119" y="227"/>
                    </a:lnTo>
                    <a:lnTo>
                      <a:pt x="116" y="227"/>
                    </a:lnTo>
                    <a:lnTo>
                      <a:pt x="116" y="229"/>
                    </a:lnTo>
                    <a:lnTo>
                      <a:pt x="114" y="232"/>
                    </a:lnTo>
                    <a:lnTo>
                      <a:pt x="114" y="234"/>
                    </a:lnTo>
                    <a:lnTo>
                      <a:pt x="112" y="234"/>
                    </a:lnTo>
                    <a:lnTo>
                      <a:pt x="112" y="236"/>
                    </a:lnTo>
                    <a:lnTo>
                      <a:pt x="110" y="238"/>
                    </a:lnTo>
                    <a:lnTo>
                      <a:pt x="108" y="241"/>
                    </a:lnTo>
                    <a:lnTo>
                      <a:pt x="106" y="241"/>
                    </a:lnTo>
                    <a:lnTo>
                      <a:pt x="103" y="241"/>
                    </a:lnTo>
                    <a:lnTo>
                      <a:pt x="103" y="243"/>
                    </a:lnTo>
                    <a:lnTo>
                      <a:pt x="102" y="243"/>
                    </a:lnTo>
                    <a:lnTo>
                      <a:pt x="99" y="243"/>
                    </a:lnTo>
                    <a:lnTo>
                      <a:pt x="97" y="243"/>
                    </a:lnTo>
                    <a:lnTo>
                      <a:pt x="95" y="243"/>
                    </a:lnTo>
                    <a:lnTo>
                      <a:pt x="93" y="246"/>
                    </a:lnTo>
                    <a:lnTo>
                      <a:pt x="91" y="246"/>
                    </a:lnTo>
                    <a:lnTo>
                      <a:pt x="91" y="248"/>
                    </a:lnTo>
                    <a:lnTo>
                      <a:pt x="91" y="250"/>
                    </a:lnTo>
                    <a:lnTo>
                      <a:pt x="91" y="252"/>
                    </a:lnTo>
                    <a:lnTo>
                      <a:pt x="91" y="255"/>
                    </a:lnTo>
                    <a:lnTo>
                      <a:pt x="88" y="257"/>
                    </a:lnTo>
                    <a:lnTo>
                      <a:pt x="88" y="259"/>
                    </a:lnTo>
                    <a:lnTo>
                      <a:pt x="88" y="261"/>
                    </a:lnTo>
                    <a:lnTo>
                      <a:pt x="86" y="264"/>
                    </a:lnTo>
                    <a:lnTo>
                      <a:pt x="86" y="266"/>
                    </a:lnTo>
                    <a:lnTo>
                      <a:pt x="84" y="273"/>
                    </a:lnTo>
                    <a:lnTo>
                      <a:pt x="80" y="271"/>
                    </a:lnTo>
                    <a:lnTo>
                      <a:pt x="78" y="271"/>
                    </a:lnTo>
                    <a:lnTo>
                      <a:pt x="78" y="269"/>
                    </a:lnTo>
                    <a:lnTo>
                      <a:pt x="75" y="269"/>
                    </a:lnTo>
                    <a:lnTo>
                      <a:pt x="73" y="269"/>
                    </a:lnTo>
                    <a:lnTo>
                      <a:pt x="71" y="269"/>
                    </a:lnTo>
                    <a:lnTo>
                      <a:pt x="69" y="269"/>
                    </a:lnTo>
                    <a:lnTo>
                      <a:pt x="67" y="269"/>
                    </a:lnTo>
                    <a:lnTo>
                      <a:pt x="65" y="269"/>
                    </a:lnTo>
                    <a:lnTo>
                      <a:pt x="62" y="269"/>
                    </a:lnTo>
                    <a:lnTo>
                      <a:pt x="61" y="269"/>
                    </a:lnTo>
                    <a:lnTo>
                      <a:pt x="58" y="269"/>
                    </a:lnTo>
                    <a:lnTo>
                      <a:pt x="58" y="271"/>
                    </a:lnTo>
                    <a:lnTo>
                      <a:pt x="56" y="271"/>
                    </a:lnTo>
                    <a:lnTo>
                      <a:pt x="54" y="271"/>
                    </a:lnTo>
                    <a:lnTo>
                      <a:pt x="52" y="271"/>
                    </a:lnTo>
                    <a:lnTo>
                      <a:pt x="50" y="269"/>
                    </a:lnTo>
                    <a:lnTo>
                      <a:pt x="48" y="269"/>
                    </a:lnTo>
                    <a:lnTo>
                      <a:pt x="45" y="269"/>
                    </a:lnTo>
                    <a:lnTo>
                      <a:pt x="43" y="269"/>
                    </a:lnTo>
                    <a:lnTo>
                      <a:pt x="41" y="269"/>
                    </a:lnTo>
                    <a:lnTo>
                      <a:pt x="39" y="269"/>
                    </a:lnTo>
                    <a:lnTo>
                      <a:pt x="37" y="269"/>
                    </a:lnTo>
                    <a:lnTo>
                      <a:pt x="35" y="269"/>
                    </a:lnTo>
                    <a:lnTo>
                      <a:pt x="32" y="271"/>
                    </a:lnTo>
                    <a:lnTo>
                      <a:pt x="30" y="271"/>
                    </a:lnTo>
                    <a:lnTo>
                      <a:pt x="28" y="271"/>
                    </a:lnTo>
                    <a:lnTo>
                      <a:pt x="26" y="271"/>
                    </a:lnTo>
                    <a:lnTo>
                      <a:pt x="26" y="269"/>
                    </a:lnTo>
                    <a:lnTo>
                      <a:pt x="26" y="266"/>
                    </a:lnTo>
                    <a:lnTo>
                      <a:pt x="24" y="266"/>
                    </a:lnTo>
                    <a:lnTo>
                      <a:pt x="22" y="264"/>
                    </a:lnTo>
                    <a:lnTo>
                      <a:pt x="22" y="261"/>
                    </a:lnTo>
                    <a:lnTo>
                      <a:pt x="19" y="261"/>
                    </a:lnTo>
                    <a:lnTo>
                      <a:pt x="19" y="259"/>
                    </a:lnTo>
                    <a:lnTo>
                      <a:pt x="18" y="257"/>
                    </a:lnTo>
                    <a:lnTo>
                      <a:pt x="15" y="255"/>
                    </a:lnTo>
                    <a:lnTo>
                      <a:pt x="13" y="255"/>
                    </a:lnTo>
                    <a:lnTo>
                      <a:pt x="11" y="255"/>
                    </a:lnTo>
                    <a:lnTo>
                      <a:pt x="11" y="252"/>
                    </a:lnTo>
                    <a:lnTo>
                      <a:pt x="9" y="255"/>
                    </a:lnTo>
                    <a:lnTo>
                      <a:pt x="7" y="252"/>
                    </a:lnTo>
                    <a:lnTo>
                      <a:pt x="4" y="252"/>
                    </a:lnTo>
                    <a:lnTo>
                      <a:pt x="0" y="252"/>
                    </a:lnTo>
                    <a:lnTo>
                      <a:pt x="2" y="246"/>
                    </a:lnTo>
                    <a:lnTo>
                      <a:pt x="2" y="243"/>
                    </a:lnTo>
                    <a:lnTo>
                      <a:pt x="2" y="241"/>
                    </a:lnTo>
                    <a:lnTo>
                      <a:pt x="4" y="238"/>
                    </a:lnTo>
                    <a:lnTo>
                      <a:pt x="4" y="236"/>
                    </a:lnTo>
                    <a:lnTo>
                      <a:pt x="4" y="234"/>
                    </a:lnTo>
                    <a:lnTo>
                      <a:pt x="7" y="234"/>
                    </a:lnTo>
                    <a:lnTo>
                      <a:pt x="7" y="232"/>
                    </a:lnTo>
                    <a:lnTo>
                      <a:pt x="7" y="229"/>
                    </a:lnTo>
                    <a:lnTo>
                      <a:pt x="9" y="227"/>
                    </a:lnTo>
                    <a:lnTo>
                      <a:pt x="9" y="225"/>
                    </a:lnTo>
                    <a:lnTo>
                      <a:pt x="9" y="222"/>
                    </a:lnTo>
                    <a:lnTo>
                      <a:pt x="11" y="220"/>
                    </a:lnTo>
                    <a:lnTo>
                      <a:pt x="11" y="218"/>
                    </a:lnTo>
                    <a:lnTo>
                      <a:pt x="13" y="218"/>
                    </a:lnTo>
                    <a:lnTo>
                      <a:pt x="13" y="215"/>
                    </a:lnTo>
                    <a:lnTo>
                      <a:pt x="13" y="213"/>
                    </a:lnTo>
                    <a:lnTo>
                      <a:pt x="15" y="213"/>
                    </a:lnTo>
                    <a:lnTo>
                      <a:pt x="15" y="211"/>
                    </a:lnTo>
                    <a:lnTo>
                      <a:pt x="18" y="208"/>
                    </a:lnTo>
                    <a:lnTo>
                      <a:pt x="18" y="206"/>
                    </a:lnTo>
                    <a:lnTo>
                      <a:pt x="19" y="206"/>
                    </a:lnTo>
                    <a:lnTo>
                      <a:pt x="19" y="204"/>
                    </a:lnTo>
                    <a:lnTo>
                      <a:pt x="22" y="204"/>
                    </a:lnTo>
                    <a:lnTo>
                      <a:pt x="22" y="202"/>
                    </a:lnTo>
                    <a:lnTo>
                      <a:pt x="24" y="199"/>
                    </a:lnTo>
                    <a:lnTo>
                      <a:pt x="26" y="197"/>
                    </a:lnTo>
                    <a:lnTo>
                      <a:pt x="28" y="197"/>
                    </a:lnTo>
                    <a:lnTo>
                      <a:pt x="28" y="194"/>
                    </a:lnTo>
                    <a:lnTo>
                      <a:pt x="30" y="194"/>
                    </a:lnTo>
                    <a:lnTo>
                      <a:pt x="30" y="192"/>
                    </a:lnTo>
                    <a:lnTo>
                      <a:pt x="32" y="192"/>
                    </a:lnTo>
                    <a:lnTo>
                      <a:pt x="35" y="192"/>
                    </a:lnTo>
                    <a:lnTo>
                      <a:pt x="37" y="190"/>
                    </a:lnTo>
                    <a:lnTo>
                      <a:pt x="39" y="188"/>
                    </a:lnTo>
                    <a:lnTo>
                      <a:pt x="41" y="185"/>
                    </a:lnTo>
                    <a:lnTo>
                      <a:pt x="43" y="183"/>
                    </a:lnTo>
                    <a:lnTo>
                      <a:pt x="43" y="180"/>
                    </a:lnTo>
                    <a:lnTo>
                      <a:pt x="45" y="178"/>
                    </a:lnTo>
                    <a:lnTo>
                      <a:pt x="48" y="176"/>
                    </a:lnTo>
                    <a:lnTo>
                      <a:pt x="48" y="174"/>
                    </a:lnTo>
                    <a:lnTo>
                      <a:pt x="48" y="171"/>
                    </a:lnTo>
                    <a:lnTo>
                      <a:pt x="50" y="169"/>
                    </a:lnTo>
                    <a:lnTo>
                      <a:pt x="50" y="167"/>
                    </a:lnTo>
                    <a:lnTo>
                      <a:pt x="50" y="164"/>
                    </a:lnTo>
                    <a:lnTo>
                      <a:pt x="52" y="164"/>
                    </a:lnTo>
                    <a:lnTo>
                      <a:pt x="52" y="162"/>
                    </a:lnTo>
                    <a:lnTo>
                      <a:pt x="52" y="160"/>
                    </a:lnTo>
                    <a:lnTo>
                      <a:pt x="54" y="160"/>
                    </a:lnTo>
                    <a:lnTo>
                      <a:pt x="54" y="158"/>
                    </a:lnTo>
                    <a:lnTo>
                      <a:pt x="54" y="155"/>
                    </a:lnTo>
                    <a:lnTo>
                      <a:pt x="56" y="153"/>
                    </a:lnTo>
                    <a:lnTo>
                      <a:pt x="56" y="150"/>
                    </a:lnTo>
                    <a:lnTo>
                      <a:pt x="58" y="150"/>
                    </a:lnTo>
                    <a:lnTo>
                      <a:pt x="58" y="148"/>
                    </a:lnTo>
                    <a:lnTo>
                      <a:pt x="61" y="146"/>
                    </a:lnTo>
                    <a:lnTo>
                      <a:pt x="61" y="144"/>
                    </a:lnTo>
                    <a:lnTo>
                      <a:pt x="62" y="141"/>
                    </a:lnTo>
                    <a:lnTo>
                      <a:pt x="62" y="139"/>
                    </a:lnTo>
                    <a:lnTo>
                      <a:pt x="65" y="136"/>
                    </a:lnTo>
                    <a:lnTo>
                      <a:pt x="65" y="135"/>
                    </a:lnTo>
                    <a:lnTo>
                      <a:pt x="67" y="132"/>
                    </a:lnTo>
                    <a:lnTo>
                      <a:pt x="67" y="130"/>
                    </a:lnTo>
                    <a:lnTo>
                      <a:pt x="69" y="127"/>
                    </a:lnTo>
                    <a:lnTo>
                      <a:pt x="69" y="125"/>
                    </a:lnTo>
                    <a:lnTo>
                      <a:pt x="71" y="123"/>
                    </a:lnTo>
                    <a:lnTo>
                      <a:pt x="71" y="121"/>
                    </a:lnTo>
                    <a:lnTo>
                      <a:pt x="73" y="118"/>
                    </a:lnTo>
                    <a:lnTo>
                      <a:pt x="73" y="116"/>
                    </a:lnTo>
                    <a:lnTo>
                      <a:pt x="75" y="113"/>
                    </a:lnTo>
                    <a:lnTo>
                      <a:pt x="75" y="111"/>
                    </a:lnTo>
                    <a:lnTo>
                      <a:pt x="78" y="111"/>
                    </a:lnTo>
                    <a:lnTo>
                      <a:pt x="78" y="109"/>
                    </a:lnTo>
                    <a:lnTo>
                      <a:pt x="80" y="107"/>
                    </a:lnTo>
                    <a:lnTo>
                      <a:pt x="80" y="104"/>
                    </a:lnTo>
                    <a:lnTo>
                      <a:pt x="80" y="102"/>
                    </a:lnTo>
                    <a:lnTo>
                      <a:pt x="80" y="100"/>
                    </a:lnTo>
                    <a:lnTo>
                      <a:pt x="82" y="97"/>
                    </a:lnTo>
                    <a:lnTo>
                      <a:pt x="82" y="95"/>
                    </a:lnTo>
                    <a:lnTo>
                      <a:pt x="82" y="93"/>
                    </a:lnTo>
                    <a:lnTo>
                      <a:pt x="82" y="90"/>
                    </a:lnTo>
                    <a:lnTo>
                      <a:pt x="84" y="90"/>
                    </a:lnTo>
                    <a:lnTo>
                      <a:pt x="84" y="88"/>
                    </a:lnTo>
                    <a:lnTo>
                      <a:pt x="84" y="86"/>
                    </a:lnTo>
                    <a:lnTo>
                      <a:pt x="86" y="83"/>
                    </a:lnTo>
                    <a:lnTo>
                      <a:pt x="86" y="81"/>
                    </a:lnTo>
                    <a:lnTo>
                      <a:pt x="86" y="79"/>
                    </a:lnTo>
                    <a:lnTo>
                      <a:pt x="88" y="79"/>
                    </a:lnTo>
                    <a:lnTo>
                      <a:pt x="88" y="77"/>
                    </a:lnTo>
                    <a:lnTo>
                      <a:pt x="88" y="74"/>
                    </a:lnTo>
                    <a:lnTo>
                      <a:pt x="91" y="74"/>
                    </a:lnTo>
                    <a:lnTo>
                      <a:pt x="91" y="72"/>
                    </a:lnTo>
                    <a:lnTo>
                      <a:pt x="91" y="69"/>
                    </a:lnTo>
                    <a:lnTo>
                      <a:pt x="93" y="69"/>
                    </a:lnTo>
                    <a:lnTo>
                      <a:pt x="93" y="67"/>
                    </a:lnTo>
                    <a:lnTo>
                      <a:pt x="93" y="65"/>
                    </a:lnTo>
                    <a:lnTo>
                      <a:pt x="95" y="65"/>
                    </a:lnTo>
                    <a:lnTo>
                      <a:pt x="95" y="63"/>
                    </a:lnTo>
                    <a:lnTo>
                      <a:pt x="95" y="60"/>
                    </a:lnTo>
                    <a:lnTo>
                      <a:pt x="97" y="60"/>
                    </a:lnTo>
                    <a:lnTo>
                      <a:pt x="97" y="58"/>
                    </a:lnTo>
                    <a:lnTo>
                      <a:pt x="99" y="55"/>
                    </a:lnTo>
                    <a:lnTo>
                      <a:pt x="99" y="54"/>
                    </a:lnTo>
                    <a:lnTo>
                      <a:pt x="102" y="54"/>
                    </a:lnTo>
                    <a:lnTo>
                      <a:pt x="103" y="51"/>
                    </a:lnTo>
                    <a:lnTo>
                      <a:pt x="106" y="49"/>
                    </a:lnTo>
                    <a:lnTo>
                      <a:pt x="106" y="46"/>
                    </a:lnTo>
                    <a:lnTo>
                      <a:pt x="108" y="46"/>
                    </a:lnTo>
                    <a:lnTo>
                      <a:pt x="108" y="44"/>
                    </a:lnTo>
                    <a:lnTo>
                      <a:pt x="110" y="42"/>
                    </a:lnTo>
                    <a:lnTo>
                      <a:pt x="112" y="40"/>
                    </a:lnTo>
                    <a:lnTo>
                      <a:pt x="114" y="37"/>
                    </a:lnTo>
                    <a:lnTo>
                      <a:pt x="116" y="35"/>
                    </a:lnTo>
                    <a:lnTo>
                      <a:pt x="119" y="33"/>
                    </a:lnTo>
                    <a:lnTo>
                      <a:pt x="119" y="30"/>
                    </a:lnTo>
                    <a:lnTo>
                      <a:pt x="121" y="30"/>
                    </a:lnTo>
                    <a:lnTo>
                      <a:pt x="121" y="28"/>
                    </a:lnTo>
                    <a:lnTo>
                      <a:pt x="123" y="26"/>
                    </a:lnTo>
                    <a:lnTo>
                      <a:pt x="123" y="23"/>
                    </a:lnTo>
                    <a:lnTo>
                      <a:pt x="125" y="23"/>
                    </a:lnTo>
                    <a:lnTo>
                      <a:pt x="125" y="21"/>
                    </a:lnTo>
                    <a:lnTo>
                      <a:pt x="125" y="19"/>
                    </a:lnTo>
                    <a:lnTo>
                      <a:pt x="127" y="19"/>
                    </a:lnTo>
                    <a:lnTo>
                      <a:pt x="127" y="16"/>
                    </a:lnTo>
                    <a:lnTo>
                      <a:pt x="127" y="14"/>
                    </a:lnTo>
                    <a:lnTo>
                      <a:pt x="129" y="14"/>
                    </a:lnTo>
                    <a:lnTo>
                      <a:pt x="129" y="12"/>
                    </a:lnTo>
                    <a:lnTo>
                      <a:pt x="129" y="10"/>
                    </a:lnTo>
                    <a:lnTo>
                      <a:pt x="132" y="10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34" y="5"/>
                    </a:lnTo>
                    <a:lnTo>
                      <a:pt x="134" y="0"/>
                    </a:lnTo>
                    <a:lnTo>
                      <a:pt x="138" y="2"/>
                    </a:lnTo>
                    <a:lnTo>
                      <a:pt x="138" y="5"/>
                    </a:lnTo>
                    <a:lnTo>
                      <a:pt x="140" y="5"/>
                    </a:lnTo>
                    <a:lnTo>
                      <a:pt x="142" y="5"/>
                    </a:lnTo>
                    <a:lnTo>
                      <a:pt x="142" y="7"/>
                    </a:lnTo>
                    <a:lnTo>
                      <a:pt x="145" y="7"/>
                    </a:lnTo>
                    <a:lnTo>
                      <a:pt x="145" y="10"/>
                    </a:lnTo>
                    <a:lnTo>
                      <a:pt x="146" y="10"/>
                    </a:lnTo>
                    <a:lnTo>
                      <a:pt x="146" y="12"/>
                    </a:lnTo>
                    <a:lnTo>
                      <a:pt x="149" y="12"/>
                    </a:lnTo>
                    <a:lnTo>
                      <a:pt x="149" y="14"/>
                    </a:lnTo>
                    <a:lnTo>
                      <a:pt x="151" y="14"/>
                    </a:lnTo>
                    <a:lnTo>
                      <a:pt x="151" y="16"/>
                    </a:lnTo>
                    <a:lnTo>
                      <a:pt x="153" y="16"/>
                    </a:lnTo>
                    <a:lnTo>
                      <a:pt x="155" y="19"/>
                    </a:lnTo>
                    <a:lnTo>
                      <a:pt x="157" y="21"/>
                    </a:lnTo>
                    <a:lnTo>
                      <a:pt x="159" y="21"/>
                    </a:lnTo>
                    <a:lnTo>
                      <a:pt x="159" y="23"/>
                    </a:lnTo>
                    <a:lnTo>
                      <a:pt x="162" y="23"/>
                    </a:lnTo>
                    <a:lnTo>
                      <a:pt x="162" y="26"/>
                    </a:lnTo>
                    <a:lnTo>
                      <a:pt x="164" y="26"/>
                    </a:lnTo>
                    <a:lnTo>
                      <a:pt x="164" y="28"/>
                    </a:lnTo>
                    <a:lnTo>
                      <a:pt x="166" y="28"/>
                    </a:lnTo>
                    <a:lnTo>
                      <a:pt x="166" y="30"/>
                    </a:lnTo>
                    <a:lnTo>
                      <a:pt x="168" y="30"/>
                    </a:lnTo>
                    <a:lnTo>
                      <a:pt x="170" y="33"/>
                    </a:lnTo>
                    <a:lnTo>
                      <a:pt x="173" y="33"/>
                    </a:lnTo>
                    <a:lnTo>
                      <a:pt x="177" y="3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Freeform 127"/>
              <p:cNvSpPr>
                <a:spLocks/>
              </p:cNvSpPr>
              <p:nvPr/>
            </p:nvSpPr>
            <p:spPr bwMode="auto">
              <a:xfrm>
                <a:off x="4100" y="1108"/>
                <a:ext cx="392" cy="228"/>
              </a:xfrm>
              <a:custGeom>
                <a:avLst/>
                <a:gdLst>
                  <a:gd name="T0" fmla="*/ 2147483647 w 274"/>
                  <a:gd name="T1" fmla="*/ 27467419 h 171"/>
                  <a:gd name="T2" fmla="*/ 2147483647 w 274"/>
                  <a:gd name="T3" fmla="*/ 0 h 171"/>
                  <a:gd name="T4" fmla="*/ 2147483647 w 274"/>
                  <a:gd name="T5" fmla="*/ 27467419 h 171"/>
                  <a:gd name="T6" fmla="*/ 2147483647 w 274"/>
                  <a:gd name="T7" fmla="*/ 104489669 h 171"/>
                  <a:gd name="T8" fmla="*/ 2147483647 w 274"/>
                  <a:gd name="T9" fmla="*/ 104489669 h 171"/>
                  <a:gd name="T10" fmla="*/ 2147483647 w 274"/>
                  <a:gd name="T11" fmla="*/ 104489669 h 171"/>
                  <a:gd name="T12" fmla="*/ 2147483647 w 274"/>
                  <a:gd name="T13" fmla="*/ 104489669 h 171"/>
                  <a:gd name="T14" fmla="*/ 2147483647 w 274"/>
                  <a:gd name="T15" fmla="*/ 115747535 h 171"/>
                  <a:gd name="T16" fmla="*/ 2147483647 w 274"/>
                  <a:gd name="T17" fmla="*/ 134207552 h 171"/>
                  <a:gd name="T18" fmla="*/ 2147483647 w 274"/>
                  <a:gd name="T19" fmla="*/ 185759287 h 171"/>
                  <a:gd name="T20" fmla="*/ 2147483647 w 274"/>
                  <a:gd name="T21" fmla="*/ 263055957 h 171"/>
                  <a:gd name="T22" fmla="*/ 2147483647 w 274"/>
                  <a:gd name="T23" fmla="*/ 380596151 h 171"/>
                  <a:gd name="T24" fmla="*/ 2147483647 w 274"/>
                  <a:gd name="T25" fmla="*/ 464663679 h 171"/>
                  <a:gd name="T26" fmla="*/ 2147483647 w 274"/>
                  <a:gd name="T27" fmla="*/ 551695333 h 171"/>
                  <a:gd name="T28" fmla="*/ 2147483647 w 274"/>
                  <a:gd name="T29" fmla="*/ 652199417 h 171"/>
                  <a:gd name="T30" fmla="*/ 2147483647 w 274"/>
                  <a:gd name="T31" fmla="*/ 755823333 h 171"/>
                  <a:gd name="T32" fmla="*/ 2147483647 w 274"/>
                  <a:gd name="T33" fmla="*/ 854380329 h 171"/>
                  <a:gd name="T34" fmla="*/ 2147483647 w 274"/>
                  <a:gd name="T35" fmla="*/ 932457740 h 171"/>
                  <a:gd name="T36" fmla="*/ 2147483647 w 274"/>
                  <a:gd name="T37" fmla="*/ 932457740 h 171"/>
                  <a:gd name="T38" fmla="*/ 2147483647 w 274"/>
                  <a:gd name="T39" fmla="*/ 941729031 h 171"/>
                  <a:gd name="T40" fmla="*/ 2147483647 w 274"/>
                  <a:gd name="T41" fmla="*/ 1001134892 h 171"/>
                  <a:gd name="T42" fmla="*/ 2147483647 w 274"/>
                  <a:gd name="T43" fmla="*/ 1032998505 h 171"/>
                  <a:gd name="T44" fmla="*/ 2147483647 w 274"/>
                  <a:gd name="T45" fmla="*/ 980790991 h 171"/>
                  <a:gd name="T46" fmla="*/ 2147483647 w 274"/>
                  <a:gd name="T47" fmla="*/ 932457740 h 171"/>
                  <a:gd name="T48" fmla="*/ 2147483647 w 274"/>
                  <a:gd name="T49" fmla="*/ 875190748 h 171"/>
                  <a:gd name="T50" fmla="*/ 2147483647 w 274"/>
                  <a:gd name="T51" fmla="*/ 980790991 h 171"/>
                  <a:gd name="T52" fmla="*/ 2147483647 w 274"/>
                  <a:gd name="T53" fmla="*/ 1066093596 h 171"/>
                  <a:gd name="T54" fmla="*/ 2147483647 w 274"/>
                  <a:gd name="T55" fmla="*/ 1188059200 h 171"/>
                  <a:gd name="T56" fmla="*/ 2147483647 w 274"/>
                  <a:gd name="T57" fmla="*/ 1255638868 h 171"/>
                  <a:gd name="T58" fmla="*/ 2147483647 w 274"/>
                  <a:gd name="T59" fmla="*/ 1206857807 h 171"/>
                  <a:gd name="T60" fmla="*/ 2147483647 w 274"/>
                  <a:gd name="T61" fmla="*/ 1117384148 h 171"/>
                  <a:gd name="T62" fmla="*/ 2147483647 w 274"/>
                  <a:gd name="T63" fmla="*/ 1117384148 h 171"/>
                  <a:gd name="T64" fmla="*/ 2147483647 w 274"/>
                  <a:gd name="T65" fmla="*/ 1156168497 h 171"/>
                  <a:gd name="T66" fmla="*/ 2147483647 w 274"/>
                  <a:gd name="T67" fmla="*/ 1117384148 h 171"/>
                  <a:gd name="T68" fmla="*/ 2147483647 w 274"/>
                  <a:gd name="T69" fmla="*/ 1052401225 h 171"/>
                  <a:gd name="T70" fmla="*/ 2147483647 w 274"/>
                  <a:gd name="T71" fmla="*/ 958864396 h 171"/>
                  <a:gd name="T72" fmla="*/ 2147483647 w 274"/>
                  <a:gd name="T73" fmla="*/ 875190748 h 171"/>
                  <a:gd name="T74" fmla="*/ 2147483647 w 274"/>
                  <a:gd name="T75" fmla="*/ 774749471 h 171"/>
                  <a:gd name="T76" fmla="*/ 2147483647 w 274"/>
                  <a:gd name="T77" fmla="*/ 719148599 h 171"/>
                  <a:gd name="T78" fmla="*/ 2147483647 w 274"/>
                  <a:gd name="T79" fmla="*/ 774749471 h 171"/>
                  <a:gd name="T80" fmla="*/ 2147483647 w 274"/>
                  <a:gd name="T81" fmla="*/ 806735585 h 171"/>
                  <a:gd name="T82" fmla="*/ 2147483647 w 274"/>
                  <a:gd name="T83" fmla="*/ 875190748 h 171"/>
                  <a:gd name="T84" fmla="*/ 2147483647 w 274"/>
                  <a:gd name="T85" fmla="*/ 932457740 h 171"/>
                  <a:gd name="T86" fmla="*/ 2147483647 w 274"/>
                  <a:gd name="T87" fmla="*/ 941729031 h 171"/>
                  <a:gd name="T88" fmla="*/ 2147483647 w 274"/>
                  <a:gd name="T89" fmla="*/ 932457740 h 171"/>
                  <a:gd name="T90" fmla="*/ 1718296388 w 274"/>
                  <a:gd name="T91" fmla="*/ 849505676 h 171"/>
                  <a:gd name="T92" fmla="*/ 2147483647 w 274"/>
                  <a:gd name="T93" fmla="*/ 774749471 h 171"/>
                  <a:gd name="T94" fmla="*/ 2147483647 w 274"/>
                  <a:gd name="T95" fmla="*/ 687362417 h 171"/>
                  <a:gd name="T96" fmla="*/ 2147483647 w 274"/>
                  <a:gd name="T97" fmla="*/ 603122047 h 171"/>
                  <a:gd name="T98" fmla="*/ 2147483647 w 274"/>
                  <a:gd name="T99" fmla="*/ 499987541 h 171"/>
                  <a:gd name="T100" fmla="*/ 2147483647 w 274"/>
                  <a:gd name="T101" fmla="*/ 397291860 h 171"/>
                  <a:gd name="T102" fmla="*/ 2147483647 w 274"/>
                  <a:gd name="T103" fmla="*/ 289981147 h 171"/>
                  <a:gd name="T104" fmla="*/ 2147483647 w 274"/>
                  <a:gd name="T105" fmla="*/ 185759287 h 171"/>
                  <a:gd name="T106" fmla="*/ 2147483647 w 274"/>
                  <a:gd name="T107" fmla="*/ 104489669 h 171"/>
                  <a:gd name="T108" fmla="*/ 2147483647 w 274"/>
                  <a:gd name="T109" fmla="*/ 48830975 h 171"/>
                  <a:gd name="T110" fmla="*/ 2147483647 w 274"/>
                  <a:gd name="T111" fmla="*/ 15450432 h 17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4"/>
                  <a:gd name="T169" fmla="*/ 0 h 171"/>
                  <a:gd name="T170" fmla="*/ 274 w 274"/>
                  <a:gd name="T171" fmla="*/ 171 h 17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4" h="171">
                    <a:moveTo>
                      <a:pt x="100" y="0"/>
                    </a:moveTo>
                    <a:lnTo>
                      <a:pt x="102" y="4"/>
                    </a:lnTo>
                    <a:lnTo>
                      <a:pt x="105" y="4"/>
                    </a:lnTo>
                    <a:lnTo>
                      <a:pt x="105" y="7"/>
                    </a:lnTo>
                    <a:lnTo>
                      <a:pt x="106" y="7"/>
                    </a:lnTo>
                    <a:lnTo>
                      <a:pt x="109" y="7"/>
                    </a:lnTo>
                    <a:lnTo>
                      <a:pt x="111" y="4"/>
                    </a:lnTo>
                    <a:lnTo>
                      <a:pt x="113" y="4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20" y="2"/>
                    </a:lnTo>
                    <a:lnTo>
                      <a:pt x="120" y="0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6" y="0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3" y="2"/>
                    </a:lnTo>
                    <a:lnTo>
                      <a:pt x="135" y="4"/>
                    </a:lnTo>
                    <a:lnTo>
                      <a:pt x="137" y="4"/>
                    </a:lnTo>
                    <a:lnTo>
                      <a:pt x="137" y="7"/>
                    </a:lnTo>
                    <a:lnTo>
                      <a:pt x="139" y="9"/>
                    </a:lnTo>
                    <a:lnTo>
                      <a:pt x="139" y="12"/>
                    </a:lnTo>
                    <a:lnTo>
                      <a:pt x="141" y="12"/>
                    </a:lnTo>
                    <a:lnTo>
                      <a:pt x="141" y="14"/>
                    </a:lnTo>
                    <a:lnTo>
                      <a:pt x="144" y="14"/>
                    </a:lnTo>
                    <a:lnTo>
                      <a:pt x="146" y="14"/>
                    </a:lnTo>
                    <a:lnTo>
                      <a:pt x="148" y="14"/>
                    </a:lnTo>
                    <a:lnTo>
                      <a:pt x="150" y="14"/>
                    </a:lnTo>
                    <a:lnTo>
                      <a:pt x="152" y="14"/>
                    </a:lnTo>
                    <a:lnTo>
                      <a:pt x="154" y="14"/>
                    </a:lnTo>
                    <a:lnTo>
                      <a:pt x="157" y="14"/>
                    </a:lnTo>
                    <a:lnTo>
                      <a:pt x="159" y="14"/>
                    </a:lnTo>
                    <a:lnTo>
                      <a:pt x="161" y="14"/>
                    </a:lnTo>
                    <a:lnTo>
                      <a:pt x="163" y="14"/>
                    </a:lnTo>
                    <a:lnTo>
                      <a:pt x="165" y="14"/>
                    </a:lnTo>
                    <a:lnTo>
                      <a:pt x="168" y="14"/>
                    </a:lnTo>
                    <a:lnTo>
                      <a:pt x="170" y="14"/>
                    </a:lnTo>
                    <a:lnTo>
                      <a:pt x="172" y="14"/>
                    </a:lnTo>
                    <a:lnTo>
                      <a:pt x="174" y="14"/>
                    </a:lnTo>
                    <a:lnTo>
                      <a:pt x="176" y="14"/>
                    </a:lnTo>
                    <a:lnTo>
                      <a:pt x="178" y="14"/>
                    </a:lnTo>
                    <a:lnTo>
                      <a:pt x="181" y="14"/>
                    </a:lnTo>
                    <a:lnTo>
                      <a:pt x="183" y="14"/>
                    </a:lnTo>
                    <a:lnTo>
                      <a:pt x="187" y="14"/>
                    </a:lnTo>
                    <a:lnTo>
                      <a:pt x="189" y="14"/>
                    </a:lnTo>
                    <a:lnTo>
                      <a:pt x="192" y="14"/>
                    </a:lnTo>
                    <a:lnTo>
                      <a:pt x="193" y="14"/>
                    </a:lnTo>
                    <a:lnTo>
                      <a:pt x="196" y="16"/>
                    </a:lnTo>
                    <a:lnTo>
                      <a:pt x="198" y="14"/>
                    </a:lnTo>
                    <a:lnTo>
                      <a:pt x="200" y="14"/>
                    </a:lnTo>
                    <a:lnTo>
                      <a:pt x="202" y="16"/>
                    </a:lnTo>
                    <a:lnTo>
                      <a:pt x="204" y="16"/>
                    </a:lnTo>
                    <a:lnTo>
                      <a:pt x="207" y="16"/>
                    </a:lnTo>
                    <a:lnTo>
                      <a:pt x="209" y="16"/>
                    </a:lnTo>
                    <a:lnTo>
                      <a:pt x="211" y="16"/>
                    </a:lnTo>
                    <a:lnTo>
                      <a:pt x="213" y="16"/>
                    </a:lnTo>
                    <a:lnTo>
                      <a:pt x="215" y="16"/>
                    </a:lnTo>
                    <a:lnTo>
                      <a:pt x="217" y="16"/>
                    </a:lnTo>
                    <a:lnTo>
                      <a:pt x="217" y="18"/>
                    </a:lnTo>
                    <a:lnTo>
                      <a:pt x="220" y="18"/>
                    </a:lnTo>
                    <a:lnTo>
                      <a:pt x="222" y="18"/>
                    </a:lnTo>
                    <a:lnTo>
                      <a:pt x="224" y="18"/>
                    </a:lnTo>
                    <a:lnTo>
                      <a:pt x="226" y="21"/>
                    </a:lnTo>
                    <a:lnTo>
                      <a:pt x="228" y="21"/>
                    </a:lnTo>
                    <a:lnTo>
                      <a:pt x="228" y="23"/>
                    </a:lnTo>
                    <a:lnTo>
                      <a:pt x="231" y="23"/>
                    </a:lnTo>
                    <a:lnTo>
                      <a:pt x="233" y="23"/>
                    </a:lnTo>
                    <a:lnTo>
                      <a:pt x="233" y="25"/>
                    </a:lnTo>
                    <a:lnTo>
                      <a:pt x="235" y="25"/>
                    </a:lnTo>
                    <a:lnTo>
                      <a:pt x="237" y="28"/>
                    </a:lnTo>
                    <a:lnTo>
                      <a:pt x="237" y="30"/>
                    </a:lnTo>
                    <a:lnTo>
                      <a:pt x="239" y="30"/>
                    </a:lnTo>
                    <a:lnTo>
                      <a:pt x="241" y="32"/>
                    </a:lnTo>
                    <a:lnTo>
                      <a:pt x="241" y="35"/>
                    </a:lnTo>
                    <a:lnTo>
                      <a:pt x="244" y="35"/>
                    </a:lnTo>
                    <a:lnTo>
                      <a:pt x="244" y="37"/>
                    </a:lnTo>
                    <a:lnTo>
                      <a:pt x="246" y="39"/>
                    </a:lnTo>
                    <a:lnTo>
                      <a:pt x="246" y="42"/>
                    </a:lnTo>
                    <a:lnTo>
                      <a:pt x="248" y="44"/>
                    </a:lnTo>
                    <a:lnTo>
                      <a:pt x="248" y="46"/>
                    </a:lnTo>
                    <a:lnTo>
                      <a:pt x="250" y="48"/>
                    </a:lnTo>
                    <a:lnTo>
                      <a:pt x="250" y="51"/>
                    </a:lnTo>
                    <a:lnTo>
                      <a:pt x="252" y="51"/>
                    </a:lnTo>
                    <a:lnTo>
                      <a:pt x="252" y="53"/>
                    </a:lnTo>
                    <a:lnTo>
                      <a:pt x="252" y="56"/>
                    </a:lnTo>
                    <a:lnTo>
                      <a:pt x="252" y="58"/>
                    </a:lnTo>
                    <a:lnTo>
                      <a:pt x="255" y="58"/>
                    </a:lnTo>
                    <a:lnTo>
                      <a:pt x="255" y="60"/>
                    </a:lnTo>
                    <a:lnTo>
                      <a:pt x="255" y="62"/>
                    </a:lnTo>
                    <a:lnTo>
                      <a:pt x="255" y="65"/>
                    </a:lnTo>
                    <a:lnTo>
                      <a:pt x="257" y="65"/>
                    </a:lnTo>
                    <a:lnTo>
                      <a:pt x="257" y="67"/>
                    </a:lnTo>
                    <a:lnTo>
                      <a:pt x="257" y="69"/>
                    </a:lnTo>
                    <a:lnTo>
                      <a:pt x="259" y="69"/>
                    </a:lnTo>
                    <a:lnTo>
                      <a:pt x="259" y="71"/>
                    </a:lnTo>
                    <a:lnTo>
                      <a:pt x="259" y="74"/>
                    </a:lnTo>
                    <a:lnTo>
                      <a:pt x="261" y="74"/>
                    </a:lnTo>
                    <a:lnTo>
                      <a:pt x="261" y="76"/>
                    </a:lnTo>
                    <a:lnTo>
                      <a:pt x="263" y="79"/>
                    </a:lnTo>
                    <a:lnTo>
                      <a:pt x="263" y="81"/>
                    </a:lnTo>
                    <a:lnTo>
                      <a:pt x="263" y="83"/>
                    </a:lnTo>
                    <a:lnTo>
                      <a:pt x="263" y="85"/>
                    </a:lnTo>
                    <a:lnTo>
                      <a:pt x="263" y="88"/>
                    </a:lnTo>
                    <a:lnTo>
                      <a:pt x="263" y="90"/>
                    </a:lnTo>
                    <a:lnTo>
                      <a:pt x="263" y="92"/>
                    </a:lnTo>
                    <a:lnTo>
                      <a:pt x="263" y="95"/>
                    </a:lnTo>
                    <a:lnTo>
                      <a:pt x="263" y="97"/>
                    </a:lnTo>
                    <a:lnTo>
                      <a:pt x="263" y="100"/>
                    </a:lnTo>
                    <a:lnTo>
                      <a:pt x="263" y="102"/>
                    </a:lnTo>
                    <a:lnTo>
                      <a:pt x="265" y="102"/>
                    </a:lnTo>
                    <a:lnTo>
                      <a:pt x="265" y="104"/>
                    </a:lnTo>
                    <a:lnTo>
                      <a:pt x="265" y="106"/>
                    </a:lnTo>
                    <a:lnTo>
                      <a:pt x="265" y="109"/>
                    </a:lnTo>
                    <a:lnTo>
                      <a:pt x="268" y="109"/>
                    </a:lnTo>
                    <a:lnTo>
                      <a:pt x="268" y="111"/>
                    </a:lnTo>
                    <a:lnTo>
                      <a:pt x="269" y="114"/>
                    </a:lnTo>
                    <a:lnTo>
                      <a:pt x="269" y="115"/>
                    </a:lnTo>
                    <a:lnTo>
                      <a:pt x="272" y="118"/>
                    </a:lnTo>
                    <a:lnTo>
                      <a:pt x="272" y="120"/>
                    </a:lnTo>
                    <a:lnTo>
                      <a:pt x="272" y="123"/>
                    </a:lnTo>
                    <a:lnTo>
                      <a:pt x="274" y="127"/>
                    </a:lnTo>
                    <a:lnTo>
                      <a:pt x="263" y="127"/>
                    </a:lnTo>
                    <a:lnTo>
                      <a:pt x="261" y="125"/>
                    </a:lnTo>
                    <a:lnTo>
                      <a:pt x="259" y="125"/>
                    </a:lnTo>
                    <a:lnTo>
                      <a:pt x="257" y="125"/>
                    </a:lnTo>
                    <a:lnTo>
                      <a:pt x="255" y="123"/>
                    </a:lnTo>
                    <a:lnTo>
                      <a:pt x="252" y="123"/>
                    </a:lnTo>
                    <a:lnTo>
                      <a:pt x="250" y="125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4" y="125"/>
                    </a:lnTo>
                    <a:lnTo>
                      <a:pt x="241" y="125"/>
                    </a:lnTo>
                    <a:lnTo>
                      <a:pt x="239" y="125"/>
                    </a:lnTo>
                    <a:lnTo>
                      <a:pt x="237" y="125"/>
                    </a:lnTo>
                    <a:lnTo>
                      <a:pt x="235" y="125"/>
                    </a:lnTo>
                    <a:lnTo>
                      <a:pt x="233" y="125"/>
                    </a:lnTo>
                    <a:lnTo>
                      <a:pt x="231" y="127"/>
                    </a:lnTo>
                    <a:lnTo>
                      <a:pt x="228" y="127"/>
                    </a:lnTo>
                    <a:lnTo>
                      <a:pt x="226" y="129"/>
                    </a:lnTo>
                    <a:lnTo>
                      <a:pt x="224" y="129"/>
                    </a:lnTo>
                    <a:lnTo>
                      <a:pt x="222" y="132"/>
                    </a:lnTo>
                    <a:lnTo>
                      <a:pt x="220" y="132"/>
                    </a:lnTo>
                    <a:lnTo>
                      <a:pt x="217" y="134"/>
                    </a:lnTo>
                    <a:lnTo>
                      <a:pt x="215" y="134"/>
                    </a:lnTo>
                    <a:lnTo>
                      <a:pt x="213" y="134"/>
                    </a:lnTo>
                    <a:lnTo>
                      <a:pt x="213" y="137"/>
                    </a:lnTo>
                    <a:lnTo>
                      <a:pt x="211" y="137"/>
                    </a:lnTo>
                    <a:lnTo>
                      <a:pt x="209" y="137"/>
                    </a:lnTo>
                    <a:lnTo>
                      <a:pt x="207" y="137"/>
                    </a:lnTo>
                    <a:lnTo>
                      <a:pt x="204" y="137"/>
                    </a:lnTo>
                    <a:lnTo>
                      <a:pt x="202" y="137"/>
                    </a:lnTo>
                    <a:lnTo>
                      <a:pt x="202" y="139"/>
                    </a:lnTo>
                    <a:lnTo>
                      <a:pt x="200" y="137"/>
                    </a:lnTo>
                    <a:lnTo>
                      <a:pt x="198" y="137"/>
                    </a:lnTo>
                    <a:lnTo>
                      <a:pt x="196" y="137"/>
                    </a:lnTo>
                    <a:lnTo>
                      <a:pt x="193" y="134"/>
                    </a:lnTo>
                    <a:lnTo>
                      <a:pt x="192" y="132"/>
                    </a:lnTo>
                    <a:lnTo>
                      <a:pt x="189" y="132"/>
                    </a:lnTo>
                    <a:lnTo>
                      <a:pt x="187" y="132"/>
                    </a:lnTo>
                    <a:lnTo>
                      <a:pt x="187" y="129"/>
                    </a:lnTo>
                    <a:lnTo>
                      <a:pt x="185" y="129"/>
                    </a:lnTo>
                    <a:lnTo>
                      <a:pt x="183" y="129"/>
                    </a:lnTo>
                    <a:lnTo>
                      <a:pt x="181" y="127"/>
                    </a:lnTo>
                    <a:lnTo>
                      <a:pt x="178" y="127"/>
                    </a:lnTo>
                    <a:lnTo>
                      <a:pt x="178" y="125"/>
                    </a:lnTo>
                    <a:lnTo>
                      <a:pt x="176" y="125"/>
                    </a:lnTo>
                    <a:lnTo>
                      <a:pt x="176" y="123"/>
                    </a:lnTo>
                    <a:lnTo>
                      <a:pt x="174" y="123"/>
                    </a:lnTo>
                    <a:lnTo>
                      <a:pt x="172" y="123"/>
                    </a:lnTo>
                    <a:lnTo>
                      <a:pt x="172" y="120"/>
                    </a:lnTo>
                    <a:lnTo>
                      <a:pt x="170" y="120"/>
                    </a:lnTo>
                    <a:lnTo>
                      <a:pt x="168" y="118"/>
                    </a:lnTo>
                    <a:lnTo>
                      <a:pt x="165" y="118"/>
                    </a:lnTo>
                    <a:lnTo>
                      <a:pt x="165" y="120"/>
                    </a:lnTo>
                    <a:lnTo>
                      <a:pt x="163" y="120"/>
                    </a:lnTo>
                    <a:lnTo>
                      <a:pt x="163" y="123"/>
                    </a:lnTo>
                    <a:lnTo>
                      <a:pt x="161" y="125"/>
                    </a:lnTo>
                    <a:lnTo>
                      <a:pt x="161" y="127"/>
                    </a:lnTo>
                    <a:lnTo>
                      <a:pt x="161" y="129"/>
                    </a:lnTo>
                    <a:lnTo>
                      <a:pt x="161" y="132"/>
                    </a:lnTo>
                    <a:lnTo>
                      <a:pt x="161" y="134"/>
                    </a:lnTo>
                    <a:lnTo>
                      <a:pt x="161" y="137"/>
                    </a:lnTo>
                    <a:lnTo>
                      <a:pt x="159" y="137"/>
                    </a:lnTo>
                    <a:lnTo>
                      <a:pt x="161" y="137"/>
                    </a:lnTo>
                    <a:lnTo>
                      <a:pt x="161" y="139"/>
                    </a:lnTo>
                    <a:lnTo>
                      <a:pt x="159" y="141"/>
                    </a:lnTo>
                    <a:lnTo>
                      <a:pt x="159" y="143"/>
                    </a:lnTo>
                    <a:lnTo>
                      <a:pt x="159" y="146"/>
                    </a:lnTo>
                    <a:lnTo>
                      <a:pt x="159" y="148"/>
                    </a:lnTo>
                    <a:lnTo>
                      <a:pt x="159" y="150"/>
                    </a:lnTo>
                    <a:lnTo>
                      <a:pt x="157" y="153"/>
                    </a:lnTo>
                    <a:lnTo>
                      <a:pt x="157" y="155"/>
                    </a:lnTo>
                    <a:lnTo>
                      <a:pt x="157" y="157"/>
                    </a:lnTo>
                    <a:lnTo>
                      <a:pt x="157" y="160"/>
                    </a:lnTo>
                    <a:lnTo>
                      <a:pt x="154" y="162"/>
                    </a:lnTo>
                    <a:lnTo>
                      <a:pt x="154" y="164"/>
                    </a:lnTo>
                    <a:lnTo>
                      <a:pt x="152" y="167"/>
                    </a:lnTo>
                    <a:lnTo>
                      <a:pt x="150" y="167"/>
                    </a:lnTo>
                    <a:lnTo>
                      <a:pt x="150" y="169"/>
                    </a:lnTo>
                    <a:lnTo>
                      <a:pt x="148" y="169"/>
                    </a:lnTo>
                    <a:lnTo>
                      <a:pt x="146" y="169"/>
                    </a:lnTo>
                    <a:lnTo>
                      <a:pt x="146" y="171"/>
                    </a:lnTo>
                    <a:lnTo>
                      <a:pt x="144" y="171"/>
                    </a:lnTo>
                    <a:lnTo>
                      <a:pt x="141" y="171"/>
                    </a:lnTo>
                    <a:lnTo>
                      <a:pt x="139" y="169"/>
                    </a:lnTo>
                    <a:lnTo>
                      <a:pt x="137" y="167"/>
                    </a:lnTo>
                    <a:lnTo>
                      <a:pt x="135" y="164"/>
                    </a:lnTo>
                    <a:lnTo>
                      <a:pt x="135" y="162"/>
                    </a:lnTo>
                    <a:lnTo>
                      <a:pt x="133" y="160"/>
                    </a:lnTo>
                    <a:lnTo>
                      <a:pt x="130" y="157"/>
                    </a:lnTo>
                    <a:lnTo>
                      <a:pt x="130" y="155"/>
                    </a:lnTo>
                    <a:lnTo>
                      <a:pt x="128" y="155"/>
                    </a:lnTo>
                    <a:lnTo>
                      <a:pt x="128" y="153"/>
                    </a:lnTo>
                    <a:lnTo>
                      <a:pt x="126" y="153"/>
                    </a:lnTo>
                    <a:lnTo>
                      <a:pt x="126" y="150"/>
                    </a:lnTo>
                    <a:lnTo>
                      <a:pt x="124" y="150"/>
                    </a:lnTo>
                    <a:lnTo>
                      <a:pt x="124" y="148"/>
                    </a:lnTo>
                    <a:lnTo>
                      <a:pt x="122" y="148"/>
                    </a:lnTo>
                    <a:lnTo>
                      <a:pt x="120" y="148"/>
                    </a:lnTo>
                    <a:lnTo>
                      <a:pt x="120" y="150"/>
                    </a:lnTo>
                    <a:lnTo>
                      <a:pt x="117" y="150"/>
                    </a:lnTo>
                    <a:lnTo>
                      <a:pt x="115" y="150"/>
                    </a:lnTo>
                    <a:lnTo>
                      <a:pt x="115" y="153"/>
                    </a:lnTo>
                    <a:lnTo>
                      <a:pt x="113" y="153"/>
                    </a:lnTo>
                    <a:lnTo>
                      <a:pt x="111" y="155"/>
                    </a:lnTo>
                    <a:lnTo>
                      <a:pt x="109" y="155"/>
                    </a:lnTo>
                    <a:lnTo>
                      <a:pt x="106" y="155"/>
                    </a:lnTo>
                    <a:lnTo>
                      <a:pt x="105" y="155"/>
                    </a:lnTo>
                    <a:lnTo>
                      <a:pt x="102" y="155"/>
                    </a:lnTo>
                    <a:lnTo>
                      <a:pt x="100" y="155"/>
                    </a:lnTo>
                    <a:lnTo>
                      <a:pt x="98" y="155"/>
                    </a:lnTo>
                    <a:lnTo>
                      <a:pt x="98" y="153"/>
                    </a:lnTo>
                    <a:lnTo>
                      <a:pt x="96" y="153"/>
                    </a:lnTo>
                    <a:lnTo>
                      <a:pt x="94" y="153"/>
                    </a:lnTo>
                    <a:lnTo>
                      <a:pt x="94" y="150"/>
                    </a:lnTo>
                    <a:lnTo>
                      <a:pt x="91" y="150"/>
                    </a:lnTo>
                    <a:lnTo>
                      <a:pt x="89" y="150"/>
                    </a:lnTo>
                    <a:lnTo>
                      <a:pt x="87" y="150"/>
                    </a:lnTo>
                    <a:lnTo>
                      <a:pt x="85" y="148"/>
                    </a:lnTo>
                    <a:lnTo>
                      <a:pt x="85" y="146"/>
                    </a:lnTo>
                    <a:lnTo>
                      <a:pt x="83" y="146"/>
                    </a:lnTo>
                    <a:lnTo>
                      <a:pt x="83" y="143"/>
                    </a:lnTo>
                    <a:lnTo>
                      <a:pt x="83" y="141"/>
                    </a:lnTo>
                    <a:lnTo>
                      <a:pt x="81" y="141"/>
                    </a:lnTo>
                    <a:lnTo>
                      <a:pt x="81" y="139"/>
                    </a:lnTo>
                    <a:lnTo>
                      <a:pt x="81" y="137"/>
                    </a:lnTo>
                    <a:lnTo>
                      <a:pt x="81" y="134"/>
                    </a:lnTo>
                    <a:lnTo>
                      <a:pt x="83" y="134"/>
                    </a:lnTo>
                    <a:lnTo>
                      <a:pt x="83" y="132"/>
                    </a:lnTo>
                    <a:lnTo>
                      <a:pt x="83" y="129"/>
                    </a:lnTo>
                    <a:lnTo>
                      <a:pt x="85" y="129"/>
                    </a:lnTo>
                    <a:lnTo>
                      <a:pt x="85" y="127"/>
                    </a:lnTo>
                    <a:lnTo>
                      <a:pt x="87" y="125"/>
                    </a:lnTo>
                    <a:lnTo>
                      <a:pt x="89" y="123"/>
                    </a:lnTo>
                    <a:lnTo>
                      <a:pt x="89" y="120"/>
                    </a:lnTo>
                    <a:lnTo>
                      <a:pt x="91" y="120"/>
                    </a:lnTo>
                    <a:lnTo>
                      <a:pt x="91" y="118"/>
                    </a:lnTo>
                    <a:lnTo>
                      <a:pt x="94" y="115"/>
                    </a:lnTo>
                    <a:lnTo>
                      <a:pt x="96" y="114"/>
                    </a:lnTo>
                    <a:lnTo>
                      <a:pt x="98" y="111"/>
                    </a:lnTo>
                    <a:lnTo>
                      <a:pt x="98" y="109"/>
                    </a:lnTo>
                    <a:lnTo>
                      <a:pt x="100" y="109"/>
                    </a:lnTo>
                    <a:lnTo>
                      <a:pt x="100" y="106"/>
                    </a:lnTo>
                    <a:lnTo>
                      <a:pt x="100" y="104"/>
                    </a:lnTo>
                    <a:lnTo>
                      <a:pt x="100" y="102"/>
                    </a:lnTo>
                    <a:lnTo>
                      <a:pt x="100" y="100"/>
                    </a:lnTo>
                    <a:lnTo>
                      <a:pt x="100" y="97"/>
                    </a:lnTo>
                    <a:lnTo>
                      <a:pt x="98" y="97"/>
                    </a:lnTo>
                    <a:lnTo>
                      <a:pt x="96" y="97"/>
                    </a:lnTo>
                    <a:lnTo>
                      <a:pt x="94" y="97"/>
                    </a:lnTo>
                    <a:lnTo>
                      <a:pt x="91" y="97"/>
                    </a:lnTo>
                    <a:lnTo>
                      <a:pt x="89" y="97"/>
                    </a:lnTo>
                    <a:lnTo>
                      <a:pt x="89" y="100"/>
                    </a:lnTo>
                    <a:lnTo>
                      <a:pt x="87" y="100"/>
                    </a:lnTo>
                    <a:lnTo>
                      <a:pt x="85" y="100"/>
                    </a:lnTo>
                    <a:lnTo>
                      <a:pt x="83" y="102"/>
                    </a:lnTo>
                    <a:lnTo>
                      <a:pt x="81" y="102"/>
                    </a:lnTo>
                    <a:lnTo>
                      <a:pt x="78" y="104"/>
                    </a:lnTo>
                    <a:lnTo>
                      <a:pt x="76" y="104"/>
                    </a:lnTo>
                    <a:lnTo>
                      <a:pt x="74" y="104"/>
                    </a:lnTo>
                    <a:lnTo>
                      <a:pt x="74" y="106"/>
                    </a:lnTo>
                    <a:lnTo>
                      <a:pt x="72" y="106"/>
                    </a:lnTo>
                    <a:lnTo>
                      <a:pt x="70" y="106"/>
                    </a:lnTo>
                    <a:lnTo>
                      <a:pt x="70" y="109"/>
                    </a:lnTo>
                    <a:lnTo>
                      <a:pt x="67" y="109"/>
                    </a:lnTo>
                    <a:lnTo>
                      <a:pt x="65" y="111"/>
                    </a:lnTo>
                    <a:lnTo>
                      <a:pt x="63" y="111"/>
                    </a:lnTo>
                    <a:lnTo>
                      <a:pt x="61" y="114"/>
                    </a:lnTo>
                    <a:lnTo>
                      <a:pt x="59" y="114"/>
                    </a:lnTo>
                    <a:lnTo>
                      <a:pt x="57" y="115"/>
                    </a:lnTo>
                    <a:lnTo>
                      <a:pt x="54" y="115"/>
                    </a:lnTo>
                    <a:lnTo>
                      <a:pt x="54" y="118"/>
                    </a:lnTo>
                    <a:lnTo>
                      <a:pt x="52" y="118"/>
                    </a:lnTo>
                    <a:lnTo>
                      <a:pt x="50" y="120"/>
                    </a:lnTo>
                    <a:lnTo>
                      <a:pt x="48" y="120"/>
                    </a:lnTo>
                    <a:lnTo>
                      <a:pt x="48" y="123"/>
                    </a:lnTo>
                    <a:lnTo>
                      <a:pt x="46" y="123"/>
                    </a:lnTo>
                    <a:lnTo>
                      <a:pt x="43" y="123"/>
                    </a:lnTo>
                    <a:lnTo>
                      <a:pt x="43" y="125"/>
                    </a:lnTo>
                    <a:lnTo>
                      <a:pt x="42" y="125"/>
                    </a:lnTo>
                    <a:lnTo>
                      <a:pt x="39" y="125"/>
                    </a:lnTo>
                    <a:lnTo>
                      <a:pt x="39" y="127"/>
                    </a:lnTo>
                    <a:lnTo>
                      <a:pt x="37" y="127"/>
                    </a:lnTo>
                    <a:lnTo>
                      <a:pt x="35" y="127"/>
                    </a:lnTo>
                    <a:lnTo>
                      <a:pt x="33" y="127"/>
                    </a:lnTo>
                    <a:lnTo>
                      <a:pt x="31" y="127"/>
                    </a:lnTo>
                    <a:lnTo>
                      <a:pt x="29" y="127"/>
                    </a:lnTo>
                    <a:lnTo>
                      <a:pt x="26" y="127"/>
                    </a:lnTo>
                    <a:lnTo>
                      <a:pt x="24" y="127"/>
                    </a:lnTo>
                    <a:lnTo>
                      <a:pt x="22" y="127"/>
                    </a:lnTo>
                    <a:lnTo>
                      <a:pt x="22" y="125"/>
                    </a:lnTo>
                    <a:lnTo>
                      <a:pt x="20" y="125"/>
                    </a:lnTo>
                    <a:lnTo>
                      <a:pt x="18" y="125"/>
                    </a:lnTo>
                    <a:lnTo>
                      <a:pt x="15" y="123"/>
                    </a:lnTo>
                    <a:lnTo>
                      <a:pt x="13" y="120"/>
                    </a:lnTo>
                    <a:lnTo>
                      <a:pt x="11" y="118"/>
                    </a:lnTo>
                    <a:lnTo>
                      <a:pt x="9" y="118"/>
                    </a:lnTo>
                    <a:lnTo>
                      <a:pt x="9" y="115"/>
                    </a:lnTo>
                    <a:lnTo>
                      <a:pt x="7" y="115"/>
                    </a:lnTo>
                    <a:lnTo>
                      <a:pt x="5" y="114"/>
                    </a:lnTo>
                    <a:lnTo>
                      <a:pt x="0" y="114"/>
                    </a:lnTo>
                    <a:lnTo>
                      <a:pt x="2" y="109"/>
                    </a:lnTo>
                    <a:lnTo>
                      <a:pt x="5" y="109"/>
                    </a:lnTo>
                    <a:lnTo>
                      <a:pt x="7" y="109"/>
                    </a:lnTo>
                    <a:lnTo>
                      <a:pt x="7" y="106"/>
                    </a:lnTo>
                    <a:lnTo>
                      <a:pt x="9" y="106"/>
                    </a:lnTo>
                    <a:lnTo>
                      <a:pt x="9" y="104"/>
                    </a:lnTo>
                    <a:lnTo>
                      <a:pt x="11" y="104"/>
                    </a:lnTo>
                    <a:lnTo>
                      <a:pt x="13" y="102"/>
                    </a:lnTo>
                    <a:lnTo>
                      <a:pt x="15" y="100"/>
                    </a:lnTo>
                    <a:lnTo>
                      <a:pt x="18" y="97"/>
                    </a:lnTo>
                    <a:lnTo>
                      <a:pt x="20" y="97"/>
                    </a:lnTo>
                    <a:lnTo>
                      <a:pt x="20" y="95"/>
                    </a:lnTo>
                    <a:lnTo>
                      <a:pt x="22" y="92"/>
                    </a:lnTo>
                    <a:lnTo>
                      <a:pt x="24" y="90"/>
                    </a:lnTo>
                    <a:lnTo>
                      <a:pt x="26" y="90"/>
                    </a:lnTo>
                    <a:lnTo>
                      <a:pt x="26" y="88"/>
                    </a:lnTo>
                    <a:lnTo>
                      <a:pt x="29" y="88"/>
                    </a:lnTo>
                    <a:lnTo>
                      <a:pt x="29" y="85"/>
                    </a:lnTo>
                    <a:lnTo>
                      <a:pt x="31" y="83"/>
                    </a:lnTo>
                    <a:lnTo>
                      <a:pt x="31" y="81"/>
                    </a:lnTo>
                    <a:lnTo>
                      <a:pt x="33" y="81"/>
                    </a:lnTo>
                    <a:lnTo>
                      <a:pt x="33" y="79"/>
                    </a:lnTo>
                    <a:lnTo>
                      <a:pt x="35" y="76"/>
                    </a:lnTo>
                    <a:lnTo>
                      <a:pt x="35" y="74"/>
                    </a:lnTo>
                    <a:lnTo>
                      <a:pt x="37" y="71"/>
                    </a:lnTo>
                    <a:lnTo>
                      <a:pt x="37" y="69"/>
                    </a:lnTo>
                    <a:lnTo>
                      <a:pt x="39" y="67"/>
                    </a:lnTo>
                    <a:lnTo>
                      <a:pt x="39" y="65"/>
                    </a:lnTo>
                    <a:lnTo>
                      <a:pt x="39" y="62"/>
                    </a:lnTo>
                    <a:lnTo>
                      <a:pt x="42" y="60"/>
                    </a:lnTo>
                    <a:lnTo>
                      <a:pt x="42" y="58"/>
                    </a:lnTo>
                    <a:lnTo>
                      <a:pt x="42" y="56"/>
                    </a:lnTo>
                    <a:lnTo>
                      <a:pt x="43" y="56"/>
                    </a:lnTo>
                    <a:lnTo>
                      <a:pt x="43" y="53"/>
                    </a:lnTo>
                    <a:lnTo>
                      <a:pt x="43" y="51"/>
                    </a:lnTo>
                    <a:lnTo>
                      <a:pt x="43" y="48"/>
                    </a:lnTo>
                    <a:lnTo>
                      <a:pt x="46" y="48"/>
                    </a:lnTo>
                    <a:lnTo>
                      <a:pt x="46" y="46"/>
                    </a:lnTo>
                    <a:lnTo>
                      <a:pt x="46" y="44"/>
                    </a:lnTo>
                    <a:lnTo>
                      <a:pt x="48" y="42"/>
                    </a:lnTo>
                    <a:lnTo>
                      <a:pt x="48" y="39"/>
                    </a:lnTo>
                    <a:lnTo>
                      <a:pt x="48" y="37"/>
                    </a:lnTo>
                    <a:lnTo>
                      <a:pt x="50" y="37"/>
                    </a:lnTo>
                    <a:lnTo>
                      <a:pt x="50" y="35"/>
                    </a:lnTo>
                    <a:lnTo>
                      <a:pt x="52" y="32"/>
                    </a:lnTo>
                    <a:lnTo>
                      <a:pt x="52" y="30"/>
                    </a:lnTo>
                    <a:lnTo>
                      <a:pt x="54" y="28"/>
                    </a:lnTo>
                    <a:lnTo>
                      <a:pt x="54" y="25"/>
                    </a:lnTo>
                    <a:lnTo>
                      <a:pt x="57" y="23"/>
                    </a:lnTo>
                    <a:lnTo>
                      <a:pt x="57" y="21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6"/>
                    </a:lnTo>
                    <a:lnTo>
                      <a:pt x="61" y="16"/>
                    </a:lnTo>
                    <a:lnTo>
                      <a:pt x="61" y="14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2"/>
                    </a:lnTo>
                    <a:lnTo>
                      <a:pt x="65" y="9"/>
                    </a:lnTo>
                    <a:lnTo>
                      <a:pt x="67" y="9"/>
                    </a:lnTo>
                    <a:lnTo>
                      <a:pt x="70" y="7"/>
                    </a:lnTo>
                    <a:lnTo>
                      <a:pt x="72" y="7"/>
                    </a:lnTo>
                    <a:lnTo>
                      <a:pt x="74" y="7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5" y="2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10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Freeform 128"/>
              <p:cNvSpPr>
                <a:spLocks/>
              </p:cNvSpPr>
              <p:nvPr/>
            </p:nvSpPr>
            <p:spPr bwMode="auto">
              <a:xfrm>
                <a:off x="4166" y="1541"/>
                <a:ext cx="310" cy="169"/>
              </a:xfrm>
              <a:custGeom>
                <a:avLst/>
                <a:gdLst>
                  <a:gd name="T0" fmla="*/ 2147483647 w 217"/>
                  <a:gd name="T1" fmla="*/ 102906599 h 127"/>
                  <a:gd name="T2" fmla="*/ 2147483647 w 217"/>
                  <a:gd name="T3" fmla="*/ 155641857 h 127"/>
                  <a:gd name="T4" fmla="*/ 2147483647 w 217"/>
                  <a:gd name="T5" fmla="*/ 199437324 h 127"/>
                  <a:gd name="T6" fmla="*/ 2147483647 w 217"/>
                  <a:gd name="T7" fmla="*/ 259341875 h 127"/>
                  <a:gd name="T8" fmla="*/ 2147483647 w 217"/>
                  <a:gd name="T9" fmla="*/ 322681807 h 127"/>
                  <a:gd name="T10" fmla="*/ 2147483647 w 217"/>
                  <a:gd name="T11" fmla="*/ 353160558 h 127"/>
                  <a:gd name="T12" fmla="*/ 2147483647 w 217"/>
                  <a:gd name="T13" fmla="*/ 400924876 h 127"/>
                  <a:gd name="T14" fmla="*/ 2147483647 w 217"/>
                  <a:gd name="T15" fmla="*/ 400924876 h 127"/>
                  <a:gd name="T16" fmla="*/ 2147483647 w 217"/>
                  <a:gd name="T17" fmla="*/ 482646534 h 127"/>
                  <a:gd name="T18" fmla="*/ 2147483647 w 217"/>
                  <a:gd name="T19" fmla="*/ 521925427 h 127"/>
                  <a:gd name="T20" fmla="*/ 2147483647 w 217"/>
                  <a:gd name="T21" fmla="*/ 548765751 h 127"/>
                  <a:gd name="T22" fmla="*/ 2147483647 w 217"/>
                  <a:gd name="T23" fmla="*/ 611113077 h 127"/>
                  <a:gd name="T24" fmla="*/ 2147483647 w 217"/>
                  <a:gd name="T25" fmla="*/ 683092243 h 127"/>
                  <a:gd name="T26" fmla="*/ 2147483647 w 217"/>
                  <a:gd name="T27" fmla="*/ 742029082 h 127"/>
                  <a:gd name="T28" fmla="*/ 2147483647 w 217"/>
                  <a:gd name="T29" fmla="*/ 787928326 h 127"/>
                  <a:gd name="T30" fmla="*/ 2147483647 w 217"/>
                  <a:gd name="T31" fmla="*/ 847478973 h 127"/>
                  <a:gd name="T32" fmla="*/ 2147483647 w 217"/>
                  <a:gd name="T33" fmla="*/ 768056989 h 127"/>
                  <a:gd name="T34" fmla="*/ 2147483647 w 217"/>
                  <a:gd name="T35" fmla="*/ 753696716 h 127"/>
                  <a:gd name="T36" fmla="*/ 2147483647 w 217"/>
                  <a:gd name="T37" fmla="*/ 709952904 h 127"/>
                  <a:gd name="T38" fmla="*/ 2147483647 w 217"/>
                  <a:gd name="T39" fmla="*/ 683092243 h 127"/>
                  <a:gd name="T40" fmla="*/ 2147483647 w 217"/>
                  <a:gd name="T41" fmla="*/ 634461111 h 127"/>
                  <a:gd name="T42" fmla="*/ 2147483647 w 217"/>
                  <a:gd name="T43" fmla="*/ 566387078 h 127"/>
                  <a:gd name="T44" fmla="*/ 2147483647 w 217"/>
                  <a:gd name="T45" fmla="*/ 541762246 h 127"/>
                  <a:gd name="T46" fmla="*/ 2147483647 w 217"/>
                  <a:gd name="T47" fmla="*/ 504717407 h 127"/>
                  <a:gd name="T48" fmla="*/ 2147483647 w 217"/>
                  <a:gd name="T49" fmla="*/ 459238207 h 127"/>
                  <a:gd name="T50" fmla="*/ 2147483647 w 217"/>
                  <a:gd name="T51" fmla="*/ 425628210 h 127"/>
                  <a:gd name="T52" fmla="*/ 2147483647 w 217"/>
                  <a:gd name="T53" fmla="*/ 412386324 h 127"/>
                  <a:gd name="T54" fmla="*/ 2147483647 w 217"/>
                  <a:gd name="T55" fmla="*/ 400924876 h 127"/>
                  <a:gd name="T56" fmla="*/ 2147483647 w 217"/>
                  <a:gd name="T57" fmla="*/ 366754033 h 127"/>
                  <a:gd name="T58" fmla="*/ 2147483647 w 217"/>
                  <a:gd name="T59" fmla="*/ 340962812 h 127"/>
                  <a:gd name="T60" fmla="*/ 0 w 217"/>
                  <a:gd name="T61" fmla="*/ 275608136 h 127"/>
                  <a:gd name="T62" fmla="*/ 747094333 w 217"/>
                  <a:gd name="T63" fmla="*/ 214189984 h 127"/>
                  <a:gd name="T64" fmla="*/ 1600463499 w 217"/>
                  <a:gd name="T65" fmla="*/ 136938798 h 127"/>
                  <a:gd name="T66" fmla="*/ 2147483647 w 217"/>
                  <a:gd name="T67" fmla="*/ 95041419 h 127"/>
                  <a:gd name="T68" fmla="*/ 2147483647 w 217"/>
                  <a:gd name="T69" fmla="*/ 43671113 h 127"/>
                  <a:gd name="T70" fmla="*/ 2147483647 w 217"/>
                  <a:gd name="T71" fmla="*/ 32817918 h 127"/>
                  <a:gd name="T72" fmla="*/ 2147483647 w 217"/>
                  <a:gd name="T73" fmla="*/ 32817918 h 127"/>
                  <a:gd name="T74" fmla="*/ 2147483647 w 217"/>
                  <a:gd name="T75" fmla="*/ 58113519 h 127"/>
                  <a:gd name="T76" fmla="*/ 2147483647 w 217"/>
                  <a:gd name="T77" fmla="*/ 102906599 h 127"/>
                  <a:gd name="T78" fmla="*/ 2147483647 w 217"/>
                  <a:gd name="T79" fmla="*/ 168297949 h 127"/>
                  <a:gd name="T80" fmla="*/ 2147483647 w 217"/>
                  <a:gd name="T81" fmla="*/ 237767130 h 127"/>
                  <a:gd name="T82" fmla="*/ 2147483647 w 217"/>
                  <a:gd name="T83" fmla="*/ 275608136 h 127"/>
                  <a:gd name="T84" fmla="*/ 2147483647 w 217"/>
                  <a:gd name="T85" fmla="*/ 298019371 h 127"/>
                  <a:gd name="T86" fmla="*/ 2147483647 w 217"/>
                  <a:gd name="T87" fmla="*/ 298019371 h 127"/>
                  <a:gd name="T88" fmla="*/ 2147483647 w 217"/>
                  <a:gd name="T89" fmla="*/ 275608136 h 127"/>
                  <a:gd name="T90" fmla="*/ 2147483647 w 217"/>
                  <a:gd name="T91" fmla="*/ 242488826 h 127"/>
                  <a:gd name="T92" fmla="*/ 2147483647 w 217"/>
                  <a:gd name="T93" fmla="*/ 199437324 h 127"/>
                  <a:gd name="T94" fmla="*/ 2147483647 w 217"/>
                  <a:gd name="T95" fmla="*/ 168297949 h 127"/>
                  <a:gd name="T96" fmla="*/ 2147483647 w 217"/>
                  <a:gd name="T97" fmla="*/ 102906599 h 127"/>
                  <a:gd name="T98" fmla="*/ 2147483647 w 217"/>
                  <a:gd name="T99" fmla="*/ 58113519 h 127"/>
                  <a:gd name="T100" fmla="*/ 2147483647 w 217"/>
                  <a:gd name="T101" fmla="*/ 32817918 h 127"/>
                  <a:gd name="T102" fmla="*/ 2147483647 w 217"/>
                  <a:gd name="T103" fmla="*/ 13927156 h 127"/>
                  <a:gd name="T104" fmla="*/ 2147483647 w 217"/>
                  <a:gd name="T105" fmla="*/ 13927156 h 127"/>
                  <a:gd name="T106" fmla="*/ 2147483647 w 217"/>
                  <a:gd name="T107" fmla="*/ 43671113 h 127"/>
                  <a:gd name="T108" fmla="*/ 2147483647 w 217"/>
                  <a:gd name="T109" fmla="*/ 58113519 h 127"/>
                  <a:gd name="T110" fmla="*/ 2147483647 w 217"/>
                  <a:gd name="T111" fmla="*/ 43671113 h 127"/>
                  <a:gd name="T112" fmla="*/ 2147483647 w 217"/>
                  <a:gd name="T113" fmla="*/ 13927156 h 12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7"/>
                  <a:gd name="T172" fmla="*/ 0 h 127"/>
                  <a:gd name="T173" fmla="*/ 217 w 217"/>
                  <a:gd name="T174" fmla="*/ 127 h 12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7" h="127">
                    <a:moveTo>
                      <a:pt x="217" y="5"/>
                    </a:moveTo>
                    <a:lnTo>
                      <a:pt x="215" y="9"/>
                    </a:lnTo>
                    <a:lnTo>
                      <a:pt x="215" y="12"/>
                    </a:lnTo>
                    <a:lnTo>
                      <a:pt x="215" y="14"/>
                    </a:lnTo>
                    <a:lnTo>
                      <a:pt x="215" y="16"/>
                    </a:lnTo>
                    <a:lnTo>
                      <a:pt x="212" y="16"/>
                    </a:lnTo>
                    <a:lnTo>
                      <a:pt x="212" y="18"/>
                    </a:lnTo>
                    <a:lnTo>
                      <a:pt x="212" y="21"/>
                    </a:lnTo>
                    <a:lnTo>
                      <a:pt x="211" y="21"/>
                    </a:lnTo>
                    <a:lnTo>
                      <a:pt x="211" y="23"/>
                    </a:lnTo>
                    <a:lnTo>
                      <a:pt x="208" y="23"/>
                    </a:lnTo>
                    <a:lnTo>
                      <a:pt x="208" y="25"/>
                    </a:lnTo>
                    <a:lnTo>
                      <a:pt x="206" y="28"/>
                    </a:lnTo>
                    <a:lnTo>
                      <a:pt x="206" y="30"/>
                    </a:lnTo>
                    <a:lnTo>
                      <a:pt x="204" y="30"/>
                    </a:lnTo>
                    <a:lnTo>
                      <a:pt x="202" y="32"/>
                    </a:lnTo>
                    <a:lnTo>
                      <a:pt x="200" y="35"/>
                    </a:lnTo>
                    <a:lnTo>
                      <a:pt x="198" y="37"/>
                    </a:lnTo>
                    <a:lnTo>
                      <a:pt x="198" y="39"/>
                    </a:lnTo>
                    <a:lnTo>
                      <a:pt x="195" y="39"/>
                    </a:lnTo>
                    <a:lnTo>
                      <a:pt x="195" y="41"/>
                    </a:lnTo>
                    <a:lnTo>
                      <a:pt x="193" y="41"/>
                    </a:lnTo>
                    <a:lnTo>
                      <a:pt x="191" y="44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87" y="49"/>
                    </a:lnTo>
                    <a:lnTo>
                      <a:pt x="187" y="51"/>
                    </a:lnTo>
                    <a:lnTo>
                      <a:pt x="184" y="51"/>
                    </a:lnTo>
                    <a:lnTo>
                      <a:pt x="184" y="53"/>
                    </a:lnTo>
                    <a:lnTo>
                      <a:pt x="182" y="53"/>
                    </a:lnTo>
                    <a:lnTo>
                      <a:pt x="182" y="55"/>
                    </a:lnTo>
                    <a:lnTo>
                      <a:pt x="180" y="58"/>
                    </a:lnTo>
                    <a:lnTo>
                      <a:pt x="178" y="58"/>
                    </a:lnTo>
                    <a:lnTo>
                      <a:pt x="178" y="60"/>
                    </a:lnTo>
                    <a:lnTo>
                      <a:pt x="176" y="60"/>
                    </a:lnTo>
                    <a:lnTo>
                      <a:pt x="174" y="60"/>
                    </a:lnTo>
                    <a:lnTo>
                      <a:pt x="171" y="60"/>
                    </a:lnTo>
                    <a:lnTo>
                      <a:pt x="169" y="60"/>
                    </a:lnTo>
                    <a:lnTo>
                      <a:pt x="167" y="60"/>
                    </a:lnTo>
                    <a:lnTo>
                      <a:pt x="165" y="60"/>
                    </a:lnTo>
                    <a:lnTo>
                      <a:pt x="165" y="62"/>
                    </a:lnTo>
                    <a:lnTo>
                      <a:pt x="167" y="64"/>
                    </a:lnTo>
                    <a:lnTo>
                      <a:pt x="167" y="67"/>
                    </a:lnTo>
                    <a:lnTo>
                      <a:pt x="167" y="69"/>
                    </a:lnTo>
                    <a:lnTo>
                      <a:pt x="167" y="72"/>
                    </a:lnTo>
                    <a:lnTo>
                      <a:pt x="165" y="72"/>
                    </a:lnTo>
                    <a:lnTo>
                      <a:pt x="165" y="74"/>
                    </a:lnTo>
                    <a:lnTo>
                      <a:pt x="165" y="76"/>
                    </a:lnTo>
                    <a:lnTo>
                      <a:pt x="163" y="76"/>
                    </a:lnTo>
                    <a:lnTo>
                      <a:pt x="163" y="78"/>
                    </a:lnTo>
                    <a:lnTo>
                      <a:pt x="160" y="78"/>
                    </a:lnTo>
                    <a:lnTo>
                      <a:pt x="160" y="81"/>
                    </a:lnTo>
                    <a:lnTo>
                      <a:pt x="158" y="81"/>
                    </a:lnTo>
                    <a:lnTo>
                      <a:pt x="158" y="83"/>
                    </a:lnTo>
                    <a:lnTo>
                      <a:pt x="156" y="83"/>
                    </a:lnTo>
                    <a:lnTo>
                      <a:pt x="156" y="85"/>
                    </a:lnTo>
                    <a:lnTo>
                      <a:pt x="154" y="88"/>
                    </a:lnTo>
                    <a:lnTo>
                      <a:pt x="154" y="90"/>
                    </a:lnTo>
                    <a:lnTo>
                      <a:pt x="152" y="90"/>
                    </a:lnTo>
                    <a:lnTo>
                      <a:pt x="152" y="92"/>
                    </a:lnTo>
                    <a:lnTo>
                      <a:pt x="150" y="95"/>
                    </a:lnTo>
                    <a:lnTo>
                      <a:pt x="150" y="97"/>
                    </a:lnTo>
                    <a:lnTo>
                      <a:pt x="147" y="99"/>
                    </a:lnTo>
                    <a:lnTo>
                      <a:pt x="147" y="102"/>
                    </a:lnTo>
                    <a:lnTo>
                      <a:pt x="146" y="102"/>
                    </a:lnTo>
                    <a:lnTo>
                      <a:pt x="146" y="104"/>
                    </a:lnTo>
                    <a:lnTo>
                      <a:pt x="146" y="106"/>
                    </a:lnTo>
                    <a:lnTo>
                      <a:pt x="146" y="108"/>
                    </a:lnTo>
                    <a:lnTo>
                      <a:pt x="143" y="108"/>
                    </a:lnTo>
                    <a:lnTo>
                      <a:pt x="143" y="111"/>
                    </a:lnTo>
                    <a:lnTo>
                      <a:pt x="141" y="111"/>
                    </a:lnTo>
                    <a:lnTo>
                      <a:pt x="141" y="113"/>
                    </a:lnTo>
                    <a:lnTo>
                      <a:pt x="141" y="115"/>
                    </a:lnTo>
                    <a:lnTo>
                      <a:pt x="139" y="115"/>
                    </a:lnTo>
                    <a:lnTo>
                      <a:pt x="139" y="118"/>
                    </a:lnTo>
                    <a:lnTo>
                      <a:pt x="137" y="118"/>
                    </a:lnTo>
                    <a:lnTo>
                      <a:pt x="137" y="120"/>
                    </a:lnTo>
                    <a:lnTo>
                      <a:pt x="137" y="122"/>
                    </a:lnTo>
                    <a:lnTo>
                      <a:pt x="135" y="122"/>
                    </a:lnTo>
                    <a:lnTo>
                      <a:pt x="132" y="127"/>
                    </a:lnTo>
                    <a:lnTo>
                      <a:pt x="128" y="122"/>
                    </a:lnTo>
                    <a:lnTo>
                      <a:pt x="126" y="120"/>
                    </a:lnTo>
                    <a:lnTo>
                      <a:pt x="124" y="118"/>
                    </a:lnTo>
                    <a:lnTo>
                      <a:pt x="122" y="118"/>
                    </a:lnTo>
                    <a:lnTo>
                      <a:pt x="119" y="115"/>
                    </a:lnTo>
                    <a:lnTo>
                      <a:pt x="117" y="115"/>
                    </a:lnTo>
                    <a:lnTo>
                      <a:pt x="115" y="113"/>
                    </a:lnTo>
                    <a:lnTo>
                      <a:pt x="113" y="113"/>
                    </a:lnTo>
                    <a:lnTo>
                      <a:pt x="111" y="113"/>
                    </a:lnTo>
                    <a:lnTo>
                      <a:pt x="108" y="113"/>
                    </a:lnTo>
                    <a:lnTo>
                      <a:pt x="106" y="113"/>
                    </a:lnTo>
                    <a:lnTo>
                      <a:pt x="106" y="111"/>
                    </a:lnTo>
                    <a:lnTo>
                      <a:pt x="104" y="111"/>
                    </a:lnTo>
                    <a:lnTo>
                      <a:pt x="102" y="108"/>
                    </a:lnTo>
                    <a:lnTo>
                      <a:pt x="100" y="106"/>
                    </a:lnTo>
                    <a:lnTo>
                      <a:pt x="98" y="106"/>
                    </a:lnTo>
                    <a:lnTo>
                      <a:pt x="98" y="104"/>
                    </a:lnTo>
                    <a:lnTo>
                      <a:pt x="95" y="104"/>
                    </a:lnTo>
                    <a:lnTo>
                      <a:pt x="93" y="102"/>
                    </a:lnTo>
                    <a:lnTo>
                      <a:pt x="91" y="102"/>
                    </a:lnTo>
                    <a:lnTo>
                      <a:pt x="89" y="99"/>
                    </a:lnTo>
                    <a:lnTo>
                      <a:pt x="87" y="99"/>
                    </a:lnTo>
                    <a:lnTo>
                      <a:pt x="87" y="97"/>
                    </a:lnTo>
                    <a:lnTo>
                      <a:pt x="85" y="97"/>
                    </a:lnTo>
                    <a:lnTo>
                      <a:pt x="85" y="95"/>
                    </a:lnTo>
                    <a:lnTo>
                      <a:pt x="85" y="92"/>
                    </a:lnTo>
                    <a:lnTo>
                      <a:pt x="85" y="90"/>
                    </a:lnTo>
                    <a:lnTo>
                      <a:pt x="82" y="90"/>
                    </a:lnTo>
                    <a:lnTo>
                      <a:pt x="80" y="88"/>
                    </a:lnTo>
                    <a:lnTo>
                      <a:pt x="78" y="85"/>
                    </a:lnTo>
                    <a:lnTo>
                      <a:pt x="76" y="85"/>
                    </a:lnTo>
                    <a:lnTo>
                      <a:pt x="74" y="83"/>
                    </a:lnTo>
                    <a:lnTo>
                      <a:pt x="71" y="83"/>
                    </a:lnTo>
                    <a:lnTo>
                      <a:pt x="71" y="81"/>
                    </a:lnTo>
                    <a:lnTo>
                      <a:pt x="70" y="81"/>
                    </a:lnTo>
                    <a:lnTo>
                      <a:pt x="67" y="81"/>
                    </a:lnTo>
                    <a:lnTo>
                      <a:pt x="67" y="78"/>
                    </a:lnTo>
                    <a:lnTo>
                      <a:pt x="65" y="78"/>
                    </a:lnTo>
                    <a:lnTo>
                      <a:pt x="63" y="76"/>
                    </a:lnTo>
                    <a:lnTo>
                      <a:pt x="61" y="76"/>
                    </a:lnTo>
                    <a:lnTo>
                      <a:pt x="61" y="74"/>
                    </a:lnTo>
                    <a:lnTo>
                      <a:pt x="59" y="74"/>
                    </a:lnTo>
                    <a:lnTo>
                      <a:pt x="59" y="72"/>
                    </a:lnTo>
                    <a:lnTo>
                      <a:pt x="57" y="72"/>
                    </a:lnTo>
                    <a:lnTo>
                      <a:pt x="57" y="69"/>
                    </a:lnTo>
                    <a:lnTo>
                      <a:pt x="54" y="69"/>
                    </a:lnTo>
                    <a:lnTo>
                      <a:pt x="52" y="67"/>
                    </a:lnTo>
                    <a:lnTo>
                      <a:pt x="50" y="67"/>
                    </a:lnTo>
                    <a:lnTo>
                      <a:pt x="48" y="67"/>
                    </a:lnTo>
                    <a:lnTo>
                      <a:pt x="48" y="64"/>
                    </a:lnTo>
                    <a:lnTo>
                      <a:pt x="46" y="64"/>
                    </a:lnTo>
                    <a:lnTo>
                      <a:pt x="43" y="64"/>
                    </a:lnTo>
                    <a:lnTo>
                      <a:pt x="41" y="64"/>
                    </a:lnTo>
                    <a:lnTo>
                      <a:pt x="39" y="64"/>
                    </a:lnTo>
                    <a:lnTo>
                      <a:pt x="39" y="62"/>
                    </a:lnTo>
                    <a:lnTo>
                      <a:pt x="37" y="64"/>
                    </a:lnTo>
                    <a:lnTo>
                      <a:pt x="35" y="62"/>
                    </a:lnTo>
                    <a:lnTo>
                      <a:pt x="33" y="62"/>
                    </a:lnTo>
                    <a:lnTo>
                      <a:pt x="30" y="60"/>
                    </a:lnTo>
                    <a:lnTo>
                      <a:pt x="28" y="60"/>
                    </a:lnTo>
                    <a:lnTo>
                      <a:pt x="26" y="60"/>
                    </a:lnTo>
                    <a:lnTo>
                      <a:pt x="24" y="58"/>
                    </a:lnTo>
                    <a:lnTo>
                      <a:pt x="22" y="58"/>
                    </a:lnTo>
                    <a:lnTo>
                      <a:pt x="19" y="58"/>
                    </a:lnTo>
                    <a:lnTo>
                      <a:pt x="19" y="55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lnTo>
                      <a:pt x="11" y="53"/>
                    </a:lnTo>
                    <a:lnTo>
                      <a:pt x="9" y="51"/>
                    </a:lnTo>
                    <a:lnTo>
                      <a:pt x="6" y="51"/>
                    </a:lnTo>
                    <a:lnTo>
                      <a:pt x="5" y="51"/>
                    </a:lnTo>
                    <a:lnTo>
                      <a:pt x="0" y="49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2" y="28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6" y="18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3" y="12"/>
                    </a:lnTo>
                    <a:lnTo>
                      <a:pt x="15" y="9"/>
                    </a:lnTo>
                    <a:lnTo>
                      <a:pt x="17" y="9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4" y="5"/>
                    </a:lnTo>
                    <a:lnTo>
                      <a:pt x="26" y="5"/>
                    </a:lnTo>
                    <a:lnTo>
                      <a:pt x="28" y="5"/>
                    </a:lnTo>
                    <a:lnTo>
                      <a:pt x="30" y="5"/>
                    </a:lnTo>
                    <a:lnTo>
                      <a:pt x="30" y="2"/>
                    </a:lnTo>
                    <a:lnTo>
                      <a:pt x="33" y="2"/>
                    </a:lnTo>
                    <a:lnTo>
                      <a:pt x="35" y="5"/>
                    </a:lnTo>
                    <a:lnTo>
                      <a:pt x="37" y="5"/>
                    </a:lnTo>
                    <a:lnTo>
                      <a:pt x="37" y="7"/>
                    </a:lnTo>
                    <a:lnTo>
                      <a:pt x="39" y="7"/>
                    </a:lnTo>
                    <a:lnTo>
                      <a:pt x="39" y="9"/>
                    </a:lnTo>
                    <a:lnTo>
                      <a:pt x="41" y="9"/>
                    </a:lnTo>
                    <a:lnTo>
                      <a:pt x="43" y="12"/>
                    </a:lnTo>
                    <a:lnTo>
                      <a:pt x="46" y="14"/>
                    </a:lnTo>
                    <a:lnTo>
                      <a:pt x="48" y="14"/>
                    </a:lnTo>
                    <a:lnTo>
                      <a:pt x="48" y="16"/>
                    </a:lnTo>
                    <a:lnTo>
                      <a:pt x="50" y="16"/>
                    </a:lnTo>
                    <a:lnTo>
                      <a:pt x="50" y="18"/>
                    </a:lnTo>
                    <a:lnTo>
                      <a:pt x="52" y="18"/>
                    </a:lnTo>
                    <a:lnTo>
                      <a:pt x="52" y="21"/>
                    </a:lnTo>
                    <a:lnTo>
                      <a:pt x="54" y="23"/>
                    </a:lnTo>
                    <a:lnTo>
                      <a:pt x="57" y="25"/>
                    </a:lnTo>
                    <a:lnTo>
                      <a:pt x="59" y="28"/>
                    </a:lnTo>
                    <a:lnTo>
                      <a:pt x="61" y="30"/>
                    </a:lnTo>
                    <a:lnTo>
                      <a:pt x="63" y="32"/>
                    </a:lnTo>
                    <a:lnTo>
                      <a:pt x="65" y="32"/>
                    </a:lnTo>
                    <a:lnTo>
                      <a:pt x="65" y="35"/>
                    </a:lnTo>
                    <a:lnTo>
                      <a:pt x="67" y="35"/>
                    </a:lnTo>
                    <a:lnTo>
                      <a:pt x="70" y="37"/>
                    </a:lnTo>
                    <a:lnTo>
                      <a:pt x="71" y="37"/>
                    </a:lnTo>
                    <a:lnTo>
                      <a:pt x="74" y="39"/>
                    </a:lnTo>
                    <a:lnTo>
                      <a:pt x="76" y="41"/>
                    </a:lnTo>
                    <a:lnTo>
                      <a:pt x="78" y="41"/>
                    </a:lnTo>
                    <a:lnTo>
                      <a:pt x="80" y="41"/>
                    </a:lnTo>
                    <a:lnTo>
                      <a:pt x="80" y="44"/>
                    </a:lnTo>
                    <a:lnTo>
                      <a:pt x="82" y="44"/>
                    </a:lnTo>
                    <a:lnTo>
                      <a:pt x="85" y="44"/>
                    </a:lnTo>
                    <a:lnTo>
                      <a:pt x="87" y="44"/>
                    </a:lnTo>
                    <a:lnTo>
                      <a:pt x="89" y="44"/>
                    </a:lnTo>
                    <a:lnTo>
                      <a:pt x="91" y="44"/>
                    </a:lnTo>
                    <a:lnTo>
                      <a:pt x="93" y="44"/>
                    </a:lnTo>
                    <a:lnTo>
                      <a:pt x="95" y="44"/>
                    </a:lnTo>
                    <a:lnTo>
                      <a:pt x="98" y="44"/>
                    </a:lnTo>
                    <a:lnTo>
                      <a:pt x="100" y="44"/>
                    </a:lnTo>
                    <a:lnTo>
                      <a:pt x="102" y="44"/>
                    </a:lnTo>
                    <a:lnTo>
                      <a:pt x="102" y="41"/>
                    </a:lnTo>
                    <a:lnTo>
                      <a:pt x="104" y="41"/>
                    </a:lnTo>
                    <a:lnTo>
                      <a:pt x="106" y="39"/>
                    </a:lnTo>
                    <a:lnTo>
                      <a:pt x="108" y="39"/>
                    </a:lnTo>
                    <a:lnTo>
                      <a:pt x="108" y="37"/>
                    </a:lnTo>
                    <a:lnTo>
                      <a:pt x="111" y="37"/>
                    </a:lnTo>
                    <a:lnTo>
                      <a:pt x="113" y="37"/>
                    </a:lnTo>
                    <a:lnTo>
                      <a:pt x="113" y="35"/>
                    </a:lnTo>
                    <a:lnTo>
                      <a:pt x="115" y="35"/>
                    </a:lnTo>
                    <a:lnTo>
                      <a:pt x="117" y="32"/>
                    </a:lnTo>
                    <a:lnTo>
                      <a:pt x="119" y="32"/>
                    </a:lnTo>
                    <a:lnTo>
                      <a:pt x="119" y="30"/>
                    </a:lnTo>
                    <a:lnTo>
                      <a:pt x="122" y="30"/>
                    </a:lnTo>
                    <a:lnTo>
                      <a:pt x="122" y="28"/>
                    </a:lnTo>
                    <a:lnTo>
                      <a:pt x="124" y="28"/>
                    </a:lnTo>
                    <a:lnTo>
                      <a:pt x="124" y="25"/>
                    </a:lnTo>
                    <a:lnTo>
                      <a:pt x="126" y="25"/>
                    </a:lnTo>
                    <a:lnTo>
                      <a:pt x="128" y="23"/>
                    </a:lnTo>
                    <a:lnTo>
                      <a:pt x="130" y="21"/>
                    </a:lnTo>
                    <a:lnTo>
                      <a:pt x="132" y="18"/>
                    </a:lnTo>
                    <a:lnTo>
                      <a:pt x="135" y="16"/>
                    </a:lnTo>
                    <a:lnTo>
                      <a:pt x="137" y="16"/>
                    </a:lnTo>
                    <a:lnTo>
                      <a:pt x="137" y="14"/>
                    </a:lnTo>
                    <a:lnTo>
                      <a:pt x="139" y="14"/>
                    </a:lnTo>
                    <a:lnTo>
                      <a:pt x="141" y="12"/>
                    </a:lnTo>
                    <a:lnTo>
                      <a:pt x="143" y="9"/>
                    </a:lnTo>
                    <a:lnTo>
                      <a:pt x="146" y="9"/>
                    </a:lnTo>
                    <a:lnTo>
                      <a:pt x="146" y="7"/>
                    </a:lnTo>
                    <a:lnTo>
                      <a:pt x="147" y="7"/>
                    </a:lnTo>
                    <a:lnTo>
                      <a:pt x="147" y="5"/>
                    </a:lnTo>
                    <a:lnTo>
                      <a:pt x="150" y="5"/>
                    </a:lnTo>
                    <a:lnTo>
                      <a:pt x="152" y="5"/>
                    </a:lnTo>
                    <a:lnTo>
                      <a:pt x="154" y="5"/>
                    </a:lnTo>
                    <a:lnTo>
                      <a:pt x="156" y="5"/>
                    </a:lnTo>
                    <a:lnTo>
                      <a:pt x="156" y="2"/>
                    </a:lnTo>
                    <a:lnTo>
                      <a:pt x="158" y="2"/>
                    </a:lnTo>
                    <a:lnTo>
                      <a:pt x="160" y="2"/>
                    </a:lnTo>
                    <a:lnTo>
                      <a:pt x="163" y="2"/>
                    </a:lnTo>
                    <a:lnTo>
                      <a:pt x="165" y="2"/>
                    </a:lnTo>
                    <a:lnTo>
                      <a:pt x="167" y="2"/>
                    </a:lnTo>
                    <a:lnTo>
                      <a:pt x="169" y="2"/>
                    </a:lnTo>
                    <a:lnTo>
                      <a:pt x="171" y="2"/>
                    </a:lnTo>
                    <a:lnTo>
                      <a:pt x="174" y="5"/>
                    </a:lnTo>
                    <a:lnTo>
                      <a:pt x="176" y="5"/>
                    </a:lnTo>
                    <a:lnTo>
                      <a:pt x="178" y="5"/>
                    </a:lnTo>
                    <a:lnTo>
                      <a:pt x="180" y="7"/>
                    </a:lnTo>
                    <a:lnTo>
                      <a:pt x="182" y="7"/>
                    </a:lnTo>
                    <a:lnTo>
                      <a:pt x="184" y="7"/>
                    </a:lnTo>
                    <a:lnTo>
                      <a:pt x="184" y="9"/>
                    </a:lnTo>
                    <a:lnTo>
                      <a:pt x="187" y="9"/>
                    </a:lnTo>
                    <a:lnTo>
                      <a:pt x="189" y="9"/>
                    </a:lnTo>
                    <a:lnTo>
                      <a:pt x="191" y="9"/>
                    </a:lnTo>
                    <a:lnTo>
                      <a:pt x="193" y="9"/>
                    </a:lnTo>
                    <a:lnTo>
                      <a:pt x="195" y="9"/>
                    </a:lnTo>
                    <a:lnTo>
                      <a:pt x="198" y="9"/>
                    </a:lnTo>
                    <a:lnTo>
                      <a:pt x="200" y="7"/>
                    </a:lnTo>
                    <a:lnTo>
                      <a:pt x="202" y="7"/>
                    </a:lnTo>
                    <a:lnTo>
                      <a:pt x="202" y="5"/>
                    </a:lnTo>
                    <a:lnTo>
                      <a:pt x="204" y="5"/>
                    </a:lnTo>
                    <a:lnTo>
                      <a:pt x="206" y="2"/>
                    </a:lnTo>
                    <a:lnTo>
                      <a:pt x="208" y="2"/>
                    </a:lnTo>
                    <a:lnTo>
                      <a:pt x="211" y="2"/>
                    </a:lnTo>
                    <a:lnTo>
                      <a:pt x="212" y="0"/>
                    </a:lnTo>
                    <a:lnTo>
                      <a:pt x="217" y="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Freeform 129"/>
              <p:cNvSpPr>
                <a:spLocks/>
              </p:cNvSpPr>
              <p:nvPr/>
            </p:nvSpPr>
            <p:spPr bwMode="auto">
              <a:xfrm>
                <a:off x="2976" y="718"/>
                <a:ext cx="764" cy="999"/>
              </a:xfrm>
              <a:custGeom>
                <a:avLst/>
                <a:gdLst>
                  <a:gd name="T0" fmla="*/ 2147483647 w 534"/>
                  <a:gd name="T1" fmla="*/ 1118380778 h 751"/>
                  <a:gd name="T2" fmla="*/ 2147483647 w 534"/>
                  <a:gd name="T3" fmla="*/ 1267238348 h 751"/>
                  <a:gd name="T4" fmla="*/ 2147483647 w 534"/>
                  <a:gd name="T5" fmla="*/ 1545877309 h 751"/>
                  <a:gd name="T6" fmla="*/ 2147483647 w 534"/>
                  <a:gd name="T7" fmla="*/ 1828325647 h 751"/>
                  <a:gd name="T8" fmla="*/ 2147483647 w 534"/>
                  <a:gd name="T9" fmla="*/ 2140266547 h 751"/>
                  <a:gd name="T10" fmla="*/ 2147483647 w 534"/>
                  <a:gd name="T11" fmla="*/ 2147483647 h 751"/>
                  <a:gd name="T12" fmla="*/ 2147483647 w 534"/>
                  <a:gd name="T13" fmla="*/ 2147483647 h 751"/>
                  <a:gd name="T14" fmla="*/ 2147483647 w 534"/>
                  <a:gd name="T15" fmla="*/ 2147483647 h 751"/>
                  <a:gd name="T16" fmla="*/ 2147483647 w 534"/>
                  <a:gd name="T17" fmla="*/ 2147483647 h 751"/>
                  <a:gd name="T18" fmla="*/ 2147483647 w 534"/>
                  <a:gd name="T19" fmla="*/ 2147483647 h 751"/>
                  <a:gd name="T20" fmla="*/ 2147483647 w 534"/>
                  <a:gd name="T21" fmla="*/ 2147483647 h 751"/>
                  <a:gd name="T22" fmla="*/ 2147483647 w 534"/>
                  <a:gd name="T23" fmla="*/ 2147483647 h 751"/>
                  <a:gd name="T24" fmla="*/ 2147483647 w 534"/>
                  <a:gd name="T25" fmla="*/ 2147483647 h 751"/>
                  <a:gd name="T26" fmla="*/ 2147483647 w 534"/>
                  <a:gd name="T27" fmla="*/ 2147483647 h 751"/>
                  <a:gd name="T28" fmla="*/ 2147483647 w 534"/>
                  <a:gd name="T29" fmla="*/ 2147483647 h 751"/>
                  <a:gd name="T30" fmla="*/ 2147483647 w 534"/>
                  <a:gd name="T31" fmla="*/ 2147483647 h 751"/>
                  <a:gd name="T32" fmla="*/ 2147483647 w 534"/>
                  <a:gd name="T33" fmla="*/ 2147483647 h 751"/>
                  <a:gd name="T34" fmla="*/ 2147483647 w 534"/>
                  <a:gd name="T35" fmla="*/ 2147483647 h 751"/>
                  <a:gd name="T36" fmla="*/ 2147483647 w 534"/>
                  <a:gd name="T37" fmla="*/ 2147483647 h 751"/>
                  <a:gd name="T38" fmla="*/ 2147483647 w 534"/>
                  <a:gd name="T39" fmla="*/ 2147483647 h 751"/>
                  <a:gd name="T40" fmla="*/ 2147483647 w 534"/>
                  <a:gd name="T41" fmla="*/ 2147483647 h 751"/>
                  <a:gd name="T42" fmla="*/ 2147483647 w 534"/>
                  <a:gd name="T43" fmla="*/ 2147483647 h 751"/>
                  <a:gd name="T44" fmla="*/ 2147483647 w 534"/>
                  <a:gd name="T45" fmla="*/ 2147483647 h 751"/>
                  <a:gd name="T46" fmla="*/ 2147483647 w 534"/>
                  <a:gd name="T47" fmla="*/ 2147483647 h 751"/>
                  <a:gd name="T48" fmla="*/ 2147483647 w 534"/>
                  <a:gd name="T49" fmla="*/ 2147483647 h 751"/>
                  <a:gd name="T50" fmla="*/ 2147483647 w 534"/>
                  <a:gd name="T51" fmla="*/ 2147483647 h 751"/>
                  <a:gd name="T52" fmla="*/ 2147483647 w 534"/>
                  <a:gd name="T53" fmla="*/ 2147483647 h 751"/>
                  <a:gd name="T54" fmla="*/ 2147483647 w 534"/>
                  <a:gd name="T55" fmla="*/ 2147483647 h 751"/>
                  <a:gd name="T56" fmla="*/ 2147483647 w 534"/>
                  <a:gd name="T57" fmla="*/ 2147483647 h 751"/>
                  <a:gd name="T58" fmla="*/ 2147483647 w 534"/>
                  <a:gd name="T59" fmla="*/ 2147483647 h 751"/>
                  <a:gd name="T60" fmla="*/ 2147483647 w 534"/>
                  <a:gd name="T61" fmla="*/ 2147483647 h 751"/>
                  <a:gd name="T62" fmla="*/ 2147483647 w 534"/>
                  <a:gd name="T63" fmla="*/ 2147483647 h 751"/>
                  <a:gd name="T64" fmla="*/ 2147483647 w 534"/>
                  <a:gd name="T65" fmla="*/ 2147483647 h 751"/>
                  <a:gd name="T66" fmla="*/ 2147483647 w 534"/>
                  <a:gd name="T67" fmla="*/ 2147483647 h 751"/>
                  <a:gd name="T68" fmla="*/ 2147483647 w 534"/>
                  <a:gd name="T69" fmla="*/ 2118857381 h 751"/>
                  <a:gd name="T70" fmla="*/ 793637872 w 534"/>
                  <a:gd name="T71" fmla="*/ 2147483647 h 751"/>
                  <a:gd name="T72" fmla="*/ 2147483647 w 534"/>
                  <a:gd name="T73" fmla="*/ 1545877309 h 751"/>
                  <a:gd name="T74" fmla="*/ 2147483647 w 534"/>
                  <a:gd name="T75" fmla="*/ 1323439531 h 751"/>
                  <a:gd name="T76" fmla="*/ 2147483647 w 534"/>
                  <a:gd name="T77" fmla="*/ 1089122654 h 751"/>
                  <a:gd name="T78" fmla="*/ 2147483647 w 534"/>
                  <a:gd name="T79" fmla="*/ 850893811 h 751"/>
                  <a:gd name="T80" fmla="*/ 2147483647 w 534"/>
                  <a:gd name="T81" fmla="*/ 578980238 h 751"/>
                  <a:gd name="T82" fmla="*/ 2147483647 w 534"/>
                  <a:gd name="T83" fmla="*/ 361492045 h 751"/>
                  <a:gd name="T84" fmla="*/ 2147483647 w 534"/>
                  <a:gd name="T85" fmla="*/ 134989640 h 751"/>
                  <a:gd name="T86" fmla="*/ 2147483647 w 534"/>
                  <a:gd name="T87" fmla="*/ 43112033 h 751"/>
                  <a:gd name="T88" fmla="*/ 2147483647 w 534"/>
                  <a:gd name="T89" fmla="*/ 134989640 h 751"/>
                  <a:gd name="T90" fmla="*/ 2147483647 w 534"/>
                  <a:gd name="T91" fmla="*/ 289703322 h 751"/>
                  <a:gd name="T92" fmla="*/ 2147483647 w 534"/>
                  <a:gd name="T93" fmla="*/ 253466988 h 751"/>
                  <a:gd name="T94" fmla="*/ 2147483647 w 534"/>
                  <a:gd name="T95" fmla="*/ 404271462 h 751"/>
                  <a:gd name="T96" fmla="*/ 2147483647 w 534"/>
                  <a:gd name="T97" fmla="*/ 619163224 h 751"/>
                  <a:gd name="T98" fmla="*/ 2147483647 w 534"/>
                  <a:gd name="T99" fmla="*/ 729036371 h 751"/>
                  <a:gd name="T100" fmla="*/ 2147483647 w 534"/>
                  <a:gd name="T101" fmla="*/ 1012393433 h 751"/>
                  <a:gd name="T102" fmla="*/ 2147483647 w 534"/>
                  <a:gd name="T103" fmla="*/ 984775622 h 751"/>
                  <a:gd name="T104" fmla="*/ 2147483647 w 534"/>
                  <a:gd name="T105" fmla="*/ 729036371 h 751"/>
                  <a:gd name="T106" fmla="*/ 2147483647 w 534"/>
                  <a:gd name="T107" fmla="*/ 785855941 h 751"/>
                  <a:gd name="T108" fmla="*/ 2147483647 w 534"/>
                  <a:gd name="T109" fmla="*/ 943570947 h 751"/>
                  <a:gd name="T110" fmla="*/ 2147483647 w 534"/>
                  <a:gd name="T111" fmla="*/ 747917267 h 751"/>
                  <a:gd name="T112" fmla="*/ 2147483647 w 534"/>
                  <a:gd name="T113" fmla="*/ 695898578 h 751"/>
                  <a:gd name="T114" fmla="*/ 2147483647 w 534"/>
                  <a:gd name="T115" fmla="*/ 681914323 h 751"/>
                  <a:gd name="T116" fmla="*/ 2147483647 w 534"/>
                  <a:gd name="T117" fmla="*/ 785855941 h 751"/>
                  <a:gd name="T118" fmla="*/ 2147483647 w 534"/>
                  <a:gd name="T119" fmla="*/ 909266657 h 751"/>
                  <a:gd name="T120" fmla="*/ 2147483647 w 534"/>
                  <a:gd name="T121" fmla="*/ 865845509 h 75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34"/>
                  <a:gd name="T184" fmla="*/ 0 h 751"/>
                  <a:gd name="T185" fmla="*/ 534 w 534"/>
                  <a:gd name="T186" fmla="*/ 751 h 75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34" h="751">
                    <a:moveTo>
                      <a:pt x="534" y="137"/>
                    </a:moveTo>
                    <a:lnTo>
                      <a:pt x="529" y="139"/>
                    </a:lnTo>
                    <a:lnTo>
                      <a:pt x="528" y="141"/>
                    </a:lnTo>
                    <a:lnTo>
                      <a:pt x="528" y="144"/>
                    </a:lnTo>
                    <a:lnTo>
                      <a:pt x="525" y="144"/>
                    </a:lnTo>
                    <a:lnTo>
                      <a:pt x="525" y="146"/>
                    </a:lnTo>
                    <a:lnTo>
                      <a:pt x="523" y="146"/>
                    </a:lnTo>
                    <a:lnTo>
                      <a:pt x="521" y="148"/>
                    </a:lnTo>
                    <a:lnTo>
                      <a:pt x="519" y="150"/>
                    </a:lnTo>
                    <a:lnTo>
                      <a:pt x="517" y="153"/>
                    </a:lnTo>
                    <a:lnTo>
                      <a:pt x="517" y="155"/>
                    </a:lnTo>
                    <a:lnTo>
                      <a:pt x="515" y="155"/>
                    </a:lnTo>
                    <a:lnTo>
                      <a:pt x="515" y="158"/>
                    </a:lnTo>
                    <a:lnTo>
                      <a:pt x="512" y="160"/>
                    </a:lnTo>
                    <a:lnTo>
                      <a:pt x="510" y="162"/>
                    </a:lnTo>
                    <a:lnTo>
                      <a:pt x="510" y="164"/>
                    </a:lnTo>
                    <a:lnTo>
                      <a:pt x="508" y="167"/>
                    </a:lnTo>
                    <a:lnTo>
                      <a:pt x="506" y="169"/>
                    </a:lnTo>
                    <a:lnTo>
                      <a:pt x="506" y="171"/>
                    </a:lnTo>
                    <a:lnTo>
                      <a:pt x="504" y="171"/>
                    </a:lnTo>
                    <a:lnTo>
                      <a:pt x="502" y="171"/>
                    </a:lnTo>
                    <a:lnTo>
                      <a:pt x="502" y="174"/>
                    </a:lnTo>
                    <a:lnTo>
                      <a:pt x="499" y="174"/>
                    </a:lnTo>
                    <a:lnTo>
                      <a:pt x="497" y="174"/>
                    </a:lnTo>
                    <a:lnTo>
                      <a:pt x="495" y="174"/>
                    </a:lnTo>
                    <a:lnTo>
                      <a:pt x="493" y="174"/>
                    </a:lnTo>
                    <a:lnTo>
                      <a:pt x="491" y="174"/>
                    </a:lnTo>
                    <a:lnTo>
                      <a:pt x="488" y="174"/>
                    </a:lnTo>
                    <a:lnTo>
                      <a:pt x="486" y="176"/>
                    </a:lnTo>
                    <a:lnTo>
                      <a:pt x="484" y="176"/>
                    </a:lnTo>
                    <a:lnTo>
                      <a:pt x="482" y="178"/>
                    </a:lnTo>
                    <a:lnTo>
                      <a:pt x="480" y="178"/>
                    </a:lnTo>
                    <a:lnTo>
                      <a:pt x="480" y="181"/>
                    </a:lnTo>
                    <a:lnTo>
                      <a:pt x="478" y="183"/>
                    </a:lnTo>
                    <a:lnTo>
                      <a:pt x="478" y="185"/>
                    </a:lnTo>
                    <a:lnTo>
                      <a:pt x="475" y="185"/>
                    </a:lnTo>
                    <a:lnTo>
                      <a:pt x="474" y="188"/>
                    </a:lnTo>
                    <a:lnTo>
                      <a:pt x="474" y="190"/>
                    </a:lnTo>
                    <a:lnTo>
                      <a:pt x="474" y="192"/>
                    </a:lnTo>
                    <a:lnTo>
                      <a:pt x="471" y="194"/>
                    </a:lnTo>
                    <a:lnTo>
                      <a:pt x="471" y="197"/>
                    </a:lnTo>
                    <a:lnTo>
                      <a:pt x="469" y="199"/>
                    </a:lnTo>
                    <a:lnTo>
                      <a:pt x="469" y="202"/>
                    </a:lnTo>
                    <a:lnTo>
                      <a:pt x="469" y="204"/>
                    </a:lnTo>
                    <a:lnTo>
                      <a:pt x="467" y="204"/>
                    </a:lnTo>
                    <a:lnTo>
                      <a:pt x="467" y="206"/>
                    </a:lnTo>
                    <a:lnTo>
                      <a:pt x="467" y="208"/>
                    </a:lnTo>
                    <a:lnTo>
                      <a:pt x="465" y="208"/>
                    </a:lnTo>
                    <a:lnTo>
                      <a:pt x="465" y="211"/>
                    </a:lnTo>
                    <a:lnTo>
                      <a:pt x="463" y="213"/>
                    </a:lnTo>
                    <a:lnTo>
                      <a:pt x="463" y="216"/>
                    </a:lnTo>
                    <a:lnTo>
                      <a:pt x="461" y="218"/>
                    </a:lnTo>
                    <a:lnTo>
                      <a:pt x="458" y="220"/>
                    </a:lnTo>
                    <a:lnTo>
                      <a:pt x="456" y="222"/>
                    </a:lnTo>
                    <a:lnTo>
                      <a:pt x="456" y="225"/>
                    </a:lnTo>
                    <a:lnTo>
                      <a:pt x="454" y="227"/>
                    </a:lnTo>
                    <a:lnTo>
                      <a:pt x="452" y="229"/>
                    </a:lnTo>
                    <a:lnTo>
                      <a:pt x="452" y="232"/>
                    </a:lnTo>
                    <a:lnTo>
                      <a:pt x="450" y="234"/>
                    </a:lnTo>
                    <a:lnTo>
                      <a:pt x="447" y="236"/>
                    </a:lnTo>
                    <a:lnTo>
                      <a:pt x="447" y="239"/>
                    </a:lnTo>
                    <a:lnTo>
                      <a:pt x="445" y="241"/>
                    </a:lnTo>
                    <a:lnTo>
                      <a:pt x="445" y="243"/>
                    </a:lnTo>
                    <a:lnTo>
                      <a:pt x="443" y="246"/>
                    </a:lnTo>
                    <a:lnTo>
                      <a:pt x="443" y="248"/>
                    </a:lnTo>
                    <a:lnTo>
                      <a:pt x="443" y="250"/>
                    </a:lnTo>
                    <a:lnTo>
                      <a:pt x="445" y="252"/>
                    </a:lnTo>
                    <a:lnTo>
                      <a:pt x="445" y="255"/>
                    </a:lnTo>
                    <a:lnTo>
                      <a:pt x="445" y="257"/>
                    </a:lnTo>
                    <a:lnTo>
                      <a:pt x="445" y="260"/>
                    </a:lnTo>
                    <a:lnTo>
                      <a:pt x="447" y="260"/>
                    </a:lnTo>
                    <a:lnTo>
                      <a:pt x="447" y="262"/>
                    </a:lnTo>
                    <a:lnTo>
                      <a:pt x="447" y="264"/>
                    </a:lnTo>
                    <a:lnTo>
                      <a:pt x="447" y="266"/>
                    </a:lnTo>
                    <a:lnTo>
                      <a:pt x="450" y="269"/>
                    </a:lnTo>
                    <a:lnTo>
                      <a:pt x="450" y="271"/>
                    </a:lnTo>
                    <a:lnTo>
                      <a:pt x="450" y="273"/>
                    </a:lnTo>
                    <a:lnTo>
                      <a:pt x="450" y="276"/>
                    </a:lnTo>
                    <a:lnTo>
                      <a:pt x="450" y="278"/>
                    </a:lnTo>
                    <a:lnTo>
                      <a:pt x="450" y="280"/>
                    </a:lnTo>
                    <a:lnTo>
                      <a:pt x="450" y="283"/>
                    </a:lnTo>
                    <a:lnTo>
                      <a:pt x="447" y="285"/>
                    </a:lnTo>
                    <a:lnTo>
                      <a:pt x="447" y="287"/>
                    </a:lnTo>
                    <a:lnTo>
                      <a:pt x="447" y="290"/>
                    </a:lnTo>
                    <a:lnTo>
                      <a:pt x="447" y="292"/>
                    </a:lnTo>
                    <a:lnTo>
                      <a:pt x="447" y="295"/>
                    </a:lnTo>
                    <a:lnTo>
                      <a:pt x="447" y="296"/>
                    </a:lnTo>
                    <a:lnTo>
                      <a:pt x="447" y="299"/>
                    </a:lnTo>
                    <a:lnTo>
                      <a:pt x="447" y="301"/>
                    </a:lnTo>
                    <a:lnTo>
                      <a:pt x="447" y="304"/>
                    </a:lnTo>
                    <a:lnTo>
                      <a:pt x="447" y="306"/>
                    </a:lnTo>
                    <a:lnTo>
                      <a:pt x="447" y="308"/>
                    </a:lnTo>
                    <a:lnTo>
                      <a:pt x="447" y="310"/>
                    </a:lnTo>
                    <a:lnTo>
                      <a:pt x="447" y="313"/>
                    </a:lnTo>
                    <a:lnTo>
                      <a:pt x="447" y="315"/>
                    </a:lnTo>
                    <a:lnTo>
                      <a:pt x="447" y="318"/>
                    </a:lnTo>
                    <a:lnTo>
                      <a:pt x="447" y="320"/>
                    </a:lnTo>
                    <a:lnTo>
                      <a:pt x="447" y="322"/>
                    </a:lnTo>
                    <a:lnTo>
                      <a:pt x="447" y="324"/>
                    </a:lnTo>
                    <a:lnTo>
                      <a:pt x="447" y="327"/>
                    </a:lnTo>
                    <a:lnTo>
                      <a:pt x="447" y="329"/>
                    </a:lnTo>
                    <a:lnTo>
                      <a:pt x="447" y="331"/>
                    </a:lnTo>
                    <a:lnTo>
                      <a:pt x="445" y="331"/>
                    </a:lnTo>
                    <a:lnTo>
                      <a:pt x="445" y="334"/>
                    </a:lnTo>
                    <a:lnTo>
                      <a:pt x="445" y="336"/>
                    </a:lnTo>
                    <a:lnTo>
                      <a:pt x="443" y="339"/>
                    </a:lnTo>
                    <a:lnTo>
                      <a:pt x="443" y="341"/>
                    </a:lnTo>
                    <a:lnTo>
                      <a:pt x="441" y="341"/>
                    </a:lnTo>
                    <a:lnTo>
                      <a:pt x="441" y="343"/>
                    </a:lnTo>
                    <a:lnTo>
                      <a:pt x="439" y="343"/>
                    </a:lnTo>
                    <a:lnTo>
                      <a:pt x="439" y="345"/>
                    </a:lnTo>
                    <a:lnTo>
                      <a:pt x="437" y="348"/>
                    </a:lnTo>
                    <a:lnTo>
                      <a:pt x="437" y="350"/>
                    </a:lnTo>
                    <a:lnTo>
                      <a:pt x="434" y="350"/>
                    </a:lnTo>
                    <a:lnTo>
                      <a:pt x="434" y="353"/>
                    </a:lnTo>
                    <a:lnTo>
                      <a:pt x="434" y="354"/>
                    </a:lnTo>
                    <a:lnTo>
                      <a:pt x="434" y="357"/>
                    </a:lnTo>
                    <a:lnTo>
                      <a:pt x="434" y="359"/>
                    </a:lnTo>
                    <a:lnTo>
                      <a:pt x="434" y="362"/>
                    </a:lnTo>
                    <a:lnTo>
                      <a:pt x="434" y="364"/>
                    </a:lnTo>
                    <a:lnTo>
                      <a:pt x="437" y="366"/>
                    </a:lnTo>
                    <a:lnTo>
                      <a:pt x="437" y="368"/>
                    </a:lnTo>
                    <a:lnTo>
                      <a:pt x="437" y="371"/>
                    </a:lnTo>
                    <a:lnTo>
                      <a:pt x="437" y="373"/>
                    </a:lnTo>
                    <a:lnTo>
                      <a:pt x="439" y="375"/>
                    </a:lnTo>
                    <a:lnTo>
                      <a:pt x="439" y="378"/>
                    </a:lnTo>
                    <a:lnTo>
                      <a:pt x="439" y="380"/>
                    </a:lnTo>
                    <a:lnTo>
                      <a:pt x="441" y="383"/>
                    </a:lnTo>
                    <a:lnTo>
                      <a:pt x="441" y="385"/>
                    </a:lnTo>
                    <a:lnTo>
                      <a:pt x="441" y="387"/>
                    </a:lnTo>
                    <a:lnTo>
                      <a:pt x="443" y="389"/>
                    </a:lnTo>
                    <a:lnTo>
                      <a:pt x="443" y="392"/>
                    </a:lnTo>
                    <a:lnTo>
                      <a:pt x="445" y="394"/>
                    </a:lnTo>
                    <a:lnTo>
                      <a:pt x="445" y="397"/>
                    </a:lnTo>
                    <a:lnTo>
                      <a:pt x="447" y="398"/>
                    </a:lnTo>
                    <a:lnTo>
                      <a:pt x="450" y="401"/>
                    </a:lnTo>
                    <a:lnTo>
                      <a:pt x="450" y="403"/>
                    </a:lnTo>
                    <a:lnTo>
                      <a:pt x="450" y="406"/>
                    </a:lnTo>
                    <a:lnTo>
                      <a:pt x="452" y="406"/>
                    </a:lnTo>
                    <a:lnTo>
                      <a:pt x="452" y="408"/>
                    </a:lnTo>
                    <a:lnTo>
                      <a:pt x="452" y="410"/>
                    </a:lnTo>
                    <a:lnTo>
                      <a:pt x="454" y="410"/>
                    </a:lnTo>
                    <a:lnTo>
                      <a:pt x="454" y="412"/>
                    </a:lnTo>
                    <a:lnTo>
                      <a:pt x="454" y="415"/>
                    </a:lnTo>
                    <a:lnTo>
                      <a:pt x="454" y="417"/>
                    </a:lnTo>
                    <a:lnTo>
                      <a:pt x="456" y="420"/>
                    </a:lnTo>
                    <a:lnTo>
                      <a:pt x="456" y="422"/>
                    </a:lnTo>
                    <a:lnTo>
                      <a:pt x="456" y="424"/>
                    </a:lnTo>
                    <a:lnTo>
                      <a:pt x="456" y="427"/>
                    </a:lnTo>
                    <a:lnTo>
                      <a:pt x="456" y="429"/>
                    </a:lnTo>
                    <a:lnTo>
                      <a:pt x="456" y="431"/>
                    </a:lnTo>
                    <a:lnTo>
                      <a:pt x="456" y="433"/>
                    </a:lnTo>
                    <a:lnTo>
                      <a:pt x="458" y="433"/>
                    </a:lnTo>
                    <a:lnTo>
                      <a:pt x="458" y="436"/>
                    </a:lnTo>
                    <a:lnTo>
                      <a:pt x="458" y="438"/>
                    </a:lnTo>
                    <a:lnTo>
                      <a:pt x="456" y="438"/>
                    </a:lnTo>
                    <a:lnTo>
                      <a:pt x="456" y="441"/>
                    </a:lnTo>
                    <a:lnTo>
                      <a:pt x="456" y="443"/>
                    </a:lnTo>
                    <a:lnTo>
                      <a:pt x="454" y="443"/>
                    </a:lnTo>
                    <a:lnTo>
                      <a:pt x="454" y="445"/>
                    </a:lnTo>
                    <a:lnTo>
                      <a:pt x="454" y="447"/>
                    </a:lnTo>
                    <a:lnTo>
                      <a:pt x="452" y="447"/>
                    </a:lnTo>
                    <a:lnTo>
                      <a:pt x="452" y="450"/>
                    </a:lnTo>
                    <a:lnTo>
                      <a:pt x="450" y="452"/>
                    </a:lnTo>
                    <a:lnTo>
                      <a:pt x="447" y="452"/>
                    </a:lnTo>
                    <a:lnTo>
                      <a:pt x="447" y="455"/>
                    </a:lnTo>
                    <a:lnTo>
                      <a:pt x="445" y="455"/>
                    </a:lnTo>
                    <a:lnTo>
                      <a:pt x="443" y="455"/>
                    </a:lnTo>
                    <a:lnTo>
                      <a:pt x="441" y="455"/>
                    </a:lnTo>
                    <a:lnTo>
                      <a:pt x="439" y="455"/>
                    </a:lnTo>
                    <a:lnTo>
                      <a:pt x="437" y="455"/>
                    </a:lnTo>
                    <a:lnTo>
                      <a:pt x="434" y="455"/>
                    </a:lnTo>
                    <a:lnTo>
                      <a:pt x="432" y="455"/>
                    </a:lnTo>
                    <a:lnTo>
                      <a:pt x="430" y="455"/>
                    </a:lnTo>
                    <a:lnTo>
                      <a:pt x="428" y="455"/>
                    </a:lnTo>
                    <a:lnTo>
                      <a:pt x="426" y="455"/>
                    </a:lnTo>
                    <a:lnTo>
                      <a:pt x="424" y="456"/>
                    </a:lnTo>
                    <a:lnTo>
                      <a:pt x="421" y="456"/>
                    </a:lnTo>
                    <a:lnTo>
                      <a:pt x="421" y="459"/>
                    </a:lnTo>
                    <a:lnTo>
                      <a:pt x="420" y="459"/>
                    </a:lnTo>
                    <a:lnTo>
                      <a:pt x="420" y="461"/>
                    </a:lnTo>
                    <a:lnTo>
                      <a:pt x="417" y="461"/>
                    </a:lnTo>
                    <a:lnTo>
                      <a:pt x="417" y="464"/>
                    </a:lnTo>
                    <a:lnTo>
                      <a:pt x="415" y="464"/>
                    </a:lnTo>
                    <a:lnTo>
                      <a:pt x="413" y="466"/>
                    </a:lnTo>
                    <a:lnTo>
                      <a:pt x="411" y="468"/>
                    </a:lnTo>
                    <a:lnTo>
                      <a:pt x="409" y="468"/>
                    </a:lnTo>
                    <a:lnTo>
                      <a:pt x="406" y="471"/>
                    </a:lnTo>
                    <a:lnTo>
                      <a:pt x="404" y="468"/>
                    </a:lnTo>
                    <a:lnTo>
                      <a:pt x="404" y="466"/>
                    </a:lnTo>
                    <a:lnTo>
                      <a:pt x="404" y="464"/>
                    </a:lnTo>
                    <a:lnTo>
                      <a:pt x="402" y="461"/>
                    </a:lnTo>
                    <a:lnTo>
                      <a:pt x="402" y="459"/>
                    </a:lnTo>
                    <a:lnTo>
                      <a:pt x="402" y="456"/>
                    </a:lnTo>
                    <a:lnTo>
                      <a:pt x="402" y="455"/>
                    </a:lnTo>
                    <a:lnTo>
                      <a:pt x="400" y="455"/>
                    </a:lnTo>
                    <a:lnTo>
                      <a:pt x="400" y="452"/>
                    </a:lnTo>
                    <a:lnTo>
                      <a:pt x="398" y="452"/>
                    </a:lnTo>
                    <a:lnTo>
                      <a:pt x="396" y="450"/>
                    </a:lnTo>
                    <a:lnTo>
                      <a:pt x="396" y="452"/>
                    </a:lnTo>
                    <a:lnTo>
                      <a:pt x="393" y="452"/>
                    </a:lnTo>
                    <a:lnTo>
                      <a:pt x="391" y="452"/>
                    </a:lnTo>
                    <a:lnTo>
                      <a:pt x="389" y="452"/>
                    </a:lnTo>
                    <a:lnTo>
                      <a:pt x="387" y="452"/>
                    </a:lnTo>
                    <a:lnTo>
                      <a:pt x="385" y="455"/>
                    </a:lnTo>
                    <a:lnTo>
                      <a:pt x="383" y="455"/>
                    </a:lnTo>
                    <a:lnTo>
                      <a:pt x="380" y="455"/>
                    </a:lnTo>
                    <a:lnTo>
                      <a:pt x="378" y="456"/>
                    </a:lnTo>
                    <a:lnTo>
                      <a:pt x="376" y="456"/>
                    </a:lnTo>
                    <a:lnTo>
                      <a:pt x="374" y="456"/>
                    </a:lnTo>
                    <a:lnTo>
                      <a:pt x="372" y="456"/>
                    </a:lnTo>
                    <a:lnTo>
                      <a:pt x="370" y="456"/>
                    </a:lnTo>
                    <a:lnTo>
                      <a:pt x="368" y="456"/>
                    </a:lnTo>
                    <a:lnTo>
                      <a:pt x="365" y="456"/>
                    </a:lnTo>
                    <a:lnTo>
                      <a:pt x="363" y="456"/>
                    </a:lnTo>
                    <a:lnTo>
                      <a:pt x="361" y="459"/>
                    </a:lnTo>
                    <a:lnTo>
                      <a:pt x="361" y="461"/>
                    </a:lnTo>
                    <a:lnTo>
                      <a:pt x="359" y="464"/>
                    </a:lnTo>
                    <a:lnTo>
                      <a:pt x="359" y="466"/>
                    </a:lnTo>
                    <a:lnTo>
                      <a:pt x="357" y="468"/>
                    </a:lnTo>
                    <a:lnTo>
                      <a:pt x="355" y="468"/>
                    </a:lnTo>
                    <a:lnTo>
                      <a:pt x="355" y="471"/>
                    </a:lnTo>
                    <a:lnTo>
                      <a:pt x="352" y="473"/>
                    </a:lnTo>
                    <a:lnTo>
                      <a:pt x="352" y="475"/>
                    </a:lnTo>
                    <a:lnTo>
                      <a:pt x="350" y="475"/>
                    </a:lnTo>
                    <a:lnTo>
                      <a:pt x="350" y="477"/>
                    </a:lnTo>
                    <a:lnTo>
                      <a:pt x="348" y="477"/>
                    </a:lnTo>
                    <a:lnTo>
                      <a:pt x="348" y="480"/>
                    </a:lnTo>
                    <a:lnTo>
                      <a:pt x="346" y="482"/>
                    </a:lnTo>
                    <a:lnTo>
                      <a:pt x="344" y="485"/>
                    </a:lnTo>
                    <a:lnTo>
                      <a:pt x="342" y="485"/>
                    </a:lnTo>
                    <a:lnTo>
                      <a:pt x="342" y="487"/>
                    </a:lnTo>
                    <a:lnTo>
                      <a:pt x="339" y="487"/>
                    </a:lnTo>
                    <a:lnTo>
                      <a:pt x="337" y="489"/>
                    </a:lnTo>
                    <a:lnTo>
                      <a:pt x="335" y="489"/>
                    </a:lnTo>
                    <a:lnTo>
                      <a:pt x="335" y="491"/>
                    </a:lnTo>
                    <a:lnTo>
                      <a:pt x="333" y="491"/>
                    </a:lnTo>
                    <a:lnTo>
                      <a:pt x="331" y="494"/>
                    </a:lnTo>
                    <a:lnTo>
                      <a:pt x="329" y="496"/>
                    </a:lnTo>
                    <a:lnTo>
                      <a:pt x="326" y="499"/>
                    </a:lnTo>
                    <a:lnTo>
                      <a:pt x="326" y="501"/>
                    </a:lnTo>
                    <a:lnTo>
                      <a:pt x="324" y="501"/>
                    </a:lnTo>
                    <a:lnTo>
                      <a:pt x="324" y="503"/>
                    </a:lnTo>
                    <a:lnTo>
                      <a:pt x="322" y="503"/>
                    </a:lnTo>
                    <a:lnTo>
                      <a:pt x="320" y="505"/>
                    </a:lnTo>
                    <a:lnTo>
                      <a:pt x="320" y="508"/>
                    </a:lnTo>
                    <a:lnTo>
                      <a:pt x="318" y="508"/>
                    </a:lnTo>
                    <a:lnTo>
                      <a:pt x="315" y="508"/>
                    </a:lnTo>
                    <a:lnTo>
                      <a:pt x="315" y="510"/>
                    </a:lnTo>
                    <a:lnTo>
                      <a:pt x="314" y="510"/>
                    </a:lnTo>
                    <a:lnTo>
                      <a:pt x="311" y="510"/>
                    </a:lnTo>
                    <a:lnTo>
                      <a:pt x="311" y="512"/>
                    </a:lnTo>
                    <a:lnTo>
                      <a:pt x="309" y="512"/>
                    </a:lnTo>
                    <a:lnTo>
                      <a:pt x="307" y="512"/>
                    </a:lnTo>
                    <a:lnTo>
                      <a:pt x="305" y="512"/>
                    </a:lnTo>
                    <a:lnTo>
                      <a:pt x="303" y="515"/>
                    </a:lnTo>
                    <a:lnTo>
                      <a:pt x="301" y="515"/>
                    </a:lnTo>
                    <a:lnTo>
                      <a:pt x="298" y="515"/>
                    </a:lnTo>
                    <a:lnTo>
                      <a:pt x="298" y="517"/>
                    </a:lnTo>
                    <a:lnTo>
                      <a:pt x="296" y="517"/>
                    </a:lnTo>
                    <a:lnTo>
                      <a:pt x="294" y="517"/>
                    </a:lnTo>
                    <a:lnTo>
                      <a:pt x="292" y="517"/>
                    </a:lnTo>
                    <a:lnTo>
                      <a:pt x="290" y="517"/>
                    </a:lnTo>
                    <a:lnTo>
                      <a:pt x="288" y="517"/>
                    </a:lnTo>
                    <a:lnTo>
                      <a:pt x="285" y="519"/>
                    </a:lnTo>
                    <a:lnTo>
                      <a:pt x="283" y="519"/>
                    </a:lnTo>
                    <a:lnTo>
                      <a:pt x="281" y="519"/>
                    </a:lnTo>
                    <a:lnTo>
                      <a:pt x="279" y="519"/>
                    </a:lnTo>
                    <a:lnTo>
                      <a:pt x="277" y="519"/>
                    </a:lnTo>
                    <a:lnTo>
                      <a:pt x="274" y="519"/>
                    </a:lnTo>
                    <a:lnTo>
                      <a:pt x="272" y="519"/>
                    </a:lnTo>
                    <a:lnTo>
                      <a:pt x="270" y="519"/>
                    </a:lnTo>
                    <a:lnTo>
                      <a:pt x="268" y="519"/>
                    </a:lnTo>
                    <a:lnTo>
                      <a:pt x="266" y="522"/>
                    </a:lnTo>
                    <a:lnTo>
                      <a:pt x="264" y="522"/>
                    </a:lnTo>
                    <a:lnTo>
                      <a:pt x="264" y="524"/>
                    </a:lnTo>
                    <a:lnTo>
                      <a:pt x="261" y="524"/>
                    </a:lnTo>
                    <a:lnTo>
                      <a:pt x="261" y="526"/>
                    </a:lnTo>
                    <a:lnTo>
                      <a:pt x="261" y="529"/>
                    </a:lnTo>
                    <a:lnTo>
                      <a:pt x="260" y="531"/>
                    </a:lnTo>
                    <a:lnTo>
                      <a:pt x="260" y="533"/>
                    </a:lnTo>
                    <a:lnTo>
                      <a:pt x="257" y="535"/>
                    </a:lnTo>
                    <a:lnTo>
                      <a:pt x="257" y="538"/>
                    </a:lnTo>
                    <a:lnTo>
                      <a:pt x="255" y="540"/>
                    </a:lnTo>
                    <a:lnTo>
                      <a:pt x="255" y="543"/>
                    </a:lnTo>
                    <a:lnTo>
                      <a:pt x="255" y="545"/>
                    </a:lnTo>
                    <a:lnTo>
                      <a:pt x="255" y="547"/>
                    </a:lnTo>
                    <a:lnTo>
                      <a:pt x="255" y="549"/>
                    </a:lnTo>
                    <a:lnTo>
                      <a:pt x="253" y="549"/>
                    </a:lnTo>
                    <a:lnTo>
                      <a:pt x="253" y="552"/>
                    </a:lnTo>
                    <a:lnTo>
                      <a:pt x="253" y="554"/>
                    </a:lnTo>
                    <a:lnTo>
                      <a:pt x="253" y="557"/>
                    </a:lnTo>
                    <a:lnTo>
                      <a:pt x="253" y="559"/>
                    </a:lnTo>
                    <a:lnTo>
                      <a:pt x="251" y="561"/>
                    </a:lnTo>
                    <a:lnTo>
                      <a:pt x="251" y="563"/>
                    </a:lnTo>
                    <a:lnTo>
                      <a:pt x="249" y="566"/>
                    </a:lnTo>
                    <a:lnTo>
                      <a:pt x="249" y="568"/>
                    </a:lnTo>
                    <a:lnTo>
                      <a:pt x="249" y="570"/>
                    </a:lnTo>
                    <a:lnTo>
                      <a:pt x="246" y="573"/>
                    </a:lnTo>
                    <a:lnTo>
                      <a:pt x="246" y="575"/>
                    </a:lnTo>
                    <a:lnTo>
                      <a:pt x="246" y="577"/>
                    </a:lnTo>
                    <a:lnTo>
                      <a:pt x="246" y="579"/>
                    </a:lnTo>
                    <a:lnTo>
                      <a:pt x="244" y="582"/>
                    </a:lnTo>
                    <a:lnTo>
                      <a:pt x="244" y="584"/>
                    </a:lnTo>
                    <a:lnTo>
                      <a:pt x="242" y="587"/>
                    </a:lnTo>
                    <a:lnTo>
                      <a:pt x="242" y="589"/>
                    </a:lnTo>
                    <a:lnTo>
                      <a:pt x="242" y="591"/>
                    </a:lnTo>
                    <a:lnTo>
                      <a:pt x="240" y="591"/>
                    </a:lnTo>
                    <a:lnTo>
                      <a:pt x="240" y="593"/>
                    </a:lnTo>
                    <a:lnTo>
                      <a:pt x="240" y="596"/>
                    </a:lnTo>
                    <a:lnTo>
                      <a:pt x="240" y="598"/>
                    </a:lnTo>
                    <a:lnTo>
                      <a:pt x="240" y="601"/>
                    </a:lnTo>
                    <a:lnTo>
                      <a:pt x="238" y="601"/>
                    </a:lnTo>
                    <a:lnTo>
                      <a:pt x="238" y="603"/>
                    </a:lnTo>
                    <a:lnTo>
                      <a:pt x="238" y="605"/>
                    </a:lnTo>
                    <a:lnTo>
                      <a:pt x="236" y="607"/>
                    </a:lnTo>
                    <a:lnTo>
                      <a:pt x="233" y="610"/>
                    </a:lnTo>
                    <a:lnTo>
                      <a:pt x="233" y="612"/>
                    </a:lnTo>
                    <a:lnTo>
                      <a:pt x="231" y="612"/>
                    </a:lnTo>
                    <a:lnTo>
                      <a:pt x="231" y="614"/>
                    </a:lnTo>
                    <a:lnTo>
                      <a:pt x="229" y="617"/>
                    </a:lnTo>
                    <a:lnTo>
                      <a:pt x="229" y="619"/>
                    </a:lnTo>
                    <a:lnTo>
                      <a:pt x="227" y="621"/>
                    </a:lnTo>
                    <a:lnTo>
                      <a:pt x="227" y="624"/>
                    </a:lnTo>
                    <a:lnTo>
                      <a:pt x="225" y="624"/>
                    </a:lnTo>
                    <a:lnTo>
                      <a:pt x="225" y="626"/>
                    </a:lnTo>
                    <a:lnTo>
                      <a:pt x="225" y="628"/>
                    </a:lnTo>
                    <a:lnTo>
                      <a:pt x="225" y="631"/>
                    </a:lnTo>
                    <a:lnTo>
                      <a:pt x="225" y="633"/>
                    </a:lnTo>
                    <a:lnTo>
                      <a:pt x="225" y="635"/>
                    </a:lnTo>
                    <a:lnTo>
                      <a:pt x="225" y="637"/>
                    </a:lnTo>
                    <a:lnTo>
                      <a:pt x="225" y="640"/>
                    </a:lnTo>
                    <a:lnTo>
                      <a:pt x="225" y="642"/>
                    </a:lnTo>
                    <a:lnTo>
                      <a:pt x="225" y="645"/>
                    </a:lnTo>
                    <a:lnTo>
                      <a:pt x="225" y="647"/>
                    </a:lnTo>
                    <a:lnTo>
                      <a:pt x="225" y="649"/>
                    </a:lnTo>
                    <a:lnTo>
                      <a:pt x="225" y="651"/>
                    </a:lnTo>
                    <a:lnTo>
                      <a:pt x="225" y="654"/>
                    </a:lnTo>
                    <a:lnTo>
                      <a:pt x="225" y="656"/>
                    </a:lnTo>
                    <a:lnTo>
                      <a:pt x="225" y="659"/>
                    </a:lnTo>
                    <a:lnTo>
                      <a:pt x="225" y="661"/>
                    </a:lnTo>
                    <a:lnTo>
                      <a:pt x="225" y="663"/>
                    </a:lnTo>
                    <a:lnTo>
                      <a:pt x="225" y="665"/>
                    </a:lnTo>
                    <a:lnTo>
                      <a:pt x="227" y="665"/>
                    </a:lnTo>
                    <a:lnTo>
                      <a:pt x="227" y="668"/>
                    </a:lnTo>
                    <a:lnTo>
                      <a:pt x="227" y="670"/>
                    </a:lnTo>
                    <a:lnTo>
                      <a:pt x="227" y="672"/>
                    </a:lnTo>
                    <a:lnTo>
                      <a:pt x="227" y="675"/>
                    </a:lnTo>
                    <a:lnTo>
                      <a:pt x="229" y="675"/>
                    </a:lnTo>
                    <a:lnTo>
                      <a:pt x="229" y="677"/>
                    </a:lnTo>
                    <a:lnTo>
                      <a:pt x="229" y="679"/>
                    </a:lnTo>
                    <a:lnTo>
                      <a:pt x="231" y="681"/>
                    </a:lnTo>
                    <a:lnTo>
                      <a:pt x="231" y="684"/>
                    </a:lnTo>
                    <a:lnTo>
                      <a:pt x="231" y="686"/>
                    </a:lnTo>
                    <a:lnTo>
                      <a:pt x="233" y="689"/>
                    </a:lnTo>
                    <a:lnTo>
                      <a:pt x="233" y="691"/>
                    </a:lnTo>
                    <a:lnTo>
                      <a:pt x="236" y="693"/>
                    </a:lnTo>
                    <a:lnTo>
                      <a:pt x="236" y="695"/>
                    </a:lnTo>
                    <a:lnTo>
                      <a:pt x="238" y="698"/>
                    </a:lnTo>
                    <a:lnTo>
                      <a:pt x="238" y="700"/>
                    </a:lnTo>
                    <a:lnTo>
                      <a:pt x="238" y="703"/>
                    </a:lnTo>
                    <a:lnTo>
                      <a:pt x="238" y="705"/>
                    </a:lnTo>
                    <a:lnTo>
                      <a:pt x="238" y="707"/>
                    </a:lnTo>
                    <a:lnTo>
                      <a:pt x="238" y="709"/>
                    </a:lnTo>
                    <a:lnTo>
                      <a:pt x="238" y="712"/>
                    </a:lnTo>
                    <a:lnTo>
                      <a:pt x="238" y="714"/>
                    </a:lnTo>
                    <a:lnTo>
                      <a:pt x="238" y="716"/>
                    </a:lnTo>
                    <a:lnTo>
                      <a:pt x="238" y="719"/>
                    </a:lnTo>
                    <a:lnTo>
                      <a:pt x="236" y="719"/>
                    </a:lnTo>
                    <a:lnTo>
                      <a:pt x="236" y="721"/>
                    </a:lnTo>
                    <a:lnTo>
                      <a:pt x="236" y="723"/>
                    </a:lnTo>
                    <a:lnTo>
                      <a:pt x="233" y="726"/>
                    </a:lnTo>
                    <a:lnTo>
                      <a:pt x="233" y="728"/>
                    </a:lnTo>
                    <a:lnTo>
                      <a:pt x="231" y="730"/>
                    </a:lnTo>
                    <a:lnTo>
                      <a:pt x="231" y="733"/>
                    </a:lnTo>
                    <a:lnTo>
                      <a:pt x="229" y="735"/>
                    </a:lnTo>
                    <a:lnTo>
                      <a:pt x="229" y="737"/>
                    </a:lnTo>
                    <a:lnTo>
                      <a:pt x="227" y="737"/>
                    </a:lnTo>
                    <a:lnTo>
                      <a:pt x="227" y="739"/>
                    </a:lnTo>
                    <a:lnTo>
                      <a:pt x="225" y="739"/>
                    </a:lnTo>
                    <a:lnTo>
                      <a:pt x="225" y="742"/>
                    </a:lnTo>
                    <a:lnTo>
                      <a:pt x="223" y="744"/>
                    </a:lnTo>
                    <a:lnTo>
                      <a:pt x="223" y="747"/>
                    </a:lnTo>
                    <a:lnTo>
                      <a:pt x="220" y="751"/>
                    </a:lnTo>
                    <a:lnTo>
                      <a:pt x="216" y="751"/>
                    </a:lnTo>
                    <a:lnTo>
                      <a:pt x="214" y="751"/>
                    </a:lnTo>
                    <a:lnTo>
                      <a:pt x="212" y="749"/>
                    </a:lnTo>
                    <a:lnTo>
                      <a:pt x="210" y="747"/>
                    </a:lnTo>
                    <a:lnTo>
                      <a:pt x="207" y="747"/>
                    </a:lnTo>
                    <a:lnTo>
                      <a:pt x="207" y="744"/>
                    </a:lnTo>
                    <a:lnTo>
                      <a:pt x="205" y="744"/>
                    </a:lnTo>
                    <a:lnTo>
                      <a:pt x="203" y="744"/>
                    </a:lnTo>
                    <a:lnTo>
                      <a:pt x="201" y="744"/>
                    </a:lnTo>
                    <a:lnTo>
                      <a:pt x="199" y="744"/>
                    </a:lnTo>
                    <a:lnTo>
                      <a:pt x="196" y="742"/>
                    </a:lnTo>
                    <a:lnTo>
                      <a:pt x="195" y="742"/>
                    </a:lnTo>
                    <a:lnTo>
                      <a:pt x="195" y="739"/>
                    </a:lnTo>
                    <a:lnTo>
                      <a:pt x="192" y="739"/>
                    </a:lnTo>
                    <a:lnTo>
                      <a:pt x="192" y="737"/>
                    </a:lnTo>
                    <a:lnTo>
                      <a:pt x="190" y="735"/>
                    </a:lnTo>
                    <a:lnTo>
                      <a:pt x="188" y="733"/>
                    </a:lnTo>
                    <a:lnTo>
                      <a:pt x="188" y="730"/>
                    </a:lnTo>
                    <a:lnTo>
                      <a:pt x="186" y="730"/>
                    </a:lnTo>
                    <a:lnTo>
                      <a:pt x="186" y="728"/>
                    </a:lnTo>
                    <a:lnTo>
                      <a:pt x="184" y="726"/>
                    </a:lnTo>
                    <a:lnTo>
                      <a:pt x="182" y="723"/>
                    </a:lnTo>
                    <a:lnTo>
                      <a:pt x="182" y="721"/>
                    </a:lnTo>
                    <a:lnTo>
                      <a:pt x="179" y="721"/>
                    </a:lnTo>
                    <a:lnTo>
                      <a:pt x="179" y="719"/>
                    </a:lnTo>
                    <a:lnTo>
                      <a:pt x="177" y="719"/>
                    </a:lnTo>
                    <a:lnTo>
                      <a:pt x="177" y="716"/>
                    </a:lnTo>
                    <a:lnTo>
                      <a:pt x="175" y="714"/>
                    </a:lnTo>
                    <a:lnTo>
                      <a:pt x="173" y="712"/>
                    </a:lnTo>
                    <a:lnTo>
                      <a:pt x="171" y="709"/>
                    </a:lnTo>
                    <a:lnTo>
                      <a:pt x="171" y="707"/>
                    </a:lnTo>
                    <a:lnTo>
                      <a:pt x="169" y="707"/>
                    </a:lnTo>
                    <a:lnTo>
                      <a:pt x="169" y="705"/>
                    </a:lnTo>
                    <a:lnTo>
                      <a:pt x="166" y="705"/>
                    </a:lnTo>
                    <a:lnTo>
                      <a:pt x="166" y="703"/>
                    </a:lnTo>
                    <a:lnTo>
                      <a:pt x="166" y="700"/>
                    </a:lnTo>
                    <a:lnTo>
                      <a:pt x="166" y="698"/>
                    </a:lnTo>
                    <a:lnTo>
                      <a:pt x="166" y="695"/>
                    </a:lnTo>
                    <a:lnTo>
                      <a:pt x="169" y="695"/>
                    </a:lnTo>
                    <a:lnTo>
                      <a:pt x="169" y="693"/>
                    </a:lnTo>
                    <a:lnTo>
                      <a:pt x="169" y="691"/>
                    </a:lnTo>
                    <a:lnTo>
                      <a:pt x="171" y="691"/>
                    </a:lnTo>
                    <a:lnTo>
                      <a:pt x="171" y="689"/>
                    </a:lnTo>
                    <a:lnTo>
                      <a:pt x="173" y="686"/>
                    </a:lnTo>
                    <a:lnTo>
                      <a:pt x="173" y="684"/>
                    </a:lnTo>
                    <a:lnTo>
                      <a:pt x="175" y="684"/>
                    </a:lnTo>
                    <a:lnTo>
                      <a:pt x="175" y="681"/>
                    </a:lnTo>
                    <a:lnTo>
                      <a:pt x="175" y="679"/>
                    </a:lnTo>
                    <a:lnTo>
                      <a:pt x="175" y="677"/>
                    </a:lnTo>
                    <a:lnTo>
                      <a:pt x="173" y="677"/>
                    </a:lnTo>
                    <a:lnTo>
                      <a:pt x="171" y="677"/>
                    </a:lnTo>
                    <a:lnTo>
                      <a:pt x="169" y="677"/>
                    </a:lnTo>
                    <a:lnTo>
                      <a:pt x="166" y="677"/>
                    </a:lnTo>
                    <a:lnTo>
                      <a:pt x="164" y="677"/>
                    </a:lnTo>
                    <a:lnTo>
                      <a:pt x="162" y="677"/>
                    </a:lnTo>
                    <a:lnTo>
                      <a:pt x="160" y="679"/>
                    </a:lnTo>
                    <a:lnTo>
                      <a:pt x="160" y="677"/>
                    </a:lnTo>
                    <a:lnTo>
                      <a:pt x="158" y="677"/>
                    </a:lnTo>
                    <a:lnTo>
                      <a:pt x="155" y="675"/>
                    </a:lnTo>
                    <a:lnTo>
                      <a:pt x="153" y="672"/>
                    </a:lnTo>
                    <a:lnTo>
                      <a:pt x="153" y="670"/>
                    </a:lnTo>
                    <a:lnTo>
                      <a:pt x="151" y="668"/>
                    </a:lnTo>
                    <a:lnTo>
                      <a:pt x="151" y="665"/>
                    </a:lnTo>
                    <a:lnTo>
                      <a:pt x="151" y="663"/>
                    </a:lnTo>
                    <a:lnTo>
                      <a:pt x="151" y="661"/>
                    </a:lnTo>
                    <a:lnTo>
                      <a:pt x="149" y="659"/>
                    </a:lnTo>
                    <a:lnTo>
                      <a:pt x="149" y="656"/>
                    </a:lnTo>
                    <a:lnTo>
                      <a:pt x="147" y="654"/>
                    </a:lnTo>
                    <a:lnTo>
                      <a:pt x="147" y="651"/>
                    </a:lnTo>
                    <a:lnTo>
                      <a:pt x="145" y="651"/>
                    </a:lnTo>
                    <a:lnTo>
                      <a:pt x="143" y="651"/>
                    </a:lnTo>
                    <a:lnTo>
                      <a:pt x="143" y="649"/>
                    </a:lnTo>
                    <a:lnTo>
                      <a:pt x="141" y="649"/>
                    </a:lnTo>
                    <a:lnTo>
                      <a:pt x="138" y="649"/>
                    </a:lnTo>
                    <a:lnTo>
                      <a:pt x="136" y="649"/>
                    </a:lnTo>
                    <a:lnTo>
                      <a:pt x="134" y="647"/>
                    </a:lnTo>
                    <a:lnTo>
                      <a:pt x="134" y="645"/>
                    </a:lnTo>
                    <a:lnTo>
                      <a:pt x="132" y="645"/>
                    </a:lnTo>
                    <a:lnTo>
                      <a:pt x="132" y="642"/>
                    </a:lnTo>
                    <a:lnTo>
                      <a:pt x="134" y="642"/>
                    </a:lnTo>
                    <a:lnTo>
                      <a:pt x="134" y="640"/>
                    </a:lnTo>
                    <a:lnTo>
                      <a:pt x="136" y="640"/>
                    </a:lnTo>
                    <a:lnTo>
                      <a:pt x="136" y="637"/>
                    </a:lnTo>
                    <a:lnTo>
                      <a:pt x="138" y="635"/>
                    </a:lnTo>
                    <a:lnTo>
                      <a:pt x="138" y="633"/>
                    </a:lnTo>
                    <a:lnTo>
                      <a:pt x="141" y="633"/>
                    </a:lnTo>
                    <a:lnTo>
                      <a:pt x="141" y="631"/>
                    </a:lnTo>
                    <a:lnTo>
                      <a:pt x="143" y="631"/>
                    </a:lnTo>
                    <a:lnTo>
                      <a:pt x="143" y="628"/>
                    </a:lnTo>
                    <a:lnTo>
                      <a:pt x="143" y="626"/>
                    </a:lnTo>
                    <a:lnTo>
                      <a:pt x="145" y="624"/>
                    </a:lnTo>
                    <a:lnTo>
                      <a:pt x="145" y="621"/>
                    </a:lnTo>
                    <a:lnTo>
                      <a:pt x="145" y="619"/>
                    </a:lnTo>
                    <a:lnTo>
                      <a:pt x="145" y="617"/>
                    </a:lnTo>
                    <a:lnTo>
                      <a:pt x="147" y="614"/>
                    </a:lnTo>
                    <a:lnTo>
                      <a:pt x="147" y="612"/>
                    </a:lnTo>
                    <a:lnTo>
                      <a:pt x="147" y="610"/>
                    </a:lnTo>
                    <a:lnTo>
                      <a:pt x="147" y="607"/>
                    </a:lnTo>
                    <a:lnTo>
                      <a:pt x="147" y="605"/>
                    </a:lnTo>
                    <a:lnTo>
                      <a:pt x="149" y="603"/>
                    </a:lnTo>
                    <a:lnTo>
                      <a:pt x="149" y="601"/>
                    </a:lnTo>
                    <a:lnTo>
                      <a:pt x="149" y="598"/>
                    </a:lnTo>
                    <a:lnTo>
                      <a:pt x="151" y="598"/>
                    </a:lnTo>
                    <a:lnTo>
                      <a:pt x="151" y="596"/>
                    </a:lnTo>
                    <a:lnTo>
                      <a:pt x="151" y="593"/>
                    </a:lnTo>
                    <a:lnTo>
                      <a:pt x="153" y="593"/>
                    </a:lnTo>
                    <a:lnTo>
                      <a:pt x="153" y="591"/>
                    </a:lnTo>
                    <a:lnTo>
                      <a:pt x="155" y="591"/>
                    </a:lnTo>
                    <a:lnTo>
                      <a:pt x="155" y="589"/>
                    </a:lnTo>
                    <a:lnTo>
                      <a:pt x="158" y="589"/>
                    </a:lnTo>
                    <a:lnTo>
                      <a:pt x="158" y="587"/>
                    </a:lnTo>
                    <a:lnTo>
                      <a:pt x="160" y="587"/>
                    </a:lnTo>
                    <a:lnTo>
                      <a:pt x="162" y="584"/>
                    </a:lnTo>
                    <a:lnTo>
                      <a:pt x="164" y="584"/>
                    </a:lnTo>
                    <a:lnTo>
                      <a:pt x="164" y="582"/>
                    </a:lnTo>
                    <a:lnTo>
                      <a:pt x="166" y="582"/>
                    </a:lnTo>
                    <a:lnTo>
                      <a:pt x="169" y="579"/>
                    </a:lnTo>
                    <a:lnTo>
                      <a:pt x="169" y="577"/>
                    </a:lnTo>
                    <a:lnTo>
                      <a:pt x="171" y="577"/>
                    </a:lnTo>
                    <a:lnTo>
                      <a:pt x="171" y="575"/>
                    </a:lnTo>
                    <a:lnTo>
                      <a:pt x="173" y="575"/>
                    </a:lnTo>
                    <a:lnTo>
                      <a:pt x="173" y="573"/>
                    </a:lnTo>
                    <a:lnTo>
                      <a:pt x="175" y="570"/>
                    </a:lnTo>
                    <a:lnTo>
                      <a:pt x="175" y="568"/>
                    </a:lnTo>
                    <a:lnTo>
                      <a:pt x="177" y="568"/>
                    </a:lnTo>
                    <a:lnTo>
                      <a:pt x="177" y="566"/>
                    </a:lnTo>
                    <a:lnTo>
                      <a:pt x="177" y="563"/>
                    </a:lnTo>
                    <a:lnTo>
                      <a:pt x="177" y="561"/>
                    </a:lnTo>
                    <a:lnTo>
                      <a:pt x="177" y="559"/>
                    </a:lnTo>
                    <a:lnTo>
                      <a:pt x="177" y="557"/>
                    </a:lnTo>
                    <a:lnTo>
                      <a:pt x="175" y="557"/>
                    </a:lnTo>
                    <a:lnTo>
                      <a:pt x="175" y="554"/>
                    </a:lnTo>
                    <a:lnTo>
                      <a:pt x="173" y="554"/>
                    </a:lnTo>
                    <a:lnTo>
                      <a:pt x="173" y="552"/>
                    </a:lnTo>
                    <a:lnTo>
                      <a:pt x="171" y="552"/>
                    </a:lnTo>
                    <a:lnTo>
                      <a:pt x="169" y="552"/>
                    </a:lnTo>
                    <a:lnTo>
                      <a:pt x="166" y="552"/>
                    </a:lnTo>
                    <a:lnTo>
                      <a:pt x="164" y="552"/>
                    </a:lnTo>
                    <a:lnTo>
                      <a:pt x="162" y="552"/>
                    </a:lnTo>
                    <a:lnTo>
                      <a:pt x="160" y="552"/>
                    </a:lnTo>
                    <a:lnTo>
                      <a:pt x="158" y="552"/>
                    </a:lnTo>
                    <a:lnTo>
                      <a:pt x="155" y="554"/>
                    </a:lnTo>
                    <a:lnTo>
                      <a:pt x="153" y="554"/>
                    </a:lnTo>
                    <a:lnTo>
                      <a:pt x="151" y="557"/>
                    </a:lnTo>
                    <a:lnTo>
                      <a:pt x="149" y="559"/>
                    </a:lnTo>
                    <a:lnTo>
                      <a:pt x="147" y="559"/>
                    </a:lnTo>
                    <a:lnTo>
                      <a:pt x="145" y="561"/>
                    </a:lnTo>
                    <a:lnTo>
                      <a:pt x="143" y="561"/>
                    </a:lnTo>
                    <a:lnTo>
                      <a:pt x="143" y="563"/>
                    </a:lnTo>
                    <a:lnTo>
                      <a:pt x="141" y="563"/>
                    </a:lnTo>
                    <a:lnTo>
                      <a:pt x="138" y="563"/>
                    </a:lnTo>
                    <a:lnTo>
                      <a:pt x="136" y="563"/>
                    </a:lnTo>
                    <a:lnTo>
                      <a:pt x="134" y="563"/>
                    </a:lnTo>
                    <a:lnTo>
                      <a:pt x="134" y="561"/>
                    </a:lnTo>
                    <a:lnTo>
                      <a:pt x="134" y="563"/>
                    </a:lnTo>
                    <a:lnTo>
                      <a:pt x="132" y="561"/>
                    </a:lnTo>
                    <a:lnTo>
                      <a:pt x="130" y="561"/>
                    </a:lnTo>
                    <a:lnTo>
                      <a:pt x="128" y="559"/>
                    </a:lnTo>
                    <a:lnTo>
                      <a:pt x="125" y="557"/>
                    </a:lnTo>
                    <a:lnTo>
                      <a:pt x="123" y="557"/>
                    </a:lnTo>
                    <a:lnTo>
                      <a:pt x="123" y="554"/>
                    </a:lnTo>
                    <a:lnTo>
                      <a:pt x="121" y="554"/>
                    </a:lnTo>
                    <a:lnTo>
                      <a:pt x="121" y="552"/>
                    </a:lnTo>
                    <a:lnTo>
                      <a:pt x="119" y="549"/>
                    </a:lnTo>
                    <a:lnTo>
                      <a:pt x="117" y="549"/>
                    </a:lnTo>
                    <a:lnTo>
                      <a:pt x="114" y="547"/>
                    </a:lnTo>
                    <a:lnTo>
                      <a:pt x="114" y="545"/>
                    </a:lnTo>
                    <a:lnTo>
                      <a:pt x="112" y="545"/>
                    </a:lnTo>
                    <a:lnTo>
                      <a:pt x="110" y="543"/>
                    </a:lnTo>
                    <a:lnTo>
                      <a:pt x="108" y="540"/>
                    </a:lnTo>
                    <a:lnTo>
                      <a:pt x="106" y="540"/>
                    </a:lnTo>
                    <a:lnTo>
                      <a:pt x="106" y="538"/>
                    </a:lnTo>
                    <a:lnTo>
                      <a:pt x="104" y="538"/>
                    </a:lnTo>
                    <a:lnTo>
                      <a:pt x="101" y="538"/>
                    </a:lnTo>
                    <a:lnTo>
                      <a:pt x="100" y="538"/>
                    </a:lnTo>
                    <a:lnTo>
                      <a:pt x="100" y="535"/>
                    </a:lnTo>
                    <a:lnTo>
                      <a:pt x="97" y="535"/>
                    </a:lnTo>
                    <a:lnTo>
                      <a:pt x="95" y="535"/>
                    </a:lnTo>
                    <a:lnTo>
                      <a:pt x="93" y="535"/>
                    </a:lnTo>
                    <a:lnTo>
                      <a:pt x="91" y="535"/>
                    </a:lnTo>
                    <a:lnTo>
                      <a:pt x="89" y="535"/>
                    </a:lnTo>
                    <a:lnTo>
                      <a:pt x="89" y="533"/>
                    </a:lnTo>
                    <a:lnTo>
                      <a:pt x="87" y="533"/>
                    </a:lnTo>
                    <a:lnTo>
                      <a:pt x="87" y="531"/>
                    </a:lnTo>
                    <a:lnTo>
                      <a:pt x="87" y="529"/>
                    </a:lnTo>
                    <a:lnTo>
                      <a:pt x="87" y="526"/>
                    </a:lnTo>
                    <a:lnTo>
                      <a:pt x="87" y="524"/>
                    </a:lnTo>
                    <a:lnTo>
                      <a:pt x="87" y="522"/>
                    </a:lnTo>
                    <a:lnTo>
                      <a:pt x="87" y="519"/>
                    </a:lnTo>
                    <a:lnTo>
                      <a:pt x="89" y="519"/>
                    </a:lnTo>
                    <a:lnTo>
                      <a:pt x="89" y="517"/>
                    </a:lnTo>
                    <a:lnTo>
                      <a:pt x="89" y="515"/>
                    </a:lnTo>
                    <a:lnTo>
                      <a:pt x="91" y="515"/>
                    </a:lnTo>
                    <a:lnTo>
                      <a:pt x="91" y="512"/>
                    </a:lnTo>
                    <a:lnTo>
                      <a:pt x="91" y="510"/>
                    </a:lnTo>
                    <a:lnTo>
                      <a:pt x="93" y="510"/>
                    </a:lnTo>
                    <a:lnTo>
                      <a:pt x="93" y="508"/>
                    </a:lnTo>
                    <a:lnTo>
                      <a:pt x="95" y="508"/>
                    </a:lnTo>
                    <a:lnTo>
                      <a:pt x="95" y="505"/>
                    </a:lnTo>
                    <a:lnTo>
                      <a:pt x="97" y="505"/>
                    </a:lnTo>
                    <a:lnTo>
                      <a:pt x="97" y="503"/>
                    </a:lnTo>
                    <a:lnTo>
                      <a:pt x="100" y="503"/>
                    </a:lnTo>
                    <a:lnTo>
                      <a:pt x="100" y="501"/>
                    </a:lnTo>
                    <a:lnTo>
                      <a:pt x="100" y="499"/>
                    </a:lnTo>
                    <a:lnTo>
                      <a:pt x="97" y="496"/>
                    </a:lnTo>
                    <a:lnTo>
                      <a:pt x="95" y="496"/>
                    </a:lnTo>
                    <a:lnTo>
                      <a:pt x="93" y="496"/>
                    </a:lnTo>
                    <a:lnTo>
                      <a:pt x="91" y="499"/>
                    </a:lnTo>
                    <a:lnTo>
                      <a:pt x="89" y="499"/>
                    </a:lnTo>
                    <a:lnTo>
                      <a:pt x="87" y="501"/>
                    </a:lnTo>
                    <a:lnTo>
                      <a:pt x="87" y="499"/>
                    </a:lnTo>
                    <a:lnTo>
                      <a:pt x="84" y="499"/>
                    </a:lnTo>
                    <a:lnTo>
                      <a:pt x="82" y="496"/>
                    </a:lnTo>
                    <a:lnTo>
                      <a:pt x="80" y="496"/>
                    </a:lnTo>
                    <a:lnTo>
                      <a:pt x="80" y="494"/>
                    </a:lnTo>
                    <a:lnTo>
                      <a:pt x="78" y="494"/>
                    </a:lnTo>
                    <a:lnTo>
                      <a:pt x="78" y="491"/>
                    </a:lnTo>
                    <a:lnTo>
                      <a:pt x="80" y="489"/>
                    </a:lnTo>
                    <a:lnTo>
                      <a:pt x="82" y="487"/>
                    </a:lnTo>
                    <a:lnTo>
                      <a:pt x="84" y="487"/>
                    </a:lnTo>
                    <a:lnTo>
                      <a:pt x="84" y="485"/>
                    </a:lnTo>
                    <a:lnTo>
                      <a:pt x="87" y="485"/>
                    </a:lnTo>
                    <a:lnTo>
                      <a:pt x="89" y="485"/>
                    </a:lnTo>
                    <a:lnTo>
                      <a:pt x="91" y="485"/>
                    </a:lnTo>
                    <a:lnTo>
                      <a:pt x="91" y="482"/>
                    </a:lnTo>
                    <a:lnTo>
                      <a:pt x="93" y="482"/>
                    </a:lnTo>
                    <a:lnTo>
                      <a:pt x="93" y="480"/>
                    </a:lnTo>
                    <a:lnTo>
                      <a:pt x="95" y="480"/>
                    </a:lnTo>
                    <a:lnTo>
                      <a:pt x="95" y="477"/>
                    </a:lnTo>
                    <a:lnTo>
                      <a:pt x="97" y="475"/>
                    </a:lnTo>
                    <a:lnTo>
                      <a:pt x="97" y="473"/>
                    </a:lnTo>
                    <a:lnTo>
                      <a:pt x="97" y="471"/>
                    </a:lnTo>
                    <a:lnTo>
                      <a:pt x="97" y="468"/>
                    </a:lnTo>
                    <a:lnTo>
                      <a:pt x="97" y="466"/>
                    </a:lnTo>
                    <a:lnTo>
                      <a:pt x="97" y="464"/>
                    </a:lnTo>
                    <a:lnTo>
                      <a:pt x="97" y="461"/>
                    </a:lnTo>
                    <a:lnTo>
                      <a:pt x="100" y="461"/>
                    </a:lnTo>
                    <a:lnTo>
                      <a:pt x="100" y="459"/>
                    </a:lnTo>
                    <a:lnTo>
                      <a:pt x="100" y="456"/>
                    </a:lnTo>
                    <a:lnTo>
                      <a:pt x="100" y="455"/>
                    </a:lnTo>
                    <a:lnTo>
                      <a:pt x="100" y="452"/>
                    </a:lnTo>
                    <a:lnTo>
                      <a:pt x="101" y="450"/>
                    </a:lnTo>
                    <a:lnTo>
                      <a:pt x="101" y="447"/>
                    </a:lnTo>
                    <a:lnTo>
                      <a:pt x="101" y="445"/>
                    </a:lnTo>
                    <a:lnTo>
                      <a:pt x="104" y="445"/>
                    </a:lnTo>
                    <a:lnTo>
                      <a:pt x="104" y="443"/>
                    </a:lnTo>
                    <a:lnTo>
                      <a:pt x="104" y="441"/>
                    </a:lnTo>
                    <a:lnTo>
                      <a:pt x="104" y="438"/>
                    </a:lnTo>
                    <a:lnTo>
                      <a:pt x="104" y="436"/>
                    </a:lnTo>
                    <a:lnTo>
                      <a:pt x="104" y="433"/>
                    </a:lnTo>
                    <a:lnTo>
                      <a:pt x="104" y="431"/>
                    </a:lnTo>
                    <a:lnTo>
                      <a:pt x="104" y="429"/>
                    </a:lnTo>
                    <a:lnTo>
                      <a:pt x="106" y="429"/>
                    </a:lnTo>
                    <a:lnTo>
                      <a:pt x="106" y="427"/>
                    </a:lnTo>
                    <a:lnTo>
                      <a:pt x="106" y="424"/>
                    </a:lnTo>
                    <a:lnTo>
                      <a:pt x="106" y="422"/>
                    </a:lnTo>
                    <a:lnTo>
                      <a:pt x="106" y="420"/>
                    </a:lnTo>
                    <a:lnTo>
                      <a:pt x="106" y="417"/>
                    </a:lnTo>
                    <a:lnTo>
                      <a:pt x="106" y="415"/>
                    </a:lnTo>
                    <a:lnTo>
                      <a:pt x="106" y="412"/>
                    </a:lnTo>
                    <a:lnTo>
                      <a:pt x="106" y="410"/>
                    </a:lnTo>
                    <a:lnTo>
                      <a:pt x="106" y="408"/>
                    </a:lnTo>
                    <a:lnTo>
                      <a:pt x="106" y="406"/>
                    </a:lnTo>
                    <a:lnTo>
                      <a:pt x="106" y="403"/>
                    </a:lnTo>
                    <a:lnTo>
                      <a:pt x="106" y="401"/>
                    </a:lnTo>
                    <a:lnTo>
                      <a:pt x="106" y="398"/>
                    </a:lnTo>
                    <a:lnTo>
                      <a:pt x="106" y="397"/>
                    </a:lnTo>
                    <a:lnTo>
                      <a:pt x="106" y="394"/>
                    </a:lnTo>
                    <a:lnTo>
                      <a:pt x="106" y="392"/>
                    </a:lnTo>
                    <a:lnTo>
                      <a:pt x="106" y="389"/>
                    </a:lnTo>
                    <a:lnTo>
                      <a:pt x="104" y="387"/>
                    </a:lnTo>
                    <a:lnTo>
                      <a:pt x="104" y="385"/>
                    </a:lnTo>
                    <a:lnTo>
                      <a:pt x="104" y="383"/>
                    </a:lnTo>
                    <a:lnTo>
                      <a:pt x="104" y="380"/>
                    </a:lnTo>
                    <a:lnTo>
                      <a:pt x="104" y="378"/>
                    </a:lnTo>
                    <a:lnTo>
                      <a:pt x="101" y="375"/>
                    </a:lnTo>
                    <a:lnTo>
                      <a:pt x="101" y="373"/>
                    </a:lnTo>
                    <a:lnTo>
                      <a:pt x="101" y="371"/>
                    </a:lnTo>
                    <a:lnTo>
                      <a:pt x="101" y="368"/>
                    </a:lnTo>
                    <a:lnTo>
                      <a:pt x="101" y="366"/>
                    </a:lnTo>
                    <a:lnTo>
                      <a:pt x="101" y="364"/>
                    </a:lnTo>
                    <a:lnTo>
                      <a:pt x="100" y="362"/>
                    </a:lnTo>
                    <a:lnTo>
                      <a:pt x="100" y="359"/>
                    </a:lnTo>
                    <a:lnTo>
                      <a:pt x="100" y="357"/>
                    </a:lnTo>
                    <a:lnTo>
                      <a:pt x="100" y="354"/>
                    </a:lnTo>
                    <a:lnTo>
                      <a:pt x="97" y="354"/>
                    </a:lnTo>
                    <a:lnTo>
                      <a:pt x="97" y="353"/>
                    </a:lnTo>
                    <a:lnTo>
                      <a:pt x="95" y="350"/>
                    </a:lnTo>
                    <a:lnTo>
                      <a:pt x="95" y="348"/>
                    </a:lnTo>
                    <a:lnTo>
                      <a:pt x="93" y="348"/>
                    </a:lnTo>
                    <a:lnTo>
                      <a:pt x="91" y="348"/>
                    </a:lnTo>
                    <a:lnTo>
                      <a:pt x="89" y="348"/>
                    </a:lnTo>
                    <a:lnTo>
                      <a:pt x="87" y="345"/>
                    </a:lnTo>
                    <a:lnTo>
                      <a:pt x="84" y="345"/>
                    </a:lnTo>
                    <a:lnTo>
                      <a:pt x="82" y="345"/>
                    </a:lnTo>
                    <a:lnTo>
                      <a:pt x="80" y="345"/>
                    </a:lnTo>
                    <a:lnTo>
                      <a:pt x="78" y="345"/>
                    </a:lnTo>
                    <a:lnTo>
                      <a:pt x="76" y="343"/>
                    </a:lnTo>
                    <a:lnTo>
                      <a:pt x="73" y="343"/>
                    </a:lnTo>
                    <a:lnTo>
                      <a:pt x="71" y="341"/>
                    </a:lnTo>
                    <a:lnTo>
                      <a:pt x="69" y="339"/>
                    </a:lnTo>
                    <a:lnTo>
                      <a:pt x="67" y="336"/>
                    </a:lnTo>
                    <a:lnTo>
                      <a:pt x="65" y="334"/>
                    </a:lnTo>
                    <a:lnTo>
                      <a:pt x="63" y="334"/>
                    </a:lnTo>
                    <a:lnTo>
                      <a:pt x="60" y="334"/>
                    </a:lnTo>
                    <a:lnTo>
                      <a:pt x="58" y="334"/>
                    </a:lnTo>
                    <a:lnTo>
                      <a:pt x="58" y="331"/>
                    </a:lnTo>
                    <a:lnTo>
                      <a:pt x="56" y="331"/>
                    </a:lnTo>
                    <a:lnTo>
                      <a:pt x="54" y="331"/>
                    </a:lnTo>
                    <a:lnTo>
                      <a:pt x="52" y="329"/>
                    </a:lnTo>
                    <a:lnTo>
                      <a:pt x="50" y="329"/>
                    </a:lnTo>
                    <a:lnTo>
                      <a:pt x="47" y="329"/>
                    </a:lnTo>
                    <a:lnTo>
                      <a:pt x="47" y="327"/>
                    </a:lnTo>
                    <a:lnTo>
                      <a:pt x="46" y="327"/>
                    </a:lnTo>
                    <a:lnTo>
                      <a:pt x="43" y="327"/>
                    </a:lnTo>
                    <a:lnTo>
                      <a:pt x="43" y="324"/>
                    </a:lnTo>
                    <a:lnTo>
                      <a:pt x="41" y="324"/>
                    </a:lnTo>
                    <a:lnTo>
                      <a:pt x="39" y="324"/>
                    </a:lnTo>
                    <a:lnTo>
                      <a:pt x="37" y="324"/>
                    </a:lnTo>
                    <a:lnTo>
                      <a:pt x="35" y="324"/>
                    </a:lnTo>
                    <a:lnTo>
                      <a:pt x="32" y="324"/>
                    </a:lnTo>
                    <a:lnTo>
                      <a:pt x="30" y="324"/>
                    </a:lnTo>
                    <a:lnTo>
                      <a:pt x="28" y="324"/>
                    </a:lnTo>
                    <a:lnTo>
                      <a:pt x="28" y="327"/>
                    </a:lnTo>
                    <a:lnTo>
                      <a:pt x="26" y="327"/>
                    </a:lnTo>
                    <a:lnTo>
                      <a:pt x="24" y="329"/>
                    </a:lnTo>
                    <a:lnTo>
                      <a:pt x="22" y="331"/>
                    </a:lnTo>
                    <a:lnTo>
                      <a:pt x="22" y="334"/>
                    </a:lnTo>
                    <a:lnTo>
                      <a:pt x="19" y="334"/>
                    </a:lnTo>
                    <a:lnTo>
                      <a:pt x="15" y="339"/>
                    </a:lnTo>
                    <a:lnTo>
                      <a:pt x="11" y="341"/>
                    </a:lnTo>
                    <a:lnTo>
                      <a:pt x="9" y="341"/>
                    </a:lnTo>
                    <a:lnTo>
                      <a:pt x="6" y="341"/>
                    </a:lnTo>
                    <a:lnTo>
                      <a:pt x="4" y="341"/>
                    </a:lnTo>
                    <a:lnTo>
                      <a:pt x="4" y="339"/>
                    </a:lnTo>
                    <a:lnTo>
                      <a:pt x="2" y="339"/>
                    </a:lnTo>
                    <a:lnTo>
                      <a:pt x="0" y="339"/>
                    </a:lnTo>
                    <a:lnTo>
                      <a:pt x="0" y="336"/>
                    </a:lnTo>
                    <a:lnTo>
                      <a:pt x="97" y="264"/>
                    </a:lnTo>
                    <a:lnTo>
                      <a:pt x="97" y="262"/>
                    </a:lnTo>
                    <a:lnTo>
                      <a:pt x="100" y="262"/>
                    </a:lnTo>
                    <a:lnTo>
                      <a:pt x="100" y="260"/>
                    </a:lnTo>
                    <a:lnTo>
                      <a:pt x="100" y="257"/>
                    </a:lnTo>
                    <a:lnTo>
                      <a:pt x="100" y="255"/>
                    </a:lnTo>
                    <a:lnTo>
                      <a:pt x="100" y="252"/>
                    </a:lnTo>
                    <a:lnTo>
                      <a:pt x="100" y="250"/>
                    </a:lnTo>
                    <a:lnTo>
                      <a:pt x="100" y="248"/>
                    </a:lnTo>
                    <a:lnTo>
                      <a:pt x="101" y="248"/>
                    </a:lnTo>
                    <a:lnTo>
                      <a:pt x="101" y="246"/>
                    </a:lnTo>
                    <a:lnTo>
                      <a:pt x="101" y="243"/>
                    </a:lnTo>
                    <a:lnTo>
                      <a:pt x="104" y="241"/>
                    </a:lnTo>
                    <a:lnTo>
                      <a:pt x="104" y="239"/>
                    </a:lnTo>
                    <a:lnTo>
                      <a:pt x="106" y="239"/>
                    </a:lnTo>
                    <a:lnTo>
                      <a:pt x="106" y="236"/>
                    </a:lnTo>
                    <a:lnTo>
                      <a:pt x="108" y="236"/>
                    </a:lnTo>
                    <a:lnTo>
                      <a:pt x="110" y="236"/>
                    </a:lnTo>
                    <a:lnTo>
                      <a:pt x="110" y="234"/>
                    </a:lnTo>
                    <a:lnTo>
                      <a:pt x="112" y="234"/>
                    </a:lnTo>
                    <a:lnTo>
                      <a:pt x="114" y="232"/>
                    </a:lnTo>
                    <a:lnTo>
                      <a:pt x="117" y="232"/>
                    </a:lnTo>
                    <a:lnTo>
                      <a:pt x="119" y="229"/>
                    </a:lnTo>
                    <a:lnTo>
                      <a:pt x="121" y="227"/>
                    </a:lnTo>
                    <a:lnTo>
                      <a:pt x="121" y="225"/>
                    </a:lnTo>
                    <a:lnTo>
                      <a:pt x="123" y="225"/>
                    </a:lnTo>
                    <a:lnTo>
                      <a:pt x="123" y="222"/>
                    </a:lnTo>
                    <a:lnTo>
                      <a:pt x="125" y="220"/>
                    </a:lnTo>
                    <a:lnTo>
                      <a:pt x="125" y="218"/>
                    </a:lnTo>
                    <a:lnTo>
                      <a:pt x="125" y="216"/>
                    </a:lnTo>
                    <a:lnTo>
                      <a:pt x="125" y="213"/>
                    </a:lnTo>
                    <a:lnTo>
                      <a:pt x="128" y="213"/>
                    </a:lnTo>
                    <a:lnTo>
                      <a:pt x="128" y="211"/>
                    </a:lnTo>
                    <a:lnTo>
                      <a:pt x="128" y="208"/>
                    </a:lnTo>
                    <a:lnTo>
                      <a:pt x="128" y="206"/>
                    </a:lnTo>
                    <a:lnTo>
                      <a:pt x="128" y="204"/>
                    </a:lnTo>
                    <a:lnTo>
                      <a:pt x="130" y="204"/>
                    </a:lnTo>
                    <a:lnTo>
                      <a:pt x="130" y="202"/>
                    </a:lnTo>
                    <a:lnTo>
                      <a:pt x="130" y="199"/>
                    </a:lnTo>
                    <a:lnTo>
                      <a:pt x="132" y="199"/>
                    </a:lnTo>
                    <a:lnTo>
                      <a:pt x="132" y="197"/>
                    </a:lnTo>
                    <a:lnTo>
                      <a:pt x="134" y="197"/>
                    </a:lnTo>
                    <a:lnTo>
                      <a:pt x="134" y="194"/>
                    </a:lnTo>
                    <a:lnTo>
                      <a:pt x="134" y="192"/>
                    </a:lnTo>
                    <a:lnTo>
                      <a:pt x="136" y="192"/>
                    </a:lnTo>
                    <a:lnTo>
                      <a:pt x="136" y="190"/>
                    </a:lnTo>
                    <a:lnTo>
                      <a:pt x="136" y="188"/>
                    </a:lnTo>
                    <a:lnTo>
                      <a:pt x="138" y="188"/>
                    </a:lnTo>
                    <a:lnTo>
                      <a:pt x="138" y="185"/>
                    </a:lnTo>
                    <a:lnTo>
                      <a:pt x="138" y="183"/>
                    </a:lnTo>
                    <a:lnTo>
                      <a:pt x="141" y="181"/>
                    </a:lnTo>
                    <a:lnTo>
                      <a:pt x="141" y="178"/>
                    </a:lnTo>
                    <a:lnTo>
                      <a:pt x="143" y="178"/>
                    </a:lnTo>
                    <a:lnTo>
                      <a:pt x="143" y="176"/>
                    </a:lnTo>
                    <a:lnTo>
                      <a:pt x="145" y="174"/>
                    </a:lnTo>
                    <a:lnTo>
                      <a:pt x="145" y="171"/>
                    </a:lnTo>
                    <a:lnTo>
                      <a:pt x="147" y="169"/>
                    </a:lnTo>
                    <a:lnTo>
                      <a:pt x="147" y="167"/>
                    </a:lnTo>
                    <a:lnTo>
                      <a:pt x="149" y="167"/>
                    </a:lnTo>
                    <a:lnTo>
                      <a:pt x="149" y="164"/>
                    </a:lnTo>
                    <a:lnTo>
                      <a:pt x="151" y="164"/>
                    </a:lnTo>
                    <a:lnTo>
                      <a:pt x="151" y="162"/>
                    </a:lnTo>
                    <a:lnTo>
                      <a:pt x="153" y="160"/>
                    </a:lnTo>
                    <a:lnTo>
                      <a:pt x="153" y="158"/>
                    </a:lnTo>
                    <a:lnTo>
                      <a:pt x="155" y="158"/>
                    </a:lnTo>
                    <a:lnTo>
                      <a:pt x="155" y="155"/>
                    </a:lnTo>
                    <a:lnTo>
                      <a:pt x="155" y="153"/>
                    </a:lnTo>
                    <a:lnTo>
                      <a:pt x="155" y="150"/>
                    </a:lnTo>
                    <a:lnTo>
                      <a:pt x="158" y="148"/>
                    </a:lnTo>
                    <a:lnTo>
                      <a:pt x="158" y="146"/>
                    </a:lnTo>
                    <a:lnTo>
                      <a:pt x="158" y="144"/>
                    </a:lnTo>
                    <a:lnTo>
                      <a:pt x="158" y="141"/>
                    </a:lnTo>
                    <a:lnTo>
                      <a:pt x="160" y="141"/>
                    </a:lnTo>
                    <a:lnTo>
                      <a:pt x="160" y="139"/>
                    </a:lnTo>
                    <a:lnTo>
                      <a:pt x="160" y="137"/>
                    </a:lnTo>
                    <a:lnTo>
                      <a:pt x="160" y="134"/>
                    </a:lnTo>
                    <a:lnTo>
                      <a:pt x="160" y="132"/>
                    </a:lnTo>
                    <a:lnTo>
                      <a:pt x="160" y="130"/>
                    </a:lnTo>
                    <a:lnTo>
                      <a:pt x="162" y="130"/>
                    </a:lnTo>
                    <a:lnTo>
                      <a:pt x="162" y="127"/>
                    </a:lnTo>
                    <a:lnTo>
                      <a:pt x="164" y="125"/>
                    </a:lnTo>
                    <a:lnTo>
                      <a:pt x="164" y="123"/>
                    </a:lnTo>
                    <a:lnTo>
                      <a:pt x="166" y="123"/>
                    </a:lnTo>
                    <a:lnTo>
                      <a:pt x="166" y="120"/>
                    </a:lnTo>
                    <a:lnTo>
                      <a:pt x="169" y="118"/>
                    </a:lnTo>
                    <a:lnTo>
                      <a:pt x="169" y="116"/>
                    </a:lnTo>
                    <a:lnTo>
                      <a:pt x="171" y="114"/>
                    </a:lnTo>
                    <a:lnTo>
                      <a:pt x="171" y="111"/>
                    </a:lnTo>
                    <a:lnTo>
                      <a:pt x="173" y="109"/>
                    </a:lnTo>
                    <a:lnTo>
                      <a:pt x="173" y="106"/>
                    </a:lnTo>
                    <a:lnTo>
                      <a:pt x="173" y="104"/>
                    </a:lnTo>
                    <a:lnTo>
                      <a:pt x="173" y="102"/>
                    </a:lnTo>
                    <a:lnTo>
                      <a:pt x="173" y="100"/>
                    </a:lnTo>
                    <a:lnTo>
                      <a:pt x="173" y="97"/>
                    </a:lnTo>
                    <a:lnTo>
                      <a:pt x="173" y="95"/>
                    </a:lnTo>
                    <a:lnTo>
                      <a:pt x="173" y="92"/>
                    </a:lnTo>
                    <a:lnTo>
                      <a:pt x="175" y="90"/>
                    </a:lnTo>
                    <a:lnTo>
                      <a:pt x="175" y="88"/>
                    </a:lnTo>
                    <a:lnTo>
                      <a:pt x="175" y="86"/>
                    </a:lnTo>
                    <a:lnTo>
                      <a:pt x="177" y="86"/>
                    </a:lnTo>
                    <a:lnTo>
                      <a:pt x="177" y="83"/>
                    </a:lnTo>
                    <a:lnTo>
                      <a:pt x="177" y="81"/>
                    </a:lnTo>
                    <a:lnTo>
                      <a:pt x="179" y="79"/>
                    </a:lnTo>
                    <a:lnTo>
                      <a:pt x="182" y="76"/>
                    </a:lnTo>
                    <a:lnTo>
                      <a:pt x="184" y="74"/>
                    </a:lnTo>
                    <a:lnTo>
                      <a:pt x="184" y="72"/>
                    </a:lnTo>
                    <a:lnTo>
                      <a:pt x="186" y="72"/>
                    </a:lnTo>
                    <a:lnTo>
                      <a:pt x="186" y="69"/>
                    </a:lnTo>
                    <a:lnTo>
                      <a:pt x="188" y="69"/>
                    </a:lnTo>
                    <a:lnTo>
                      <a:pt x="188" y="67"/>
                    </a:lnTo>
                    <a:lnTo>
                      <a:pt x="190" y="67"/>
                    </a:lnTo>
                    <a:lnTo>
                      <a:pt x="190" y="65"/>
                    </a:lnTo>
                    <a:lnTo>
                      <a:pt x="192" y="62"/>
                    </a:lnTo>
                    <a:lnTo>
                      <a:pt x="195" y="60"/>
                    </a:lnTo>
                    <a:lnTo>
                      <a:pt x="195" y="58"/>
                    </a:lnTo>
                    <a:lnTo>
                      <a:pt x="196" y="58"/>
                    </a:lnTo>
                    <a:lnTo>
                      <a:pt x="196" y="56"/>
                    </a:lnTo>
                    <a:lnTo>
                      <a:pt x="195" y="56"/>
                    </a:lnTo>
                    <a:lnTo>
                      <a:pt x="192" y="56"/>
                    </a:lnTo>
                    <a:lnTo>
                      <a:pt x="190" y="56"/>
                    </a:lnTo>
                    <a:lnTo>
                      <a:pt x="188" y="56"/>
                    </a:lnTo>
                    <a:lnTo>
                      <a:pt x="186" y="56"/>
                    </a:lnTo>
                    <a:lnTo>
                      <a:pt x="184" y="53"/>
                    </a:lnTo>
                    <a:lnTo>
                      <a:pt x="184" y="51"/>
                    </a:lnTo>
                    <a:lnTo>
                      <a:pt x="184" y="48"/>
                    </a:lnTo>
                    <a:lnTo>
                      <a:pt x="184" y="46"/>
                    </a:lnTo>
                    <a:lnTo>
                      <a:pt x="186" y="46"/>
                    </a:lnTo>
                    <a:lnTo>
                      <a:pt x="186" y="44"/>
                    </a:lnTo>
                    <a:lnTo>
                      <a:pt x="186" y="42"/>
                    </a:lnTo>
                    <a:lnTo>
                      <a:pt x="188" y="39"/>
                    </a:lnTo>
                    <a:lnTo>
                      <a:pt x="188" y="37"/>
                    </a:lnTo>
                    <a:lnTo>
                      <a:pt x="190" y="35"/>
                    </a:lnTo>
                    <a:lnTo>
                      <a:pt x="190" y="32"/>
                    </a:lnTo>
                    <a:lnTo>
                      <a:pt x="192" y="30"/>
                    </a:lnTo>
                    <a:lnTo>
                      <a:pt x="192" y="28"/>
                    </a:lnTo>
                    <a:lnTo>
                      <a:pt x="192" y="25"/>
                    </a:lnTo>
                    <a:lnTo>
                      <a:pt x="192" y="23"/>
                    </a:lnTo>
                    <a:lnTo>
                      <a:pt x="195" y="21"/>
                    </a:lnTo>
                    <a:lnTo>
                      <a:pt x="195" y="18"/>
                    </a:lnTo>
                    <a:lnTo>
                      <a:pt x="195" y="16"/>
                    </a:lnTo>
                    <a:lnTo>
                      <a:pt x="195" y="14"/>
                    </a:lnTo>
                    <a:lnTo>
                      <a:pt x="196" y="14"/>
                    </a:lnTo>
                    <a:lnTo>
                      <a:pt x="196" y="12"/>
                    </a:lnTo>
                    <a:lnTo>
                      <a:pt x="196" y="9"/>
                    </a:lnTo>
                    <a:lnTo>
                      <a:pt x="196" y="7"/>
                    </a:lnTo>
                    <a:lnTo>
                      <a:pt x="196" y="4"/>
                    </a:lnTo>
                    <a:lnTo>
                      <a:pt x="199" y="0"/>
                    </a:lnTo>
                    <a:lnTo>
                      <a:pt x="203" y="0"/>
                    </a:lnTo>
                    <a:lnTo>
                      <a:pt x="205" y="0"/>
                    </a:lnTo>
                    <a:lnTo>
                      <a:pt x="207" y="0"/>
                    </a:lnTo>
                    <a:lnTo>
                      <a:pt x="210" y="0"/>
                    </a:lnTo>
                    <a:lnTo>
                      <a:pt x="212" y="0"/>
                    </a:lnTo>
                    <a:lnTo>
                      <a:pt x="214" y="0"/>
                    </a:lnTo>
                    <a:lnTo>
                      <a:pt x="216" y="2"/>
                    </a:lnTo>
                    <a:lnTo>
                      <a:pt x="218" y="2"/>
                    </a:lnTo>
                    <a:lnTo>
                      <a:pt x="218" y="4"/>
                    </a:lnTo>
                    <a:lnTo>
                      <a:pt x="220" y="7"/>
                    </a:lnTo>
                    <a:lnTo>
                      <a:pt x="223" y="7"/>
                    </a:lnTo>
                    <a:lnTo>
                      <a:pt x="225" y="7"/>
                    </a:lnTo>
                    <a:lnTo>
                      <a:pt x="227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1" y="9"/>
                    </a:lnTo>
                    <a:lnTo>
                      <a:pt x="233" y="9"/>
                    </a:lnTo>
                    <a:lnTo>
                      <a:pt x="236" y="12"/>
                    </a:lnTo>
                    <a:lnTo>
                      <a:pt x="238" y="14"/>
                    </a:lnTo>
                    <a:lnTo>
                      <a:pt x="240" y="16"/>
                    </a:lnTo>
                    <a:lnTo>
                      <a:pt x="242" y="16"/>
                    </a:lnTo>
                    <a:lnTo>
                      <a:pt x="242" y="18"/>
                    </a:lnTo>
                    <a:lnTo>
                      <a:pt x="244" y="18"/>
                    </a:lnTo>
                    <a:lnTo>
                      <a:pt x="244" y="21"/>
                    </a:lnTo>
                    <a:lnTo>
                      <a:pt x="246" y="21"/>
                    </a:lnTo>
                    <a:lnTo>
                      <a:pt x="249" y="21"/>
                    </a:lnTo>
                    <a:lnTo>
                      <a:pt x="251" y="21"/>
                    </a:lnTo>
                    <a:lnTo>
                      <a:pt x="253" y="21"/>
                    </a:lnTo>
                    <a:lnTo>
                      <a:pt x="255" y="21"/>
                    </a:lnTo>
                    <a:lnTo>
                      <a:pt x="257" y="21"/>
                    </a:lnTo>
                    <a:lnTo>
                      <a:pt x="260" y="21"/>
                    </a:lnTo>
                    <a:lnTo>
                      <a:pt x="260" y="23"/>
                    </a:lnTo>
                    <a:lnTo>
                      <a:pt x="261" y="25"/>
                    </a:lnTo>
                    <a:lnTo>
                      <a:pt x="261" y="28"/>
                    </a:lnTo>
                    <a:lnTo>
                      <a:pt x="261" y="30"/>
                    </a:lnTo>
                    <a:lnTo>
                      <a:pt x="261" y="32"/>
                    </a:lnTo>
                    <a:lnTo>
                      <a:pt x="261" y="35"/>
                    </a:lnTo>
                    <a:lnTo>
                      <a:pt x="261" y="37"/>
                    </a:lnTo>
                    <a:lnTo>
                      <a:pt x="260" y="37"/>
                    </a:lnTo>
                    <a:lnTo>
                      <a:pt x="260" y="39"/>
                    </a:lnTo>
                    <a:lnTo>
                      <a:pt x="257" y="39"/>
                    </a:lnTo>
                    <a:lnTo>
                      <a:pt x="257" y="42"/>
                    </a:lnTo>
                    <a:lnTo>
                      <a:pt x="255" y="42"/>
                    </a:lnTo>
                    <a:lnTo>
                      <a:pt x="255" y="44"/>
                    </a:lnTo>
                    <a:lnTo>
                      <a:pt x="253" y="46"/>
                    </a:lnTo>
                    <a:lnTo>
                      <a:pt x="253" y="48"/>
                    </a:lnTo>
                    <a:lnTo>
                      <a:pt x="255" y="48"/>
                    </a:lnTo>
                    <a:lnTo>
                      <a:pt x="257" y="48"/>
                    </a:lnTo>
                    <a:lnTo>
                      <a:pt x="260" y="48"/>
                    </a:lnTo>
                    <a:lnTo>
                      <a:pt x="261" y="46"/>
                    </a:lnTo>
                    <a:lnTo>
                      <a:pt x="261" y="44"/>
                    </a:lnTo>
                    <a:lnTo>
                      <a:pt x="264" y="44"/>
                    </a:lnTo>
                    <a:lnTo>
                      <a:pt x="264" y="42"/>
                    </a:lnTo>
                    <a:lnTo>
                      <a:pt x="264" y="39"/>
                    </a:lnTo>
                    <a:lnTo>
                      <a:pt x="266" y="39"/>
                    </a:lnTo>
                    <a:lnTo>
                      <a:pt x="266" y="37"/>
                    </a:lnTo>
                    <a:lnTo>
                      <a:pt x="266" y="35"/>
                    </a:lnTo>
                    <a:lnTo>
                      <a:pt x="268" y="35"/>
                    </a:lnTo>
                    <a:lnTo>
                      <a:pt x="268" y="32"/>
                    </a:lnTo>
                    <a:lnTo>
                      <a:pt x="268" y="30"/>
                    </a:lnTo>
                    <a:lnTo>
                      <a:pt x="270" y="30"/>
                    </a:lnTo>
                    <a:lnTo>
                      <a:pt x="272" y="30"/>
                    </a:lnTo>
                    <a:lnTo>
                      <a:pt x="274" y="30"/>
                    </a:lnTo>
                    <a:lnTo>
                      <a:pt x="277" y="30"/>
                    </a:lnTo>
                    <a:lnTo>
                      <a:pt x="279" y="32"/>
                    </a:lnTo>
                    <a:lnTo>
                      <a:pt x="281" y="32"/>
                    </a:lnTo>
                    <a:lnTo>
                      <a:pt x="281" y="35"/>
                    </a:lnTo>
                    <a:lnTo>
                      <a:pt x="283" y="35"/>
                    </a:lnTo>
                    <a:lnTo>
                      <a:pt x="283" y="37"/>
                    </a:lnTo>
                    <a:lnTo>
                      <a:pt x="283" y="39"/>
                    </a:lnTo>
                    <a:lnTo>
                      <a:pt x="285" y="39"/>
                    </a:lnTo>
                    <a:lnTo>
                      <a:pt x="285" y="42"/>
                    </a:lnTo>
                    <a:lnTo>
                      <a:pt x="288" y="44"/>
                    </a:lnTo>
                    <a:lnTo>
                      <a:pt x="288" y="46"/>
                    </a:lnTo>
                    <a:lnTo>
                      <a:pt x="290" y="46"/>
                    </a:lnTo>
                    <a:lnTo>
                      <a:pt x="292" y="44"/>
                    </a:lnTo>
                    <a:lnTo>
                      <a:pt x="294" y="42"/>
                    </a:lnTo>
                    <a:lnTo>
                      <a:pt x="296" y="39"/>
                    </a:lnTo>
                    <a:lnTo>
                      <a:pt x="298" y="42"/>
                    </a:lnTo>
                    <a:lnTo>
                      <a:pt x="301" y="44"/>
                    </a:lnTo>
                    <a:lnTo>
                      <a:pt x="301" y="46"/>
                    </a:lnTo>
                    <a:lnTo>
                      <a:pt x="301" y="48"/>
                    </a:lnTo>
                    <a:lnTo>
                      <a:pt x="301" y="51"/>
                    </a:lnTo>
                    <a:lnTo>
                      <a:pt x="303" y="51"/>
                    </a:lnTo>
                    <a:lnTo>
                      <a:pt x="303" y="53"/>
                    </a:lnTo>
                    <a:lnTo>
                      <a:pt x="305" y="56"/>
                    </a:lnTo>
                    <a:lnTo>
                      <a:pt x="307" y="58"/>
                    </a:lnTo>
                    <a:lnTo>
                      <a:pt x="309" y="58"/>
                    </a:lnTo>
                    <a:lnTo>
                      <a:pt x="309" y="60"/>
                    </a:lnTo>
                    <a:lnTo>
                      <a:pt x="311" y="60"/>
                    </a:lnTo>
                    <a:lnTo>
                      <a:pt x="314" y="62"/>
                    </a:lnTo>
                    <a:lnTo>
                      <a:pt x="315" y="62"/>
                    </a:lnTo>
                    <a:lnTo>
                      <a:pt x="318" y="65"/>
                    </a:lnTo>
                    <a:lnTo>
                      <a:pt x="320" y="67"/>
                    </a:lnTo>
                    <a:lnTo>
                      <a:pt x="322" y="67"/>
                    </a:lnTo>
                    <a:lnTo>
                      <a:pt x="322" y="69"/>
                    </a:lnTo>
                    <a:lnTo>
                      <a:pt x="324" y="69"/>
                    </a:lnTo>
                    <a:lnTo>
                      <a:pt x="324" y="72"/>
                    </a:lnTo>
                    <a:lnTo>
                      <a:pt x="322" y="74"/>
                    </a:lnTo>
                    <a:lnTo>
                      <a:pt x="322" y="76"/>
                    </a:lnTo>
                    <a:lnTo>
                      <a:pt x="322" y="79"/>
                    </a:lnTo>
                    <a:lnTo>
                      <a:pt x="320" y="79"/>
                    </a:lnTo>
                    <a:lnTo>
                      <a:pt x="320" y="81"/>
                    </a:lnTo>
                    <a:lnTo>
                      <a:pt x="318" y="83"/>
                    </a:lnTo>
                    <a:lnTo>
                      <a:pt x="315" y="86"/>
                    </a:lnTo>
                    <a:lnTo>
                      <a:pt x="314" y="86"/>
                    </a:lnTo>
                    <a:lnTo>
                      <a:pt x="314" y="88"/>
                    </a:lnTo>
                    <a:lnTo>
                      <a:pt x="311" y="88"/>
                    </a:lnTo>
                    <a:lnTo>
                      <a:pt x="311" y="90"/>
                    </a:lnTo>
                    <a:lnTo>
                      <a:pt x="311" y="92"/>
                    </a:lnTo>
                    <a:lnTo>
                      <a:pt x="311" y="95"/>
                    </a:lnTo>
                    <a:lnTo>
                      <a:pt x="314" y="95"/>
                    </a:lnTo>
                    <a:lnTo>
                      <a:pt x="315" y="92"/>
                    </a:lnTo>
                    <a:lnTo>
                      <a:pt x="318" y="92"/>
                    </a:lnTo>
                    <a:lnTo>
                      <a:pt x="320" y="90"/>
                    </a:lnTo>
                    <a:lnTo>
                      <a:pt x="322" y="90"/>
                    </a:lnTo>
                    <a:lnTo>
                      <a:pt x="324" y="88"/>
                    </a:lnTo>
                    <a:lnTo>
                      <a:pt x="326" y="88"/>
                    </a:lnTo>
                    <a:lnTo>
                      <a:pt x="329" y="88"/>
                    </a:lnTo>
                    <a:lnTo>
                      <a:pt x="329" y="90"/>
                    </a:lnTo>
                    <a:lnTo>
                      <a:pt x="331" y="90"/>
                    </a:lnTo>
                    <a:lnTo>
                      <a:pt x="331" y="92"/>
                    </a:lnTo>
                    <a:lnTo>
                      <a:pt x="331" y="95"/>
                    </a:lnTo>
                    <a:lnTo>
                      <a:pt x="331" y="97"/>
                    </a:lnTo>
                    <a:lnTo>
                      <a:pt x="329" y="100"/>
                    </a:lnTo>
                    <a:lnTo>
                      <a:pt x="326" y="100"/>
                    </a:lnTo>
                    <a:lnTo>
                      <a:pt x="326" y="102"/>
                    </a:lnTo>
                    <a:lnTo>
                      <a:pt x="324" y="104"/>
                    </a:lnTo>
                    <a:lnTo>
                      <a:pt x="324" y="106"/>
                    </a:lnTo>
                    <a:lnTo>
                      <a:pt x="322" y="109"/>
                    </a:lnTo>
                    <a:lnTo>
                      <a:pt x="320" y="111"/>
                    </a:lnTo>
                    <a:lnTo>
                      <a:pt x="320" y="114"/>
                    </a:lnTo>
                    <a:lnTo>
                      <a:pt x="318" y="116"/>
                    </a:lnTo>
                    <a:lnTo>
                      <a:pt x="318" y="118"/>
                    </a:lnTo>
                    <a:lnTo>
                      <a:pt x="315" y="120"/>
                    </a:lnTo>
                    <a:lnTo>
                      <a:pt x="315" y="123"/>
                    </a:lnTo>
                    <a:lnTo>
                      <a:pt x="314" y="125"/>
                    </a:lnTo>
                    <a:lnTo>
                      <a:pt x="314" y="127"/>
                    </a:lnTo>
                    <a:lnTo>
                      <a:pt x="311" y="130"/>
                    </a:lnTo>
                    <a:lnTo>
                      <a:pt x="311" y="132"/>
                    </a:lnTo>
                    <a:lnTo>
                      <a:pt x="311" y="134"/>
                    </a:lnTo>
                    <a:lnTo>
                      <a:pt x="311" y="137"/>
                    </a:lnTo>
                    <a:lnTo>
                      <a:pt x="309" y="137"/>
                    </a:lnTo>
                    <a:lnTo>
                      <a:pt x="309" y="139"/>
                    </a:lnTo>
                    <a:lnTo>
                      <a:pt x="309" y="141"/>
                    </a:lnTo>
                    <a:lnTo>
                      <a:pt x="309" y="144"/>
                    </a:lnTo>
                    <a:lnTo>
                      <a:pt x="309" y="146"/>
                    </a:lnTo>
                    <a:lnTo>
                      <a:pt x="309" y="148"/>
                    </a:lnTo>
                    <a:lnTo>
                      <a:pt x="309" y="150"/>
                    </a:lnTo>
                    <a:lnTo>
                      <a:pt x="309" y="153"/>
                    </a:lnTo>
                    <a:lnTo>
                      <a:pt x="309" y="155"/>
                    </a:lnTo>
                    <a:lnTo>
                      <a:pt x="309" y="158"/>
                    </a:lnTo>
                    <a:lnTo>
                      <a:pt x="309" y="160"/>
                    </a:lnTo>
                    <a:lnTo>
                      <a:pt x="309" y="162"/>
                    </a:lnTo>
                    <a:lnTo>
                      <a:pt x="309" y="164"/>
                    </a:lnTo>
                    <a:lnTo>
                      <a:pt x="309" y="167"/>
                    </a:lnTo>
                    <a:lnTo>
                      <a:pt x="309" y="169"/>
                    </a:lnTo>
                    <a:lnTo>
                      <a:pt x="309" y="171"/>
                    </a:lnTo>
                    <a:lnTo>
                      <a:pt x="311" y="171"/>
                    </a:lnTo>
                    <a:lnTo>
                      <a:pt x="314" y="169"/>
                    </a:lnTo>
                    <a:lnTo>
                      <a:pt x="315" y="167"/>
                    </a:lnTo>
                    <a:lnTo>
                      <a:pt x="315" y="164"/>
                    </a:lnTo>
                    <a:lnTo>
                      <a:pt x="318" y="164"/>
                    </a:lnTo>
                    <a:lnTo>
                      <a:pt x="318" y="162"/>
                    </a:lnTo>
                    <a:lnTo>
                      <a:pt x="320" y="160"/>
                    </a:lnTo>
                    <a:lnTo>
                      <a:pt x="320" y="158"/>
                    </a:lnTo>
                    <a:lnTo>
                      <a:pt x="322" y="158"/>
                    </a:lnTo>
                    <a:lnTo>
                      <a:pt x="322" y="155"/>
                    </a:lnTo>
                    <a:lnTo>
                      <a:pt x="324" y="153"/>
                    </a:lnTo>
                    <a:lnTo>
                      <a:pt x="324" y="150"/>
                    </a:lnTo>
                    <a:lnTo>
                      <a:pt x="326" y="150"/>
                    </a:lnTo>
                    <a:lnTo>
                      <a:pt x="326" y="148"/>
                    </a:lnTo>
                    <a:lnTo>
                      <a:pt x="329" y="148"/>
                    </a:lnTo>
                    <a:lnTo>
                      <a:pt x="329" y="146"/>
                    </a:lnTo>
                    <a:lnTo>
                      <a:pt x="329" y="144"/>
                    </a:lnTo>
                    <a:lnTo>
                      <a:pt x="331" y="144"/>
                    </a:lnTo>
                    <a:lnTo>
                      <a:pt x="331" y="141"/>
                    </a:lnTo>
                    <a:lnTo>
                      <a:pt x="333" y="141"/>
                    </a:lnTo>
                    <a:lnTo>
                      <a:pt x="333" y="139"/>
                    </a:lnTo>
                    <a:lnTo>
                      <a:pt x="333" y="137"/>
                    </a:lnTo>
                    <a:lnTo>
                      <a:pt x="335" y="134"/>
                    </a:lnTo>
                    <a:lnTo>
                      <a:pt x="335" y="132"/>
                    </a:lnTo>
                    <a:lnTo>
                      <a:pt x="335" y="130"/>
                    </a:lnTo>
                    <a:lnTo>
                      <a:pt x="337" y="127"/>
                    </a:lnTo>
                    <a:lnTo>
                      <a:pt x="337" y="125"/>
                    </a:lnTo>
                    <a:lnTo>
                      <a:pt x="337" y="123"/>
                    </a:lnTo>
                    <a:lnTo>
                      <a:pt x="337" y="120"/>
                    </a:lnTo>
                    <a:lnTo>
                      <a:pt x="337" y="118"/>
                    </a:lnTo>
                    <a:lnTo>
                      <a:pt x="337" y="116"/>
                    </a:lnTo>
                    <a:lnTo>
                      <a:pt x="339" y="114"/>
                    </a:lnTo>
                    <a:lnTo>
                      <a:pt x="339" y="111"/>
                    </a:lnTo>
                    <a:lnTo>
                      <a:pt x="342" y="109"/>
                    </a:lnTo>
                    <a:lnTo>
                      <a:pt x="342" y="106"/>
                    </a:lnTo>
                    <a:lnTo>
                      <a:pt x="344" y="106"/>
                    </a:lnTo>
                    <a:lnTo>
                      <a:pt x="346" y="104"/>
                    </a:lnTo>
                    <a:lnTo>
                      <a:pt x="348" y="104"/>
                    </a:lnTo>
                    <a:lnTo>
                      <a:pt x="350" y="102"/>
                    </a:lnTo>
                    <a:lnTo>
                      <a:pt x="352" y="102"/>
                    </a:lnTo>
                    <a:lnTo>
                      <a:pt x="352" y="104"/>
                    </a:lnTo>
                    <a:lnTo>
                      <a:pt x="355" y="104"/>
                    </a:lnTo>
                    <a:lnTo>
                      <a:pt x="357" y="104"/>
                    </a:lnTo>
                    <a:lnTo>
                      <a:pt x="359" y="106"/>
                    </a:lnTo>
                    <a:lnTo>
                      <a:pt x="359" y="109"/>
                    </a:lnTo>
                    <a:lnTo>
                      <a:pt x="359" y="111"/>
                    </a:lnTo>
                    <a:lnTo>
                      <a:pt x="359" y="114"/>
                    </a:lnTo>
                    <a:lnTo>
                      <a:pt x="357" y="116"/>
                    </a:lnTo>
                    <a:lnTo>
                      <a:pt x="355" y="116"/>
                    </a:lnTo>
                    <a:lnTo>
                      <a:pt x="352" y="116"/>
                    </a:lnTo>
                    <a:lnTo>
                      <a:pt x="350" y="116"/>
                    </a:lnTo>
                    <a:lnTo>
                      <a:pt x="350" y="118"/>
                    </a:lnTo>
                    <a:lnTo>
                      <a:pt x="350" y="120"/>
                    </a:lnTo>
                    <a:lnTo>
                      <a:pt x="352" y="120"/>
                    </a:lnTo>
                    <a:lnTo>
                      <a:pt x="352" y="123"/>
                    </a:lnTo>
                    <a:lnTo>
                      <a:pt x="352" y="125"/>
                    </a:lnTo>
                    <a:lnTo>
                      <a:pt x="352" y="127"/>
                    </a:lnTo>
                    <a:lnTo>
                      <a:pt x="350" y="127"/>
                    </a:lnTo>
                    <a:lnTo>
                      <a:pt x="350" y="130"/>
                    </a:lnTo>
                    <a:lnTo>
                      <a:pt x="348" y="130"/>
                    </a:lnTo>
                    <a:lnTo>
                      <a:pt x="346" y="130"/>
                    </a:lnTo>
                    <a:lnTo>
                      <a:pt x="344" y="130"/>
                    </a:lnTo>
                    <a:lnTo>
                      <a:pt x="344" y="132"/>
                    </a:lnTo>
                    <a:lnTo>
                      <a:pt x="342" y="132"/>
                    </a:lnTo>
                    <a:lnTo>
                      <a:pt x="342" y="134"/>
                    </a:lnTo>
                    <a:lnTo>
                      <a:pt x="339" y="134"/>
                    </a:lnTo>
                    <a:lnTo>
                      <a:pt x="339" y="137"/>
                    </a:lnTo>
                    <a:lnTo>
                      <a:pt x="339" y="139"/>
                    </a:lnTo>
                    <a:lnTo>
                      <a:pt x="342" y="139"/>
                    </a:lnTo>
                    <a:lnTo>
                      <a:pt x="342" y="141"/>
                    </a:lnTo>
                    <a:lnTo>
                      <a:pt x="344" y="141"/>
                    </a:lnTo>
                    <a:lnTo>
                      <a:pt x="344" y="144"/>
                    </a:lnTo>
                    <a:lnTo>
                      <a:pt x="346" y="144"/>
                    </a:lnTo>
                    <a:lnTo>
                      <a:pt x="348" y="144"/>
                    </a:lnTo>
                    <a:lnTo>
                      <a:pt x="350" y="144"/>
                    </a:lnTo>
                    <a:lnTo>
                      <a:pt x="352" y="144"/>
                    </a:lnTo>
                    <a:lnTo>
                      <a:pt x="355" y="144"/>
                    </a:lnTo>
                    <a:lnTo>
                      <a:pt x="355" y="141"/>
                    </a:lnTo>
                    <a:lnTo>
                      <a:pt x="357" y="141"/>
                    </a:lnTo>
                    <a:lnTo>
                      <a:pt x="357" y="139"/>
                    </a:lnTo>
                    <a:lnTo>
                      <a:pt x="359" y="139"/>
                    </a:lnTo>
                    <a:lnTo>
                      <a:pt x="359" y="137"/>
                    </a:lnTo>
                    <a:lnTo>
                      <a:pt x="359" y="134"/>
                    </a:lnTo>
                    <a:lnTo>
                      <a:pt x="361" y="132"/>
                    </a:lnTo>
                    <a:lnTo>
                      <a:pt x="361" y="130"/>
                    </a:lnTo>
                    <a:lnTo>
                      <a:pt x="361" y="127"/>
                    </a:lnTo>
                    <a:lnTo>
                      <a:pt x="363" y="125"/>
                    </a:lnTo>
                    <a:lnTo>
                      <a:pt x="365" y="123"/>
                    </a:lnTo>
                    <a:lnTo>
                      <a:pt x="368" y="120"/>
                    </a:lnTo>
                    <a:lnTo>
                      <a:pt x="370" y="118"/>
                    </a:lnTo>
                    <a:lnTo>
                      <a:pt x="370" y="116"/>
                    </a:lnTo>
                    <a:lnTo>
                      <a:pt x="372" y="116"/>
                    </a:lnTo>
                    <a:lnTo>
                      <a:pt x="372" y="114"/>
                    </a:lnTo>
                    <a:lnTo>
                      <a:pt x="374" y="114"/>
                    </a:lnTo>
                    <a:lnTo>
                      <a:pt x="376" y="114"/>
                    </a:lnTo>
                    <a:lnTo>
                      <a:pt x="376" y="111"/>
                    </a:lnTo>
                    <a:lnTo>
                      <a:pt x="378" y="111"/>
                    </a:lnTo>
                    <a:lnTo>
                      <a:pt x="378" y="114"/>
                    </a:lnTo>
                    <a:lnTo>
                      <a:pt x="380" y="114"/>
                    </a:lnTo>
                    <a:lnTo>
                      <a:pt x="383" y="114"/>
                    </a:lnTo>
                    <a:lnTo>
                      <a:pt x="385" y="114"/>
                    </a:lnTo>
                    <a:lnTo>
                      <a:pt x="387" y="114"/>
                    </a:lnTo>
                    <a:lnTo>
                      <a:pt x="389" y="114"/>
                    </a:lnTo>
                    <a:lnTo>
                      <a:pt x="391" y="111"/>
                    </a:lnTo>
                    <a:lnTo>
                      <a:pt x="391" y="109"/>
                    </a:lnTo>
                    <a:lnTo>
                      <a:pt x="393" y="106"/>
                    </a:lnTo>
                    <a:lnTo>
                      <a:pt x="396" y="109"/>
                    </a:lnTo>
                    <a:lnTo>
                      <a:pt x="398" y="111"/>
                    </a:lnTo>
                    <a:lnTo>
                      <a:pt x="400" y="111"/>
                    </a:lnTo>
                    <a:lnTo>
                      <a:pt x="400" y="109"/>
                    </a:lnTo>
                    <a:lnTo>
                      <a:pt x="402" y="109"/>
                    </a:lnTo>
                    <a:lnTo>
                      <a:pt x="402" y="106"/>
                    </a:lnTo>
                    <a:lnTo>
                      <a:pt x="404" y="106"/>
                    </a:lnTo>
                    <a:lnTo>
                      <a:pt x="404" y="104"/>
                    </a:lnTo>
                    <a:lnTo>
                      <a:pt x="404" y="102"/>
                    </a:lnTo>
                    <a:lnTo>
                      <a:pt x="406" y="102"/>
                    </a:lnTo>
                    <a:lnTo>
                      <a:pt x="406" y="100"/>
                    </a:lnTo>
                    <a:lnTo>
                      <a:pt x="409" y="100"/>
                    </a:lnTo>
                    <a:lnTo>
                      <a:pt x="411" y="100"/>
                    </a:lnTo>
                    <a:lnTo>
                      <a:pt x="413" y="100"/>
                    </a:lnTo>
                    <a:lnTo>
                      <a:pt x="415" y="100"/>
                    </a:lnTo>
                    <a:lnTo>
                      <a:pt x="417" y="100"/>
                    </a:lnTo>
                    <a:lnTo>
                      <a:pt x="420" y="100"/>
                    </a:lnTo>
                    <a:lnTo>
                      <a:pt x="421" y="100"/>
                    </a:lnTo>
                    <a:lnTo>
                      <a:pt x="424" y="100"/>
                    </a:lnTo>
                    <a:lnTo>
                      <a:pt x="426" y="100"/>
                    </a:lnTo>
                    <a:lnTo>
                      <a:pt x="428" y="100"/>
                    </a:lnTo>
                    <a:lnTo>
                      <a:pt x="430" y="100"/>
                    </a:lnTo>
                    <a:lnTo>
                      <a:pt x="432" y="102"/>
                    </a:lnTo>
                    <a:lnTo>
                      <a:pt x="434" y="102"/>
                    </a:lnTo>
                    <a:lnTo>
                      <a:pt x="437" y="102"/>
                    </a:lnTo>
                    <a:lnTo>
                      <a:pt x="437" y="104"/>
                    </a:lnTo>
                    <a:lnTo>
                      <a:pt x="439" y="104"/>
                    </a:lnTo>
                    <a:lnTo>
                      <a:pt x="439" y="106"/>
                    </a:lnTo>
                    <a:lnTo>
                      <a:pt x="441" y="106"/>
                    </a:lnTo>
                    <a:lnTo>
                      <a:pt x="441" y="109"/>
                    </a:lnTo>
                    <a:lnTo>
                      <a:pt x="443" y="109"/>
                    </a:lnTo>
                    <a:lnTo>
                      <a:pt x="443" y="111"/>
                    </a:lnTo>
                    <a:lnTo>
                      <a:pt x="445" y="111"/>
                    </a:lnTo>
                    <a:lnTo>
                      <a:pt x="445" y="114"/>
                    </a:lnTo>
                    <a:lnTo>
                      <a:pt x="447" y="114"/>
                    </a:lnTo>
                    <a:lnTo>
                      <a:pt x="450" y="114"/>
                    </a:lnTo>
                    <a:lnTo>
                      <a:pt x="450" y="116"/>
                    </a:lnTo>
                    <a:lnTo>
                      <a:pt x="452" y="116"/>
                    </a:lnTo>
                    <a:lnTo>
                      <a:pt x="454" y="116"/>
                    </a:lnTo>
                    <a:lnTo>
                      <a:pt x="456" y="116"/>
                    </a:lnTo>
                    <a:lnTo>
                      <a:pt x="456" y="118"/>
                    </a:lnTo>
                    <a:lnTo>
                      <a:pt x="458" y="118"/>
                    </a:lnTo>
                    <a:lnTo>
                      <a:pt x="461" y="118"/>
                    </a:lnTo>
                    <a:lnTo>
                      <a:pt x="463" y="118"/>
                    </a:lnTo>
                    <a:lnTo>
                      <a:pt x="465" y="118"/>
                    </a:lnTo>
                    <a:lnTo>
                      <a:pt x="467" y="118"/>
                    </a:lnTo>
                    <a:lnTo>
                      <a:pt x="467" y="120"/>
                    </a:lnTo>
                    <a:lnTo>
                      <a:pt x="469" y="120"/>
                    </a:lnTo>
                    <a:lnTo>
                      <a:pt x="471" y="123"/>
                    </a:lnTo>
                    <a:lnTo>
                      <a:pt x="474" y="125"/>
                    </a:lnTo>
                    <a:lnTo>
                      <a:pt x="475" y="127"/>
                    </a:lnTo>
                    <a:lnTo>
                      <a:pt x="478" y="127"/>
                    </a:lnTo>
                    <a:lnTo>
                      <a:pt x="480" y="127"/>
                    </a:lnTo>
                    <a:lnTo>
                      <a:pt x="480" y="130"/>
                    </a:lnTo>
                    <a:lnTo>
                      <a:pt x="482" y="130"/>
                    </a:lnTo>
                    <a:lnTo>
                      <a:pt x="484" y="130"/>
                    </a:lnTo>
                    <a:lnTo>
                      <a:pt x="486" y="130"/>
                    </a:lnTo>
                    <a:lnTo>
                      <a:pt x="486" y="132"/>
                    </a:lnTo>
                    <a:lnTo>
                      <a:pt x="488" y="134"/>
                    </a:lnTo>
                    <a:lnTo>
                      <a:pt x="488" y="137"/>
                    </a:lnTo>
                    <a:lnTo>
                      <a:pt x="491" y="137"/>
                    </a:lnTo>
                    <a:lnTo>
                      <a:pt x="491" y="139"/>
                    </a:lnTo>
                    <a:lnTo>
                      <a:pt x="493" y="141"/>
                    </a:lnTo>
                    <a:lnTo>
                      <a:pt x="495" y="141"/>
                    </a:lnTo>
                    <a:lnTo>
                      <a:pt x="497" y="141"/>
                    </a:lnTo>
                    <a:lnTo>
                      <a:pt x="497" y="139"/>
                    </a:lnTo>
                    <a:lnTo>
                      <a:pt x="499" y="139"/>
                    </a:lnTo>
                    <a:lnTo>
                      <a:pt x="502" y="139"/>
                    </a:lnTo>
                    <a:lnTo>
                      <a:pt x="502" y="137"/>
                    </a:lnTo>
                    <a:lnTo>
                      <a:pt x="504" y="137"/>
                    </a:lnTo>
                    <a:lnTo>
                      <a:pt x="506" y="137"/>
                    </a:lnTo>
                    <a:lnTo>
                      <a:pt x="508" y="137"/>
                    </a:lnTo>
                    <a:lnTo>
                      <a:pt x="510" y="137"/>
                    </a:lnTo>
                    <a:lnTo>
                      <a:pt x="512" y="137"/>
                    </a:lnTo>
                    <a:lnTo>
                      <a:pt x="512" y="139"/>
                    </a:lnTo>
                    <a:lnTo>
                      <a:pt x="515" y="139"/>
                    </a:lnTo>
                    <a:lnTo>
                      <a:pt x="517" y="141"/>
                    </a:lnTo>
                    <a:lnTo>
                      <a:pt x="519" y="141"/>
                    </a:lnTo>
                    <a:lnTo>
                      <a:pt x="521" y="141"/>
                    </a:lnTo>
                    <a:lnTo>
                      <a:pt x="521" y="139"/>
                    </a:lnTo>
                    <a:lnTo>
                      <a:pt x="523" y="139"/>
                    </a:lnTo>
                    <a:lnTo>
                      <a:pt x="523" y="137"/>
                    </a:lnTo>
                    <a:lnTo>
                      <a:pt x="525" y="137"/>
                    </a:lnTo>
                    <a:lnTo>
                      <a:pt x="525" y="134"/>
                    </a:lnTo>
                    <a:lnTo>
                      <a:pt x="525" y="132"/>
                    </a:lnTo>
                    <a:lnTo>
                      <a:pt x="528" y="132"/>
                    </a:lnTo>
                    <a:lnTo>
                      <a:pt x="529" y="132"/>
                    </a:lnTo>
                    <a:lnTo>
                      <a:pt x="534" y="13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Rectangle 130"/>
              <p:cNvSpPr>
                <a:spLocks noChangeArrowheads="1"/>
              </p:cNvSpPr>
              <p:nvPr/>
            </p:nvSpPr>
            <p:spPr bwMode="auto">
              <a:xfrm>
                <a:off x="4191" y="1660"/>
                <a:ext cx="141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Freeform 131"/>
              <p:cNvSpPr>
                <a:spLocks/>
              </p:cNvSpPr>
              <p:nvPr/>
            </p:nvSpPr>
            <p:spPr bwMode="auto">
              <a:xfrm>
                <a:off x="1838" y="332"/>
                <a:ext cx="1422" cy="1338"/>
              </a:xfrm>
              <a:custGeom>
                <a:avLst/>
                <a:gdLst>
                  <a:gd name="T0" fmla="*/ 2147483647 w 994"/>
                  <a:gd name="T1" fmla="*/ 2147483647 h 1006"/>
                  <a:gd name="T2" fmla="*/ 2147483647 w 994"/>
                  <a:gd name="T3" fmla="*/ 2147483647 h 1006"/>
                  <a:gd name="T4" fmla="*/ 2147483647 w 994"/>
                  <a:gd name="T5" fmla="*/ 2147483647 h 1006"/>
                  <a:gd name="T6" fmla="*/ 2147483647 w 994"/>
                  <a:gd name="T7" fmla="*/ 2147483647 h 1006"/>
                  <a:gd name="T8" fmla="*/ 2147483647 w 994"/>
                  <a:gd name="T9" fmla="*/ 2147483647 h 1006"/>
                  <a:gd name="T10" fmla="*/ 2147483647 w 994"/>
                  <a:gd name="T11" fmla="*/ 2147483647 h 1006"/>
                  <a:gd name="T12" fmla="*/ 2147483647 w 994"/>
                  <a:gd name="T13" fmla="*/ 2147483647 h 1006"/>
                  <a:gd name="T14" fmla="*/ 2147483647 w 994"/>
                  <a:gd name="T15" fmla="*/ 2147483647 h 1006"/>
                  <a:gd name="T16" fmla="*/ 2147483647 w 994"/>
                  <a:gd name="T17" fmla="*/ 2147483647 h 1006"/>
                  <a:gd name="T18" fmla="*/ 2147483647 w 994"/>
                  <a:gd name="T19" fmla="*/ 2147483647 h 1006"/>
                  <a:gd name="T20" fmla="*/ 2147483647 w 994"/>
                  <a:gd name="T21" fmla="*/ 2147483647 h 1006"/>
                  <a:gd name="T22" fmla="*/ 2147483647 w 994"/>
                  <a:gd name="T23" fmla="*/ 2147483647 h 1006"/>
                  <a:gd name="T24" fmla="*/ 2147483647 w 994"/>
                  <a:gd name="T25" fmla="*/ 2147483647 h 1006"/>
                  <a:gd name="T26" fmla="*/ 2147483647 w 994"/>
                  <a:gd name="T27" fmla="*/ 2147483647 h 1006"/>
                  <a:gd name="T28" fmla="*/ 2147483647 w 994"/>
                  <a:gd name="T29" fmla="*/ 2147483647 h 1006"/>
                  <a:gd name="T30" fmla="*/ 2147483647 w 994"/>
                  <a:gd name="T31" fmla="*/ 2147483647 h 1006"/>
                  <a:gd name="T32" fmla="*/ 2147483647 w 994"/>
                  <a:gd name="T33" fmla="*/ 2147483647 h 1006"/>
                  <a:gd name="T34" fmla="*/ 2147483647 w 994"/>
                  <a:gd name="T35" fmla="*/ 2147483647 h 1006"/>
                  <a:gd name="T36" fmla="*/ 2147483647 w 994"/>
                  <a:gd name="T37" fmla="*/ 2122962496 h 1006"/>
                  <a:gd name="T38" fmla="*/ 2147483647 w 994"/>
                  <a:gd name="T39" fmla="*/ 1847900366 h 1006"/>
                  <a:gd name="T40" fmla="*/ 2147483647 w 994"/>
                  <a:gd name="T41" fmla="*/ 1610678226 h 1006"/>
                  <a:gd name="T42" fmla="*/ 2147483647 w 994"/>
                  <a:gd name="T43" fmla="*/ 766997317 h 1006"/>
                  <a:gd name="T44" fmla="*/ 2147483647 w 994"/>
                  <a:gd name="T45" fmla="*/ 558305128 h 1006"/>
                  <a:gd name="T46" fmla="*/ 2147483647 w 994"/>
                  <a:gd name="T47" fmla="*/ 546313126 h 1006"/>
                  <a:gd name="T48" fmla="*/ 2147483647 w 994"/>
                  <a:gd name="T49" fmla="*/ 341435244 h 1006"/>
                  <a:gd name="T50" fmla="*/ 2147483647 w 994"/>
                  <a:gd name="T51" fmla="*/ 358779617 h 1006"/>
                  <a:gd name="T52" fmla="*/ 2147483647 w 994"/>
                  <a:gd name="T53" fmla="*/ 358779617 h 1006"/>
                  <a:gd name="T54" fmla="*/ 2147483647 w 994"/>
                  <a:gd name="T55" fmla="*/ 118046806 h 1006"/>
                  <a:gd name="T56" fmla="*/ 2147483647 w 994"/>
                  <a:gd name="T57" fmla="*/ 75834198 h 1006"/>
                  <a:gd name="T58" fmla="*/ 2147483647 w 994"/>
                  <a:gd name="T59" fmla="*/ 0 h 1006"/>
                  <a:gd name="T60" fmla="*/ 2147483647 w 994"/>
                  <a:gd name="T61" fmla="*/ 315613410 h 1006"/>
                  <a:gd name="T62" fmla="*/ 2147483647 w 994"/>
                  <a:gd name="T63" fmla="*/ 469498660 h 1006"/>
                  <a:gd name="T64" fmla="*/ 2147483647 w 994"/>
                  <a:gd name="T65" fmla="*/ 614807135 h 1006"/>
                  <a:gd name="T66" fmla="*/ 2147483647 w 994"/>
                  <a:gd name="T67" fmla="*/ 902334803 h 1006"/>
                  <a:gd name="T68" fmla="*/ 2147483647 w 994"/>
                  <a:gd name="T69" fmla="*/ 1186424038 h 1006"/>
                  <a:gd name="T70" fmla="*/ 2147483647 w 994"/>
                  <a:gd name="T71" fmla="*/ 1413673177 h 1006"/>
                  <a:gd name="T72" fmla="*/ 2147483647 w 994"/>
                  <a:gd name="T73" fmla="*/ 1713841195 h 1006"/>
                  <a:gd name="T74" fmla="*/ 2147483647 w 994"/>
                  <a:gd name="T75" fmla="*/ 1847900366 h 1006"/>
                  <a:gd name="T76" fmla="*/ 2147483647 w 994"/>
                  <a:gd name="T77" fmla="*/ 2088362813 h 1006"/>
                  <a:gd name="T78" fmla="*/ 2147483647 w 994"/>
                  <a:gd name="T79" fmla="*/ 2044725894 h 1006"/>
                  <a:gd name="T80" fmla="*/ 2147483647 w 994"/>
                  <a:gd name="T81" fmla="*/ 1923849861 h 1006"/>
                  <a:gd name="T82" fmla="*/ 2147483647 w 994"/>
                  <a:gd name="T83" fmla="*/ 2147483647 h 1006"/>
                  <a:gd name="T84" fmla="*/ 2147483647 w 994"/>
                  <a:gd name="T85" fmla="*/ 2147483647 h 1006"/>
                  <a:gd name="T86" fmla="*/ 2147483647 w 994"/>
                  <a:gd name="T87" fmla="*/ 2147483647 h 1006"/>
                  <a:gd name="T88" fmla="*/ 2147483647 w 994"/>
                  <a:gd name="T89" fmla="*/ 2147483647 h 1006"/>
                  <a:gd name="T90" fmla="*/ 2147483647 w 994"/>
                  <a:gd name="T91" fmla="*/ 2147483647 h 1006"/>
                  <a:gd name="T92" fmla="*/ 2147483647 w 994"/>
                  <a:gd name="T93" fmla="*/ 2147483647 h 1006"/>
                  <a:gd name="T94" fmla="*/ 2147483647 w 994"/>
                  <a:gd name="T95" fmla="*/ 2147483647 h 1006"/>
                  <a:gd name="T96" fmla="*/ 2147483647 w 994"/>
                  <a:gd name="T97" fmla="*/ 2147483647 h 1006"/>
                  <a:gd name="T98" fmla="*/ 2147483647 w 994"/>
                  <a:gd name="T99" fmla="*/ 2147483647 h 1006"/>
                  <a:gd name="T100" fmla="*/ 2147483647 w 994"/>
                  <a:gd name="T101" fmla="*/ 2147483647 h 1006"/>
                  <a:gd name="T102" fmla="*/ 2147483647 w 994"/>
                  <a:gd name="T103" fmla="*/ 2147483647 h 1006"/>
                  <a:gd name="T104" fmla="*/ 2147483647 w 994"/>
                  <a:gd name="T105" fmla="*/ 1941742454 h 1006"/>
                  <a:gd name="T106" fmla="*/ 2147483647 w 994"/>
                  <a:gd name="T107" fmla="*/ 1669580433 h 1006"/>
                  <a:gd name="T108" fmla="*/ 2147483647 w 994"/>
                  <a:gd name="T109" fmla="*/ 1669580433 h 1006"/>
                  <a:gd name="T110" fmla="*/ 2147483647 w 994"/>
                  <a:gd name="T111" fmla="*/ 1698294141 h 1006"/>
                  <a:gd name="T112" fmla="*/ 2147483647 w 994"/>
                  <a:gd name="T113" fmla="*/ 1789700223 h 1006"/>
                  <a:gd name="T114" fmla="*/ 2147483647 w 994"/>
                  <a:gd name="T115" fmla="*/ 2147483647 h 1006"/>
                  <a:gd name="T116" fmla="*/ 2147483647 w 994"/>
                  <a:gd name="T117" fmla="*/ 2147483647 h 1006"/>
                  <a:gd name="T118" fmla="*/ 2147483647 w 994"/>
                  <a:gd name="T119" fmla="*/ 2147483647 h 1006"/>
                  <a:gd name="T120" fmla="*/ 2147483647 w 994"/>
                  <a:gd name="T121" fmla="*/ 2147483647 h 1006"/>
                  <a:gd name="T122" fmla="*/ 2147483647 w 994"/>
                  <a:gd name="T123" fmla="*/ 2147483647 h 1006"/>
                  <a:gd name="T124" fmla="*/ 2147483647 w 994"/>
                  <a:gd name="T125" fmla="*/ 2147483647 h 100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4"/>
                  <a:gd name="T190" fmla="*/ 0 h 1006"/>
                  <a:gd name="T191" fmla="*/ 994 w 994"/>
                  <a:gd name="T192" fmla="*/ 1006 h 100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4" h="1006">
                    <a:moveTo>
                      <a:pt x="810" y="628"/>
                    </a:moveTo>
                    <a:lnTo>
                      <a:pt x="812" y="631"/>
                    </a:lnTo>
                    <a:lnTo>
                      <a:pt x="815" y="631"/>
                    </a:lnTo>
                    <a:lnTo>
                      <a:pt x="815" y="633"/>
                    </a:lnTo>
                    <a:lnTo>
                      <a:pt x="817" y="633"/>
                    </a:lnTo>
                    <a:lnTo>
                      <a:pt x="819" y="633"/>
                    </a:lnTo>
                    <a:lnTo>
                      <a:pt x="821" y="633"/>
                    </a:lnTo>
                    <a:lnTo>
                      <a:pt x="823" y="631"/>
                    </a:lnTo>
                    <a:lnTo>
                      <a:pt x="826" y="633"/>
                    </a:lnTo>
                    <a:lnTo>
                      <a:pt x="828" y="633"/>
                    </a:lnTo>
                    <a:lnTo>
                      <a:pt x="828" y="635"/>
                    </a:lnTo>
                    <a:lnTo>
                      <a:pt x="830" y="635"/>
                    </a:lnTo>
                    <a:lnTo>
                      <a:pt x="832" y="635"/>
                    </a:lnTo>
                    <a:lnTo>
                      <a:pt x="834" y="638"/>
                    </a:lnTo>
                    <a:lnTo>
                      <a:pt x="836" y="640"/>
                    </a:lnTo>
                    <a:lnTo>
                      <a:pt x="839" y="640"/>
                    </a:lnTo>
                    <a:lnTo>
                      <a:pt x="841" y="642"/>
                    </a:lnTo>
                    <a:lnTo>
                      <a:pt x="841" y="644"/>
                    </a:lnTo>
                    <a:lnTo>
                      <a:pt x="841" y="647"/>
                    </a:lnTo>
                    <a:lnTo>
                      <a:pt x="841" y="649"/>
                    </a:lnTo>
                    <a:lnTo>
                      <a:pt x="841" y="652"/>
                    </a:lnTo>
                    <a:lnTo>
                      <a:pt x="841" y="654"/>
                    </a:lnTo>
                    <a:lnTo>
                      <a:pt x="841" y="656"/>
                    </a:lnTo>
                    <a:lnTo>
                      <a:pt x="839" y="658"/>
                    </a:lnTo>
                    <a:lnTo>
                      <a:pt x="839" y="661"/>
                    </a:lnTo>
                    <a:lnTo>
                      <a:pt x="839" y="663"/>
                    </a:lnTo>
                    <a:lnTo>
                      <a:pt x="836" y="665"/>
                    </a:lnTo>
                    <a:lnTo>
                      <a:pt x="836" y="668"/>
                    </a:lnTo>
                    <a:lnTo>
                      <a:pt x="836" y="670"/>
                    </a:lnTo>
                    <a:lnTo>
                      <a:pt x="836" y="672"/>
                    </a:lnTo>
                    <a:lnTo>
                      <a:pt x="836" y="675"/>
                    </a:lnTo>
                    <a:lnTo>
                      <a:pt x="836" y="677"/>
                    </a:lnTo>
                    <a:lnTo>
                      <a:pt x="836" y="679"/>
                    </a:lnTo>
                    <a:lnTo>
                      <a:pt x="836" y="682"/>
                    </a:lnTo>
                    <a:lnTo>
                      <a:pt x="836" y="684"/>
                    </a:lnTo>
                    <a:lnTo>
                      <a:pt x="834" y="684"/>
                    </a:lnTo>
                    <a:lnTo>
                      <a:pt x="834" y="686"/>
                    </a:lnTo>
                    <a:lnTo>
                      <a:pt x="834" y="688"/>
                    </a:lnTo>
                    <a:lnTo>
                      <a:pt x="834" y="691"/>
                    </a:lnTo>
                    <a:lnTo>
                      <a:pt x="836" y="691"/>
                    </a:lnTo>
                    <a:lnTo>
                      <a:pt x="836" y="693"/>
                    </a:lnTo>
                    <a:lnTo>
                      <a:pt x="836" y="696"/>
                    </a:lnTo>
                    <a:lnTo>
                      <a:pt x="834" y="696"/>
                    </a:lnTo>
                    <a:lnTo>
                      <a:pt x="834" y="698"/>
                    </a:lnTo>
                    <a:lnTo>
                      <a:pt x="832" y="698"/>
                    </a:lnTo>
                    <a:lnTo>
                      <a:pt x="830" y="700"/>
                    </a:lnTo>
                    <a:lnTo>
                      <a:pt x="830" y="702"/>
                    </a:lnTo>
                    <a:lnTo>
                      <a:pt x="828" y="702"/>
                    </a:lnTo>
                    <a:lnTo>
                      <a:pt x="828" y="705"/>
                    </a:lnTo>
                    <a:lnTo>
                      <a:pt x="826" y="707"/>
                    </a:lnTo>
                    <a:lnTo>
                      <a:pt x="826" y="710"/>
                    </a:lnTo>
                    <a:lnTo>
                      <a:pt x="823" y="712"/>
                    </a:lnTo>
                    <a:lnTo>
                      <a:pt x="823" y="714"/>
                    </a:lnTo>
                    <a:lnTo>
                      <a:pt x="823" y="716"/>
                    </a:lnTo>
                    <a:lnTo>
                      <a:pt x="821" y="719"/>
                    </a:lnTo>
                    <a:lnTo>
                      <a:pt x="821" y="721"/>
                    </a:lnTo>
                    <a:lnTo>
                      <a:pt x="819" y="721"/>
                    </a:lnTo>
                    <a:lnTo>
                      <a:pt x="817" y="723"/>
                    </a:lnTo>
                    <a:lnTo>
                      <a:pt x="815" y="723"/>
                    </a:lnTo>
                    <a:lnTo>
                      <a:pt x="812" y="726"/>
                    </a:lnTo>
                    <a:lnTo>
                      <a:pt x="810" y="728"/>
                    </a:lnTo>
                    <a:lnTo>
                      <a:pt x="810" y="730"/>
                    </a:lnTo>
                    <a:lnTo>
                      <a:pt x="810" y="733"/>
                    </a:lnTo>
                    <a:lnTo>
                      <a:pt x="808" y="735"/>
                    </a:lnTo>
                    <a:lnTo>
                      <a:pt x="806" y="737"/>
                    </a:lnTo>
                    <a:lnTo>
                      <a:pt x="806" y="740"/>
                    </a:lnTo>
                    <a:lnTo>
                      <a:pt x="804" y="742"/>
                    </a:lnTo>
                    <a:lnTo>
                      <a:pt x="802" y="742"/>
                    </a:lnTo>
                    <a:lnTo>
                      <a:pt x="802" y="744"/>
                    </a:lnTo>
                    <a:lnTo>
                      <a:pt x="799" y="744"/>
                    </a:lnTo>
                    <a:lnTo>
                      <a:pt x="798" y="746"/>
                    </a:lnTo>
                    <a:lnTo>
                      <a:pt x="795" y="746"/>
                    </a:lnTo>
                    <a:lnTo>
                      <a:pt x="793" y="749"/>
                    </a:lnTo>
                    <a:lnTo>
                      <a:pt x="791" y="749"/>
                    </a:lnTo>
                    <a:lnTo>
                      <a:pt x="789" y="749"/>
                    </a:lnTo>
                    <a:lnTo>
                      <a:pt x="789" y="751"/>
                    </a:lnTo>
                    <a:lnTo>
                      <a:pt x="787" y="751"/>
                    </a:lnTo>
                    <a:lnTo>
                      <a:pt x="785" y="751"/>
                    </a:lnTo>
                    <a:lnTo>
                      <a:pt x="782" y="754"/>
                    </a:lnTo>
                    <a:lnTo>
                      <a:pt x="780" y="754"/>
                    </a:lnTo>
                    <a:lnTo>
                      <a:pt x="778" y="754"/>
                    </a:lnTo>
                    <a:lnTo>
                      <a:pt x="776" y="754"/>
                    </a:lnTo>
                    <a:lnTo>
                      <a:pt x="776" y="756"/>
                    </a:lnTo>
                    <a:lnTo>
                      <a:pt x="774" y="756"/>
                    </a:lnTo>
                    <a:lnTo>
                      <a:pt x="772" y="758"/>
                    </a:lnTo>
                    <a:lnTo>
                      <a:pt x="769" y="760"/>
                    </a:lnTo>
                    <a:lnTo>
                      <a:pt x="769" y="763"/>
                    </a:lnTo>
                    <a:lnTo>
                      <a:pt x="767" y="763"/>
                    </a:lnTo>
                    <a:lnTo>
                      <a:pt x="767" y="765"/>
                    </a:lnTo>
                    <a:lnTo>
                      <a:pt x="767" y="767"/>
                    </a:lnTo>
                    <a:lnTo>
                      <a:pt x="765" y="770"/>
                    </a:lnTo>
                    <a:lnTo>
                      <a:pt x="765" y="772"/>
                    </a:lnTo>
                    <a:lnTo>
                      <a:pt x="765" y="774"/>
                    </a:lnTo>
                    <a:lnTo>
                      <a:pt x="765" y="777"/>
                    </a:lnTo>
                    <a:lnTo>
                      <a:pt x="765" y="779"/>
                    </a:lnTo>
                    <a:lnTo>
                      <a:pt x="765" y="781"/>
                    </a:lnTo>
                    <a:lnTo>
                      <a:pt x="763" y="784"/>
                    </a:lnTo>
                    <a:lnTo>
                      <a:pt x="763" y="786"/>
                    </a:lnTo>
                    <a:lnTo>
                      <a:pt x="763" y="788"/>
                    </a:lnTo>
                    <a:lnTo>
                      <a:pt x="761" y="788"/>
                    </a:lnTo>
                    <a:lnTo>
                      <a:pt x="761" y="790"/>
                    </a:lnTo>
                    <a:lnTo>
                      <a:pt x="761" y="793"/>
                    </a:lnTo>
                    <a:lnTo>
                      <a:pt x="758" y="795"/>
                    </a:lnTo>
                    <a:lnTo>
                      <a:pt x="758" y="798"/>
                    </a:lnTo>
                    <a:lnTo>
                      <a:pt x="758" y="800"/>
                    </a:lnTo>
                    <a:lnTo>
                      <a:pt x="756" y="802"/>
                    </a:lnTo>
                    <a:lnTo>
                      <a:pt x="756" y="804"/>
                    </a:lnTo>
                    <a:lnTo>
                      <a:pt x="756" y="807"/>
                    </a:lnTo>
                    <a:lnTo>
                      <a:pt x="754" y="807"/>
                    </a:lnTo>
                    <a:lnTo>
                      <a:pt x="754" y="809"/>
                    </a:lnTo>
                    <a:lnTo>
                      <a:pt x="754" y="812"/>
                    </a:lnTo>
                    <a:lnTo>
                      <a:pt x="756" y="812"/>
                    </a:lnTo>
                    <a:lnTo>
                      <a:pt x="756" y="814"/>
                    </a:lnTo>
                    <a:lnTo>
                      <a:pt x="756" y="816"/>
                    </a:lnTo>
                    <a:lnTo>
                      <a:pt x="756" y="818"/>
                    </a:lnTo>
                    <a:lnTo>
                      <a:pt x="756" y="821"/>
                    </a:lnTo>
                    <a:lnTo>
                      <a:pt x="758" y="821"/>
                    </a:lnTo>
                    <a:lnTo>
                      <a:pt x="758" y="823"/>
                    </a:lnTo>
                    <a:lnTo>
                      <a:pt x="761" y="825"/>
                    </a:lnTo>
                    <a:lnTo>
                      <a:pt x="763" y="828"/>
                    </a:lnTo>
                    <a:lnTo>
                      <a:pt x="763" y="830"/>
                    </a:lnTo>
                    <a:lnTo>
                      <a:pt x="765" y="830"/>
                    </a:lnTo>
                    <a:lnTo>
                      <a:pt x="765" y="832"/>
                    </a:lnTo>
                    <a:lnTo>
                      <a:pt x="765" y="835"/>
                    </a:lnTo>
                    <a:lnTo>
                      <a:pt x="767" y="837"/>
                    </a:lnTo>
                    <a:lnTo>
                      <a:pt x="767" y="839"/>
                    </a:lnTo>
                    <a:lnTo>
                      <a:pt x="767" y="842"/>
                    </a:lnTo>
                    <a:lnTo>
                      <a:pt x="767" y="844"/>
                    </a:lnTo>
                    <a:lnTo>
                      <a:pt x="765" y="846"/>
                    </a:lnTo>
                    <a:lnTo>
                      <a:pt x="765" y="848"/>
                    </a:lnTo>
                    <a:lnTo>
                      <a:pt x="765" y="851"/>
                    </a:lnTo>
                    <a:lnTo>
                      <a:pt x="765" y="853"/>
                    </a:lnTo>
                    <a:lnTo>
                      <a:pt x="765" y="856"/>
                    </a:lnTo>
                    <a:lnTo>
                      <a:pt x="763" y="858"/>
                    </a:lnTo>
                    <a:lnTo>
                      <a:pt x="763" y="860"/>
                    </a:lnTo>
                    <a:lnTo>
                      <a:pt x="763" y="862"/>
                    </a:lnTo>
                    <a:lnTo>
                      <a:pt x="763" y="865"/>
                    </a:lnTo>
                    <a:lnTo>
                      <a:pt x="761" y="867"/>
                    </a:lnTo>
                    <a:lnTo>
                      <a:pt x="761" y="869"/>
                    </a:lnTo>
                    <a:lnTo>
                      <a:pt x="761" y="872"/>
                    </a:lnTo>
                    <a:lnTo>
                      <a:pt x="758" y="872"/>
                    </a:lnTo>
                    <a:lnTo>
                      <a:pt x="758" y="874"/>
                    </a:lnTo>
                    <a:lnTo>
                      <a:pt x="758" y="876"/>
                    </a:lnTo>
                    <a:lnTo>
                      <a:pt x="758" y="879"/>
                    </a:lnTo>
                    <a:lnTo>
                      <a:pt x="756" y="879"/>
                    </a:lnTo>
                    <a:lnTo>
                      <a:pt x="756" y="881"/>
                    </a:lnTo>
                    <a:lnTo>
                      <a:pt x="756" y="883"/>
                    </a:lnTo>
                    <a:lnTo>
                      <a:pt x="756" y="886"/>
                    </a:lnTo>
                    <a:lnTo>
                      <a:pt x="754" y="886"/>
                    </a:lnTo>
                    <a:lnTo>
                      <a:pt x="754" y="888"/>
                    </a:lnTo>
                    <a:lnTo>
                      <a:pt x="754" y="890"/>
                    </a:lnTo>
                    <a:lnTo>
                      <a:pt x="752" y="890"/>
                    </a:lnTo>
                    <a:lnTo>
                      <a:pt x="752" y="892"/>
                    </a:lnTo>
                    <a:lnTo>
                      <a:pt x="752" y="895"/>
                    </a:lnTo>
                    <a:lnTo>
                      <a:pt x="750" y="895"/>
                    </a:lnTo>
                    <a:lnTo>
                      <a:pt x="750" y="897"/>
                    </a:lnTo>
                    <a:lnTo>
                      <a:pt x="748" y="900"/>
                    </a:lnTo>
                    <a:lnTo>
                      <a:pt x="748" y="902"/>
                    </a:lnTo>
                    <a:lnTo>
                      <a:pt x="745" y="902"/>
                    </a:lnTo>
                    <a:lnTo>
                      <a:pt x="745" y="904"/>
                    </a:lnTo>
                    <a:lnTo>
                      <a:pt x="744" y="906"/>
                    </a:lnTo>
                    <a:lnTo>
                      <a:pt x="744" y="909"/>
                    </a:lnTo>
                    <a:lnTo>
                      <a:pt x="741" y="911"/>
                    </a:lnTo>
                    <a:lnTo>
                      <a:pt x="741" y="914"/>
                    </a:lnTo>
                    <a:lnTo>
                      <a:pt x="739" y="916"/>
                    </a:lnTo>
                    <a:lnTo>
                      <a:pt x="739" y="918"/>
                    </a:lnTo>
                    <a:lnTo>
                      <a:pt x="737" y="918"/>
                    </a:lnTo>
                    <a:lnTo>
                      <a:pt x="735" y="920"/>
                    </a:lnTo>
                    <a:lnTo>
                      <a:pt x="735" y="923"/>
                    </a:lnTo>
                    <a:lnTo>
                      <a:pt x="733" y="923"/>
                    </a:lnTo>
                    <a:lnTo>
                      <a:pt x="733" y="925"/>
                    </a:lnTo>
                    <a:lnTo>
                      <a:pt x="731" y="925"/>
                    </a:lnTo>
                    <a:lnTo>
                      <a:pt x="731" y="927"/>
                    </a:lnTo>
                    <a:lnTo>
                      <a:pt x="728" y="927"/>
                    </a:lnTo>
                    <a:lnTo>
                      <a:pt x="726" y="930"/>
                    </a:lnTo>
                    <a:lnTo>
                      <a:pt x="724" y="932"/>
                    </a:lnTo>
                    <a:lnTo>
                      <a:pt x="722" y="932"/>
                    </a:lnTo>
                    <a:lnTo>
                      <a:pt x="722" y="934"/>
                    </a:lnTo>
                    <a:lnTo>
                      <a:pt x="720" y="934"/>
                    </a:lnTo>
                    <a:lnTo>
                      <a:pt x="720" y="937"/>
                    </a:lnTo>
                    <a:lnTo>
                      <a:pt x="717" y="937"/>
                    </a:lnTo>
                    <a:lnTo>
                      <a:pt x="717" y="939"/>
                    </a:lnTo>
                    <a:lnTo>
                      <a:pt x="715" y="939"/>
                    </a:lnTo>
                    <a:lnTo>
                      <a:pt x="715" y="941"/>
                    </a:lnTo>
                    <a:lnTo>
                      <a:pt x="713" y="941"/>
                    </a:lnTo>
                    <a:lnTo>
                      <a:pt x="713" y="944"/>
                    </a:lnTo>
                    <a:lnTo>
                      <a:pt x="711" y="944"/>
                    </a:lnTo>
                    <a:lnTo>
                      <a:pt x="711" y="946"/>
                    </a:lnTo>
                    <a:lnTo>
                      <a:pt x="711" y="948"/>
                    </a:lnTo>
                    <a:lnTo>
                      <a:pt x="709" y="948"/>
                    </a:lnTo>
                    <a:lnTo>
                      <a:pt x="709" y="950"/>
                    </a:lnTo>
                    <a:lnTo>
                      <a:pt x="707" y="950"/>
                    </a:lnTo>
                    <a:lnTo>
                      <a:pt x="707" y="953"/>
                    </a:lnTo>
                    <a:lnTo>
                      <a:pt x="704" y="953"/>
                    </a:lnTo>
                    <a:lnTo>
                      <a:pt x="704" y="955"/>
                    </a:lnTo>
                    <a:lnTo>
                      <a:pt x="703" y="958"/>
                    </a:lnTo>
                    <a:lnTo>
                      <a:pt x="703" y="960"/>
                    </a:lnTo>
                    <a:lnTo>
                      <a:pt x="700" y="960"/>
                    </a:lnTo>
                    <a:lnTo>
                      <a:pt x="700" y="962"/>
                    </a:lnTo>
                    <a:lnTo>
                      <a:pt x="700" y="964"/>
                    </a:lnTo>
                    <a:lnTo>
                      <a:pt x="698" y="967"/>
                    </a:lnTo>
                    <a:lnTo>
                      <a:pt x="698" y="969"/>
                    </a:lnTo>
                    <a:lnTo>
                      <a:pt x="698" y="971"/>
                    </a:lnTo>
                    <a:lnTo>
                      <a:pt x="698" y="974"/>
                    </a:lnTo>
                    <a:lnTo>
                      <a:pt x="696" y="976"/>
                    </a:lnTo>
                    <a:lnTo>
                      <a:pt x="696" y="978"/>
                    </a:lnTo>
                    <a:lnTo>
                      <a:pt x="696" y="981"/>
                    </a:lnTo>
                    <a:lnTo>
                      <a:pt x="696" y="983"/>
                    </a:lnTo>
                    <a:lnTo>
                      <a:pt x="694" y="985"/>
                    </a:lnTo>
                    <a:lnTo>
                      <a:pt x="694" y="988"/>
                    </a:lnTo>
                    <a:lnTo>
                      <a:pt x="694" y="990"/>
                    </a:lnTo>
                    <a:lnTo>
                      <a:pt x="694" y="992"/>
                    </a:lnTo>
                    <a:lnTo>
                      <a:pt x="690" y="1006"/>
                    </a:lnTo>
                    <a:lnTo>
                      <a:pt x="685" y="1002"/>
                    </a:lnTo>
                    <a:lnTo>
                      <a:pt x="685" y="999"/>
                    </a:lnTo>
                    <a:lnTo>
                      <a:pt x="685" y="997"/>
                    </a:lnTo>
                    <a:lnTo>
                      <a:pt x="685" y="994"/>
                    </a:lnTo>
                    <a:lnTo>
                      <a:pt x="685" y="992"/>
                    </a:lnTo>
                    <a:lnTo>
                      <a:pt x="685" y="990"/>
                    </a:lnTo>
                    <a:lnTo>
                      <a:pt x="685" y="988"/>
                    </a:lnTo>
                    <a:lnTo>
                      <a:pt x="683" y="988"/>
                    </a:lnTo>
                    <a:lnTo>
                      <a:pt x="681" y="990"/>
                    </a:lnTo>
                    <a:lnTo>
                      <a:pt x="679" y="990"/>
                    </a:lnTo>
                    <a:lnTo>
                      <a:pt x="676" y="992"/>
                    </a:lnTo>
                    <a:lnTo>
                      <a:pt x="676" y="994"/>
                    </a:lnTo>
                    <a:lnTo>
                      <a:pt x="676" y="997"/>
                    </a:lnTo>
                    <a:lnTo>
                      <a:pt x="674" y="997"/>
                    </a:lnTo>
                    <a:lnTo>
                      <a:pt x="674" y="999"/>
                    </a:lnTo>
                    <a:lnTo>
                      <a:pt x="672" y="999"/>
                    </a:lnTo>
                    <a:lnTo>
                      <a:pt x="672" y="1002"/>
                    </a:lnTo>
                    <a:lnTo>
                      <a:pt x="670" y="1002"/>
                    </a:lnTo>
                    <a:lnTo>
                      <a:pt x="229" y="978"/>
                    </a:lnTo>
                    <a:lnTo>
                      <a:pt x="210" y="978"/>
                    </a:lnTo>
                    <a:lnTo>
                      <a:pt x="210" y="976"/>
                    </a:lnTo>
                    <a:lnTo>
                      <a:pt x="208" y="976"/>
                    </a:lnTo>
                    <a:lnTo>
                      <a:pt x="205" y="976"/>
                    </a:lnTo>
                    <a:lnTo>
                      <a:pt x="203" y="974"/>
                    </a:lnTo>
                    <a:lnTo>
                      <a:pt x="201" y="974"/>
                    </a:lnTo>
                    <a:lnTo>
                      <a:pt x="199" y="974"/>
                    </a:lnTo>
                    <a:lnTo>
                      <a:pt x="197" y="974"/>
                    </a:lnTo>
                    <a:lnTo>
                      <a:pt x="195" y="974"/>
                    </a:lnTo>
                    <a:lnTo>
                      <a:pt x="192" y="974"/>
                    </a:lnTo>
                    <a:lnTo>
                      <a:pt x="190" y="974"/>
                    </a:lnTo>
                    <a:lnTo>
                      <a:pt x="188" y="974"/>
                    </a:lnTo>
                    <a:lnTo>
                      <a:pt x="186" y="974"/>
                    </a:lnTo>
                    <a:lnTo>
                      <a:pt x="184" y="974"/>
                    </a:lnTo>
                    <a:lnTo>
                      <a:pt x="182" y="971"/>
                    </a:lnTo>
                    <a:lnTo>
                      <a:pt x="179" y="971"/>
                    </a:lnTo>
                    <a:lnTo>
                      <a:pt x="177" y="969"/>
                    </a:lnTo>
                    <a:lnTo>
                      <a:pt x="175" y="969"/>
                    </a:lnTo>
                    <a:lnTo>
                      <a:pt x="173" y="967"/>
                    </a:lnTo>
                    <a:lnTo>
                      <a:pt x="171" y="964"/>
                    </a:lnTo>
                    <a:lnTo>
                      <a:pt x="168" y="962"/>
                    </a:lnTo>
                    <a:lnTo>
                      <a:pt x="168" y="960"/>
                    </a:lnTo>
                    <a:lnTo>
                      <a:pt x="167" y="960"/>
                    </a:lnTo>
                    <a:lnTo>
                      <a:pt x="167" y="958"/>
                    </a:lnTo>
                    <a:lnTo>
                      <a:pt x="164" y="955"/>
                    </a:lnTo>
                    <a:lnTo>
                      <a:pt x="164" y="953"/>
                    </a:lnTo>
                    <a:lnTo>
                      <a:pt x="162" y="950"/>
                    </a:lnTo>
                    <a:lnTo>
                      <a:pt x="160" y="950"/>
                    </a:lnTo>
                    <a:lnTo>
                      <a:pt x="160" y="948"/>
                    </a:lnTo>
                    <a:lnTo>
                      <a:pt x="158" y="946"/>
                    </a:lnTo>
                    <a:lnTo>
                      <a:pt x="156" y="946"/>
                    </a:lnTo>
                    <a:lnTo>
                      <a:pt x="154" y="944"/>
                    </a:lnTo>
                    <a:lnTo>
                      <a:pt x="154" y="941"/>
                    </a:lnTo>
                    <a:lnTo>
                      <a:pt x="151" y="941"/>
                    </a:lnTo>
                    <a:lnTo>
                      <a:pt x="149" y="939"/>
                    </a:lnTo>
                    <a:lnTo>
                      <a:pt x="147" y="939"/>
                    </a:lnTo>
                    <a:lnTo>
                      <a:pt x="147" y="937"/>
                    </a:lnTo>
                    <a:lnTo>
                      <a:pt x="145" y="937"/>
                    </a:lnTo>
                    <a:lnTo>
                      <a:pt x="145" y="934"/>
                    </a:lnTo>
                    <a:lnTo>
                      <a:pt x="143" y="934"/>
                    </a:lnTo>
                    <a:lnTo>
                      <a:pt x="141" y="934"/>
                    </a:lnTo>
                    <a:lnTo>
                      <a:pt x="141" y="932"/>
                    </a:lnTo>
                    <a:lnTo>
                      <a:pt x="138" y="932"/>
                    </a:lnTo>
                    <a:lnTo>
                      <a:pt x="136" y="930"/>
                    </a:lnTo>
                    <a:lnTo>
                      <a:pt x="134" y="930"/>
                    </a:lnTo>
                    <a:lnTo>
                      <a:pt x="132" y="927"/>
                    </a:lnTo>
                    <a:lnTo>
                      <a:pt x="130" y="927"/>
                    </a:lnTo>
                    <a:lnTo>
                      <a:pt x="127" y="925"/>
                    </a:lnTo>
                    <a:lnTo>
                      <a:pt x="125" y="925"/>
                    </a:lnTo>
                    <a:lnTo>
                      <a:pt x="125" y="923"/>
                    </a:lnTo>
                    <a:lnTo>
                      <a:pt x="123" y="923"/>
                    </a:lnTo>
                    <a:lnTo>
                      <a:pt x="123" y="920"/>
                    </a:lnTo>
                    <a:lnTo>
                      <a:pt x="121" y="920"/>
                    </a:lnTo>
                    <a:lnTo>
                      <a:pt x="121" y="918"/>
                    </a:lnTo>
                    <a:lnTo>
                      <a:pt x="119" y="916"/>
                    </a:lnTo>
                    <a:lnTo>
                      <a:pt x="119" y="914"/>
                    </a:lnTo>
                    <a:lnTo>
                      <a:pt x="117" y="911"/>
                    </a:lnTo>
                    <a:lnTo>
                      <a:pt x="117" y="909"/>
                    </a:lnTo>
                    <a:lnTo>
                      <a:pt x="114" y="906"/>
                    </a:lnTo>
                    <a:lnTo>
                      <a:pt x="114" y="904"/>
                    </a:lnTo>
                    <a:lnTo>
                      <a:pt x="114" y="902"/>
                    </a:lnTo>
                    <a:lnTo>
                      <a:pt x="114" y="900"/>
                    </a:lnTo>
                    <a:lnTo>
                      <a:pt x="114" y="897"/>
                    </a:lnTo>
                    <a:lnTo>
                      <a:pt x="113" y="895"/>
                    </a:lnTo>
                    <a:lnTo>
                      <a:pt x="113" y="892"/>
                    </a:lnTo>
                    <a:lnTo>
                      <a:pt x="113" y="890"/>
                    </a:lnTo>
                    <a:lnTo>
                      <a:pt x="113" y="888"/>
                    </a:lnTo>
                    <a:lnTo>
                      <a:pt x="113" y="886"/>
                    </a:lnTo>
                    <a:lnTo>
                      <a:pt x="113" y="883"/>
                    </a:lnTo>
                    <a:lnTo>
                      <a:pt x="113" y="881"/>
                    </a:lnTo>
                    <a:lnTo>
                      <a:pt x="113" y="879"/>
                    </a:lnTo>
                    <a:lnTo>
                      <a:pt x="114" y="876"/>
                    </a:lnTo>
                    <a:lnTo>
                      <a:pt x="114" y="874"/>
                    </a:lnTo>
                    <a:lnTo>
                      <a:pt x="114" y="872"/>
                    </a:lnTo>
                    <a:lnTo>
                      <a:pt x="114" y="869"/>
                    </a:lnTo>
                    <a:lnTo>
                      <a:pt x="114" y="867"/>
                    </a:lnTo>
                    <a:lnTo>
                      <a:pt x="114" y="865"/>
                    </a:lnTo>
                    <a:lnTo>
                      <a:pt x="113" y="862"/>
                    </a:lnTo>
                    <a:lnTo>
                      <a:pt x="113" y="860"/>
                    </a:lnTo>
                    <a:lnTo>
                      <a:pt x="110" y="858"/>
                    </a:lnTo>
                    <a:lnTo>
                      <a:pt x="110" y="856"/>
                    </a:lnTo>
                    <a:lnTo>
                      <a:pt x="108" y="853"/>
                    </a:lnTo>
                    <a:lnTo>
                      <a:pt x="108" y="851"/>
                    </a:lnTo>
                    <a:lnTo>
                      <a:pt x="106" y="851"/>
                    </a:lnTo>
                    <a:lnTo>
                      <a:pt x="106" y="848"/>
                    </a:lnTo>
                    <a:lnTo>
                      <a:pt x="104" y="846"/>
                    </a:lnTo>
                    <a:lnTo>
                      <a:pt x="104" y="844"/>
                    </a:lnTo>
                    <a:lnTo>
                      <a:pt x="104" y="842"/>
                    </a:lnTo>
                    <a:lnTo>
                      <a:pt x="102" y="842"/>
                    </a:lnTo>
                    <a:lnTo>
                      <a:pt x="102" y="839"/>
                    </a:lnTo>
                    <a:lnTo>
                      <a:pt x="102" y="837"/>
                    </a:lnTo>
                    <a:lnTo>
                      <a:pt x="102" y="835"/>
                    </a:lnTo>
                    <a:lnTo>
                      <a:pt x="102" y="832"/>
                    </a:lnTo>
                    <a:lnTo>
                      <a:pt x="100" y="832"/>
                    </a:lnTo>
                    <a:lnTo>
                      <a:pt x="100" y="830"/>
                    </a:lnTo>
                    <a:lnTo>
                      <a:pt x="100" y="828"/>
                    </a:lnTo>
                    <a:lnTo>
                      <a:pt x="100" y="825"/>
                    </a:lnTo>
                    <a:lnTo>
                      <a:pt x="97" y="823"/>
                    </a:lnTo>
                    <a:lnTo>
                      <a:pt x="97" y="821"/>
                    </a:lnTo>
                    <a:lnTo>
                      <a:pt x="95" y="821"/>
                    </a:lnTo>
                    <a:lnTo>
                      <a:pt x="95" y="818"/>
                    </a:lnTo>
                    <a:lnTo>
                      <a:pt x="93" y="818"/>
                    </a:lnTo>
                    <a:lnTo>
                      <a:pt x="93" y="816"/>
                    </a:lnTo>
                    <a:lnTo>
                      <a:pt x="91" y="816"/>
                    </a:lnTo>
                    <a:lnTo>
                      <a:pt x="91" y="814"/>
                    </a:lnTo>
                    <a:lnTo>
                      <a:pt x="89" y="814"/>
                    </a:lnTo>
                    <a:lnTo>
                      <a:pt x="86" y="812"/>
                    </a:lnTo>
                    <a:lnTo>
                      <a:pt x="84" y="812"/>
                    </a:lnTo>
                    <a:lnTo>
                      <a:pt x="84" y="809"/>
                    </a:lnTo>
                    <a:lnTo>
                      <a:pt x="82" y="809"/>
                    </a:lnTo>
                    <a:lnTo>
                      <a:pt x="80" y="804"/>
                    </a:lnTo>
                    <a:lnTo>
                      <a:pt x="78" y="802"/>
                    </a:lnTo>
                    <a:lnTo>
                      <a:pt x="76" y="800"/>
                    </a:lnTo>
                    <a:lnTo>
                      <a:pt x="73" y="800"/>
                    </a:lnTo>
                    <a:lnTo>
                      <a:pt x="73" y="798"/>
                    </a:lnTo>
                    <a:lnTo>
                      <a:pt x="73" y="795"/>
                    </a:lnTo>
                    <a:lnTo>
                      <a:pt x="73" y="793"/>
                    </a:lnTo>
                    <a:lnTo>
                      <a:pt x="71" y="790"/>
                    </a:lnTo>
                    <a:lnTo>
                      <a:pt x="71" y="788"/>
                    </a:lnTo>
                    <a:lnTo>
                      <a:pt x="71" y="786"/>
                    </a:lnTo>
                    <a:lnTo>
                      <a:pt x="69" y="784"/>
                    </a:lnTo>
                    <a:lnTo>
                      <a:pt x="67" y="781"/>
                    </a:lnTo>
                    <a:lnTo>
                      <a:pt x="67" y="779"/>
                    </a:lnTo>
                    <a:lnTo>
                      <a:pt x="65" y="779"/>
                    </a:lnTo>
                    <a:lnTo>
                      <a:pt x="65" y="777"/>
                    </a:lnTo>
                    <a:lnTo>
                      <a:pt x="63" y="777"/>
                    </a:lnTo>
                    <a:lnTo>
                      <a:pt x="63" y="774"/>
                    </a:lnTo>
                    <a:lnTo>
                      <a:pt x="63" y="772"/>
                    </a:lnTo>
                    <a:lnTo>
                      <a:pt x="60" y="772"/>
                    </a:lnTo>
                    <a:lnTo>
                      <a:pt x="60" y="770"/>
                    </a:lnTo>
                    <a:lnTo>
                      <a:pt x="59" y="770"/>
                    </a:lnTo>
                    <a:lnTo>
                      <a:pt x="59" y="767"/>
                    </a:lnTo>
                    <a:lnTo>
                      <a:pt x="56" y="767"/>
                    </a:lnTo>
                    <a:lnTo>
                      <a:pt x="56" y="765"/>
                    </a:lnTo>
                    <a:lnTo>
                      <a:pt x="54" y="765"/>
                    </a:lnTo>
                    <a:lnTo>
                      <a:pt x="54" y="763"/>
                    </a:lnTo>
                    <a:lnTo>
                      <a:pt x="52" y="763"/>
                    </a:lnTo>
                    <a:lnTo>
                      <a:pt x="52" y="760"/>
                    </a:lnTo>
                    <a:lnTo>
                      <a:pt x="50" y="760"/>
                    </a:lnTo>
                    <a:lnTo>
                      <a:pt x="50" y="758"/>
                    </a:lnTo>
                    <a:lnTo>
                      <a:pt x="48" y="758"/>
                    </a:lnTo>
                    <a:lnTo>
                      <a:pt x="48" y="756"/>
                    </a:lnTo>
                    <a:lnTo>
                      <a:pt x="45" y="756"/>
                    </a:lnTo>
                    <a:lnTo>
                      <a:pt x="45" y="754"/>
                    </a:lnTo>
                    <a:lnTo>
                      <a:pt x="45" y="751"/>
                    </a:lnTo>
                    <a:lnTo>
                      <a:pt x="45" y="749"/>
                    </a:lnTo>
                    <a:lnTo>
                      <a:pt x="45" y="746"/>
                    </a:lnTo>
                    <a:lnTo>
                      <a:pt x="43" y="746"/>
                    </a:lnTo>
                    <a:lnTo>
                      <a:pt x="43" y="744"/>
                    </a:lnTo>
                    <a:lnTo>
                      <a:pt x="43" y="742"/>
                    </a:lnTo>
                    <a:lnTo>
                      <a:pt x="43" y="740"/>
                    </a:lnTo>
                    <a:lnTo>
                      <a:pt x="43" y="737"/>
                    </a:lnTo>
                    <a:lnTo>
                      <a:pt x="43" y="735"/>
                    </a:lnTo>
                    <a:lnTo>
                      <a:pt x="43" y="733"/>
                    </a:lnTo>
                    <a:lnTo>
                      <a:pt x="205" y="406"/>
                    </a:lnTo>
                    <a:lnTo>
                      <a:pt x="205" y="404"/>
                    </a:lnTo>
                    <a:lnTo>
                      <a:pt x="208" y="401"/>
                    </a:lnTo>
                    <a:lnTo>
                      <a:pt x="208" y="399"/>
                    </a:lnTo>
                    <a:lnTo>
                      <a:pt x="203" y="396"/>
                    </a:lnTo>
                    <a:lnTo>
                      <a:pt x="203" y="399"/>
                    </a:lnTo>
                    <a:lnTo>
                      <a:pt x="201" y="399"/>
                    </a:lnTo>
                    <a:lnTo>
                      <a:pt x="199" y="401"/>
                    </a:lnTo>
                    <a:lnTo>
                      <a:pt x="197" y="404"/>
                    </a:lnTo>
                    <a:lnTo>
                      <a:pt x="195" y="406"/>
                    </a:lnTo>
                    <a:lnTo>
                      <a:pt x="192" y="406"/>
                    </a:lnTo>
                    <a:lnTo>
                      <a:pt x="190" y="406"/>
                    </a:lnTo>
                    <a:lnTo>
                      <a:pt x="188" y="406"/>
                    </a:lnTo>
                    <a:lnTo>
                      <a:pt x="186" y="406"/>
                    </a:lnTo>
                    <a:lnTo>
                      <a:pt x="184" y="406"/>
                    </a:lnTo>
                    <a:lnTo>
                      <a:pt x="184" y="404"/>
                    </a:lnTo>
                    <a:lnTo>
                      <a:pt x="182" y="404"/>
                    </a:lnTo>
                    <a:lnTo>
                      <a:pt x="182" y="401"/>
                    </a:lnTo>
                    <a:lnTo>
                      <a:pt x="182" y="399"/>
                    </a:lnTo>
                    <a:lnTo>
                      <a:pt x="179" y="399"/>
                    </a:lnTo>
                    <a:lnTo>
                      <a:pt x="179" y="396"/>
                    </a:lnTo>
                    <a:lnTo>
                      <a:pt x="179" y="394"/>
                    </a:lnTo>
                    <a:lnTo>
                      <a:pt x="177" y="394"/>
                    </a:lnTo>
                    <a:lnTo>
                      <a:pt x="177" y="392"/>
                    </a:lnTo>
                    <a:lnTo>
                      <a:pt x="175" y="390"/>
                    </a:lnTo>
                    <a:lnTo>
                      <a:pt x="173" y="387"/>
                    </a:lnTo>
                    <a:lnTo>
                      <a:pt x="171" y="385"/>
                    </a:lnTo>
                    <a:lnTo>
                      <a:pt x="171" y="382"/>
                    </a:lnTo>
                    <a:lnTo>
                      <a:pt x="168" y="382"/>
                    </a:lnTo>
                    <a:lnTo>
                      <a:pt x="168" y="380"/>
                    </a:lnTo>
                    <a:lnTo>
                      <a:pt x="167" y="378"/>
                    </a:lnTo>
                    <a:lnTo>
                      <a:pt x="164" y="376"/>
                    </a:lnTo>
                    <a:lnTo>
                      <a:pt x="162" y="373"/>
                    </a:lnTo>
                    <a:lnTo>
                      <a:pt x="160" y="373"/>
                    </a:lnTo>
                    <a:lnTo>
                      <a:pt x="160" y="371"/>
                    </a:lnTo>
                    <a:lnTo>
                      <a:pt x="158" y="371"/>
                    </a:lnTo>
                    <a:lnTo>
                      <a:pt x="158" y="369"/>
                    </a:lnTo>
                    <a:lnTo>
                      <a:pt x="156" y="369"/>
                    </a:lnTo>
                    <a:lnTo>
                      <a:pt x="154" y="366"/>
                    </a:lnTo>
                    <a:lnTo>
                      <a:pt x="151" y="364"/>
                    </a:lnTo>
                    <a:lnTo>
                      <a:pt x="149" y="362"/>
                    </a:lnTo>
                    <a:lnTo>
                      <a:pt x="147" y="359"/>
                    </a:lnTo>
                    <a:lnTo>
                      <a:pt x="145" y="357"/>
                    </a:lnTo>
                    <a:lnTo>
                      <a:pt x="143" y="355"/>
                    </a:lnTo>
                    <a:lnTo>
                      <a:pt x="141" y="352"/>
                    </a:lnTo>
                    <a:lnTo>
                      <a:pt x="141" y="350"/>
                    </a:lnTo>
                    <a:lnTo>
                      <a:pt x="138" y="350"/>
                    </a:lnTo>
                    <a:lnTo>
                      <a:pt x="136" y="350"/>
                    </a:lnTo>
                    <a:lnTo>
                      <a:pt x="136" y="348"/>
                    </a:lnTo>
                    <a:lnTo>
                      <a:pt x="134" y="348"/>
                    </a:lnTo>
                    <a:lnTo>
                      <a:pt x="132" y="346"/>
                    </a:lnTo>
                    <a:lnTo>
                      <a:pt x="130" y="346"/>
                    </a:lnTo>
                    <a:lnTo>
                      <a:pt x="127" y="343"/>
                    </a:lnTo>
                    <a:lnTo>
                      <a:pt x="125" y="343"/>
                    </a:lnTo>
                    <a:lnTo>
                      <a:pt x="123" y="343"/>
                    </a:lnTo>
                    <a:lnTo>
                      <a:pt x="121" y="343"/>
                    </a:lnTo>
                    <a:lnTo>
                      <a:pt x="121" y="341"/>
                    </a:lnTo>
                    <a:lnTo>
                      <a:pt x="119" y="341"/>
                    </a:lnTo>
                    <a:lnTo>
                      <a:pt x="117" y="341"/>
                    </a:lnTo>
                    <a:lnTo>
                      <a:pt x="114" y="341"/>
                    </a:lnTo>
                    <a:lnTo>
                      <a:pt x="113" y="341"/>
                    </a:lnTo>
                    <a:lnTo>
                      <a:pt x="110" y="341"/>
                    </a:lnTo>
                    <a:lnTo>
                      <a:pt x="108" y="341"/>
                    </a:lnTo>
                    <a:lnTo>
                      <a:pt x="106" y="341"/>
                    </a:lnTo>
                    <a:lnTo>
                      <a:pt x="104" y="341"/>
                    </a:lnTo>
                    <a:lnTo>
                      <a:pt x="102" y="341"/>
                    </a:lnTo>
                    <a:lnTo>
                      <a:pt x="100" y="341"/>
                    </a:lnTo>
                    <a:lnTo>
                      <a:pt x="97" y="341"/>
                    </a:lnTo>
                    <a:lnTo>
                      <a:pt x="95" y="343"/>
                    </a:lnTo>
                    <a:lnTo>
                      <a:pt x="93" y="343"/>
                    </a:lnTo>
                    <a:lnTo>
                      <a:pt x="91" y="346"/>
                    </a:lnTo>
                    <a:lnTo>
                      <a:pt x="89" y="346"/>
                    </a:lnTo>
                    <a:lnTo>
                      <a:pt x="86" y="346"/>
                    </a:lnTo>
                    <a:lnTo>
                      <a:pt x="84" y="346"/>
                    </a:lnTo>
                    <a:lnTo>
                      <a:pt x="82" y="346"/>
                    </a:lnTo>
                    <a:lnTo>
                      <a:pt x="80" y="346"/>
                    </a:lnTo>
                    <a:lnTo>
                      <a:pt x="78" y="346"/>
                    </a:lnTo>
                    <a:lnTo>
                      <a:pt x="76" y="346"/>
                    </a:lnTo>
                    <a:lnTo>
                      <a:pt x="73" y="343"/>
                    </a:lnTo>
                    <a:lnTo>
                      <a:pt x="71" y="343"/>
                    </a:lnTo>
                    <a:lnTo>
                      <a:pt x="69" y="343"/>
                    </a:lnTo>
                    <a:lnTo>
                      <a:pt x="69" y="341"/>
                    </a:lnTo>
                    <a:lnTo>
                      <a:pt x="67" y="338"/>
                    </a:lnTo>
                    <a:lnTo>
                      <a:pt x="67" y="336"/>
                    </a:lnTo>
                    <a:lnTo>
                      <a:pt x="67" y="334"/>
                    </a:lnTo>
                    <a:lnTo>
                      <a:pt x="67" y="332"/>
                    </a:lnTo>
                    <a:lnTo>
                      <a:pt x="65" y="332"/>
                    </a:lnTo>
                    <a:lnTo>
                      <a:pt x="65" y="329"/>
                    </a:lnTo>
                    <a:lnTo>
                      <a:pt x="65" y="327"/>
                    </a:lnTo>
                    <a:lnTo>
                      <a:pt x="63" y="325"/>
                    </a:lnTo>
                    <a:lnTo>
                      <a:pt x="60" y="322"/>
                    </a:lnTo>
                    <a:lnTo>
                      <a:pt x="60" y="320"/>
                    </a:lnTo>
                    <a:lnTo>
                      <a:pt x="59" y="318"/>
                    </a:lnTo>
                    <a:lnTo>
                      <a:pt x="56" y="315"/>
                    </a:lnTo>
                    <a:lnTo>
                      <a:pt x="56" y="313"/>
                    </a:lnTo>
                    <a:lnTo>
                      <a:pt x="56" y="311"/>
                    </a:lnTo>
                    <a:lnTo>
                      <a:pt x="54" y="311"/>
                    </a:lnTo>
                    <a:lnTo>
                      <a:pt x="54" y="308"/>
                    </a:lnTo>
                    <a:lnTo>
                      <a:pt x="54" y="306"/>
                    </a:lnTo>
                    <a:lnTo>
                      <a:pt x="52" y="304"/>
                    </a:lnTo>
                    <a:lnTo>
                      <a:pt x="52" y="302"/>
                    </a:lnTo>
                    <a:lnTo>
                      <a:pt x="50" y="299"/>
                    </a:lnTo>
                    <a:lnTo>
                      <a:pt x="50" y="297"/>
                    </a:lnTo>
                    <a:lnTo>
                      <a:pt x="48" y="297"/>
                    </a:lnTo>
                    <a:lnTo>
                      <a:pt x="45" y="294"/>
                    </a:lnTo>
                    <a:lnTo>
                      <a:pt x="43" y="294"/>
                    </a:lnTo>
                    <a:lnTo>
                      <a:pt x="43" y="292"/>
                    </a:lnTo>
                    <a:lnTo>
                      <a:pt x="41" y="292"/>
                    </a:lnTo>
                    <a:lnTo>
                      <a:pt x="41" y="290"/>
                    </a:lnTo>
                    <a:lnTo>
                      <a:pt x="39" y="290"/>
                    </a:lnTo>
                    <a:lnTo>
                      <a:pt x="37" y="290"/>
                    </a:lnTo>
                    <a:lnTo>
                      <a:pt x="37" y="288"/>
                    </a:lnTo>
                    <a:lnTo>
                      <a:pt x="35" y="288"/>
                    </a:lnTo>
                    <a:lnTo>
                      <a:pt x="32" y="285"/>
                    </a:lnTo>
                    <a:lnTo>
                      <a:pt x="30" y="285"/>
                    </a:lnTo>
                    <a:lnTo>
                      <a:pt x="30" y="283"/>
                    </a:lnTo>
                    <a:lnTo>
                      <a:pt x="28" y="283"/>
                    </a:lnTo>
                    <a:lnTo>
                      <a:pt x="28" y="280"/>
                    </a:lnTo>
                    <a:lnTo>
                      <a:pt x="26" y="280"/>
                    </a:lnTo>
                    <a:lnTo>
                      <a:pt x="26" y="278"/>
                    </a:lnTo>
                    <a:lnTo>
                      <a:pt x="24" y="278"/>
                    </a:lnTo>
                    <a:lnTo>
                      <a:pt x="24" y="276"/>
                    </a:lnTo>
                    <a:lnTo>
                      <a:pt x="22" y="274"/>
                    </a:lnTo>
                    <a:lnTo>
                      <a:pt x="19" y="271"/>
                    </a:lnTo>
                    <a:lnTo>
                      <a:pt x="19" y="269"/>
                    </a:lnTo>
                    <a:lnTo>
                      <a:pt x="18" y="269"/>
                    </a:lnTo>
                    <a:lnTo>
                      <a:pt x="18" y="267"/>
                    </a:lnTo>
                    <a:lnTo>
                      <a:pt x="15" y="267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3" y="262"/>
                    </a:lnTo>
                    <a:lnTo>
                      <a:pt x="13" y="260"/>
                    </a:lnTo>
                    <a:lnTo>
                      <a:pt x="11" y="260"/>
                    </a:lnTo>
                    <a:lnTo>
                      <a:pt x="11" y="257"/>
                    </a:lnTo>
                    <a:lnTo>
                      <a:pt x="11" y="255"/>
                    </a:lnTo>
                    <a:lnTo>
                      <a:pt x="9" y="253"/>
                    </a:lnTo>
                    <a:lnTo>
                      <a:pt x="9" y="250"/>
                    </a:lnTo>
                    <a:lnTo>
                      <a:pt x="9" y="248"/>
                    </a:lnTo>
                    <a:lnTo>
                      <a:pt x="7" y="248"/>
                    </a:lnTo>
                    <a:lnTo>
                      <a:pt x="7" y="246"/>
                    </a:lnTo>
                    <a:lnTo>
                      <a:pt x="7" y="244"/>
                    </a:lnTo>
                    <a:lnTo>
                      <a:pt x="5" y="244"/>
                    </a:lnTo>
                    <a:lnTo>
                      <a:pt x="5" y="241"/>
                    </a:lnTo>
                    <a:lnTo>
                      <a:pt x="5" y="239"/>
                    </a:lnTo>
                    <a:lnTo>
                      <a:pt x="5" y="236"/>
                    </a:lnTo>
                    <a:lnTo>
                      <a:pt x="5" y="234"/>
                    </a:lnTo>
                    <a:lnTo>
                      <a:pt x="5" y="232"/>
                    </a:lnTo>
                    <a:lnTo>
                      <a:pt x="5" y="230"/>
                    </a:lnTo>
                    <a:lnTo>
                      <a:pt x="2" y="227"/>
                    </a:lnTo>
                    <a:lnTo>
                      <a:pt x="2" y="197"/>
                    </a:lnTo>
                    <a:lnTo>
                      <a:pt x="0" y="123"/>
                    </a:lnTo>
                    <a:lnTo>
                      <a:pt x="5" y="125"/>
                    </a:lnTo>
                    <a:lnTo>
                      <a:pt x="7" y="125"/>
                    </a:lnTo>
                    <a:lnTo>
                      <a:pt x="9" y="125"/>
                    </a:lnTo>
                    <a:lnTo>
                      <a:pt x="11" y="125"/>
                    </a:lnTo>
                    <a:lnTo>
                      <a:pt x="13" y="125"/>
                    </a:lnTo>
                    <a:lnTo>
                      <a:pt x="15" y="125"/>
                    </a:lnTo>
                    <a:lnTo>
                      <a:pt x="18" y="125"/>
                    </a:lnTo>
                    <a:lnTo>
                      <a:pt x="19" y="123"/>
                    </a:lnTo>
                    <a:lnTo>
                      <a:pt x="22" y="123"/>
                    </a:lnTo>
                    <a:lnTo>
                      <a:pt x="24" y="120"/>
                    </a:lnTo>
                    <a:lnTo>
                      <a:pt x="26" y="120"/>
                    </a:lnTo>
                    <a:lnTo>
                      <a:pt x="28" y="118"/>
                    </a:lnTo>
                    <a:lnTo>
                      <a:pt x="30" y="118"/>
                    </a:lnTo>
                    <a:lnTo>
                      <a:pt x="30" y="116"/>
                    </a:lnTo>
                    <a:lnTo>
                      <a:pt x="32" y="116"/>
                    </a:lnTo>
                    <a:lnTo>
                      <a:pt x="32" y="114"/>
                    </a:lnTo>
                    <a:lnTo>
                      <a:pt x="35" y="114"/>
                    </a:lnTo>
                    <a:lnTo>
                      <a:pt x="35" y="111"/>
                    </a:lnTo>
                    <a:lnTo>
                      <a:pt x="37" y="111"/>
                    </a:lnTo>
                    <a:lnTo>
                      <a:pt x="37" y="109"/>
                    </a:lnTo>
                    <a:lnTo>
                      <a:pt x="39" y="109"/>
                    </a:lnTo>
                    <a:lnTo>
                      <a:pt x="39" y="107"/>
                    </a:lnTo>
                    <a:lnTo>
                      <a:pt x="37" y="104"/>
                    </a:lnTo>
                    <a:lnTo>
                      <a:pt x="35" y="104"/>
                    </a:lnTo>
                    <a:lnTo>
                      <a:pt x="35" y="102"/>
                    </a:lnTo>
                    <a:lnTo>
                      <a:pt x="32" y="102"/>
                    </a:lnTo>
                    <a:lnTo>
                      <a:pt x="30" y="102"/>
                    </a:lnTo>
                    <a:lnTo>
                      <a:pt x="30" y="100"/>
                    </a:lnTo>
                    <a:lnTo>
                      <a:pt x="30" y="98"/>
                    </a:lnTo>
                    <a:lnTo>
                      <a:pt x="32" y="98"/>
                    </a:lnTo>
                    <a:lnTo>
                      <a:pt x="32" y="95"/>
                    </a:lnTo>
                    <a:lnTo>
                      <a:pt x="35" y="95"/>
                    </a:lnTo>
                    <a:lnTo>
                      <a:pt x="35" y="93"/>
                    </a:lnTo>
                    <a:lnTo>
                      <a:pt x="37" y="90"/>
                    </a:lnTo>
                    <a:lnTo>
                      <a:pt x="37" y="88"/>
                    </a:lnTo>
                    <a:lnTo>
                      <a:pt x="39" y="88"/>
                    </a:lnTo>
                    <a:lnTo>
                      <a:pt x="39" y="86"/>
                    </a:lnTo>
                    <a:lnTo>
                      <a:pt x="41" y="86"/>
                    </a:lnTo>
                    <a:lnTo>
                      <a:pt x="43" y="86"/>
                    </a:lnTo>
                    <a:lnTo>
                      <a:pt x="45" y="86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52" y="84"/>
                    </a:lnTo>
                    <a:lnTo>
                      <a:pt x="52" y="86"/>
                    </a:lnTo>
                    <a:lnTo>
                      <a:pt x="54" y="86"/>
                    </a:lnTo>
                    <a:lnTo>
                      <a:pt x="56" y="86"/>
                    </a:lnTo>
                    <a:lnTo>
                      <a:pt x="59" y="88"/>
                    </a:lnTo>
                    <a:lnTo>
                      <a:pt x="60" y="88"/>
                    </a:lnTo>
                    <a:lnTo>
                      <a:pt x="63" y="88"/>
                    </a:lnTo>
                    <a:lnTo>
                      <a:pt x="65" y="88"/>
                    </a:lnTo>
                    <a:lnTo>
                      <a:pt x="67" y="88"/>
                    </a:lnTo>
                    <a:lnTo>
                      <a:pt x="69" y="88"/>
                    </a:lnTo>
                    <a:lnTo>
                      <a:pt x="71" y="88"/>
                    </a:lnTo>
                    <a:lnTo>
                      <a:pt x="73" y="88"/>
                    </a:lnTo>
                    <a:lnTo>
                      <a:pt x="76" y="88"/>
                    </a:lnTo>
                    <a:lnTo>
                      <a:pt x="78" y="88"/>
                    </a:lnTo>
                    <a:lnTo>
                      <a:pt x="80" y="88"/>
                    </a:lnTo>
                    <a:lnTo>
                      <a:pt x="82" y="88"/>
                    </a:lnTo>
                    <a:lnTo>
                      <a:pt x="82" y="86"/>
                    </a:lnTo>
                    <a:lnTo>
                      <a:pt x="84" y="86"/>
                    </a:lnTo>
                    <a:lnTo>
                      <a:pt x="86" y="86"/>
                    </a:lnTo>
                    <a:lnTo>
                      <a:pt x="89" y="86"/>
                    </a:lnTo>
                    <a:lnTo>
                      <a:pt x="89" y="84"/>
                    </a:lnTo>
                    <a:lnTo>
                      <a:pt x="91" y="84"/>
                    </a:lnTo>
                    <a:lnTo>
                      <a:pt x="93" y="84"/>
                    </a:lnTo>
                    <a:lnTo>
                      <a:pt x="95" y="84"/>
                    </a:lnTo>
                    <a:lnTo>
                      <a:pt x="97" y="84"/>
                    </a:lnTo>
                    <a:lnTo>
                      <a:pt x="100" y="81"/>
                    </a:lnTo>
                    <a:lnTo>
                      <a:pt x="102" y="81"/>
                    </a:lnTo>
                    <a:lnTo>
                      <a:pt x="104" y="81"/>
                    </a:lnTo>
                    <a:lnTo>
                      <a:pt x="104" y="79"/>
                    </a:lnTo>
                    <a:lnTo>
                      <a:pt x="106" y="79"/>
                    </a:lnTo>
                    <a:lnTo>
                      <a:pt x="108" y="76"/>
                    </a:lnTo>
                    <a:lnTo>
                      <a:pt x="110" y="74"/>
                    </a:lnTo>
                    <a:lnTo>
                      <a:pt x="113" y="72"/>
                    </a:lnTo>
                    <a:lnTo>
                      <a:pt x="114" y="70"/>
                    </a:lnTo>
                    <a:lnTo>
                      <a:pt x="114" y="67"/>
                    </a:lnTo>
                    <a:lnTo>
                      <a:pt x="117" y="67"/>
                    </a:lnTo>
                    <a:lnTo>
                      <a:pt x="117" y="65"/>
                    </a:lnTo>
                    <a:lnTo>
                      <a:pt x="117" y="63"/>
                    </a:lnTo>
                    <a:lnTo>
                      <a:pt x="119" y="60"/>
                    </a:lnTo>
                    <a:lnTo>
                      <a:pt x="119" y="58"/>
                    </a:lnTo>
                    <a:lnTo>
                      <a:pt x="119" y="56"/>
                    </a:lnTo>
                    <a:lnTo>
                      <a:pt x="121" y="53"/>
                    </a:lnTo>
                    <a:lnTo>
                      <a:pt x="123" y="53"/>
                    </a:lnTo>
                    <a:lnTo>
                      <a:pt x="125" y="53"/>
                    </a:lnTo>
                    <a:lnTo>
                      <a:pt x="127" y="53"/>
                    </a:lnTo>
                    <a:lnTo>
                      <a:pt x="130" y="53"/>
                    </a:lnTo>
                    <a:lnTo>
                      <a:pt x="132" y="51"/>
                    </a:lnTo>
                    <a:lnTo>
                      <a:pt x="134" y="49"/>
                    </a:lnTo>
                    <a:lnTo>
                      <a:pt x="136" y="46"/>
                    </a:lnTo>
                    <a:lnTo>
                      <a:pt x="138" y="46"/>
                    </a:lnTo>
                    <a:lnTo>
                      <a:pt x="141" y="49"/>
                    </a:lnTo>
                    <a:lnTo>
                      <a:pt x="143" y="49"/>
                    </a:lnTo>
                    <a:lnTo>
                      <a:pt x="145" y="51"/>
                    </a:lnTo>
                    <a:lnTo>
                      <a:pt x="147" y="51"/>
                    </a:lnTo>
                    <a:lnTo>
                      <a:pt x="147" y="53"/>
                    </a:lnTo>
                    <a:lnTo>
                      <a:pt x="149" y="53"/>
                    </a:lnTo>
                    <a:lnTo>
                      <a:pt x="149" y="56"/>
                    </a:lnTo>
                    <a:lnTo>
                      <a:pt x="151" y="56"/>
                    </a:lnTo>
                    <a:lnTo>
                      <a:pt x="154" y="56"/>
                    </a:lnTo>
                    <a:lnTo>
                      <a:pt x="156" y="56"/>
                    </a:lnTo>
                    <a:lnTo>
                      <a:pt x="158" y="56"/>
                    </a:lnTo>
                    <a:lnTo>
                      <a:pt x="160" y="56"/>
                    </a:lnTo>
                    <a:lnTo>
                      <a:pt x="160" y="58"/>
                    </a:lnTo>
                    <a:lnTo>
                      <a:pt x="162" y="58"/>
                    </a:lnTo>
                    <a:lnTo>
                      <a:pt x="164" y="58"/>
                    </a:lnTo>
                    <a:lnTo>
                      <a:pt x="167" y="58"/>
                    </a:lnTo>
                    <a:lnTo>
                      <a:pt x="168" y="58"/>
                    </a:lnTo>
                    <a:lnTo>
                      <a:pt x="168" y="56"/>
                    </a:lnTo>
                    <a:lnTo>
                      <a:pt x="171" y="56"/>
                    </a:lnTo>
                    <a:lnTo>
                      <a:pt x="173" y="56"/>
                    </a:lnTo>
                    <a:lnTo>
                      <a:pt x="175" y="56"/>
                    </a:lnTo>
                    <a:lnTo>
                      <a:pt x="175" y="53"/>
                    </a:lnTo>
                    <a:lnTo>
                      <a:pt x="177" y="53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2" y="51"/>
                    </a:lnTo>
                    <a:lnTo>
                      <a:pt x="184" y="51"/>
                    </a:lnTo>
                    <a:lnTo>
                      <a:pt x="186" y="51"/>
                    </a:lnTo>
                    <a:lnTo>
                      <a:pt x="186" y="49"/>
                    </a:lnTo>
                    <a:lnTo>
                      <a:pt x="188" y="49"/>
                    </a:lnTo>
                    <a:lnTo>
                      <a:pt x="190" y="49"/>
                    </a:lnTo>
                    <a:lnTo>
                      <a:pt x="190" y="51"/>
                    </a:lnTo>
                    <a:lnTo>
                      <a:pt x="192" y="51"/>
                    </a:lnTo>
                    <a:lnTo>
                      <a:pt x="195" y="51"/>
                    </a:lnTo>
                    <a:lnTo>
                      <a:pt x="195" y="53"/>
                    </a:lnTo>
                    <a:lnTo>
                      <a:pt x="197" y="53"/>
                    </a:lnTo>
                    <a:lnTo>
                      <a:pt x="199" y="53"/>
                    </a:lnTo>
                    <a:lnTo>
                      <a:pt x="199" y="56"/>
                    </a:lnTo>
                    <a:lnTo>
                      <a:pt x="201" y="56"/>
                    </a:lnTo>
                    <a:lnTo>
                      <a:pt x="203" y="56"/>
                    </a:lnTo>
                    <a:lnTo>
                      <a:pt x="205" y="56"/>
                    </a:lnTo>
                    <a:lnTo>
                      <a:pt x="208" y="56"/>
                    </a:lnTo>
                    <a:lnTo>
                      <a:pt x="210" y="56"/>
                    </a:lnTo>
                    <a:lnTo>
                      <a:pt x="212" y="56"/>
                    </a:lnTo>
                    <a:lnTo>
                      <a:pt x="214" y="56"/>
                    </a:lnTo>
                    <a:lnTo>
                      <a:pt x="216" y="56"/>
                    </a:lnTo>
                    <a:lnTo>
                      <a:pt x="218" y="56"/>
                    </a:lnTo>
                    <a:lnTo>
                      <a:pt x="221" y="56"/>
                    </a:lnTo>
                    <a:lnTo>
                      <a:pt x="221" y="53"/>
                    </a:lnTo>
                    <a:lnTo>
                      <a:pt x="222" y="53"/>
                    </a:lnTo>
                    <a:lnTo>
                      <a:pt x="225" y="53"/>
                    </a:lnTo>
                    <a:lnTo>
                      <a:pt x="227" y="51"/>
                    </a:lnTo>
                    <a:lnTo>
                      <a:pt x="227" y="49"/>
                    </a:lnTo>
                    <a:lnTo>
                      <a:pt x="229" y="49"/>
                    </a:lnTo>
                    <a:lnTo>
                      <a:pt x="229" y="46"/>
                    </a:lnTo>
                    <a:lnTo>
                      <a:pt x="227" y="44"/>
                    </a:lnTo>
                    <a:lnTo>
                      <a:pt x="225" y="44"/>
                    </a:lnTo>
                    <a:lnTo>
                      <a:pt x="225" y="42"/>
                    </a:lnTo>
                    <a:lnTo>
                      <a:pt x="222" y="42"/>
                    </a:lnTo>
                    <a:lnTo>
                      <a:pt x="222" y="40"/>
                    </a:lnTo>
                    <a:lnTo>
                      <a:pt x="221" y="40"/>
                    </a:lnTo>
                    <a:lnTo>
                      <a:pt x="218" y="37"/>
                    </a:lnTo>
                    <a:lnTo>
                      <a:pt x="216" y="35"/>
                    </a:lnTo>
                    <a:lnTo>
                      <a:pt x="214" y="32"/>
                    </a:lnTo>
                    <a:lnTo>
                      <a:pt x="214" y="30"/>
                    </a:lnTo>
                    <a:lnTo>
                      <a:pt x="214" y="28"/>
                    </a:lnTo>
                    <a:lnTo>
                      <a:pt x="214" y="26"/>
                    </a:lnTo>
                    <a:lnTo>
                      <a:pt x="214" y="23"/>
                    </a:lnTo>
                    <a:lnTo>
                      <a:pt x="214" y="21"/>
                    </a:lnTo>
                    <a:lnTo>
                      <a:pt x="216" y="21"/>
                    </a:lnTo>
                    <a:lnTo>
                      <a:pt x="218" y="18"/>
                    </a:lnTo>
                    <a:lnTo>
                      <a:pt x="221" y="18"/>
                    </a:lnTo>
                    <a:lnTo>
                      <a:pt x="221" y="16"/>
                    </a:lnTo>
                    <a:lnTo>
                      <a:pt x="222" y="16"/>
                    </a:lnTo>
                    <a:lnTo>
                      <a:pt x="222" y="14"/>
                    </a:lnTo>
                    <a:lnTo>
                      <a:pt x="225" y="14"/>
                    </a:lnTo>
                    <a:lnTo>
                      <a:pt x="225" y="12"/>
                    </a:lnTo>
                    <a:lnTo>
                      <a:pt x="225" y="9"/>
                    </a:lnTo>
                    <a:lnTo>
                      <a:pt x="227" y="9"/>
                    </a:lnTo>
                    <a:lnTo>
                      <a:pt x="227" y="7"/>
                    </a:lnTo>
                    <a:lnTo>
                      <a:pt x="229" y="7"/>
                    </a:lnTo>
                    <a:lnTo>
                      <a:pt x="229" y="5"/>
                    </a:lnTo>
                    <a:lnTo>
                      <a:pt x="231" y="5"/>
                    </a:lnTo>
                    <a:lnTo>
                      <a:pt x="233" y="5"/>
                    </a:lnTo>
                    <a:lnTo>
                      <a:pt x="236" y="7"/>
                    </a:lnTo>
                    <a:lnTo>
                      <a:pt x="238" y="7"/>
                    </a:lnTo>
                    <a:lnTo>
                      <a:pt x="238" y="9"/>
                    </a:lnTo>
                    <a:lnTo>
                      <a:pt x="240" y="9"/>
                    </a:lnTo>
                    <a:lnTo>
                      <a:pt x="242" y="9"/>
                    </a:lnTo>
                    <a:lnTo>
                      <a:pt x="242" y="12"/>
                    </a:lnTo>
                    <a:lnTo>
                      <a:pt x="244" y="12"/>
                    </a:lnTo>
                    <a:lnTo>
                      <a:pt x="246" y="12"/>
                    </a:lnTo>
                    <a:lnTo>
                      <a:pt x="249" y="12"/>
                    </a:lnTo>
                    <a:lnTo>
                      <a:pt x="251" y="12"/>
                    </a:lnTo>
                    <a:lnTo>
                      <a:pt x="253" y="12"/>
                    </a:lnTo>
                    <a:lnTo>
                      <a:pt x="255" y="12"/>
                    </a:lnTo>
                    <a:lnTo>
                      <a:pt x="257" y="12"/>
                    </a:lnTo>
                    <a:lnTo>
                      <a:pt x="259" y="12"/>
                    </a:lnTo>
                    <a:lnTo>
                      <a:pt x="262" y="12"/>
                    </a:lnTo>
                    <a:lnTo>
                      <a:pt x="263" y="12"/>
                    </a:lnTo>
                    <a:lnTo>
                      <a:pt x="266" y="12"/>
                    </a:lnTo>
                    <a:lnTo>
                      <a:pt x="268" y="12"/>
                    </a:lnTo>
                    <a:lnTo>
                      <a:pt x="270" y="12"/>
                    </a:lnTo>
                    <a:lnTo>
                      <a:pt x="270" y="9"/>
                    </a:lnTo>
                    <a:lnTo>
                      <a:pt x="272" y="9"/>
                    </a:lnTo>
                    <a:lnTo>
                      <a:pt x="274" y="9"/>
                    </a:lnTo>
                    <a:lnTo>
                      <a:pt x="277" y="9"/>
                    </a:lnTo>
                    <a:lnTo>
                      <a:pt x="279" y="9"/>
                    </a:lnTo>
                    <a:lnTo>
                      <a:pt x="281" y="9"/>
                    </a:lnTo>
                    <a:lnTo>
                      <a:pt x="283" y="9"/>
                    </a:lnTo>
                    <a:lnTo>
                      <a:pt x="285" y="9"/>
                    </a:lnTo>
                    <a:lnTo>
                      <a:pt x="287" y="9"/>
                    </a:lnTo>
                    <a:lnTo>
                      <a:pt x="290" y="7"/>
                    </a:lnTo>
                    <a:lnTo>
                      <a:pt x="292" y="7"/>
                    </a:lnTo>
                    <a:lnTo>
                      <a:pt x="292" y="5"/>
                    </a:lnTo>
                    <a:lnTo>
                      <a:pt x="294" y="2"/>
                    </a:lnTo>
                    <a:lnTo>
                      <a:pt x="296" y="2"/>
                    </a:lnTo>
                    <a:lnTo>
                      <a:pt x="298" y="2"/>
                    </a:lnTo>
                    <a:lnTo>
                      <a:pt x="300" y="0"/>
                    </a:lnTo>
                    <a:lnTo>
                      <a:pt x="303" y="0"/>
                    </a:lnTo>
                    <a:lnTo>
                      <a:pt x="305" y="0"/>
                    </a:lnTo>
                    <a:lnTo>
                      <a:pt x="307" y="0"/>
                    </a:lnTo>
                    <a:lnTo>
                      <a:pt x="309" y="2"/>
                    </a:lnTo>
                    <a:lnTo>
                      <a:pt x="313" y="5"/>
                    </a:lnTo>
                    <a:lnTo>
                      <a:pt x="311" y="9"/>
                    </a:lnTo>
                    <a:lnTo>
                      <a:pt x="311" y="12"/>
                    </a:lnTo>
                    <a:lnTo>
                      <a:pt x="311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21"/>
                    </a:lnTo>
                    <a:lnTo>
                      <a:pt x="311" y="23"/>
                    </a:lnTo>
                    <a:lnTo>
                      <a:pt x="311" y="26"/>
                    </a:lnTo>
                    <a:lnTo>
                      <a:pt x="311" y="28"/>
                    </a:lnTo>
                    <a:lnTo>
                      <a:pt x="311" y="30"/>
                    </a:lnTo>
                    <a:lnTo>
                      <a:pt x="311" y="32"/>
                    </a:lnTo>
                    <a:lnTo>
                      <a:pt x="311" y="35"/>
                    </a:lnTo>
                    <a:lnTo>
                      <a:pt x="313" y="35"/>
                    </a:lnTo>
                    <a:lnTo>
                      <a:pt x="313" y="37"/>
                    </a:lnTo>
                    <a:lnTo>
                      <a:pt x="313" y="40"/>
                    </a:lnTo>
                    <a:lnTo>
                      <a:pt x="316" y="40"/>
                    </a:lnTo>
                    <a:lnTo>
                      <a:pt x="316" y="42"/>
                    </a:lnTo>
                    <a:lnTo>
                      <a:pt x="318" y="44"/>
                    </a:lnTo>
                    <a:lnTo>
                      <a:pt x="320" y="46"/>
                    </a:lnTo>
                    <a:lnTo>
                      <a:pt x="322" y="46"/>
                    </a:lnTo>
                    <a:lnTo>
                      <a:pt x="322" y="49"/>
                    </a:lnTo>
                    <a:lnTo>
                      <a:pt x="324" y="49"/>
                    </a:lnTo>
                    <a:lnTo>
                      <a:pt x="327" y="51"/>
                    </a:lnTo>
                    <a:lnTo>
                      <a:pt x="328" y="51"/>
                    </a:lnTo>
                    <a:lnTo>
                      <a:pt x="331" y="51"/>
                    </a:lnTo>
                    <a:lnTo>
                      <a:pt x="333" y="53"/>
                    </a:lnTo>
                    <a:lnTo>
                      <a:pt x="335" y="53"/>
                    </a:lnTo>
                    <a:lnTo>
                      <a:pt x="337" y="53"/>
                    </a:lnTo>
                    <a:lnTo>
                      <a:pt x="339" y="56"/>
                    </a:lnTo>
                    <a:lnTo>
                      <a:pt x="341" y="56"/>
                    </a:lnTo>
                    <a:lnTo>
                      <a:pt x="344" y="56"/>
                    </a:lnTo>
                    <a:lnTo>
                      <a:pt x="346" y="56"/>
                    </a:lnTo>
                    <a:lnTo>
                      <a:pt x="348" y="58"/>
                    </a:lnTo>
                    <a:lnTo>
                      <a:pt x="352" y="58"/>
                    </a:lnTo>
                    <a:lnTo>
                      <a:pt x="354" y="58"/>
                    </a:lnTo>
                    <a:lnTo>
                      <a:pt x="357" y="58"/>
                    </a:lnTo>
                    <a:lnTo>
                      <a:pt x="359" y="58"/>
                    </a:lnTo>
                    <a:lnTo>
                      <a:pt x="359" y="60"/>
                    </a:lnTo>
                    <a:lnTo>
                      <a:pt x="361" y="60"/>
                    </a:lnTo>
                    <a:lnTo>
                      <a:pt x="363" y="60"/>
                    </a:lnTo>
                    <a:lnTo>
                      <a:pt x="363" y="63"/>
                    </a:lnTo>
                    <a:lnTo>
                      <a:pt x="365" y="63"/>
                    </a:lnTo>
                    <a:lnTo>
                      <a:pt x="368" y="63"/>
                    </a:lnTo>
                    <a:lnTo>
                      <a:pt x="370" y="65"/>
                    </a:lnTo>
                    <a:lnTo>
                      <a:pt x="372" y="67"/>
                    </a:lnTo>
                    <a:lnTo>
                      <a:pt x="374" y="70"/>
                    </a:lnTo>
                    <a:lnTo>
                      <a:pt x="376" y="72"/>
                    </a:lnTo>
                    <a:lnTo>
                      <a:pt x="378" y="74"/>
                    </a:lnTo>
                    <a:lnTo>
                      <a:pt x="381" y="76"/>
                    </a:lnTo>
                    <a:lnTo>
                      <a:pt x="382" y="79"/>
                    </a:lnTo>
                    <a:lnTo>
                      <a:pt x="385" y="81"/>
                    </a:lnTo>
                    <a:lnTo>
                      <a:pt x="387" y="84"/>
                    </a:lnTo>
                    <a:lnTo>
                      <a:pt x="389" y="86"/>
                    </a:lnTo>
                    <a:lnTo>
                      <a:pt x="391" y="86"/>
                    </a:lnTo>
                    <a:lnTo>
                      <a:pt x="391" y="88"/>
                    </a:lnTo>
                    <a:lnTo>
                      <a:pt x="393" y="88"/>
                    </a:lnTo>
                    <a:lnTo>
                      <a:pt x="395" y="88"/>
                    </a:lnTo>
                    <a:lnTo>
                      <a:pt x="398" y="88"/>
                    </a:lnTo>
                    <a:lnTo>
                      <a:pt x="400" y="86"/>
                    </a:lnTo>
                    <a:lnTo>
                      <a:pt x="402" y="86"/>
                    </a:lnTo>
                    <a:lnTo>
                      <a:pt x="402" y="84"/>
                    </a:lnTo>
                    <a:lnTo>
                      <a:pt x="404" y="84"/>
                    </a:lnTo>
                    <a:lnTo>
                      <a:pt x="406" y="84"/>
                    </a:lnTo>
                    <a:lnTo>
                      <a:pt x="408" y="84"/>
                    </a:lnTo>
                    <a:lnTo>
                      <a:pt x="411" y="84"/>
                    </a:lnTo>
                    <a:lnTo>
                      <a:pt x="411" y="86"/>
                    </a:lnTo>
                    <a:lnTo>
                      <a:pt x="411" y="88"/>
                    </a:lnTo>
                    <a:lnTo>
                      <a:pt x="413" y="88"/>
                    </a:lnTo>
                    <a:lnTo>
                      <a:pt x="413" y="90"/>
                    </a:lnTo>
                    <a:lnTo>
                      <a:pt x="413" y="93"/>
                    </a:lnTo>
                    <a:lnTo>
                      <a:pt x="415" y="93"/>
                    </a:lnTo>
                    <a:lnTo>
                      <a:pt x="417" y="95"/>
                    </a:lnTo>
                    <a:lnTo>
                      <a:pt x="419" y="95"/>
                    </a:lnTo>
                    <a:lnTo>
                      <a:pt x="419" y="98"/>
                    </a:lnTo>
                    <a:lnTo>
                      <a:pt x="422" y="98"/>
                    </a:lnTo>
                    <a:lnTo>
                      <a:pt x="424" y="98"/>
                    </a:lnTo>
                    <a:lnTo>
                      <a:pt x="424" y="100"/>
                    </a:lnTo>
                    <a:lnTo>
                      <a:pt x="426" y="102"/>
                    </a:lnTo>
                    <a:lnTo>
                      <a:pt x="426" y="104"/>
                    </a:lnTo>
                    <a:lnTo>
                      <a:pt x="426" y="107"/>
                    </a:lnTo>
                    <a:lnTo>
                      <a:pt x="426" y="109"/>
                    </a:lnTo>
                    <a:lnTo>
                      <a:pt x="426" y="111"/>
                    </a:lnTo>
                    <a:lnTo>
                      <a:pt x="426" y="114"/>
                    </a:lnTo>
                    <a:lnTo>
                      <a:pt x="426" y="116"/>
                    </a:lnTo>
                    <a:lnTo>
                      <a:pt x="426" y="118"/>
                    </a:lnTo>
                    <a:lnTo>
                      <a:pt x="428" y="120"/>
                    </a:lnTo>
                    <a:lnTo>
                      <a:pt x="428" y="123"/>
                    </a:lnTo>
                    <a:lnTo>
                      <a:pt x="428" y="125"/>
                    </a:lnTo>
                    <a:lnTo>
                      <a:pt x="430" y="125"/>
                    </a:lnTo>
                    <a:lnTo>
                      <a:pt x="430" y="128"/>
                    </a:lnTo>
                    <a:lnTo>
                      <a:pt x="432" y="130"/>
                    </a:lnTo>
                    <a:lnTo>
                      <a:pt x="432" y="132"/>
                    </a:lnTo>
                    <a:lnTo>
                      <a:pt x="435" y="132"/>
                    </a:lnTo>
                    <a:lnTo>
                      <a:pt x="435" y="134"/>
                    </a:lnTo>
                    <a:lnTo>
                      <a:pt x="436" y="137"/>
                    </a:lnTo>
                    <a:lnTo>
                      <a:pt x="439" y="137"/>
                    </a:lnTo>
                    <a:lnTo>
                      <a:pt x="441" y="139"/>
                    </a:lnTo>
                    <a:lnTo>
                      <a:pt x="443" y="139"/>
                    </a:lnTo>
                    <a:lnTo>
                      <a:pt x="445" y="142"/>
                    </a:lnTo>
                    <a:lnTo>
                      <a:pt x="447" y="142"/>
                    </a:lnTo>
                    <a:lnTo>
                      <a:pt x="447" y="144"/>
                    </a:lnTo>
                    <a:lnTo>
                      <a:pt x="449" y="144"/>
                    </a:lnTo>
                    <a:lnTo>
                      <a:pt x="449" y="146"/>
                    </a:lnTo>
                    <a:lnTo>
                      <a:pt x="449" y="148"/>
                    </a:lnTo>
                    <a:lnTo>
                      <a:pt x="449" y="151"/>
                    </a:lnTo>
                    <a:lnTo>
                      <a:pt x="447" y="153"/>
                    </a:lnTo>
                    <a:lnTo>
                      <a:pt x="449" y="153"/>
                    </a:lnTo>
                    <a:lnTo>
                      <a:pt x="447" y="155"/>
                    </a:lnTo>
                    <a:lnTo>
                      <a:pt x="449" y="158"/>
                    </a:lnTo>
                    <a:lnTo>
                      <a:pt x="449" y="160"/>
                    </a:lnTo>
                    <a:lnTo>
                      <a:pt x="449" y="162"/>
                    </a:lnTo>
                    <a:lnTo>
                      <a:pt x="452" y="162"/>
                    </a:lnTo>
                    <a:lnTo>
                      <a:pt x="454" y="165"/>
                    </a:lnTo>
                    <a:lnTo>
                      <a:pt x="454" y="167"/>
                    </a:lnTo>
                    <a:lnTo>
                      <a:pt x="456" y="169"/>
                    </a:lnTo>
                    <a:lnTo>
                      <a:pt x="456" y="172"/>
                    </a:lnTo>
                    <a:lnTo>
                      <a:pt x="458" y="172"/>
                    </a:lnTo>
                    <a:lnTo>
                      <a:pt x="458" y="174"/>
                    </a:lnTo>
                    <a:lnTo>
                      <a:pt x="458" y="176"/>
                    </a:lnTo>
                    <a:lnTo>
                      <a:pt x="458" y="178"/>
                    </a:lnTo>
                    <a:lnTo>
                      <a:pt x="458" y="181"/>
                    </a:lnTo>
                    <a:lnTo>
                      <a:pt x="458" y="183"/>
                    </a:lnTo>
                    <a:lnTo>
                      <a:pt x="458" y="186"/>
                    </a:lnTo>
                    <a:lnTo>
                      <a:pt x="458" y="188"/>
                    </a:lnTo>
                    <a:lnTo>
                      <a:pt x="460" y="188"/>
                    </a:lnTo>
                    <a:lnTo>
                      <a:pt x="460" y="190"/>
                    </a:lnTo>
                    <a:lnTo>
                      <a:pt x="460" y="192"/>
                    </a:lnTo>
                    <a:lnTo>
                      <a:pt x="460" y="195"/>
                    </a:lnTo>
                    <a:lnTo>
                      <a:pt x="463" y="197"/>
                    </a:lnTo>
                    <a:lnTo>
                      <a:pt x="463" y="200"/>
                    </a:lnTo>
                    <a:lnTo>
                      <a:pt x="463" y="202"/>
                    </a:lnTo>
                    <a:lnTo>
                      <a:pt x="463" y="204"/>
                    </a:lnTo>
                    <a:lnTo>
                      <a:pt x="463" y="206"/>
                    </a:lnTo>
                    <a:lnTo>
                      <a:pt x="463" y="209"/>
                    </a:lnTo>
                    <a:lnTo>
                      <a:pt x="465" y="209"/>
                    </a:lnTo>
                    <a:lnTo>
                      <a:pt x="467" y="209"/>
                    </a:lnTo>
                    <a:lnTo>
                      <a:pt x="469" y="209"/>
                    </a:lnTo>
                    <a:lnTo>
                      <a:pt x="471" y="209"/>
                    </a:lnTo>
                    <a:lnTo>
                      <a:pt x="473" y="209"/>
                    </a:lnTo>
                    <a:lnTo>
                      <a:pt x="476" y="209"/>
                    </a:lnTo>
                    <a:lnTo>
                      <a:pt x="478" y="209"/>
                    </a:lnTo>
                    <a:lnTo>
                      <a:pt x="478" y="211"/>
                    </a:lnTo>
                    <a:lnTo>
                      <a:pt x="480" y="213"/>
                    </a:lnTo>
                    <a:lnTo>
                      <a:pt x="480" y="216"/>
                    </a:lnTo>
                    <a:lnTo>
                      <a:pt x="482" y="216"/>
                    </a:lnTo>
                    <a:lnTo>
                      <a:pt x="482" y="218"/>
                    </a:lnTo>
                    <a:lnTo>
                      <a:pt x="484" y="218"/>
                    </a:lnTo>
                    <a:lnTo>
                      <a:pt x="484" y="220"/>
                    </a:lnTo>
                    <a:lnTo>
                      <a:pt x="486" y="222"/>
                    </a:lnTo>
                    <a:lnTo>
                      <a:pt x="486" y="225"/>
                    </a:lnTo>
                    <a:lnTo>
                      <a:pt x="486" y="227"/>
                    </a:lnTo>
                    <a:lnTo>
                      <a:pt x="486" y="230"/>
                    </a:lnTo>
                    <a:lnTo>
                      <a:pt x="486" y="232"/>
                    </a:lnTo>
                    <a:lnTo>
                      <a:pt x="486" y="234"/>
                    </a:lnTo>
                    <a:lnTo>
                      <a:pt x="488" y="234"/>
                    </a:lnTo>
                    <a:lnTo>
                      <a:pt x="488" y="236"/>
                    </a:lnTo>
                    <a:lnTo>
                      <a:pt x="488" y="239"/>
                    </a:lnTo>
                    <a:lnTo>
                      <a:pt x="488" y="241"/>
                    </a:lnTo>
                    <a:lnTo>
                      <a:pt x="488" y="244"/>
                    </a:lnTo>
                    <a:lnTo>
                      <a:pt x="490" y="246"/>
                    </a:lnTo>
                    <a:lnTo>
                      <a:pt x="490" y="248"/>
                    </a:lnTo>
                    <a:lnTo>
                      <a:pt x="490" y="250"/>
                    </a:lnTo>
                    <a:lnTo>
                      <a:pt x="493" y="253"/>
                    </a:lnTo>
                    <a:lnTo>
                      <a:pt x="493" y="255"/>
                    </a:lnTo>
                    <a:lnTo>
                      <a:pt x="493" y="257"/>
                    </a:lnTo>
                    <a:lnTo>
                      <a:pt x="495" y="257"/>
                    </a:lnTo>
                    <a:lnTo>
                      <a:pt x="495" y="260"/>
                    </a:lnTo>
                    <a:lnTo>
                      <a:pt x="495" y="262"/>
                    </a:lnTo>
                    <a:lnTo>
                      <a:pt x="497" y="262"/>
                    </a:lnTo>
                    <a:lnTo>
                      <a:pt x="497" y="264"/>
                    </a:lnTo>
                    <a:lnTo>
                      <a:pt x="499" y="264"/>
                    </a:lnTo>
                    <a:lnTo>
                      <a:pt x="501" y="264"/>
                    </a:lnTo>
                    <a:lnTo>
                      <a:pt x="501" y="267"/>
                    </a:lnTo>
                    <a:lnTo>
                      <a:pt x="504" y="267"/>
                    </a:lnTo>
                    <a:lnTo>
                      <a:pt x="506" y="269"/>
                    </a:lnTo>
                    <a:lnTo>
                      <a:pt x="506" y="271"/>
                    </a:lnTo>
                    <a:lnTo>
                      <a:pt x="508" y="271"/>
                    </a:lnTo>
                    <a:lnTo>
                      <a:pt x="508" y="274"/>
                    </a:lnTo>
                    <a:lnTo>
                      <a:pt x="510" y="274"/>
                    </a:lnTo>
                    <a:lnTo>
                      <a:pt x="510" y="276"/>
                    </a:lnTo>
                    <a:lnTo>
                      <a:pt x="510" y="278"/>
                    </a:lnTo>
                    <a:lnTo>
                      <a:pt x="512" y="280"/>
                    </a:lnTo>
                    <a:lnTo>
                      <a:pt x="512" y="283"/>
                    </a:lnTo>
                    <a:lnTo>
                      <a:pt x="514" y="285"/>
                    </a:lnTo>
                    <a:lnTo>
                      <a:pt x="517" y="288"/>
                    </a:lnTo>
                    <a:lnTo>
                      <a:pt x="519" y="288"/>
                    </a:lnTo>
                    <a:lnTo>
                      <a:pt x="521" y="288"/>
                    </a:lnTo>
                    <a:lnTo>
                      <a:pt x="521" y="290"/>
                    </a:lnTo>
                    <a:lnTo>
                      <a:pt x="523" y="290"/>
                    </a:lnTo>
                    <a:lnTo>
                      <a:pt x="523" y="288"/>
                    </a:lnTo>
                    <a:lnTo>
                      <a:pt x="525" y="288"/>
                    </a:lnTo>
                    <a:lnTo>
                      <a:pt x="527" y="288"/>
                    </a:lnTo>
                    <a:lnTo>
                      <a:pt x="530" y="288"/>
                    </a:lnTo>
                    <a:lnTo>
                      <a:pt x="531" y="288"/>
                    </a:lnTo>
                    <a:lnTo>
                      <a:pt x="534" y="288"/>
                    </a:lnTo>
                    <a:lnTo>
                      <a:pt x="536" y="288"/>
                    </a:lnTo>
                    <a:lnTo>
                      <a:pt x="536" y="285"/>
                    </a:lnTo>
                    <a:lnTo>
                      <a:pt x="538" y="285"/>
                    </a:lnTo>
                    <a:lnTo>
                      <a:pt x="540" y="285"/>
                    </a:lnTo>
                    <a:lnTo>
                      <a:pt x="542" y="285"/>
                    </a:lnTo>
                    <a:lnTo>
                      <a:pt x="542" y="288"/>
                    </a:lnTo>
                    <a:lnTo>
                      <a:pt x="545" y="288"/>
                    </a:lnTo>
                    <a:lnTo>
                      <a:pt x="547" y="290"/>
                    </a:lnTo>
                    <a:lnTo>
                      <a:pt x="545" y="294"/>
                    </a:lnTo>
                    <a:lnTo>
                      <a:pt x="542" y="294"/>
                    </a:lnTo>
                    <a:lnTo>
                      <a:pt x="542" y="297"/>
                    </a:lnTo>
                    <a:lnTo>
                      <a:pt x="542" y="299"/>
                    </a:lnTo>
                    <a:lnTo>
                      <a:pt x="540" y="299"/>
                    </a:lnTo>
                    <a:lnTo>
                      <a:pt x="540" y="302"/>
                    </a:lnTo>
                    <a:lnTo>
                      <a:pt x="540" y="304"/>
                    </a:lnTo>
                    <a:lnTo>
                      <a:pt x="538" y="304"/>
                    </a:lnTo>
                    <a:lnTo>
                      <a:pt x="538" y="306"/>
                    </a:lnTo>
                    <a:lnTo>
                      <a:pt x="538" y="308"/>
                    </a:lnTo>
                    <a:lnTo>
                      <a:pt x="536" y="311"/>
                    </a:lnTo>
                    <a:lnTo>
                      <a:pt x="534" y="313"/>
                    </a:lnTo>
                    <a:lnTo>
                      <a:pt x="531" y="313"/>
                    </a:lnTo>
                    <a:lnTo>
                      <a:pt x="530" y="313"/>
                    </a:lnTo>
                    <a:lnTo>
                      <a:pt x="527" y="313"/>
                    </a:lnTo>
                    <a:lnTo>
                      <a:pt x="525" y="315"/>
                    </a:lnTo>
                    <a:lnTo>
                      <a:pt x="525" y="318"/>
                    </a:lnTo>
                    <a:lnTo>
                      <a:pt x="525" y="320"/>
                    </a:lnTo>
                    <a:lnTo>
                      <a:pt x="525" y="322"/>
                    </a:lnTo>
                    <a:lnTo>
                      <a:pt x="525" y="325"/>
                    </a:lnTo>
                    <a:lnTo>
                      <a:pt x="525" y="329"/>
                    </a:lnTo>
                    <a:lnTo>
                      <a:pt x="530" y="332"/>
                    </a:lnTo>
                    <a:lnTo>
                      <a:pt x="531" y="332"/>
                    </a:lnTo>
                    <a:lnTo>
                      <a:pt x="534" y="332"/>
                    </a:lnTo>
                    <a:lnTo>
                      <a:pt x="536" y="332"/>
                    </a:lnTo>
                    <a:lnTo>
                      <a:pt x="538" y="332"/>
                    </a:lnTo>
                    <a:lnTo>
                      <a:pt x="540" y="332"/>
                    </a:lnTo>
                    <a:lnTo>
                      <a:pt x="542" y="332"/>
                    </a:lnTo>
                    <a:lnTo>
                      <a:pt x="545" y="332"/>
                    </a:lnTo>
                    <a:lnTo>
                      <a:pt x="547" y="329"/>
                    </a:lnTo>
                    <a:lnTo>
                      <a:pt x="549" y="327"/>
                    </a:lnTo>
                    <a:lnTo>
                      <a:pt x="551" y="327"/>
                    </a:lnTo>
                    <a:lnTo>
                      <a:pt x="551" y="325"/>
                    </a:lnTo>
                    <a:lnTo>
                      <a:pt x="553" y="325"/>
                    </a:lnTo>
                    <a:lnTo>
                      <a:pt x="555" y="322"/>
                    </a:lnTo>
                    <a:lnTo>
                      <a:pt x="558" y="322"/>
                    </a:lnTo>
                    <a:lnTo>
                      <a:pt x="558" y="320"/>
                    </a:lnTo>
                    <a:lnTo>
                      <a:pt x="560" y="320"/>
                    </a:lnTo>
                    <a:lnTo>
                      <a:pt x="562" y="320"/>
                    </a:lnTo>
                    <a:lnTo>
                      <a:pt x="562" y="318"/>
                    </a:lnTo>
                    <a:lnTo>
                      <a:pt x="564" y="318"/>
                    </a:lnTo>
                    <a:lnTo>
                      <a:pt x="566" y="318"/>
                    </a:lnTo>
                    <a:lnTo>
                      <a:pt x="568" y="318"/>
                    </a:lnTo>
                    <a:lnTo>
                      <a:pt x="568" y="315"/>
                    </a:lnTo>
                    <a:lnTo>
                      <a:pt x="571" y="315"/>
                    </a:lnTo>
                    <a:lnTo>
                      <a:pt x="571" y="313"/>
                    </a:lnTo>
                    <a:lnTo>
                      <a:pt x="573" y="313"/>
                    </a:lnTo>
                    <a:lnTo>
                      <a:pt x="575" y="311"/>
                    </a:lnTo>
                    <a:lnTo>
                      <a:pt x="577" y="308"/>
                    </a:lnTo>
                    <a:lnTo>
                      <a:pt x="579" y="308"/>
                    </a:lnTo>
                    <a:lnTo>
                      <a:pt x="579" y="306"/>
                    </a:lnTo>
                    <a:lnTo>
                      <a:pt x="581" y="306"/>
                    </a:lnTo>
                    <a:lnTo>
                      <a:pt x="584" y="304"/>
                    </a:lnTo>
                    <a:lnTo>
                      <a:pt x="586" y="304"/>
                    </a:lnTo>
                    <a:lnTo>
                      <a:pt x="586" y="302"/>
                    </a:lnTo>
                    <a:lnTo>
                      <a:pt x="588" y="302"/>
                    </a:lnTo>
                    <a:lnTo>
                      <a:pt x="590" y="299"/>
                    </a:lnTo>
                    <a:lnTo>
                      <a:pt x="592" y="299"/>
                    </a:lnTo>
                    <a:lnTo>
                      <a:pt x="595" y="297"/>
                    </a:lnTo>
                    <a:lnTo>
                      <a:pt x="596" y="297"/>
                    </a:lnTo>
                    <a:lnTo>
                      <a:pt x="599" y="297"/>
                    </a:lnTo>
                    <a:lnTo>
                      <a:pt x="601" y="297"/>
                    </a:lnTo>
                    <a:lnTo>
                      <a:pt x="603" y="294"/>
                    </a:lnTo>
                    <a:lnTo>
                      <a:pt x="605" y="294"/>
                    </a:lnTo>
                    <a:lnTo>
                      <a:pt x="607" y="294"/>
                    </a:lnTo>
                    <a:lnTo>
                      <a:pt x="609" y="294"/>
                    </a:lnTo>
                    <a:lnTo>
                      <a:pt x="612" y="294"/>
                    </a:lnTo>
                    <a:lnTo>
                      <a:pt x="614" y="294"/>
                    </a:lnTo>
                    <a:lnTo>
                      <a:pt x="616" y="297"/>
                    </a:lnTo>
                    <a:lnTo>
                      <a:pt x="618" y="297"/>
                    </a:lnTo>
                    <a:lnTo>
                      <a:pt x="618" y="299"/>
                    </a:lnTo>
                    <a:lnTo>
                      <a:pt x="618" y="302"/>
                    </a:lnTo>
                    <a:lnTo>
                      <a:pt x="618" y="304"/>
                    </a:lnTo>
                    <a:lnTo>
                      <a:pt x="618" y="306"/>
                    </a:lnTo>
                    <a:lnTo>
                      <a:pt x="618" y="308"/>
                    </a:lnTo>
                    <a:lnTo>
                      <a:pt x="618" y="311"/>
                    </a:lnTo>
                    <a:lnTo>
                      <a:pt x="618" y="313"/>
                    </a:lnTo>
                    <a:lnTo>
                      <a:pt x="618" y="315"/>
                    </a:lnTo>
                    <a:lnTo>
                      <a:pt x="620" y="315"/>
                    </a:lnTo>
                    <a:lnTo>
                      <a:pt x="620" y="318"/>
                    </a:lnTo>
                    <a:lnTo>
                      <a:pt x="620" y="320"/>
                    </a:lnTo>
                    <a:lnTo>
                      <a:pt x="622" y="322"/>
                    </a:lnTo>
                    <a:lnTo>
                      <a:pt x="622" y="325"/>
                    </a:lnTo>
                    <a:lnTo>
                      <a:pt x="622" y="327"/>
                    </a:lnTo>
                    <a:lnTo>
                      <a:pt x="625" y="327"/>
                    </a:lnTo>
                    <a:lnTo>
                      <a:pt x="627" y="329"/>
                    </a:lnTo>
                    <a:lnTo>
                      <a:pt x="627" y="332"/>
                    </a:lnTo>
                    <a:lnTo>
                      <a:pt x="629" y="334"/>
                    </a:lnTo>
                    <a:lnTo>
                      <a:pt x="629" y="336"/>
                    </a:lnTo>
                    <a:lnTo>
                      <a:pt x="631" y="336"/>
                    </a:lnTo>
                    <a:lnTo>
                      <a:pt x="631" y="338"/>
                    </a:lnTo>
                    <a:lnTo>
                      <a:pt x="633" y="341"/>
                    </a:lnTo>
                    <a:lnTo>
                      <a:pt x="633" y="343"/>
                    </a:lnTo>
                    <a:lnTo>
                      <a:pt x="635" y="343"/>
                    </a:lnTo>
                    <a:lnTo>
                      <a:pt x="638" y="346"/>
                    </a:lnTo>
                    <a:lnTo>
                      <a:pt x="640" y="348"/>
                    </a:lnTo>
                    <a:lnTo>
                      <a:pt x="642" y="350"/>
                    </a:lnTo>
                    <a:lnTo>
                      <a:pt x="642" y="352"/>
                    </a:lnTo>
                    <a:lnTo>
                      <a:pt x="644" y="355"/>
                    </a:lnTo>
                    <a:lnTo>
                      <a:pt x="644" y="357"/>
                    </a:lnTo>
                    <a:lnTo>
                      <a:pt x="646" y="357"/>
                    </a:lnTo>
                    <a:lnTo>
                      <a:pt x="646" y="359"/>
                    </a:lnTo>
                    <a:lnTo>
                      <a:pt x="649" y="362"/>
                    </a:lnTo>
                    <a:lnTo>
                      <a:pt x="649" y="364"/>
                    </a:lnTo>
                    <a:lnTo>
                      <a:pt x="650" y="366"/>
                    </a:lnTo>
                    <a:lnTo>
                      <a:pt x="653" y="369"/>
                    </a:lnTo>
                    <a:lnTo>
                      <a:pt x="653" y="371"/>
                    </a:lnTo>
                    <a:lnTo>
                      <a:pt x="655" y="371"/>
                    </a:lnTo>
                    <a:lnTo>
                      <a:pt x="655" y="373"/>
                    </a:lnTo>
                    <a:lnTo>
                      <a:pt x="657" y="373"/>
                    </a:lnTo>
                    <a:lnTo>
                      <a:pt x="657" y="376"/>
                    </a:lnTo>
                    <a:lnTo>
                      <a:pt x="659" y="376"/>
                    </a:lnTo>
                    <a:lnTo>
                      <a:pt x="661" y="373"/>
                    </a:lnTo>
                    <a:lnTo>
                      <a:pt x="663" y="373"/>
                    </a:lnTo>
                    <a:lnTo>
                      <a:pt x="666" y="371"/>
                    </a:lnTo>
                    <a:lnTo>
                      <a:pt x="668" y="369"/>
                    </a:lnTo>
                    <a:lnTo>
                      <a:pt x="668" y="366"/>
                    </a:lnTo>
                    <a:lnTo>
                      <a:pt x="670" y="366"/>
                    </a:lnTo>
                    <a:lnTo>
                      <a:pt x="670" y="364"/>
                    </a:lnTo>
                    <a:lnTo>
                      <a:pt x="672" y="362"/>
                    </a:lnTo>
                    <a:lnTo>
                      <a:pt x="672" y="359"/>
                    </a:lnTo>
                    <a:lnTo>
                      <a:pt x="674" y="359"/>
                    </a:lnTo>
                    <a:lnTo>
                      <a:pt x="676" y="357"/>
                    </a:lnTo>
                    <a:lnTo>
                      <a:pt x="679" y="357"/>
                    </a:lnTo>
                    <a:lnTo>
                      <a:pt x="681" y="355"/>
                    </a:lnTo>
                    <a:lnTo>
                      <a:pt x="683" y="355"/>
                    </a:lnTo>
                    <a:lnTo>
                      <a:pt x="685" y="355"/>
                    </a:lnTo>
                    <a:lnTo>
                      <a:pt x="687" y="355"/>
                    </a:lnTo>
                    <a:lnTo>
                      <a:pt x="690" y="355"/>
                    </a:lnTo>
                    <a:lnTo>
                      <a:pt x="692" y="357"/>
                    </a:lnTo>
                    <a:lnTo>
                      <a:pt x="692" y="359"/>
                    </a:lnTo>
                    <a:lnTo>
                      <a:pt x="694" y="359"/>
                    </a:lnTo>
                    <a:lnTo>
                      <a:pt x="696" y="362"/>
                    </a:lnTo>
                    <a:lnTo>
                      <a:pt x="698" y="362"/>
                    </a:lnTo>
                    <a:lnTo>
                      <a:pt x="700" y="362"/>
                    </a:lnTo>
                    <a:lnTo>
                      <a:pt x="703" y="364"/>
                    </a:lnTo>
                    <a:lnTo>
                      <a:pt x="704" y="364"/>
                    </a:lnTo>
                    <a:lnTo>
                      <a:pt x="707" y="364"/>
                    </a:lnTo>
                    <a:lnTo>
                      <a:pt x="709" y="366"/>
                    </a:lnTo>
                    <a:lnTo>
                      <a:pt x="711" y="364"/>
                    </a:lnTo>
                    <a:lnTo>
                      <a:pt x="711" y="366"/>
                    </a:lnTo>
                    <a:lnTo>
                      <a:pt x="713" y="366"/>
                    </a:lnTo>
                    <a:lnTo>
                      <a:pt x="715" y="364"/>
                    </a:lnTo>
                    <a:lnTo>
                      <a:pt x="717" y="364"/>
                    </a:lnTo>
                    <a:lnTo>
                      <a:pt x="720" y="364"/>
                    </a:lnTo>
                    <a:lnTo>
                      <a:pt x="720" y="362"/>
                    </a:lnTo>
                    <a:lnTo>
                      <a:pt x="722" y="362"/>
                    </a:lnTo>
                    <a:lnTo>
                      <a:pt x="724" y="359"/>
                    </a:lnTo>
                    <a:lnTo>
                      <a:pt x="726" y="357"/>
                    </a:lnTo>
                    <a:lnTo>
                      <a:pt x="728" y="355"/>
                    </a:lnTo>
                    <a:lnTo>
                      <a:pt x="731" y="355"/>
                    </a:lnTo>
                    <a:lnTo>
                      <a:pt x="731" y="352"/>
                    </a:lnTo>
                    <a:lnTo>
                      <a:pt x="733" y="352"/>
                    </a:lnTo>
                    <a:lnTo>
                      <a:pt x="735" y="350"/>
                    </a:lnTo>
                    <a:lnTo>
                      <a:pt x="737" y="350"/>
                    </a:lnTo>
                    <a:lnTo>
                      <a:pt x="739" y="350"/>
                    </a:lnTo>
                    <a:lnTo>
                      <a:pt x="741" y="350"/>
                    </a:lnTo>
                    <a:lnTo>
                      <a:pt x="744" y="350"/>
                    </a:lnTo>
                    <a:lnTo>
                      <a:pt x="745" y="348"/>
                    </a:lnTo>
                    <a:lnTo>
                      <a:pt x="748" y="348"/>
                    </a:lnTo>
                    <a:lnTo>
                      <a:pt x="750" y="348"/>
                    </a:lnTo>
                    <a:lnTo>
                      <a:pt x="750" y="350"/>
                    </a:lnTo>
                    <a:lnTo>
                      <a:pt x="750" y="352"/>
                    </a:lnTo>
                    <a:lnTo>
                      <a:pt x="748" y="355"/>
                    </a:lnTo>
                    <a:lnTo>
                      <a:pt x="748" y="357"/>
                    </a:lnTo>
                    <a:lnTo>
                      <a:pt x="745" y="359"/>
                    </a:lnTo>
                    <a:lnTo>
                      <a:pt x="744" y="359"/>
                    </a:lnTo>
                    <a:lnTo>
                      <a:pt x="744" y="362"/>
                    </a:lnTo>
                    <a:lnTo>
                      <a:pt x="741" y="364"/>
                    </a:lnTo>
                    <a:lnTo>
                      <a:pt x="741" y="366"/>
                    </a:lnTo>
                    <a:lnTo>
                      <a:pt x="739" y="369"/>
                    </a:lnTo>
                    <a:lnTo>
                      <a:pt x="739" y="371"/>
                    </a:lnTo>
                    <a:lnTo>
                      <a:pt x="737" y="373"/>
                    </a:lnTo>
                    <a:lnTo>
                      <a:pt x="737" y="376"/>
                    </a:lnTo>
                    <a:lnTo>
                      <a:pt x="737" y="378"/>
                    </a:lnTo>
                    <a:lnTo>
                      <a:pt x="737" y="380"/>
                    </a:lnTo>
                    <a:lnTo>
                      <a:pt x="735" y="380"/>
                    </a:lnTo>
                    <a:lnTo>
                      <a:pt x="735" y="382"/>
                    </a:lnTo>
                    <a:lnTo>
                      <a:pt x="733" y="385"/>
                    </a:lnTo>
                    <a:lnTo>
                      <a:pt x="733" y="387"/>
                    </a:lnTo>
                    <a:lnTo>
                      <a:pt x="731" y="387"/>
                    </a:lnTo>
                    <a:lnTo>
                      <a:pt x="731" y="390"/>
                    </a:lnTo>
                    <a:lnTo>
                      <a:pt x="728" y="392"/>
                    </a:lnTo>
                    <a:lnTo>
                      <a:pt x="728" y="394"/>
                    </a:lnTo>
                    <a:lnTo>
                      <a:pt x="726" y="394"/>
                    </a:lnTo>
                    <a:lnTo>
                      <a:pt x="726" y="396"/>
                    </a:lnTo>
                    <a:lnTo>
                      <a:pt x="726" y="399"/>
                    </a:lnTo>
                    <a:lnTo>
                      <a:pt x="724" y="401"/>
                    </a:lnTo>
                    <a:lnTo>
                      <a:pt x="724" y="404"/>
                    </a:lnTo>
                    <a:lnTo>
                      <a:pt x="722" y="406"/>
                    </a:lnTo>
                    <a:lnTo>
                      <a:pt x="722" y="408"/>
                    </a:lnTo>
                    <a:lnTo>
                      <a:pt x="722" y="410"/>
                    </a:lnTo>
                    <a:lnTo>
                      <a:pt x="720" y="410"/>
                    </a:lnTo>
                    <a:lnTo>
                      <a:pt x="720" y="413"/>
                    </a:lnTo>
                    <a:lnTo>
                      <a:pt x="720" y="415"/>
                    </a:lnTo>
                    <a:lnTo>
                      <a:pt x="720" y="417"/>
                    </a:lnTo>
                    <a:lnTo>
                      <a:pt x="717" y="420"/>
                    </a:lnTo>
                    <a:lnTo>
                      <a:pt x="717" y="422"/>
                    </a:lnTo>
                    <a:lnTo>
                      <a:pt x="715" y="422"/>
                    </a:lnTo>
                    <a:lnTo>
                      <a:pt x="715" y="424"/>
                    </a:lnTo>
                    <a:lnTo>
                      <a:pt x="713" y="427"/>
                    </a:lnTo>
                    <a:lnTo>
                      <a:pt x="711" y="429"/>
                    </a:lnTo>
                    <a:lnTo>
                      <a:pt x="709" y="431"/>
                    </a:lnTo>
                    <a:lnTo>
                      <a:pt x="707" y="431"/>
                    </a:lnTo>
                    <a:lnTo>
                      <a:pt x="707" y="434"/>
                    </a:lnTo>
                    <a:lnTo>
                      <a:pt x="707" y="436"/>
                    </a:lnTo>
                    <a:lnTo>
                      <a:pt x="707" y="438"/>
                    </a:lnTo>
                    <a:lnTo>
                      <a:pt x="704" y="438"/>
                    </a:lnTo>
                    <a:lnTo>
                      <a:pt x="704" y="440"/>
                    </a:lnTo>
                    <a:lnTo>
                      <a:pt x="704" y="443"/>
                    </a:lnTo>
                    <a:lnTo>
                      <a:pt x="704" y="445"/>
                    </a:lnTo>
                    <a:lnTo>
                      <a:pt x="704" y="448"/>
                    </a:lnTo>
                    <a:lnTo>
                      <a:pt x="704" y="450"/>
                    </a:lnTo>
                    <a:lnTo>
                      <a:pt x="704" y="452"/>
                    </a:lnTo>
                    <a:lnTo>
                      <a:pt x="707" y="452"/>
                    </a:lnTo>
                    <a:lnTo>
                      <a:pt x="707" y="454"/>
                    </a:lnTo>
                    <a:lnTo>
                      <a:pt x="707" y="457"/>
                    </a:lnTo>
                    <a:lnTo>
                      <a:pt x="707" y="459"/>
                    </a:lnTo>
                    <a:lnTo>
                      <a:pt x="707" y="461"/>
                    </a:lnTo>
                    <a:lnTo>
                      <a:pt x="709" y="464"/>
                    </a:lnTo>
                    <a:lnTo>
                      <a:pt x="709" y="466"/>
                    </a:lnTo>
                    <a:lnTo>
                      <a:pt x="709" y="468"/>
                    </a:lnTo>
                    <a:lnTo>
                      <a:pt x="709" y="471"/>
                    </a:lnTo>
                    <a:lnTo>
                      <a:pt x="711" y="473"/>
                    </a:lnTo>
                    <a:lnTo>
                      <a:pt x="711" y="475"/>
                    </a:lnTo>
                    <a:lnTo>
                      <a:pt x="711" y="478"/>
                    </a:lnTo>
                    <a:lnTo>
                      <a:pt x="711" y="480"/>
                    </a:lnTo>
                    <a:lnTo>
                      <a:pt x="711" y="482"/>
                    </a:lnTo>
                    <a:lnTo>
                      <a:pt x="713" y="482"/>
                    </a:lnTo>
                    <a:lnTo>
                      <a:pt x="713" y="484"/>
                    </a:lnTo>
                    <a:lnTo>
                      <a:pt x="713" y="487"/>
                    </a:lnTo>
                    <a:lnTo>
                      <a:pt x="713" y="489"/>
                    </a:lnTo>
                    <a:lnTo>
                      <a:pt x="715" y="492"/>
                    </a:lnTo>
                    <a:lnTo>
                      <a:pt x="715" y="494"/>
                    </a:lnTo>
                    <a:lnTo>
                      <a:pt x="717" y="494"/>
                    </a:lnTo>
                    <a:lnTo>
                      <a:pt x="717" y="496"/>
                    </a:lnTo>
                    <a:lnTo>
                      <a:pt x="720" y="494"/>
                    </a:lnTo>
                    <a:lnTo>
                      <a:pt x="722" y="494"/>
                    </a:lnTo>
                    <a:lnTo>
                      <a:pt x="722" y="492"/>
                    </a:lnTo>
                    <a:lnTo>
                      <a:pt x="722" y="489"/>
                    </a:lnTo>
                    <a:lnTo>
                      <a:pt x="722" y="487"/>
                    </a:lnTo>
                    <a:lnTo>
                      <a:pt x="722" y="484"/>
                    </a:lnTo>
                    <a:lnTo>
                      <a:pt x="722" y="482"/>
                    </a:lnTo>
                    <a:lnTo>
                      <a:pt x="720" y="480"/>
                    </a:lnTo>
                    <a:lnTo>
                      <a:pt x="720" y="478"/>
                    </a:lnTo>
                    <a:lnTo>
                      <a:pt x="720" y="475"/>
                    </a:lnTo>
                    <a:lnTo>
                      <a:pt x="720" y="473"/>
                    </a:lnTo>
                    <a:lnTo>
                      <a:pt x="720" y="471"/>
                    </a:lnTo>
                    <a:lnTo>
                      <a:pt x="720" y="468"/>
                    </a:lnTo>
                    <a:lnTo>
                      <a:pt x="720" y="466"/>
                    </a:lnTo>
                    <a:lnTo>
                      <a:pt x="720" y="464"/>
                    </a:lnTo>
                    <a:lnTo>
                      <a:pt x="720" y="461"/>
                    </a:lnTo>
                    <a:lnTo>
                      <a:pt x="720" y="459"/>
                    </a:lnTo>
                    <a:lnTo>
                      <a:pt x="720" y="457"/>
                    </a:lnTo>
                    <a:lnTo>
                      <a:pt x="720" y="454"/>
                    </a:lnTo>
                    <a:lnTo>
                      <a:pt x="717" y="454"/>
                    </a:lnTo>
                    <a:lnTo>
                      <a:pt x="717" y="452"/>
                    </a:lnTo>
                    <a:lnTo>
                      <a:pt x="717" y="450"/>
                    </a:lnTo>
                    <a:lnTo>
                      <a:pt x="717" y="448"/>
                    </a:lnTo>
                    <a:lnTo>
                      <a:pt x="717" y="445"/>
                    </a:lnTo>
                    <a:lnTo>
                      <a:pt x="717" y="443"/>
                    </a:lnTo>
                    <a:lnTo>
                      <a:pt x="717" y="440"/>
                    </a:lnTo>
                    <a:lnTo>
                      <a:pt x="717" y="438"/>
                    </a:lnTo>
                    <a:lnTo>
                      <a:pt x="720" y="438"/>
                    </a:lnTo>
                    <a:lnTo>
                      <a:pt x="720" y="436"/>
                    </a:lnTo>
                    <a:lnTo>
                      <a:pt x="720" y="434"/>
                    </a:lnTo>
                    <a:lnTo>
                      <a:pt x="722" y="434"/>
                    </a:lnTo>
                    <a:lnTo>
                      <a:pt x="724" y="431"/>
                    </a:lnTo>
                    <a:lnTo>
                      <a:pt x="726" y="429"/>
                    </a:lnTo>
                    <a:lnTo>
                      <a:pt x="726" y="427"/>
                    </a:lnTo>
                    <a:lnTo>
                      <a:pt x="728" y="427"/>
                    </a:lnTo>
                    <a:lnTo>
                      <a:pt x="728" y="424"/>
                    </a:lnTo>
                    <a:lnTo>
                      <a:pt x="731" y="424"/>
                    </a:lnTo>
                    <a:lnTo>
                      <a:pt x="731" y="422"/>
                    </a:lnTo>
                    <a:lnTo>
                      <a:pt x="733" y="420"/>
                    </a:lnTo>
                    <a:lnTo>
                      <a:pt x="735" y="417"/>
                    </a:lnTo>
                    <a:lnTo>
                      <a:pt x="735" y="415"/>
                    </a:lnTo>
                    <a:lnTo>
                      <a:pt x="737" y="415"/>
                    </a:lnTo>
                    <a:lnTo>
                      <a:pt x="737" y="413"/>
                    </a:lnTo>
                    <a:lnTo>
                      <a:pt x="739" y="410"/>
                    </a:lnTo>
                    <a:lnTo>
                      <a:pt x="739" y="408"/>
                    </a:lnTo>
                    <a:lnTo>
                      <a:pt x="741" y="406"/>
                    </a:lnTo>
                    <a:lnTo>
                      <a:pt x="741" y="404"/>
                    </a:lnTo>
                    <a:lnTo>
                      <a:pt x="744" y="401"/>
                    </a:lnTo>
                    <a:lnTo>
                      <a:pt x="744" y="399"/>
                    </a:lnTo>
                    <a:lnTo>
                      <a:pt x="744" y="396"/>
                    </a:lnTo>
                    <a:lnTo>
                      <a:pt x="745" y="394"/>
                    </a:lnTo>
                    <a:lnTo>
                      <a:pt x="745" y="392"/>
                    </a:lnTo>
                    <a:lnTo>
                      <a:pt x="745" y="390"/>
                    </a:lnTo>
                    <a:lnTo>
                      <a:pt x="745" y="387"/>
                    </a:lnTo>
                    <a:lnTo>
                      <a:pt x="748" y="387"/>
                    </a:lnTo>
                    <a:lnTo>
                      <a:pt x="748" y="385"/>
                    </a:lnTo>
                    <a:lnTo>
                      <a:pt x="748" y="382"/>
                    </a:lnTo>
                    <a:lnTo>
                      <a:pt x="750" y="380"/>
                    </a:lnTo>
                    <a:lnTo>
                      <a:pt x="750" y="378"/>
                    </a:lnTo>
                    <a:lnTo>
                      <a:pt x="750" y="376"/>
                    </a:lnTo>
                    <a:lnTo>
                      <a:pt x="750" y="373"/>
                    </a:lnTo>
                    <a:lnTo>
                      <a:pt x="752" y="371"/>
                    </a:lnTo>
                    <a:lnTo>
                      <a:pt x="754" y="371"/>
                    </a:lnTo>
                    <a:lnTo>
                      <a:pt x="756" y="369"/>
                    </a:lnTo>
                    <a:lnTo>
                      <a:pt x="758" y="369"/>
                    </a:lnTo>
                    <a:lnTo>
                      <a:pt x="758" y="371"/>
                    </a:lnTo>
                    <a:lnTo>
                      <a:pt x="761" y="371"/>
                    </a:lnTo>
                    <a:lnTo>
                      <a:pt x="763" y="371"/>
                    </a:lnTo>
                    <a:lnTo>
                      <a:pt x="765" y="373"/>
                    </a:lnTo>
                    <a:lnTo>
                      <a:pt x="767" y="373"/>
                    </a:lnTo>
                    <a:lnTo>
                      <a:pt x="769" y="373"/>
                    </a:lnTo>
                    <a:lnTo>
                      <a:pt x="772" y="373"/>
                    </a:lnTo>
                    <a:lnTo>
                      <a:pt x="774" y="373"/>
                    </a:lnTo>
                    <a:lnTo>
                      <a:pt x="776" y="373"/>
                    </a:lnTo>
                    <a:lnTo>
                      <a:pt x="776" y="371"/>
                    </a:lnTo>
                    <a:lnTo>
                      <a:pt x="778" y="371"/>
                    </a:lnTo>
                    <a:lnTo>
                      <a:pt x="780" y="371"/>
                    </a:lnTo>
                    <a:lnTo>
                      <a:pt x="780" y="369"/>
                    </a:lnTo>
                    <a:lnTo>
                      <a:pt x="782" y="369"/>
                    </a:lnTo>
                    <a:lnTo>
                      <a:pt x="785" y="369"/>
                    </a:lnTo>
                    <a:lnTo>
                      <a:pt x="785" y="366"/>
                    </a:lnTo>
                    <a:lnTo>
                      <a:pt x="787" y="366"/>
                    </a:lnTo>
                    <a:lnTo>
                      <a:pt x="787" y="364"/>
                    </a:lnTo>
                    <a:lnTo>
                      <a:pt x="789" y="364"/>
                    </a:lnTo>
                    <a:lnTo>
                      <a:pt x="789" y="362"/>
                    </a:lnTo>
                    <a:lnTo>
                      <a:pt x="791" y="362"/>
                    </a:lnTo>
                    <a:lnTo>
                      <a:pt x="793" y="359"/>
                    </a:lnTo>
                    <a:lnTo>
                      <a:pt x="795" y="357"/>
                    </a:lnTo>
                    <a:lnTo>
                      <a:pt x="798" y="357"/>
                    </a:lnTo>
                    <a:lnTo>
                      <a:pt x="798" y="355"/>
                    </a:lnTo>
                    <a:lnTo>
                      <a:pt x="799" y="355"/>
                    </a:lnTo>
                    <a:lnTo>
                      <a:pt x="802" y="355"/>
                    </a:lnTo>
                    <a:lnTo>
                      <a:pt x="804" y="352"/>
                    </a:lnTo>
                    <a:lnTo>
                      <a:pt x="806" y="352"/>
                    </a:lnTo>
                    <a:lnTo>
                      <a:pt x="808" y="350"/>
                    </a:lnTo>
                    <a:lnTo>
                      <a:pt x="810" y="350"/>
                    </a:lnTo>
                    <a:lnTo>
                      <a:pt x="810" y="348"/>
                    </a:lnTo>
                    <a:lnTo>
                      <a:pt x="812" y="348"/>
                    </a:lnTo>
                    <a:lnTo>
                      <a:pt x="815" y="348"/>
                    </a:lnTo>
                    <a:lnTo>
                      <a:pt x="815" y="346"/>
                    </a:lnTo>
                    <a:lnTo>
                      <a:pt x="817" y="346"/>
                    </a:lnTo>
                    <a:lnTo>
                      <a:pt x="817" y="343"/>
                    </a:lnTo>
                    <a:lnTo>
                      <a:pt x="819" y="343"/>
                    </a:lnTo>
                    <a:lnTo>
                      <a:pt x="821" y="341"/>
                    </a:lnTo>
                    <a:lnTo>
                      <a:pt x="823" y="341"/>
                    </a:lnTo>
                    <a:lnTo>
                      <a:pt x="823" y="338"/>
                    </a:lnTo>
                    <a:lnTo>
                      <a:pt x="823" y="336"/>
                    </a:lnTo>
                    <a:lnTo>
                      <a:pt x="821" y="336"/>
                    </a:lnTo>
                    <a:lnTo>
                      <a:pt x="821" y="334"/>
                    </a:lnTo>
                    <a:lnTo>
                      <a:pt x="821" y="332"/>
                    </a:lnTo>
                    <a:lnTo>
                      <a:pt x="819" y="332"/>
                    </a:lnTo>
                    <a:lnTo>
                      <a:pt x="819" y="329"/>
                    </a:lnTo>
                    <a:lnTo>
                      <a:pt x="817" y="327"/>
                    </a:lnTo>
                    <a:lnTo>
                      <a:pt x="817" y="325"/>
                    </a:lnTo>
                    <a:lnTo>
                      <a:pt x="815" y="325"/>
                    </a:lnTo>
                    <a:lnTo>
                      <a:pt x="815" y="322"/>
                    </a:lnTo>
                    <a:lnTo>
                      <a:pt x="815" y="320"/>
                    </a:lnTo>
                    <a:lnTo>
                      <a:pt x="812" y="320"/>
                    </a:lnTo>
                    <a:lnTo>
                      <a:pt x="812" y="318"/>
                    </a:lnTo>
                    <a:lnTo>
                      <a:pt x="810" y="318"/>
                    </a:lnTo>
                    <a:lnTo>
                      <a:pt x="810" y="315"/>
                    </a:lnTo>
                    <a:lnTo>
                      <a:pt x="810" y="313"/>
                    </a:lnTo>
                    <a:lnTo>
                      <a:pt x="808" y="311"/>
                    </a:lnTo>
                    <a:lnTo>
                      <a:pt x="808" y="308"/>
                    </a:lnTo>
                    <a:lnTo>
                      <a:pt x="810" y="308"/>
                    </a:lnTo>
                    <a:lnTo>
                      <a:pt x="812" y="306"/>
                    </a:lnTo>
                    <a:lnTo>
                      <a:pt x="815" y="306"/>
                    </a:lnTo>
                    <a:lnTo>
                      <a:pt x="817" y="304"/>
                    </a:lnTo>
                    <a:lnTo>
                      <a:pt x="819" y="304"/>
                    </a:lnTo>
                    <a:lnTo>
                      <a:pt x="819" y="302"/>
                    </a:lnTo>
                    <a:lnTo>
                      <a:pt x="821" y="302"/>
                    </a:lnTo>
                    <a:lnTo>
                      <a:pt x="823" y="299"/>
                    </a:lnTo>
                    <a:lnTo>
                      <a:pt x="826" y="299"/>
                    </a:lnTo>
                    <a:lnTo>
                      <a:pt x="826" y="297"/>
                    </a:lnTo>
                    <a:lnTo>
                      <a:pt x="828" y="297"/>
                    </a:lnTo>
                    <a:lnTo>
                      <a:pt x="828" y="294"/>
                    </a:lnTo>
                    <a:lnTo>
                      <a:pt x="830" y="294"/>
                    </a:lnTo>
                    <a:lnTo>
                      <a:pt x="830" y="292"/>
                    </a:lnTo>
                    <a:lnTo>
                      <a:pt x="832" y="292"/>
                    </a:lnTo>
                    <a:lnTo>
                      <a:pt x="832" y="290"/>
                    </a:lnTo>
                    <a:lnTo>
                      <a:pt x="834" y="288"/>
                    </a:lnTo>
                    <a:lnTo>
                      <a:pt x="834" y="285"/>
                    </a:lnTo>
                    <a:lnTo>
                      <a:pt x="834" y="283"/>
                    </a:lnTo>
                    <a:lnTo>
                      <a:pt x="836" y="283"/>
                    </a:lnTo>
                    <a:lnTo>
                      <a:pt x="836" y="280"/>
                    </a:lnTo>
                    <a:lnTo>
                      <a:pt x="839" y="278"/>
                    </a:lnTo>
                    <a:lnTo>
                      <a:pt x="839" y="276"/>
                    </a:lnTo>
                    <a:lnTo>
                      <a:pt x="839" y="274"/>
                    </a:lnTo>
                    <a:lnTo>
                      <a:pt x="841" y="274"/>
                    </a:lnTo>
                    <a:lnTo>
                      <a:pt x="841" y="271"/>
                    </a:lnTo>
                    <a:lnTo>
                      <a:pt x="841" y="269"/>
                    </a:lnTo>
                    <a:lnTo>
                      <a:pt x="841" y="267"/>
                    </a:lnTo>
                    <a:lnTo>
                      <a:pt x="841" y="264"/>
                    </a:lnTo>
                    <a:lnTo>
                      <a:pt x="839" y="264"/>
                    </a:lnTo>
                    <a:lnTo>
                      <a:pt x="839" y="262"/>
                    </a:lnTo>
                    <a:lnTo>
                      <a:pt x="839" y="260"/>
                    </a:lnTo>
                    <a:lnTo>
                      <a:pt x="839" y="257"/>
                    </a:lnTo>
                    <a:lnTo>
                      <a:pt x="841" y="257"/>
                    </a:lnTo>
                    <a:lnTo>
                      <a:pt x="841" y="255"/>
                    </a:lnTo>
                    <a:lnTo>
                      <a:pt x="843" y="255"/>
                    </a:lnTo>
                    <a:lnTo>
                      <a:pt x="845" y="255"/>
                    </a:lnTo>
                    <a:lnTo>
                      <a:pt x="847" y="255"/>
                    </a:lnTo>
                    <a:lnTo>
                      <a:pt x="849" y="257"/>
                    </a:lnTo>
                    <a:lnTo>
                      <a:pt x="852" y="257"/>
                    </a:lnTo>
                    <a:lnTo>
                      <a:pt x="853" y="257"/>
                    </a:lnTo>
                    <a:lnTo>
                      <a:pt x="856" y="257"/>
                    </a:lnTo>
                    <a:lnTo>
                      <a:pt x="858" y="255"/>
                    </a:lnTo>
                    <a:lnTo>
                      <a:pt x="860" y="255"/>
                    </a:lnTo>
                    <a:lnTo>
                      <a:pt x="862" y="253"/>
                    </a:lnTo>
                    <a:lnTo>
                      <a:pt x="864" y="253"/>
                    </a:lnTo>
                    <a:lnTo>
                      <a:pt x="864" y="250"/>
                    </a:lnTo>
                    <a:lnTo>
                      <a:pt x="867" y="250"/>
                    </a:lnTo>
                    <a:lnTo>
                      <a:pt x="867" y="248"/>
                    </a:lnTo>
                    <a:lnTo>
                      <a:pt x="869" y="248"/>
                    </a:lnTo>
                    <a:lnTo>
                      <a:pt x="871" y="248"/>
                    </a:lnTo>
                    <a:lnTo>
                      <a:pt x="871" y="246"/>
                    </a:lnTo>
                    <a:lnTo>
                      <a:pt x="873" y="246"/>
                    </a:lnTo>
                    <a:lnTo>
                      <a:pt x="875" y="248"/>
                    </a:lnTo>
                    <a:lnTo>
                      <a:pt x="877" y="250"/>
                    </a:lnTo>
                    <a:lnTo>
                      <a:pt x="880" y="253"/>
                    </a:lnTo>
                    <a:lnTo>
                      <a:pt x="882" y="255"/>
                    </a:lnTo>
                    <a:lnTo>
                      <a:pt x="884" y="255"/>
                    </a:lnTo>
                    <a:lnTo>
                      <a:pt x="884" y="257"/>
                    </a:lnTo>
                    <a:lnTo>
                      <a:pt x="886" y="257"/>
                    </a:lnTo>
                    <a:lnTo>
                      <a:pt x="888" y="257"/>
                    </a:lnTo>
                    <a:lnTo>
                      <a:pt x="890" y="257"/>
                    </a:lnTo>
                    <a:lnTo>
                      <a:pt x="893" y="255"/>
                    </a:lnTo>
                    <a:lnTo>
                      <a:pt x="895" y="255"/>
                    </a:lnTo>
                    <a:lnTo>
                      <a:pt x="897" y="253"/>
                    </a:lnTo>
                    <a:lnTo>
                      <a:pt x="899" y="250"/>
                    </a:lnTo>
                    <a:lnTo>
                      <a:pt x="901" y="250"/>
                    </a:lnTo>
                    <a:lnTo>
                      <a:pt x="903" y="250"/>
                    </a:lnTo>
                    <a:lnTo>
                      <a:pt x="906" y="250"/>
                    </a:lnTo>
                    <a:lnTo>
                      <a:pt x="908" y="250"/>
                    </a:lnTo>
                    <a:lnTo>
                      <a:pt x="910" y="253"/>
                    </a:lnTo>
                    <a:lnTo>
                      <a:pt x="912" y="253"/>
                    </a:lnTo>
                    <a:lnTo>
                      <a:pt x="912" y="255"/>
                    </a:lnTo>
                    <a:lnTo>
                      <a:pt x="914" y="255"/>
                    </a:lnTo>
                    <a:lnTo>
                      <a:pt x="914" y="257"/>
                    </a:lnTo>
                    <a:lnTo>
                      <a:pt x="917" y="257"/>
                    </a:lnTo>
                    <a:lnTo>
                      <a:pt x="917" y="260"/>
                    </a:lnTo>
                    <a:lnTo>
                      <a:pt x="918" y="260"/>
                    </a:lnTo>
                    <a:lnTo>
                      <a:pt x="921" y="262"/>
                    </a:lnTo>
                    <a:lnTo>
                      <a:pt x="923" y="262"/>
                    </a:lnTo>
                    <a:lnTo>
                      <a:pt x="925" y="262"/>
                    </a:lnTo>
                    <a:lnTo>
                      <a:pt x="927" y="262"/>
                    </a:lnTo>
                    <a:lnTo>
                      <a:pt x="929" y="262"/>
                    </a:lnTo>
                    <a:lnTo>
                      <a:pt x="931" y="262"/>
                    </a:lnTo>
                    <a:lnTo>
                      <a:pt x="934" y="262"/>
                    </a:lnTo>
                    <a:lnTo>
                      <a:pt x="934" y="264"/>
                    </a:lnTo>
                    <a:lnTo>
                      <a:pt x="936" y="264"/>
                    </a:lnTo>
                    <a:lnTo>
                      <a:pt x="938" y="264"/>
                    </a:lnTo>
                    <a:lnTo>
                      <a:pt x="940" y="264"/>
                    </a:lnTo>
                    <a:lnTo>
                      <a:pt x="940" y="267"/>
                    </a:lnTo>
                    <a:lnTo>
                      <a:pt x="942" y="267"/>
                    </a:lnTo>
                    <a:lnTo>
                      <a:pt x="944" y="267"/>
                    </a:lnTo>
                    <a:lnTo>
                      <a:pt x="947" y="269"/>
                    </a:lnTo>
                    <a:lnTo>
                      <a:pt x="949" y="269"/>
                    </a:lnTo>
                    <a:lnTo>
                      <a:pt x="949" y="271"/>
                    </a:lnTo>
                    <a:lnTo>
                      <a:pt x="951" y="271"/>
                    </a:lnTo>
                    <a:lnTo>
                      <a:pt x="953" y="271"/>
                    </a:lnTo>
                    <a:lnTo>
                      <a:pt x="955" y="271"/>
                    </a:lnTo>
                    <a:lnTo>
                      <a:pt x="958" y="274"/>
                    </a:lnTo>
                    <a:lnTo>
                      <a:pt x="959" y="274"/>
                    </a:lnTo>
                    <a:lnTo>
                      <a:pt x="962" y="274"/>
                    </a:lnTo>
                    <a:lnTo>
                      <a:pt x="964" y="274"/>
                    </a:lnTo>
                    <a:lnTo>
                      <a:pt x="966" y="274"/>
                    </a:lnTo>
                    <a:lnTo>
                      <a:pt x="966" y="276"/>
                    </a:lnTo>
                    <a:lnTo>
                      <a:pt x="968" y="276"/>
                    </a:lnTo>
                    <a:lnTo>
                      <a:pt x="970" y="276"/>
                    </a:lnTo>
                    <a:lnTo>
                      <a:pt x="972" y="276"/>
                    </a:lnTo>
                    <a:lnTo>
                      <a:pt x="975" y="276"/>
                    </a:lnTo>
                    <a:lnTo>
                      <a:pt x="977" y="276"/>
                    </a:lnTo>
                    <a:lnTo>
                      <a:pt x="979" y="276"/>
                    </a:lnTo>
                    <a:lnTo>
                      <a:pt x="979" y="278"/>
                    </a:lnTo>
                    <a:lnTo>
                      <a:pt x="981" y="278"/>
                    </a:lnTo>
                    <a:lnTo>
                      <a:pt x="994" y="290"/>
                    </a:lnTo>
                    <a:lnTo>
                      <a:pt x="992" y="294"/>
                    </a:lnTo>
                    <a:lnTo>
                      <a:pt x="992" y="297"/>
                    </a:lnTo>
                    <a:lnTo>
                      <a:pt x="992" y="299"/>
                    </a:lnTo>
                    <a:lnTo>
                      <a:pt x="992" y="302"/>
                    </a:lnTo>
                    <a:lnTo>
                      <a:pt x="992" y="304"/>
                    </a:lnTo>
                    <a:lnTo>
                      <a:pt x="990" y="304"/>
                    </a:lnTo>
                    <a:lnTo>
                      <a:pt x="990" y="306"/>
                    </a:lnTo>
                    <a:lnTo>
                      <a:pt x="990" y="308"/>
                    </a:lnTo>
                    <a:lnTo>
                      <a:pt x="990" y="311"/>
                    </a:lnTo>
                    <a:lnTo>
                      <a:pt x="988" y="313"/>
                    </a:lnTo>
                    <a:lnTo>
                      <a:pt x="988" y="315"/>
                    </a:lnTo>
                    <a:lnTo>
                      <a:pt x="988" y="318"/>
                    </a:lnTo>
                    <a:lnTo>
                      <a:pt x="988" y="320"/>
                    </a:lnTo>
                    <a:lnTo>
                      <a:pt x="985" y="322"/>
                    </a:lnTo>
                    <a:lnTo>
                      <a:pt x="985" y="325"/>
                    </a:lnTo>
                    <a:lnTo>
                      <a:pt x="983" y="327"/>
                    </a:lnTo>
                    <a:lnTo>
                      <a:pt x="983" y="329"/>
                    </a:lnTo>
                    <a:lnTo>
                      <a:pt x="981" y="332"/>
                    </a:lnTo>
                    <a:lnTo>
                      <a:pt x="981" y="334"/>
                    </a:lnTo>
                    <a:lnTo>
                      <a:pt x="981" y="336"/>
                    </a:lnTo>
                    <a:lnTo>
                      <a:pt x="979" y="336"/>
                    </a:lnTo>
                    <a:lnTo>
                      <a:pt x="979" y="338"/>
                    </a:lnTo>
                    <a:lnTo>
                      <a:pt x="979" y="341"/>
                    </a:lnTo>
                    <a:lnTo>
                      <a:pt x="979" y="343"/>
                    </a:lnTo>
                    <a:lnTo>
                      <a:pt x="981" y="346"/>
                    </a:lnTo>
                    <a:lnTo>
                      <a:pt x="983" y="346"/>
                    </a:lnTo>
                    <a:lnTo>
                      <a:pt x="985" y="346"/>
                    </a:lnTo>
                    <a:lnTo>
                      <a:pt x="988" y="346"/>
                    </a:lnTo>
                    <a:lnTo>
                      <a:pt x="990" y="346"/>
                    </a:lnTo>
                    <a:lnTo>
                      <a:pt x="992" y="346"/>
                    </a:lnTo>
                    <a:lnTo>
                      <a:pt x="992" y="348"/>
                    </a:lnTo>
                    <a:lnTo>
                      <a:pt x="990" y="348"/>
                    </a:lnTo>
                    <a:lnTo>
                      <a:pt x="990" y="350"/>
                    </a:lnTo>
                    <a:lnTo>
                      <a:pt x="988" y="352"/>
                    </a:lnTo>
                    <a:lnTo>
                      <a:pt x="985" y="355"/>
                    </a:lnTo>
                    <a:lnTo>
                      <a:pt x="985" y="357"/>
                    </a:lnTo>
                    <a:lnTo>
                      <a:pt x="983" y="357"/>
                    </a:lnTo>
                    <a:lnTo>
                      <a:pt x="983" y="359"/>
                    </a:lnTo>
                    <a:lnTo>
                      <a:pt x="981" y="359"/>
                    </a:lnTo>
                    <a:lnTo>
                      <a:pt x="981" y="362"/>
                    </a:lnTo>
                    <a:lnTo>
                      <a:pt x="979" y="362"/>
                    </a:lnTo>
                    <a:lnTo>
                      <a:pt x="979" y="364"/>
                    </a:lnTo>
                    <a:lnTo>
                      <a:pt x="977" y="366"/>
                    </a:lnTo>
                    <a:lnTo>
                      <a:pt x="975" y="369"/>
                    </a:lnTo>
                    <a:lnTo>
                      <a:pt x="972" y="371"/>
                    </a:lnTo>
                    <a:lnTo>
                      <a:pt x="972" y="373"/>
                    </a:lnTo>
                    <a:lnTo>
                      <a:pt x="972" y="376"/>
                    </a:lnTo>
                    <a:lnTo>
                      <a:pt x="970" y="376"/>
                    </a:lnTo>
                    <a:lnTo>
                      <a:pt x="970" y="378"/>
                    </a:lnTo>
                    <a:lnTo>
                      <a:pt x="970" y="380"/>
                    </a:lnTo>
                    <a:lnTo>
                      <a:pt x="968" y="382"/>
                    </a:lnTo>
                    <a:lnTo>
                      <a:pt x="968" y="385"/>
                    </a:lnTo>
                    <a:lnTo>
                      <a:pt x="968" y="387"/>
                    </a:lnTo>
                    <a:lnTo>
                      <a:pt x="968" y="390"/>
                    </a:lnTo>
                    <a:lnTo>
                      <a:pt x="968" y="392"/>
                    </a:lnTo>
                    <a:lnTo>
                      <a:pt x="968" y="394"/>
                    </a:lnTo>
                    <a:lnTo>
                      <a:pt x="968" y="396"/>
                    </a:lnTo>
                    <a:lnTo>
                      <a:pt x="968" y="399"/>
                    </a:lnTo>
                    <a:lnTo>
                      <a:pt x="966" y="401"/>
                    </a:lnTo>
                    <a:lnTo>
                      <a:pt x="966" y="404"/>
                    </a:lnTo>
                    <a:lnTo>
                      <a:pt x="964" y="406"/>
                    </a:lnTo>
                    <a:lnTo>
                      <a:pt x="964" y="408"/>
                    </a:lnTo>
                    <a:lnTo>
                      <a:pt x="962" y="410"/>
                    </a:lnTo>
                    <a:lnTo>
                      <a:pt x="962" y="413"/>
                    </a:lnTo>
                    <a:lnTo>
                      <a:pt x="959" y="413"/>
                    </a:lnTo>
                    <a:lnTo>
                      <a:pt x="959" y="415"/>
                    </a:lnTo>
                    <a:lnTo>
                      <a:pt x="958" y="417"/>
                    </a:lnTo>
                    <a:lnTo>
                      <a:pt x="958" y="420"/>
                    </a:lnTo>
                    <a:lnTo>
                      <a:pt x="955" y="420"/>
                    </a:lnTo>
                    <a:lnTo>
                      <a:pt x="955" y="422"/>
                    </a:lnTo>
                    <a:lnTo>
                      <a:pt x="955" y="424"/>
                    </a:lnTo>
                    <a:lnTo>
                      <a:pt x="955" y="427"/>
                    </a:lnTo>
                    <a:lnTo>
                      <a:pt x="955" y="429"/>
                    </a:lnTo>
                    <a:lnTo>
                      <a:pt x="955" y="431"/>
                    </a:lnTo>
                    <a:lnTo>
                      <a:pt x="953" y="431"/>
                    </a:lnTo>
                    <a:lnTo>
                      <a:pt x="953" y="434"/>
                    </a:lnTo>
                    <a:lnTo>
                      <a:pt x="953" y="436"/>
                    </a:lnTo>
                    <a:lnTo>
                      <a:pt x="953" y="438"/>
                    </a:lnTo>
                    <a:lnTo>
                      <a:pt x="951" y="440"/>
                    </a:lnTo>
                    <a:lnTo>
                      <a:pt x="951" y="443"/>
                    </a:lnTo>
                    <a:lnTo>
                      <a:pt x="951" y="445"/>
                    </a:lnTo>
                    <a:lnTo>
                      <a:pt x="951" y="448"/>
                    </a:lnTo>
                    <a:lnTo>
                      <a:pt x="949" y="448"/>
                    </a:lnTo>
                    <a:lnTo>
                      <a:pt x="949" y="450"/>
                    </a:lnTo>
                    <a:lnTo>
                      <a:pt x="947" y="452"/>
                    </a:lnTo>
                    <a:lnTo>
                      <a:pt x="947" y="454"/>
                    </a:lnTo>
                    <a:lnTo>
                      <a:pt x="944" y="454"/>
                    </a:lnTo>
                    <a:lnTo>
                      <a:pt x="944" y="457"/>
                    </a:lnTo>
                    <a:lnTo>
                      <a:pt x="942" y="457"/>
                    </a:lnTo>
                    <a:lnTo>
                      <a:pt x="942" y="459"/>
                    </a:lnTo>
                    <a:lnTo>
                      <a:pt x="940" y="461"/>
                    </a:lnTo>
                    <a:lnTo>
                      <a:pt x="940" y="464"/>
                    </a:lnTo>
                    <a:lnTo>
                      <a:pt x="938" y="466"/>
                    </a:lnTo>
                    <a:lnTo>
                      <a:pt x="938" y="468"/>
                    </a:lnTo>
                    <a:lnTo>
                      <a:pt x="936" y="468"/>
                    </a:lnTo>
                    <a:lnTo>
                      <a:pt x="936" y="471"/>
                    </a:lnTo>
                    <a:lnTo>
                      <a:pt x="934" y="473"/>
                    </a:lnTo>
                    <a:lnTo>
                      <a:pt x="934" y="475"/>
                    </a:lnTo>
                    <a:lnTo>
                      <a:pt x="934" y="478"/>
                    </a:lnTo>
                    <a:lnTo>
                      <a:pt x="931" y="478"/>
                    </a:lnTo>
                    <a:lnTo>
                      <a:pt x="931" y="480"/>
                    </a:lnTo>
                    <a:lnTo>
                      <a:pt x="931" y="482"/>
                    </a:lnTo>
                    <a:lnTo>
                      <a:pt x="929" y="482"/>
                    </a:lnTo>
                    <a:lnTo>
                      <a:pt x="929" y="484"/>
                    </a:lnTo>
                    <a:lnTo>
                      <a:pt x="929" y="487"/>
                    </a:lnTo>
                    <a:lnTo>
                      <a:pt x="927" y="487"/>
                    </a:lnTo>
                    <a:lnTo>
                      <a:pt x="927" y="489"/>
                    </a:lnTo>
                    <a:lnTo>
                      <a:pt x="925" y="489"/>
                    </a:lnTo>
                    <a:lnTo>
                      <a:pt x="925" y="492"/>
                    </a:lnTo>
                    <a:lnTo>
                      <a:pt x="925" y="494"/>
                    </a:lnTo>
                    <a:lnTo>
                      <a:pt x="923" y="494"/>
                    </a:lnTo>
                    <a:lnTo>
                      <a:pt x="923" y="496"/>
                    </a:lnTo>
                    <a:lnTo>
                      <a:pt x="923" y="498"/>
                    </a:lnTo>
                    <a:lnTo>
                      <a:pt x="923" y="501"/>
                    </a:lnTo>
                    <a:lnTo>
                      <a:pt x="923" y="503"/>
                    </a:lnTo>
                    <a:lnTo>
                      <a:pt x="921" y="503"/>
                    </a:lnTo>
                    <a:lnTo>
                      <a:pt x="921" y="506"/>
                    </a:lnTo>
                    <a:lnTo>
                      <a:pt x="921" y="508"/>
                    </a:lnTo>
                    <a:lnTo>
                      <a:pt x="921" y="510"/>
                    </a:lnTo>
                    <a:lnTo>
                      <a:pt x="918" y="512"/>
                    </a:lnTo>
                    <a:lnTo>
                      <a:pt x="918" y="515"/>
                    </a:lnTo>
                    <a:lnTo>
                      <a:pt x="917" y="515"/>
                    </a:lnTo>
                    <a:lnTo>
                      <a:pt x="917" y="517"/>
                    </a:lnTo>
                    <a:lnTo>
                      <a:pt x="914" y="519"/>
                    </a:lnTo>
                    <a:lnTo>
                      <a:pt x="912" y="522"/>
                    </a:lnTo>
                    <a:lnTo>
                      <a:pt x="910" y="522"/>
                    </a:lnTo>
                    <a:lnTo>
                      <a:pt x="908" y="524"/>
                    </a:lnTo>
                    <a:lnTo>
                      <a:pt x="906" y="524"/>
                    </a:lnTo>
                    <a:lnTo>
                      <a:pt x="906" y="526"/>
                    </a:lnTo>
                    <a:lnTo>
                      <a:pt x="903" y="526"/>
                    </a:lnTo>
                    <a:lnTo>
                      <a:pt x="901" y="526"/>
                    </a:lnTo>
                    <a:lnTo>
                      <a:pt x="901" y="529"/>
                    </a:lnTo>
                    <a:lnTo>
                      <a:pt x="899" y="529"/>
                    </a:lnTo>
                    <a:lnTo>
                      <a:pt x="899" y="531"/>
                    </a:lnTo>
                    <a:lnTo>
                      <a:pt x="897" y="533"/>
                    </a:lnTo>
                    <a:lnTo>
                      <a:pt x="897" y="536"/>
                    </a:lnTo>
                    <a:lnTo>
                      <a:pt x="897" y="538"/>
                    </a:lnTo>
                    <a:lnTo>
                      <a:pt x="895" y="538"/>
                    </a:lnTo>
                    <a:lnTo>
                      <a:pt x="895" y="540"/>
                    </a:lnTo>
                    <a:lnTo>
                      <a:pt x="895" y="542"/>
                    </a:lnTo>
                    <a:lnTo>
                      <a:pt x="895" y="545"/>
                    </a:lnTo>
                    <a:lnTo>
                      <a:pt x="895" y="547"/>
                    </a:lnTo>
                    <a:lnTo>
                      <a:pt x="895" y="550"/>
                    </a:lnTo>
                    <a:lnTo>
                      <a:pt x="895" y="552"/>
                    </a:lnTo>
                    <a:lnTo>
                      <a:pt x="893" y="552"/>
                    </a:lnTo>
                    <a:lnTo>
                      <a:pt x="893" y="554"/>
                    </a:lnTo>
                    <a:lnTo>
                      <a:pt x="795" y="626"/>
                    </a:lnTo>
                    <a:lnTo>
                      <a:pt x="795" y="628"/>
                    </a:lnTo>
                    <a:lnTo>
                      <a:pt x="798" y="628"/>
                    </a:lnTo>
                    <a:lnTo>
                      <a:pt x="799" y="628"/>
                    </a:lnTo>
                    <a:lnTo>
                      <a:pt x="799" y="631"/>
                    </a:lnTo>
                    <a:lnTo>
                      <a:pt x="802" y="631"/>
                    </a:lnTo>
                    <a:lnTo>
                      <a:pt x="804" y="631"/>
                    </a:lnTo>
                    <a:lnTo>
                      <a:pt x="806" y="631"/>
                    </a:lnTo>
                    <a:lnTo>
                      <a:pt x="810" y="628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31" name="Text Box 132"/>
          <p:cNvSpPr txBox="1">
            <a:spLocks noChangeArrowheads="1"/>
          </p:cNvSpPr>
          <p:nvPr/>
        </p:nvSpPr>
        <p:spPr bwMode="auto">
          <a:xfrm>
            <a:off x="463956" y="5485769"/>
            <a:ext cx="2743976" cy="39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13" tIns="44745" rIns="89513" bIns="44745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3815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3815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3815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3815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dirty="0" err="1" smtClean="0">
                <a:solidFill>
                  <a:prstClr val="white"/>
                </a:solidFill>
              </a:rPr>
              <a:t>Área</a:t>
            </a:r>
            <a:r>
              <a:rPr lang="en-US" sz="2000" b="1" dirty="0">
                <a:solidFill>
                  <a:prstClr val="white"/>
                </a:solidFill>
              </a:rPr>
              <a:t>: 207 </a:t>
            </a:r>
            <a:r>
              <a:rPr lang="en-US" sz="2000" b="1" dirty="0" err="1">
                <a:solidFill>
                  <a:prstClr val="white"/>
                </a:solidFill>
              </a:rPr>
              <a:t>milhões</a:t>
            </a:r>
            <a:r>
              <a:rPr lang="en-US" sz="2000" b="1" dirty="0">
                <a:solidFill>
                  <a:prstClr val="white"/>
                </a:solidFill>
              </a:rPr>
              <a:t> ha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45" name="Freeform 46"/>
          <p:cNvSpPr>
            <a:spLocks/>
          </p:cNvSpPr>
          <p:nvPr/>
        </p:nvSpPr>
        <p:spPr bwMode="auto">
          <a:xfrm>
            <a:off x="4683126" y="4043363"/>
            <a:ext cx="546100" cy="592138"/>
          </a:xfrm>
          <a:custGeom>
            <a:avLst/>
            <a:gdLst>
              <a:gd name="T0" fmla="*/ 2147483647 w 241"/>
              <a:gd name="T1" fmla="*/ 12518921 h 281"/>
              <a:gd name="T2" fmla="*/ 2147483647 w 241"/>
              <a:gd name="T3" fmla="*/ 0 h 281"/>
              <a:gd name="T4" fmla="*/ 2147483647 w 241"/>
              <a:gd name="T5" fmla="*/ 90904292 h 281"/>
              <a:gd name="T6" fmla="*/ 2147483647 w 241"/>
              <a:gd name="T7" fmla="*/ 212613788 h 281"/>
              <a:gd name="T8" fmla="*/ 2147483647 w 241"/>
              <a:gd name="T9" fmla="*/ 296515790 h 281"/>
              <a:gd name="T10" fmla="*/ 2147483647 w 241"/>
              <a:gd name="T11" fmla="*/ 325033265 h 281"/>
              <a:gd name="T12" fmla="*/ 2147483647 w 241"/>
              <a:gd name="T13" fmla="*/ 325033265 h 281"/>
              <a:gd name="T14" fmla="*/ 2147483647 w 241"/>
              <a:gd name="T15" fmla="*/ 335923666 h 281"/>
              <a:gd name="T16" fmla="*/ 2147483647 w 241"/>
              <a:gd name="T17" fmla="*/ 473618618 h 281"/>
              <a:gd name="T18" fmla="*/ 2147483647 w 241"/>
              <a:gd name="T19" fmla="*/ 553225904 h 281"/>
              <a:gd name="T20" fmla="*/ 2147483647 w 241"/>
              <a:gd name="T21" fmla="*/ 622966469 h 281"/>
              <a:gd name="T22" fmla="*/ 2147483647 w 241"/>
              <a:gd name="T23" fmla="*/ 675345321 h 281"/>
              <a:gd name="T24" fmla="*/ 2147483647 w 241"/>
              <a:gd name="T25" fmla="*/ 746843945 h 281"/>
              <a:gd name="T26" fmla="*/ 2147483647 w 241"/>
              <a:gd name="T27" fmla="*/ 815685271 h 281"/>
              <a:gd name="T28" fmla="*/ 2147483647 w 241"/>
              <a:gd name="T29" fmla="*/ 868873671 h 281"/>
              <a:gd name="T30" fmla="*/ 2147483647 w 241"/>
              <a:gd name="T31" fmla="*/ 927910195 h 281"/>
              <a:gd name="T32" fmla="*/ 2147483647 w 241"/>
              <a:gd name="T33" fmla="*/ 991362312 h 281"/>
              <a:gd name="T34" fmla="*/ 2147483647 w 241"/>
              <a:gd name="T35" fmla="*/ 927910195 h 281"/>
              <a:gd name="T36" fmla="*/ 2147483647 w 241"/>
              <a:gd name="T37" fmla="*/ 1189955718 h 281"/>
              <a:gd name="T38" fmla="*/ 2147483647 w 241"/>
              <a:gd name="T39" fmla="*/ 1276445948 h 281"/>
              <a:gd name="T40" fmla="*/ 2147483647 w 241"/>
              <a:gd name="T41" fmla="*/ 1339490739 h 281"/>
              <a:gd name="T42" fmla="*/ 2147483647 w 241"/>
              <a:gd name="T43" fmla="*/ 1368803821 h 281"/>
              <a:gd name="T44" fmla="*/ 2147483647 w 241"/>
              <a:gd name="T45" fmla="*/ 1437234790 h 281"/>
              <a:gd name="T46" fmla="*/ 2147483647 w 241"/>
              <a:gd name="T47" fmla="*/ 1513715743 h 281"/>
              <a:gd name="T48" fmla="*/ 2147483647 w 241"/>
              <a:gd name="T49" fmla="*/ 1583181192 h 281"/>
              <a:gd name="T50" fmla="*/ 2147483647 w 241"/>
              <a:gd name="T51" fmla="*/ 1613591956 h 281"/>
              <a:gd name="T52" fmla="*/ 2147483647 w 241"/>
              <a:gd name="T53" fmla="*/ 1622042545 h 281"/>
              <a:gd name="T54" fmla="*/ 2147483647 w 241"/>
              <a:gd name="T55" fmla="*/ 1613591956 h 281"/>
              <a:gd name="T56" fmla="*/ 2147483647 w 241"/>
              <a:gd name="T57" fmla="*/ 1553158932 h 281"/>
              <a:gd name="T58" fmla="*/ 2147483647 w 241"/>
              <a:gd name="T59" fmla="*/ 1553158932 h 281"/>
              <a:gd name="T60" fmla="*/ 2147483647 w 241"/>
              <a:gd name="T61" fmla="*/ 1450172772 h 281"/>
              <a:gd name="T62" fmla="*/ 2147483647 w 241"/>
              <a:gd name="T63" fmla="*/ 1501336357 h 281"/>
              <a:gd name="T64" fmla="*/ 2147483647 w 241"/>
              <a:gd name="T65" fmla="*/ 1461911757 h 281"/>
              <a:gd name="T66" fmla="*/ 2147483647 w 241"/>
              <a:gd name="T67" fmla="*/ 1407577802 h 281"/>
              <a:gd name="T68" fmla="*/ 2147483647 w 241"/>
              <a:gd name="T69" fmla="*/ 1339490739 h 281"/>
              <a:gd name="T70" fmla="*/ 2147483647 w 241"/>
              <a:gd name="T71" fmla="*/ 1231710456 h 281"/>
              <a:gd name="T72" fmla="*/ 2147483647 w 241"/>
              <a:gd name="T73" fmla="*/ 1189955718 h 281"/>
              <a:gd name="T74" fmla="*/ 2147483647 w 241"/>
              <a:gd name="T75" fmla="*/ 1122311997 h 281"/>
              <a:gd name="T76" fmla="*/ 2147483647 w 241"/>
              <a:gd name="T77" fmla="*/ 1097663837 h 281"/>
              <a:gd name="T78" fmla="*/ 2147483647 w 241"/>
              <a:gd name="T79" fmla="*/ 910300778 h 281"/>
              <a:gd name="T80" fmla="*/ 2147483647 w 241"/>
              <a:gd name="T81" fmla="*/ 876201011 h 281"/>
              <a:gd name="T82" fmla="*/ 2147483647 w 241"/>
              <a:gd name="T83" fmla="*/ 1031190291 h 281"/>
              <a:gd name="T84" fmla="*/ 2147483647 w 241"/>
              <a:gd name="T85" fmla="*/ 1001995255 h 281"/>
              <a:gd name="T86" fmla="*/ 2147483647 w 241"/>
              <a:gd name="T87" fmla="*/ 876201011 h 281"/>
              <a:gd name="T88" fmla="*/ 2147483647 w 241"/>
              <a:gd name="T89" fmla="*/ 826926535 h 281"/>
              <a:gd name="T90" fmla="*/ 2147483647 w 241"/>
              <a:gd name="T91" fmla="*/ 760212265 h 281"/>
              <a:gd name="T92" fmla="*/ 2147483647 w 241"/>
              <a:gd name="T93" fmla="*/ 706108354 h 281"/>
              <a:gd name="T94" fmla="*/ 2147483647 w 241"/>
              <a:gd name="T95" fmla="*/ 612896312 h 281"/>
              <a:gd name="T96" fmla="*/ 2147483647 w 241"/>
              <a:gd name="T97" fmla="*/ 473618618 h 281"/>
              <a:gd name="T98" fmla="*/ 722076160 w 241"/>
              <a:gd name="T99" fmla="*/ 335923666 h 281"/>
              <a:gd name="T100" fmla="*/ 0 w 241"/>
              <a:gd name="T101" fmla="*/ 271231656 h 281"/>
              <a:gd name="T102" fmla="*/ 2147483647 w 241"/>
              <a:gd name="T103" fmla="*/ 120666419 h 28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41"/>
              <a:gd name="T157" fmla="*/ 0 h 281"/>
              <a:gd name="T158" fmla="*/ 241 w 241"/>
              <a:gd name="T159" fmla="*/ 281 h 28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41" h="281">
                <a:moveTo>
                  <a:pt x="24" y="9"/>
                </a:moveTo>
                <a:lnTo>
                  <a:pt x="29" y="7"/>
                </a:lnTo>
                <a:lnTo>
                  <a:pt x="32" y="5"/>
                </a:lnTo>
                <a:lnTo>
                  <a:pt x="38" y="2"/>
                </a:lnTo>
                <a:lnTo>
                  <a:pt x="46" y="2"/>
                </a:lnTo>
                <a:lnTo>
                  <a:pt x="51" y="0"/>
                </a:lnTo>
                <a:lnTo>
                  <a:pt x="56" y="0"/>
                </a:lnTo>
                <a:lnTo>
                  <a:pt x="65" y="0"/>
                </a:lnTo>
                <a:lnTo>
                  <a:pt x="68" y="0"/>
                </a:lnTo>
                <a:lnTo>
                  <a:pt x="70" y="0"/>
                </a:lnTo>
                <a:lnTo>
                  <a:pt x="73" y="2"/>
                </a:lnTo>
                <a:lnTo>
                  <a:pt x="76" y="5"/>
                </a:lnTo>
                <a:lnTo>
                  <a:pt x="78" y="9"/>
                </a:lnTo>
                <a:lnTo>
                  <a:pt x="84" y="12"/>
                </a:lnTo>
                <a:lnTo>
                  <a:pt x="86" y="16"/>
                </a:lnTo>
                <a:lnTo>
                  <a:pt x="89" y="19"/>
                </a:lnTo>
                <a:lnTo>
                  <a:pt x="92" y="23"/>
                </a:lnTo>
                <a:lnTo>
                  <a:pt x="92" y="28"/>
                </a:lnTo>
                <a:lnTo>
                  <a:pt x="95" y="32"/>
                </a:lnTo>
                <a:lnTo>
                  <a:pt x="95" y="37"/>
                </a:lnTo>
                <a:lnTo>
                  <a:pt x="97" y="40"/>
                </a:lnTo>
                <a:lnTo>
                  <a:pt x="100" y="44"/>
                </a:lnTo>
                <a:lnTo>
                  <a:pt x="103" y="47"/>
                </a:lnTo>
                <a:lnTo>
                  <a:pt x="106" y="49"/>
                </a:lnTo>
                <a:lnTo>
                  <a:pt x="108" y="51"/>
                </a:lnTo>
                <a:lnTo>
                  <a:pt x="111" y="53"/>
                </a:lnTo>
                <a:lnTo>
                  <a:pt x="113" y="53"/>
                </a:lnTo>
                <a:lnTo>
                  <a:pt x="113" y="56"/>
                </a:lnTo>
                <a:lnTo>
                  <a:pt x="116" y="56"/>
                </a:lnTo>
                <a:lnTo>
                  <a:pt x="119" y="56"/>
                </a:lnTo>
                <a:lnTo>
                  <a:pt x="124" y="56"/>
                </a:lnTo>
                <a:lnTo>
                  <a:pt x="130" y="56"/>
                </a:lnTo>
                <a:lnTo>
                  <a:pt x="135" y="56"/>
                </a:lnTo>
                <a:lnTo>
                  <a:pt x="141" y="56"/>
                </a:lnTo>
                <a:lnTo>
                  <a:pt x="146" y="56"/>
                </a:lnTo>
                <a:lnTo>
                  <a:pt x="151" y="56"/>
                </a:lnTo>
                <a:lnTo>
                  <a:pt x="154" y="56"/>
                </a:lnTo>
                <a:lnTo>
                  <a:pt x="157" y="56"/>
                </a:lnTo>
                <a:lnTo>
                  <a:pt x="160" y="56"/>
                </a:lnTo>
                <a:lnTo>
                  <a:pt x="163" y="58"/>
                </a:lnTo>
                <a:lnTo>
                  <a:pt x="163" y="63"/>
                </a:lnTo>
                <a:lnTo>
                  <a:pt x="165" y="67"/>
                </a:lnTo>
                <a:lnTo>
                  <a:pt x="165" y="75"/>
                </a:lnTo>
                <a:lnTo>
                  <a:pt x="168" y="79"/>
                </a:lnTo>
                <a:lnTo>
                  <a:pt x="168" y="81"/>
                </a:lnTo>
                <a:lnTo>
                  <a:pt x="168" y="86"/>
                </a:lnTo>
                <a:lnTo>
                  <a:pt x="170" y="88"/>
                </a:lnTo>
                <a:lnTo>
                  <a:pt x="173" y="88"/>
                </a:lnTo>
                <a:lnTo>
                  <a:pt x="178" y="93"/>
                </a:lnTo>
                <a:lnTo>
                  <a:pt x="187" y="95"/>
                </a:lnTo>
                <a:lnTo>
                  <a:pt x="192" y="98"/>
                </a:lnTo>
                <a:lnTo>
                  <a:pt x="198" y="102"/>
                </a:lnTo>
                <a:lnTo>
                  <a:pt x="203" y="105"/>
                </a:lnTo>
                <a:lnTo>
                  <a:pt x="205" y="105"/>
                </a:lnTo>
                <a:lnTo>
                  <a:pt x="205" y="107"/>
                </a:lnTo>
                <a:lnTo>
                  <a:pt x="208" y="107"/>
                </a:lnTo>
                <a:lnTo>
                  <a:pt x="211" y="109"/>
                </a:lnTo>
                <a:lnTo>
                  <a:pt x="214" y="111"/>
                </a:lnTo>
                <a:lnTo>
                  <a:pt x="214" y="114"/>
                </a:lnTo>
                <a:lnTo>
                  <a:pt x="214" y="116"/>
                </a:lnTo>
                <a:lnTo>
                  <a:pt x="216" y="119"/>
                </a:lnTo>
                <a:lnTo>
                  <a:pt x="216" y="121"/>
                </a:lnTo>
                <a:lnTo>
                  <a:pt x="216" y="123"/>
                </a:lnTo>
                <a:lnTo>
                  <a:pt x="216" y="125"/>
                </a:lnTo>
                <a:lnTo>
                  <a:pt x="216" y="128"/>
                </a:lnTo>
                <a:lnTo>
                  <a:pt x="214" y="130"/>
                </a:lnTo>
                <a:lnTo>
                  <a:pt x="214" y="133"/>
                </a:lnTo>
                <a:lnTo>
                  <a:pt x="211" y="135"/>
                </a:lnTo>
                <a:lnTo>
                  <a:pt x="211" y="137"/>
                </a:lnTo>
                <a:lnTo>
                  <a:pt x="208" y="140"/>
                </a:lnTo>
                <a:lnTo>
                  <a:pt x="208" y="142"/>
                </a:lnTo>
                <a:lnTo>
                  <a:pt x="205" y="142"/>
                </a:lnTo>
                <a:lnTo>
                  <a:pt x="205" y="144"/>
                </a:lnTo>
                <a:lnTo>
                  <a:pt x="203" y="146"/>
                </a:lnTo>
                <a:lnTo>
                  <a:pt x="200" y="149"/>
                </a:lnTo>
                <a:lnTo>
                  <a:pt x="200" y="151"/>
                </a:lnTo>
                <a:lnTo>
                  <a:pt x="198" y="151"/>
                </a:lnTo>
                <a:lnTo>
                  <a:pt x="198" y="154"/>
                </a:lnTo>
                <a:lnTo>
                  <a:pt x="192" y="158"/>
                </a:lnTo>
                <a:lnTo>
                  <a:pt x="192" y="160"/>
                </a:lnTo>
                <a:lnTo>
                  <a:pt x="190" y="160"/>
                </a:lnTo>
                <a:lnTo>
                  <a:pt x="190" y="163"/>
                </a:lnTo>
                <a:lnTo>
                  <a:pt x="187" y="165"/>
                </a:lnTo>
                <a:lnTo>
                  <a:pt x="184" y="167"/>
                </a:lnTo>
                <a:lnTo>
                  <a:pt x="184" y="170"/>
                </a:lnTo>
                <a:lnTo>
                  <a:pt x="181" y="172"/>
                </a:lnTo>
                <a:lnTo>
                  <a:pt x="178" y="174"/>
                </a:lnTo>
                <a:lnTo>
                  <a:pt x="178" y="177"/>
                </a:lnTo>
                <a:lnTo>
                  <a:pt x="176" y="179"/>
                </a:lnTo>
                <a:lnTo>
                  <a:pt x="176" y="160"/>
                </a:lnTo>
                <a:lnTo>
                  <a:pt x="195" y="190"/>
                </a:lnTo>
                <a:lnTo>
                  <a:pt x="195" y="195"/>
                </a:lnTo>
                <a:lnTo>
                  <a:pt x="192" y="200"/>
                </a:lnTo>
                <a:lnTo>
                  <a:pt x="190" y="202"/>
                </a:lnTo>
                <a:lnTo>
                  <a:pt x="190" y="204"/>
                </a:lnTo>
                <a:lnTo>
                  <a:pt x="190" y="209"/>
                </a:lnTo>
                <a:lnTo>
                  <a:pt x="187" y="212"/>
                </a:lnTo>
                <a:lnTo>
                  <a:pt x="187" y="214"/>
                </a:lnTo>
                <a:lnTo>
                  <a:pt x="187" y="216"/>
                </a:lnTo>
                <a:lnTo>
                  <a:pt x="187" y="219"/>
                </a:lnTo>
                <a:lnTo>
                  <a:pt x="225" y="219"/>
                </a:lnTo>
                <a:lnTo>
                  <a:pt x="184" y="228"/>
                </a:lnTo>
                <a:lnTo>
                  <a:pt x="187" y="228"/>
                </a:lnTo>
                <a:lnTo>
                  <a:pt x="187" y="230"/>
                </a:lnTo>
                <a:lnTo>
                  <a:pt x="190" y="230"/>
                </a:lnTo>
                <a:lnTo>
                  <a:pt x="192" y="233"/>
                </a:lnTo>
                <a:lnTo>
                  <a:pt x="195" y="233"/>
                </a:lnTo>
                <a:lnTo>
                  <a:pt x="198" y="235"/>
                </a:lnTo>
                <a:lnTo>
                  <a:pt x="176" y="233"/>
                </a:lnTo>
                <a:lnTo>
                  <a:pt x="181" y="235"/>
                </a:lnTo>
                <a:lnTo>
                  <a:pt x="184" y="237"/>
                </a:lnTo>
                <a:lnTo>
                  <a:pt x="187" y="237"/>
                </a:lnTo>
                <a:lnTo>
                  <a:pt x="190" y="239"/>
                </a:lnTo>
                <a:lnTo>
                  <a:pt x="195" y="242"/>
                </a:lnTo>
                <a:lnTo>
                  <a:pt x="198" y="247"/>
                </a:lnTo>
                <a:lnTo>
                  <a:pt x="200" y="249"/>
                </a:lnTo>
                <a:lnTo>
                  <a:pt x="205" y="253"/>
                </a:lnTo>
                <a:lnTo>
                  <a:pt x="205" y="256"/>
                </a:lnTo>
                <a:lnTo>
                  <a:pt x="208" y="258"/>
                </a:lnTo>
                <a:lnTo>
                  <a:pt x="211" y="260"/>
                </a:lnTo>
                <a:lnTo>
                  <a:pt x="211" y="263"/>
                </a:lnTo>
                <a:lnTo>
                  <a:pt x="214" y="265"/>
                </a:lnTo>
                <a:lnTo>
                  <a:pt x="214" y="267"/>
                </a:lnTo>
                <a:lnTo>
                  <a:pt x="214" y="269"/>
                </a:lnTo>
                <a:lnTo>
                  <a:pt x="216" y="272"/>
                </a:lnTo>
                <a:lnTo>
                  <a:pt x="214" y="281"/>
                </a:lnTo>
                <a:lnTo>
                  <a:pt x="241" y="277"/>
                </a:lnTo>
                <a:lnTo>
                  <a:pt x="238" y="277"/>
                </a:lnTo>
                <a:lnTo>
                  <a:pt x="235" y="277"/>
                </a:lnTo>
                <a:lnTo>
                  <a:pt x="233" y="277"/>
                </a:lnTo>
                <a:lnTo>
                  <a:pt x="230" y="277"/>
                </a:lnTo>
                <a:lnTo>
                  <a:pt x="230" y="279"/>
                </a:lnTo>
                <a:lnTo>
                  <a:pt x="227" y="279"/>
                </a:lnTo>
                <a:lnTo>
                  <a:pt x="225" y="279"/>
                </a:lnTo>
                <a:lnTo>
                  <a:pt x="222" y="279"/>
                </a:lnTo>
                <a:lnTo>
                  <a:pt x="219" y="279"/>
                </a:lnTo>
                <a:lnTo>
                  <a:pt x="216" y="279"/>
                </a:lnTo>
                <a:lnTo>
                  <a:pt x="214" y="279"/>
                </a:lnTo>
                <a:lnTo>
                  <a:pt x="211" y="277"/>
                </a:lnTo>
                <a:lnTo>
                  <a:pt x="208" y="277"/>
                </a:lnTo>
                <a:lnTo>
                  <a:pt x="205" y="274"/>
                </a:lnTo>
                <a:lnTo>
                  <a:pt x="203" y="274"/>
                </a:lnTo>
                <a:lnTo>
                  <a:pt x="203" y="272"/>
                </a:lnTo>
                <a:lnTo>
                  <a:pt x="203" y="269"/>
                </a:lnTo>
                <a:lnTo>
                  <a:pt x="203" y="267"/>
                </a:lnTo>
                <a:lnTo>
                  <a:pt x="200" y="267"/>
                </a:lnTo>
                <a:lnTo>
                  <a:pt x="198" y="267"/>
                </a:lnTo>
                <a:lnTo>
                  <a:pt x="195" y="267"/>
                </a:lnTo>
                <a:lnTo>
                  <a:pt x="192" y="267"/>
                </a:lnTo>
                <a:lnTo>
                  <a:pt x="190" y="267"/>
                </a:lnTo>
                <a:lnTo>
                  <a:pt x="190" y="265"/>
                </a:lnTo>
                <a:lnTo>
                  <a:pt x="187" y="263"/>
                </a:lnTo>
                <a:lnTo>
                  <a:pt x="195" y="253"/>
                </a:lnTo>
                <a:lnTo>
                  <a:pt x="192" y="251"/>
                </a:lnTo>
                <a:lnTo>
                  <a:pt x="190" y="249"/>
                </a:lnTo>
                <a:lnTo>
                  <a:pt x="187" y="247"/>
                </a:lnTo>
                <a:lnTo>
                  <a:pt x="184" y="247"/>
                </a:lnTo>
                <a:lnTo>
                  <a:pt x="208" y="260"/>
                </a:lnTo>
                <a:lnTo>
                  <a:pt x="205" y="258"/>
                </a:lnTo>
                <a:lnTo>
                  <a:pt x="203" y="258"/>
                </a:lnTo>
                <a:lnTo>
                  <a:pt x="200" y="256"/>
                </a:lnTo>
                <a:lnTo>
                  <a:pt x="198" y="256"/>
                </a:lnTo>
                <a:lnTo>
                  <a:pt x="198" y="253"/>
                </a:lnTo>
                <a:lnTo>
                  <a:pt x="195" y="253"/>
                </a:lnTo>
                <a:lnTo>
                  <a:pt x="195" y="251"/>
                </a:lnTo>
                <a:lnTo>
                  <a:pt x="195" y="249"/>
                </a:lnTo>
                <a:lnTo>
                  <a:pt x="192" y="249"/>
                </a:lnTo>
                <a:lnTo>
                  <a:pt x="192" y="247"/>
                </a:lnTo>
                <a:lnTo>
                  <a:pt x="192" y="244"/>
                </a:lnTo>
                <a:lnTo>
                  <a:pt x="192" y="242"/>
                </a:lnTo>
                <a:lnTo>
                  <a:pt x="192" y="239"/>
                </a:lnTo>
                <a:lnTo>
                  <a:pt x="192" y="237"/>
                </a:lnTo>
                <a:lnTo>
                  <a:pt x="192" y="235"/>
                </a:lnTo>
                <a:lnTo>
                  <a:pt x="192" y="233"/>
                </a:lnTo>
                <a:lnTo>
                  <a:pt x="192" y="230"/>
                </a:lnTo>
                <a:lnTo>
                  <a:pt x="192" y="228"/>
                </a:lnTo>
                <a:lnTo>
                  <a:pt x="192" y="225"/>
                </a:lnTo>
                <a:lnTo>
                  <a:pt x="192" y="221"/>
                </a:lnTo>
                <a:lnTo>
                  <a:pt x="192" y="214"/>
                </a:lnTo>
                <a:lnTo>
                  <a:pt x="192" y="212"/>
                </a:lnTo>
                <a:lnTo>
                  <a:pt x="192" y="209"/>
                </a:lnTo>
                <a:lnTo>
                  <a:pt x="190" y="209"/>
                </a:lnTo>
                <a:lnTo>
                  <a:pt x="190" y="207"/>
                </a:lnTo>
                <a:lnTo>
                  <a:pt x="187" y="204"/>
                </a:lnTo>
                <a:lnTo>
                  <a:pt x="184" y="204"/>
                </a:lnTo>
                <a:lnTo>
                  <a:pt x="184" y="202"/>
                </a:lnTo>
                <a:lnTo>
                  <a:pt x="181" y="200"/>
                </a:lnTo>
                <a:lnTo>
                  <a:pt x="181" y="198"/>
                </a:lnTo>
                <a:lnTo>
                  <a:pt x="178" y="195"/>
                </a:lnTo>
                <a:lnTo>
                  <a:pt x="178" y="193"/>
                </a:lnTo>
                <a:lnTo>
                  <a:pt x="178" y="190"/>
                </a:lnTo>
                <a:lnTo>
                  <a:pt x="176" y="190"/>
                </a:lnTo>
                <a:lnTo>
                  <a:pt x="176" y="188"/>
                </a:lnTo>
                <a:lnTo>
                  <a:pt x="176" y="186"/>
                </a:lnTo>
                <a:lnTo>
                  <a:pt x="198" y="188"/>
                </a:lnTo>
                <a:lnTo>
                  <a:pt x="176" y="163"/>
                </a:lnTo>
                <a:lnTo>
                  <a:pt x="173" y="160"/>
                </a:lnTo>
                <a:lnTo>
                  <a:pt x="173" y="158"/>
                </a:lnTo>
                <a:lnTo>
                  <a:pt x="170" y="158"/>
                </a:lnTo>
                <a:lnTo>
                  <a:pt x="170" y="156"/>
                </a:lnTo>
                <a:lnTo>
                  <a:pt x="168" y="156"/>
                </a:lnTo>
                <a:lnTo>
                  <a:pt x="165" y="154"/>
                </a:lnTo>
                <a:lnTo>
                  <a:pt x="163" y="154"/>
                </a:lnTo>
                <a:lnTo>
                  <a:pt x="163" y="151"/>
                </a:lnTo>
                <a:lnTo>
                  <a:pt x="160" y="151"/>
                </a:lnTo>
                <a:lnTo>
                  <a:pt x="157" y="151"/>
                </a:lnTo>
                <a:lnTo>
                  <a:pt x="154" y="151"/>
                </a:lnTo>
                <a:lnTo>
                  <a:pt x="86" y="177"/>
                </a:lnTo>
                <a:lnTo>
                  <a:pt x="84" y="177"/>
                </a:lnTo>
                <a:lnTo>
                  <a:pt x="81" y="177"/>
                </a:lnTo>
                <a:lnTo>
                  <a:pt x="78" y="177"/>
                </a:lnTo>
                <a:lnTo>
                  <a:pt x="76" y="177"/>
                </a:lnTo>
                <a:lnTo>
                  <a:pt x="73" y="177"/>
                </a:lnTo>
                <a:lnTo>
                  <a:pt x="70" y="174"/>
                </a:lnTo>
                <a:lnTo>
                  <a:pt x="65" y="172"/>
                </a:lnTo>
                <a:lnTo>
                  <a:pt x="62" y="160"/>
                </a:lnTo>
                <a:lnTo>
                  <a:pt x="62" y="158"/>
                </a:lnTo>
                <a:lnTo>
                  <a:pt x="59" y="156"/>
                </a:lnTo>
                <a:lnTo>
                  <a:pt x="59" y="154"/>
                </a:lnTo>
                <a:lnTo>
                  <a:pt x="59" y="151"/>
                </a:lnTo>
                <a:lnTo>
                  <a:pt x="56" y="149"/>
                </a:lnTo>
                <a:lnTo>
                  <a:pt x="56" y="146"/>
                </a:lnTo>
                <a:lnTo>
                  <a:pt x="54" y="144"/>
                </a:lnTo>
                <a:lnTo>
                  <a:pt x="54" y="142"/>
                </a:lnTo>
                <a:lnTo>
                  <a:pt x="51" y="142"/>
                </a:lnTo>
                <a:lnTo>
                  <a:pt x="51" y="140"/>
                </a:lnTo>
                <a:lnTo>
                  <a:pt x="49" y="137"/>
                </a:lnTo>
                <a:lnTo>
                  <a:pt x="49" y="135"/>
                </a:lnTo>
                <a:lnTo>
                  <a:pt x="46" y="133"/>
                </a:lnTo>
                <a:lnTo>
                  <a:pt x="46" y="130"/>
                </a:lnTo>
                <a:lnTo>
                  <a:pt x="46" y="128"/>
                </a:lnTo>
                <a:lnTo>
                  <a:pt x="43" y="128"/>
                </a:lnTo>
                <a:lnTo>
                  <a:pt x="43" y="125"/>
                </a:lnTo>
                <a:lnTo>
                  <a:pt x="41" y="123"/>
                </a:lnTo>
                <a:lnTo>
                  <a:pt x="41" y="121"/>
                </a:lnTo>
                <a:lnTo>
                  <a:pt x="38" y="119"/>
                </a:lnTo>
                <a:lnTo>
                  <a:pt x="38" y="116"/>
                </a:lnTo>
                <a:lnTo>
                  <a:pt x="35" y="111"/>
                </a:lnTo>
                <a:lnTo>
                  <a:pt x="32" y="109"/>
                </a:lnTo>
                <a:lnTo>
                  <a:pt x="32" y="105"/>
                </a:lnTo>
                <a:lnTo>
                  <a:pt x="29" y="100"/>
                </a:lnTo>
                <a:lnTo>
                  <a:pt x="27" y="95"/>
                </a:lnTo>
                <a:lnTo>
                  <a:pt x="21" y="91"/>
                </a:lnTo>
                <a:lnTo>
                  <a:pt x="19" y="88"/>
                </a:lnTo>
                <a:lnTo>
                  <a:pt x="16" y="81"/>
                </a:lnTo>
                <a:lnTo>
                  <a:pt x="14" y="77"/>
                </a:lnTo>
                <a:lnTo>
                  <a:pt x="11" y="70"/>
                </a:lnTo>
                <a:lnTo>
                  <a:pt x="8" y="67"/>
                </a:lnTo>
                <a:lnTo>
                  <a:pt x="5" y="63"/>
                </a:lnTo>
                <a:lnTo>
                  <a:pt x="2" y="58"/>
                </a:lnTo>
                <a:lnTo>
                  <a:pt x="2" y="56"/>
                </a:lnTo>
                <a:lnTo>
                  <a:pt x="0" y="53"/>
                </a:lnTo>
                <a:lnTo>
                  <a:pt x="0" y="51"/>
                </a:lnTo>
                <a:lnTo>
                  <a:pt x="0" y="49"/>
                </a:lnTo>
                <a:lnTo>
                  <a:pt x="0" y="47"/>
                </a:lnTo>
                <a:lnTo>
                  <a:pt x="0" y="42"/>
                </a:lnTo>
                <a:lnTo>
                  <a:pt x="2" y="37"/>
                </a:lnTo>
                <a:lnTo>
                  <a:pt x="5" y="31"/>
                </a:lnTo>
                <a:lnTo>
                  <a:pt x="11" y="26"/>
                </a:lnTo>
                <a:lnTo>
                  <a:pt x="14" y="21"/>
                </a:lnTo>
                <a:lnTo>
                  <a:pt x="16" y="16"/>
                </a:lnTo>
                <a:lnTo>
                  <a:pt x="24" y="9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 dirty="0">
              <a:solidFill>
                <a:prstClr val="white"/>
              </a:solidFill>
            </a:endParaRPr>
          </a:p>
        </p:txBody>
      </p:sp>
      <p:grpSp>
        <p:nvGrpSpPr>
          <p:cNvPr id="133" name="Grupo 132"/>
          <p:cNvGrpSpPr/>
          <p:nvPr/>
        </p:nvGrpSpPr>
        <p:grpSpPr>
          <a:xfrm>
            <a:off x="3462779" y="1639244"/>
            <a:ext cx="4785430" cy="3749294"/>
            <a:chOff x="3462779" y="1639244"/>
            <a:chExt cx="4785430" cy="3749294"/>
          </a:xfrm>
        </p:grpSpPr>
        <p:grpSp>
          <p:nvGrpSpPr>
            <p:cNvPr id="6" name="Grupo 5"/>
            <p:cNvGrpSpPr/>
            <p:nvPr/>
          </p:nvGrpSpPr>
          <p:grpSpPr>
            <a:xfrm>
              <a:off x="3462779" y="1639244"/>
              <a:ext cx="4785430" cy="3749294"/>
              <a:chOff x="3462779" y="1639244"/>
              <a:chExt cx="4785430" cy="3749294"/>
            </a:xfrm>
          </p:grpSpPr>
          <p:pic>
            <p:nvPicPr>
              <p:cNvPr id="141" name="Picture 138" descr="Seta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2779" y="3895725"/>
                <a:ext cx="4785430" cy="1492813"/>
              </a:xfrm>
              <a:prstGeom prst="rect">
                <a:avLst/>
              </a:prstGeom>
            </p:spPr>
          </p:pic>
          <p:pic>
            <p:nvPicPr>
              <p:cNvPr id="139" name="Picture 138" descr="Seta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0599" y="3789040"/>
                <a:ext cx="3115737" cy="971953"/>
              </a:xfrm>
              <a:prstGeom prst="rect">
                <a:avLst/>
              </a:prstGeom>
            </p:spPr>
          </p:pic>
          <p:pic>
            <p:nvPicPr>
              <p:cNvPr id="142" name="Picture 135" descr="Seta1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88024" y="1639244"/>
                <a:ext cx="3125941" cy="2187273"/>
              </a:xfrm>
              <a:prstGeom prst="rect">
                <a:avLst/>
              </a:prstGeom>
            </p:spPr>
          </p:pic>
        </p:grpSp>
        <p:pic>
          <p:nvPicPr>
            <p:cNvPr id="136" name="Picture 135" descr="Seta1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6384" y="2283278"/>
              <a:ext cx="2151960" cy="1505762"/>
            </a:xfrm>
            <a:prstGeom prst="rect">
              <a:avLst/>
            </a:prstGeom>
          </p:spPr>
        </p:pic>
        <p:pic>
          <p:nvPicPr>
            <p:cNvPr id="138" name="Picture 137" descr="Seta2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1474" y="2708920"/>
              <a:ext cx="2803733" cy="1204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479815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/>
          <p:nvPr/>
        </p:nvGrpSpPr>
        <p:grpSpPr>
          <a:xfrm>
            <a:off x="169342" y="6093296"/>
            <a:ext cx="8974658" cy="500042"/>
            <a:chOff x="169342" y="6357958"/>
            <a:chExt cx="8974658" cy="500042"/>
          </a:xfrm>
        </p:grpSpPr>
        <p:pic>
          <p:nvPicPr>
            <p:cNvPr id="10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663763" y="2377763"/>
              <a:ext cx="500042" cy="846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42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CaixaDeTexto 3"/>
          <p:cNvSpPr txBox="1"/>
          <p:nvPr/>
        </p:nvSpPr>
        <p:spPr>
          <a:xfrm>
            <a:off x="0" y="476672"/>
            <a:ext cx="8892480" cy="574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white"/>
                </a:solidFill>
              </a:rPr>
              <a:t>        </a:t>
            </a:r>
            <a:r>
              <a:rPr lang="pt-BR" sz="3600" dirty="0" smtClean="0">
                <a:solidFill>
                  <a:prstClr val="white"/>
                </a:solidFill>
              </a:rPr>
              <a:t>FUTURO DA EMBRAPA CERRADOS </a:t>
            </a:r>
            <a:endParaRPr lang="pt-BR" sz="4000" dirty="0">
              <a:solidFill>
                <a:prstClr val="white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" y="2062053"/>
            <a:ext cx="2869707" cy="1885935"/>
          </a:xfrm>
          <a:prstGeom prst="rect">
            <a:avLst/>
          </a:prstGeom>
        </p:spPr>
      </p:pic>
      <p:grpSp>
        <p:nvGrpSpPr>
          <p:cNvPr id="6" name="Grupo 16"/>
          <p:cNvGrpSpPr/>
          <p:nvPr/>
        </p:nvGrpSpPr>
        <p:grpSpPr>
          <a:xfrm>
            <a:off x="2915816" y="1916832"/>
            <a:ext cx="2952328" cy="576064"/>
            <a:chOff x="2915816" y="1916832"/>
            <a:chExt cx="2952328" cy="576064"/>
          </a:xfrm>
        </p:grpSpPr>
        <p:sp>
          <p:nvSpPr>
            <p:cNvPr id="16" name="Retângulo 15"/>
            <p:cNvSpPr/>
            <p:nvPr/>
          </p:nvSpPr>
          <p:spPr>
            <a:xfrm>
              <a:off x="2987824" y="1916832"/>
              <a:ext cx="2808312" cy="57606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2915816" y="1918572"/>
              <a:ext cx="2952328" cy="574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prstClr val="white"/>
                  </a:solidFill>
                </a:rPr>
                <a:t>        </a:t>
              </a:r>
              <a:r>
                <a:rPr lang="pt-BR" sz="3600" dirty="0" smtClean="0">
                  <a:solidFill>
                    <a:prstClr val="white"/>
                  </a:solidFill>
                </a:rPr>
                <a:t>PERDA</a:t>
              </a:r>
              <a:endParaRPr lang="pt-BR" sz="4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upo 5"/>
          <p:cNvGrpSpPr/>
          <p:nvPr/>
        </p:nvGrpSpPr>
        <p:grpSpPr>
          <a:xfrm>
            <a:off x="1331640" y="2060848"/>
            <a:ext cx="4524496" cy="4608512"/>
            <a:chOff x="1331640" y="2060848"/>
            <a:chExt cx="4524496" cy="4608512"/>
          </a:xfrm>
        </p:grpSpPr>
        <p:grpSp>
          <p:nvGrpSpPr>
            <p:cNvPr id="9" name="Grupo 17"/>
            <p:cNvGrpSpPr/>
            <p:nvPr/>
          </p:nvGrpSpPr>
          <p:grpSpPr>
            <a:xfrm>
              <a:off x="1331640" y="2060848"/>
              <a:ext cx="4524496" cy="3672407"/>
              <a:chOff x="1259632" y="2060849"/>
              <a:chExt cx="4524496" cy="3672407"/>
            </a:xfrm>
          </p:grpSpPr>
          <p:pic>
            <p:nvPicPr>
              <p:cNvPr id="7" name="Espaço Reservado para Conteúdo 3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259632" y="3392024"/>
                <a:ext cx="4524496" cy="234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138" descr="Seta3.png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3681048">
                <a:off x="1262013" y="3098837"/>
                <a:ext cx="3024336" cy="948360"/>
              </a:xfrm>
              <a:prstGeom prst="rect">
                <a:avLst/>
              </a:prstGeom>
            </p:spPr>
          </p:pic>
        </p:grpSp>
        <p:sp>
          <p:nvSpPr>
            <p:cNvPr id="5" name="CaixaDeTexto 4"/>
            <p:cNvSpPr txBox="1"/>
            <p:nvPr/>
          </p:nvSpPr>
          <p:spPr>
            <a:xfrm>
              <a:off x="1331640" y="5934415"/>
              <a:ext cx="4032448" cy="73494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prstClr val="white"/>
                  </a:solidFill>
                </a:rPr>
                <a:t>Área de 300 ha = 20% do campo experimental</a:t>
              </a:r>
              <a:endParaRPr lang="pt-BR" dirty="0">
                <a:solidFill>
                  <a:prstClr val="white"/>
                </a:solidFill>
              </a:endParaRPr>
            </a:p>
          </p:txBody>
        </p:sp>
      </p:grpSp>
      <p:pic>
        <p:nvPicPr>
          <p:cNvPr id="3" name="Imagem 2" descr="Planaltina terá empreendimento habitacional pelo &quot;Minha Casa Minha Vida/Morar Bem&quot; - Mozilla Firefox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436097" y="2492896"/>
            <a:ext cx="3700131" cy="43279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27785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0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663763" y="2377763"/>
              <a:ext cx="500042" cy="846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308"/>
          <p:cNvSpPr txBox="1"/>
          <p:nvPr/>
        </p:nvSpPr>
        <p:spPr>
          <a:xfrm>
            <a:off x="72008" y="18864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pt-BR" dirty="0" smtClean="0">
                <a:solidFill>
                  <a:srgbClr val="3127F5"/>
                </a:solidFill>
                <a:latin typeface="Arial" pitchFamily="34" charset="0"/>
                <a:cs typeface="Arial" pitchFamily="34" charset="0"/>
              </a:rPr>
              <a:t>O que pesou na escolha da área onde a Embrapa Cerrados está localizada?</a:t>
            </a:r>
            <a:endParaRPr lang="pt-BR" dirty="0">
              <a:solidFill>
                <a:srgbClr val="3127F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1028" y="1844824"/>
            <a:ext cx="8211299" cy="4392488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 flipV="1">
            <a:off x="3707904" y="3068960"/>
            <a:ext cx="1944216" cy="2304256"/>
          </a:xfrm>
          <a:prstGeom prst="straightConnector1">
            <a:avLst/>
          </a:prstGeom>
          <a:ln w="2222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 rot="18799939">
            <a:off x="4192943" y="3658523"/>
            <a:ext cx="108012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40 km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7308304" y="2437498"/>
            <a:ext cx="720080" cy="199414"/>
          </a:xfrm>
          <a:prstGeom prst="rect">
            <a:avLst/>
          </a:prstGeom>
          <a:solidFill>
            <a:srgbClr val="0066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800" b="1" dirty="0" smtClean="0"/>
              <a:t>Planaltina</a:t>
            </a:r>
            <a:endParaRPr lang="pt-BR" sz="8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788024" y="2653522"/>
            <a:ext cx="864096" cy="199414"/>
          </a:xfrm>
          <a:prstGeom prst="rect">
            <a:avLst/>
          </a:prstGeom>
          <a:solidFill>
            <a:srgbClr val="0066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800" b="1" dirty="0" smtClean="0"/>
              <a:t>Sobradinho</a:t>
            </a:r>
            <a:endParaRPr lang="pt-BR" sz="8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699792" y="5101794"/>
            <a:ext cx="864096" cy="199414"/>
          </a:xfrm>
          <a:prstGeom prst="rect">
            <a:avLst/>
          </a:prstGeom>
          <a:solidFill>
            <a:srgbClr val="0066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800" b="1" dirty="0" smtClean="0"/>
              <a:t>Plano Piloto</a:t>
            </a:r>
            <a:endParaRPr lang="pt-BR" sz="800" b="1" dirty="0"/>
          </a:p>
        </p:txBody>
      </p:sp>
    </p:spTree>
    <p:extLst>
      <p:ext uri="{BB962C8B-B14F-4D97-AF65-F5344CB8AC3E}">
        <p14:creationId xmlns="" xmlns:p14="http://schemas.microsoft.com/office/powerpoint/2010/main" val="3195713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upo 139"/>
          <p:cNvGrpSpPr/>
          <p:nvPr/>
        </p:nvGrpSpPr>
        <p:grpSpPr>
          <a:xfrm>
            <a:off x="6956087" y="3370058"/>
            <a:ext cx="1559507" cy="1028110"/>
            <a:chOff x="6948264" y="3356992"/>
            <a:chExt cx="1559507" cy="1028110"/>
          </a:xfrm>
        </p:grpSpPr>
        <p:pic>
          <p:nvPicPr>
            <p:cNvPr id="132" name="Imagem 13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8264" y="3356992"/>
              <a:ext cx="1559507" cy="1028110"/>
            </a:xfrm>
            <a:prstGeom prst="rect">
              <a:avLst/>
            </a:prstGeom>
          </p:spPr>
        </p:pic>
        <p:sp>
          <p:nvSpPr>
            <p:cNvPr id="135" name="CaixaDeTexto 134"/>
            <p:cNvSpPr txBox="1"/>
            <p:nvPr/>
          </p:nvSpPr>
          <p:spPr>
            <a:xfrm>
              <a:off x="7931972" y="3539031"/>
              <a:ext cx="575799" cy="186077"/>
            </a:xfrm>
            <a:prstGeom prst="rect">
              <a:avLst/>
            </a:prstGeom>
            <a:solidFill>
              <a:srgbClr val="1B1B6F">
                <a:alpha val="34000"/>
              </a:srgb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pt-BR" sz="700" dirty="0" smtClean="0"/>
                <a:t>Planaltina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150938" y="76200"/>
            <a:ext cx="5048250" cy="5291138"/>
            <a:chOff x="725" y="48"/>
            <a:chExt cx="3180" cy="3333"/>
          </a:xfrm>
          <a:solidFill>
            <a:srgbClr val="92D050"/>
          </a:solidFill>
        </p:grpSpPr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2688" y="293"/>
              <a:ext cx="59" cy="107"/>
            </a:xfrm>
            <a:custGeom>
              <a:avLst/>
              <a:gdLst>
                <a:gd name="T0" fmla="*/ 1054172457 w 41"/>
                <a:gd name="T1" fmla="*/ 0 h 81"/>
                <a:gd name="T2" fmla="*/ 2147483647 w 41"/>
                <a:gd name="T3" fmla="*/ 54737616 h 81"/>
                <a:gd name="T4" fmla="*/ 2147483647 w 41"/>
                <a:gd name="T5" fmla="*/ 72307698 h 81"/>
                <a:gd name="T6" fmla="*/ 2147483647 w 41"/>
                <a:gd name="T7" fmla="*/ 95517627 h 81"/>
                <a:gd name="T8" fmla="*/ 2147483647 w 41"/>
                <a:gd name="T9" fmla="*/ 114294814 h 81"/>
                <a:gd name="T10" fmla="*/ 2147483647 w 41"/>
                <a:gd name="T11" fmla="*/ 122498563 h 81"/>
                <a:gd name="T12" fmla="*/ 2147483647 w 41"/>
                <a:gd name="T13" fmla="*/ 140874866 h 81"/>
                <a:gd name="T14" fmla="*/ 2147483647 w 41"/>
                <a:gd name="T15" fmla="*/ 166678885 h 81"/>
                <a:gd name="T16" fmla="*/ 2147483647 w 41"/>
                <a:gd name="T17" fmla="*/ 182553298 h 81"/>
                <a:gd name="T18" fmla="*/ 2147483647 w 41"/>
                <a:gd name="T19" fmla="*/ 197484328 h 81"/>
                <a:gd name="T20" fmla="*/ 2147483647 w 41"/>
                <a:gd name="T21" fmla="*/ 227967220 h 81"/>
                <a:gd name="T22" fmla="*/ 2147483647 w 41"/>
                <a:gd name="T23" fmla="*/ 260874341 h 81"/>
                <a:gd name="T24" fmla="*/ 2147483647 w 41"/>
                <a:gd name="T25" fmla="*/ 290855889 h 81"/>
                <a:gd name="T26" fmla="*/ 2147483647 w 41"/>
                <a:gd name="T27" fmla="*/ 307106423 h 81"/>
                <a:gd name="T28" fmla="*/ 2147483647 w 41"/>
                <a:gd name="T29" fmla="*/ 329119933 h 81"/>
                <a:gd name="T30" fmla="*/ 2147483647 w 41"/>
                <a:gd name="T31" fmla="*/ 337347179 h 81"/>
                <a:gd name="T32" fmla="*/ 2147483647 w 41"/>
                <a:gd name="T33" fmla="*/ 350416250 h 81"/>
                <a:gd name="T34" fmla="*/ 2147483647 w 41"/>
                <a:gd name="T35" fmla="*/ 360094512 h 81"/>
                <a:gd name="T36" fmla="*/ 2147483647 w 41"/>
                <a:gd name="T37" fmla="*/ 360094512 h 81"/>
                <a:gd name="T38" fmla="*/ 2147483647 w 41"/>
                <a:gd name="T39" fmla="*/ 350416250 h 81"/>
                <a:gd name="T40" fmla="*/ 2147483647 w 41"/>
                <a:gd name="T41" fmla="*/ 337347179 h 81"/>
                <a:gd name="T42" fmla="*/ 2147483647 w 41"/>
                <a:gd name="T43" fmla="*/ 329119933 h 81"/>
                <a:gd name="T44" fmla="*/ 2147483647 w 41"/>
                <a:gd name="T45" fmla="*/ 318557133 h 81"/>
                <a:gd name="T46" fmla="*/ 2147483647 w 41"/>
                <a:gd name="T47" fmla="*/ 301141067 h 81"/>
                <a:gd name="T48" fmla="*/ 2147483647 w 41"/>
                <a:gd name="T49" fmla="*/ 277188439 h 81"/>
                <a:gd name="T50" fmla="*/ 2147483647 w 41"/>
                <a:gd name="T51" fmla="*/ 245827301 h 81"/>
                <a:gd name="T52" fmla="*/ 2147483647 w 41"/>
                <a:gd name="T53" fmla="*/ 213760918 h 81"/>
                <a:gd name="T54" fmla="*/ 2147483647 w 41"/>
                <a:gd name="T55" fmla="*/ 182553298 h 81"/>
                <a:gd name="T56" fmla="*/ 2147483647 w 41"/>
                <a:gd name="T57" fmla="*/ 156214238 h 81"/>
                <a:gd name="T58" fmla="*/ 2147483647 w 41"/>
                <a:gd name="T59" fmla="*/ 134986323 h 81"/>
                <a:gd name="T60" fmla="*/ 2147483647 w 41"/>
                <a:gd name="T61" fmla="*/ 102185978 h 81"/>
                <a:gd name="T62" fmla="*/ 2147483647 w 41"/>
                <a:gd name="T63" fmla="*/ 80730134 h 81"/>
                <a:gd name="T64" fmla="*/ 1054172457 w 41"/>
                <a:gd name="T65" fmla="*/ 61113496 h 81"/>
                <a:gd name="T66" fmla="*/ 0 w 41"/>
                <a:gd name="T67" fmla="*/ 41436879 h 81"/>
                <a:gd name="T68" fmla="*/ 0 w 41"/>
                <a:gd name="T69" fmla="*/ 31368120 h 81"/>
                <a:gd name="T70" fmla="*/ 0 w 41"/>
                <a:gd name="T71" fmla="*/ 17975921 h 81"/>
                <a:gd name="T72" fmla="*/ 0 w 41"/>
                <a:gd name="T73" fmla="*/ 10301339 h 81"/>
                <a:gd name="T74" fmla="*/ 1054172457 w 41"/>
                <a:gd name="T75" fmla="*/ 10301339 h 81"/>
                <a:gd name="T76" fmla="*/ 1054172457 w 41"/>
                <a:gd name="T77" fmla="*/ 0 h 8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1"/>
                <a:gd name="T118" fmla="*/ 0 h 81"/>
                <a:gd name="T119" fmla="*/ 41 w 41"/>
                <a:gd name="T120" fmla="*/ 81 h 8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1" h="81">
                  <a:moveTo>
                    <a:pt x="2" y="0"/>
                  </a:moveTo>
                  <a:lnTo>
                    <a:pt x="11" y="12"/>
                  </a:lnTo>
                  <a:lnTo>
                    <a:pt x="13" y="16"/>
                  </a:lnTo>
                  <a:lnTo>
                    <a:pt x="15" y="21"/>
                  </a:lnTo>
                  <a:lnTo>
                    <a:pt x="17" y="26"/>
                  </a:lnTo>
                  <a:lnTo>
                    <a:pt x="19" y="27"/>
                  </a:lnTo>
                  <a:lnTo>
                    <a:pt x="22" y="32"/>
                  </a:lnTo>
                  <a:lnTo>
                    <a:pt x="23" y="37"/>
                  </a:lnTo>
                  <a:lnTo>
                    <a:pt x="26" y="41"/>
                  </a:lnTo>
                  <a:lnTo>
                    <a:pt x="28" y="44"/>
                  </a:lnTo>
                  <a:lnTo>
                    <a:pt x="32" y="51"/>
                  </a:lnTo>
                  <a:lnTo>
                    <a:pt x="34" y="58"/>
                  </a:lnTo>
                  <a:lnTo>
                    <a:pt x="39" y="65"/>
                  </a:lnTo>
                  <a:lnTo>
                    <a:pt x="39" y="69"/>
                  </a:lnTo>
                  <a:lnTo>
                    <a:pt x="41" y="74"/>
                  </a:lnTo>
                  <a:lnTo>
                    <a:pt x="39" y="76"/>
                  </a:lnTo>
                  <a:lnTo>
                    <a:pt x="39" y="79"/>
                  </a:lnTo>
                  <a:lnTo>
                    <a:pt x="34" y="81"/>
                  </a:lnTo>
                  <a:lnTo>
                    <a:pt x="32" y="81"/>
                  </a:lnTo>
                  <a:lnTo>
                    <a:pt x="30" y="79"/>
                  </a:lnTo>
                  <a:lnTo>
                    <a:pt x="28" y="76"/>
                  </a:lnTo>
                  <a:lnTo>
                    <a:pt x="28" y="74"/>
                  </a:lnTo>
                  <a:lnTo>
                    <a:pt x="26" y="71"/>
                  </a:lnTo>
                  <a:lnTo>
                    <a:pt x="26" y="67"/>
                  </a:lnTo>
                  <a:lnTo>
                    <a:pt x="23" y="62"/>
                  </a:lnTo>
                  <a:lnTo>
                    <a:pt x="22" y="55"/>
                  </a:lnTo>
                  <a:lnTo>
                    <a:pt x="19" y="48"/>
                  </a:lnTo>
                  <a:lnTo>
                    <a:pt x="17" y="41"/>
                  </a:lnTo>
                  <a:lnTo>
                    <a:pt x="15" y="35"/>
                  </a:lnTo>
                  <a:lnTo>
                    <a:pt x="11" y="30"/>
                  </a:lnTo>
                  <a:lnTo>
                    <a:pt x="6" y="23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725" y="48"/>
              <a:ext cx="3180" cy="3333"/>
              <a:chOff x="725" y="48"/>
              <a:chExt cx="3180" cy="3333"/>
            </a:xfrm>
            <a:grpFill/>
          </p:grpSpPr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3294" y="907"/>
                <a:ext cx="611" cy="820"/>
                <a:chOff x="4466" y="1209"/>
                <a:chExt cx="427" cy="617"/>
              </a:xfrm>
              <a:grpFill/>
            </p:grpSpPr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4466" y="1209"/>
                  <a:ext cx="427" cy="617"/>
                  <a:chOff x="4466" y="1209"/>
                  <a:chExt cx="427" cy="617"/>
                </a:xfrm>
                <a:grpFill/>
              </p:grpSpPr>
              <p:sp>
                <p:nvSpPr>
                  <p:cNvPr id="34" name="Freeform 23"/>
                  <p:cNvSpPr>
                    <a:spLocks/>
                  </p:cNvSpPr>
                  <p:nvPr/>
                </p:nvSpPr>
                <p:spPr bwMode="auto">
                  <a:xfrm>
                    <a:off x="4610" y="1361"/>
                    <a:ext cx="230" cy="228"/>
                  </a:xfrm>
                  <a:custGeom>
                    <a:avLst/>
                    <a:gdLst>
                      <a:gd name="T0" fmla="*/ 162 w 230"/>
                      <a:gd name="T1" fmla="*/ 209 h 228"/>
                      <a:gd name="T2" fmla="*/ 186 w 230"/>
                      <a:gd name="T3" fmla="*/ 167 h 228"/>
                      <a:gd name="T4" fmla="*/ 204 w 230"/>
                      <a:gd name="T5" fmla="*/ 132 h 228"/>
                      <a:gd name="T6" fmla="*/ 212 w 230"/>
                      <a:gd name="T7" fmla="*/ 100 h 228"/>
                      <a:gd name="T8" fmla="*/ 218 w 230"/>
                      <a:gd name="T9" fmla="*/ 79 h 228"/>
                      <a:gd name="T10" fmla="*/ 230 w 230"/>
                      <a:gd name="T11" fmla="*/ 57 h 228"/>
                      <a:gd name="T12" fmla="*/ 228 w 230"/>
                      <a:gd name="T13" fmla="*/ 40 h 228"/>
                      <a:gd name="T14" fmla="*/ 212 w 230"/>
                      <a:gd name="T15" fmla="*/ 21 h 228"/>
                      <a:gd name="T16" fmla="*/ 183 w 230"/>
                      <a:gd name="T17" fmla="*/ 5 h 228"/>
                      <a:gd name="T18" fmla="*/ 157 w 230"/>
                      <a:gd name="T19" fmla="*/ 4 h 228"/>
                      <a:gd name="T20" fmla="*/ 122 w 230"/>
                      <a:gd name="T21" fmla="*/ 0 h 228"/>
                      <a:gd name="T22" fmla="*/ 105 w 230"/>
                      <a:gd name="T23" fmla="*/ 1 h 228"/>
                      <a:gd name="T24" fmla="*/ 89 w 230"/>
                      <a:gd name="T25" fmla="*/ 27 h 228"/>
                      <a:gd name="T26" fmla="*/ 92 w 230"/>
                      <a:gd name="T27" fmla="*/ 37 h 228"/>
                      <a:gd name="T28" fmla="*/ 83 w 230"/>
                      <a:gd name="T29" fmla="*/ 44 h 228"/>
                      <a:gd name="T30" fmla="*/ 82 w 230"/>
                      <a:gd name="T31" fmla="*/ 57 h 228"/>
                      <a:gd name="T32" fmla="*/ 87 w 230"/>
                      <a:gd name="T33" fmla="*/ 66 h 228"/>
                      <a:gd name="T34" fmla="*/ 101 w 230"/>
                      <a:gd name="T35" fmla="*/ 74 h 228"/>
                      <a:gd name="T36" fmla="*/ 106 w 230"/>
                      <a:gd name="T37" fmla="*/ 86 h 228"/>
                      <a:gd name="T38" fmla="*/ 95 w 230"/>
                      <a:gd name="T39" fmla="*/ 87 h 228"/>
                      <a:gd name="T40" fmla="*/ 76 w 230"/>
                      <a:gd name="T41" fmla="*/ 83 h 228"/>
                      <a:gd name="T42" fmla="*/ 63 w 230"/>
                      <a:gd name="T43" fmla="*/ 70 h 228"/>
                      <a:gd name="T44" fmla="*/ 51 w 230"/>
                      <a:gd name="T45" fmla="*/ 57 h 228"/>
                      <a:gd name="T46" fmla="*/ 44 w 230"/>
                      <a:gd name="T47" fmla="*/ 60 h 228"/>
                      <a:gd name="T48" fmla="*/ 50 w 230"/>
                      <a:gd name="T49" fmla="*/ 74 h 228"/>
                      <a:gd name="T50" fmla="*/ 44 w 230"/>
                      <a:gd name="T51" fmla="*/ 86 h 228"/>
                      <a:gd name="T52" fmla="*/ 30 w 230"/>
                      <a:gd name="T53" fmla="*/ 93 h 228"/>
                      <a:gd name="T54" fmla="*/ 19 w 230"/>
                      <a:gd name="T55" fmla="*/ 100 h 228"/>
                      <a:gd name="T56" fmla="*/ 9 w 230"/>
                      <a:gd name="T57" fmla="*/ 106 h 228"/>
                      <a:gd name="T58" fmla="*/ 2 w 230"/>
                      <a:gd name="T59" fmla="*/ 116 h 228"/>
                      <a:gd name="T60" fmla="*/ 5 w 230"/>
                      <a:gd name="T61" fmla="*/ 126 h 228"/>
                      <a:gd name="T62" fmla="*/ 9 w 230"/>
                      <a:gd name="T63" fmla="*/ 138 h 228"/>
                      <a:gd name="T64" fmla="*/ 21 w 230"/>
                      <a:gd name="T65" fmla="*/ 145 h 228"/>
                      <a:gd name="T66" fmla="*/ 15 w 230"/>
                      <a:gd name="T67" fmla="*/ 155 h 228"/>
                      <a:gd name="T68" fmla="*/ 27 w 230"/>
                      <a:gd name="T69" fmla="*/ 158 h 228"/>
                      <a:gd name="T70" fmla="*/ 38 w 230"/>
                      <a:gd name="T71" fmla="*/ 152 h 228"/>
                      <a:gd name="T72" fmla="*/ 50 w 230"/>
                      <a:gd name="T73" fmla="*/ 145 h 228"/>
                      <a:gd name="T74" fmla="*/ 54 w 230"/>
                      <a:gd name="T75" fmla="*/ 133 h 228"/>
                      <a:gd name="T76" fmla="*/ 60 w 230"/>
                      <a:gd name="T77" fmla="*/ 123 h 228"/>
                      <a:gd name="T78" fmla="*/ 73 w 230"/>
                      <a:gd name="T79" fmla="*/ 120 h 228"/>
                      <a:gd name="T80" fmla="*/ 80 w 230"/>
                      <a:gd name="T81" fmla="*/ 132 h 228"/>
                      <a:gd name="T82" fmla="*/ 69 w 230"/>
                      <a:gd name="T83" fmla="*/ 143 h 228"/>
                      <a:gd name="T84" fmla="*/ 54 w 230"/>
                      <a:gd name="T85" fmla="*/ 150 h 228"/>
                      <a:gd name="T86" fmla="*/ 41 w 230"/>
                      <a:gd name="T87" fmla="*/ 158 h 228"/>
                      <a:gd name="T88" fmla="*/ 38 w 230"/>
                      <a:gd name="T89" fmla="*/ 167 h 228"/>
                      <a:gd name="T90" fmla="*/ 54 w 230"/>
                      <a:gd name="T91" fmla="*/ 171 h 228"/>
                      <a:gd name="T92" fmla="*/ 64 w 230"/>
                      <a:gd name="T93" fmla="*/ 169 h 228"/>
                      <a:gd name="T94" fmla="*/ 73 w 230"/>
                      <a:gd name="T95" fmla="*/ 159 h 228"/>
                      <a:gd name="T96" fmla="*/ 83 w 230"/>
                      <a:gd name="T97" fmla="*/ 152 h 228"/>
                      <a:gd name="T98" fmla="*/ 96 w 230"/>
                      <a:gd name="T99" fmla="*/ 156 h 228"/>
                      <a:gd name="T100" fmla="*/ 99 w 230"/>
                      <a:gd name="T101" fmla="*/ 167 h 228"/>
                      <a:gd name="T102" fmla="*/ 105 w 230"/>
                      <a:gd name="T103" fmla="*/ 176 h 228"/>
                      <a:gd name="T104" fmla="*/ 112 w 230"/>
                      <a:gd name="T105" fmla="*/ 188 h 228"/>
                      <a:gd name="T106" fmla="*/ 118 w 230"/>
                      <a:gd name="T107" fmla="*/ 198 h 228"/>
                      <a:gd name="T108" fmla="*/ 129 w 230"/>
                      <a:gd name="T109" fmla="*/ 208 h 228"/>
                      <a:gd name="T110" fmla="*/ 141 w 230"/>
                      <a:gd name="T111" fmla="*/ 219 h 228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30"/>
                      <a:gd name="T169" fmla="*/ 0 h 228"/>
                      <a:gd name="T170" fmla="*/ 230 w 230"/>
                      <a:gd name="T171" fmla="*/ 228 h 228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30" h="228">
                        <a:moveTo>
                          <a:pt x="144" y="228"/>
                        </a:moveTo>
                        <a:lnTo>
                          <a:pt x="151" y="221"/>
                        </a:lnTo>
                        <a:lnTo>
                          <a:pt x="156" y="217"/>
                        </a:lnTo>
                        <a:lnTo>
                          <a:pt x="157" y="215"/>
                        </a:lnTo>
                        <a:lnTo>
                          <a:pt x="159" y="213"/>
                        </a:lnTo>
                        <a:lnTo>
                          <a:pt x="162" y="209"/>
                        </a:lnTo>
                        <a:lnTo>
                          <a:pt x="163" y="204"/>
                        </a:lnTo>
                        <a:lnTo>
                          <a:pt x="167" y="198"/>
                        </a:lnTo>
                        <a:lnTo>
                          <a:pt x="172" y="193"/>
                        </a:lnTo>
                        <a:lnTo>
                          <a:pt x="178" y="184"/>
                        </a:lnTo>
                        <a:lnTo>
                          <a:pt x="183" y="176"/>
                        </a:lnTo>
                        <a:lnTo>
                          <a:pt x="186" y="167"/>
                        </a:lnTo>
                        <a:lnTo>
                          <a:pt x="192" y="159"/>
                        </a:lnTo>
                        <a:lnTo>
                          <a:pt x="196" y="152"/>
                        </a:lnTo>
                        <a:lnTo>
                          <a:pt x="201" y="146"/>
                        </a:lnTo>
                        <a:lnTo>
                          <a:pt x="201" y="142"/>
                        </a:lnTo>
                        <a:lnTo>
                          <a:pt x="202" y="138"/>
                        </a:lnTo>
                        <a:lnTo>
                          <a:pt x="204" y="132"/>
                        </a:lnTo>
                        <a:lnTo>
                          <a:pt x="205" y="129"/>
                        </a:lnTo>
                        <a:lnTo>
                          <a:pt x="207" y="120"/>
                        </a:lnTo>
                        <a:lnTo>
                          <a:pt x="211" y="116"/>
                        </a:lnTo>
                        <a:lnTo>
                          <a:pt x="211" y="112"/>
                        </a:lnTo>
                        <a:lnTo>
                          <a:pt x="212" y="106"/>
                        </a:lnTo>
                        <a:lnTo>
                          <a:pt x="212" y="100"/>
                        </a:lnTo>
                        <a:lnTo>
                          <a:pt x="214" y="97"/>
                        </a:lnTo>
                        <a:lnTo>
                          <a:pt x="214" y="93"/>
                        </a:lnTo>
                        <a:lnTo>
                          <a:pt x="215" y="90"/>
                        </a:lnTo>
                        <a:lnTo>
                          <a:pt x="215" y="86"/>
                        </a:lnTo>
                        <a:lnTo>
                          <a:pt x="218" y="83"/>
                        </a:lnTo>
                        <a:lnTo>
                          <a:pt x="218" y="79"/>
                        </a:lnTo>
                        <a:lnTo>
                          <a:pt x="221" y="74"/>
                        </a:lnTo>
                        <a:lnTo>
                          <a:pt x="223" y="70"/>
                        </a:lnTo>
                        <a:lnTo>
                          <a:pt x="224" y="66"/>
                        </a:lnTo>
                        <a:lnTo>
                          <a:pt x="227" y="64"/>
                        </a:lnTo>
                        <a:lnTo>
                          <a:pt x="228" y="60"/>
                        </a:lnTo>
                        <a:lnTo>
                          <a:pt x="230" y="57"/>
                        </a:lnTo>
                        <a:lnTo>
                          <a:pt x="230" y="53"/>
                        </a:lnTo>
                        <a:lnTo>
                          <a:pt x="230" y="51"/>
                        </a:lnTo>
                        <a:lnTo>
                          <a:pt x="230" y="50"/>
                        </a:lnTo>
                        <a:lnTo>
                          <a:pt x="230" y="46"/>
                        </a:lnTo>
                        <a:lnTo>
                          <a:pt x="230" y="41"/>
                        </a:lnTo>
                        <a:lnTo>
                          <a:pt x="228" y="40"/>
                        </a:lnTo>
                        <a:lnTo>
                          <a:pt x="228" y="38"/>
                        </a:lnTo>
                        <a:lnTo>
                          <a:pt x="224" y="37"/>
                        </a:lnTo>
                        <a:lnTo>
                          <a:pt x="223" y="33"/>
                        </a:lnTo>
                        <a:lnTo>
                          <a:pt x="219" y="28"/>
                        </a:lnTo>
                        <a:lnTo>
                          <a:pt x="215" y="25"/>
                        </a:lnTo>
                        <a:lnTo>
                          <a:pt x="212" y="21"/>
                        </a:lnTo>
                        <a:lnTo>
                          <a:pt x="207" y="18"/>
                        </a:lnTo>
                        <a:lnTo>
                          <a:pt x="204" y="14"/>
                        </a:lnTo>
                        <a:lnTo>
                          <a:pt x="196" y="11"/>
                        </a:lnTo>
                        <a:lnTo>
                          <a:pt x="193" y="8"/>
                        </a:lnTo>
                        <a:lnTo>
                          <a:pt x="188" y="7"/>
                        </a:lnTo>
                        <a:lnTo>
                          <a:pt x="183" y="5"/>
                        </a:lnTo>
                        <a:lnTo>
                          <a:pt x="182" y="5"/>
                        </a:lnTo>
                        <a:lnTo>
                          <a:pt x="178" y="5"/>
                        </a:lnTo>
                        <a:lnTo>
                          <a:pt x="172" y="5"/>
                        </a:lnTo>
                        <a:lnTo>
                          <a:pt x="169" y="5"/>
                        </a:lnTo>
                        <a:lnTo>
                          <a:pt x="163" y="4"/>
                        </a:lnTo>
                        <a:lnTo>
                          <a:pt x="157" y="4"/>
                        </a:lnTo>
                        <a:lnTo>
                          <a:pt x="150" y="4"/>
                        </a:lnTo>
                        <a:lnTo>
                          <a:pt x="144" y="4"/>
                        </a:lnTo>
                        <a:lnTo>
                          <a:pt x="136" y="4"/>
                        </a:lnTo>
                        <a:lnTo>
                          <a:pt x="131" y="1"/>
                        </a:lnTo>
                        <a:lnTo>
                          <a:pt x="127" y="1"/>
                        </a:lnTo>
                        <a:lnTo>
                          <a:pt x="122" y="0"/>
                        </a:lnTo>
                        <a:lnTo>
                          <a:pt x="121" y="0"/>
                        </a:lnTo>
                        <a:lnTo>
                          <a:pt x="117" y="0"/>
                        </a:lnTo>
                        <a:lnTo>
                          <a:pt x="114" y="0"/>
                        </a:lnTo>
                        <a:lnTo>
                          <a:pt x="109" y="1"/>
                        </a:lnTo>
                        <a:lnTo>
                          <a:pt x="108" y="1"/>
                        </a:lnTo>
                        <a:lnTo>
                          <a:pt x="105" y="1"/>
                        </a:lnTo>
                        <a:lnTo>
                          <a:pt x="101" y="4"/>
                        </a:lnTo>
                        <a:lnTo>
                          <a:pt x="96" y="18"/>
                        </a:lnTo>
                        <a:lnTo>
                          <a:pt x="92" y="24"/>
                        </a:lnTo>
                        <a:lnTo>
                          <a:pt x="91" y="25"/>
                        </a:lnTo>
                        <a:lnTo>
                          <a:pt x="91" y="27"/>
                        </a:lnTo>
                        <a:lnTo>
                          <a:pt x="89" y="27"/>
                        </a:lnTo>
                        <a:lnTo>
                          <a:pt x="89" y="28"/>
                        </a:lnTo>
                        <a:lnTo>
                          <a:pt x="89" y="31"/>
                        </a:lnTo>
                        <a:lnTo>
                          <a:pt x="91" y="33"/>
                        </a:lnTo>
                        <a:lnTo>
                          <a:pt x="91" y="34"/>
                        </a:lnTo>
                        <a:lnTo>
                          <a:pt x="92" y="34"/>
                        </a:lnTo>
                        <a:lnTo>
                          <a:pt x="92" y="37"/>
                        </a:lnTo>
                        <a:lnTo>
                          <a:pt x="92" y="38"/>
                        </a:lnTo>
                        <a:lnTo>
                          <a:pt x="91" y="38"/>
                        </a:lnTo>
                        <a:lnTo>
                          <a:pt x="89" y="40"/>
                        </a:lnTo>
                        <a:lnTo>
                          <a:pt x="86" y="40"/>
                        </a:lnTo>
                        <a:lnTo>
                          <a:pt x="83" y="41"/>
                        </a:lnTo>
                        <a:lnTo>
                          <a:pt x="83" y="44"/>
                        </a:lnTo>
                        <a:lnTo>
                          <a:pt x="82" y="46"/>
                        </a:lnTo>
                        <a:lnTo>
                          <a:pt x="82" y="47"/>
                        </a:lnTo>
                        <a:lnTo>
                          <a:pt x="82" y="51"/>
                        </a:lnTo>
                        <a:lnTo>
                          <a:pt x="82" y="53"/>
                        </a:lnTo>
                        <a:lnTo>
                          <a:pt x="82" y="54"/>
                        </a:lnTo>
                        <a:lnTo>
                          <a:pt x="82" y="57"/>
                        </a:lnTo>
                        <a:lnTo>
                          <a:pt x="82" y="58"/>
                        </a:lnTo>
                        <a:lnTo>
                          <a:pt x="82" y="60"/>
                        </a:lnTo>
                        <a:lnTo>
                          <a:pt x="82" y="63"/>
                        </a:lnTo>
                        <a:lnTo>
                          <a:pt x="82" y="64"/>
                        </a:lnTo>
                        <a:lnTo>
                          <a:pt x="83" y="66"/>
                        </a:lnTo>
                        <a:lnTo>
                          <a:pt x="87" y="66"/>
                        </a:lnTo>
                        <a:lnTo>
                          <a:pt x="89" y="67"/>
                        </a:lnTo>
                        <a:lnTo>
                          <a:pt x="91" y="70"/>
                        </a:lnTo>
                        <a:lnTo>
                          <a:pt x="95" y="70"/>
                        </a:lnTo>
                        <a:lnTo>
                          <a:pt x="96" y="71"/>
                        </a:lnTo>
                        <a:lnTo>
                          <a:pt x="98" y="73"/>
                        </a:lnTo>
                        <a:lnTo>
                          <a:pt x="101" y="74"/>
                        </a:lnTo>
                        <a:lnTo>
                          <a:pt x="103" y="77"/>
                        </a:lnTo>
                        <a:lnTo>
                          <a:pt x="105" y="79"/>
                        </a:lnTo>
                        <a:lnTo>
                          <a:pt x="106" y="80"/>
                        </a:lnTo>
                        <a:lnTo>
                          <a:pt x="106" y="83"/>
                        </a:lnTo>
                        <a:lnTo>
                          <a:pt x="106" y="84"/>
                        </a:lnTo>
                        <a:lnTo>
                          <a:pt x="106" y="86"/>
                        </a:lnTo>
                        <a:lnTo>
                          <a:pt x="105" y="86"/>
                        </a:lnTo>
                        <a:lnTo>
                          <a:pt x="101" y="86"/>
                        </a:lnTo>
                        <a:lnTo>
                          <a:pt x="99" y="87"/>
                        </a:lnTo>
                        <a:lnTo>
                          <a:pt x="98" y="87"/>
                        </a:lnTo>
                        <a:lnTo>
                          <a:pt x="96" y="87"/>
                        </a:lnTo>
                        <a:lnTo>
                          <a:pt x="95" y="87"/>
                        </a:lnTo>
                        <a:lnTo>
                          <a:pt x="91" y="87"/>
                        </a:lnTo>
                        <a:lnTo>
                          <a:pt x="89" y="87"/>
                        </a:lnTo>
                        <a:lnTo>
                          <a:pt x="86" y="86"/>
                        </a:lnTo>
                        <a:lnTo>
                          <a:pt x="80" y="86"/>
                        </a:lnTo>
                        <a:lnTo>
                          <a:pt x="79" y="84"/>
                        </a:lnTo>
                        <a:lnTo>
                          <a:pt x="76" y="83"/>
                        </a:lnTo>
                        <a:lnTo>
                          <a:pt x="72" y="80"/>
                        </a:lnTo>
                        <a:lnTo>
                          <a:pt x="70" y="79"/>
                        </a:lnTo>
                        <a:lnTo>
                          <a:pt x="69" y="77"/>
                        </a:lnTo>
                        <a:lnTo>
                          <a:pt x="67" y="74"/>
                        </a:lnTo>
                        <a:lnTo>
                          <a:pt x="64" y="73"/>
                        </a:lnTo>
                        <a:lnTo>
                          <a:pt x="63" y="70"/>
                        </a:lnTo>
                        <a:lnTo>
                          <a:pt x="61" y="67"/>
                        </a:lnTo>
                        <a:lnTo>
                          <a:pt x="60" y="64"/>
                        </a:lnTo>
                        <a:lnTo>
                          <a:pt x="56" y="63"/>
                        </a:lnTo>
                        <a:lnTo>
                          <a:pt x="54" y="60"/>
                        </a:lnTo>
                        <a:lnTo>
                          <a:pt x="53" y="58"/>
                        </a:lnTo>
                        <a:lnTo>
                          <a:pt x="51" y="57"/>
                        </a:lnTo>
                        <a:lnTo>
                          <a:pt x="50" y="54"/>
                        </a:lnTo>
                        <a:lnTo>
                          <a:pt x="47" y="54"/>
                        </a:lnTo>
                        <a:lnTo>
                          <a:pt x="45" y="54"/>
                        </a:lnTo>
                        <a:lnTo>
                          <a:pt x="44" y="57"/>
                        </a:lnTo>
                        <a:lnTo>
                          <a:pt x="44" y="58"/>
                        </a:lnTo>
                        <a:lnTo>
                          <a:pt x="44" y="60"/>
                        </a:lnTo>
                        <a:lnTo>
                          <a:pt x="44" y="63"/>
                        </a:lnTo>
                        <a:lnTo>
                          <a:pt x="45" y="64"/>
                        </a:lnTo>
                        <a:lnTo>
                          <a:pt x="47" y="67"/>
                        </a:lnTo>
                        <a:lnTo>
                          <a:pt x="50" y="70"/>
                        </a:lnTo>
                        <a:lnTo>
                          <a:pt x="50" y="73"/>
                        </a:lnTo>
                        <a:lnTo>
                          <a:pt x="50" y="74"/>
                        </a:lnTo>
                        <a:lnTo>
                          <a:pt x="50" y="77"/>
                        </a:lnTo>
                        <a:lnTo>
                          <a:pt x="51" y="79"/>
                        </a:lnTo>
                        <a:lnTo>
                          <a:pt x="51" y="80"/>
                        </a:lnTo>
                        <a:lnTo>
                          <a:pt x="50" y="83"/>
                        </a:lnTo>
                        <a:lnTo>
                          <a:pt x="47" y="84"/>
                        </a:lnTo>
                        <a:lnTo>
                          <a:pt x="44" y="86"/>
                        </a:lnTo>
                        <a:lnTo>
                          <a:pt x="42" y="87"/>
                        </a:lnTo>
                        <a:lnTo>
                          <a:pt x="38" y="90"/>
                        </a:lnTo>
                        <a:lnTo>
                          <a:pt x="35" y="90"/>
                        </a:lnTo>
                        <a:lnTo>
                          <a:pt x="34" y="92"/>
                        </a:lnTo>
                        <a:lnTo>
                          <a:pt x="32" y="93"/>
                        </a:lnTo>
                        <a:lnTo>
                          <a:pt x="30" y="93"/>
                        </a:lnTo>
                        <a:lnTo>
                          <a:pt x="28" y="96"/>
                        </a:lnTo>
                        <a:lnTo>
                          <a:pt x="27" y="96"/>
                        </a:lnTo>
                        <a:lnTo>
                          <a:pt x="25" y="97"/>
                        </a:lnTo>
                        <a:lnTo>
                          <a:pt x="23" y="99"/>
                        </a:lnTo>
                        <a:lnTo>
                          <a:pt x="21" y="99"/>
                        </a:lnTo>
                        <a:lnTo>
                          <a:pt x="19" y="100"/>
                        </a:lnTo>
                        <a:lnTo>
                          <a:pt x="18" y="103"/>
                        </a:lnTo>
                        <a:lnTo>
                          <a:pt x="16" y="103"/>
                        </a:lnTo>
                        <a:lnTo>
                          <a:pt x="15" y="103"/>
                        </a:lnTo>
                        <a:lnTo>
                          <a:pt x="12" y="104"/>
                        </a:lnTo>
                        <a:lnTo>
                          <a:pt x="11" y="104"/>
                        </a:lnTo>
                        <a:lnTo>
                          <a:pt x="9" y="106"/>
                        </a:lnTo>
                        <a:lnTo>
                          <a:pt x="6" y="109"/>
                        </a:lnTo>
                        <a:lnTo>
                          <a:pt x="5" y="110"/>
                        </a:lnTo>
                        <a:lnTo>
                          <a:pt x="2" y="112"/>
                        </a:lnTo>
                        <a:lnTo>
                          <a:pt x="2" y="113"/>
                        </a:lnTo>
                        <a:lnTo>
                          <a:pt x="0" y="116"/>
                        </a:lnTo>
                        <a:lnTo>
                          <a:pt x="2" y="116"/>
                        </a:lnTo>
                        <a:lnTo>
                          <a:pt x="2" y="117"/>
                        </a:lnTo>
                        <a:lnTo>
                          <a:pt x="2" y="119"/>
                        </a:lnTo>
                        <a:lnTo>
                          <a:pt x="2" y="120"/>
                        </a:lnTo>
                        <a:lnTo>
                          <a:pt x="2" y="123"/>
                        </a:lnTo>
                        <a:lnTo>
                          <a:pt x="5" y="125"/>
                        </a:lnTo>
                        <a:lnTo>
                          <a:pt x="5" y="126"/>
                        </a:lnTo>
                        <a:lnTo>
                          <a:pt x="5" y="129"/>
                        </a:lnTo>
                        <a:lnTo>
                          <a:pt x="6" y="130"/>
                        </a:lnTo>
                        <a:lnTo>
                          <a:pt x="6" y="132"/>
                        </a:lnTo>
                        <a:lnTo>
                          <a:pt x="6" y="133"/>
                        </a:lnTo>
                        <a:lnTo>
                          <a:pt x="8" y="136"/>
                        </a:lnTo>
                        <a:lnTo>
                          <a:pt x="9" y="138"/>
                        </a:lnTo>
                        <a:lnTo>
                          <a:pt x="11" y="139"/>
                        </a:lnTo>
                        <a:lnTo>
                          <a:pt x="12" y="142"/>
                        </a:lnTo>
                        <a:lnTo>
                          <a:pt x="15" y="142"/>
                        </a:lnTo>
                        <a:lnTo>
                          <a:pt x="16" y="143"/>
                        </a:lnTo>
                        <a:lnTo>
                          <a:pt x="18" y="143"/>
                        </a:lnTo>
                        <a:lnTo>
                          <a:pt x="21" y="145"/>
                        </a:lnTo>
                        <a:lnTo>
                          <a:pt x="21" y="146"/>
                        </a:lnTo>
                        <a:lnTo>
                          <a:pt x="19" y="149"/>
                        </a:lnTo>
                        <a:lnTo>
                          <a:pt x="16" y="150"/>
                        </a:lnTo>
                        <a:lnTo>
                          <a:pt x="15" y="152"/>
                        </a:lnTo>
                        <a:lnTo>
                          <a:pt x="12" y="155"/>
                        </a:lnTo>
                        <a:lnTo>
                          <a:pt x="15" y="155"/>
                        </a:lnTo>
                        <a:lnTo>
                          <a:pt x="16" y="156"/>
                        </a:lnTo>
                        <a:lnTo>
                          <a:pt x="18" y="158"/>
                        </a:lnTo>
                        <a:lnTo>
                          <a:pt x="19" y="158"/>
                        </a:lnTo>
                        <a:lnTo>
                          <a:pt x="21" y="158"/>
                        </a:lnTo>
                        <a:lnTo>
                          <a:pt x="25" y="158"/>
                        </a:lnTo>
                        <a:lnTo>
                          <a:pt x="27" y="158"/>
                        </a:lnTo>
                        <a:lnTo>
                          <a:pt x="28" y="158"/>
                        </a:lnTo>
                        <a:lnTo>
                          <a:pt x="30" y="156"/>
                        </a:lnTo>
                        <a:lnTo>
                          <a:pt x="34" y="156"/>
                        </a:lnTo>
                        <a:lnTo>
                          <a:pt x="35" y="155"/>
                        </a:lnTo>
                        <a:lnTo>
                          <a:pt x="37" y="155"/>
                        </a:lnTo>
                        <a:lnTo>
                          <a:pt x="38" y="152"/>
                        </a:lnTo>
                        <a:lnTo>
                          <a:pt x="41" y="152"/>
                        </a:lnTo>
                        <a:lnTo>
                          <a:pt x="42" y="150"/>
                        </a:lnTo>
                        <a:lnTo>
                          <a:pt x="44" y="149"/>
                        </a:lnTo>
                        <a:lnTo>
                          <a:pt x="45" y="146"/>
                        </a:lnTo>
                        <a:lnTo>
                          <a:pt x="47" y="146"/>
                        </a:lnTo>
                        <a:lnTo>
                          <a:pt x="50" y="145"/>
                        </a:lnTo>
                        <a:lnTo>
                          <a:pt x="50" y="143"/>
                        </a:lnTo>
                        <a:lnTo>
                          <a:pt x="50" y="142"/>
                        </a:lnTo>
                        <a:lnTo>
                          <a:pt x="51" y="139"/>
                        </a:lnTo>
                        <a:lnTo>
                          <a:pt x="53" y="139"/>
                        </a:lnTo>
                        <a:lnTo>
                          <a:pt x="53" y="136"/>
                        </a:lnTo>
                        <a:lnTo>
                          <a:pt x="54" y="133"/>
                        </a:lnTo>
                        <a:lnTo>
                          <a:pt x="56" y="132"/>
                        </a:lnTo>
                        <a:lnTo>
                          <a:pt x="57" y="130"/>
                        </a:lnTo>
                        <a:lnTo>
                          <a:pt x="60" y="129"/>
                        </a:lnTo>
                        <a:lnTo>
                          <a:pt x="60" y="126"/>
                        </a:lnTo>
                        <a:lnTo>
                          <a:pt x="61" y="125"/>
                        </a:lnTo>
                        <a:lnTo>
                          <a:pt x="60" y="123"/>
                        </a:lnTo>
                        <a:lnTo>
                          <a:pt x="61" y="120"/>
                        </a:lnTo>
                        <a:lnTo>
                          <a:pt x="64" y="120"/>
                        </a:lnTo>
                        <a:lnTo>
                          <a:pt x="67" y="119"/>
                        </a:lnTo>
                        <a:lnTo>
                          <a:pt x="69" y="119"/>
                        </a:lnTo>
                        <a:lnTo>
                          <a:pt x="72" y="119"/>
                        </a:lnTo>
                        <a:lnTo>
                          <a:pt x="73" y="120"/>
                        </a:lnTo>
                        <a:lnTo>
                          <a:pt x="76" y="123"/>
                        </a:lnTo>
                        <a:lnTo>
                          <a:pt x="77" y="125"/>
                        </a:lnTo>
                        <a:lnTo>
                          <a:pt x="79" y="126"/>
                        </a:lnTo>
                        <a:lnTo>
                          <a:pt x="79" y="129"/>
                        </a:lnTo>
                        <a:lnTo>
                          <a:pt x="80" y="130"/>
                        </a:lnTo>
                        <a:lnTo>
                          <a:pt x="80" y="132"/>
                        </a:lnTo>
                        <a:lnTo>
                          <a:pt x="79" y="133"/>
                        </a:lnTo>
                        <a:lnTo>
                          <a:pt x="77" y="136"/>
                        </a:lnTo>
                        <a:lnTo>
                          <a:pt x="76" y="138"/>
                        </a:lnTo>
                        <a:lnTo>
                          <a:pt x="73" y="139"/>
                        </a:lnTo>
                        <a:lnTo>
                          <a:pt x="72" y="142"/>
                        </a:lnTo>
                        <a:lnTo>
                          <a:pt x="69" y="143"/>
                        </a:lnTo>
                        <a:lnTo>
                          <a:pt x="67" y="145"/>
                        </a:lnTo>
                        <a:lnTo>
                          <a:pt x="63" y="146"/>
                        </a:lnTo>
                        <a:lnTo>
                          <a:pt x="60" y="149"/>
                        </a:lnTo>
                        <a:lnTo>
                          <a:pt x="57" y="149"/>
                        </a:lnTo>
                        <a:lnTo>
                          <a:pt x="56" y="150"/>
                        </a:lnTo>
                        <a:lnTo>
                          <a:pt x="54" y="150"/>
                        </a:lnTo>
                        <a:lnTo>
                          <a:pt x="53" y="152"/>
                        </a:lnTo>
                        <a:lnTo>
                          <a:pt x="50" y="152"/>
                        </a:lnTo>
                        <a:lnTo>
                          <a:pt x="47" y="155"/>
                        </a:lnTo>
                        <a:lnTo>
                          <a:pt x="44" y="156"/>
                        </a:lnTo>
                        <a:lnTo>
                          <a:pt x="42" y="156"/>
                        </a:lnTo>
                        <a:lnTo>
                          <a:pt x="41" y="158"/>
                        </a:lnTo>
                        <a:lnTo>
                          <a:pt x="38" y="158"/>
                        </a:lnTo>
                        <a:lnTo>
                          <a:pt x="37" y="159"/>
                        </a:lnTo>
                        <a:lnTo>
                          <a:pt x="37" y="162"/>
                        </a:lnTo>
                        <a:lnTo>
                          <a:pt x="37" y="163"/>
                        </a:lnTo>
                        <a:lnTo>
                          <a:pt x="37" y="165"/>
                        </a:lnTo>
                        <a:lnTo>
                          <a:pt x="38" y="167"/>
                        </a:lnTo>
                        <a:lnTo>
                          <a:pt x="42" y="167"/>
                        </a:lnTo>
                        <a:lnTo>
                          <a:pt x="44" y="169"/>
                        </a:lnTo>
                        <a:lnTo>
                          <a:pt x="47" y="169"/>
                        </a:lnTo>
                        <a:lnTo>
                          <a:pt x="50" y="169"/>
                        </a:lnTo>
                        <a:lnTo>
                          <a:pt x="51" y="171"/>
                        </a:lnTo>
                        <a:lnTo>
                          <a:pt x="54" y="171"/>
                        </a:lnTo>
                        <a:lnTo>
                          <a:pt x="56" y="171"/>
                        </a:lnTo>
                        <a:lnTo>
                          <a:pt x="60" y="171"/>
                        </a:lnTo>
                        <a:lnTo>
                          <a:pt x="61" y="171"/>
                        </a:lnTo>
                        <a:lnTo>
                          <a:pt x="63" y="171"/>
                        </a:lnTo>
                        <a:lnTo>
                          <a:pt x="64" y="171"/>
                        </a:lnTo>
                        <a:lnTo>
                          <a:pt x="64" y="169"/>
                        </a:lnTo>
                        <a:lnTo>
                          <a:pt x="64" y="167"/>
                        </a:lnTo>
                        <a:lnTo>
                          <a:pt x="64" y="165"/>
                        </a:lnTo>
                        <a:lnTo>
                          <a:pt x="67" y="163"/>
                        </a:lnTo>
                        <a:lnTo>
                          <a:pt x="69" y="163"/>
                        </a:lnTo>
                        <a:lnTo>
                          <a:pt x="72" y="162"/>
                        </a:lnTo>
                        <a:lnTo>
                          <a:pt x="73" y="159"/>
                        </a:lnTo>
                        <a:lnTo>
                          <a:pt x="76" y="158"/>
                        </a:lnTo>
                        <a:lnTo>
                          <a:pt x="77" y="156"/>
                        </a:lnTo>
                        <a:lnTo>
                          <a:pt x="79" y="156"/>
                        </a:lnTo>
                        <a:lnTo>
                          <a:pt x="80" y="155"/>
                        </a:lnTo>
                        <a:lnTo>
                          <a:pt x="82" y="155"/>
                        </a:lnTo>
                        <a:lnTo>
                          <a:pt x="83" y="152"/>
                        </a:lnTo>
                        <a:lnTo>
                          <a:pt x="87" y="152"/>
                        </a:lnTo>
                        <a:lnTo>
                          <a:pt x="89" y="152"/>
                        </a:lnTo>
                        <a:lnTo>
                          <a:pt x="91" y="155"/>
                        </a:lnTo>
                        <a:lnTo>
                          <a:pt x="92" y="155"/>
                        </a:lnTo>
                        <a:lnTo>
                          <a:pt x="95" y="156"/>
                        </a:lnTo>
                        <a:lnTo>
                          <a:pt x="96" y="156"/>
                        </a:lnTo>
                        <a:lnTo>
                          <a:pt x="96" y="158"/>
                        </a:lnTo>
                        <a:lnTo>
                          <a:pt x="96" y="159"/>
                        </a:lnTo>
                        <a:lnTo>
                          <a:pt x="98" y="162"/>
                        </a:lnTo>
                        <a:lnTo>
                          <a:pt x="98" y="163"/>
                        </a:lnTo>
                        <a:lnTo>
                          <a:pt x="99" y="165"/>
                        </a:lnTo>
                        <a:lnTo>
                          <a:pt x="99" y="167"/>
                        </a:lnTo>
                        <a:lnTo>
                          <a:pt x="99" y="169"/>
                        </a:lnTo>
                        <a:lnTo>
                          <a:pt x="101" y="171"/>
                        </a:lnTo>
                        <a:lnTo>
                          <a:pt x="101" y="172"/>
                        </a:lnTo>
                        <a:lnTo>
                          <a:pt x="101" y="175"/>
                        </a:lnTo>
                        <a:lnTo>
                          <a:pt x="103" y="175"/>
                        </a:lnTo>
                        <a:lnTo>
                          <a:pt x="105" y="176"/>
                        </a:lnTo>
                        <a:lnTo>
                          <a:pt x="105" y="178"/>
                        </a:lnTo>
                        <a:lnTo>
                          <a:pt x="106" y="180"/>
                        </a:lnTo>
                        <a:lnTo>
                          <a:pt x="106" y="182"/>
                        </a:lnTo>
                        <a:lnTo>
                          <a:pt x="108" y="184"/>
                        </a:lnTo>
                        <a:lnTo>
                          <a:pt x="109" y="185"/>
                        </a:lnTo>
                        <a:lnTo>
                          <a:pt x="112" y="188"/>
                        </a:lnTo>
                        <a:lnTo>
                          <a:pt x="114" y="189"/>
                        </a:lnTo>
                        <a:lnTo>
                          <a:pt x="115" y="193"/>
                        </a:lnTo>
                        <a:lnTo>
                          <a:pt x="117" y="193"/>
                        </a:lnTo>
                        <a:lnTo>
                          <a:pt x="117" y="195"/>
                        </a:lnTo>
                        <a:lnTo>
                          <a:pt x="118" y="196"/>
                        </a:lnTo>
                        <a:lnTo>
                          <a:pt x="118" y="198"/>
                        </a:lnTo>
                        <a:lnTo>
                          <a:pt x="121" y="201"/>
                        </a:lnTo>
                        <a:lnTo>
                          <a:pt x="122" y="201"/>
                        </a:lnTo>
                        <a:lnTo>
                          <a:pt x="124" y="202"/>
                        </a:lnTo>
                        <a:lnTo>
                          <a:pt x="125" y="204"/>
                        </a:lnTo>
                        <a:lnTo>
                          <a:pt x="127" y="206"/>
                        </a:lnTo>
                        <a:lnTo>
                          <a:pt x="129" y="208"/>
                        </a:lnTo>
                        <a:lnTo>
                          <a:pt x="132" y="209"/>
                        </a:lnTo>
                        <a:lnTo>
                          <a:pt x="134" y="211"/>
                        </a:lnTo>
                        <a:lnTo>
                          <a:pt x="136" y="213"/>
                        </a:lnTo>
                        <a:lnTo>
                          <a:pt x="138" y="215"/>
                        </a:lnTo>
                        <a:lnTo>
                          <a:pt x="140" y="217"/>
                        </a:lnTo>
                        <a:lnTo>
                          <a:pt x="141" y="219"/>
                        </a:lnTo>
                        <a:lnTo>
                          <a:pt x="141" y="221"/>
                        </a:lnTo>
                        <a:lnTo>
                          <a:pt x="144" y="228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" name="Freeform 24"/>
                  <p:cNvSpPr>
                    <a:spLocks/>
                  </p:cNvSpPr>
                  <p:nvPr/>
                </p:nvSpPr>
                <p:spPr bwMode="auto">
                  <a:xfrm>
                    <a:off x="4466" y="1209"/>
                    <a:ext cx="427" cy="617"/>
                  </a:xfrm>
                  <a:custGeom>
                    <a:avLst/>
                    <a:gdLst>
                      <a:gd name="T0" fmla="*/ 295 w 427"/>
                      <a:gd name="T1" fmla="*/ 30 h 617"/>
                      <a:gd name="T2" fmla="*/ 328 w 427"/>
                      <a:gd name="T3" fmla="*/ 54 h 617"/>
                      <a:gd name="T4" fmla="*/ 367 w 427"/>
                      <a:gd name="T5" fmla="*/ 84 h 617"/>
                      <a:gd name="T6" fmla="*/ 347 w 427"/>
                      <a:gd name="T7" fmla="*/ 94 h 617"/>
                      <a:gd name="T8" fmla="*/ 330 w 427"/>
                      <a:gd name="T9" fmla="*/ 113 h 617"/>
                      <a:gd name="T10" fmla="*/ 322 w 427"/>
                      <a:gd name="T11" fmla="*/ 147 h 617"/>
                      <a:gd name="T12" fmla="*/ 350 w 427"/>
                      <a:gd name="T13" fmla="*/ 140 h 617"/>
                      <a:gd name="T14" fmla="*/ 366 w 427"/>
                      <a:gd name="T15" fmla="*/ 182 h 617"/>
                      <a:gd name="T16" fmla="*/ 395 w 427"/>
                      <a:gd name="T17" fmla="*/ 208 h 617"/>
                      <a:gd name="T18" fmla="*/ 399 w 427"/>
                      <a:gd name="T19" fmla="*/ 252 h 617"/>
                      <a:gd name="T20" fmla="*/ 406 w 427"/>
                      <a:gd name="T21" fmla="*/ 291 h 617"/>
                      <a:gd name="T22" fmla="*/ 418 w 427"/>
                      <a:gd name="T23" fmla="*/ 314 h 617"/>
                      <a:gd name="T24" fmla="*/ 398 w 427"/>
                      <a:gd name="T25" fmla="*/ 345 h 617"/>
                      <a:gd name="T26" fmla="*/ 363 w 427"/>
                      <a:gd name="T27" fmla="*/ 353 h 617"/>
                      <a:gd name="T28" fmla="*/ 373 w 427"/>
                      <a:gd name="T29" fmla="*/ 336 h 617"/>
                      <a:gd name="T30" fmla="*/ 348 w 427"/>
                      <a:gd name="T31" fmla="*/ 319 h 617"/>
                      <a:gd name="T32" fmla="*/ 331 w 427"/>
                      <a:gd name="T33" fmla="*/ 353 h 617"/>
                      <a:gd name="T34" fmla="*/ 299 w 427"/>
                      <a:gd name="T35" fmla="*/ 351 h 617"/>
                      <a:gd name="T36" fmla="*/ 283 w 427"/>
                      <a:gd name="T37" fmla="*/ 377 h 617"/>
                      <a:gd name="T38" fmla="*/ 277 w 427"/>
                      <a:gd name="T39" fmla="*/ 390 h 617"/>
                      <a:gd name="T40" fmla="*/ 250 w 427"/>
                      <a:gd name="T41" fmla="*/ 371 h 617"/>
                      <a:gd name="T42" fmla="*/ 231 w 427"/>
                      <a:gd name="T43" fmla="*/ 404 h 617"/>
                      <a:gd name="T44" fmla="*/ 239 w 427"/>
                      <a:gd name="T45" fmla="*/ 456 h 617"/>
                      <a:gd name="T46" fmla="*/ 269 w 427"/>
                      <a:gd name="T47" fmla="*/ 457 h 617"/>
                      <a:gd name="T48" fmla="*/ 276 w 427"/>
                      <a:gd name="T49" fmla="*/ 482 h 617"/>
                      <a:gd name="T50" fmla="*/ 290 w 427"/>
                      <a:gd name="T51" fmla="*/ 495 h 617"/>
                      <a:gd name="T52" fmla="*/ 255 w 427"/>
                      <a:gd name="T53" fmla="*/ 489 h 617"/>
                      <a:gd name="T54" fmla="*/ 247 w 427"/>
                      <a:gd name="T55" fmla="*/ 470 h 617"/>
                      <a:gd name="T56" fmla="*/ 234 w 427"/>
                      <a:gd name="T57" fmla="*/ 502 h 617"/>
                      <a:gd name="T58" fmla="*/ 225 w 427"/>
                      <a:gd name="T59" fmla="*/ 502 h 617"/>
                      <a:gd name="T60" fmla="*/ 205 w 427"/>
                      <a:gd name="T61" fmla="*/ 502 h 617"/>
                      <a:gd name="T62" fmla="*/ 189 w 427"/>
                      <a:gd name="T63" fmla="*/ 542 h 617"/>
                      <a:gd name="T64" fmla="*/ 161 w 427"/>
                      <a:gd name="T65" fmla="*/ 566 h 617"/>
                      <a:gd name="T66" fmla="*/ 128 w 427"/>
                      <a:gd name="T67" fmla="*/ 587 h 617"/>
                      <a:gd name="T68" fmla="*/ 100 w 427"/>
                      <a:gd name="T69" fmla="*/ 612 h 617"/>
                      <a:gd name="T70" fmla="*/ 64 w 427"/>
                      <a:gd name="T71" fmla="*/ 612 h 617"/>
                      <a:gd name="T72" fmla="*/ 80 w 427"/>
                      <a:gd name="T73" fmla="*/ 594 h 617"/>
                      <a:gd name="T74" fmla="*/ 61 w 427"/>
                      <a:gd name="T75" fmla="*/ 585 h 617"/>
                      <a:gd name="T76" fmla="*/ 29 w 427"/>
                      <a:gd name="T77" fmla="*/ 605 h 617"/>
                      <a:gd name="T78" fmla="*/ 19 w 427"/>
                      <a:gd name="T79" fmla="*/ 465 h 617"/>
                      <a:gd name="T80" fmla="*/ 42 w 427"/>
                      <a:gd name="T81" fmla="*/ 304 h 617"/>
                      <a:gd name="T82" fmla="*/ 130 w 427"/>
                      <a:gd name="T83" fmla="*/ 304 h 617"/>
                      <a:gd name="T84" fmla="*/ 183 w 427"/>
                      <a:gd name="T85" fmla="*/ 297 h 617"/>
                      <a:gd name="T86" fmla="*/ 205 w 427"/>
                      <a:gd name="T87" fmla="*/ 295 h 617"/>
                      <a:gd name="T88" fmla="*/ 253 w 427"/>
                      <a:gd name="T89" fmla="*/ 334 h 617"/>
                      <a:gd name="T90" fmla="*/ 311 w 427"/>
                      <a:gd name="T91" fmla="*/ 265 h 617"/>
                      <a:gd name="T92" fmla="*/ 328 w 427"/>
                      <a:gd name="T93" fmla="*/ 198 h 617"/>
                      <a:gd name="T94" fmla="*/ 281 w 427"/>
                      <a:gd name="T95" fmla="*/ 160 h 617"/>
                      <a:gd name="T96" fmla="*/ 229 w 427"/>
                      <a:gd name="T97" fmla="*/ 176 h 617"/>
                      <a:gd name="T98" fmla="*/ 225 w 427"/>
                      <a:gd name="T99" fmla="*/ 147 h 617"/>
                      <a:gd name="T100" fmla="*/ 232 w 427"/>
                      <a:gd name="T101" fmla="*/ 103 h 617"/>
                      <a:gd name="T102" fmla="*/ 203 w 427"/>
                      <a:gd name="T103" fmla="*/ 70 h 617"/>
                      <a:gd name="T104" fmla="*/ 149 w 427"/>
                      <a:gd name="T105" fmla="*/ 94 h 617"/>
                      <a:gd name="T106" fmla="*/ 118 w 427"/>
                      <a:gd name="T107" fmla="*/ 90 h 617"/>
                      <a:gd name="T108" fmla="*/ 81 w 427"/>
                      <a:gd name="T109" fmla="*/ 64 h 617"/>
                      <a:gd name="T110" fmla="*/ 92 w 427"/>
                      <a:gd name="T111" fmla="*/ 46 h 617"/>
                      <a:gd name="T112" fmla="*/ 97 w 427"/>
                      <a:gd name="T113" fmla="*/ 38 h 617"/>
                      <a:gd name="T114" fmla="*/ 104 w 427"/>
                      <a:gd name="T115" fmla="*/ 66 h 617"/>
                      <a:gd name="T116" fmla="*/ 132 w 427"/>
                      <a:gd name="T117" fmla="*/ 57 h 617"/>
                      <a:gd name="T118" fmla="*/ 118 w 427"/>
                      <a:gd name="T119" fmla="*/ 43 h 617"/>
                      <a:gd name="T120" fmla="*/ 154 w 427"/>
                      <a:gd name="T121" fmla="*/ 20 h 617"/>
                      <a:gd name="T122" fmla="*/ 199 w 427"/>
                      <a:gd name="T123" fmla="*/ 1 h 617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427"/>
                      <a:gd name="T187" fmla="*/ 0 h 617"/>
                      <a:gd name="T188" fmla="*/ 427 w 427"/>
                      <a:gd name="T189" fmla="*/ 617 h 617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427" h="617">
                        <a:moveTo>
                          <a:pt x="225" y="34"/>
                        </a:moveTo>
                        <a:lnTo>
                          <a:pt x="238" y="68"/>
                        </a:lnTo>
                        <a:lnTo>
                          <a:pt x="264" y="24"/>
                        </a:lnTo>
                        <a:lnTo>
                          <a:pt x="266" y="24"/>
                        </a:lnTo>
                        <a:lnTo>
                          <a:pt x="267" y="21"/>
                        </a:lnTo>
                        <a:lnTo>
                          <a:pt x="269" y="24"/>
                        </a:lnTo>
                        <a:lnTo>
                          <a:pt x="270" y="24"/>
                        </a:lnTo>
                        <a:lnTo>
                          <a:pt x="273" y="24"/>
                        </a:lnTo>
                        <a:lnTo>
                          <a:pt x="274" y="24"/>
                        </a:lnTo>
                        <a:lnTo>
                          <a:pt x="276" y="24"/>
                        </a:lnTo>
                        <a:lnTo>
                          <a:pt x="277" y="24"/>
                        </a:lnTo>
                        <a:lnTo>
                          <a:pt x="279" y="21"/>
                        </a:lnTo>
                        <a:lnTo>
                          <a:pt x="281" y="21"/>
                        </a:lnTo>
                        <a:lnTo>
                          <a:pt x="283" y="21"/>
                        </a:lnTo>
                        <a:lnTo>
                          <a:pt x="285" y="21"/>
                        </a:lnTo>
                        <a:lnTo>
                          <a:pt x="286" y="21"/>
                        </a:lnTo>
                        <a:lnTo>
                          <a:pt x="288" y="21"/>
                        </a:lnTo>
                        <a:lnTo>
                          <a:pt x="288" y="24"/>
                        </a:lnTo>
                        <a:lnTo>
                          <a:pt x="290" y="25"/>
                        </a:lnTo>
                        <a:lnTo>
                          <a:pt x="292" y="27"/>
                        </a:lnTo>
                        <a:lnTo>
                          <a:pt x="293" y="27"/>
                        </a:lnTo>
                        <a:lnTo>
                          <a:pt x="295" y="30"/>
                        </a:lnTo>
                        <a:lnTo>
                          <a:pt x="296" y="31"/>
                        </a:lnTo>
                        <a:lnTo>
                          <a:pt x="299" y="31"/>
                        </a:lnTo>
                        <a:lnTo>
                          <a:pt x="300" y="31"/>
                        </a:lnTo>
                        <a:lnTo>
                          <a:pt x="302" y="33"/>
                        </a:lnTo>
                        <a:lnTo>
                          <a:pt x="303" y="33"/>
                        </a:lnTo>
                        <a:lnTo>
                          <a:pt x="305" y="33"/>
                        </a:lnTo>
                        <a:lnTo>
                          <a:pt x="308" y="34"/>
                        </a:lnTo>
                        <a:lnTo>
                          <a:pt x="308" y="37"/>
                        </a:lnTo>
                        <a:lnTo>
                          <a:pt x="309" y="38"/>
                        </a:lnTo>
                        <a:lnTo>
                          <a:pt x="311" y="40"/>
                        </a:lnTo>
                        <a:lnTo>
                          <a:pt x="312" y="43"/>
                        </a:lnTo>
                        <a:lnTo>
                          <a:pt x="314" y="43"/>
                        </a:lnTo>
                        <a:lnTo>
                          <a:pt x="315" y="44"/>
                        </a:lnTo>
                        <a:lnTo>
                          <a:pt x="318" y="46"/>
                        </a:lnTo>
                        <a:lnTo>
                          <a:pt x="319" y="46"/>
                        </a:lnTo>
                        <a:lnTo>
                          <a:pt x="319" y="47"/>
                        </a:lnTo>
                        <a:lnTo>
                          <a:pt x="321" y="47"/>
                        </a:lnTo>
                        <a:lnTo>
                          <a:pt x="321" y="50"/>
                        </a:lnTo>
                        <a:lnTo>
                          <a:pt x="322" y="50"/>
                        </a:lnTo>
                        <a:lnTo>
                          <a:pt x="324" y="51"/>
                        </a:lnTo>
                        <a:lnTo>
                          <a:pt x="326" y="53"/>
                        </a:lnTo>
                        <a:lnTo>
                          <a:pt x="328" y="54"/>
                        </a:lnTo>
                        <a:lnTo>
                          <a:pt x="328" y="57"/>
                        </a:lnTo>
                        <a:lnTo>
                          <a:pt x="330" y="57"/>
                        </a:lnTo>
                        <a:lnTo>
                          <a:pt x="331" y="59"/>
                        </a:lnTo>
                        <a:lnTo>
                          <a:pt x="333" y="60"/>
                        </a:lnTo>
                        <a:lnTo>
                          <a:pt x="335" y="60"/>
                        </a:lnTo>
                        <a:lnTo>
                          <a:pt x="335" y="63"/>
                        </a:lnTo>
                        <a:lnTo>
                          <a:pt x="337" y="63"/>
                        </a:lnTo>
                        <a:lnTo>
                          <a:pt x="337" y="64"/>
                        </a:lnTo>
                        <a:lnTo>
                          <a:pt x="338" y="64"/>
                        </a:lnTo>
                        <a:lnTo>
                          <a:pt x="350" y="76"/>
                        </a:lnTo>
                        <a:lnTo>
                          <a:pt x="350" y="77"/>
                        </a:lnTo>
                        <a:lnTo>
                          <a:pt x="353" y="77"/>
                        </a:lnTo>
                        <a:lnTo>
                          <a:pt x="354" y="79"/>
                        </a:lnTo>
                        <a:lnTo>
                          <a:pt x="356" y="79"/>
                        </a:lnTo>
                        <a:lnTo>
                          <a:pt x="357" y="79"/>
                        </a:lnTo>
                        <a:lnTo>
                          <a:pt x="357" y="81"/>
                        </a:lnTo>
                        <a:lnTo>
                          <a:pt x="359" y="81"/>
                        </a:lnTo>
                        <a:lnTo>
                          <a:pt x="361" y="81"/>
                        </a:lnTo>
                        <a:lnTo>
                          <a:pt x="363" y="83"/>
                        </a:lnTo>
                        <a:lnTo>
                          <a:pt x="364" y="83"/>
                        </a:lnTo>
                        <a:lnTo>
                          <a:pt x="366" y="84"/>
                        </a:lnTo>
                        <a:lnTo>
                          <a:pt x="367" y="84"/>
                        </a:lnTo>
                        <a:lnTo>
                          <a:pt x="367" y="86"/>
                        </a:lnTo>
                        <a:lnTo>
                          <a:pt x="370" y="86"/>
                        </a:lnTo>
                        <a:lnTo>
                          <a:pt x="372" y="89"/>
                        </a:lnTo>
                        <a:lnTo>
                          <a:pt x="373" y="89"/>
                        </a:lnTo>
                        <a:lnTo>
                          <a:pt x="375" y="90"/>
                        </a:lnTo>
                        <a:lnTo>
                          <a:pt x="375" y="92"/>
                        </a:lnTo>
                        <a:lnTo>
                          <a:pt x="373" y="94"/>
                        </a:lnTo>
                        <a:lnTo>
                          <a:pt x="372" y="94"/>
                        </a:lnTo>
                        <a:lnTo>
                          <a:pt x="370" y="96"/>
                        </a:lnTo>
                        <a:lnTo>
                          <a:pt x="367" y="96"/>
                        </a:lnTo>
                        <a:lnTo>
                          <a:pt x="366" y="96"/>
                        </a:lnTo>
                        <a:lnTo>
                          <a:pt x="364" y="96"/>
                        </a:lnTo>
                        <a:lnTo>
                          <a:pt x="363" y="96"/>
                        </a:lnTo>
                        <a:lnTo>
                          <a:pt x="361" y="96"/>
                        </a:lnTo>
                        <a:lnTo>
                          <a:pt x="359" y="96"/>
                        </a:lnTo>
                        <a:lnTo>
                          <a:pt x="357" y="96"/>
                        </a:lnTo>
                        <a:lnTo>
                          <a:pt x="356" y="96"/>
                        </a:lnTo>
                        <a:lnTo>
                          <a:pt x="354" y="96"/>
                        </a:lnTo>
                        <a:lnTo>
                          <a:pt x="353" y="94"/>
                        </a:lnTo>
                        <a:lnTo>
                          <a:pt x="350" y="94"/>
                        </a:lnTo>
                        <a:lnTo>
                          <a:pt x="348" y="94"/>
                        </a:lnTo>
                        <a:lnTo>
                          <a:pt x="347" y="94"/>
                        </a:lnTo>
                        <a:lnTo>
                          <a:pt x="345" y="94"/>
                        </a:lnTo>
                        <a:lnTo>
                          <a:pt x="344" y="94"/>
                        </a:lnTo>
                        <a:lnTo>
                          <a:pt x="341" y="94"/>
                        </a:lnTo>
                        <a:lnTo>
                          <a:pt x="340" y="94"/>
                        </a:lnTo>
                        <a:lnTo>
                          <a:pt x="338" y="96"/>
                        </a:lnTo>
                        <a:lnTo>
                          <a:pt x="337" y="96"/>
                        </a:lnTo>
                        <a:lnTo>
                          <a:pt x="335" y="96"/>
                        </a:lnTo>
                        <a:lnTo>
                          <a:pt x="333" y="96"/>
                        </a:lnTo>
                        <a:lnTo>
                          <a:pt x="331" y="96"/>
                        </a:lnTo>
                        <a:lnTo>
                          <a:pt x="331" y="97"/>
                        </a:lnTo>
                        <a:lnTo>
                          <a:pt x="330" y="97"/>
                        </a:lnTo>
                        <a:lnTo>
                          <a:pt x="328" y="97"/>
                        </a:lnTo>
                        <a:lnTo>
                          <a:pt x="326" y="99"/>
                        </a:lnTo>
                        <a:lnTo>
                          <a:pt x="324" y="99"/>
                        </a:lnTo>
                        <a:lnTo>
                          <a:pt x="324" y="101"/>
                        </a:lnTo>
                        <a:lnTo>
                          <a:pt x="324" y="103"/>
                        </a:lnTo>
                        <a:lnTo>
                          <a:pt x="324" y="105"/>
                        </a:lnTo>
                        <a:lnTo>
                          <a:pt x="324" y="107"/>
                        </a:lnTo>
                        <a:lnTo>
                          <a:pt x="326" y="109"/>
                        </a:lnTo>
                        <a:lnTo>
                          <a:pt x="328" y="109"/>
                        </a:lnTo>
                        <a:lnTo>
                          <a:pt x="328" y="110"/>
                        </a:lnTo>
                        <a:lnTo>
                          <a:pt x="330" y="113"/>
                        </a:lnTo>
                        <a:lnTo>
                          <a:pt x="331" y="114"/>
                        </a:lnTo>
                        <a:lnTo>
                          <a:pt x="331" y="117"/>
                        </a:lnTo>
                        <a:lnTo>
                          <a:pt x="330" y="117"/>
                        </a:lnTo>
                        <a:lnTo>
                          <a:pt x="328" y="120"/>
                        </a:lnTo>
                        <a:lnTo>
                          <a:pt x="326" y="120"/>
                        </a:lnTo>
                        <a:lnTo>
                          <a:pt x="324" y="120"/>
                        </a:lnTo>
                        <a:lnTo>
                          <a:pt x="322" y="122"/>
                        </a:lnTo>
                        <a:lnTo>
                          <a:pt x="321" y="122"/>
                        </a:lnTo>
                        <a:lnTo>
                          <a:pt x="319" y="123"/>
                        </a:lnTo>
                        <a:lnTo>
                          <a:pt x="319" y="126"/>
                        </a:lnTo>
                        <a:lnTo>
                          <a:pt x="319" y="127"/>
                        </a:lnTo>
                        <a:lnTo>
                          <a:pt x="319" y="129"/>
                        </a:lnTo>
                        <a:lnTo>
                          <a:pt x="319" y="130"/>
                        </a:lnTo>
                        <a:lnTo>
                          <a:pt x="319" y="133"/>
                        </a:lnTo>
                        <a:lnTo>
                          <a:pt x="319" y="135"/>
                        </a:lnTo>
                        <a:lnTo>
                          <a:pt x="319" y="136"/>
                        </a:lnTo>
                        <a:lnTo>
                          <a:pt x="319" y="139"/>
                        </a:lnTo>
                        <a:lnTo>
                          <a:pt x="319" y="140"/>
                        </a:lnTo>
                        <a:lnTo>
                          <a:pt x="321" y="142"/>
                        </a:lnTo>
                        <a:lnTo>
                          <a:pt x="321" y="143"/>
                        </a:lnTo>
                        <a:lnTo>
                          <a:pt x="321" y="146"/>
                        </a:lnTo>
                        <a:lnTo>
                          <a:pt x="322" y="147"/>
                        </a:lnTo>
                        <a:lnTo>
                          <a:pt x="324" y="149"/>
                        </a:lnTo>
                        <a:lnTo>
                          <a:pt x="326" y="152"/>
                        </a:lnTo>
                        <a:lnTo>
                          <a:pt x="328" y="152"/>
                        </a:lnTo>
                        <a:lnTo>
                          <a:pt x="330" y="149"/>
                        </a:lnTo>
                        <a:lnTo>
                          <a:pt x="331" y="149"/>
                        </a:lnTo>
                        <a:lnTo>
                          <a:pt x="333" y="147"/>
                        </a:lnTo>
                        <a:lnTo>
                          <a:pt x="335" y="146"/>
                        </a:lnTo>
                        <a:lnTo>
                          <a:pt x="335" y="143"/>
                        </a:lnTo>
                        <a:lnTo>
                          <a:pt x="335" y="142"/>
                        </a:lnTo>
                        <a:lnTo>
                          <a:pt x="335" y="140"/>
                        </a:lnTo>
                        <a:lnTo>
                          <a:pt x="337" y="140"/>
                        </a:lnTo>
                        <a:lnTo>
                          <a:pt x="337" y="139"/>
                        </a:lnTo>
                        <a:lnTo>
                          <a:pt x="338" y="136"/>
                        </a:lnTo>
                        <a:lnTo>
                          <a:pt x="340" y="136"/>
                        </a:lnTo>
                        <a:lnTo>
                          <a:pt x="341" y="136"/>
                        </a:lnTo>
                        <a:lnTo>
                          <a:pt x="344" y="135"/>
                        </a:lnTo>
                        <a:lnTo>
                          <a:pt x="345" y="135"/>
                        </a:lnTo>
                        <a:lnTo>
                          <a:pt x="345" y="136"/>
                        </a:lnTo>
                        <a:lnTo>
                          <a:pt x="347" y="136"/>
                        </a:lnTo>
                        <a:lnTo>
                          <a:pt x="348" y="139"/>
                        </a:lnTo>
                        <a:lnTo>
                          <a:pt x="350" y="139"/>
                        </a:lnTo>
                        <a:lnTo>
                          <a:pt x="350" y="140"/>
                        </a:lnTo>
                        <a:lnTo>
                          <a:pt x="350" y="142"/>
                        </a:lnTo>
                        <a:lnTo>
                          <a:pt x="350" y="143"/>
                        </a:lnTo>
                        <a:lnTo>
                          <a:pt x="350" y="146"/>
                        </a:lnTo>
                        <a:lnTo>
                          <a:pt x="350" y="147"/>
                        </a:lnTo>
                        <a:lnTo>
                          <a:pt x="350" y="149"/>
                        </a:lnTo>
                        <a:lnTo>
                          <a:pt x="350" y="152"/>
                        </a:lnTo>
                        <a:lnTo>
                          <a:pt x="350" y="153"/>
                        </a:lnTo>
                        <a:lnTo>
                          <a:pt x="350" y="155"/>
                        </a:lnTo>
                        <a:lnTo>
                          <a:pt x="350" y="156"/>
                        </a:lnTo>
                        <a:lnTo>
                          <a:pt x="353" y="159"/>
                        </a:lnTo>
                        <a:lnTo>
                          <a:pt x="354" y="159"/>
                        </a:lnTo>
                        <a:lnTo>
                          <a:pt x="356" y="160"/>
                        </a:lnTo>
                        <a:lnTo>
                          <a:pt x="357" y="160"/>
                        </a:lnTo>
                        <a:lnTo>
                          <a:pt x="363" y="169"/>
                        </a:lnTo>
                        <a:lnTo>
                          <a:pt x="363" y="172"/>
                        </a:lnTo>
                        <a:lnTo>
                          <a:pt x="363" y="173"/>
                        </a:lnTo>
                        <a:lnTo>
                          <a:pt x="363" y="175"/>
                        </a:lnTo>
                        <a:lnTo>
                          <a:pt x="364" y="176"/>
                        </a:lnTo>
                        <a:lnTo>
                          <a:pt x="364" y="179"/>
                        </a:lnTo>
                        <a:lnTo>
                          <a:pt x="364" y="180"/>
                        </a:lnTo>
                        <a:lnTo>
                          <a:pt x="366" y="180"/>
                        </a:lnTo>
                        <a:lnTo>
                          <a:pt x="366" y="182"/>
                        </a:lnTo>
                        <a:lnTo>
                          <a:pt x="367" y="182"/>
                        </a:lnTo>
                        <a:lnTo>
                          <a:pt x="370" y="185"/>
                        </a:lnTo>
                        <a:lnTo>
                          <a:pt x="372" y="185"/>
                        </a:lnTo>
                        <a:lnTo>
                          <a:pt x="373" y="185"/>
                        </a:lnTo>
                        <a:lnTo>
                          <a:pt x="375" y="186"/>
                        </a:lnTo>
                        <a:lnTo>
                          <a:pt x="376" y="186"/>
                        </a:lnTo>
                        <a:lnTo>
                          <a:pt x="379" y="186"/>
                        </a:lnTo>
                        <a:lnTo>
                          <a:pt x="380" y="186"/>
                        </a:lnTo>
                        <a:lnTo>
                          <a:pt x="382" y="188"/>
                        </a:lnTo>
                        <a:lnTo>
                          <a:pt x="383" y="189"/>
                        </a:lnTo>
                        <a:lnTo>
                          <a:pt x="385" y="192"/>
                        </a:lnTo>
                        <a:lnTo>
                          <a:pt x="386" y="193"/>
                        </a:lnTo>
                        <a:lnTo>
                          <a:pt x="389" y="195"/>
                        </a:lnTo>
                        <a:lnTo>
                          <a:pt x="390" y="198"/>
                        </a:lnTo>
                        <a:lnTo>
                          <a:pt x="390" y="199"/>
                        </a:lnTo>
                        <a:lnTo>
                          <a:pt x="392" y="199"/>
                        </a:lnTo>
                        <a:lnTo>
                          <a:pt x="392" y="201"/>
                        </a:lnTo>
                        <a:lnTo>
                          <a:pt x="394" y="201"/>
                        </a:lnTo>
                        <a:lnTo>
                          <a:pt x="394" y="203"/>
                        </a:lnTo>
                        <a:lnTo>
                          <a:pt x="394" y="205"/>
                        </a:lnTo>
                        <a:lnTo>
                          <a:pt x="395" y="206"/>
                        </a:lnTo>
                        <a:lnTo>
                          <a:pt x="395" y="208"/>
                        </a:lnTo>
                        <a:lnTo>
                          <a:pt x="395" y="210"/>
                        </a:lnTo>
                        <a:lnTo>
                          <a:pt x="395" y="212"/>
                        </a:lnTo>
                        <a:lnTo>
                          <a:pt x="398" y="214"/>
                        </a:lnTo>
                        <a:lnTo>
                          <a:pt x="398" y="218"/>
                        </a:lnTo>
                        <a:lnTo>
                          <a:pt x="398" y="219"/>
                        </a:lnTo>
                        <a:lnTo>
                          <a:pt x="398" y="223"/>
                        </a:lnTo>
                        <a:lnTo>
                          <a:pt x="398" y="225"/>
                        </a:lnTo>
                        <a:lnTo>
                          <a:pt x="398" y="226"/>
                        </a:lnTo>
                        <a:lnTo>
                          <a:pt x="398" y="229"/>
                        </a:lnTo>
                        <a:lnTo>
                          <a:pt x="398" y="231"/>
                        </a:lnTo>
                        <a:lnTo>
                          <a:pt x="398" y="232"/>
                        </a:lnTo>
                        <a:lnTo>
                          <a:pt x="398" y="234"/>
                        </a:lnTo>
                        <a:lnTo>
                          <a:pt x="398" y="236"/>
                        </a:lnTo>
                        <a:lnTo>
                          <a:pt x="398" y="238"/>
                        </a:lnTo>
                        <a:lnTo>
                          <a:pt x="398" y="239"/>
                        </a:lnTo>
                        <a:lnTo>
                          <a:pt x="398" y="242"/>
                        </a:lnTo>
                        <a:lnTo>
                          <a:pt x="398" y="244"/>
                        </a:lnTo>
                        <a:lnTo>
                          <a:pt x="399" y="245"/>
                        </a:lnTo>
                        <a:lnTo>
                          <a:pt x="399" y="248"/>
                        </a:lnTo>
                        <a:lnTo>
                          <a:pt x="399" y="249"/>
                        </a:lnTo>
                        <a:lnTo>
                          <a:pt x="399" y="251"/>
                        </a:lnTo>
                        <a:lnTo>
                          <a:pt x="399" y="252"/>
                        </a:lnTo>
                        <a:lnTo>
                          <a:pt x="399" y="255"/>
                        </a:lnTo>
                        <a:lnTo>
                          <a:pt x="399" y="256"/>
                        </a:lnTo>
                        <a:lnTo>
                          <a:pt x="399" y="258"/>
                        </a:lnTo>
                        <a:lnTo>
                          <a:pt x="401" y="258"/>
                        </a:lnTo>
                        <a:lnTo>
                          <a:pt x="401" y="261"/>
                        </a:lnTo>
                        <a:lnTo>
                          <a:pt x="401" y="262"/>
                        </a:lnTo>
                        <a:lnTo>
                          <a:pt x="401" y="264"/>
                        </a:lnTo>
                        <a:lnTo>
                          <a:pt x="401" y="265"/>
                        </a:lnTo>
                        <a:lnTo>
                          <a:pt x="401" y="268"/>
                        </a:lnTo>
                        <a:lnTo>
                          <a:pt x="401" y="269"/>
                        </a:lnTo>
                        <a:lnTo>
                          <a:pt x="402" y="271"/>
                        </a:lnTo>
                        <a:lnTo>
                          <a:pt x="402" y="272"/>
                        </a:lnTo>
                        <a:lnTo>
                          <a:pt x="402" y="275"/>
                        </a:lnTo>
                        <a:lnTo>
                          <a:pt x="402" y="277"/>
                        </a:lnTo>
                        <a:lnTo>
                          <a:pt x="402" y="278"/>
                        </a:lnTo>
                        <a:lnTo>
                          <a:pt x="404" y="281"/>
                        </a:lnTo>
                        <a:lnTo>
                          <a:pt x="404" y="282"/>
                        </a:lnTo>
                        <a:lnTo>
                          <a:pt x="404" y="284"/>
                        </a:lnTo>
                        <a:lnTo>
                          <a:pt x="404" y="285"/>
                        </a:lnTo>
                        <a:lnTo>
                          <a:pt x="404" y="288"/>
                        </a:lnTo>
                        <a:lnTo>
                          <a:pt x="404" y="290"/>
                        </a:lnTo>
                        <a:lnTo>
                          <a:pt x="406" y="291"/>
                        </a:lnTo>
                        <a:lnTo>
                          <a:pt x="406" y="294"/>
                        </a:lnTo>
                        <a:lnTo>
                          <a:pt x="408" y="295"/>
                        </a:lnTo>
                        <a:lnTo>
                          <a:pt x="409" y="297"/>
                        </a:lnTo>
                        <a:lnTo>
                          <a:pt x="411" y="298"/>
                        </a:lnTo>
                        <a:lnTo>
                          <a:pt x="411" y="301"/>
                        </a:lnTo>
                        <a:lnTo>
                          <a:pt x="412" y="301"/>
                        </a:lnTo>
                        <a:lnTo>
                          <a:pt x="415" y="302"/>
                        </a:lnTo>
                        <a:lnTo>
                          <a:pt x="415" y="304"/>
                        </a:lnTo>
                        <a:lnTo>
                          <a:pt x="417" y="304"/>
                        </a:lnTo>
                        <a:lnTo>
                          <a:pt x="417" y="307"/>
                        </a:lnTo>
                        <a:lnTo>
                          <a:pt x="418" y="308"/>
                        </a:lnTo>
                        <a:lnTo>
                          <a:pt x="420" y="308"/>
                        </a:lnTo>
                        <a:lnTo>
                          <a:pt x="421" y="310"/>
                        </a:lnTo>
                        <a:lnTo>
                          <a:pt x="424" y="311"/>
                        </a:lnTo>
                        <a:lnTo>
                          <a:pt x="425" y="311"/>
                        </a:lnTo>
                        <a:lnTo>
                          <a:pt x="427" y="314"/>
                        </a:lnTo>
                        <a:lnTo>
                          <a:pt x="427" y="315"/>
                        </a:lnTo>
                        <a:lnTo>
                          <a:pt x="425" y="315"/>
                        </a:lnTo>
                        <a:lnTo>
                          <a:pt x="424" y="315"/>
                        </a:lnTo>
                        <a:lnTo>
                          <a:pt x="421" y="315"/>
                        </a:lnTo>
                        <a:lnTo>
                          <a:pt x="420" y="314"/>
                        </a:lnTo>
                        <a:lnTo>
                          <a:pt x="418" y="314"/>
                        </a:lnTo>
                        <a:lnTo>
                          <a:pt x="417" y="314"/>
                        </a:lnTo>
                        <a:lnTo>
                          <a:pt x="417" y="315"/>
                        </a:lnTo>
                        <a:lnTo>
                          <a:pt x="415" y="315"/>
                        </a:lnTo>
                        <a:lnTo>
                          <a:pt x="415" y="317"/>
                        </a:lnTo>
                        <a:lnTo>
                          <a:pt x="415" y="319"/>
                        </a:lnTo>
                        <a:lnTo>
                          <a:pt x="417" y="321"/>
                        </a:lnTo>
                        <a:lnTo>
                          <a:pt x="418" y="323"/>
                        </a:lnTo>
                        <a:lnTo>
                          <a:pt x="420" y="324"/>
                        </a:lnTo>
                        <a:lnTo>
                          <a:pt x="421" y="327"/>
                        </a:lnTo>
                        <a:lnTo>
                          <a:pt x="424" y="327"/>
                        </a:lnTo>
                        <a:lnTo>
                          <a:pt x="425" y="328"/>
                        </a:lnTo>
                        <a:lnTo>
                          <a:pt x="427" y="330"/>
                        </a:lnTo>
                        <a:lnTo>
                          <a:pt x="427" y="332"/>
                        </a:lnTo>
                        <a:lnTo>
                          <a:pt x="425" y="332"/>
                        </a:lnTo>
                        <a:lnTo>
                          <a:pt x="424" y="334"/>
                        </a:lnTo>
                        <a:lnTo>
                          <a:pt x="421" y="334"/>
                        </a:lnTo>
                        <a:lnTo>
                          <a:pt x="420" y="334"/>
                        </a:lnTo>
                        <a:lnTo>
                          <a:pt x="418" y="336"/>
                        </a:lnTo>
                        <a:lnTo>
                          <a:pt x="417" y="336"/>
                        </a:lnTo>
                        <a:lnTo>
                          <a:pt x="408" y="340"/>
                        </a:lnTo>
                        <a:lnTo>
                          <a:pt x="399" y="345"/>
                        </a:lnTo>
                        <a:lnTo>
                          <a:pt x="398" y="345"/>
                        </a:lnTo>
                        <a:lnTo>
                          <a:pt x="398" y="347"/>
                        </a:lnTo>
                        <a:lnTo>
                          <a:pt x="395" y="347"/>
                        </a:lnTo>
                        <a:lnTo>
                          <a:pt x="394" y="347"/>
                        </a:lnTo>
                        <a:lnTo>
                          <a:pt x="392" y="347"/>
                        </a:lnTo>
                        <a:lnTo>
                          <a:pt x="390" y="347"/>
                        </a:lnTo>
                        <a:lnTo>
                          <a:pt x="390" y="348"/>
                        </a:lnTo>
                        <a:lnTo>
                          <a:pt x="389" y="348"/>
                        </a:lnTo>
                        <a:lnTo>
                          <a:pt x="386" y="348"/>
                        </a:lnTo>
                        <a:lnTo>
                          <a:pt x="385" y="348"/>
                        </a:lnTo>
                        <a:lnTo>
                          <a:pt x="383" y="348"/>
                        </a:lnTo>
                        <a:lnTo>
                          <a:pt x="382" y="348"/>
                        </a:lnTo>
                        <a:lnTo>
                          <a:pt x="380" y="351"/>
                        </a:lnTo>
                        <a:lnTo>
                          <a:pt x="379" y="351"/>
                        </a:lnTo>
                        <a:lnTo>
                          <a:pt x="376" y="353"/>
                        </a:lnTo>
                        <a:lnTo>
                          <a:pt x="375" y="353"/>
                        </a:lnTo>
                        <a:lnTo>
                          <a:pt x="373" y="354"/>
                        </a:lnTo>
                        <a:lnTo>
                          <a:pt x="372" y="354"/>
                        </a:lnTo>
                        <a:lnTo>
                          <a:pt x="370" y="354"/>
                        </a:lnTo>
                        <a:lnTo>
                          <a:pt x="367" y="354"/>
                        </a:lnTo>
                        <a:lnTo>
                          <a:pt x="366" y="353"/>
                        </a:lnTo>
                        <a:lnTo>
                          <a:pt x="364" y="353"/>
                        </a:lnTo>
                        <a:lnTo>
                          <a:pt x="363" y="353"/>
                        </a:lnTo>
                        <a:lnTo>
                          <a:pt x="361" y="353"/>
                        </a:lnTo>
                        <a:lnTo>
                          <a:pt x="359" y="353"/>
                        </a:lnTo>
                        <a:lnTo>
                          <a:pt x="357" y="353"/>
                        </a:lnTo>
                        <a:lnTo>
                          <a:pt x="356" y="351"/>
                        </a:lnTo>
                        <a:lnTo>
                          <a:pt x="354" y="351"/>
                        </a:lnTo>
                        <a:lnTo>
                          <a:pt x="354" y="348"/>
                        </a:lnTo>
                        <a:lnTo>
                          <a:pt x="354" y="347"/>
                        </a:lnTo>
                        <a:lnTo>
                          <a:pt x="354" y="345"/>
                        </a:lnTo>
                        <a:lnTo>
                          <a:pt x="356" y="345"/>
                        </a:lnTo>
                        <a:lnTo>
                          <a:pt x="357" y="343"/>
                        </a:lnTo>
                        <a:lnTo>
                          <a:pt x="359" y="343"/>
                        </a:lnTo>
                        <a:lnTo>
                          <a:pt x="363" y="343"/>
                        </a:lnTo>
                        <a:lnTo>
                          <a:pt x="364" y="343"/>
                        </a:lnTo>
                        <a:lnTo>
                          <a:pt x="366" y="343"/>
                        </a:lnTo>
                        <a:lnTo>
                          <a:pt x="367" y="343"/>
                        </a:lnTo>
                        <a:lnTo>
                          <a:pt x="370" y="341"/>
                        </a:lnTo>
                        <a:lnTo>
                          <a:pt x="372" y="341"/>
                        </a:lnTo>
                        <a:lnTo>
                          <a:pt x="372" y="340"/>
                        </a:lnTo>
                        <a:lnTo>
                          <a:pt x="370" y="338"/>
                        </a:lnTo>
                        <a:lnTo>
                          <a:pt x="370" y="336"/>
                        </a:lnTo>
                        <a:lnTo>
                          <a:pt x="372" y="336"/>
                        </a:lnTo>
                        <a:lnTo>
                          <a:pt x="373" y="336"/>
                        </a:lnTo>
                        <a:lnTo>
                          <a:pt x="375" y="336"/>
                        </a:lnTo>
                        <a:lnTo>
                          <a:pt x="376" y="334"/>
                        </a:lnTo>
                        <a:lnTo>
                          <a:pt x="376" y="332"/>
                        </a:lnTo>
                        <a:lnTo>
                          <a:pt x="376" y="330"/>
                        </a:lnTo>
                        <a:lnTo>
                          <a:pt x="376" y="328"/>
                        </a:lnTo>
                        <a:lnTo>
                          <a:pt x="375" y="328"/>
                        </a:lnTo>
                        <a:lnTo>
                          <a:pt x="373" y="328"/>
                        </a:lnTo>
                        <a:lnTo>
                          <a:pt x="373" y="327"/>
                        </a:lnTo>
                        <a:lnTo>
                          <a:pt x="372" y="327"/>
                        </a:lnTo>
                        <a:lnTo>
                          <a:pt x="370" y="327"/>
                        </a:lnTo>
                        <a:lnTo>
                          <a:pt x="367" y="327"/>
                        </a:lnTo>
                        <a:lnTo>
                          <a:pt x="366" y="324"/>
                        </a:lnTo>
                        <a:lnTo>
                          <a:pt x="364" y="324"/>
                        </a:lnTo>
                        <a:lnTo>
                          <a:pt x="363" y="324"/>
                        </a:lnTo>
                        <a:lnTo>
                          <a:pt x="361" y="323"/>
                        </a:lnTo>
                        <a:lnTo>
                          <a:pt x="359" y="321"/>
                        </a:lnTo>
                        <a:lnTo>
                          <a:pt x="357" y="321"/>
                        </a:lnTo>
                        <a:lnTo>
                          <a:pt x="356" y="319"/>
                        </a:lnTo>
                        <a:lnTo>
                          <a:pt x="354" y="319"/>
                        </a:lnTo>
                        <a:lnTo>
                          <a:pt x="353" y="319"/>
                        </a:lnTo>
                        <a:lnTo>
                          <a:pt x="350" y="319"/>
                        </a:lnTo>
                        <a:lnTo>
                          <a:pt x="348" y="319"/>
                        </a:lnTo>
                        <a:lnTo>
                          <a:pt x="347" y="319"/>
                        </a:lnTo>
                        <a:lnTo>
                          <a:pt x="345" y="319"/>
                        </a:lnTo>
                        <a:lnTo>
                          <a:pt x="344" y="319"/>
                        </a:lnTo>
                        <a:lnTo>
                          <a:pt x="341" y="319"/>
                        </a:lnTo>
                        <a:lnTo>
                          <a:pt x="340" y="321"/>
                        </a:lnTo>
                        <a:lnTo>
                          <a:pt x="340" y="323"/>
                        </a:lnTo>
                        <a:lnTo>
                          <a:pt x="340" y="324"/>
                        </a:lnTo>
                        <a:lnTo>
                          <a:pt x="340" y="327"/>
                        </a:lnTo>
                        <a:lnTo>
                          <a:pt x="340" y="328"/>
                        </a:lnTo>
                        <a:lnTo>
                          <a:pt x="340" y="330"/>
                        </a:lnTo>
                        <a:lnTo>
                          <a:pt x="340" y="332"/>
                        </a:lnTo>
                        <a:lnTo>
                          <a:pt x="340" y="334"/>
                        </a:lnTo>
                        <a:lnTo>
                          <a:pt x="340" y="336"/>
                        </a:lnTo>
                        <a:lnTo>
                          <a:pt x="338" y="338"/>
                        </a:lnTo>
                        <a:lnTo>
                          <a:pt x="338" y="340"/>
                        </a:lnTo>
                        <a:lnTo>
                          <a:pt x="338" y="341"/>
                        </a:lnTo>
                        <a:lnTo>
                          <a:pt x="338" y="345"/>
                        </a:lnTo>
                        <a:lnTo>
                          <a:pt x="337" y="347"/>
                        </a:lnTo>
                        <a:lnTo>
                          <a:pt x="337" y="348"/>
                        </a:lnTo>
                        <a:lnTo>
                          <a:pt x="335" y="351"/>
                        </a:lnTo>
                        <a:lnTo>
                          <a:pt x="333" y="351"/>
                        </a:lnTo>
                        <a:lnTo>
                          <a:pt x="331" y="353"/>
                        </a:lnTo>
                        <a:lnTo>
                          <a:pt x="330" y="353"/>
                        </a:lnTo>
                        <a:lnTo>
                          <a:pt x="330" y="351"/>
                        </a:lnTo>
                        <a:lnTo>
                          <a:pt x="328" y="351"/>
                        </a:lnTo>
                        <a:lnTo>
                          <a:pt x="328" y="348"/>
                        </a:lnTo>
                        <a:lnTo>
                          <a:pt x="326" y="348"/>
                        </a:lnTo>
                        <a:lnTo>
                          <a:pt x="326" y="347"/>
                        </a:lnTo>
                        <a:lnTo>
                          <a:pt x="324" y="345"/>
                        </a:lnTo>
                        <a:lnTo>
                          <a:pt x="322" y="345"/>
                        </a:lnTo>
                        <a:lnTo>
                          <a:pt x="321" y="343"/>
                        </a:lnTo>
                        <a:lnTo>
                          <a:pt x="319" y="343"/>
                        </a:lnTo>
                        <a:lnTo>
                          <a:pt x="318" y="343"/>
                        </a:lnTo>
                        <a:lnTo>
                          <a:pt x="315" y="343"/>
                        </a:lnTo>
                        <a:lnTo>
                          <a:pt x="314" y="343"/>
                        </a:lnTo>
                        <a:lnTo>
                          <a:pt x="312" y="345"/>
                        </a:lnTo>
                        <a:lnTo>
                          <a:pt x="311" y="345"/>
                        </a:lnTo>
                        <a:lnTo>
                          <a:pt x="309" y="345"/>
                        </a:lnTo>
                        <a:lnTo>
                          <a:pt x="308" y="347"/>
                        </a:lnTo>
                        <a:lnTo>
                          <a:pt x="305" y="347"/>
                        </a:lnTo>
                        <a:lnTo>
                          <a:pt x="303" y="348"/>
                        </a:lnTo>
                        <a:lnTo>
                          <a:pt x="302" y="348"/>
                        </a:lnTo>
                        <a:lnTo>
                          <a:pt x="300" y="351"/>
                        </a:lnTo>
                        <a:lnTo>
                          <a:pt x="299" y="351"/>
                        </a:lnTo>
                        <a:lnTo>
                          <a:pt x="296" y="351"/>
                        </a:lnTo>
                        <a:lnTo>
                          <a:pt x="295" y="353"/>
                        </a:lnTo>
                        <a:lnTo>
                          <a:pt x="293" y="353"/>
                        </a:lnTo>
                        <a:lnTo>
                          <a:pt x="292" y="353"/>
                        </a:lnTo>
                        <a:lnTo>
                          <a:pt x="290" y="353"/>
                        </a:lnTo>
                        <a:lnTo>
                          <a:pt x="288" y="353"/>
                        </a:lnTo>
                        <a:lnTo>
                          <a:pt x="286" y="354"/>
                        </a:lnTo>
                        <a:lnTo>
                          <a:pt x="285" y="354"/>
                        </a:lnTo>
                        <a:lnTo>
                          <a:pt x="283" y="356"/>
                        </a:lnTo>
                        <a:lnTo>
                          <a:pt x="281" y="356"/>
                        </a:lnTo>
                        <a:lnTo>
                          <a:pt x="279" y="358"/>
                        </a:lnTo>
                        <a:lnTo>
                          <a:pt x="279" y="360"/>
                        </a:lnTo>
                        <a:lnTo>
                          <a:pt x="277" y="361"/>
                        </a:lnTo>
                        <a:lnTo>
                          <a:pt x="277" y="364"/>
                        </a:lnTo>
                        <a:lnTo>
                          <a:pt x="279" y="365"/>
                        </a:lnTo>
                        <a:lnTo>
                          <a:pt x="279" y="367"/>
                        </a:lnTo>
                        <a:lnTo>
                          <a:pt x="281" y="369"/>
                        </a:lnTo>
                        <a:lnTo>
                          <a:pt x="281" y="371"/>
                        </a:lnTo>
                        <a:lnTo>
                          <a:pt x="283" y="371"/>
                        </a:lnTo>
                        <a:lnTo>
                          <a:pt x="283" y="373"/>
                        </a:lnTo>
                        <a:lnTo>
                          <a:pt x="283" y="374"/>
                        </a:lnTo>
                        <a:lnTo>
                          <a:pt x="283" y="377"/>
                        </a:lnTo>
                        <a:lnTo>
                          <a:pt x="283" y="378"/>
                        </a:lnTo>
                        <a:lnTo>
                          <a:pt x="283" y="380"/>
                        </a:lnTo>
                        <a:lnTo>
                          <a:pt x="285" y="383"/>
                        </a:lnTo>
                        <a:lnTo>
                          <a:pt x="285" y="386"/>
                        </a:lnTo>
                        <a:lnTo>
                          <a:pt x="286" y="387"/>
                        </a:lnTo>
                        <a:lnTo>
                          <a:pt x="288" y="390"/>
                        </a:lnTo>
                        <a:lnTo>
                          <a:pt x="288" y="391"/>
                        </a:lnTo>
                        <a:lnTo>
                          <a:pt x="290" y="393"/>
                        </a:lnTo>
                        <a:lnTo>
                          <a:pt x="290" y="394"/>
                        </a:lnTo>
                        <a:lnTo>
                          <a:pt x="288" y="397"/>
                        </a:lnTo>
                        <a:lnTo>
                          <a:pt x="288" y="399"/>
                        </a:lnTo>
                        <a:lnTo>
                          <a:pt x="286" y="399"/>
                        </a:lnTo>
                        <a:lnTo>
                          <a:pt x="286" y="400"/>
                        </a:lnTo>
                        <a:lnTo>
                          <a:pt x="285" y="400"/>
                        </a:lnTo>
                        <a:lnTo>
                          <a:pt x="285" y="399"/>
                        </a:lnTo>
                        <a:lnTo>
                          <a:pt x="283" y="399"/>
                        </a:lnTo>
                        <a:lnTo>
                          <a:pt x="281" y="397"/>
                        </a:lnTo>
                        <a:lnTo>
                          <a:pt x="281" y="394"/>
                        </a:lnTo>
                        <a:lnTo>
                          <a:pt x="279" y="394"/>
                        </a:lnTo>
                        <a:lnTo>
                          <a:pt x="279" y="393"/>
                        </a:lnTo>
                        <a:lnTo>
                          <a:pt x="279" y="391"/>
                        </a:lnTo>
                        <a:lnTo>
                          <a:pt x="277" y="390"/>
                        </a:lnTo>
                        <a:lnTo>
                          <a:pt x="277" y="387"/>
                        </a:lnTo>
                        <a:lnTo>
                          <a:pt x="277" y="386"/>
                        </a:lnTo>
                        <a:lnTo>
                          <a:pt x="276" y="386"/>
                        </a:lnTo>
                        <a:lnTo>
                          <a:pt x="274" y="384"/>
                        </a:lnTo>
                        <a:lnTo>
                          <a:pt x="273" y="384"/>
                        </a:lnTo>
                        <a:lnTo>
                          <a:pt x="270" y="384"/>
                        </a:lnTo>
                        <a:lnTo>
                          <a:pt x="269" y="383"/>
                        </a:lnTo>
                        <a:lnTo>
                          <a:pt x="267" y="383"/>
                        </a:lnTo>
                        <a:lnTo>
                          <a:pt x="266" y="380"/>
                        </a:lnTo>
                        <a:lnTo>
                          <a:pt x="266" y="378"/>
                        </a:lnTo>
                        <a:lnTo>
                          <a:pt x="264" y="378"/>
                        </a:lnTo>
                        <a:lnTo>
                          <a:pt x="263" y="377"/>
                        </a:lnTo>
                        <a:lnTo>
                          <a:pt x="263" y="374"/>
                        </a:lnTo>
                        <a:lnTo>
                          <a:pt x="263" y="373"/>
                        </a:lnTo>
                        <a:lnTo>
                          <a:pt x="260" y="373"/>
                        </a:lnTo>
                        <a:lnTo>
                          <a:pt x="258" y="371"/>
                        </a:lnTo>
                        <a:lnTo>
                          <a:pt x="257" y="371"/>
                        </a:lnTo>
                        <a:lnTo>
                          <a:pt x="257" y="369"/>
                        </a:lnTo>
                        <a:lnTo>
                          <a:pt x="255" y="369"/>
                        </a:lnTo>
                        <a:lnTo>
                          <a:pt x="253" y="369"/>
                        </a:lnTo>
                        <a:lnTo>
                          <a:pt x="251" y="371"/>
                        </a:lnTo>
                        <a:lnTo>
                          <a:pt x="250" y="371"/>
                        </a:lnTo>
                        <a:lnTo>
                          <a:pt x="248" y="373"/>
                        </a:lnTo>
                        <a:lnTo>
                          <a:pt x="247" y="374"/>
                        </a:lnTo>
                        <a:lnTo>
                          <a:pt x="247" y="377"/>
                        </a:lnTo>
                        <a:lnTo>
                          <a:pt x="244" y="378"/>
                        </a:lnTo>
                        <a:lnTo>
                          <a:pt x="243" y="380"/>
                        </a:lnTo>
                        <a:lnTo>
                          <a:pt x="241" y="383"/>
                        </a:lnTo>
                        <a:lnTo>
                          <a:pt x="239" y="384"/>
                        </a:lnTo>
                        <a:lnTo>
                          <a:pt x="238" y="384"/>
                        </a:lnTo>
                        <a:lnTo>
                          <a:pt x="238" y="386"/>
                        </a:lnTo>
                        <a:lnTo>
                          <a:pt x="235" y="387"/>
                        </a:lnTo>
                        <a:lnTo>
                          <a:pt x="234" y="387"/>
                        </a:lnTo>
                        <a:lnTo>
                          <a:pt x="232" y="390"/>
                        </a:lnTo>
                        <a:lnTo>
                          <a:pt x="232" y="391"/>
                        </a:lnTo>
                        <a:lnTo>
                          <a:pt x="231" y="391"/>
                        </a:lnTo>
                        <a:lnTo>
                          <a:pt x="231" y="393"/>
                        </a:lnTo>
                        <a:lnTo>
                          <a:pt x="229" y="393"/>
                        </a:lnTo>
                        <a:lnTo>
                          <a:pt x="229" y="394"/>
                        </a:lnTo>
                        <a:lnTo>
                          <a:pt x="229" y="397"/>
                        </a:lnTo>
                        <a:lnTo>
                          <a:pt x="229" y="399"/>
                        </a:lnTo>
                        <a:lnTo>
                          <a:pt x="231" y="400"/>
                        </a:lnTo>
                        <a:lnTo>
                          <a:pt x="231" y="403"/>
                        </a:lnTo>
                        <a:lnTo>
                          <a:pt x="231" y="404"/>
                        </a:lnTo>
                        <a:lnTo>
                          <a:pt x="232" y="407"/>
                        </a:lnTo>
                        <a:lnTo>
                          <a:pt x="232" y="410"/>
                        </a:lnTo>
                        <a:lnTo>
                          <a:pt x="232" y="413"/>
                        </a:lnTo>
                        <a:lnTo>
                          <a:pt x="232" y="417"/>
                        </a:lnTo>
                        <a:lnTo>
                          <a:pt x="232" y="419"/>
                        </a:lnTo>
                        <a:lnTo>
                          <a:pt x="234" y="423"/>
                        </a:lnTo>
                        <a:lnTo>
                          <a:pt x="234" y="424"/>
                        </a:lnTo>
                        <a:lnTo>
                          <a:pt x="234" y="426"/>
                        </a:lnTo>
                        <a:lnTo>
                          <a:pt x="234" y="430"/>
                        </a:lnTo>
                        <a:lnTo>
                          <a:pt x="235" y="432"/>
                        </a:lnTo>
                        <a:lnTo>
                          <a:pt x="235" y="433"/>
                        </a:lnTo>
                        <a:lnTo>
                          <a:pt x="235" y="436"/>
                        </a:lnTo>
                        <a:lnTo>
                          <a:pt x="235" y="437"/>
                        </a:lnTo>
                        <a:lnTo>
                          <a:pt x="235" y="439"/>
                        </a:lnTo>
                        <a:lnTo>
                          <a:pt x="235" y="443"/>
                        </a:lnTo>
                        <a:lnTo>
                          <a:pt x="235" y="445"/>
                        </a:lnTo>
                        <a:lnTo>
                          <a:pt x="235" y="446"/>
                        </a:lnTo>
                        <a:lnTo>
                          <a:pt x="235" y="449"/>
                        </a:lnTo>
                        <a:lnTo>
                          <a:pt x="238" y="450"/>
                        </a:lnTo>
                        <a:lnTo>
                          <a:pt x="238" y="452"/>
                        </a:lnTo>
                        <a:lnTo>
                          <a:pt x="238" y="454"/>
                        </a:lnTo>
                        <a:lnTo>
                          <a:pt x="239" y="456"/>
                        </a:lnTo>
                        <a:lnTo>
                          <a:pt x="241" y="457"/>
                        </a:lnTo>
                        <a:lnTo>
                          <a:pt x="243" y="457"/>
                        </a:lnTo>
                        <a:lnTo>
                          <a:pt x="244" y="457"/>
                        </a:lnTo>
                        <a:lnTo>
                          <a:pt x="247" y="457"/>
                        </a:lnTo>
                        <a:lnTo>
                          <a:pt x="248" y="457"/>
                        </a:lnTo>
                        <a:lnTo>
                          <a:pt x="248" y="456"/>
                        </a:lnTo>
                        <a:lnTo>
                          <a:pt x="250" y="456"/>
                        </a:lnTo>
                        <a:lnTo>
                          <a:pt x="251" y="456"/>
                        </a:lnTo>
                        <a:lnTo>
                          <a:pt x="253" y="456"/>
                        </a:lnTo>
                        <a:lnTo>
                          <a:pt x="255" y="456"/>
                        </a:lnTo>
                        <a:lnTo>
                          <a:pt x="255" y="454"/>
                        </a:lnTo>
                        <a:lnTo>
                          <a:pt x="258" y="454"/>
                        </a:lnTo>
                        <a:lnTo>
                          <a:pt x="260" y="454"/>
                        </a:lnTo>
                        <a:lnTo>
                          <a:pt x="260" y="452"/>
                        </a:lnTo>
                        <a:lnTo>
                          <a:pt x="263" y="452"/>
                        </a:lnTo>
                        <a:lnTo>
                          <a:pt x="264" y="452"/>
                        </a:lnTo>
                        <a:lnTo>
                          <a:pt x="266" y="452"/>
                        </a:lnTo>
                        <a:lnTo>
                          <a:pt x="267" y="452"/>
                        </a:lnTo>
                        <a:lnTo>
                          <a:pt x="269" y="452"/>
                        </a:lnTo>
                        <a:lnTo>
                          <a:pt x="270" y="454"/>
                        </a:lnTo>
                        <a:lnTo>
                          <a:pt x="270" y="456"/>
                        </a:lnTo>
                        <a:lnTo>
                          <a:pt x="269" y="457"/>
                        </a:lnTo>
                        <a:lnTo>
                          <a:pt x="269" y="459"/>
                        </a:lnTo>
                        <a:lnTo>
                          <a:pt x="269" y="462"/>
                        </a:lnTo>
                        <a:lnTo>
                          <a:pt x="269" y="463"/>
                        </a:lnTo>
                        <a:lnTo>
                          <a:pt x="267" y="465"/>
                        </a:lnTo>
                        <a:lnTo>
                          <a:pt x="267" y="467"/>
                        </a:lnTo>
                        <a:lnTo>
                          <a:pt x="267" y="469"/>
                        </a:lnTo>
                        <a:lnTo>
                          <a:pt x="266" y="470"/>
                        </a:lnTo>
                        <a:lnTo>
                          <a:pt x="267" y="470"/>
                        </a:lnTo>
                        <a:lnTo>
                          <a:pt x="269" y="470"/>
                        </a:lnTo>
                        <a:lnTo>
                          <a:pt x="270" y="473"/>
                        </a:lnTo>
                        <a:lnTo>
                          <a:pt x="273" y="473"/>
                        </a:lnTo>
                        <a:lnTo>
                          <a:pt x="274" y="473"/>
                        </a:lnTo>
                        <a:lnTo>
                          <a:pt x="276" y="475"/>
                        </a:lnTo>
                        <a:lnTo>
                          <a:pt x="276" y="476"/>
                        </a:lnTo>
                        <a:lnTo>
                          <a:pt x="274" y="476"/>
                        </a:lnTo>
                        <a:lnTo>
                          <a:pt x="273" y="478"/>
                        </a:lnTo>
                        <a:lnTo>
                          <a:pt x="270" y="478"/>
                        </a:lnTo>
                        <a:lnTo>
                          <a:pt x="270" y="480"/>
                        </a:lnTo>
                        <a:lnTo>
                          <a:pt x="273" y="480"/>
                        </a:lnTo>
                        <a:lnTo>
                          <a:pt x="273" y="482"/>
                        </a:lnTo>
                        <a:lnTo>
                          <a:pt x="274" y="482"/>
                        </a:lnTo>
                        <a:lnTo>
                          <a:pt x="276" y="482"/>
                        </a:lnTo>
                        <a:lnTo>
                          <a:pt x="277" y="480"/>
                        </a:lnTo>
                        <a:lnTo>
                          <a:pt x="279" y="480"/>
                        </a:lnTo>
                        <a:lnTo>
                          <a:pt x="281" y="480"/>
                        </a:lnTo>
                        <a:lnTo>
                          <a:pt x="283" y="480"/>
                        </a:lnTo>
                        <a:lnTo>
                          <a:pt x="285" y="480"/>
                        </a:lnTo>
                        <a:lnTo>
                          <a:pt x="285" y="478"/>
                        </a:lnTo>
                        <a:lnTo>
                          <a:pt x="286" y="478"/>
                        </a:lnTo>
                        <a:lnTo>
                          <a:pt x="288" y="478"/>
                        </a:lnTo>
                        <a:lnTo>
                          <a:pt x="290" y="478"/>
                        </a:lnTo>
                        <a:lnTo>
                          <a:pt x="292" y="476"/>
                        </a:lnTo>
                        <a:lnTo>
                          <a:pt x="293" y="476"/>
                        </a:lnTo>
                        <a:lnTo>
                          <a:pt x="296" y="476"/>
                        </a:lnTo>
                        <a:lnTo>
                          <a:pt x="300" y="476"/>
                        </a:lnTo>
                        <a:lnTo>
                          <a:pt x="299" y="478"/>
                        </a:lnTo>
                        <a:lnTo>
                          <a:pt x="299" y="480"/>
                        </a:lnTo>
                        <a:lnTo>
                          <a:pt x="296" y="482"/>
                        </a:lnTo>
                        <a:lnTo>
                          <a:pt x="295" y="486"/>
                        </a:lnTo>
                        <a:lnTo>
                          <a:pt x="293" y="487"/>
                        </a:lnTo>
                        <a:lnTo>
                          <a:pt x="292" y="489"/>
                        </a:lnTo>
                        <a:lnTo>
                          <a:pt x="292" y="491"/>
                        </a:lnTo>
                        <a:lnTo>
                          <a:pt x="290" y="493"/>
                        </a:lnTo>
                        <a:lnTo>
                          <a:pt x="290" y="495"/>
                        </a:lnTo>
                        <a:lnTo>
                          <a:pt x="288" y="495"/>
                        </a:lnTo>
                        <a:lnTo>
                          <a:pt x="286" y="495"/>
                        </a:lnTo>
                        <a:lnTo>
                          <a:pt x="286" y="496"/>
                        </a:lnTo>
                        <a:lnTo>
                          <a:pt x="285" y="495"/>
                        </a:lnTo>
                        <a:lnTo>
                          <a:pt x="283" y="495"/>
                        </a:lnTo>
                        <a:lnTo>
                          <a:pt x="283" y="493"/>
                        </a:lnTo>
                        <a:lnTo>
                          <a:pt x="281" y="493"/>
                        </a:lnTo>
                        <a:lnTo>
                          <a:pt x="281" y="491"/>
                        </a:lnTo>
                        <a:lnTo>
                          <a:pt x="279" y="491"/>
                        </a:lnTo>
                        <a:lnTo>
                          <a:pt x="277" y="491"/>
                        </a:lnTo>
                        <a:lnTo>
                          <a:pt x="274" y="491"/>
                        </a:lnTo>
                        <a:lnTo>
                          <a:pt x="270" y="493"/>
                        </a:lnTo>
                        <a:lnTo>
                          <a:pt x="269" y="493"/>
                        </a:lnTo>
                        <a:lnTo>
                          <a:pt x="267" y="493"/>
                        </a:lnTo>
                        <a:lnTo>
                          <a:pt x="266" y="493"/>
                        </a:lnTo>
                        <a:lnTo>
                          <a:pt x="264" y="493"/>
                        </a:lnTo>
                        <a:lnTo>
                          <a:pt x="263" y="493"/>
                        </a:lnTo>
                        <a:lnTo>
                          <a:pt x="260" y="493"/>
                        </a:lnTo>
                        <a:lnTo>
                          <a:pt x="258" y="493"/>
                        </a:lnTo>
                        <a:lnTo>
                          <a:pt x="257" y="491"/>
                        </a:lnTo>
                        <a:lnTo>
                          <a:pt x="255" y="491"/>
                        </a:lnTo>
                        <a:lnTo>
                          <a:pt x="255" y="489"/>
                        </a:lnTo>
                        <a:lnTo>
                          <a:pt x="257" y="489"/>
                        </a:lnTo>
                        <a:lnTo>
                          <a:pt x="257" y="487"/>
                        </a:lnTo>
                        <a:lnTo>
                          <a:pt x="258" y="486"/>
                        </a:lnTo>
                        <a:lnTo>
                          <a:pt x="260" y="486"/>
                        </a:lnTo>
                        <a:lnTo>
                          <a:pt x="260" y="483"/>
                        </a:lnTo>
                        <a:lnTo>
                          <a:pt x="263" y="482"/>
                        </a:lnTo>
                        <a:lnTo>
                          <a:pt x="263" y="480"/>
                        </a:lnTo>
                        <a:lnTo>
                          <a:pt x="263" y="478"/>
                        </a:lnTo>
                        <a:lnTo>
                          <a:pt x="260" y="476"/>
                        </a:lnTo>
                        <a:lnTo>
                          <a:pt x="260" y="475"/>
                        </a:lnTo>
                        <a:lnTo>
                          <a:pt x="258" y="475"/>
                        </a:lnTo>
                        <a:lnTo>
                          <a:pt x="258" y="473"/>
                        </a:lnTo>
                        <a:lnTo>
                          <a:pt x="257" y="473"/>
                        </a:lnTo>
                        <a:lnTo>
                          <a:pt x="255" y="473"/>
                        </a:lnTo>
                        <a:lnTo>
                          <a:pt x="253" y="473"/>
                        </a:lnTo>
                        <a:lnTo>
                          <a:pt x="251" y="475"/>
                        </a:lnTo>
                        <a:lnTo>
                          <a:pt x="250" y="475"/>
                        </a:lnTo>
                        <a:lnTo>
                          <a:pt x="248" y="476"/>
                        </a:lnTo>
                        <a:lnTo>
                          <a:pt x="247" y="476"/>
                        </a:lnTo>
                        <a:lnTo>
                          <a:pt x="247" y="475"/>
                        </a:lnTo>
                        <a:lnTo>
                          <a:pt x="247" y="473"/>
                        </a:lnTo>
                        <a:lnTo>
                          <a:pt x="247" y="470"/>
                        </a:lnTo>
                        <a:lnTo>
                          <a:pt x="247" y="469"/>
                        </a:lnTo>
                        <a:lnTo>
                          <a:pt x="244" y="469"/>
                        </a:lnTo>
                        <a:lnTo>
                          <a:pt x="243" y="470"/>
                        </a:lnTo>
                        <a:lnTo>
                          <a:pt x="241" y="470"/>
                        </a:lnTo>
                        <a:lnTo>
                          <a:pt x="241" y="473"/>
                        </a:lnTo>
                        <a:lnTo>
                          <a:pt x="239" y="475"/>
                        </a:lnTo>
                        <a:lnTo>
                          <a:pt x="239" y="476"/>
                        </a:lnTo>
                        <a:lnTo>
                          <a:pt x="238" y="476"/>
                        </a:lnTo>
                        <a:lnTo>
                          <a:pt x="238" y="478"/>
                        </a:lnTo>
                        <a:lnTo>
                          <a:pt x="235" y="480"/>
                        </a:lnTo>
                        <a:lnTo>
                          <a:pt x="235" y="482"/>
                        </a:lnTo>
                        <a:lnTo>
                          <a:pt x="235" y="483"/>
                        </a:lnTo>
                        <a:lnTo>
                          <a:pt x="235" y="486"/>
                        </a:lnTo>
                        <a:lnTo>
                          <a:pt x="235" y="487"/>
                        </a:lnTo>
                        <a:lnTo>
                          <a:pt x="235" y="489"/>
                        </a:lnTo>
                        <a:lnTo>
                          <a:pt x="235" y="491"/>
                        </a:lnTo>
                        <a:lnTo>
                          <a:pt x="235" y="493"/>
                        </a:lnTo>
                        <a:lnTo>
                          <a:pt x="235" y="495"/>
                        </a:lnTo>
                        <a:lnTo>
                          <a:pt x="234" y="496"/>
                        </a:lnTo>
                        <a:lnTo>
                          <a:pt x="234" y="499"/>
                        </a:lnTo>
                        <a:lnTo>
                          <a:pt x="234" y="500"/>
                        </a:lnTo>
                        <a:lnTo>
                          <a:pt x="234" y="502"/>
                        </a:lnTo>
                        <a:lnTo>
                          <a:pt x="234" y="503"/>
                        </a:lnTo>
                        <a:lnTo>
                          <a:pt x="234" y="506"/>
                        </a:lnTo>
                        <a:lnTo>
                          <a:pt x="232" y="508"/>
                        </a:lnTo>
                        <a:lnTo>
                          <a:pt x="232" y="509"/>
                        </a:lnTo>
                        <a:lnTo>
                          <a:pt x="232" y="512"/>
                        </a:lnTo>
                        <a:lnTo>
                          <a:pt x="232" y="513"/>
                        </a:lnTo>
                        <a:lnTo>
                          <a:pt x="231" y="515"/>
                        </a:lnTo>
                        <a:lnTo>
                          <a:pt x="231" y="516"/>
                        </a:lnTo>
                        <a:lnTo>
                          <a:pt x="229" y="516"/>
                        </a:lnTo>
                        <a:lnTo>
                          <a:pt x="229" y="519"/>
                        </a:lnTo>
                        <a:lnTo>
                          <a:pt x="228" y="519"/>
                        </a:lnTo>
                        <a:lnTo>
                          <a:pt x="228" y="520"/>
                        </a:lnTo>
                        <a:lnTo>
                          <a:pt x="225" y="519"/>
                        </a:lnTo>
                        <a:lnTo>
                          <a:pt x="224" y="516"/>
                        </a:lnTo>
                        <a:lnTo>
                          <a:pt x="224" y="515"/>
                        </a:lnTo>
                        <a:lnTo>
                          <a:pt x="224" y="513"/>
                        </a:lnTo>
                        <a:lnTo>
                          <a:pt x="224" y="512"/>
                        </a:lnTo>
                        <a:lnTo>
                          <a:pt x="224" y="509"/>
                        </a:lnTo>
                        <a:lnTo>
                          <a:pt x="224" y="508"/>
                        </a:lnTo>
                        <a:lnTo>
                          <a:pt x="225" y="506"/>
                        </a:lnTo>
                        <a:lnTo>
                          <a:pt x="225" y="503"/>
                        </a:lnTo>
                        <a:lnTo>
                          <a:pt x="225" y="502"/>
                        </a:lnTo>
                        <a:lnTo>
                          <a:pt x="225" y="500"/>
                        </a:lnTo>
                        <a:lnTo>
                          <a:pt x="225" y="499"/>
                        </a:lnTo>
                        <a:lnTo>
                          <a:pt x="225" y="496"/>
                        </a:lnTo>
                        <a:lnTo>
                          <a:pt x="228" y="495"/>
                        </a:lnTo>
                        <a:lnTo>
                          <a:pt x="228" y="493"/>
                        </a:lnTo>
                        <a:lnTo>
                          <a:pt x="229" y="493"/>
                        </a:lnTo>
                        <a:lnTo>
                          <a:pt x="229" y="491"/>
                        </a:lnTo>
                        <a:lnTo>
                          <a:pt x="228" y="491"/>
                        </a:lnTo>
                        <a:lnTo>
                          <a:pt x="225" y="491"/>
                        </a:lnTo>
                        <a:lnTo>
                          <a:pt x="224" y="491"/>
                        </a:lnTo>
                        <a:lnTo>
                          <a:pt x="222" y="493"/>
                        </a:lnTo>
                        <a:lnTo>
                          <a:pt x="221" y="493"/>
                        </a:lnTo>
                        <a:lnTo>
                          <a:pt x="219" y="495"/>
                        </a:lnTo>
                        <a:lnTo>
                          <a:pt x="216" y="496"/>
                        </a:lnTo>
                        <a:lnTo>
                          <a:pt x="215" y="499"/>
                        </a:lnTo>
                        <a:lnTo>
                          <a:pt x="213" y="500"/>
                        </a:lnTo>
                        <a:lnTo>
                          <a:pt x="212" y="502"/>
                        </a:lnTo>
                        <a:lnTo>
                          <a:pt x="210" y="502"/>
                        </a:lnTo>
                        <a:lnTo>
                          <a:pt x="208" y="502"/>
                        </a:lnTo>
                        <a:lnTo>
                          <a:pt x="206" y="502"/>
                        </a:lnTo>
                        <a:lnTo>
                          <a:pt x="206" y="500"/>
                        </a:lnTo>
                        <a:lnTo>
                          <a:pt x="205" y="502"/>
                        </a:lnTo>
                        <a:lnTo>
                          <a:pt x="203" y="503"/>
                        </a:lnTo>
                        <a:lnTo>
                          <a:pt x="202" y="506"/>
                        </a:lnTo>
                        <a:lnTo>
                          <a:pt x="199" y="508"/>
                        </a:lnTo>
                        <a:lnTo>
                          <a:pt x="198" y="509"/>
                        </a:lnTo>
                        <a:lnTo>
                          <a:pt x="196" y="512"/>
                        </a:lnTo>
                        <a:lnTo>
                          <a:pt x="194" y="513"/>
                        </a:lnTo>
                        <a:lnTo>
                          <a:pt x="193" y="515"/>
                        </a:lnTo>
                        <a:lnTo>
                          <a:pt x="193" y="516"/>
                        </a:lnTo>
                        <a:lnTo>
                          <a:pt x="193" y="519"/>
                        </a:lnTo>
                        <a:lnTo>
                          <a:pt x="193" y="520"/>
                        </a:lnTo>
                        <a:lnTo>
                          <a:pt x="190" y="522"/>
                        </a:lnTo>
                        <a:lnTo>
                          <a:pt x="190" y="525"/>
                        </a:lnTo>
                        <a:lnTo>
                          <a:pt x="190" y="526"/>
                        </a:lnTo>
                        <a:lnTo>
                          <a:pt x="190" y="528"/>
                        </a:lnTo>
                        <a:lnTo>
                          <a:pt x="189" y="529"/>
                        </a:lnTo>
                        <a:lnTo>
                          <a:pt x="189" y="532"/>
                        </a:lnTo>
                        <a:lnTo>
                          <a:pt x="189" y="533"/>
                        </a:lnTo>
                        <a:lnTo>
                          <a:pt x="189" y="535"/>
                        </a:lnTo>
                        <a:lnTo>
                          <a:pt x="189" y="538"/>
                        </a:lnTo>
                        <a:lnTo>
                          <a:pt x="189" y="539"/>
                        </a:lnTo>
                        <a:lnTo>
                          <a:pt x="189" y="541"/>
                        </a:lnTo>
                        <a:lnTo>
                          <a:pt x="189" y="542"/>
                        </a:lnTo>
                        <a:lnTo>
                          <a:pt x="190" y="545"/>
                        </a:lnTo>
                        <a:lnTo>
                          <a:pt x="190" y="546"/>
                        </a:lnTo>
                        <a:lnTo>
                          <a:pt x="190" y="548"/>
                        </a:lnTo>
                        <a:lnTo>
                          <a:pt x="189" y="549"/>
                        </a:lnTo>
                        <a:lnTo>
                          <a:pt x="187" y="552"/>
                        </a:lnTo>
                        <a:lnTo>
                          <a:pt x="187" y="554"/>
                        </a:lnTo>
                        <a:lnTo>
                          <a:pt x="186" y="555"/>
                        </a:lnTo>
                        <a:lnTo>
                          <a:pt x="184" y="555"/>
                        </a:lnTo>
                        <a:lnTo>
                          <a:pt x="184" y="558"/>
                        </a:lnTo>
                        <a:lnTo>
                          <a:pt x="183" y="558"/>
                        </a:lnTo>
                        <a:lnTo>
                          <a:pt x="180" y="559"/>
                        </a:lnTo>
                        <a:lnTo>
                          <a:pt x="180" y="561"/>
                        </a:lnTo>
                        <a:lnTo>
                          <a:pt x="177" y="561"/>
                        </a:lnTo>
                        <a:lnTo>
                          <a:pt x="176" y="563"/>
                        </a:lnTo>
                        <a:lnTo>
                          <a:pt x="174" y="563"/>
                        </a:lnTo>
                        <a:lnTo>
                          <a:pt x="171" y="565"/>
                        </a:lnTo>
                        <a:lnTo>
                          <a:pt x="170" y="566"/>
                        </a:lnTo>
                        <a:lnTo>
                          <a:pt x="168" y="566"/>
                        </a:lnTo>
                        <a:lnTo>
                          <a:pt x="167" y="566"/>
                        </a:lnTo>
                        <a:lnTo>
                          <a:pt x="164" y="566"/>
                        </a:lnTo>
                        <a:lnTo>
                          <a:pt x="163" y="566"/>
                        </a:lnTo>
                        <a:lnTo>
                          <a:pt x="161" y="566"/>
                        </a:lnTo>
                        <a:lnTo>
                          <a:pt x="160" y="566"/>
                        </a:lnTo>
                        <a:lnTo>
                          <a:pt x="158" y="566"/>
                        </a:lnTo>
                        <a:lnTo>
                          <a:pt x="157" y="566"/>
                        </a:lnTo>
                        <a:lnTo>
                          <a:pt x="154" y="566"/>
                        </a:lnTo>
                        <a:lnTo>
                          <a:pt x="152" y="566"/>
                        </a:lnTo>
                        <a:lnTo>
                          <a:pt x="151" y="568"/>
                        </a:lnTo>
                        <a:lnTo>
                          <a:pt x="149" y="568"/>
                        </a:lnTo>
                        <a:lnTo>
                          <a:pt x="148" y="571"/>
                        </a:lnTo>
                        <a:lnTo>
                          <a:pt x="145" y="571"/>
                        </a:lnTo>
                        <a:lnTo>
                          <a:pt x="144" y="572"/>
                        </a:lnTo>
                        <a:lnTo>
                          <a:pt x="142" y="572"/>
                        </a:lnTo>
                        <a:lnTo>
                          <a:pt x="142" y="574"/>
                        </a:lnTo>
                        <a:lnTo>
                          <a:pt x="141" y="574"/>
                        </a:lnTo>
                        <a:lnTo>
                          <a:pt x="141" y="576"/>
                        </a:lnTo>
                        <a:lnTo>
                          <a:pt x="139" y="576"/>
                        </a:lnTo>
                        <a:lnTo>
                          <a:pt x="137" y="578"/>
                        </a:lnTo>
                        <a:lnTo>
                          <a:pt x="135" y="579"/>
                        </a:lnTo>
                        <a:lnTo>
                          <a:pt x="134" y="581"/>
                        </a:lnTo>
                        <a:lnTo>
                          <a:pt x="132" y="584"/>
                        </a:lnTo>
                        <a:lnTo>
                          <a:pt x="130" y="585"/>
                        </a:lnTo>
                        <a:lnTo>
                          <a:pt x="130" y="587"/>
                        </a:lnTo>
                        <a:lnTo>
                          <a:pt x="128" y="587"/>
                        </a:lnTo>
                        <a:lnTo>
                          <a:pt x="126" y="589"/>
                        </a:lnTo>
                        <a:lnTo>
                          <a:pt x="125" y="591"/>
                        </a:lnTo>
                        <a:lnTo>
                          <a:pt x="123" y="591"/>
                        </a:lnTo>
                        <a:lnTo>
                          <a:pt x="123" y="592"/>
                        </a:lnTo>
                        <a:lnTo>
                          <a:pt x="122" y="592"/>
                        </a:lnTo>
                        <a:lnTo>
                          <a:pt x="119" y="594"/>
                        </a:lnTo>
                        <a:lnTo>
                          <a:pt x="119" y="596"/>
                        </a:lnTo>
                        <a:lnTo>
                          <a:pt x="118" y="596"/>
                        </a:lnTo>
                        <a:lnTo>
                          <a:pt x="118" y="598"/>
                        </a:lnTo>
                        <a:lnTo>
                          <a:pt x="116" y="600"/>
                        </a:lnTo>
                        <a:lnTo>
                          <a:pt x="115" y="600"/>
                        </a:lnTo>
                        <a:lnTo>
                          <a:pt x="115" y="602"/>
                        </a:lnTo>
                        <a:lnTo>
                          <a:pt x="113" y="602"/>
                        </a:lnTo>
                        <a:lnTo>
                          <a:pt x="113" y="604"/>
                        </a:lnTo>
                        <a:lnTo>
                          <a:pt x="112" y="604"/>
                        </a:lnTo>
                        <a:lnTo>
                          <a:pt x="109" y="605"/>
                        </a:lnTo>
                        <a:lnTo>
                          <a:pt x="109" y="608"/>
                        </a:lnTo>
                        <a:lnTo>
                          <a:pt x="107" y="609"/>
                        </a:lnTo>
                        <a:lnTo>
                          <a:pt x="106" y="609"/>
                        </a:lnTo>
                        <a:lnTo>
                          <a:pt x="104" y="611"/>
                        </a:lnTo>
                        <a:lnTo>
                          <a:pt x="103" y="612"/>
                        </a:lnTo>
                        <a:lnTo>
                          <a:pt x="100" y="612"/>
                        </a:lnTo>
                        <a:lnTo>
                          <a:pt x="99" y="615"/>
                        </a:lnTo>
                        <a:lnTo>
                          <a:pt x="97" y="615"/>
                        </a:lnTo>
                        <a:lnTo>
                          <a:pt x="96" y="615"/>
                        </a:lnTo>
                        <a:lnTo>
                          <a:pt x="94" y="617"/>
                        </a:lnTo>
                        <a:lnTo>
                          <a:pt x="92" y="617"/>
                        </a:lnTo>
                        <a:lnTo>
                          <a:pt x="90" y="617"/>
                        </a:lnTo>
                        <a:lnTo>
                          <a:pt x="89" y="617"/>
                        </a:lnTo>
                        <a:lnTo>
                          <a:pt x="87" y="617"/>
                        </a:lnTo>
                        <a:lnTo>
                          <a:pt x="84" y="617"/>
                        </a:lnTo>
                        <a:lnTo>
                          <a:pt x="83" y="617"/>
                        </a:lnTo>
                        <a:lnTo>
                          <a:pt x="81" y="617"/>
                        </a:lnTo>
                        <a:lnTo>
                          <a:pt x="80" y="617"/>
                        </a:lnTo>
                        <a:lnTo>
                          <a:pt x="78" y="617"/>
                        </a:lnTo>
                        <a:lnTo>
                          <a:pt x="77" y="617"/>
                        </a:lnTo>
                        <a:lnTo>
                          <a:pt x="74" y="617"/>
                        </a:lnTo>
                        <a:lnTo>
                          <a:pt x="71" y="617"/>
                        </a:lnTo>
                        <a:lnTo>
                          <a:pt x="70" y="617"/>
                        </a:lnTo>
                        <a:lnTo>
                          <a:pt x="68" y="617"/>
                        </a:lnTo>
                        <a:lnTo>
                          <a:pt x="66" y="617"/>
                        </a:lnTo>
                        <a:lnTo>
                          <a:pt x="64" y="617"/>
                        </a:lnTo>
                        <a:lnTo>
                          <a:pt x="62" y="615"/>
                        </a:lnTo>
                        <a:lnTo>
                          <a:pt x="64" y="612"/>
                        </a:lnTo>
                        <a:lnTo>
                          <a:pt x="64" y="611"/>
                        </a:lnTo>
                        <a:lnTo>
                          <a:pt x="64" y="609"/>
                        </a:lnTo>
                        <a:lnTo>
                          <a:pt x="66" y="608"/>
                        </a:lnTo>
                        <a:lnTo>
                          <a:pt x="66" y="605"/>
                        </a:lnTo>
                        <a:lnTo>
                          <a:pt x="68" y="605"/>
                        </a:lnTo>
                        <a:lnTo>
                          <a:pt x="68" y="604"/>
                        </a:lnTo>
                        <a:lnTo>
                          <a:pt x="70" y="604"/>
                        </a:lnTo>
                        <a:lnTo>
                          <a:pt x="71" y="602"/>
                        </a:lnTo>
                        <a:lnTo>
                          <a:pt x="73" y="602"/>
                        </a:lnTo>
                        <a:lnTo>
                          <a:pt x="74" y="604"/>
                        </a:lnTo>
                        <a:lnTo>
                          <a:pt x="74" y="605"/>
                        </a:lnTo>
                        <a:lnTo>
                          <a:pt x="77" y="608"/>
                        </a:lnTo>
                        <a:lnTo>
                          <a:pt x="78" y="608"/>
                        </a:lnTo>
                        <a:lnTo>
                          <a:pt x="80" y="605"/>
                        </a:lnTo>
                        <a:lnTo>
                          <a:pt x="78" y="604"/>
                        </a:lnTo>
                        <a:lnTo>
                          <a:pt x="78" y="602"/>
                        </a:lnTo>
                        <a:lnTo>
                          <a:pt x="77" y="602"/>
                        </a:lnTo>
                        <a:lnTo>
                          <a:pt x="77" y="600"/>
                        </a:lnTo>
                        <a:lnTo>
                          <a:pt x="78" y="598"/>
                        </a:lnTo>
                        <a:lnTo>
                          <a:pt x="78" y="596"/>
                        </a:lnTo>
                        <a:lnTo>
                          <a:pt x="80" y="596"/>
                        </a:lnTo>
                        <a:lnTo>
                          <a:pt x="80" y="594"/>
                        </a:lnTo>
                        <a:lnTo>
                          <a:pt x="80" y="592"/>
                        </a:lnTo>
                        <a:lnTo>
                          <a:pt x="80" y="591"/>
                        </a:lnTo>
                        <a:lnTo>
                          <a:pt x="78" y="592"/>
                        </a:lnTo>
                        <a:lnTo>
                          <a:pt x="77" y="592"/>
                        </a:lnTo>
                        <a:lnTo>
                          <a:pt x="74" y="594"/>
                        </a:lnTo>
                        <a:lnTo>
                          <a:pt x="73" y="596"/>
                        </a:lnTo>
                        <a:lnTo>
                          <a:pt x="71" y="596"/>
                        </a:lnTo>
                        <a:lnTo>
                          <a:pt x="70" y="598"/>
                        </a:lnTo>
                        <a:lnTo>
                          <a:pt x="68" y="600"/>
                        </a:lnTo>
                        <a:lnTo>
                          <a:pt x="66" y="600"/>
                        </a:lnTo>
                        <a:lnTo>
                          <a:pt x="64" y="600"/>
                        </a:lnTo>
                        <a:lnTo>
                          <a:pt x="62" y="602"/>
                        </a:lnTo>
                        <a:lnTo>
                          <a:pt x="61" y="602"/>
                        </a:lnTo>
                        <a:lnTo>
                          <a:pt x="61" y="600"/>
                        </a:lnTo>
                        <a:lnTo>
                          <a:pt x="61" y="598"/>
                        </a:lnTo>
                        <a:lnTo>
                          <a:pt x="61" y="596"/>
                        </a:lnTo>
                        <a:lnTo>
                          <a:pt x="61" y="594"/>
                        </a:lnTo>
                        <a:lnTo>
                          <a:pt x="61" y="592"/>
                        </a:lnTo>
                        <a:lnTo>
                          <a:pt x="61" y="591"/>
                        </a:lnTo>
                        <a:lnTo>
                          <a:pt x="61" y="589"/>
                        </a:lnTo>
                        <a:lnTo>
                          <a:pt x="61" y="587"/>
                        </a:lnTo>
                        <a:lnTo>
                          <a:pt x="61" y="585"/>
                        </a:lnTo>
                        <a:lnTo>
                          <a:pt x="61" y="584"/>
                        </a:lnTo>
                        <a:lnTo>
                          <a:pt x="59" y="578"/>
                        </a:lnTo>
                        <a:lnTo>
                          <a:pt x="54" y="581"/>
                        </a:lnTo>
                        <a:lnTo>
                          <a:pt x="52" y="584"/>
                        </a:lnTo>
                        <a:lnTo>
                          <a:pt x="51" y="585"/>
                        </a:lnTo>
                        <a:lnTo>
                          <a:pt x="48" y="585"/>
                        </a:lnTo>
                        <a:lnTo>
                          <a:pt x="47" y="587"/>
                        </a:lnTo>
                        <a:lnTo>
                          <a:pt x="45" y="589"/>
                        </a:lnTo>
                        <a:lnTo>
                          <a:pt x="43" y="591"/>
                        </a:lnTo>
                        <a:lnTo>
                          <a:pt x="42" y="592"/>
                        </a:lnTo>
                        <a:lnTo>
                          <a:pt x="42" y="594"/>
                        </a:lnTo>
                        <a:lnTo>
                          <a:pt x="39" y="594"/>
                        </a:lnTo>
                        <a:lnTo>
                          <a:pt x="39" y="596"/>
                        </a:lnTo>
                        <a:lnTo>
                          <a:pt x="38" y="598"/>
                        </a:lnTo>
                        <a:lnTo>
                          <a:pt x="36" y="598"/>
                        </a:lnTo>
                        <a:lnTo>
                          <a:pt x="36" y="600"/>
                        </a:lnTo>
                        <a:lnTo>
                          <a:pt x="35" y="600"/>
                        </a:lnTo>
                        <a:lnTo>
                          <a:pt x="35" y="602"/>
                        </a:lnTo>
                        <a:lnTo>
                          <a:pt x="33" y="602"/>
                        </a:lnTo>
                        <a:lnTo>
                          <a:pt x="32" y="604"/>
                        </a:lnTo>
                        <a:lnTo>
                          <a:pt x="29" y="604"/>
                        </a:lnTo>
                        <a:lnTo>
                          <a:pt x="29" y="605"/>
                        </a:lnTo>
                        <a:lnTo>
                          <a:pt x="28" y="605"/>
                        </a:lnTo>
                        <a:lnTo>
                          <a:pt x="26" y="605"/>
                        </a:lnTo>
                        <a:lnTo>
                          <a:pt x="25" y="608"/>
                        </a:lnTo>
                        <a:lnTo>
                          <a:pt x="19" y="609"/>
                        </a:lnTo>
                        <a:lnTo>
                          <a:pt x="20" y="596"/>
                        </a:lnTo>
                        <a:lnTo>
                          <a:pt x="23" y="592"/>
                        </a:lnTo>
                        <a:lnTo>
                          <a:pt x="23" y="589"/>
                        </a:lnTo>
                        <a:lnTo>
                          <a:pt x="25" y="585"/>
                        </a:lnTo>
                        <a:lnTo>
                          <a:pt x="25" y="579"/>
                        </a:lnTo>
                        <a:lnTo>
                          <a:pt x="25" y="574"/>
                        </a:lnTo>
                        <a:lnTo>
                          <a:pt x="26" y="566"/>
                        </a:lnTo>
                        <a:lnTo>
                          <a:pt x="25" y="559"/>
                        </a:lnTo>
                        <a:lnTo>
                          <a:pt x="25" y="549"/>
                        </a:lnTo>
                        <a:lnTo>
                          <a:pt x="25" y="541"/>
                        </a:lnTo>
                        <a:lnTo>
                          <a:pt x="25" y="532"/>
                        </a:lnTo>
                        <a:lnTo>
                          <a:pt x="25" y="520"/>
                        </a:lnTo>
                        <a:lnTo>
                          <a:pt x="25" y="512"/>
                        </a:lnTo>
                        <a:lnTo>
                          <a:pt x="23" y="502"/>
                        </a:lnTo>
                        <a:lnTo>
                          <a:pt x="23" y="491"/>
                        </a:lnTo>
                        <a:lnTo>
                          <a:pt x="23" y="482"/>
                        </a:lnTo>
                        <a:lnTo>
                          <a:pt x="20" y="473"/>
                        </a:lnTo>
                        <a:lnTo>
                          <a:pt x="19" y="465"/>
                        </a:lnTo>
                        <a:lnTo>
                          <a:pt x="19" y="456"/>
                        </a:lnTo>
                        <a:lnTo>
                          <a:pt x="16" y="446"/>
                        </a:lnTo>
                        <a:lnTo>
                          <a:pt x="14" y="439"/>
                        </a:lnTo>
                        <a:lnTo>
                          <a:pt x="10" y="429"/>
                        </a:lnTo>
                        <a:lnTo>
                          <a:pt x="7" y="419"/>
                        </a:lnTo>
                        <a:lnTo>
                          <a:pt x="6" y="411"/>
                        </a:lnTo>
                        <a:lnTo>
                          <a:pt x="3" y="404"/>
                        </a:lnTo>
                        <a:lnTo>
                          <a:pt x="2" y="397"/>
                        </a:lnTo>
                        <a:lnTo>
                          <a:pt x="2" y="391"/>
                        </a:lnTo>
                        <a:lnTo>
                          <a:pt x="2" y="386"/>
                        </a:lnTo>
                        <a:lnTo>
                          <a:pt x="0" y="380"/>
                        </a:lnTo>
                        <a:lnTo>
                          <a:pt x="2" y="377"/>
                        </a:lnTo>
                        <a:lnTo>
                          <a:pt x="3" y="371"/>
                        </a:lnTo>
                        <a:lnTo>
                          <a:pt x="6" y="365"/>
                        </a:lnTo>
                        <a:lnTo>
                          <a:pt x="6" y="343"/>
                        </a:lnTo>
                        <a:lnTo>
                          <a:pt x="16" y="351"/>
                        </a:lnTo>
                        <a:lnTo>
                          <a:pt x="19" y="347"/>
                        </a:lnTo>
                        <a:lnTo>
                          <a:pt x="12" y="311"/>
                        </a:lnTo>
                        <a:lnTo>
                          <a:pt x="19" y="315"/>
                        </a:lnTo>
                        <a:lnTo>
                          <a:pt x="33" y="302"/>
                        </a:lnTo>
                        <a:lnTo>
                          <a:pt x="33" y="301"/>
                        </a:lnTo>
                        <a:lnTo>
                          <a:pt x="42" y="304"/>
                        </a:lnTo>
                        <a:lnTo>
                          <a:pt x="48" y="307"/>
                        </a:lnTo>
                        <a:lnTo>
                          <a:pt x="55" y="282"/>
                        </a:lnTo>
                        <a:lnTo>
                          <a:pt x="61" y="262"/>
                        </a:lnTo>
                        <a:lnTo>
                          <a:pt x="74" y="261"/>
                        </a:lnTo>
                        <a:lnTo>
                          <a:pt x="81" y="275"/>
                        </a:lnTo>
                        <a:lnTo>
                          <a:pt x="89" y="251"/>
                        </a:lnTo>
                        <a:lnTo>
                          <a:pt x="96" y="219"/>
                        </a:lnTo>
                        <a:lnTo>
                          <a:pt x="99" y="226"/>
                        </a:lnTo>
                        <a:lnTo>
                          <a:pt x="99" y="231"/>
                        </a:lnTo>
                        <a:lnTo>
                          <a:pt x="154" y="242"/>
                        </a:lnTo>
                        <a:lnTo>
                          <a:pt x="148" y="248"/>
                        </a:lnTo>
                        <a:lnTo>
                          <a:pt x="167" y="249"/>
                        </a:lnTo>
                        <a:lnTo>
                          <a:pt x="171" y="236"/>
                        </a:lnTo>
                        <a:lnTo>
                          <a:pt x="119" y="262"/>
                        </a:lnTo>
                        <a:lnTo>
                          <a:pt x="116" y="308"/>
                        </a:lnTo>
                        <a:lnTo>
                          <a:pt x="118" y="308"/>
                        </a:lnTo>
                        <a:lnTo>
                          <a:pt x="139" y="244"/>
                        </a:lnTo>
                        <a:lnTo>
                          <a:pt x="126" y="258"/>
                        </a:lnTo>
                        <a:lnTo>
                          <a:pt x="123" y="307"/>
                        </a:lnTo>
                        <a:lnTo>
                          <a:pt x="125" y="307"/>
                        </a:lnTo>
                        <a:lnTo>
                          <a:pt x="128" y="282"/>
                        </a:lnTo>
                        <a:lnTo>
                          <a:pt x="130" y="304"/>
                        </a:lnTo>
                        <a:lnTo>
                          <a:pt x="134" y="304"/>
                        </a:lnTo>
                        <a:lnTo>
                          <a:pt x="135" y="302"/>
                        </a:lnTo>
                        <a:lnTo>
                          <a:pt x="137" y="301"/>
                        </a:lnTo>
                        <a:lnTo>
                          <a:pt x="141" y="301"/>
                        </a:lnTo>
                        <a:lnTo>
                          <a:pt x="144" y="298"/>
                        </a:lnTo>
                        <a:lnTo>
                          <a:pt x="145" y="298"/>
                        </a:lnTo>
                        <a:lnTo>
                          <a:pt x="161" y="234"/>
                        </a:lnTo>
                        <a:lnTo>
                          <a:pt x="149" y="297"/>
                        </a:lnTo>
                        <a:lnTo>
                          <a:pt x="149" y="269"/>
                        </a:lnTo>
                        <a:lnTo>
                          <a:pt x="154" y="284"/>
                        </a:lnTo>
                        <a:lnTo>
                          <a:pt x="157" y="294"/>
                        </a:lnTo>
                        <a:lnTo>
                          <a:pt x="163" y="258"/>
                        </a:lnTo>
                        <a:lnTo>
                          <a:pt x="160" y="291"/>
                        </a:lnTo>
                        <a:lnTo>
                          <a:pt x="161" y="291"/>
                        </a:lnTo>
                        <a:lnTo>
                          <a:pt x="163" y="291"/>
                        </a:lnTo>
                        <a:lnTo>
                          <a:pt x="168" y="288"/>
                        </a:lnTo>
                        <a:lnTo>
                          <a:pt x="176" y="219"/>
                        </a:lnTo>
                        <a:lnTo>
                          <a:pt x="183" y="231"/>
                        </a:lnTo>
                        <a:lnTo>
                          <a:pt x="179" y="264"/>
                        </a:lnTo>
                        <a:lnTo>
                          <a:pt x="184" y="248"/>
                        </a:lnTo>
                        <a:lnTo>
                          <a:pt x="180" y="297"/>
                        </a:lnTo>
                        <a:lnTo>
                          <a:pt x="183" y="297"/>
                        </a:lnTo>
                        <a:lnTo>
                          <a:pt x="184" y="297"/>
                        </a:lnTo>
                        <a:lnTo>
                          <a:pt x="186" y="295"/>
                        </a:lnTo>
                        <a:lnTo>
                          <a:pt x="187" y="294"/>
                        </a:lnTo>
                        <a:lnTo>
                          <a:pt x="187" y="291"/>
                        </a:lnTo>
                        <a:lnTo>
                          <a:pt x="187" y="290"/>
                        </a:lnTo>
                        <a:lnTo>
                          <a:pt x="187" y="288"/>
                        </a:lnTo>
                        <a:lnTo>
                          <a:pt x="186" y="285"/>
                        </a:lnTo>
                        <a:lnTo>
                          <a:pt x="186" y="284"/>
                        </a:lnTo>
                        <a:lnTo>
                          <a:pt x="186" y="282"/>
                        </a:lnTo>
                        <a:lnTo>
                          <a:pt x="186" y="281"/>
                        </a:lnTo>
                        <a:lnTo>
                          <a:pt x="186" y="278"/>
                        </a:lnTo>
                        <a:lnTo>
                          <a:pt x="190" y="277"/>
                        </a:lnTo>
                        <a:lnTo>
                          <a:pt x="194" y="281"/>
                        </a:lnTo>
                        <a:lnTo>
                          <a:pt x="194" y="282"/>
                        </a:lnTo>
                        <a:lnTo>
                          <a:pt x="196" y="282"/>
                        </a:lnTo>
                        <a:lnTo>
                          <a:pt x="196" y="284"/>
                        </a:lnTo>
                        <a:lnTo>
                          <a:pt x="198" y="285"/>
                        </a:lnTo>
                        <a:lnTo>
                          <a:pt x="198" y="288"/>
                        </a:lnTo>
                        <a:lnTo>
                          <a:pt x="199" y="290"/>
                        </a:lnTo>
                        <a:lnTo>
                          <a:pt x="199" y="291"/>
                        </a:lnTo>
                        <a:lnTo>
                          <a:pt x="202" y="294"/>
                        </a:lnTo>
                        <a:lnTo>
                          <a:pt x="205" y="295"/>
                        </a:lnTo>
                        <a:lnTo>
                          <a:pt x="206" y="297"/>
                        </a:lnTo>
                        <a:lnTo>
                          <a:pt x="208" y="298"/>
                        </a:lnTo>
                        <a:lnTo>
                          <a:pt x="212" y="301"/>
                        </a:lnTo>
                        <a:lnTo>
                          <a:pt x="213" y="302"/>
                        </a:lnTo>
                        <a:lnTo>
                          <a:pt x="216" y="307"/>
                        </a:lnTo>
                        <a:lnTo>
                          <a:pt x="219" y="308"/>
                        </a:lnTo>
                        <a:lnTo>
                          <a:pt x="221" y="310"/>
                        </a:lnTo>
                        <a:lnTo>
                          <a:pt x="224" y="311"/>
                        </a:lnTo>
                        <a:lnTo>
                          <a:pt x="224" y="314"/>
                        </a:lnTo>
                        <a:lnTo>
                          <a:pt x="228" y="315"/>
                        </a:lnTo>
                        <a:lnTo>
                          <a:pt x="229" y="317"/>
                        </a:lnTo>
                        <a:lnTo>
                          <a:pt x="232" y="319"/>
                        </a:lnTo>
                        <a:lnTo>
                          <a:pt x="234" y="321"/>
                        </a:lnTo>
                        <a:lnTo>
                          <a:pt x="235" y="323"/>
                        </a:lnTo>
                        <a:lnTo>
                          <a:pt x="238" y="324"/>
                        </a:lnTo>
                        <a:lnTo>
                          <a:pt x="239" y="324"/>
                        </a:lnTo>
                        <a:lnTo>
                          <a:pt x="241" y="327"/>
                        </a:lnTo>
                        <a:lnTo>
                          <a:pt x="244" y="328"/>
                        </a:lnTo>
                        <a:lnTo>
                          <a:pt x="247" y="330"/>
                        </a:lnTo>
                        <a:lnTo>
                          <a:pt x="248" y="332"/>
                        </a:lnTo>
                        <a:lnTo>
                          <a:pt x="250" y="332"/>
                        </a:lnTo>
                        <a:lnTo>
                          <a:pt x="253" y="334"/>
                        </a:lnTo>
                        <a:lnTo>
                          <a:pt x="257" y="336"/>
                        </a:lnTo>
                        <a:lnTo>
                          <a:pt x="258" y="336"/>
                        </a:lnTo>
                        <a:lnTo>
                          <a:pt x="260" y="336"/>
                        </a:lnTo>
                        <a:lnTo>
                          <a:pt x="263" y="336"/>
                        </a:lnTo>
                        <a:lnTo>
                          <a:pt x="264" y="336"/>
                        </a:lnTo>
                        <a:lnTo>
                          <a:pt x="273" y="334"/>
                        </a:lnTo>
                        <a:lnTo>
                          <a:pt x="277" y="330"/>
                        </a:lnTo>
                        <a:lnTo>
                          <a:pt x="281" y="324"/>
                        </a:lnTo>
                        <a:lnTo>
                          <a:pt x="283" y="323"/>
                        </a:lnTo>
                        <a:lnTo>
                          <a:pt x="285" y="319"/>
                        </a:lnTo>
                        <a:lnTo>
                          <a:pt x="285" y="317"/>
                        </a:lnTo>
                        <a:lnTo>
                          <a:pt x="286" y="315"/>
                        </a:lnTo>
                        <a:lnTo>
                          <a:pt x="288" y="311"/>
                        </a:lnTo>
                        <a:lnTo>
                          <a:pt x="290" y="308"/>
                        </a:lnTo>
                        <a:lnTo>
                          <a:pt x="293" y="302"/>
                        </a:lnTo>
                        <a:lnTo>
                          <a:pt x="296" y="297"/>
                        </a:lnTo>
                        <a:lnTo>
                          <a:pt x="299" y="291"/>
                        </a:lnTo>
                        <a:lnTo>
                          <a:pt x="302" y="284"/>
                        </a:lnTo>
                        <a:lnTo>
                          <a:pt x="303" y="278"/>
                        </a:lnTo>
                        <a:lnTo>
                          <a:pt x="308" y="272"/>
                        </a:lnTo>
                        <a:lnTo>
                          <a:pt x="309" y="269"/>
                        </a:lnTo>
                        <a:lnTo>
                          <a:pt x="311" y="265"/>
                        </a:lnTo>
                        <a:lnTo>
                          <a:pt x="311" y="262"/>
                        </a:lnTo>
                        <a:lnTo>
                          <a:pt x="312" y="258"/>
                        </a:lnTo>
                        <a:lnTo>
                          <a:pt x="312" y="255"/>
                        </a:lnTo>
                        <a:lnTo>
                          <a:pt x="314" y="249"/>
                        </a:lnTo>
                        <a:lnTo>
                          <a:pt x="315" y="245"/>
                        </a:lnTo>
                        <a:lnTo>
                          <a:pt x="315" y="242"/>
                        </a:lnTo>
                        <a:lnTo>
                          <a:pt x="318" y="238"/>
                        </a:lnTo>
                        <a:lnTo>
                          <a:pt x="318" y="234"/>
                        </a:lnTo>
                        <a:lnTo>
                          <a:pt x="318" y="231"/>
                        </a:lnTo>
                        <a:lnTo>
                          <a:pt x="318" y="229"/>
                        </a:lnTo>
                        <a:lnTo>
                          <a:pt x="319" y="225"/>
                        </a:lnTo>
                        <a:lnTo>
                          <a:pt x="319" y="223"/>
                        </a:lnTo>
                        <a:lnTo>
                          <a:pt x="319" y="219"/>
                        </a:lnTo>
                        <a:lnTo>
                          <a:pt x="321" y="218"/>
                        </a:lnTo>
                        <a:lnTo>
                          <a:pt x="322" y="214"/>
                        </a:lnTo>
                        <a:lnTo>
                          <a:pt x="322" y="210"/>
                        </a:lnTo>
                        <a:lnTo>
                          <a:pt x="324" y="208"/>
                        </a:lnTo>
                        <a:lnTo>
                          <a:pt x="324" y="206"/>
                        </a:lnTo>
                        <a:lnTo>
                          <a:pt x="326" y="203"/>
                        </a:lnTo>
                        <a:lnTo>
                          <a:pt x="328" y="201"/>
                        </a:lnTo>
                        <a:lnTo>
                          <a:pt x="328" y="199"/>
                        </a:lnTo>
                        <a:lnTo>
                          <a:pt x="328" y="198"/>
                        </a:lnTo>
                        <a:lnTo>
                          <a:pt x="328" y="193"/>
                        </a:lnTo>
                        <a:lnTo>
                          <a:pt x="328" y="192"/>
                        </a:lnTo>
                        <a:lnTo>
                          <a:pt x="328" y="189"/>
                        </a:lnTo>
                        <a:lnTo>
                          <a:pt x="326" y="188"/>
                        </a:lnTo>
                        <a:lnTo>
                          <a:pt x="326" y="186"/>
                        </a:lnTo>
                        <a:lnTo>
                          <a:pt x="324" y="185"/>
                        </a:lnTo>
                        <a:lnTo>
                          <a:pt x="324" y="182"/>
                        </a:lnTo>
                        <a:lnTo>
                          <a:pt x="321" y="180"/>
                        </a:lnTo>
                        <a:lnTo>
                          <a:pt x="319" y="176"/>
                        </a:lnTo>
                        <a:lnTo>
                          <a:pt x="318" y="175"/>
                        </a:lnTo>
                        <a:lnTo>
                          <a:pt x="314" y="172"/>
                        </a:lnTo>
                        <a:lnTo>
                          <a:pt x="312" y="169"/>
                        </a:lnTo>
                        <a:lnTo>
                          <a:pt x="309" y="166"/>
                        </a:lnTo>
                        <a:lnTo>
                          <a:pt x="308" y="163"/>
                        </a:lnTo>
                        <a:lnTo>
                          <a:pt x="303" y="163"/>
                        </a:lnTo>
                        <a:lnTo>
                          <a:pt x="300" y="162"/>
                        </a:lnTo>
                        <a:lnTo>
                          <a:pt x="296" y="162"/>
                        </a:lnTo>
                        <a:lnTo>
                          <a:pt x="295" y="162"/>
                        </a:lnTo>
                        <a:lnTo>
                          <a:pt x="292" y="162"/>
                        </a:lnTo>
                        <a:lnTo>
                          <a:pt x="290" y="160"/>
                        </a:lnTo>
                        <a:lnTo>
                          <a:pt x="285" y="160"/>
                        </a:lnTo>
                        <a:lnTo>
                          <a:pt x="281" y="160"/>
                        </a:lnTo>
                        <a:lnTo>
                          <a:pt x="277" y="160"/>
                        </a:lnTo>
                        <a:lnTo>
                          <a:pt x="274" y="160"/>
                        </a:lnTo>
                        <a:lnTo>
                          <a:pt x="270" y="160"/>
                        </a:lnTo>
                        <a:lnTo>
                          <a:pt x="267" y="160"/>
                        </a:lnTo>
                        <a:lnTo>
                          <a:pt x="266" y="159"/>
                        </a:lnTo>
                        <a:lnTo>
                          <a:pt x="264" y="159"/>
                        </a:lnTo>
                        <a:lnTo>
                          <a:pt x="263" y="159"/>
                        </a:lnTo>
                        <a:lnTo>
                          <a:pt x="260" y="159"/>
                        </a:lnTo>
                        <a:lnTo>
                          <a:pt x="258" y="160"/>
                        </a:lnTo>
                        <a:lnTo>
                          <a:pt x="257" y="160"/>
                        </a:lnTo>
                        <a:lnTo>
                          <a:pt x="255" y="160"/>
                        </a:lnTo>
                        <a:lnTo>
                          <a:pt x="253" y="160"/>
                        </a:lnTo>
                        <a:lnTo>
                          <a:pt x="250" y="172"/>
                        </a:lnTo>
                        <a:lnTo>
                          <a:pt x="244" y="173"/>
                        </a:lnTo>
                        <a:lnTo>
                          <a:pt x="243" y="175"/>
                        </a:lnTo>
                        <a:lnTo>
                          <a:pt x="241" y="175"/>
                        </a:lnTo>
                        <a:lnTo>
                          <a:pt x="238" y="175"/>
                        </a:lnTo>
                        <a:lnTo>
                          <a:pt x="235" y="176"/>
                        </a:lnTo>
                        <a:lnTo>
                          <a:pt x="234" y="176"/>
                        </a:lnTo>
                        <a:lnTo>
                          <a:pt x="232" y="176"/>
                        </a:lnTo>
                        <a:lnTo>
                          <a:pt x="231" y="176"/>
                        </a:lnTo>
                        <a:lnTo>
                          <a:pt x="229" y="176"/>
                        </a:lnTo>
                        <a:lnTo>
                          <a:pt x="229" y="175"/>
                        </a:lnTo>
                        <a:lnTo>
                          <a:pt x="228" y="175"/>
                        </a:lnTo>
                        <a:lnTo>
                          <a:pt x="225" y="175"/>
                        </a:lnTo>
                        <a:lnTo>
                          <a:pt x="225" y="173"/>
                        </a:lnTo>
                        <a:lnTo>
                          <a:pt x="224" y="173"/>
                        </a:lnTo>
                        <a:lnTo>
                          <a:pt x="224" y="172"/>
                        </a:lnTo>
                        <a:lnTo>
                          <a:pt x="224" y="169"/>
                        </a:lnTo>
                        <a:lnTo>
                          <a:pt x="224" y="168"/>
                        </a:lnTo>
                        <a:lnTo>
                          <a:pt x="222" y="166"/>
                        </a:lnTo>
                        <a:lnTo>
                          <a:pt x="224" y="163"/>
                        </a:lnTo>
                        <a:lnTo>
                          <a:pt x="222" y="162"/>
                        </a:lnTo>
                        <a:lnTo>
                          <a:pt x="222" y="160"/>
                        </a:lnTo>
                        <a:lnTo>
                          <a:pt x="221" y="160"/>
                        </a:lnTo>
                        <a:lnTo>
                          <a:pt x="221" y="159"/>
                        </a:lnTo>
                        <a:lnTo>
                          <a:pt x="221" y="156"/>
                        </a:lnTo>
                        <a:lnTo>
                          <a:pt x="221" y="155"/>
                        </a:lnTo>
                        <a:lnTo>
                          <a:pt x="222" y="155"/>
                        </a:lnTo>
                        <a:lnTo>
                          <a:pt x="222" y="153"/>
                        </a:lnTo>
                        <a:lnTo>
                          <a:pt x="224" y="153"/>
                        </a:lnTo>
                        <a:lnTo>
                          <a:pt x="224" y="152"/>
                        </a:lnTo>
                        <a:lnTo>
                          <a:pt x="224" y="149"/>
                        </a:lnTo>
                        <a:lnTo>
                          <a:pt x="225" y="147"/>
                        </a:lnTo>
                        <a:lnTo>
                          <a:pt x="225" y="146"/>
                        </a:lnTo>
                        <a:lnTo>
                          <a:pt x="225" y="143"/>
                        </a:lnTo>
                        <a:lnTo>
                          <a:pt x="228" y="143"/>
                        </a:lnTo>
                        <a:lnTo>
                          <a:pt x="228" y="142"/>
                        </a:lnTo>
                        <a:lnTo>
                          <a:pt x="228" y="140"/>
                        </a:lnTo>
                        <a:lnTo>
                          <a:pt x="228" y="139"/>
                        </a:lnTo>
                        <a:lnTo>
                          <a:pt x="228" y="136"/>
                        </a:lnTo>
                        <a:lnTo>
                          <a:pt x="228" y="135"/>
                        </a:lnTo>
                        <a:lnTo>
                          <a:pt x="228" y="133"/>
                        </a:lnTo>
                        <a:lnTo>
                          <a:pt x="228" y="130"/>
                        </a:lnTo>
                        <a:lnTo>
                          <a:pt x="228" y="129"/>
                        </a:lnTo>
                        <a:lnTo>
                          <a:pt x="225" y="127"/>
                        </a:lnTo>
                        <a:lnTo>
                          <a:pt x="225" y="126"/>
                        </a:lnTo>
                        <a:lnTo>
                          <a:pt x="225" y="123"/>
                        </a:lnTo>
                        <a:lnTo>
                          <a:pt x="228" y="122"/>
                        </a:lnTo>
                        <a:lnTo>
                          <a:pt x="228" y="120"/>
                        </a:lnTo>
                        <a:lnTo>
                          <a:pt x="228" y="116"/>
                        </a:lnTo>
                        <a:lnTo>
                          <a:pt x="228" y="114"/>
                        </a:lnTo>
                        <a:lnTo>
                          <a:pt x="229" y="113"/>
                        </a:lnTo>
                        <a:lnTo>
                          <a:pt x="229" y="109"/>
                        </a:lnTo>
                        <a:lnTo>
                          <a:pt x="231" y="105"/>
                        </a:lnTo>
                        <a:lnTo>
                          <a:pt x="232" y="103"/>
                        </a:lnTo>
                        <a:lnTo>
                          <a:pt x="232" y="99"/>
                        </a:lnTo>
                        <a:lnTo>
                          <a:pt x="234" y="97"/>
                        </a:lnTo>
                        <a:lnTo>
                          <a:pt x="234" y="96"/>
                        </a:lnTo>
                        <a:lnTo>
                          <a:pt x="234" y="94"/>
                        </a:lnTo>
                        <a:lnTo>
                          <a:pt x="235" y="92"/>
                        </a:lnTo>
                        <a:lnTo>
                          <a:pt x="235" y="90"/>
                        </a:lnTo>
                        <a:lnTo>
                          <a:pt x="238" y="89"/>
                        </a:lnTo>
                        <a:lnTo>
                          <a:pt x="238" y="86"/>
                        </a:lnTo>
                        <a:lnTo>
                          <a:pt x="238" y="84"/>
                        </a:lnTo>
                        <a:lnTo>
                          <a:pt x="239" y="83"/>
                        </a:lnTo>
                        <a:lnTo>
                          <a:pt x="239" y="81"/>
                        </a:lnTo>
                        <a:lnTo>
                          <a:pt x="239" y="79"/>
                        </a:lnTo>
                        <a:lnTo>
                          <a:pt x="239" y="77"/>
                        </a:lnTo>
                        <a:lnTo>
                          <a:pt x="238" y="76"/>
                        </a:lnTo>
                        <a:lnTo>
                          <a:pt x="238" y="73"/>
                        </a:lnTo>
                        <a:lnTo>
                          <a:pt x="238" y="71"/>
                        </a:lnTo>
                        <a:lnTo>
                          <a:pt x="238" y="70"/>
                        </a:lnTo>
                        <a:lnTo>
                          <a:pt x="225" y="34"/>
                        </a:lnTo>
                        <a:lnTo>
                          <a:pt x="221" y="46"/>
                        </a:lnTo>
                        <a:lnTo>
                          <a:pt x="216" y="54"/>
                        </a:lnTo>
                        <a:lnTo>
                          <a:pt x="210" y="63"/>
                        </a:lnTo>
                        <a:lnTo>
                          <a:pt x="203" y="70"/>
                        </a:lnTo>
                        <a:lnTo>
                          <a:pt x="194" y="79"/>
                        </a:lnTo>
                        <a:lnTo>
                          <a:pt x="184" y="89"/>
                        </a:lnTo>
                        <a:lnTo>
                          <a:pt x="177" y="92"/>
                        </a:lnTo>
                        <a:lnTo>
                          <a:pt x="176" y="92"/>
                        </a:lnTo>
                        <a:lnTo>
                          <a:pt x="174" y="90"/>
                        </a:lnTo>
                        <a:lnTo>
                          <a:pt x="171" y="90"/>
                        </a:lnTo>
                        <a:lnTo>
                          <a:pt x="171" y="89"/>
                        </a:lnTo>
                        <a:lnTo>
                          <a:pt x="170" y="89"/>
                        </a:lnTo>
                        <a:lnTo>
                          <a:pt x="168" y="89"/>
                        </a:lnTo>
                        <a:lnTo>
                          <a:pt x="167" y="89"/>
                        </a:lnTo>
                        <a:lnTo>
                          <a:pt x="164" y="89"/>
                        </a:lnTo>
                        <a:lnTo>
                          <a:pt x="163" y="89"/>
                        </a:lnTo>
                        <a:lnTo>
                          <a:pt x="163" y="90"/>
                        </a:lnTo>
                        <a:lnTo>
                          <a:pt x="161" y="90"/>
                        </a:lnTo>
                        <a:lnTo>
                          <a:pt x="161" y="92"/>
                        </a:lnTo>
                        <a:lnTo>
                          <a:pt x="160" y="92"/>
                        </a:lnTo>
                        <a:lnTo>
                          <a:pt x="158" y="94"/>
                        </a:lnTo>
                        <a:lnTo>
                          <a:pt x="157" y="96"/>
                        </a:lnTo>
                        <a:lnTo>
                          <a:pt x="154" y="96"/>
                        </a:lnTo>
                        <a:lnTo>
                          <a:pt x="152" y="96"/>
                        </a:lnTo>
                        <a:lnTo>
                          <a:pt x="151" y="94"/>
                        </a:lnTo>
                        <a:lnTo>
                          <a:pt x="149" y="94"/>
                        </a:lnTo>
                        <a:lnTo>
                          <a:pt x="149" y="92"/>
                        </a:lnTo>
                        <a:lnTo>
                          <a:pt x="148" y="92"/>
                        </a:lnTo>
                        <a:lnTo>
                          <a:pt x="145" y="92"/>
                        </a:lnTo>
                        <a:lnTo>
                          <a:pt x="145" y="94"/>
                        </a:lnTo>
                        <a:lnTo>
                          <a:pt x="144" y="96"/>
                        </a:lnTo>
                        <a:lnTo>
                          <a:pt x="144" y="97"/>
                        </a:lnTo>
                        <a:lnTo>
                          <a:pt x="142" y="97"/>
                        </a:lnTo>
                        <a:lnTo>
                          <a:pt x="141" y="97"/>
                        </a:lnTo>
                        <a:lnTo>
                          <a:pt x="139" y="96"/>
                        </a:lnTo>
                        <a:lnTo>
                          <a:pt x="139" y="94"/>
                        </a:lnTo>
                        <a:lnTo>
                          <a:pt x="139" y="92"/>
                        </a:lnTo>
                        <a:lnTo>
                          <a:pt x="137" y="90"/>
                        </a:lnTo>
                        <a:lnTo>
                          <a:pt x="137" y="92"/>
                        </a:lnTo>
                        <a:lnTo>
                          <a:pt x="137" y="94"/>
                        </a:lnTo>
                        <a:lnTo>
                          <a:pt x="135" y="96"/>
                        </a:lnTo>
                        <a:lnTo>
                          <a:pt x="134" y="97"/>
                        </a:lnTo>
                        <a:lnTo>
                          <a:pt x="132" y="97"/>
                        </a:lnTo>
                        <a:lnTo>
                          <a:pt x="132" y="99"/>
                        </a:lnTo>
                        <a:lnTo>
                          <a:pt x="130" y="97"/>
                        </a:lnTo>
                        <a:lnTo>
                          <a:pt x="128" y="96"/>
                        </a:lnTo>
                        <a:lnTo>
                          <a:pt x="128" y="94"/>
                        </a:lnTo>
                        <a:lnTo>
                          <a:pt x="118" y="90"/>
                        </a:lnTo>
                        <a:lnTo>
                          <a:pt x="115" y="81"/>
                        </a:lnTo>
                        <a:lnTo>
                          <a:pt x="113" y="81"/>
                        </a:lnTo>
                        <a:lnTo>
                          <a:pt x="112" y="81"/>
                        </a:lnTo>
                        <a:lnTo>
                          <a:pt x="109" y="79"/>
                        </a:lnTo>
                        <a:lnTo>
                          <a:pt x="107" y="79"/>
                        </a:lnTo>
                        <a:lnTo>
                          <a:pt x="106" y="79"/>
                        </a:lnTo>
                        <a:lnTo>
                          <a:pt x="104" y="79"/>
                        </a:lnTo>
                        <a:lnTo>
                          <a:pt x="103" y="79"/>
                        </a:lnTo>
                        <a:lnTo>
                          <a:pt x="100" y="79"/>
                        </a:lnTo>
                        <a:lnTo>
                          <a:pt x="99" y="79"/>
                        </a:lnTo>
                        <a:lnTo>
                          <a:pt x="96" y="79"/>
                        </a:lnTo>
                        <a:lnTo>
                          <a:pt x="94" y="79"/>
                        </a:lnTo>
                        <a:lnTo>
                          <a:pt x="92" y="79"/>
                        </a:lnTo>
                        <a:lnTo>
                          <a:pt x="90" y="77"/>
                        </a:lnTo>
                        <a:lnTo>
                          <a:pt x="90" y="76"/>
                        </a:lnTo>
                        <a:lnTo>
                          <a:pt x="89" y="76"/>
                        </a:lnTo>
                        <a:lnTo>
                          <a:pt x="89" y="73"/>
                        </a:lnTo>
                        <a:lnTo>
                          <a:pt x="87" y="71"/>
                        </a:lnTo>
                        <a:lnTo>
                          <a:pt x="87" y="70"/>
                        </a:lnTo>
                        <a:lnTo>
                          <a:pt x="84" y="68"/>
                        </a:lnTo>
                        <a:lnTo>
                          <a:pt x="83" y="66"/>
                        </a:lnTo>
                        <a:lnTo>
                          <a:pt x="81" y="64"/>
                        </a:lnTo>
                        <a:lnTo>
                          <a:pt x="80" y="63"/>
                        </a:lnTo>
                        <a:lnTo>
                          <a:pt x="78" y="59"/>
                        </a:lnTo>
                        <a:lnTo>
                          <a:pt x="77" y="59"/>
                        </a:lnTo>
                        <a:lnTo>
                          <a:pt x="77" y="57"/>
                        </a:lnTo>
                        <a:lnTo>
                          <a:pt x="74" y="54"/>
                        </a:lnTo>
                        <a:lnTo>
                          <a:pt x="74" y="53"/>
                        </a:lnTo>
                        <a:lnTo>
                          <a:pt x="77" y="51"/>
                        </a:lnTo>
                        <a:lnTo>
                          <a:pt x="78" y="51"/>
                        </a:lnTo>
                        <a:lnTo>
                          <a:pt x="80" y="53"/>
                        </a:lnTo>
                        <a:lnTo>
                          <a:pt x="81" y="54"/>
                        </a:lnTo>
                        <a:lnTo>
                          <a:pt x="83" y="57"/>
                        </a:lnTo>
                        <a:lnTo>
                          <a:pt x="84" y="59"/>
                        </a:lnTo>
                        <a:lnTo>
                          <a:pt x="87" y="59"/>
                        </a:lnTo>
                        <a:lnTo>
                          <a:pt x="89" y="59"/>
                        </a:lnTo>
                        <a:lnTo>
                          <a:pt x="89" y="57"/>
                        </a:lnTo>
                        <a:lnTo>
                          <a:pt x="90" y="54"/>
                        </a:lnTo>
                        <a:lnTo>
                          <a:pt x="90" y="53"/>
                        </a:lnTo>
                        <a:lnTo>
                          <a:pt x="90" y="51"/>
                        </a:lnTo>
                        <a:lnTo>
                          <a:pt x="90" y="50"/>
                        </a:lnTo>
                        <a:lnTo>
                          <a:pt x="90" y="47"/>
                        </a:lnTo>
                        <a:lnTo>
                          <a:pt x="90" y="46"/>
                        </a:lnTo>
                        <a:lnTo>
                          <a:pt x="92" y="46"/>
                        </a:lnTo>
                        <a:lnTo>
                          <a:pt x="92" y="44"/>
                        </a:lnTo>
                        <a:lnTo>
                          <a:pt x="92" y="43"/>
                        </a:lnTo>
                        <a:lnTo>
                          <a:pt x="92" y="40"/>
                        </a:lnTo>
                        <a:lnTo>
                          <a:pt x="92" y="38"/>
                        </a:lnTo>
                        <a:lnTo>
                          <a:pt x="92" y="37"/>
                        </a:lnTo>
                        <a:lnTo>
                          <a:pt x="92" y="34"/>
                        </a:lnTo>
                        <a:lnTo>
                          <a:pt x="92" y="33"/>
                        </a:lnTo>
                        <a:lnTo>
                          <a:pt x="90" y="31"/>
                        </a:lnTo>
                        <a:lnTo>
                          <a:pt x="90" y="30"/>
                        </a:lnTo>
                        <a:lnTo>
                          <a:pt x="90" y="27"/>
                        </a:lnTo>
                        <a:lnTo>
                          <a:pt x="90" y="25"/>
                        </a:lnTo>
                        <a:lnTo>
                          <a:pt x="92" y="25"/>
                        </a:lnTo>
                        <a:lnTo>
                          <a:pt x="94" y="25"/>
                        </a:lnTo>
                        <a:lnTo>
                          <a:pt x="94" y="27"/>
                        </a:lnTo>
                        <a:lnTo>
                          <a:pt x="96" y="27"/>
                        </a:lnTo>
                        <a:lnTo>
                          <a:pt x="97" y="27"/>
                        </a:lnTo>
                        <a:lnTo>
                          <a:pt x="97" y="30"/>
                        </a:lnTo>
                        <a:lnTo>
                          <a:pt x="97" y="31"/>
                        </a:lnTo>
                        <a:lnTo>
                          <a:pt x="97" y="33"/>
                        </a:lnTo>
                        <a:lnTo>
                          <a:pt x="97" y="34"/>
                        </a:lnTo>
                        <a:lnTo>
                          <a:pt x="97" y="37"/>
                        </a:lnTo>
                        <a:lnTo>
                          <a:pt x="97" y="38"/>
                        </a:lnTo>
                        <a:lnTo>
                          <a:pt x="97" y="40"/>
                        </a:lnTo>
                        <a:lnTo>
                          <a:pt x="97" y="43"/>
                        </a:lnTo>
                        <a:lnTo>
                          <a:pt x="97" y="44"/>
                        </a:lnTo>
                        <a:lnTo>
                          <a:pt x="97" y="46"/>
                        </a:lnTo>
                        <a:lnTo>
                          <a:pt x="97" y="47"/>
                        </a:lnTo>
                        <a:lnTo>
                          <a:pt x="99" y="47"/>
                        </a:lnTo>
                        <a:lnTo>
                          <a:pt x="99" y="50"/>
                        </a:lnTo>
                        <a:lnTo>
                          <a:pt x="99" y="51"/>
                        </a:lnTo>
                        <a:lnTo>
                          <a:pt x="100" y="51"/>
                        </a:lnTo>
                        <a:lnTo>
                          <a:pt x="103" y="53"/>
                        </a:lnTo>
                        <a:lnTo>
                          <a:pt x="103" y="54"/>
                        </a:lnTo>
                        <a:lnTo>
                          <a:pt x="100" y="54"/>
                        </a:lnTo>
                        <a:lnTo>
                          <a:pt x="100" y="57"/>
                        </a:lnTo>
                        <a:lnTo>
                          <a:pt x="100" y="59"/>
                        </a:lnTo>
                        <a:lnTo>
                          <a:pt x="100" y="60"/>
                        </a:lnTo>
                        <a:lnTo>
                          <a:pt x="99" y="60"/>
                        </a:lnTo>
                        <a:lnTo>
                          <a:pt x="99" y="63"/>
                        </a:lnTo>
                        <a:lnTo>
                          <a:pt x="99" y="64"/>
                        </a:lnTo>
                        <a:lnTo>
                          <a:pt x="99" y="66"/>
                        </a:lnTo>
                        <a:lnTo>
                          <a:pt x="100" y="66"/>
                        </a:lnTo>
                        <a:lnTo>
                          <a:pt x="103" y="66"/>
                        </a:lnTo>
                        <a:lnTo>
                          <a:pt x="104" y="66"/>
                        </a:lnTo>
                        <a:lnTo>
                          <a:pt x="106" y="64"/>
                        </a:lnTo>
                        <a:lnTo>
                          <a:pt x="107" y="64"/>
                        </a:lnTo>
                        <a:lnTo>
                          <a:pt x="109" y="63"/>
                        </a:lnTo>
                        <a:lnTo>
                          <a:pt x="112" y="60"/>
                        </a:lnTo>
                        <a:lnTo>
                          <a:pt x="112" y="59"/>
                        </a:lnTo>
                        <a:lnTo>
                          <a:pt x="109" y="57"/>
                        </a:lnTo>
                        <a:lnTo>
                          <a:pt x="112" y="54"/>
                        </a:lnTo>
                        <a:lnTo>
                          <a:pt x="113" y="54"/>
                        </a:lnTo>
                        <a:lnTo>
                          <a:pt x="113" y="57"/>
                        </a:lnTo>
                        <a:lnTo>
                          <a:pt x="115" y="57"/>
                        </a:lnTo>
                        <a:lnTo>
                          <a:pt x="116" y="59"/>
                        </a:lnTo>
                        <a:lnTo>
                          <a:pt x="118" y="59"/>
                        </a:lnTo>
                        <a:lnTo>
                          <a:pt x="119" y="60"/>
                        </a:lnTo>
                        <a:lnTo>
                          <a:pt x="122" y="60"/>
                        </a:lnTo>
                        <a:lnTo>
                          <a:pt x="123" y="63"/>
                        </a:lnTo>
                        <a:lnTo>
                          <a:pt x="125" y="63"/>
                        </a:lnTo>
                        <a:lnTo>
                          <a:pt x="126" y="63"/>
                        </a:lnTo>
                        <a:lnTo>
                          <a:pt x="128" y="63"/>
                        </a:lnTo>
                        <a:lnTo>
                          <a:pt x="130" y="63"/>
                        </a:lnTo>
                        <a:lnTo>
                          <a:pt x="132" y="60"/>
                        </a:lnTo>
                        <a:lnTo>
                          <a:pt x="132" y="59"/>
                        </a:lnTo>
                        <a:lnTo>
                          <a:pt x="132" y="57"/>
                        </a:lnTo>
                        <a:lnTo>
                          <a:pt x="130" y="57"/>
                        </a:lnTo>
                        <a:lnTo>
                          <a:pt x="130" y="54"/>
                        </a:lnTo>
                        <a:lnTo>
                          <a:pt x="128" y="54"/>
                        </a:lnTo>
                        <a:lnTo>
                          <a:pt x="126" y="54"/>
                        </a:lnTo>
                        <a:lnTo>
                          <a:pt x="125" y="53"/>
                        </a:lnTo>
                        <a:lnTo>
                          <a:pt x="123" y="53"/>
                        </a:lnTo>
                        <a:lnTo>
                          <a:pt x="122" y="51"/>
                        </a:lnTo>
                        <a:lnTo>
                          <a:pt x="119" y="51"/>
                        </a:lnTo>
                        <a:lnTo>
                          <a:pt x="118" y="51"/>
                        </a:lnTo>
                        <a:lnTo>
                          <a:pt x="116" y="50"/>
                        </a:lnTo>
                        <a:lnTo>
                          <a:pt x="115" y="50"/>
                        </a:lnTo>
                        <a:lnTo>
                          <a:pt x="113" y="50"/>
                        </a:lnTo>
                        <a:lnTo>
                          <a:pt x="113" y="47"/>
                        </a:lnTo>
                        <a:lnTo>
                          <a:pt x="112" y="47"/>
                        </a:lnTo>
                        <a:lnTo>
                          <a:pt x="109" y="47"/>
                        </a:lnTo>
                        <a:lnTo>
                          <a:pt x="109" y="46"/>
                        </a:lnTo>
                        <a:lnTo>
                          <a:pt x="112" y="44"/>
                        </a:lnTo>
                        <a:lnTo>
                          <a:pt x="113" y="44"/>
                        </a:lnTo>
                        <a:lnTo>
                          <a:pt x="113" y="43"/>
                        </a:lnTo>
                        <a:lnTo>
                          <a:pt x="115" y="43"/>
                        </a:lnTo>
                        <a:lnTo>
                          <a:pt x="116" y="43"/>
                        </a:lnTo>
                        <a:lnTo>
                          <a:pt x="118" y="43"/>
                        </a:lnTo>
                        <a:lnTo>
                          <a:pt x="119" y="40"/>
                        </a:lnTo>
                        <a:lnTo>
                          <a:pt x="122" y="40"/>
                        </a:lnTo>
                        <a:lnTo>
                          <a:pt x="123" y="40"/>
                        </a:lnTo>
                        <a:lnTo>
                          <a:pt x="125" y="38"/>
                        </a:lnTo>
                        <a:lnTo>
                          <a:pt x="126" y="38"/>
                        </a:lnTo>
                        <a:lnTo>
                          <a:pt x="128" y="37"/>
                        </a:lnTo>
                        <a:lnTo>
                          <a:pt x="130" y="37"/>
                        </a:lnTo>
                        <a:lnTo>
                          <a:pt x="132" y="34"/>
                        </a:lnTo>
                        <a:lnTo>
                          <a:pt x="134" y="34"/>
                        </a:lnTo>
                        <a:lnTo>
                          <a:pt x="135" y="33"/>
                        </a:lnTo>
                        <a:lnTo>
                          <a:pt x="137" y="31"/>
                        </a:lnTo>
                        <a:lnTo>
                          <a:pt x="139" y="31"/>
                        </a:lnTo>
                        <a:lnTo>
                          <a:pt x="141" y="30"/>
                        </a:lnTo>
                        <a:lnTo>
                          <a:pt x="142" y="27"/>
                        </a:lnTo>
                        <a:lnTo>
                          <a:pt x="144" y="27"/>
                        </a:lnTo>
                        <a:lnTo>
                          <a:pt x="145" y="25"/>
                        </a:lnTo>
                        <a:lnTo>
                          <a:pt x="148" y="24"/>
                        </a:lnTo>
                        <a:lnTo>
                          <a:pt x="149" y="24"/>
                        </a:lnTo>
                        <a:lnTo>
                          <a:pt x="151" y="21"/>
                        </a:lnTo>
                        <a:lnTo>
                          <a:pt x="152" y="21"/>
                        </a:lnTo>
                        <a:lnTo>
                          <a:pt x="154" y="21"/>
                        </a:lnTo>
                        <a:lnTo>
                          <a:pt x="154" y="20"/>
                        </a:lnTo>
                        <a:lnTo>
                          <a:pt x="157" y="20"/>
                        </a:lnTo>
                        <a:lnTo>
                          <a:pt x="158" y="20"/>
                        </a:lnTo>
                        <a:lnTo>
                          <a:pt x="158" y="18"/>
                        </a:lnTo>
                        <a:lnTo>
                          <a:pt x="160" y="18"/>
                        </a:lnTo>
                        <a:lnTo>
                          <a:pt x="161" y="17"/>
                        </a:lnTo>
                        <a:lnTo>
                          <a:pt x="163" y="14"/>
                        </a:lnTo>
                        <a:lnTo>
                          <a:pt x="164" y="14"/>
                        </a:lnTo>
                        <a:lnTo>
                          <a:pt x="164" y="13"/>
                        </a:lnTo>
                        <a:lnTo>
                          <a:pt x="167" y="13"/>
                        </a:lnTo>
                        <a:lnTo>
                          <a:pt x="168" y="13"/>
                        </a:lnTo>
                        <a:lnTo>
                          <a:pt x="168" y="11"/>
                        </a:lnTo>
                        <a:lnTo>
                          <a:pt x="170" y="11"/>
                        </a:lnTo>
                        <a:lnTo>
                          <a:pt x="176" y="5"/>
                        </a:lnTo>
                        <a:lnTo>
                          <a:pt x="180" y="4"/>
                        </a:lnTo>
                        <a:lnTo>
                          <a:pt x="184" y="1"/>
                        </a:lnTo>
                        <a:lnTo>
                          <a:pt x="190" y="0"/>
                        </a:lnTo>
                        <a:lnTo>
                          <a:pt x="194" y="1"/>
                        </a:lnTo>
                        <a:lnTo>
                          <a:pt x="193" y="1"/>
                        </a:lnTo>
                        <a:lnTo>
                          <a:pt x="194" y="1"/>
                        </a:lnTo>
                        <a:lnTo>
                          <a:pt x="193" y="4"/>
                        </a:lnTo>
                        <a:lnTo>
                          <a:pt x="196" y="0"/>
                        </a:lnTo>
                        <a:lnTo>
                          <a:pt x="199" y="1"/>
                        </a:lnTo>
                        <a:lnTo>
                          <a:pt x="203" y="1"/>
                        </a:lnTo>
                        <a:lnTo>
                          <a:pt x="206" y="4"/>
                        </a:lnTo>
                        <a:lnTo>
                          <a:pt x="210" y="5"/>
                        </a:lnTo>
                        <a:lnTo>
                          <a:pt x="213" y="5"/>
                        </a:lnTo>
                        <a:lnTo>
                          <a:pt x="212" y="5"/>
                        </a:lnTo>
                        <a:lnTo>
                          <a:pt x="215" y="5"/>
                        </a:lnTo>
                        <a:lnTo>
                          <a:pt x="219" y="7"/>
                        </a:lnTo>
                        <a:lnTo>
                          <a:pt x="225" y="8"/>
                        </a:lnTo>
                        <a:lnTo>
                          <a:pt x="225" y="11"/>
                        </a:lnTo>
                        <a:lnTo>
                          <a:pt x="228" y="13"/>
                        </a:lnTo>
                        <a:lnTo>
                          <a:pt x="229" y="14"/>
                        </a:lnTo>
                        <a:lnTo>
                          <a:pt x="229" y="17"/>
                        </a:lnTo>
                        <a:lnTo>
                          <a:pt x="231" y="18"/>
                        </a:lnTo>
                        <a:lnTo>
                          <a:pt x="231" y="20"/>
                        </a:lnTo>
                        <a:lnTo>
                          <a:pt x="231" y="21"/>
                        </a:lnTo>
                        <a:lnTo>
                          <a:pt x="231" y="24"/>
                        </a:lnTo>
                        <a:lnTo>
                          <a:pt x="225" y="3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33" name="Rectangle 25"/>
                <p:cNvSpPr>
                  <a:spLocks noChangeArrowheads="1"/>
                </p:cNvSpPr>
                <p:nvPr/>
              </p:nvSpPr>
              <p:spPr bwMode="auto">
                <a:xfrm>
                  <a:off x="4580" y="1454"/>
                  <a:ext cx="145" cy="9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1" name="Group 26"/>
              <p:cNvGrpSpPr>
                <a:grpSpLocks/>
              </p:cNvGrpSpPr>
              <p:nvPr/>
            </p:nvGrpSpPr>
            <p:grpSpPr bwMode="auto">
              <a:xfrm>
                <a:off x="1476" y="1455"/>
                <a:ext cx="172" cy="116"/>
                <a:chOff x="3195" y="1621"/>
                <a:chExt cx="120" cy="88"/>
              </a:xfrm>
              <a:grpFill/>
            </p:grpSpPr>
            <p:sp>
              <p:nvSpPr>
                <p:cNvPr id="30" name="Freeform 27"/>
                <p:cNvSpPr>
                  <a:spLocks/>
                </p:cNvSpPr>
                <p:nvPr/>
              </p:nvSpPr>
              <p:spPr bwMode="auto">
                <a:xfrm>
                  <a:off x="3195" y="1621"/>
                  <a:ext cx="120" cy="88"/>
                </a:xfrm>
                <a:custGeom>
                  <a:avLst/>
                  <a:gdLst>
                    <a:gd name="T0" fmla="*/ 73 w 120"/>
                    <a:gd name="T1" fmla="*/ 74 h 88"/>
                    <a:gd name="T2" fmla="*/ 81 w 120"/>
                    <a:gd name="T3" fmla="*/ 79 h 88"/>
                    <a:gd name="T4" fmla="*/ 88 w 120"/>
                    <a:gd name="T5" fmla="*/ 81 h 88"/>
                    <a:gd name="T6" fmla="*/ 99 w 120"/>
                    <a:gd name="T7" fmla="*/ 83 h 88"/>
                    <a:gd name="T8" fmla="*/ 107 w 120"/>
                    <a:gd name="T9" fmla="*/ 83 h 88"/>
                    <a:gd name="T10" fmla="*/ 120 w 120"/>
                    <a:gd name="T11" fmla="*/ 79 h 88"/>
                    <a:gd name="T12" fmla="*/ 120 w 120"/>
                    <a:gd name="T13" fmla="*/ 70 h 88"/>
                    <a:gd name="T14" fmla="*/ 105 w 120"/>
                    <a:gd name="T15" fmla="*/ 60 h 88"/>
                    <a:gd name="T16" fmla="*/ 94 w 120"/>
                    <a:gd name="T17" fmla="*/ 51 h 88"/>
                    <a:gd name="T18" fmla="*/ 81 w 120"/>
                    <a:gd name="T19" fmla="*/ 42 h 88"/>
                    <a:gd name="T20" fmla="*/ 69 w 120"/>
                    <a:gd name="T21" fmla="*/ 35 h 88"/>
                    <a:gd name="T22" fmla="*/ 60 w 120"/>
                    <a:gd name="T23" fmla="*/ 28 h 88"/>
                    <a:gd name="T24" fmla="*/ 51 w 120"/>
                    <a:gd name="T25" fmla="*/ 21 h 88"/>
                    <a:gd name="T26" fmla="*/ 43 w 120"/>
                    <a:gd name="T27" fmla="*/ 16 h 88"/>
                    <a:gd name="T28" fmla="*/ 34 w 120"/>
                    <a:gd name="T29" fmla="*/ 7 h 88"/>
                    <a:gd name="T30" fmla="*/ 19 w 120"/>
                    <a:gd name="T31" fmla="*/ 0 h 88"/>
                    <a:gd name="T32" fmla="*/ 6 w 120"/>
                    <a:gd name="T33" fmla="*/ 12 h 88"/>
                    <a:gd name="T34" fmla="*/ 0 w 120"/>
                    <a:gd name="T35" fmla="*/ 30 h 88"/>
                    <a:gd name="T36" fmla="*/ 2 w 120"/>
                    <a:gd name="T37" fmla="*/ 56 h 88"/>
                    <a:gd name="T38" fmla="*/ 2 w 120"/>
                    <a:gd name="T39" fmla="*/ 67 h 88"/>
                    <a:gd name="T40" fmla="*/ 11 w 120"/>
                    <a:gd name="T41" fmla="*/ 74 h 88"/>
                    <a:gd name="T42" fmla="*/ 30 w 120"/>
                    <a:gd name="T43" fmla="*/ 88 h 88"/>
                    <a:gd name="T44" fmla="*/ 43 w 120"/>
                    <a:gd name="T45" fmla="*/ 83 h 88"/>
                    <a:gd name="T46" fmla="*/ 49 w 120"/>
                    <a:gd name="T47" fmla="*/ 65 h 88"/>
                    <a:gd name="T48" fmla="*/ 45 w 120"/>
                    <a:gd name="T49" fmla="*/ 53 h 88"/>
                    <a:gd name="T50" fmla="*/ 58 w 120"/>
                    <a:gd name="T51" fmla="*/ 62 h 88"/>
                    <a:gd name="T52" fmla="*/ 66 w 120"/>
                    <a:gd name="T53" fmla="*/ 72 h 88"/>
                    <a:gd name="T54" fmla="*/ 73 w 120"/>
                    <a:gd name="T55" fmla="*/ 74 h 8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20"/>
                    <a:gd name="T85" fmla="*/ 0 h 88"/>
                    <a:gd name="T86" fmla="*/ 120 w 120"/>
                    <a:gd name="T87" fmla="*/ 88 h 8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20" h="88">
                      <a:moveTo>
                        <a:pt x="73" y="74"/>
                      </a:moveTo>
                      <a:lnTo>
                        <a:pt x="81" y="79"/>
                      </a:lnTo>
                      <a:lnTo>
                        <a:pt x="88" y="81"/>
                      </a:lnTo>
                      <a:lnTo>
                        <a:pt x="99" y="83"/>
                      </a:lnTo>
                      <a:lnTo>
                        <a:pt x="107" y="83"/>
                      </a:lnTo>
                      <a:lnTo>
                        <a:pt x="120" y="79"/>
                      </a:lnTo>
                      <a:lnTo>
                        <a:pt x="120" y="70"/>
                      </a:lnTo>
                      <a:lnTo>
                        <a:pt x="105" y="60"/>
                      </a:lnTo>
                      <a:lnTo>
                        <a:pt x="94" y="51"/>
                      </a:lnTo>
                      <a:lnTo>
                        <a:pt x="81" y="42"/>
                      </a:lnTo>
                      <a:lnTo>
                        <a:pt x="69" y="35"/>
                      </a:lnTo>
                      <a:lnTo>
                        <a:pt x="60" y="28"/>
                      </a:lnTo>
                      <a:lnTo>
                        <a:pt x="51" y="21"/>
                      </a:lnTo>
                      <a:lnTo>
                        <a:pt x="43" y="16"/>
                      </a:lnTo>
                      <a:lnTo>
                        <a:pt x="34" y="7"/>
                      </a:lnTo>
                      <a:lnTo>
                        <a:pt x="19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2" y="56"/>
                      </a:lnTo>
                      <a:lnTo>
                        <a:pt x="2" y="67"/>
                      </a:lnTo>
                      <a:lnTo>
                        <a:pt x="11" y="74"/>
                      </a:lnTo>
                      <a:lnTo>
                        <a:pt x="30" y="88"/>
                      </a:lnTo>
                      <a:lnTo>
                        <a:pt x="43" y="83"/>
                      </a:lnTo>
                      <a:lnTo>
                        <a:pt x="49" y="65"/>
                      </a:lnTo>
                      <a:lnTo>
                        <a:pt x="45" y="53"/>
                      </a:lnTo>
                      <a:lnTo>
                        <a:pt x="58" y="62"/>
                      </a:lnTo>
                      <a:lnTo>
                        <a:pt x="66" y="72"/>
                      </a:lnTo>
                      <a:lnTo>
                        <a:pt x="73" y="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Freeform 28"/>
                <p:cNvSpPr>
                  <a:spLocks/>
                </p:cNvSpPr>
                <p:nvPr/>
              </p:nvSpPr>
              <p:spPr bwMode="auto">
                <a:xfrm>
                  <a:off x="3195" y="1621"/>
                  <a:ext cx="120" cy="88"/>
                </a:xfrm>
                <a:custGeom>
                  <a:avLst/>
                  <a:gdLst>
                    <a:gd name="T0" fmla="*/ 73 w 120"/>
                    <a:gd name="T1" fmla="*/ 74 h 88"/>
                    <a:gd name="T2" fmla="*/ 81 w 120"/>
                    <a:gd name="T3" fmla="*/ 79 h 88"/>
                    <a:gd name="T4" fmla="*/ 88 w 120"/>
                    <a:gd name="T5" fmla="*/ 81 h 88"/>
                    <a:gd name="T6" fmla="*/ 99 w 120"/>
                    <a:gd name="T7" fmla="*/ 83 h 88"/>
                    <a:gd name="T8" fmla="*/ 107 w 120"/>
                    <a:gd name="T9" fmla="*/ 83 h 88"/>
                    <a:gd name="T10" fmla="*/ 120 w 120"/>
                    <a:gd name="T11" fmla="*/ 79 h 88"/>
                    <a:gd name="T12" fmla="*/ 120 w 120"/>
                    <a:gd name="T13" fmla="*/ 70 h 88"/>
                    <a:gd name="T14" fmla="*/ 105 w 120"/>
                    <a:gd name="T15" fmla="*/ 60 h 88"/>
                    <a:gd name="T16" fmla="*/ 94 w 120"/>
                    <a:gd name="T17" fmla="*/ 51 h 88"/>
                    <a:gd name="T18" fmla="*/ 81 w 120"/>
                    <a:gd name="T19" fmla="*/ 42 h 88"/>
                    <a:gd name="T20" fmla="*/ 69 w 120"/>
                    <a:gd name="T21" fmla="*/ 35 h 88"/>
                    <a:gd name="T22" fmla="*/ 60 w 120"/>
                    <a:gd name="T23" fmla="*/ 28 h 88"/>
                    <a:gd name="T24" fmla="*/ 51 w 120"/>
                    <a:gd name="T25" fmla="*/ 21 h 88"/>
                    <a:gd name="T26" fmla="*/ 43 w 120"/>
                    <a:gd name="T27" fmla="*/ 16 h 88"/>
                    <a:gd name="T28" fmla="*/ 34 w 120"/>
                    <a:gd name="T29" fmla="*/ 7 h 88"/>
                    <a:gd name="T30" fmla="*/ 19 w 120"/>
                    <a:gd name="T31" fmla="*/ 0 h 88"/>
                    <a:gd name="T32" fmla="*/ 6 w 120"/>
                    <a:gd name="T33" fmla="*/ 12 h 88"/>
                    <a:gd name="T34" fmla="*/ 0 w 120"/>
                    <a:gd name="T35" fmla="*/ 30 h 88"/>
                    <a:gd name="T36" fmla="*/ 2 w 120"/>
                    <a:gd name="T37" fmla="*/ 56 h 88"/>
                    <a:gd name="T38" fmla="*/ 2 w 120"/>
                    <a:gd name="T39" fmla="*/ 67 h 88"/>
                    <a:gd name="T40" fmla="*/ 11 w 120"/>
                    <a:gd name="T41" fmla="*/ 74 h 88"/>
                    <a:gd name="T42" fmla="*/ 30 w 120"/>
                    <a:gd name="T43" fmla="*/ 88 h 88"/>
                    <a:gd name="T44" fmla="*/ 43 w 120"/>
                    <a:gd name="T45" fmla="*/ 83 h 88"/>
                    <a:gd name="T46" fmla="*/ 49 w 120"/>
                    <a:gd name="T47" fmla="*/ 65 h 88"/>
                    <a:gd name="T48" fmla="*/ 45 w 120"/>
                    <a:gd name="T49" fmla="*/ 53 h 88"/>
                    <a:gd name="T50" fmla="*/ 58 w 120"/>
                    <a:gd name="T51" fmla="*/ 62 h 88"/>
                    <a:gd name="T52" fmla="*/ 66 w 120"/>
                    <a:gd name="T53" fmla="*/ 72 h 88"/>
                    <a:gd name="T54" fmla="*/ 73 w 120"/>
                    <a:gd name="T55" fmla="*/ 74 h 8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20"/>
                    <a:gd name="T85" fmla="*/ 0 h 88"/>
                    <a:gd name="T86" fmla="*/ 120 w 120"/>
                    <a:gd name="T87" fmla="*/ 88 h 8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20" h="88">
                      <a:moveTo>
                        <a:pt x="73" y="74"/>
                      </a:moveTo>
                      <a:lnTo>
                        <a:pt x="81" y="79"/>
                      </a:lnTo>
                      <a:lnTo>
                        <a:pt x="88" y="81"/>
                      </a:lnTo>
                      <a:lnTo>
                        <a:pt x="99" y="83"/>
                      </a:lnTo>
                      <a:lnTo>
                        <a:pt x="107" y="83"/>
                      </a:lnTo>
                      <a:lnTo>
                        <a:pt x="120" y="79"/>
                      </a:lnTo>
                      <a:lnTo>
                        <a:pt x="120" y="70"/>
                      </a:lnTo>
                      <a:lnTo>
                        <a:pt x="105" y="60"/>
                      </a:lnTo>
                      <a:lnTo>
                        <a:pt x="94" y="51"/>
                      </a:lnTo>
                      <a:lnTo>
                        <a:pt x="81" y="42"/>
                      </a:lnTo>
                      <a:lnTo>
                        <a:pt x="69" y="35"/>
                      </a:lnTo>
                      <a:lnTo>
                        <a:pt x="60" y="28"/>
                      </a:lnTo>
                      <a:lnTo>
                        <a:pt x="51" y="21"/>
                      </a:lnTo>
                      <a:lnTo>
                        <a:pt x="43" y="16"/>
                      </a:lnTo>
                      <a:lnTo>
                        <a:pt x="34" y="7"/>
                      </a:lnTo>
                      <a:lnTo>
                        <a:pt x="19" y="0"/>
                      </a:lnTo>
                      <a:lnTo>
                        <a:pt x="6" y="12"/>
                      </a:lnTo>
                      <a:lnTo>
                        <a:pt x="0" y="30"/>
                      </a:lnTo>
                      <a:lnTo>
                        <a:pt x="2" y="56"/>
                      </a:lnTo>
                      <a:lnTo>
                        <a:pt x="2" y="67"/>
                      </a:lnTo>
                      <a:lnTo>
                        <a:pt x="11" y="74"/>
                      </a:lnTo>
                      <a:lnTo>
                        <a:pt x="30" y="88"/>
                      </a:lnTo>
                      <a:lnTo>
                        <a:pt x="43" y="83"/>
                      </a:lnTo>
                      <a:lnTo>
                        <a:pt x="49" y="65"/>
                      </a:lnTo>
                      <a:lnTo>
                        <a:pt x="45" y="53"/>
                      </a:lnTo>
                      <a:lnTo>
                        <a:pt x="58" y="62"/>
                      </a:lnTo>
                      <a:lnTo>
                        <a:pt x="66" y="72"/>
                      </a:lnTo>
                      <a:lnTo>
                        <a:pt x="73" y="74"/>
                      </a:lnTo>
                    </a:path>
                  </a:pathLst>
                </a:custGeom>
                <a:grpFill/>
                <a:ln w="1588">
                  <a:noFill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" name="Freeform 29"/>
              <p:cNvSpPr>
                <a:spLocks/>
              </p:cNvSpPr>
              <p:nvPr/>
            </p:nvSpPr>
            <p:spPr bwMode="auto">
              <a:xfrm>
                <a:off x="1506" y="48"/>
                <a:ext cx="255" cy="369"/>
              </a:xfrm>
              <a:custGeom>
                <a:avLst/>
                <a:gdLst>
                  <a:gd name="T0" fmla="*/ 2147483647 w 178"/>
                  <a:gd name="T1" fmla="*/ 1922281065 h 277"/>
                  <a:gd name="T2" fmla="*/ 2147483647 w 178"/>
                  <a:gd name="T3" fmla="*/ 1915174522 h 277"/>
                  <a:gd name="T4" fmla="*/ 2147483647 w 178"/>
                  <a:gd name="T5" fmla="*/ 1890033871 h 277"/>
                  <a:gd name="T6" fmla="*/ 2147483647 w 178"/>
                  <a:gd name="T7" fmla="*/ 1850401886 h 277"/>
                  <a:gd name="T8" fmla="*/ 2147483647 w 178"/>
                  <a:gd name="T9" fmla="*/ 1793137903 h 277"/>
                  <a:gd name="T10" fmla="*/ 2147483647 w 178"/>
                  <a:gd name="T11" fmla="*/ 1727929809 h 277"/>
                  <a:gd name="T12" fmla="*/ 2147483647 w 178"/>
                  <a:gd name="T13" fmla="*/ 1660758784 h 277"/>
                  <a:gd name="T14" fmla="*/ 2147483647 w 178"/>
                  <a:gd name="T15" fmla="*/ 1563444514 h 277"/>
                  <a:gd name="T16" fmla="*/ 2147483647 w 178"/>
                  <a:gd name="T17" fmla="*/ 1488332237 h 277"/>
                  <a:gd name="T18" fmla="*/ 2147483647 w 178"/>
                  <a:gd name="T19" fmla="*/ 1414049905 h 277"/>
                  <a:gd name="T20" fmla="*/ 2147483647 w 178"/>
                  <a:gd name="T21" fmla="*/ 1365592400 h 277"/>
                  <a:gd name="T22" fmla="*/ 2147483647 w 178"/>
                  <a:gd name="T23" fmla="*/ 1327815667 h 277"/>
                  <a:gd name="T24" fmla="*/ 2147483647 w 178"/>
                  <a:gd name="T25" fmla="*/ 1300234698 h 277"/>
                  <a:gd name="T26" fmla="*/ 2147483647 w 178"/>
                  <a:gd name="T27" fmla="*/ 1281304887 h 277"/>
                  <a:gd name="T28" fmla="*/ 2147483647 w 178"/>
                  <a:gd name="T29" fmla="*/ 1251437966 h 277"/>
                  <a:gd name="T30" fmla="*/ 2147483647 w 178"/>
                  <a:gd name="T31" fmla="*/ 1200234274 h 277"/>
                  <a:gd name="T32" fmla="*/ 2147483647 w 178"/>
                  <a:gd name="T33" fmla="*/ 1117257908 h 277"/>
                  <a:gd name="T34" fmla="*/ 2147483647 w 178"/>
                  <a:gd name="T35" fmla="*/ 1071047287 h 277"/>
                  <a:gd name="T36" fmla="*/ 2147483647 w 178"/>
                  <a:gd name="T37" fmla="*/ 1007557220 h 277"/>
                  <a:gd name="T38" fmla="*/ 2147483647 w 178"/>
                  <a:gd name="T39" fmla="*/ 956807333 h 277"/>
                  <a:gd name="T40" fmla="*/ 2147483647 w 178"/>
                  <a:gd name="T41" fmla="*/ 911286586 h 277"/>
                  <a:gd name="T42" fmla="*/ 1745683795 w 178"/>
                  <a:gd name="T43" fmla="*/ 832208910 h 277"/>
                  <a:gd name="T44" fmla="*/ 850600060 w 178"/>
                  <a:gd name="T45" fmla="*/ 792680799 h 277"/>
                  <a:gd name="T46" fmla="*/ 0 w 178"/>
                  <a:gd name="T47" fmla="*/ 722036550 h 277"/>
                  <a:gd name="T48" fmla="*/ 0 w 178"/>
                  <a:gd name="T49" fmla="*/ 640978803 h 277"/>
                  <a:gd name="T50" fmla="*/ 0 w 178"/>
                  <a:gd name="T51" fmla="*/ 623124303 h 277"/>
                  <a:gd name="T52" fmla="*/ 0 w 178"/>
                  <a:gd name="T53" fmla="*/ 610422478 h 277"/>
                  <a:gd name="T54" fmla="*/ 850600060 w 178"/>
                  <a:gd name="T55" fmla="*/ 623124303 h 277"/>
                  <a:gd name="T56" fmla="*/ 1745683795 w 178"/>
                  <a:gd name="T57" fmla="*/ 623124303 h 277"/>
                  <a:gd name="T58" fmla="*/ 2147483647 w 178"/>
                  <a:gd name="T59" fmla="*/ 623124303 h 277"/>
                  <a:gd name="T60" fmla="*/ 2147483647 w 178"/>
                  <a:gd name="T61" fmla="*/ 623124303 h 277"/>
                  <a:gd name="T62" fmla="*/ 2147483647 w 178"/>
                  <a:gd name="T63" fmla="*/ 610422478 h 277"/>
                  <a:gd name="T64" fmla="*/ 2147483647 w 178"/>
                  <a:gd name="T65" fmla="*/ 476480290 h 277"/>
                  <a:gd name="T66" fmla="*/ 2147483647 w 178"/>
                  <a:gd name="T67" fmla="*/ 397395708 h 277"/>
                  <a:gd name="T68" fmla="*/ 2147483647 w 178"/>
                  <a:gd name="T69" fmla="*/ 411901563 h 277"/>
                  <a:gd name="T70" fmla="*/ 2147483647 w 178"/>
                  <a:gd name="T71" fmla="*/ 432068925 h 277"/>
                  <a:gd name="T72" fmla="*/ 2147483647 w 178"/>
                  <a:gd name="T73" fmla="*/ 346787559 h 277"/>
                  <a:gd name="T74" fmla="*/ 2147483647 w 178"/>
                  <a:gd name="T75" fmla="*/ 251716835 h 277"/>
                  <a:gd name="T76" fmla="*/ 2147483647 w 178"/>
                  <a:gd name="T77" fmla="*/ 146697918 h 277"/>
                  <a:gd name="T78" fmla="*/ 2147483647 w 178"/>
                  <a:gd name="T79" fmla="*/ 82666762 h 277"/>
                  <a:gd name="T80" fmla="*/ 2147483647 w 178"/>
                  <a:gd name="T81" fmla="*/ 34969665 h 277"/>
                  <a:gd name="T82" fmla="*/ 2147483647 w 178"/>
                  <a:gd name="T83" fmla="*/ 0 h 277"/>
                  <a:gd name="T84" fmla="*/ 2147483647 w 178"/>
                  <a:gd name="T85" fmla="*/ 46584169 h 277"/>
                  <a:gd name="T86" fmla="*/ 2147483647 w 178"/>
                  <a:gd name="T87" fmla="*/ 128528254 h 277"/>
                  <a:gd name="T88" fmla="*/ 2147483647 w 178"/>
                  <a:gd name="T89" fmla="*/ 214353472 h 277"/>
                  <a:gd name="T90" fmla="*/ 2147483647 w 178"/>
                  <a:gd name="T91" fmla="*/ 380384985 h 277"/>
                  <a:gd name="T92" fmla="*/ 2147483647 w 178"/>
                  <a:gd name="T93" fmla="*/ 432068925 h 277"/>
                  <a:gd name="T94" fmla="*/ 2147483647 w 178"/>
                  <a:gd name="T95" fmla="*/ 432068925 h 277"/>
                  <a:gd name="T96" fmla="*/ 2147483647 w 178"/>
                  <a:gd name="T97" fmla="*/ 461966570 h 277"/>
                  <a:gd name="T98" fmla="*/ 2147483647 w 178"/>
                  <a:gd name="T99" fmla="*/ 513524614 h 277"/>
                  <a:gd name="T100" fmla="*/ 2147483647 w 178"/>
                  <a:gd name="T101" fmla="*/ 595046890 h 277"/>
                  <a:gd name="T102" fmla="*/ 2147483647 w 178"/>
                  <a:gd name="T103" fmla="*/ 640978803 h 277"/>
                  <a:gd name="T104" fmla="*/ 2147483647 w 178"/>
                  <a:gd name="T105" fmla="*/ 722036550 h 277"/>
                  <a:gd name="T106" fmla="*/ 2147483647 w 178"/>
                  <a:gd name="T107" fmla="*/ 804679876 h 277"/>
                  <a:gd name="T108" fmla="*/ 2147483647 w 178"/>
                  <a:gd name="T109" fmla="*/ 911286586 h 277"/>
                  <a:gd name="T110" fmla="*/ 2147483647 w 178"/>
                  <a:gd name="T111" fmla="*/ 1105777674 h 277"/>
                  <a:gd name="T112" fmla="*/ 2147483647 w 178"/>
                  <a:gd name="T113" fmla="*/ 1251437966 h 277"/>
                  <a:gd name="T114" fmla="*/ 2147483647 w 178"/>
                  <a:gd name="T115" fmla="*/ 1468584849 h 277"/>
                  <a:gd name="T116" fmla="*/ 2147483647 w 178"/>
                  <a:gd name="T117" fmla="*/ 1643989140 h 277"/>
                  <a:gd name="T118" fmla="*/ 2147483647 w 178"/>
                  <a:gd name="T119" fmla="*/ 1741715054 h 277"/>
                  <a:gd name="T120" fmla="*/ 2147483647 w 178"/>
                  <a:gd name="T121" fmla="*/ 1827927376 h 277"/>
                  <a:gd name="T122" fmla="*/ 2147483647 w 178"/>
                  <a:gd name="T123" fmla="*/ 1962278952 h 277"/>
                  <a:gd name="T124" fmla="*/ 2147483647 w 178"/>
                  <a:gd name="T125" fmla="*/ 1922281065 h 27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8"/>
                  <a:gd name="T190" fmla="*/ 0 h 277"/>
                  <a:gd name="T191" fmla="*/ 178 w 178"/>
                  <a:gd name="T192" fmla="*/ 277 h 27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8" h="277">
                    <a:moveTo>
                      <a:pt x="156" y="272"/>
                    </a:moveTo>
                    <a:lnTo>
                      <a:pt x="152" y="270"/>
                    </a:lnTo>
                    <a:lnTo>
                      <a:pt x="145" y="267"/>
                    </a:lnTo>
                    <a:lnTo>
                      <a:pt x="137" y="261"/>
                    </a:lnTo>
                    <a:lnTo>
                      <a:pt x="124" y="254"/>
                    </a:lnTo>
                    <a:lnTo>
                      <a:pt x="111" y="244"/>
                    </a:lnTo>
                    <a:lnTo>
                      <a:pt x="96" y="235"/>
                    </a:lnTo>
                    <a:lnTo>
                      <a:pt x="80" y="221"/>
                    </a:lnTo>
                    <a:lnTo>
                      <a:pt x="65" y="210"/>
                    </a:lnTo>
                    <a:lnTo>
                      <a:pt x="56" y="200"/>
                    </a:lnTo>
                    <a:lnTo>
                      <a:pt x="50" y="193"/>
                    </a:lnTo>
                    <a:lnTo>
                      <a:pt x="45" y="188"/>
                    </a:lnTo>
                    <a:lnTo>
                      <a:pt x="43" y="184"/>
                    </a:lnTo>
                    <a:lnTo>
                      <a:pt x="39" y="181"/>
                    </a:lnTo>
                    <a:lnTo>
                      <a:pt x="34" y="177"/>
                    </a:lnTo>
                    <a:lnTo>
                      <a:pt x="30" y="170"/>
                    </a:lnTo>
                    <a:lnTo>
                      <a:pt x="22" y="158"/>
                    </a:lnTo>
                    <a:lnTo>
                      <a:pt x="19" y="151"/>
                    </a:lnTo>
                    <a:lnTo>
                      <a:pt x="15" y="142"/>
                    </a:lnTo>
                    <a:lnTo>
                      <a:pt x="11" y="135"/>
                    </a:lnTo>
                    <a:lnTo>
                      <a:pt x="9" y="128"/>
                    </a:lnTo>
                    <a:lnTo>
                      <a:pt x="4" y="118"/>
                    </a:lnTo>
                    <a:lnTo>
                      <a:pt x="2" y="112"/>
                    </a:lnTo>
                    <a:lnTo>
                      <a:pt x="0" y="102"/>
                    </a:lnTo>
                    <a:lnTo>
                      <a:pt x="0" y="91"/>
                    </a:lnTo>
                    <a:lnTo>
                      <a:pt x="0" y="88"/>
                    </a:lnTo>
                    <a:lnTo>
                      <a:pt x="0" y="86"/>
                    </a:lnTo>
                    <a:lnTo>
                      <a:pt x="2" y="88"/>
                    </a:lnTo>
                    <a:lnTo>
                      <a:pt x="4" y="88"/>
                    </a:lnTo>
                    <a:lnTo>
                      <a:pt x="6" y="88"/>
                    </a:lnTo>
                    <a:lnTo>
                      <a:pt x="9" y="88"/>
                    </a:lnTo>
                    <a:lnTo>
                      <a:pt x="13" y="86"/>
                    </a:lnTo>
                    <a:lnTo>
                      <a:pt x="26" y="67"/>
                    </a:lnTo>
                    <a:lnTo>
                      <a:pt x="37" y="56"/>
                    </a:lnTo>
                    <a:lnTo>
                      <a:pt x="50" y="58"/>
                    </a:lnTo>
                    <a:lnTo>
                      <a:pt x="72" y="61"/>
                    </a:lnTo>
                    <a:lnTo>
                      <a:pt x="91" y="49"/>
                    </a:lnTo>
                    <a:lnTo>
                      <a:pt x="98" y="35"/>
                    </a:lnTo>
                    <a:lnTo>
                      <a:pt x="93" y="21"/>
                    </a:lnTo>
                    <a:lnTo>
                      <a:pt x="87" y="12"/>
                    </a:lnTo>
                    <a:lnTo>
                      <a:pt x="87" y="5"/>
                    </a:lnTo>
                    <a:lnTo>
                      <a:pt x="139" y="0"/>
                    </a:lnTo>
                    <a:lnTo>
                      <a:pt x="148" y="7"/>
                    </a:lnTo>
                    <a:lnTo>
                      <a:pt x="156" y="18"/>
                    </a:lnTo>
                    <a:lnTo>
                      <a:pt x="154" y="30"/>
                    </a:lnTo>
                    <a:lnTo>
                      <a:pt x="137" y="53"/>
                    </a:lnTo>
                    <a:lnTo>
                      <a:pt x="137" y="61"/>
                    </a:lnTo>
                    <a:lnTo>
                      <a:pt x="145" y="61"/>
                    </a:lnTo>
                    <a:lnTo>
                      <a:pt x="159" y="65"/>
                    </a:lnTo>
                    <a:lnTo>
                      <a:pt x="167" y="72"/>
                    </a:lnTo>
                    <a:lnTo>
                      <a:pt x="169" y="84"/>
                    </a:lnTo>
                    <a:lnTo>
                      <a:pt x="172" y="91"/>
                    </a:lnTo>
                    <a:lnTo>
                      <a:pt x="178" y="102"/>
                    </a:lnTo>
                    <a:lnTo>
                      <a:pt x="178" y="114"/>
                    </a:lnTo>
                    <a:lnTo>
                      <a:pt x="176" y="128"/>
                    </a:lnTo>
                    <a:lnTo>
                      <a:pt x="159" y="156"/>
                    </a:lnTo>
                    <a:lnTo>
                      <a:pt x="150" y="177"/>
                    </a:lnTo>
                    <a:lnTo>
                      <a:pt x="150" y="207"/>
                    </a:lnTo>
                    <a:lnTo>
                      <a:pt x="152" y="232"/>
                    </a:lnTo>
                    <a:lnTo>
                      <a:pt x="159" y="246"/>
                    </a:lnTo>
                    <a:lnTo>
                      <a:pt x="169" y="258"/>
                    </a:lnTo>
                    <a:lnTo>
                      <a:pt x="167" y="277"/>
                    </a:lnTo>
                    <a:lnTo>
                      <a:pt x="156" y="2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Freeform 30"/>
              <p:cNvSpPr>
                <a:spLocks/>
              </p:cNvSpPr>
              <p:nvPr/>
            </p:nvSpPr>
            <p:spPr bwMode="auto">
              <a:xfrm>
                <a:off x="1828" y="1310"/>
                <a:ext cx="225" cy="192"/>
              </a:xfrm>
              <a:custGeom>
                <a:avLst/>
                <a:gdLst>
                  <a:gd name="T0" fmla="*/ 2147483647 w 157"/>
                  <a:gd name="T1" fmla="*/ 377677734 h 145"/>
                  <a:gd name="T2" fmla="*/ 2147483647 w 157"/>
                  <a:gd name="T3" fmla="*/ 700955954 h 145"/>
                  <a:gd name="T4" fmla="*/ 2147483647 w 157"/>
                  <a:gd name="T5" fmla="*/ 735853463 h 145"/>
                  <a:gd name="T6" fmla="*/ 2147483647 w 157"/>
                  <a:gd name="T7" fmla="*/ 536183354 h 145"/>
                  <a:gd name="T8" fmla="*/ 2147483647 w 157"/>
                  <a:gd name="T9" fmla="*/ 423997843 h 145"/>
                  <a:gd name="T10" fmla="*/ 2147483647 w 157"/>
                  <a:gd name="T11" fmla="*/ 366264264 h 145"/>
                  <a:gd name="T12" fmla="*/ 2147483647 w 157"/>
                  <a:gd name="T13" fmla="*/ 348662946 h 145"/>
                  <a:gd name="T14" fmla="*/ 2147483647 w 157"/>
                  <a:gd name="T15" fmla="*/ 342536075 h 145"/>
                  <a:gd name="T16" fmla="*/ 2147483647 w 157"/>
                  <a:gd name="T17" fmla="*/ 331490089 h 145"/>
                  <a:gd name="T18" fmla="*/ 2147483647 w 157"/>
                  <a:gd name="T19" fmla="*/ 316867923 h 145"/>
                  <a:gd name="T20" fmla="*/ 2147483647 w 157"/>
                  <a:gd name="T21" fmla="*/ 305129219 h 145"/>
                  <a:gd name="T22" fmla="*/ 2147483647 w 157"/>
                  <a:gd name="T23" fmla="*/ 296566549 h 145"/>
                  <a:gd name="T24" fmla="*/ 2147483647 w 157"/>
                  <a:gd name="T25" fmla="*/ 270478383 h 145"/>
                  <a:gd name="T26" fmla="*/ 2147483647 w 157"/>
                  <a:gd name="T27" fmla="*/ 249081630 h 145"/>
                  <a:gd name="T28" fmla="*/ 2147483647 w 157"/>
                  <a:gd name="T29" fmla="*/ 235357796 h 145"/>
                  <a:gd name="T30" fmla="*/ 2147483647 w 157"/>
                  <a:gd name="T31" fmla="*/ 235357796 h 145"/>
                  <a:gd name="T32" fmla="*/ 2147483647 w 157"/>
                  <a:gd name="T33" fmla="*/ 235357796 h 145"/>
                  <a:gd name="T34" fmla="*/ 2147483647 w 157"/>
                  <a:gd name="T35" fmla="*/ 235357796 h 145"/>
                  <a:gd name="T36" fmla="*/ 2147483647 w 157"/>
                  <a:gd name="T37" fmla="*/ 235357796 h 145"/>
                  <a:gd name="T38" fmla="*/ 2147483647 w 157"/>
                  <a:gd name="T39" fmla="*/ 235357796 h 145"/>
                  <a:gd name="T40" fmla="*/ 2147483647 w 157"/>
                  <a:gd name="T41" fmla="*/ 235357796 h 145"/>
                  <a:gd name="T42" fmla="*/ 0 w 157"/>
                  <a:gd name="T43" fmla="*/ 162675445 h 145"/>
                  <a:gd name="T44" fmla="*/ 2147483647 w 157"/>
                  <a:gd name="T45" fmla="*/ 96469089 h 145"/>
                  <a:gd name="T46" fmla="*/ 2147483647 w 157"/>
                  <a:gd name="T47" fmla="*/ 26489389 h 145"/>
                  <a:gd name="T48" fmla="*/ 2147483647 w 157"/>
                  <a:gd name="T49" fmla="*/ 11409660 h 145"/>
                  <a:gd name="T50" fmla="*/ 2147483647 w 157"/>
                  <a:gd name="T51" fmla="*/ 0 h 145"/>
                  <a:gd name="T52" fmla="*/ 2147483647 w 157"/>
                  <a:gd name="T53" fmla="*/ 11409660 h 145"/>
                  <a:gd name="T54" fmla="*/ 2147483647 w 157"/>
                  <a:gd name="T55" fmla="*/ 72854298 h 145"/>
                  <a:gd name="T56" fmla="*/ 2147483647 w 157"/>
                  <a:gd name="T57" fmla="*/ 177744115 h 145"/>
                  <a:gd name="T58" fmla="*/ 2147483647 w 157"/>
                  <a:gd name="T59" fmla="*/ 377677734 h 14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57"/>
                  <a:gd name="T91" fmla="*/ 0 h 145"/>
                  <a:gd name="T92" fmla="*/ 157 w 157"/>
                  <a:gd name="T93" fmla="*/ 145 h 14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57" h="145">
                    <a:moveTo>
                      <a:pt x="157" y="74"/>
                    </a:moveTo>
                    <a:lnTo>
                      <a:pt x="157" y="138"/>
                    </a:lnTo>
                    <a:lnTo>
                      <a:pt x="146" y="145"/>
                    </a:lnTo>
                    <a:lnTo>
                      <a:pt x="109" y="106"/>
                    </a:lnTo>
                    <a:lnTo>
                      <a:pt x="99" y="83"/>
                    </a:lnTo>
                    <a:lnTo>
                      <a:pt x="86" y="72"/>
                    </a:lnTo>
                    <a:lnTo>
                      <a:pt x="84" y="69"/>
                    </a:lnTo>
                    <a:lnTo>
                      <a:pt x="82" y="67"/>
                    </a:lnTo>
                    <a:lnTo>
                      <a:pt x="77" y="65"/>
                    </a:lnTo>
                    <a:lnTo>
                      <a:pt x="75" y="62"/>
                    </a:lnTo>
                    <a:lnTo>
                      <a:pt x="69" y="60"/>
                    </a:lnTo>
                    <a:lnTo>
                      <a:pt x="62" y="58"/>
                    </a:lnTo>
                    <a:lnTo>
                      <a:pt x="56" y="53"/>
                    </a:lnTo>
                    <a:lnTo>
                      <a:pt x="45" y="48"/>
                    </a:lnTo>
                    <a:lnTo>
                      <a:pt x="36" y="46"/>
                    </a:lnTo>
                    <a:lnTo>
                      <a:pt x="30" y="46"/>
                    </a:lnTo>
                    <a:lnTo>
                      <a:pt x="26" y="46"/>
                    </a:lnTo>
                    <a:lnTo>
                      <a:pt x="24" y="46"/>
                    </a:lnTo>
                    <a:lnTo>
                      <a:pt x="19" y="46"/>
                    </a:lnTo>
                    <a:lnTo>
                      <a:pt x="15" y="46"/>
                    </a:lnTo>
                    <a:lnTo>
                      <a:pt x="9" y="46"/>
                    </a:lnTo>
                    <a:lnTo>
                      <a:pt x="0" y="32"/>
                    </a:lnTo>
                    <a:lnTo>
                      <a:pt x="9" y="19"/>
                    </a:lnTo>
                    <a:lnTo>
                      <a:pt x="35" y="5"/>
                    </a:lnTo>
                    <a:lnTo>
                      <a:pt x="58" y="2"/>
                    </a:lnTo>
                    <a:lnTo>
                      <a:pt x="75" y="0"/>
                    </a:lnTo>
                    <a:lnTo>
                      <a:pt x="90" y="2"/>
                    </a:lnTo>
                    <a:lnTo>
                      <a:pt x="112" y="14"/>
                    </a:lnTo>
                    <a:lnTo>
                      <a:pt x="142" y="35"/>
                    </a:lnTo>
                    <a:lnTo>
                      <a:pt x="157" y="7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" name="Group 31"/>
              <p:cNvGrpSpPr>
                <a:grpSpLocks/>
              </p:cNvGrpSpPr>
              <p:nvPr/>
            </p:nvGrpSpPr>
            <p:grpSpPr bwMode="auto">
              <a:xfrm>
                <a:off x="2688" y="1679"/>
                <a:ext cx="1073" cy="1352"/>
                <a:chOff x="4042" y="1790"/>
                <a:chExt cx="750" cy="1017"/>
              </a:xfrm>
              <a:grpFill/>
            </p:grpSpPr>
            <p:sp>
              <p:nvSpPr>
                <p:cNvPr id="28" name="Freeform 32"/>
                <p:cNvSpPr>
                  <a:spLocks/>
                </p:cNvSpPr>
                <p:nvPr/>
              </p:nvSpPr>
              <p:spPr bwMode="auto">
                <a:xfrm>
                  <a:off x="4042" y="1790"/>
                  <a:ext cx="750" cy="1017"/>
                </a:xfrm>
                <a:custGeom>
                  <a:avLst/>
                  <a:gdLst>
                    <a:gd name="T0" fmla="*/ 456 w 750"/>
                    <a:gd name="T1" fmla="*/ 549 h 1017"/>
                    <a:gd name="T2" fmla="*/ 493 w 750"/>
                    <a:gd name="T3" fmla="*/ 507 h 1017"/>
                    <a:gd name="T4" fmla="*/ 527 w 750"/>
                    <a:gd name="T5" fmla="*/ 496 h 1017"/>
                    <a:gd name="T6" fmla="*/ 547 w 750"/>
                    <a:gd name="T7" fmla="*/ 537 h 1017"/>
                    <a:gd name="T8" fmla="*/ 542 w 750"/>
                    <a:gd name="T9" fmla="*/ 598 h 1017"/>
                    <a:gd name="T10" fmla="*/ 575 w 750"/>
                    <a:gd name="T11" fmla="*/ 544 h 1017"/>
                    <a:gd name="T12" fmla="*/ 592 w 750"/>
                    <a:gd name="T13" fmla="*/ 487 h 1017"/>
                    <a:gd name="T14" fmla="*/ 618 w 750"/>
                    <a:gd name="T15" fmla="*/ 463 h 1017"/>
                    <a:gd name="T16" fmla="*/ 614 w 750"/>
                    <a:gd name="T17" fmla="*/ 401 h 1017"/>
                    <a:gd name="T18" fmla="*/ 631 w 750"/>
                    <a:gd name="T19" fmla="*/ 338 h 1017"/>
                    <a:gd name="T20" fmla="*/ 605 w 750"/>
                    <a:gd name="T21" fmla="*/ 283 h 1017"/>
                    <a:gd name="T22" fmla="*/ 622 w 750"/>
                    <a:gd name="T23" fmla="*/ 255 h 1017"/>
                    <a:gd name="T24" fmla="*/ 607 w 750"/>
                    <a:gd name="T25" fmla="*/ 185 h 1017"/>
                    <a:gd name="T26" fmla="*/ 627 w 750"/>
                    <a:gd name="T27" fmla="*/ 218 h 1017"/>
                    <a:gd name="T28" fmla="*/ 637 w 750"/>
                    <a:gd name="T29" fmla="*/ 275 h 1017"/>
                    <a:gd name="T30" fmla="*/ 668 w 750"/>
                    <a:gd name="T31" fmla="*/ 299 h 1017"/>
                    <a:gd name="T32" fmla="*/ 648 w 750"/>
                    <a:gd name="T33" fmla="*/ 350 h 1017"/>
                    <a:gd name="T34" fmla="*/ 653 w 750"/>
                    <a:gd name="T35" fmla="*/ 415 h 1017"/>
                    <a:gd name="T36" fmla="*/ 696 w 750"/>
                    <a:gd name="T37" fmla="*/ 433 h 1017"/>
                    <a:gd name="T38" fmla="*/ 741 w 750"/>
                    <a:gd name="T39" fmla="*/ 466 h 1017"/>
                    <a:gd name="T40" fmla="*/ 728 w 750"/>
                    <a:gd name="T41" fmla="*/ 501 h 1017"/>
                    <a:gd name="T42" fmla="*/ 681 w 750"/>
                    <a:gd name="T43" fmla="*/ 535 h 1017"/>
                    <a:gd name="T44" fmla="*/ 676 w 750"/>
                    <a:gd name="T45" fmla="*/ 498 h 1017"/>
                    <a:gd name="T46" fmla="*/ 653 w 750"/>
                    <a:gd name="T47" fmla="*/ 537 h 1017"/>
                    <a:gd name="T48" fmla="*/ 640 w 750"/>
                    <a:gd name="T49" fmla="*/ 577 h 1017"/>
                    <a:gd name="T50" fmla="*/ 646 w 750"/>
                    <a:gd name="T51" fmla="*/ 586 h 1017"/>
                    <a:gd name="T52" fmla="*/ 607 w 750"/>
                    <a:gd name="T53" fmla="*/ 630 h 1017"/>
                    <a:gd name="T54" fmla="*/ 607 w 750"/>
                    <a:gd name="T55" fmla="*/ 644 h 1017"/>
                    <a:gd name="T56" fmla="*/ 642 w 750"/>
                    <a:gd name="T57" fmla="*/ 623 h 1017"/>
                    <a:gd name="T58" fmla="*/ 672 w 750"/>
                    <a:gd name="T59" fmla="*/ 614 h 1017"/>
                    <a:gd name="T60" fmla="*/ 707 w 750"/>
                    <a:gd name="T61" fmla="*/ 568 h 1017"/>
                    <a:gd name="T62" fmla="*/ 722 w 750"/>
                    <a:gd name="T63" fmla="*/ 572 h 1017"/>
                    <a:gd name="T64" fmla="*/ 726 w 750"/>
                    <a:gd name="T65" fmla="*/ 616 h 1017"/>
                    <a:gd name="T66" fmla="*/ 711 w 750"/>
                    <a:gd name="T67" fmla="*/ 639 h 1017"/>
                    <a:gd name="T68" fmla="*/ 674 w 750"/>
                    <a:gd name="T69" fmla="*/ 662 h 1017"/>
                    <a:gd name="T70" fmla="*/ 620 w 750"/>
                    <a:gd name="T71" fmla="*/ 686 h 1017"/>
                    <a:gd name="T72" fmla="*/ 570 w 750"/>
                    <a:gd name="T73" fmla="*/ 714 h 1017"/>
                    <a:gd name="T74" fmla="*/ 549 w 750"/>
                    <a:gd name="T75" fmla="*/ 760 h 1017"/>
                    <a:gd name="T76" fmla="*/ 559 w 750"/>
                    <a:gd name="T77" fmla="*/ 825 h 1017"/>
                    <a:gd name="T78" fmla="*/ 570 w 750"/>
                    <a:gd name="T79" fmla="*/ 892 h 1017"/>
                    <a:gd name="T80" fmla="*/ 525 w 750"/>
                    <a:gd name="T81" fmla="*/ 917 h 1017"/>
                    <a:gd name="T82" fmla="*/ 532 w 750"/>
                    <a:gd name="T83" fmla="*/ 971 h 1017"/>
                    <a:gd name="T84" fmla="*/ 488 w 750"/>
                    <a:gd name="T85" fmla="*/ 1015 h 1017"/>
                    <a:gd name="T86" fmla="*/ 443 w 750"/>
                    <a:gd name="T87" fmla="*/ 989 h 1017"/>
                    <a:gd name="T88" fmla="*/ 404 w 750"/>
                    <a:gd name="T89" fmla="*/ 957 h 1017"/>
                    <a:gd name="T90" fmla="*/ 356 w 750"/>
                    <a:gd name="T91" fmla="*/ 908 h 1017"/>
                    <a:gd name="T92" fmla="*/ 333 w 750"/>
                    <a:gd name="T93" fmla="*/ 831 h 1017"/>
                    <a:gd name="T94" fmla="*/ 363 w 750"/>
                    <a:gd name="T95" fmla="*/ 764 h 1017"/>
                    <a:gd name="T96" fmla="*/ 285 w 750"/>
                    <a:gd name="T97" fmla="*/ 709 h 1017"/>
                    <a:gd name="T98" fmla="*/ 4 w 750"/>
                    <a:gd name="T99" fmla="*/ 320 h 1017"/>
                    <a:gd name="T100" fmla="*/ 47 w 750"/>
                    <a:gd name="T101" fmla="*/ 201 h 1017"/>
                    <a:gd name="T102" fmla="*/ 136 w 750"/>
                    <a:gd name="T103" fmla="*/ 176 h 1017"/>
                    <a:gd name="T104" fmla="*/ 147 w 750"/>
                    <a:gd name="T105" fmla="*/ 16 h 1017"/>
                    <a:gd name="T106" fmla="*/ 188 w 750"/>
                    <a:gd name="T107" fmla="*/ 160 h 1017"/>
                    <a:gd name="T108" fmla="*/ 300 w 750"/>
                    <a:gd name="T109" fmla="*/ 176 h 1017"/>
                    <a:gd name="T110" fmla="*/ 367 w 750"/>
                    <a:gd name="T111" fmla="*/ 90 h 1017"/>
                    <a:gd name="T112" fmla="*/ 397 w 750"/>
                    <a:gd name="T113" fmla="*/ 93 h 1017"/>
                    <a:gd name="T114" fmla="*/ 430 w 750"/>
                    <a:gd name="T115" fmla="*/ 102 h 1017"/>
                    <a:gd name="T116" fmla="*/ 454 w 750"/>
                    <a:gd name="T117" fmla="*/ 102 h 1017"/>
                    <a:gd name="T118" fmla="*/ 469 w 750"/>
                    <a:gd name="T119" fmla="*/ 129 h 1017"/>
                    <a:gd name="T120" fmla="*/ 467 w 750"/>
                    <a:gd name="T121" fmla="*/ 287 h 1017"/>
                    <a:gd name="T122" fmla="*/ 456 w 750"/>
                    <a:gd name="T123" fmla="*/ 454 h 101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50"/>
                    <a:gd name="T187" fmla="*/ 0 h 1017"/>
                    <a:gd name="T188" fmla="*/ 750 w 750"/>
                    <a:gd name="T189" fmla="*/ 1017 h 101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50" h="1017">
                      <a:moveTo>
                        <a:pt x="460" y="493"/>
                      </a:moveTo>
                      <a:lnTo>
                        <a:pt x="460" y="498"/>
                      </a:lnTo>
                      <a:lnTo>
                        <a:pt x="458" y="498"/>
                      </a:lnTo>
                      <a:lnTo>
                        <a:pt x="458" y="501"/>
                      </a:lnTo>
                      <a:lnTo>
                        <a:pt x="456" y="502"/>
                      </a:lnTo>
                      <a:lnTo>
                        <a:pt x="456" y="505"/>
                      </a:lnTo>
                      <a:lnTo>
                        <a:pt x="456" y="507"/>
                      </a:lnTo>
                      <a:lnTo>
                        <a:pt x="456" y="510"/>
                      </a:lnTo>
                      <a:lnTo>
                        <a:pt x="456" y="512"/>
                      </a:lnTo>
                      <a:lnTo>
                        <a:pt x="454" y="514"/>
                      </a:lnTo>
                      <a:lnTo>
                        <a:pt x="454" y="516"/>
                      </a:lnTo>
                      <a:lnTo>
                        <a:pt x="454" y="519"/>
                      </a:lnTo>
                      <a:lnTo>
                        <a:pt x="454" y="521"/>
                      </a:lnTo>
                      <a:lnTo>
                        <a:pt x="456" y="524"/>
                      </a:lnTo>
                      <a:lnTo>
                        <a:pt x="456" y="526"/>
                      </a:lnTo>
                      <a:lnTo>
                        <a:pt x="456" y="528"/>
                      </a:lnTo>
                      <a:lnTo>
                        <a:pt x="456" y="530"/>
                      </a:lnTo>
                      <a:lnTo>
                        <a:pt x="456" y="533"/>
                      </a:lnTo>
                      <a:lnTo>
                        <a:pt x="454" y="535"/>
                      </a:lnTo>
                      <a:lnTo>
                        <a:pt x="454" y="537"/>
                      </a:lnTo>
                      <a:lnTo>
                        <a:pt x="454" y="540"/>
                      </a:lnTo>
                      <a:lnTo>
                        <a:pt x="454" y="542"/>
                      </a:lnTo>
                      <a:lnTo>
                        <a:pt x="451" y="544"/>
                      </a:lnTo>
                      <a:lnTo>
                        <a:pt x="451" y="547"/>
                      </a:lnTo>
                      <a:lnTo>
                        <a:pt x="454" y="547"/>
                      </a:lnTo>
                      <a:lnTo>
                        <a:pt x="451" y="547"/>
                      </a:lnTo>
                      <a:lnTo>
                        <a:pt x="454" y="549"/>
                      </a:lnTo>
                      <a:lnTo>
                        <a:pt x="454" y="551"/>
                      </a:lnTo>
                      <a:lnTo>
                        <a:pt x="456" y="551"/>
                      </a:lnTo>
                      <a:lnTo>
                        <a:pt x="456" y="549"/>
                      </a:lnTo>
                      <a:lnTo>
                        <a:pt x="458" y="549"/>
                      </a:lnTo>
                      <a:lnTo>
                        <a:pt x="458" y="547"/>
                      </a:lnTo>
                      <a:lnTo>
                        <a:pt x="458" y="544"/>
                      </a:lnTo>
                      <a:lnTo>
                        <a:pt x="458" y="542"/>
                      </a:lnTo>
                      <a:lnTo>
                        <a:pt x="460" y="540"/>
                      </a:lnTo>
                      <a:lnTo>
                        <a:pt x="460" y="537"/>
                      </a:lnTo>
                      <a:lnTo>
                        <a:pt x="460" y="535"/>
                      </a:lnTo>
                      <a:lnTo>
                        <a:pt x="460" y="533"/>
                      </a:lnTo>
                      <a:lnTo>
                        <a:pt x="460" y="530"/>
                      </a:lnTo>
                      <a:lnTo>
                        <a:pt x="462" y="530"/>
                      </a:lnTo>
                      <a:lnTo>
                        <a:pt x="462" y="528"/>
                      </a:lnTo>
                      <a:lnTo>
                        <a:pt x="462" y="526"/>
                      </a:lnTo>
                      <a:lnTo>
                        <a:pt x="464" y="524"/>
                      </a:lnTo>
                      <a:lnTo>
                        <a:pt x="464" y="521"/>
                      </a:lnTo>
                      <a:lnTo>
                        <a:pt x="464" y="519"/>
                      </a:lnTo>
                      <a:lnTo>
                        <a:pt x="467" y="519"/>
                      </a:lnTo>
                      <a:lnTo>
                        <a:pt x="467" y="516"/>
                      </a:lnTo>
                      <a:lnTo>
                        <a:pt x="469" y="514"/>
                      </a:lnTo>
                      <a:lnTo>
                        <a:pt x="471" y="512"/>
                      </a:lnTo>
                      <a:lnTo>
                        <a:pt x="473" y="510"/>
                      </a:lnTo>
                      <a:lnTo>
                        <a:pt x="475" y="510"/>
                      </a:lnTo>
                      <a:lnTo>
                        <a:pt x="477" y="507"/>
                      </a:lnTo>
                      <a:lnTo>
                        <a:pt x="480" y="507"/>
                      </a:lnTo>
                      <a:lnTo>
                        <a:pt x="482" y="507"/>
                      </a:lnTo>
                      <a:lnTo>
                        <a:pt x="484" y="507"/>
                      </a:lnTo>
                      <a:lnTo>
                        <a:pt x="486" y="505"/>
                      </a:lnTo>
                      <a:lnTo>
                        <a:pt x="486" y="507"/>
                      </a:lnTo>
                      <a:lnTo>
                        <a:pt x="488" y="507"/>
                      </a:lnTo>
                      <a:lnTo>
                        <a:pt x="491" y="507"/>
                      </a:lnTo>
                      <a:lnTo>
                        <a:pt x="493" y="507"/>
                      </a:lnTo>
                      <a:lnTo>
                        <a:pt x="495" y="507"/>
                      </a:lnTo>
                      <a:lnTo>
                        <a:pt x="495" y="505"/>
                      </a:lnTo>
                      <a:lnTo>
                        <a:pt x="497" y="505"/>
                      </a:lnTo>
                      <a:lnTo>
                        <a:pt x="499" y="505"/>
                      </a:lnTo>
                      <a:lnTo>
                        <a:pt x="501" y="505"/>
                      </a:lnTo>
                      <a:lnTo>
                        <a:pt x="504" y="505"/>
                      </a:lnTo>
                      <a:lnTo>
                        <a:pt x="504" y="502"/>
                      </a:lnTo>
                      <a:lnTo>
                        <a:pt x="505" y="501"/>
                      </a:lnTo>
                      <a:lnTo>
                        <a:pt x="508" y="498"/>
                      </a:lnTo>
                      <a:lnTo>
                        <a:pt x="508" y="496"/>
                      </a:lnTo>
                      <a:lnTo>
                        <a:pt x="510" y="496"/>
                      </a:lnTo>
                      <a:lnTo>
                        <a:pt x="510" y="493"/>
                      </a:lnTo>
                      <a:lnTo>
                        <a:pt x="512" y="491"/>
                      </a:lnTo>
                      <a:lnTo>
                        <a:pt x="512" y="489"/>
                      </a:lnTo>
                      <a:lnTo>
                        <a:pt x="514" y="487"/>
                      </a:lnTo>
                      <a:lnTo>
                        <a:pt x="516" y="484"/>
                      </a:lnTo>
                      <a:lnTo>
                        <a:pt x="516" y="482"/>
                      </a:lnTo>
                      <a:lnTo>
                        <a:pt x="518" y="482"/>
                      </a:lnTo>
                      <a:lnTo>
                        <a:pt x="521" y="480"/>
                      </a:lnTo>
                      <a:lnTo>
                        <a:pt x="523" y="477"/>
                      </a:lnTo>
                      <a:lnTo>
                        <a:pt x="525" y="477"/>
                      </a:lnTo>
                      <a:lnTo>
                        <a:pt x="525" y="480"/>
                      </a:lnTo>
                      <a:lnTo>
                        <a:pt x="527" y="480"/>
                      </a:lnTo>
                      <a:lnTo>
                        <a:pt x="527" y="482"/>
                      </a:lnTo>
                      <a:lnTo>
                        <a:pt x="527" y="484"/>
                      </a:lnTo>
                      <a:lnTo>
                        <a:pt x="527" y="487"/>
                      </a:lnTo>
                      <a:lnTo>
                        <a:pt x="527" y="489"/>
                      </a:lnTo>
                      <a:lnTo>
                        <a:pt x="527" y="491"/>
                      </a:lnTo>
                      <a:lnTo>
                        <a:pt x="527" y="493"/>
                      </a:lnTo>
                      <a:lnTo>
                        <a:pt x="527" y="496"/>
                      </a:lnTo>
                      <a:lnTo>
                        <a:pt x="527" y="498"/>
                      </a:lnTo>
                      <a:lnTo>
                        <a:pt x="525" y="498"/>
                      </a:lnTo>
                      <a:lnTo>
                        <a:pt x="525" y="501"/>
                      </a:lnTo>
                      <a:lnTo>
                        <a:pt x="525" y="502"/>
                      </a:lnTo>
                      <a:lnTo>
                        <a:pt x="527" y="502"/>
                      </a:lnTo>
                      <a:lnTo>
                        <a:pt x="527" y="505"/>
                      </a:lnTo>
                      <a:lnTo>
                        <a:pt x="529" y="505"/>
                      </a:lnTo>
                      <a:lnTo>
                        <a:pt x="532" y="505"/>
                      </a:lnTo>
                      <a:lnTo>
                        <a:pt x="534" y="505"/>
                      </a:lnTo>
                      <a:lnTo>
                        <a:pt x="536" y="505"/>
                      </a:lnTo>
                      <a:lnTo>
                        <a:pt x="538" y="505"/>
                      </a:lnTo>
                      <a:lnTo>
                        <a:pt x="540" y="505"/>
                      </a:lnTo>
                      <a:lnTo>
                        <a:pt x="542" y="505"/>
                      </a:lnTo>
                      <a:lnTo>
                        <a:pt x="545" y="507"/>
                      </a:lnTo>
                      <a:lnTo>
                        <a:pt x="547" y="507"/>
                      </a:lnTo>
                      <a:lnTo>
                        <a:pt x="547" y="510"/>
                      </a:lnTo>
                      <a:lnTo>
                        <a:pt x="547" y="512"/>
                      </a:lnTo>
                      <a:lnTo>
                        <a:pt x="549" y="512"/>
                      </a:lnTo>
                      <a:lnTo>
                        <a:pt x="549" y="514"/>
                      </a:lnTo>
                      <a:lnTo>
                        <a:pt x="549" y="516"/>
                      </a:lnTo>
                      <a:lnTo>
                        <a:pt x="547" y="516"/>
                      </a:lnTo>
                      <a:lnTo>
                        <a:pt x="547" y="519"/>
                      </a:lnTo>
                      <a:lnTo>
                        <a:pt x="547" y="521"/>
                      </a:lnTo>
                      <a:lnTo>
                        <a:pt x="547" y="524"/>
                      </a:lnTo>
                      <a:lnTo>
                        <a:pt x="547" y="526"/>
                      </a:lnTo>
                      <a:lnTo>
                        <a:pt x="547" y="528"/>
                      </a:lnTo>
                      <a:lnTo>
                        <a:pt x="547" y="530"/>
                      </a:lnTo>
                      <a:lnTo>
                        <a:pt x="547" y="533"/>
                      </a:lnTo>
                      <a:lnTo>
                        <a:pt x="547" y="535"/>
                      </a:lnTo>
                      <a:lnTo>
                        <a:pt x="547" y="537"/>
                      </a:lnTo>
                      <a:lnTo>
                        <a:pt x="547" y="540"/>
                      </a:lnTo>
                      <a:lnTo>
                        <a:pt x="547" y="542"/>
                      </a:lnTo>
                      <a:lnTo>
                        <a:pt x="547" y="544"/>
                      </a:lnTo>
                      <a:lnTo>
                        <a:pt x="547" y="547"/>
                      </a:lnTo>
                      <a:lnTo>
                        <a:pt x="547" y="549"/>
                      </a:lnTo>
                      <a:lnTo>
                        <a:pt x="547" y="551"/>
                      </a:lnTo>
                      <a:lnTo>
                        <a:pt x="545" y="554"/>
                      </a:lnTo>
                      <a:lnTo>
                        <a:pt x="547" y="556"/>
                      </a:lnTo>
                      <a:lnTo>
                        <a:pt x="547" y="559"/>
                      </a:lnTo>
                      <a:lnTo>
                        <a:pt x="547" y="560"/>
                      </a:lnTo>
                      <a:lnTo>
                        <a:pt x="549" y="563"/>
                      </a:lnTo>
                      <a:lnTo>
                        <a:pt x="549" y="565"/>
                      </a:lnTo>
                      <a:lnTo>
                        <a:pt x="549" y="568"/>
                      </a:lnTo>
                      <a:lnTo>
                        <a:pt x="549" y="570"/>
                      </a:lnTo>
                      <a:lnTo>
                        <a:pt x="547" y="570"/>
                      </a:lnTo>
                      <a:lnTo>
                        <a:pt x="547" y="572"/>
                      </a:lnTo>
                      <a:lnTo>
                        <a:pt x="545" y="574"/>
                      </a:lnTo>
                      <a:lnTo>
                        <a:pt x="542" y="577"/>
                      </a:lnTo>
                      <a:lnTo>
                        <a:pt x="542" y="579"/>
                      </a:lnTo>
                      <a:lnTo>
                        <a:pt x="540" y="579"/>
                      </a:lnTo>
                      <a:lnTo>
                        <a:pt x="540" y="582"/>
                      </a:lnTo>
                      <a:lnTo>
                        <a:pt x="538" y="584"/>
                      </a:lnTo>
                      <a:lnTo>
                        <a:pt x="538" y="586"/>
                      </a:lnTo>
                      <a:lnTo>
                        <a:pt x="538" y="588"/>
                      </a:lnTo>
                      <a:lnTo>
                        <a:pt x="538" y="591"/>
                      </a:lnTo>
                      <a:lnTo>
                        <a:pt x="538" y="593"/>
                      </a:lnTo>
                      <a:lnTo>
                        <a:pt x="538" y="595"/>
                      </a:lnTo>
                      <a:lnTo>
                        <a:pt x="540" y="595"/>
                      </a:lnTo>
                      <a:lnTo>
                        <a:pt x="542" y="595"/>
                      </a:lnTo>
                      <a:lnTo>
                        <a:pt x="542" y="598"/>
                      </a:lnTo>
                      <a:lnTo>
                        <a:pt x="545" y="598"/>
                      </a:lnTo>
                      <a:lnTo>
                        <a:pt x="547" y="598"/>
                      </a:lnTo>
                      <a:lnTo>
                        <a:pt x="549" y="598"/>
                      </a:lnTo>
                      <a:lnTo>
                        <a:pt x="549" y="595"/>
                      </a:lnTo>
                      <a:lnTo>
                        <a:pt x="551" y="595"/>
                      </a:lnTo>
                      <a:lnTo>
                        <a:pt x="553" y="593"/>
                      </a:lnTo>
                      <a:lnTo>
                        <a:pt x="555" y="593"/>
                      </a:lnTo>
                      <a:lnTo>
                        <a:pt x="555" y="591"/>
                      </a:lnTo>
                      <a:lnTo>
                        <a:pt x="558" y="588"/>
                      </a:lnTo>
                      <a:lnTo>
                        <a:pt x="559" y="586"/>
                      </a:lnTo>
                      <a:lnTo>
                        <a:pt x="562" y="584"/>
                      </a:lnTo>
                      <a:lnTo>
                        <a:pt x="562" y="582"/>
                      </a:lnTo>
                      <a:lnTo>
                        <a:pt x="562" y="579"/>
                      </a:lnTo>
                      <a:lnTo>
                        <a:pt x="562" y="577"/>
                      </a:lnTo>
                      <a:lnTo>
                        <a:pt x="562" y="574"/>
                      </a:lnTo>
                      <a:lnTo>
                        <a:pt x="562" y="572"/>
                      </a:lnTo>
                      <a:lnTo>
                        <a:pt x="562" y="570"/>
                      </a:lnTo>
                      <a:lnTo>
                        <a:pt x="562" y="568"/>
                      </a:lnTo>
                      <a:lnTo>
                        <a:pt x="562" y="565"/>
                      </a:lnTo>
                      <a:lnTo>
                        <a:pt x="562" y="563"/>
                      </a:lnTo>
                      <a:lnTo>
                        <a:pt x="564" y="560"/>
                      </a:lnTo>
                      <a:lnTo>
                        <a:pt x="566" y="560"/>
                      </a:lnTo>
                      <a:lnTo>
                        <a:pt x="568" y="559"/>
                      </a:lnTo>
                      <a:lnTo>
                        <a:pt x="570" y="556"/>
                      </a:lnTo>
                      <a:lnTo>
                        <a:pt x="570" y="554"/>
                      </a:lnTo>
                      <a:lnTo>
                        <a:pt x="573" y="554"/>
                      </a:lnTo>
                      <a:lnTo>
                        <a:pt x="573" y="551"/>
                      </a:lnTo>
                      <a:lnTo>
                        <a:pt x="575" y="549"/>
                      </a:lnTo>
                      <a:lnTo>
                        <a:pt x="575" y="547"/>
                      </a:lnTo>
                      <a:lnTo>
                        <a:pt x="575" y="544"/>
                      </a:lnTo>
                      <a:lnTo>
                        <a:pt x="577" y="544"/>
                      </a:lnTo>
                      <a:lnTo>
                        <a:pt x="577" y="542"/>
                      </a:lnTo>
                      <a:lnTo>
                        <a:pt x="577" y="540"/>
                      </a:lnTo>
                      <a:lnTo>
                        <a:pt x="577" y="537"/>
                      </a:lnTo>
                      <a:lnTo>
                        <a:pt x="577" y="535"/>
                      </a:lnTo>
                      <a:lnTo>
                        <a:pt x="577" y="533"/>
                      </a:lnTo>
                      <a:lnTo>
                        <a:pt x="579" y="530"/>
                      </a:lnTo>
                      <a:lnTo>
                        <a:pt x="579" y="528"/>
                      </a:lnTo>
                      <a:lnTo>
                        <a:pt x="579" y="526"/>
                      </a:lnTo>
                      <a:lnTo>
                        <a:pt x="579" y="524"/>
                      </a:lnTo>
                      <a:lnTo>
                        <a:pt x="579" y="521"/>
                      </a:lnTo>
                      <a:lnTo>
                        <a:pt x="579" y="519"/>
                      </a:lnTo>
                      <a:lnTo>
                        <a:pt x="579" y="516"/>
                      </a:lnTo>
                      <a:lnTo>
                        <a:pt x="579" y="514"/>
                      </a:lnTo>
                      <a:lnTo>
                        <a:pt x="579" y="512"/>
                      </a:lnTo>
                      <a:lnTo>
                        <a:pt x="581" y="510"/>
                      </a:lnTo>
                      <a:lnTo>
                        <a:pt x="581" y="507"/>
                      </a:lnTo>
                      <a:lnTo>
                        <a:pt x="581" y="505"/>
                      </a:lnTo>
                      <a:lnTo>
                        <a:pt x="581" y="502"/>
                      </a:lnTo>
                      <a:lnTo>
                        <a:pt x="583" y="502"/>
                      </a:lnTo>
                      <a:lnTo>
                        <a:pt x="583" y="501"/>
                      </a:lnTo>
                      <a:lnTo>
                        <a:pt x="583" y="498"/>
                      </a:lnTo>
                      <a:lnTo>
                        <a:pt x="586" y="498"/>
                      </a:lnTo>
                      <a:lnTo>
                        <a:pt x="586" y="496"/>
                      </a:lnTo>
                      <a:lnTo>
                        <a:pt x="588" y="496"/>
                      </a:lnTo>
                      <a:lnTo>
                        <a:pt x="588" y="493"/>
                      </a:lnTo>
                      <a:lnTo>
                        <a:pt x="590" y="491"/>
                      </a:lnTo>
                      <a:lnTo>
                        <a:pt x="590" y="489"/>
                      </a:lnTo>
                      <a:lnTo>
                        <a:pt x="592" y="489"/>
                      </a:lnTo>
                      <a:lnTo>
                        <a:pt x="592" y="487"/>
                      </a:lnTo>
                      <a:lnTo>
                        <a:pt x="594" y="487"/>
                      </a:lnTo>
                      <a:lnTo>
                        <a:pt x="594" y="484"/>
                      </a:lnTo>
                      <a:lnTo>
                        <a:pt x="596" y="484"/>
                      </a:lnTo>
                      <a:lnTo>
                        <a:pt x="599" y="484"/>
                      </a:lnTo>
                      <a:lnTo>
                        <a:pt x="600" y="484"/>
                      </a:lnTo>
                      <a:lnTo>
                        <a:pt x="603" y="482"/>
                      </a:lnTo>
                      <a:lnTo>
                        <a:pt x="603" y="480"/>
                      </a:lnTo>
                      <a:lnTo>
                        <a:pt x="603" y="477"/>
                      </a:lnTo>
                      <a:lnTo>
                        <a:pt x="603" y="475"/>
                      </a:lnTo>
                      <a:lnTo>
                        <a:pt x="603" y="473"/>
                      </a:lnTo>
                      <a:lnTo>
                        <a:pt x="605" y="473"/>
                      </a:lnTo>
                      <a:lnTo>
                        <a:pt x="607" y="473"/>
                      </a:lnTo>
                      <a:lnTo>
                        <a:pt x="609" y="475"/>
                      </a:lnTo>
                      <a:lnTo>
                        <a:pt x="611" y="475"/>
                      </a:lnTo>
                      <a:lnTo>
                        <a:pt x="611" y="477"/>
                      </a:lnTo>
                      <a:lnTo>
                        <a:pt x="614" y="477"/>
                      </a:lnTo>
                      <a:lnTo>
                        <a:pt x="614" y="480"/>
                      </a:lnTo>
                      <a:lnTo>
                        <a:pt x="616" y="480"/>
                      </a:lnTo>
                      <a:lnTo>
                        <a:pt x="618" y="482"/>
                      </a:lnTo>
                      <a:lnTo>
                        <a:pt x="620" y="482"/>
                      </a:lnTo>
                      <a:lnTo>
                        <a:pt x="622" y="480"/>
                      </a:lnTo>
                      <a:lnTo>
                        <a:pt x="624" y="477"/>
                      </a:lnTo>
                      <a:lnTo>
                        <a:pt x="624" y="475"/>
                      </a:lnTo>
                      <a:lnTo>
                        <a:pt x="622" y="475"/>
                      </a:lnTo>
                      <a:lnTo>
                        <a:pt x="622" y="473"/>
                      </a:lnTo>
                      <a:lnTo>
                        <a:pt x="622" y="470"/>
                      </a:lnTo>
                      <a:lnTo>
                        <a:pt x="622" y="468"/>
                      </a:lnTo>
                      <a:lnTo>
                        <a:pt x="620" y="466"/>
                      </a:lnTo>
                      <a:lnTo>
                        <a:pt x="618" y="466"/>
                      </a:lnTo>
                      <a:lnTo>
                        <a:pt x="618" y="463"/>
                      </a:lnTo>
                      <a:lnTo>
                        <a:pt x="616" y="463"/>
                      </a:lnTo>
                      <a:lnTo>
                        <a:pt x="616" y="461"/>
                      </a:lnTo>
                      <a:lnTo>
                        <a:pt x="614" y="461"/>
                      </a:lnTo>
                      <a:lnTo>
                        <a:pt x="614" y="458"/>
                      </a:lnTo>
                      <a:lnTo>
                        <a:pt x="614" y="457"/>
                      </a:lnTo>
                      <a:lnTo>
                        <a:pt x="614" y="454"/>
                      </a:lnTo>
                      <a:lnTo>
                        <a:pt x="614" y="452"/>
                      </a:lnTo>
                      <a:lnTo>
                        <a:pt x="614" y="449"/>
                      </a:lnTo>
                      <a:lnTo>
                        <a:pt x="614" y="447"/>
                      </a:lnTo>
                      <a:lnTo>
                        <a:pt x="611" y="445"/>
                      </a:lnTo>
                      <a:lnTo>
                        <a:pt x="609" y="445"/>
                      </a:lnTo>
                      <a:lnTo>
                        <a:pt x="607" y="443"/>
                      </a:lnTo>
                      <a:lnTo>
                        <a:pt x="605" y="440"/>
                      </a:lnTo>
                      <a:lnTo>
                        <a:pt x="605" y="438"/>
                      </a:lnTo>
                      <a:lnTo>
                        <a:pt x="605" y="435"/>
                      </a:lnTo>
                      <a:lnTo>
                        <a:pt x="603" y="433"/>
                      </a:lnTo>
                      <a:lnTo>
                        <a:pt x="603" y="431"/>
                      </a:lnTo>
                      <a:lnTo>
                        <a:pt x="603" y="429"/>
                      </a:lnTo>
                      <a:lnTo>
                        <a:pt x="603" y="426"/>
                      </a:lnTo>
                      <a:lnTo>
                        <a:pt x="603" y="424"/>
                      </a:lnTo>
                      <a:lnTo>
                        <a:pt x="603" y="422"/>
                      </a:lnTo>
                      <a:lnTo>
                        <a:pt x="603" y="419"/>
                      </a:lnTo>
                      <a:lnTo>
                        <a:pt x="603" y="417"/>
                      </a:lnTo>
                      <a:lnTo>
                        <a:pt x="603" y="415"/>
                      </a:lnTo>
                      <a:lnTo>
                        <a:pt x="603" y="412"/>
                      </a:lnTo>
                      <a:lnTo>
                        <a:pt x="603" y="410"/>
                      </a:lnTo>
                      <a:lnTo>
                        <a:pt x="605" y="410"/>
                      </a:lnTo>
                      <a:lnTo>
                        <a:pt x="605" y="408"/>
                      </a:lnTo>
                      <a:lnTo>
                        <a:pt x="607" y="405"/>
                      </a:lnTo>
                      <a:lnTo>
                        <a:pt x="614" y="401"/>
                      </a:lnTo>
                      <a:lnTo>
                        <a:pt x="618" y="394"/>
                      </a:lnTo>
                      <a:lnTo>
                        <a:pt x="620" y="391"/>
                      </a:lnTo>
                      <a:lnTo>
                        <a:pt x="620" y="389"/>
                      </a:lnTo>
                      <a:lnTo>
                        <a:pt x="622" y="387"/>
                      </a:lnTo>
                      <a:lnTo>
                        <a:pt x="622" y="385"/>
                      </a:lnTo>
                      <a:lnTo>
                        <a:pt x="622" y="382"/>
                      </a:lnTo>
                      <a:lnTo>
                        <a:pt x="624" y="382"/>
                      </a:lnTo>
                      <a:lnTo>
                        <a:pt x="624" y="380"/>
                      </a:lnTo>
                      <a:lnTo>
                        <a:pt x="627" y="377"/>
                      </a:lnTo>
                      <a:lnTo>
                        <a:pt x="627" y="375"/>
                      </a:lnTo>
                      <a:lnTo>
                        <a:pt x="629" y="375"/>
                      </a:lnTo>
                      <a:lnTo>
                        <a:pt x="629" y="373"/>
                      </a:lnTo>
                      <a:lnTo>
                        <a:pt x="629" y="371"/>
                      </a:lnTo>
                      <a:lnTo>
                        <a:pt x="631" y="371"/>
                      </a:lnTo>
                      <a:lnTo>
                        <a:pt x="631" y="368"/>
                      </a:lnTo>
                      <a:lnTo>
                        <a:pt x="631" y="366"/>
                      </a:lnTo>
                      <a:lnTo>
                        <a:pt x="631" y="364"/>
                      </a:lnTo>
                      <a:lnTo>
                        <a:pt x="631" y="361"/>
                      </a:lnTo>
                      <a:lnTo>
                        <a:pt x="633" y="361"/>
                      </a:lnTo>
                      <a:lnTo>
                        <a:pt x="633" y="359"/>
                      </a:lnTo>
                      <a:lnTo>
                        <a:pt x="633" y="357"/>
                      </a:lnTo>
                      <a:lnTo>
                        <a:pt x="633" y="355"/>
                      </a:lnTo>
                      <a:lnTo>
                        <a:pt x="633" y="352"/>
                      </a:lnTo>
                      <a:lnTo>
                        <a:pt x="633" y="350"/>
                      </a:lnTo>
                      <a:lnTo>
                        <a:pt x="633" y="347"/>
                      </a:lnTo>
                      <a:lnTo>
                        <a:pt x="633" y="345"/>
                      </a:lnTo>
                      <a:lnTo>
                        <a:pt x="633" y="343"/>
                      </a:lnTo>
                      <a:lnTo>
                        <a:pt x="633" y="341"/>
                      </a:lnTo>
                      <a:lnTo>
                        <a:pt x="631" y="341"/>
                      </a:lnTo>
                      <a:lnTo>
                        <a:pt x="631" y="338"/>
                      </a:lnTo>
                      <a:lnTo>
                        <a:pt x="631" y="336"/>
                      </a:lnTo>
                      <a:lnTo>
                        <a:pt x="631" y="333"/>
                      </a:lnTo>
                      <a:lnTo>
                        <a:pt x="629" y="331"/>
                      </a:lnTo>
                      <a:lnTo>
                        <a:pt x="629" y="329"/>
                      </a:lnTo>
                      <a:lnTo>
                        <a:pt x="629" y="327"/>
                      </a:lnTo>
                      <a:lnTo>
                        <a:pt x="627" y="327"/>
                      </a:lnTo>
                      <a:lnTo>
                        <a:pt x="624" y="324"/>
                      </a:lnTo>
                      <a:lnTo>
                        <a:pt x="624" y="322"/>
                      </a:lnTo>
                      <a:lnTo>
                        <a:pt x="622" y="320"/>
                      </a:lnTo>
                      <a:lnTo>
                        <a:pt x="620" y="320"/>
                      </a:lnTo>
                      <a:lnTo>
                        <a:pt x="618" y="317"/>
                      </a:lnTo>
                      <a:lnTo>
                        <a:pt x="618" y="315"/>
                      </a:lnTo>
                      <a:lnTo>
                        <a:pt x="616" y="313"/>
                      </a:lnTo>
                      <a:lnTo>
                        <a:pt x="616" y="310"/>
                      </a:lnTo>
                      <a:lnTo>
                        <a:pt x="616" y="308"/>
                      </a:lnTo>
                      <a:lnTo>
                        <a:pt x="614" y="306"/>
                      </a:lnTo>
                      <a:lnTo>
                        <a:pt x="614" y="303"/>
                      </a:lnTo>
                      <a:lnTo>
                        <a:pt x="614" y="301"/>
                      </a:lnTo>
                      <a:lnTo>
                        <a:pt x="614" y="299"/>
                      </a:lnTo>
                      <a:lnTo>
                        <a:pt x="611" y="299"/>
                      </a:lnTo>
                      <a:lnTo>
                        <a:pt x="609" y="297"/>
                      </a:lnTo>
                      <a:lnTo>
                        <a:pt x="607" y="297"/>
                      </a:lnTo>
                      <a:lnTo>
                        <a:pt x="607" y="294"/>
                      </a:lnTo>
                      <a:lnTo>
                        <a:pt x="605" y="294"/>
                      </a:lnTo>
                      <a:lnTo>
                        <a:pt x="605" y="292"/>
                      </a:lnTo>
                      <a:lnTo>
                        <a:pt x="603" y="289"/>
                      </a:lnTo>
                      <a:lnTo>
                        <a:pt x="603" y="287"/>
                      </a:lnTo>
                      <a:lnTo>
                        <a:pt x="603" y="285"/>
                      </a:lnTo>
                      <a:lnTo>
                        <a:pt x="603" y="283"/>
                      </a:lnTo>
                      <a:lnTo>
                        <a:pt x="605" y="283"/>
                      </a:lnTo>
                      <a:lnTo>
                        <a:pt x="607" y="285"/>
                      </a:lnTo>
                      <a:lnTo>
                        <a:pt x="607" y="287"/>
                      </a:lnTo>
                      <a:lnTo>
                        <a:pt x="609" y="287"/>
                      </a:lnTo>
                      <a:lnTo>
                        <a:pt x="609" y="289"/>
                      </a:lnTo>
                      <a:lnTo>
                        <a:pt x="611" y="289"/>
                      </a:lnTo>
                      <a:lnTo>
                        <a:pt x="611" y="292"/>
                      </a:lnTo>
                      <a:lnTo>
                        <a:pt x="614" y="292"/>
                      </a:lnTo>
                      <a:lnTo>
                        <a:pt x="614" y="294"/>
                      </a:lnTo>
                      <a:lnTo>
                        <a:pt x="616" y="294"/>
                      </a:lnTo>
                      <a:lnTo>
                        <a:pt x="618" y="294"/>
                      </a:lnTo>
                      <a:lnTo>
                        <a:pt x="620" y="294"/>
                      </a:lnTo>
                      <a:lnTo>
                        <a:pt x="620" y="292"/>
                      </a:lnTo>
                      <a:lnTo>
                        <a:pt x="618" y="289"/>
                      </a:lnTo>
                      <a:lnTo>
                        <a:pt x="618" y="287"/>
                      </a:lnTo>
                      <a:lnTo>
                        <a:pt x="616" y="285"/>
                      </a:lnTo>
                      <a:lnTo>
                        <a:pt x="616" y="283"/>
                      </a:lnTo>
                      <a:lnTo>
                        <a:pt x="616" y="280"/>
                      </a:lnTo>
                      <a:lnTo>
                        <a:pt x="616" y="278"/>
                      </a:lnTo>
                      <a:lnTo>
                        <a:pt x="618" y="275"/>
                      </a:lnTo>
                      <a:lnTo>
                        <a:pt x="620" y="275"/>
                      </a:lnTo>
                      <a:lnTo>
                        <a:pt x="622" y="273"/>
                      </a:lnTo>
                      <a:lnTo>
                        <a:pt x="624" y="273"/>
                      </a:lnTo>
                      <a:lnTo>
                        <a:pt x="624" y="271"/>
                      </a:lnTo>
                      <a:lnTo>
                        <a:pt x="624" y="269"/>
                      </a:lnTo>
                      <a:lnTo>
                        <a:pt x="624" y="266"/>
                      </a:lnTo>
                      <a:lnTo>
                        <a:pt x="624" y="264"/>
                      </a:lnTo>
                      <a:lnTo>
                        <a:pt x="624" y="262"/>
                      </a:lnTo>
                      <a:lnTo>
                        <a:pt x="624" y="259"/>
                      </a:lnTo>
                      <a:lnTo>
                        <a:pt x="622" y="257"/>
                      </a:lnTo>
                      <a:lnTo>
                        <a:pt x="622" y="255"/>
                      </a:lnTo>
                      <a:lnTo>
                        <a:pt x="620" y="253"/>
                      </a:lnTo>
                      <a:lnTo>
                        <a:pt x="620" y="250"/>
                      </a:lnTo>
                      <a:lnTo>
                        <a:pt x="618" y="245"/>
                      </a:lnTo>
                      <a:lnTo>
                        <a:pt x="616" y="243"/>
                      </a:lnTo>
                      <a:lnTo>
                        <a:pt x="616" y="241"/>
                      </a:lnTo>
                      <a:lnTo>
                        <a:pt x="614" y="239"/>
                      </a:lnTo>
                      <a:lnTo>
                        <a:pt x="614" y="236"/>
                      </a:lnTo>
                      <a:lnTo>
                        <a:pt x="611" y="234"/>
                      </a:lnTo>
                      <a:lnTo>
                        <a:pt x="611" y="231"/>
                      </a:lnTo>
                      <a:lnTo>
                        <a:pt x="611" y="229"/>
                      </a:lnTo>
                      <a:lnTo>
                        <a:pt x="609" y="227"/>
                      </a:lnTo>
                      <a:lnTo>
                        <a:pt x="609" y="225"/>
                      </a:lnTo>
                      <a:lnTo>
                        <a:pt x="609" y="222"/>
                      </a:lnTo>
                      <a:lnTo>
                        <a:pt x="609" y="220"/>
                      </a:lnTo>
                      <a:lnTo>
                        <a:pt x="607" y="218"/>
                      </a:lnTo>
                      <a:lnTo>
                        <a:pt x="607" y="215"/>
                      </a:lnTo>
                      <a:lnTo>
                        <a:pt x="605" y="213"/>
                      </a:lnTo>
                      <a:lnTo>
                        <a:pt x="605" y="211"/>
                      </a:lnTo>
                      <a:lnTo>
                        <a:pt x="603" y="208"/>
                      </a:lnTo>
                      <a:lnTo>
                        <a:pt x="603" y="206"/>
                      </a:lnTo>
                      <a:lnTo>
                        <a:pt x="603" y="204"/>
                      </a:lnTo>
                      <a:lnTo>
                        <a:pt x="603" y="201"/>
                      </a:lnTo>
                      <a:lnTo>
                        <a:pt x="603" y="199"/>
                      </a:lnTo>
                      <a:lnTo>
                        <a:pt x="603" y="197"/>
                      </a:lnTo>
                      <a:lnTo>
                        <a:pt x="605" y="195"/>
                      </a:lnTo>
                      <a:lnTo>
                        <a:pt x="605" y="192"/>
                      </a:lnTo>
                      <a:lnTo>
                        <a:pt x="605" y="190"/>
                      </a:lnTo>
                      <a:lnTo>
                        <a:pt x="605" y="187"/>
                      </a:lnTo>
                      <a:lnTo>
                        <a:pt x="605" y="185"/>
                      </a:lnTo>
                      <a:lnTo>
                        <a:pt x="607" y="185"/>
                      </a:lnTo>
                      <a:lnTo>
                        <a:pt x="607" y="183"/>
                      </a:lnTo>
                      <a:lnTo>
                        <a:pt x="607" y="181"/>
                      </a:lnTo>
                      <a:lnTo>
                        <a:pt x="609" y="181"/>
                      </a:lnTo>
                      <a:lnTo>
                        <a:pt x="609" y="178"/>
                      </a:lnTo>
                      <a:lnTo>
                        <a:pt x="611" y="178"/>
                      </a:lnTo>
                      <a:lnTo>
                        <a:pt x="611" y="176"/>
                      </a:lnTo>
                      <a:lnTo>
                        <a:pt x="614" y="176"/>
                      </a:lnTo>
                      <a:lnTo>
                        <a:pt x="616" y="176"/>
                      </a:lnTo>
                      <a:lnTo>
                        <a:pt x="618" y="176"/>
                      </a:lnTo>
                      <a:lnTo>
                        <a:pt x="618" y="178"/>
                      </a:lnTo>
                      <a:lnTo>
                        <a:pt x="620" y="178"/>
                      </a:lnTo>
                      <a:lnTo>
                        <a:pt x="620" y="181"/>
                      </a:lnTo>
                      <a:lnTo>
                        <a:pt x="622" y="183"/>
                      </a:lnTo>
                      <a:lnTo>
                        <a:pt x="622" y="185"/>
                      </a:lnTo>
                      <a:lnTo>
                        <a:pt x="622" y="187"/>
                      </a:lnTo>
                      <a:lnTo>
                        <a:pt x="622" y="190"/>
                      </a:lnTo>
                      <a:lnTo>
                        <a:pt x="622" y="192"/>
                      </a:lnTo>
                      <a:lnTo>
                        <a:pt x="620" y="192"/>
                      </a:lnTo>
                      <a:lnTo>
                        <a:pt x="622" y="195"/>
                      </a:lnTo>
                      <a:lnTo>
                        <a:pt x="622" y="197"/>
                      </a:lnTo>
                      <a:lnTo>
                        <a:pt x="622" y="199"/>
                      </a:lnTo>
                      <a:lnTo>
                        <a:pt x="622" y="201"/>
                      </a:lnTo>
                      <a:lnTo>
                        <a:pt x="622" y="204"/>
                      </a:lnTo>
                      <a:lnTo>
                        <a:pt x="624" y="206"/>
                      </a:lnTo>
                      <a:lnTo>
                        <a:pt x="624" y="208"/>
                      </a:lnTo>
                      <a:lnTo>
                        <a:pt x="624" y="211"/>
                      </a:lnTo>
                      <a:lnTo>
                        <a:pt x="624" y="213"/>
                      </a:lnTo>
                      <a:lnTo>
                        <a:pt x="624" y="215"/>
                      </a:lnTo>
                      <a:lnTo>
                        <a:pt x="627" y="215"/>
                      </a:lnTo>
                      <a:lnTo>
                        <a:pt x="627" y="218"/>
                      </a:lnTo>
                      <a:lnTo>
                        <a:pt x="629" y="220"/>
                      </a:lnTo>
                      <a:lnTo>
                        <a:pt x="629" y="222"/>
                      </a:lnTo>
                      <a:lnTo>
                        <a:pt x="631" y="225"/>
                      </a:lnTo>
                      <a:lnTo>
                        <a:pt x="633" y="225"/>
                      </a:lnTo>
                      <a:lnTo>
                        <a:pt x="633" y="227"/>
                      </a:lnTo>
                      <a:lnTo>
                        <a:pt x="633" y="229"/>
                      </a:lnTo>
                      <a:lnTo>
                        <a:pt x="633" y="231"/>
                      </a:lnTo>
                      <a:lnTo>
                        <a:pt x="633" y="234"/>
                      </a:lnTo>
                      <a:lnTo>
                        <a:pt x="635" y="234"/>
                      </a:lnTo>
                      <a:lnTo>
                        <a:pt x="635" y="236"/>
                      </a:lnTo>
                      <a:lnTo>
                        <a:pt x="635" y="239"/>
                      </a:lnTo>
                      <a:lnTo>
                        <a:pt x="635" y="241"/>
                      </a:lnTo>
                      <a:lnTo>
                        <a:pt x="635" y="243"/>
                      </a:lnTo>
                      <a:lnTo>
                        <a:pt x="635" y="245"/>
                      </a:lnTo>
                      <a:lnTo>
                        <a:pt x="635" y="248"/>
                      </a:lnTo>
                      <a:lnTo>
                        <a:pt x="635" y="250"/>
                      </a:lnTo>
                      <a:lnTo>
                        <a:pt x="635" y="253"/>
                      </a:lnTo>
                      <a:lnTo>
                        <a:pt x="635" y="255"/>
                      </a:lnTo>
                      <a:lnTo>
                        <a:pt x="635" y="257"/>
                      </a:lnTo>
                      <a:lnTo>
                        <a:pt x="635" y="259"/>
                      </a:lnTo>
                      <a:lnTo>
                        <a:pt x="635" y="262"/>
                      </a:lnTo>
                      <a:lnTo>
                        <a:pt x="635" y="264"/>
                      </a:lnTo>
                      <a:lnTo>
                        <a:pt x="635" y="266"/>
                      </a:lnTo>
                      <a:lnTo>
                        <a:pt x="635" y="269"/>
                      </a:lnTo>
                      <a:lnTo>
                        <a:pt x="633" y="271"/>
                      </a:lnTo>
                      <a:lnTo>
                        <a:pt x="633" y="273"/>
                      </a:lnTo>
                      <a:lnTo>
                        <a:pt x="633" y="275"/>
                      </a:lnTo>
                      <a:lnTo>
                        <a:pt x="633" y="278"/>
                      </a:lnTo>
                      <a:lnTo>
                        <a:pt x="635" y="278"/>
                      </a:lnTo>
                      <a:lnTo>
                        <a:pt x="637" y="275"/>
                      </a:lnTo>
                      <a:lnTo>
                        <a:pt x="637" y="273"/>
                      </a:lnTo>
                      <a:lnTo>
                        <a:pt x="637" y="271"/>
                      </a:lnTo>
                      <a:lnTo>
                        <a:pt x="640" y="269"/>
                      </a:lnTo>
                      <a:lnTo>
                        <a:pt x="640" y="266"/>
                      </a:lnTo>
                      <a:lnTo>
                        <a:pt x="640" y="264"/>
                      </a:lnTo>
                      <a:lnTo>
                        <a:pt x="642" y="264"/>
                      </a:lnTo>
                      <a:lnTo>
                        <a:pt x="642" y="262"/>
                      </a:lnTo>
                      <a:lnTo>
                        <a:pt x="644" y="262"/>
                      </a:lnTo>
                      <a:lnTo>
                        <a:pt x="646" y="264"/>
                      </a:lnTo>
                      <a:lnTo>
                        <a:pt x="646" y="266"/>
                      </a:lnTo>
                      <a:lnTo>
                        <a:pt x="646" y="269"/>
                      </a:lnTo>
                      <a:lnTo>
                        <a:pt x="646" y="271"/>
                      </a:lnTo>
                      <a:lnTo>
                        <a:pt x="648" y="271"/>
                      </a:lnTo>
                      <a:lnTo>
                        <a:pt x="648" y="273"/>
                      </a:lnTo>
                      <a:lnTo>
                        <a:pt x="648" y="275"/>
                      </a:lnTo>
                      <a:lnTo>
                        <a:pt x="650" y="278"/>
                      </a:lnTo>
                      <a:lnTo>
                        <a:pt x="650" y="280"/>
                      </a:lnTo>
                      <a:lnTo>
                        <a:pt x="653" y="280"/>
                      </a:lnTo>
                      <a:lnTo>
                        <a:pt x="653" y="283"/>
                      </a:lnTo>
                      <a:lnTo>
                        <a:pt x="655" y="285"/>
                      </a:lnTo>
                      <a:lnTo>
                        <a:pt x="655" y="287"/>
                      </a:lnTo>
                      <a:lnTo>
                        <a:pt x="657" y="287"/>
                      </a:lnTo>
                      <a:lnTo>
                        <a:pt x="657" y="289"/>
                      </a:lnTo>
                      <a:lnTo>
                        <a:pt x="659" y="292"/>
                      </a:lnTo>
                      <a:lnTo>
                        <a:pt x="661" y="294"/>
                      </a:lnTo>
                      <a:lnTo>
                        <a:pt x="664" y="294"/>
                      </a:lnTo>
                      <a:lnTo>
                        <a:pt x="664" y="297"/>
                      </a:lnTo>
                      <a:lnTo>
                        <a:pt x="665" y="297"/>
                      </a:lnTo>
                      <a:lnTo>
                        <a:pt x="665" y="299"/>
                      </a:lnTo>
                      <a:lnTo>
                        <a:pt x="668" y="299"/>
                      </a:lnTo>
                      <a:lnTo>
                        <a:pt x="668" y="301"/>
                      </a:lnTo>
                      <a:lnTo>
                        <a:pt x="670" y="301"/>
                      </a:lnTo>
                      <a:lnTo>
                        <a:pt x="670" y="303"/>
                      </a:lnTo>
                      <a:lnTo>
                        <a:pt x="672" y="306"/>
                      </a:lnTo>
                      <a:lnTo>
                        <a:pt x="672" y="308"/>
                      </a:lnTo>
                      <a:lnTo>
                        <a:pt x="672" y="310"/>
                      </a:lnTo>
                      <a:lnTo>
                        <a:pt x="672" y="313"/>
                      </a:lnTo>
                      <a:lnTo>
                        <a:pt x="670" y="315"/>
                      </a:lnTo>
                      <a:lnTo>
                        <a:pt x="670" y="317"/>
                      </a:lnTo>
                      <a:lnTo>
                        <a:pt x="670" y="320"/>
                      </a:lnTo>
                      <a:lnTo>
                        <a:pt x="670" y="322"/>
                      </a:lnTo>
                      <a:lnTo>
                        <a:pt x="670" y="324"/>
                      </a:lnTo>
                      <a:lnTo>
                        <a:pt x="670" y="327"/>
                      </a:lnTo>
                      <a:lnTo>
                        <a:pt x="668" y="329"/>
                      </a:lnTo>
                      <a:lnTo>
                        <a:pt x="668" y="331"/>
                      </a:lnTo>
                      <a:lnTo>
                        <a:pt x="665" y="331"/>
                      </a:lnTo>
                      <a:lnTo>
                        <a:pt x="665" y="333"/>
                      </a:lnTo>
                      <a:lnTo>
                        <a:pt x="664" y="333"/>
                      </a:lnTo>
                      <a:lnTo>
                        <a:pt x="664" y="336"/>
                      </a:lnTo>
                      <a:lnTo>
                        <a:pt x="661" y="336"/>
                      </a:lnTo>
                      <a:lnTo>
                        <a:pt x="659" y="338"/>
                      </a:lnTo>
                      <a:lnTo>
                        <a:pt x="657" y="338"/>
                      </a:lnTo>
                      <a:lnTo>
                        <a:pt x="655" y="338"/>
                      </a:lnTo>
                      <a:lnTo>
                        <a:pt x="653" y="338"/>
                      </a:lnTo>
                      <a:lnTo>
                        <a:pt x="653" y="341"/>
                      </a:lnTo>
                      <a:lnTo>
                        <a:pt x="650" y="341"/>
                      </a:lnTo>
                      <a:lnTo>
                        <a:pt x="648" y="343"/>
                      </a:lnTo>
                      <a:lnTo>
                        <a:pt x="648" y="345"/>
                      </a:lnTo>
                      <a:lnTo>
                        <a:pt x="648" y="347"/>
                      </a:lnTo>
                      <a:lnTo>
                        <a:pt x="648" y="350"/>
                      </a:lnTo>
                      <a:lnTo>
                        <a:pt x="648" y="352"/>
                      </a:lnTo>
                      <a:lnTo>
                        <a:pt x="648" y="355"/>
                      </a:lnTo>
                      <a:lnTo>
                        <a:pt x="648" y="357"/>
                      </a:lnTo>
                      <a:lnTo>
                        <a:pt x="648" y="359"/>
                      </a:lnTo>
                      <a:lnTo>
                        <a:pt x="648" y="361"/>
                      </a:lnTo>
                      <a:lnTo>
                        <a:pt x="646" y="361"/>
                      </a:lnTo>
                      <a:lnTo>
                        <a:pt x="646" y="364"/>
                      </a:lnTo>
                      <a:lnTo>
                        <a:pt x="646" y="366"/>
                      </a:lnTo>
                      <a:lnTo>
                        <a:pt x="646" y="368"/>
                      </a:lnTo>
                      <a:lnTo>
                        <a:pt x="644" y="371"/>
                      </a:lnTo>
                      <a:lnTo>
                        <a:pt x="644" y="373"/>
                      </a:lnTo>
                      <a:lnTo>
                        <a:pt x="644" y="375"/>
                      </a:lnTo>
                      <a:lnTo>
                        <a:pt x="644" y="377"/>
                      </a:lnTo>
                      <a:lnTo>
                        <a:pt x="644" y="380"/>
                      </a:lnTo>
                      <a:lnTo>
                        <a:pt x="644" y="382"/>
                      </a:lnTo>
                      <a:lnTo>
                        <a:pt x="644" y="385"/>
                      </a:lnTo>
                      <a:lnTo>
                        <a:pt x="646" y="387"/>
                      </a:lnTo>
                      <a:lnTo>
                        <a:pt x="646" y="389"/>
                      </a:lnTo>
                      <a:lnTo>
                        <a:pt x="646" y="391"/>
                      </a:lnTo>
                      <a:lnTo>
                        <a:pt x="646" y="394"/>
                      </a:lnTo>
                      <a:lnTo>
                        <a:pt x="646" y="396"/>
                      </a:lnTo>
                      <a:lnTo>
                        <a:pt x="648" y="399"/>
                      </a:lnTo>
                      <a:lnTo>
                        <a:pt x="648" y="401"/>
                      </a:lnTo>
                      <a:lnTo>
                        <a:pt x="648" y="403"/>
                      </a:lnTo>
                      <a:lnTo>
                        <a:pt x="648" y="405"/>
                      </a:lnTo>
                      <a:lnTo>
                        <a:pt x="650" y="405"/>
                      </a:lnTo>
                      <a:lnTo>
                        <a:pt x="650" y="408"/>
                      </a:lnTo>
                      <a:lnTo>
                        <a:pt x="650" y="410"/>
                      </a:lnTo>
                      <a:lnTo>
                        <a:pt x="653" y="412"/>
                      </a:lnTo>
                      <a:lnTo>
                        <a:pt x="653" y="415"/>
                      </a:lnTo>
                      <a:lnTo>
                        <a:pt x="655" y="417"/>
                      </a:lnTo>
                      <a:lnTo>
                        <a:pt x="655" y="419"/>
                      </a:lnTo>
                      <a:lnTo>
                        <a:pt x="657" y="419"/>
                      </a:lnTo>
                      <a:lnTo>
                        <a:pt x="657" y="422"/>
                      </a:lnTo>
                      <a:lnTo>
                        <a:pt x="657" y="424"/>
                      </a:lnTo>
                      <a:lnTo>
                        <a:pt x="659" y="424"/>
                      </a:lnTo>
                      <a:lnTo>
                        <a:pt x="659" y="426"/>
                      </a:lnTo>
                      <a:lnTo>
                        <a:pt x="661" y="426"/>
                      </a:lnTo>
                      <a:lnTo>
                        <a:pt x="661" y="429"/>
                      </a:lnTo>
                      <a:lnTo>
                        <a:pt x="664" y="429"/>
                      </a:lnTo>
                      <a:lnTo>
                        <a:pt x="664" y="431"/>
                      </a:lnTo>
                      <a:lnTo>
                        <a:pt x="665" y="431"/>
                      </a:lnTo>
                      <a:lnTo>
                        <a:pt x="668" y="431"/>
                      </a:lnTo>
                      <a:lnTo>
                        <a:pt x="670" y="431"/>
                      </a:lnTo>
                      <a:lnTo>
                        <a:pt x="670" y="433"/>
                      </a:lnTo>
                      <a:lnTo>
                        <a:pt x="672" y="433"/>
                      </a:lnTo>
                      <a:lnTo>
                        <a:pt x="674" y="433"/>
                      </a:lnTo>
                      <a:lnTo>
                        <a:pt x="674" y="435"/>
                      </a:lnTo>
                      <a:lnTo>
                        <a:pt x="676" y="435"/>
                      </a:lnTo>
                      <a:lnTo>
                        <a:pt x="678" y="435"/>
                      </a:lnTo>
                      <a:lnTo>
                        <a:pt x="681" y="435"/>
                      </a:lnTo>
                      <a:lnTo>
                        <a:pt x="683" y="433"/>
                      </a:lnTo>
                      <a:lnTo>
                        <a:pt x="685" y="433"/>
                      </a:lnTo>
                      <a:lnTo>
                        <a:pt x="687" y="433"/>
                      </a:lnTo>
                      <a:lnTo>
                        <a:pt x="687" y="431"/>
                      </a:lnTo>
                      <a:lnTo>
                        <a:pt x="689" y="431"/>
                      </a:lnTo>
                      <a:lnTo>
                        <a:pt x="691" y="431"/>
                      </a:lnTo>
                      <a:lnTo>
                        <a:pt x="694" y="431"/>
                      </a:lnTo>
                      <a:lnTo>
                        <a:pt x="696" y="431"/>
                      </a:lnTo>
                      <a:lnTo>
                        <a:pt x="696" y="433"/>
                      </a:lnTo>
                      <a:lnTo>
                        <a:pt x="696" y="435"/>
                      </a:lnTo>
                      <a:lnTo>
                        <a:pt x="696" y="438"/>
                      </a:lnTo>
                      <a:lnTo>
                        <a:pt x="698" y="438"/>
                      </a:lnTo>
                      <a:lnTo>
                        <a:pt x="700" y="438"/>
                      </a:lnTo>
                      <a:lnTo>
                        <a:pt x="702" y="438"/>
                      </a:lnTo>
                      <a:lnTo>
                        <a:pt x="705" y="438"/>
                      </a:lnTo>
                      <a:lnTo>
                        <a:pt x="707" y="438"/>
                      </a:lnTo>
                      <a:lnTo>
                        <a:pt x="709" y="438"/>
                      </a:lnTo>
                      <a:lnTo>
                        <a:pt x="711" y="438"/>
                      </a:lnTo>
                      <a:lnTo>
                        <a:pt x="713" y="438"/>
                      </a:lnTo>
                      <a:lnTo>
                        <a:pt x="713" y="440"/>
                      </a:lnTo>
                      <a:lnTo>
                        <a:pt x="715" y="440"/>
                      </a:lnTo>
                      <a:lnTo>
                        <a:pt x="715" y="443"/>
                      </a:lnTo>
                      <a:lnTo>
                        <a:pt x="718" y="445"/>
                      </a:lnTo>
                      <a:lnTo>
                        <a:pt x="718" y="447"/>
                      </a:lnTo>
                      <a:lnTo>
                        <a:pt x="719" y="449"/>
                      </a:lnTo>
                      <a:lnTo>
                        <a:pt x="719" y="452"/>
                      </a:lnTo>
                      <a:lnTo>
                        <a:pt x="722" y="454"/>
                      </a:lnTo>
                      <a:lnTo>
                        <a:pt x="724" y="457"/>
                      </a:lnTo>
                      <a:lnTo>
                        <a:pt x="726" y="457"/>
                      </a:lnTo>
                      <a:lnTo>
                        <a:pt x="728" y="458"/>
                      </a:lnTo>
                      <a:lnTo>
                        <a:pt x="730" y="458"/>
                      </a:lnTo>
                      <a:lnTo>
                        <a:pt x="732" y="458"/>
                      </a:lnTo>
                      <a:lnTo>
                        <a:pt x="735" y="458"/>
                      </a:lnTo>
                      <a:lnTo>
                        <a:pt x="737" y="458"/>
                      </a:lnTo>
                      <a:lnTo>
                        <a:pt x="739" y="458"/>
                      </a:lnTo>
                      <a:lnTo>
                        <a:pt x="741" y="458"/>
                      </a:lnTo>
                      <a:lnTo>
                        <a:pt x="741" y="461"/>
                      </a:lnTo>
                      <a:lnTo>
                        <a:pt x="741" y="463"/>
                      </a:lnTo>
                      <a:lnTo>
                        <a:pt x="741" y="466"/>
                      </a:lnTo>
                      <a:lnTo>
                        <a:pt x="741" y="468"/>
                      </a:lnTo>
                      <a:lnTo>
                        <a:pt x="739" y="468"/>
                      </a:lnTo>
                      <a:lnTo>
                        <a:pt x="739" y="470"/>
                      </a:lnTo>
                      <a:lnTo>
                        <a:pt x="737" y="473"/>
                      </a:lnTo>
                      <a:lnTo>
                        <a:pt x="739" y="475"/>
                      </a:lnTo>
                      <a:lnTo>
                        <a:pt x="739" y="477"/>
                      </a:lnTo>
                      <a:lnTo>
                        <a:pt x="741" y="480"/>
                      </a:lnTo>
                      <a:lnTo>
                        <a:pt x="741" y="482"/>
                      </a:lnTo>
                      <a:lnTo>
                        <a:pt x="743" y="484"/>
                      </a:lnTo>
                      <a:lnTo>
                        <a:pt x="745" y="484"/>
                      </a:lnTo>
                      <a:lnTo>
                        <a:pt x="745" y="487"/>
                      </a:lnTo>
                      <a:lnTo>
                        <a:pt x="748" y="487"/>
                      </a:lnTo>
                      <a:lnTo>
                        <a:pt x="748" y="489"/>
                      </a:lnTo>
                      <a:lnTo>
                        <a:pt x="748" y="491"/>
                      </a:lnTo>
                      <a:lnTo>
                        <a:pt x="750" y="491"/>
                      </a:lnTo>
                      <a:lnTo>
                        <a:pt x="750" y="493"/>
                      </a:lnTo>
                      <a:lnTo>
                        <a:pt x="748" y="496"/>
                      </a:lnTo>
                      <a:lnTo>
                        <a:pt x="748" y="498"/>
                      </a:lnTo>
                      <a:lnTo>
                        <a:pt x="748" y="501"/>
                      </a:lnTo>
                      <a:lnTo>
                        <a:pt x="745" y="501"/>
                      </a:lnTo>
                      <a:lnTo>
                        <a:pt x="745" y="498"/>
                      </a:lnTo>
                      <a:lnTo>
                        <a:pt x="743" y="498"/>
                      </a:lnTo>
                      <a:lnTo>
                        <a:pt x="741" y="498"/>
                      </a:lnTo>
                      <a:lnTo>
                        <a:pt x="739" y="498"/>
                      </a:lnTo>
                      <a:lnTo>
                        <a:pt x="737" y="498"/>
                      </a:lnTo>
                      <a:lnTo>
                        <a:pt x="735" y="498"/>
                      </a:lnTo>
                      <a:lnTo>
                        <a:pt x="732" y="498"/>
                      </a:lnTo>
                      <a:lnTo>
                        <a:pt x="732" y="501"/>
                      </a:lnTo>
                      <a:lnTo>
                        <a:pt x="730" y="501"/>
                      </a:lnTo>
                      <a:lnTo>
                        <a:pt x="728" y="501"/>
                      </a:lnTo>
                      <a:lnTo>
                        <a:pt x="726" y="502"/>
                      </a:lnTo>
                      <a:lnTo>
                        <a:pt x="724" y="502"/>
                      </a:lnTo>
                      <a:lnTo>
                        <a:pt x="722" y="502"/>
                      </a:lnTo>
                      <a:lnTo>
                        <a:pt x="719" y="505"/>
                      </a:lnTo>
                      <a:lnTo>
                        <a:pt x="718" y="505"/>
                      </a:lnTo>
                      <a:lnTo>
                        <a:pt x="715" y="507"/>
                      </a:lnTo>
                      <a:lnTo>
                        <a:pt x="713" y="510"/>
                      </a:lnTo>
                      <a:lnTo>
                        <a:pt x="711" y="510"/>
                      </a:lnTo>
                      <a:lnTo>
                        <a:pt x="711" y="512"/>
                      </a:lnTo>
                      <a:lnTo>
                        <a:pt x="709" y="512"/>
                      </a:lnTo>
                      <a:lnTo>
                        <a:pt x="707" y="514"/>
                      </a:lnTo>
                      <a:lnTo>
                        <a:pt x="705" y="514"/>
                      </a:lnTo>
                      <a:lnTo>
                        <a:pt x="702" y="516"/>
                      </a:lnTo>
                      <a:lnTo>
                        <a:pt x="700" y="516"/>
                      </a:lnTo>
                      <a:lnTo>
                        <a:pt x="698" y="519"/>
                      </a:lnTo>
                      <a:lnTo>
                        <a:pt x="696" y="519"/>
                      </a:lnTo>
                      <a:lnTo>
                        <a:pt x="696" y="521"/>
                      </a:lnTo>
                      <a:lnTo>
                        <a:pt x="694" y="521"/>
                      </a:lnTo>
                      <a:lnTo>
                        <a:pt x="691" y="521"/>
                      </a:lnTo>
                      <a:lnTo>
                        <a:pt x="691" y="524"/>
                      </a:lnTo>
                      <a:lnTo>
                        <a:pt x="689" y="524"/>
                      </a:lnTo>
                      <a:lnTo>
                        <a:pt x="689" y="526"/>
                      </a:lnTo>
                      <a:lnTo>
                        <a:pt x="687" y="526"/>
                      </a:lnTo>
                      <a:lnTo>
                        <a:pt x="687" y="528"/>
                      </a:lnTo>
                      <a:lnTo>
                        <a:pt x="685" y="528"/>
                      </a:lnTo>
                      <a:lnTo>
                        <a:pt x="685" y="530"/>
                      </a:lnTo>
                      <a:lnTo>
                        <a:pt x="683" y="530"/>
                      </a:lnTo>
                      <a:lnTo>
                        <a:pt x="683" y="533"/>
                      </a:lnTo>
                      <a:lnTo>
                        <a:pt x="681" y="533"/>
                      </a:lnTo>
                      <a:lnTo>
                        <a:pt x="681" y="535"/>
                      </a:lnTo>
                      <a:lnTo>
                        <a:pt x="678" y="535"/>
                      </a:lnTo>
                      <a:lnTo>
                        <a:pt x="678" y="537"/>
                      </a:lnTo>
                      <a:lnTo>
                        <a:pt x="676" y="537"/>
                      </a:lnTo>
                      <a:lnTo>
                        <a:pt x="674" y="537"/>
                      </a:lnTo>
                      <a:lnTo>
                        <a:pt x="672" y="535"/>
                      </a:lnTo>
                      <a:lnTo>
                        <a:pt x="672" y="533"/>
                      </a:lnTo>
                      <a:lnTo>
                        <a:pt x="674" y="533"/>
                      </a:lnTo>
                      <a:lnTo>
                        <a:pt x="674" y="530"/>
                      </a:lnTo>
                      <a:lnTo>
                        <a:pt x="676" y="530"/>
                      </a:lnTo>
                      <a:lnTo>
                        <a:pt x="678" y="528"/>
                      </a:lnTo>
                      <a:lnTo>
                        <a:pt x="681" y="526"/>
                      </a:lnTo>
                      <a:lnTo>
                        <a:pt x="681" y="524"/>
                      </a:lnTo>
                      <a:lnTo>
                        <a:pt x="683" y="524"/>
                      </a:lnTo>
                      <a:lnTo>
                        <a:pt x="681" y="524"/>
                      </a:lnTo>
                      <a:lnTo>
                        <a:pt x="678" y="524"/>
                      </a:lnTo>
                      <a:lnTo>
                        <a:pt x="676" y="524"/>
                      </a:lnTo>
                      <a:lnTo>
                        <a:pt x="674" y="524"/>
                      </a:lnTo>
                      <a:lnTo>
                        <a:pt x="672" y="524"/>
                      </a:lnTo>
                      <a:lnTo>
                        <a:pt x="672" y="521"/>
                      </a:lnTo>
                      <a:lnTo>
                        <a:pt x="674" y="519"/>
                      </a:lnTo>
                      <a:lnTo>
                        <a:pt x="674" y="516"/>
                      </a:lnTo>
                      <a:lnTo>
                        <a:pt x="674" y="514"/>
                      </a:lnTo>
                      <a:lnTo>
                        <a:pt x="674" y="512"/>
                      </a:lnTo>
                      <a:lnTo>
                        <a:pt x="674" y="510"/>
                      </a:lnTo>
                      <a:lnTo>
                        <a:pt x="674" y="507"/>
                      </a:lnTo>
                      <a:lnTo>
                        <a:pt x="674" y="505"/>
                      </a:lnTo>
                      <a:lnTo>
                        <a:pt x="674" y="502"/>
                      </a:lnTo>
                      <a:lnTo>
                        <a:pt x="676" y="502"/>
                      </a:lnTo>
                      <a:lnTo>
                        <a:pt x="676" y="501"/>
                      </a:lnTo>
                      <a:lnTo>
                        <a:pt x="676" y="498"/>
                      </a:lnTo>
                      <a:lnTo>
                        <a:pt x="676" y="496"/>
                      </a:lnTo>
                      <a:lnTo>
                        <a:pt x="674" y="496"/>
                      </a:lnTo>
                      <a:lnTo>
                        <a:pt x="672" y="493"/>
                      </a:lnTo>
                      <a:lnTo>
                        <a:pt x="670" y="493"/>
                      </a:lnTo>
                      <a:lnTo>
                        <a:pt x="668" y="493"/>
                      </a:lnTo>
                      <a:lnTo>
                        <a:pt x="665" y="493"/>
                      </a:lnTo>
                      <a:lnTo>
                        <a:pt x="665" y="496"/>
                      </a:lnTo>
                      <a:lnTo>
                        <a:pt x="664" y="496"/>
                      </a:lnTo>
                      <a:lnTo>
                        <a:pt x="661" y="498"/>
                      </a:lnTo>
                      <a:lnTo>
                        <a:pt x="661" y="501"/>
                      </a:lnTo>
                      <a:lnTo>
                        <a:pt x="659" y="501"/>
                      </a:lnTo>
                      <a:lnTo>
                        <a:pt x="659" y="502"/>
                      </a:lnTo>
                      <a:lnTo>
                        <a:pt x="657" y="505"/>
                      </a:lnTo>
                      <a:lnTo>
                        <a:pt x="657" y="507"/>
                      </a:lnTo>
                      <a:lnTo>
                        <a:pt x="655" y="507"/>
                      </a:lnTo>
                      <a:lnTo>
                        <a:pt x="655" y="510"/>
                      </a:lnTo>
                      <a:lnTo>
                        <a:pt x="655" y="512"/>
                      </a:lnTo>
                      <a:lnTo>
                        <a:pt x="655" y="514"/>
                      </a:lnTo>
                      <a:lnTo>
                        <a:pt x="653" y="514"/>
                      </a:lnTo>
                      <a:lnTo>
                        <a:pt x="653" y="516"/>
                      </a:lnTo>
                      <a:lnTo>
                        <a:pt x="653" y="519"/>
                      </a:lnTo>
                      <a:lnTo>
                        <a:pt x="650" y="521"/>
                      </a:lnTo>
                      <a:lnTo>
                        <a:pt x="650" y="524"/>
                      </a:lnTo>
                      <a:lnTo>
                        <a:pt x="650" y="526"/>
                      </a:lnTo>
                      <a:lnTo>
                        <a:pt x="650" y="528"/>
                      </a:lnTo>
                      <a:lnTo>
                        <a:pt x="650" y="530"/>
                      </a:lnTo>
                      <a:lnTo>
                        <a:pt x="650" y="533"/>
                      </a:lnTo>
                      <a:lnTo>
                        <a:pt x="650" y="535"/>
                      </a:lnTo>
                      <a:lnTo>
                        <a:pt x="653" y="535"/>
                      </a:lnTo>
                      <a:lnTo>
                        <a:pt x="653" y="537"/>
                      </a:lnTo>
                      <a:lnTo>
                        <a:pt x="655" y="540"/>
                      </a:lnTo>
                      <a:lnTo>
                        <a:pt x="655" y="542"/>
                      </a:lnTo>
                      <a:lnTo>
                        <a:pt x="655" y="544"/>
                      </a:lnTo>
                      <a:lnTo>
                        <a:pt x="655" y="547"/>
                      </a:lnTo>
                      <a:lnTo>
                        <a:pt x="657" y="547"/>
                      </a:lnTo>
                      <a:lnTo>
                        <a:pt x="657" y="549"/>
                      </a:lnTo>
                      <a:lnTo>
                        <a:pt x="659" y="549"/>
                      </a:lnTo>
                      <a:lnTo>
                        <a:pt x="661" y="551"/>
                      </a:lnTo>
                      <a:lnTo>
                        <a:pt x="664" y="551"/>
                      </a:lnTo>
                      <a:lnTo>
                        <a:pt x="665" y="554"/>
                      </a:lnTo>
                      <a:lnTo>
                        <a:pt x="668" y="554"/>
                      </a:lnTo>
                      <a:lnTo>
                        <a:pt x="668" y="556"/>
                      </a:lnTo>
                      <a:lnTo>
                        <a:pt x="670" y="556"/>
                      </a:lnTo>
                      <a:lnTo>
                        <a:pt x="670" y="559"/>
                      </a:lnTo>
                      <a:lnTo>
                        <a:pt x="670" y="560"/>
                      </a:lnTo>
                      <a:lnTo>
                        <a:pt x="668" y="560"/>
                      </a:lnTo>
                      <a:lnTo>
                        <a:pt x="665" y="560"/>
                      </a:lnTo>
                      <a:lnTo>
                        <a:pt x="664" y="560"/>
                      </a:lnTo>
                      <a:lnTo>
                        <a:pt x="661" y="560"/>
                      </a:lnTo>
                      <a:lnTo>
                        <a:pt x="661" y="559"/>
                      </a:lnTo>
                      <a:lnTo>
                        <a:pt x="659" y="559"/>
                      </a:lnTo>
                      <a:lnTo>
                        <a:pt x="657" y="556"/>
                      </a:lnTo>
                      <a:lnTo>
                        <a:pt x="650" y="556"/>
                      </a:lnTo>
                      <a:lnTo>
                        <a:pt x="646" y="565"/>
                      </a:lnTo>
                      <a:lnTo>
                        <a:pt x="644" y="568"/>
                      </a:lnTo>
                      <a:lnTo>
                        <a:pt x="644" y="570"/>
                      </a:lnTo>
                      <a:lnTo>
                        <a:pt x="642" y="570"/>
                      </a:lnTo>
                      <a:lnTo>
                        <a:pt x="642" y="572"/>
                      </a:lnTo>
                      <a:lnTo>
                        <a:pt x="640" y="574"/>
                      </a:lnTo>
                      <a:lnTo>
                        <a:pt x="640" y="577"/>
                      </a:lnTo>
                      <a:lnTo>
                        <a:pt x="642" y="577"/>
                      </a:lnTo>
                      <a:lnTo>
                        <a:pt x="644" y="574"/>
                      </a:lnTo>
                      <a:lnTo>
                        <a:pt x="646" y="574"/>
                      </a:lnTo>
                      <a:lnTo>
                        <a:pt x="648" y="577"/>
                      </a:lnTo>
                      <a:lnTo>
                        <a:pt x="650" y="577"/>
                      </a:lnTo>
                      <a:lnTo>
                        <a:pt x="653" y="577"/>
                      </a:lnTo>
                      <a:lnTo>
                        <a:pt x="655" y="574"/>
                      </a:lnTo>
                      <a:lnTo>
                        <a:pt x="657" y="574"/>
                      </a:lnTo>
                      <a:lnTo>
                        <a:pt x="659" y="574"/>
                      </a:lnTo>
                      <a:lnTo>
                        <a:pt x="659" y="572"/>
                      </a:lnTo>
                      <a:lnTo>
                        <a:pt x="661" y="572"/>
                      </a:lnTo>
                      <a:lnTo>
                        <a:pt x="664" y="572"/>
                      </a:lnTo>
                      <a:lnTo>
                        <a:pt x="665" y="574"/>
                      </a:lnTo>
                      <a:lnTo>
                        <a:pt x="668" y="574"/>
                      </a:lnTo>
                      <a:lnTo>
                        <a:pt x="668" y="577"/>
                      </a:lnTo>
                      <a:lnTo>
                        <a:pt x="670" y="577"/>
                      </a:lnTo>
                      <a:lnTo>
                        <a:pt x="670" y="579"/>
                      </a:lnTo>
                      <a:lnTo>
                        <a:pt x="668" y="579"/>
                      </a:lnTo>
                      <a:lnTo>
                        <a:pt x="668" y="582"/>
                      </a:lnTo>
                      <a:lnTo>
                        <a:pt x="665" y="582"/>
                      </a:lnTo>
                      <a:lnTo>
                        <a:pt x="664" y="582"/>
                      </a:lnTo>
                      <a:lnTo>
                        <a:pt x="661" y="582"/>
                      </a:lnTo>
                      <a:lnTo>
                        <a:pt x="659" y="584"/>
                      </a:lnTo>
                      <a:lnTo>
                        <a:pt x="657" y="584"/>
                      </a:lnTo>
                      <a:lnTo>
                        <a:pt x="655" y="584"/>
                      </a:lnTo>
                      <a:lnTo>
                        <a:pt x="653" y="584"/>
                      </a:lnTo>
                      <a:lnTo>
                        <a:pt x="650" y="584"/>
                      </a:lnTo>
                      <a:lnTo>
                        <a:pt x="650" y="586"/>
                      </a:lnTo>
                      <a:lnTo>
                        <a:pt x="648" y="586"/>
                      </a:lnTo>
                      <a:lnTo>
                        <a:pt x="646" y="586"/>
                      </a:lnTo>
                      <a:lnTo>
                        <a:pt x="644" y="588"/>
                      </a:lnTo>
                      <a:lnTo>
                        <a:pt x="642" y="588"/>
                      </a:lnTo>
                      <a:lnTo>
                        <a:pt x="642" y="591"/>
                      </a:lnTo>
                      <a:lnTo>
                        <a:pt x="640" y="591"/>
                      </a:lnTo>
                      <a:lnTo>
                        <a:pt x="640" y="593"/>
                      </a:lnTo>
                      <a:lnTo>
                        <a:pt x="637" y="593"/>
                      </a:lnTo>
                      <a:lnTo>
                        <a:pt x="637" y="595"/>
                      </a:lnTo>
                      <a:lnTo>
                        <a:pt x="635" y="595"/>
                      </a:lnTo>
                      <a:lnTo>
                        <a:pt x="635" y="598"/>
                      </a:lnTo>
                      <a:lnTo>
                        <a:pt x="633" y="598"/>
                      </a:lnTo>
                      <a:lnTo>
                        <a:pt x="633" y="600"/>
                      </a:lnTo>
                      <a:lnTo>
                        <a:pt x="631" y="600"/>
                      </a:lnTo>
                      <a:lnTo>
                        <a:pt x="629" y="602"/>
                      </a:lnTo>
                      <a:lnTo>
                        <a:pt x="627" y="604"/>
                      </a:lnTo>
                      <a:lnTo>
                        <a:pt x="624" y="607"/>
                      </a:lnTo>
                      <a:lnTo>
                        <a:pt x="622" y="609"/>
                      </a:lnTo>
                      <a:lnTo>
                        <a:pt x="622" y="612"/>
                      </a:lnTo>
                      <a:lnTo>
                        <a:pt x="620" y="612"/>
                      </a:lnTo>
                      <a:lnTo>
                        <a:pt x="618" y="614"/>
                      </a:lnTo>
                      <a:lnTo>
                        <a:pt x="618" y="616"/>
                      </a:lnTo>
                      <a:lnTo>
                        <a:pt x="616" y="616"/>
                      </a:lnTo>
                      <a:lnTo>
                        <a:pt x="616" y="618"/>
                      </a:lnTo>
                      <a:lnTo>
                        <a:pt x="614" y="618"/>
                      </a:lnTo>
                      <a:lnTo>
                        <a:pt x="614" y="621"/>
                      </a:lnTo>
                      <a:lnTo>
                        <a:pt x="611" y="621"/>
                      </a:lnTo>
                      <a:lnTo>
                        <a:pt x="611" y="623"/>
                      </a:lnTo>
                      <a:lnTo>
                        <a:pt x="611" y="626"/>
                      </a:lnTo>
                      <a:lnTo>
                        <a:pt x="609" y="626"/>
                      </a:lnTo>
                      <a:lnTo>
                        <a:pt x="609" y="628"/>
                      </a:lnTo>
                      <a:lnTo>
                        <a:pt x="607" y="630"/>
                      </a:lnTo>
                      <a:lnTo>
                        <a:pt x="605" y="632"/>
                      </a:lnTo>
                      <a:lnTo>
                        <a:pt x="605" y="635"/>
                      </a:lnTo>
                      <a:lnTo>
                        <a:pt x="603" y="635"/>
                      </a:lnTo>
                      <a:lnTo>
                        <a:pt x="603" y="637"/>
                      </a:lnTo>
                      <a:lnTo>
                        <a:pt x="600" y="639"/>
                      </a:lnTo>
                      <a:lnTo>
                        <a:pt x="599" y="642"/>
                      </a:lnTo>
                      <a:lnTo>
                        <a:pt x="599" y="644"/>
                      </a:lnTo>
                      <a:lnTo>
                        <a:pt x="596" y="644"/>
                      </a:lnTo>
                      <a:lnTo>
                        <a:pt x="596" y="646"/>
                      </a:lnTo>
                      <a:lnTo>
                        <a:pt x="594" y="649"/>
                      </a:lnTo>
                      <a:lnTo>
                        <a:pt x="594" y="651"/>
                      </a:lnTo>
                      <a:lnTo>
                        <a:pt x="592" y="651"/>
                      </a:lnTo>
                      <a:lnTo>
                        <a:pt x="592" y="653"/>
                      </a:lnTo>
                      <a:lnTo>
                        <a:pt x="590" y="653"/>
                      </a:lnTo>
                      <a:lnTo>
                        <a:pt x="590" y="656"/>
                      </a:lnTo>
                      <a:lnTo>
                        <a:pt x="590" y="658"/>
                      </a:lnTo>
                      <a:lnTo>
                        <a:pt x="592" y="660"/>
                      </a:lnTo>
                      <a:lnTo>
                        <a:pt x="594" y="660"/>
                      </a:lnTo>
                      <a:lnTo>
                        <a:pt x="594" y="658"/>
                      </a:lnTo>
                      <a:lnTo>
                        <a:pt x="596" y="658"/>
                      </a:lnTo>
                      <a:lnTo>
                        <a:pt x="596" y="656"/>
                      </a:lnTo>
                      <a:lnTo>
                        <a:pt x="599" y="656"/>
                      </a:lnTo>
                      <a:lnTo>
                        <a:pt x="599" y="653"/>
                      </a:lnTo>
                      <a:lnTo>
                        <a:pt x="600" y="653"/>
                      </a:lnTo>
                      <a:lnTo>
                        <a:pt x="600" y="651"/>
                      </a:lnTo>
                      <a:lnTo>
                        <a:pt x="603" y="649"/>
                      </a:lnTo>
                      <a:lnTo>
                        <a:pt x="603" y="646"/>
                      </a:lnTo>
                      <a:lnTo>
                        <a:pt x="605" y="646"/>
                      </a:lnTo>
                      <a:lnTo>
                        <a:pt x="605" y="644"/>
                      </a:lnTo>
                      <a:lnTo>
                        <a:pt x="607" y="644"/>
                      </a:lnTo>
                      <a:lnTo>
                        <a:pt x="607" y="642"/>
                      </a:lnTo>
                      <a:lnTo>
                        <a:pt x="609" y="642"/>
                      </a:lnTo>
                      <a:lnTo>
                        <a:pt x="609" y="639"/>
                      </a:lnTo>
                      <a:lnTo>
                        <a:pt x="611" y="639"/>
                      </a:lnTo>
                      <a:lnTo>
                        <a:pt x="614" y="639"/>
                      </a:lnTo>
                      <a:lnTo>
                        <a:pt x="616" y="639"/>
                      </a:lnTo>
                      <a:lnTo>
                        <a:pt x="618" y="639"/>
                      </a:lnTo>
                      <a:lnTo>
                        <a:pt x="620" y="639"/>
                      </a:lnTo>
                      <a:lnTo>
                        <a:pt x="622" y="639"/>
                      </a:lnTo>
                      <a:lnTo>
                        <a:pt x="624" y="639"/>
                      </a:lnTo>
                      <a:lnTo>
                        <a:pt x="627" y="639"/>
                      </a:lnTo>
                      <a:lnTo>
                        <a:pt x="627" y="637"/>
                      </a:lnTo>
                      <a:lnTo>
                        <a:pt x="627" y="635"/>
                      </a:lnTo>
                      <a:lnTo>
                        <a:pt x="627" y="632"/>
                      </a:lnTo>
                      <a:lnTo>
                        <a:pt x="627" y="630"/>
                      </a:lnTo>
                      <a:lnTo>
                        <a:pt x="627" y="628"/>
                      </a:lnTo>
                      <a:lnTo>
                        <a:pt x="627" y="626"/>
                      </a:lnTo>
                      <a:lnTo>
                        <a:pt x="624" y="626"/>
                      </a:lnTo>
                      <a:lnTo>
                        <a:pt x="624" y="623"/>
                      </a:lnTo>
                      <a:lnTo>
                        <a:pt x="624" y="621"/>
                      </a:lnTo>
                      <a:lnTo>
                        <a:pt x="624" y="618"/>
                      </a:lnTo>
                      <a:lnTo>
                        <a:pt x="627" y="618"/>
                      </a:lnTo>
                      <a:lnTo>
                        <a:pt x="627" y="616"/>
                      </a:lnTo>
                      <a:lnTo>
                        <a:pt x="629" y="616"/>
                      </a:lnTo>
                      <a:lnTo>
                        <a:pt x="631" y="618"/>
                      </a:lnTo>
                      <a:lnTo>
                        <a:pt x="633" y="621"/>
                      </a:lnTo>
                      <a:lnTo>
                        <a:pt x="635" y="623"/>
                      </a:lnTo>
                      <a:lnTo>
                        <a:pt x="637" y="623"/>
                      </a:lnTo>
                      <a:lnTo>
                        <a:pt x="640" y="623"/>
                      </a:lnTo>
                      <a:lnTo>
                        <a:pt x="642" y="623"/>
                      </a:lnTo>
                      <a:lnTo>
                        <a:pt x="642" y="626"/>
                      </a:lnTo>
                      <a:lnTo>
                        <a:pt x="642" y="628"/>
                      </a:lnTo>
                      <a:lnTo>
                        <a:pt x="644" y="628"/>
                      </a:lnTo>
                      <a:lnTo>
                        <a:pt x="644" y="630"/>
                      </a:lnTo>
                      <a:lnTo>
                        <a:pt x="646" y="632"/>
                      </a:lnTo>
                      <a:lnTo>
                        <a:pt x="648" y="632"/>
                      </a:lnTo>
                      <a:lnTo>
                        <a:pt x="650" y="632"/>
                      </a:lnTo>
                      <a:lnTo>
                        <a:pt x="653" y="632"/>
                      </a:lnTo>
                      <a:lnTo>
                        <a:pt x="655" y="632"/>
                      </a:lnTo>
                      <a:lnTo>
                        <a:pt x="657" y="632"/>
                      </a:lnTo>
                      <a:lnTo>
                        <a:pt x="659" y="630"/>
                      </a:lnTo>
                      <a:lnTo>
                        <a:pt x="657" y="630"/>
                      </a:lnTo>
                      <a:lnTo>
                        <a:pt x="657" y="628"/>
                      </a:lnTo>
                      <a:lnTo>
                        <a:pt x="657" y="626"/>
                      </a:lnTo>
                      <a:lnTo>
                        <a:pt x="659" y="626"/>
                      </a:lnTo>
                      <a:lnTo>
                        <a:pt x="659" y="623"/>
                      </a:lnTo>
                      <a:lnTo>
                        <a:pt x="661" y="623"/>
                      </a:lnTo>
                      <a:lnTo>
                        <a:pt x="664" y="623"/>
                      </a:lnTo>
                      <a:lnTo>
                        <a:pt x="664" y="621"/>
                      </a:lnTo>
                      <a:lnTo>
                        <a:pt x="664" y="618"/>
                      </a:lnTo>
                      <a:lnTo>
                        <a:pt x="664" y="616"/>
                      </a:lnTo>
                      <a:lnTo>
                        <a:pt x="664" y="614"/>
                      </a:lnTo>
                      <a:lnTo>
                        <a:pt x="664" y="612"/>
                      </a:lnTo>
                      <a:lnTo>
                        <a:pt x="664" y="609"/>
                      </a:lnTo>
                      <a:lnTo>
                        <a:pt x="665" y="609"/>
                      </a:lnTo>
                      <a:lnTo>
                        <a:pt x="665" y="612"/>
                      </a:lnTo>
                      <a:lnTo>
                        <a:pt x="668" y="612"/>
                      </a:lnTo>
                      <a:lnTo>
                        <a:pt x="668" y="614"/>
                      </a:lnTo>
                      <a:lnTo>
                        <a:pt x="670" y="614"/>
                      </a:lnTo>
                      <a:lnTo>
                        <a:pt x="672" y="614"/>
                      </a:lnTo>
                      <a:lnTo>
                        <a:pt x="674" y="612"/>
                      </a:lnTo>
                      <a:lnTo>
                        <a:pt x="674" y="609"/>
                      </a:lnTo>
                      <a:lnTo>
                        <a:pt x="674" y="607"/>
                      </a:lnTo>
                      <a:lnTo>
                        <a:pt x="676" y="604"/>
                      </a:lnTo>
                      <a:lnTo>
                        <a:pt x="678" y="602"/>
                      </a:lnTo>
                      <a:lnTo>
                        <a:pt x="681" y="602"/>
                      </a:lnTo>
                      <a:lnTo>
                        <a:pt x="681" y="600"/>
                      </a:lnTo>
                      <a:lnTo>
                        <a:pt x="683" y="598"/>
                      </a:lnTo>
                      <a:lnTo>
                        <a:pt x="683" y="595"/>
                      </a:lnTo>
                      <a:lnTo>
                        <a:pt x="681" y="595"/>
                      </a:lnTo>
                      <a:lnTo>
                        <a:pt x="681" y="593"/>
                      </a:lnTo>
                      <a:lnTo>
                        <a:pt x="681" y="591"/>
                      </a:lnTo>
                      <a:lnTo>
                        <a:pt x="681" y="588"/>
                      </a:lnTo>
                      <a:lnTo>
                        <a:pt x="683" y="588"/>
                      </a:lnTo>
                      <a:lnTo>
                        <a:pt x="683" y="586"/>
                      </a:lnTo>
                      <a:lnTo>
                        <a:pt x="685" y="584"/>
                      </a:lnTo>
                      <a:lnTo>
                        <a:pt x="687" y="582"/>
                      </a:lnTo>
                      <a:lnTo>
                        <a:pt x="689" y="582"/>
                      </a:lnTo>
                      <a:lnTo>
                        <a:pt x="689" y="579"/>
                      </a:lnTo>
                      <a:lnTo>
                        <a:pt x="689" y="577"/>
                      </a:lnTo>
                      <a:lnTo>
                        <a:pt x="691" y="574"/>
                      </a:lnTo>
                      <a:lnTo>
                        <a:pt x="691" y="572"/>
                      </a:lnTo>
                      <a:lnTo>
                        <a:pt x="694" y="570"/>
                      </a:lnTo>
                      <a:lnTo>
                        <a:pt x="696" y="570"/>
                      </a:lnTo>
                      <a:lnTo>
                        <a:pt x="696" y="568"/>
                      </a:lnTo>
                      <a:lnTo>
                        <a:pt x="698" y="568"/>
                      </a:lnTo>
                      <a:lnTo>
                        <a:pt x="700" y="568"/>
                      </a:lnTo>
                      <a:lnTo>
                        <a:pt x="702" y="568"/>
                      </a:lnTo>
                      <a:lnTo>
                        <a:pt x="705" y="568"/>
                      </a:lnTo>
                      <a:lnTo>
                        <a:pt x="707" y="568"/>
                      </a:lnTo>
                      <a:lnTo>
                        <a:pt x="707" y="570"/>
                      </a:lnTo>
                      <a:lnTo>
                        <a:pt x="705" y="570"/>
                      </a:lnTo>
                      <a:lnTo>
                        <a:pt x="705" y="572"/>
                      </a:lnTo>
                      <a:lnTo>
                        <a:pt x="705" y="574"/>
                      </a:lnTo>
                      <a:lnTo>
                        <a:pt x="707" y="574"/>
                      </a:lnTo>
                      <a:lnTo>
                        <a:pt x="707" y="572"/>
                      </a:lnTo>
                      <a:lnTo>
                        <a:pt x="709" y="572"/>
                      </a:lnTo>
                      <a:lnTo>
                        <a:pt x="711" y="572"/>
                      </a:lnTo>
                      <a:lnTo>
                        <a:pt x="709" y="574"/>
                      </a:lnTo>
                      <a:lnTo>
                        <a:pt x="709" y="577"/>
                      </a:lnTo>
                      <a:lnTo>
                        <a:pt x="709" y="579"/>
                      </a:lnTo>
                      <a:lnTo>
                        <a:pt x="709" y="582"/>
                      </a:lnTo>
                      <a:lnTo>
                        <a:pt x="711" y="584"/>
                      </a:lnTo>
                      <a:lnTo>
                        <a:pt x="713" y="584"/>
                      </a:lnTo>
                      <a:lnTo>
                        <a:pt x="715" y="584"/>
                      </a:lnTo>
                      <a:lnTo>
                        <a:pt x="718" y="584"/>
                      </a:lnTo>
                      <a:lnTo>
                        <a:pt x="718" y="582"/>
                      </a:lnTo>
                      <a:lnTo>
                        <a:pt x="718" y="579"/>
                      </a:lnTo>
                      <a:lnTo>
                        <a:pt x="718" y="577"/>
                      </a:lnTo>
                      <a:lnTo>
                        <a:pt x="718" y="574"/>
                      </a:lnTo>
                      <a:lnTo>
                        <a:pt x="715" y="574"/>
                      </a:lnTo>
                      <a:lnTo>
                        <a:pt x="715" y="572"/>
                      </a:lnTo>
                      <a:lnTo>
                        <a:pt x="715" y="570"/>
                      </a:lnTo>
                      <a:lnTo>
                        <a:pt x="715" y="568"/>
                      </a:lnTo>
                      <a:lnTo>
                        <a:pt x="715" y="565"/>
                      </a:lnTo>
                      <a:lnTo>
                        <a:pt x="718" y="565"/>
                      </a:lnTo>
                      <a:lnTo>
                        <a:pt x="719" y="568"/>
                      </a:lnTo>
                      <a:lnTo>
                        <a:pt x="722" y="568"/>
                      </a:lnTo>
                      <a:lnTo>
                        <a:pt x="722" y="570"/>
                      </a:lnTo>
                      <a:lnTo>
                        <a:pt x="722" y="572"/>
                      </a:lnTo>
                      <a:lnTo>
                        <a:pt x="724" y="574"/>
                      </a:lnTo>
                      <a:lnTo>
                        <a:pt x="724" y="577"/>
                      </a:lnTo>
                      <a:lnTo>
                        <a:pt x="726" y="577"/>
                      </a:lnTo>
                      <a:lnTo>
                        <a:pt x="728" y="577"/>
                      </a:lnTo>
                      <a:lnTo>
                        <a:pt x="730" y="577"/>
                      </a:lnTo>
                      <a:lnTo>
                        <a:pt x="730" y="579"/>
                      </a:lnTo>
                      <a:lnTo>
                        <a:pt x="732" y="579"/>
                      </a:lnTo>
                      <a:lnTo>
                        <a:pt x="735" y="582"/>
                      </a:lnTo>
                      <a:lnTo>
                        <a:pt x="735" y="584"/>
                      </a:lnTo>
                      <a:lnTo>
                        <a:pt x="735" y="586"/>
                      </a:lnTo>
                      <a:lnTo>
                        <a:pt x="735" y="588"/>
                      </a:lnTo>
                      <a:lnTo>
                        <a:pt x="735" y="591"/>
                      </a:lnTo>
                      <a:lnTo>
                        <a:pt x="735" y="593"/>
                      </a:lnTo>
                      <a:lnTo>
                        <a:pt x="732" y="595"/>
                      </a:lnTo>
                      <a:lnTo>
                        <a:pt x="730" y="595"/>
                      </a:lnTo>
                      <a:lnTo>
                        <a:pt x="730" y="598"/>
                      </a:lnTo>
                      <a:lnTo>
                        <a:pt x="728" y="598"/>
                      </a:lnTo>
                      <a:lnTo>
                        <a:pt x="728" y="600"/>
                      </a:lnTo>
                      <a:lnTo>
                        <a:pt x="726" y="600"/>
                      </a:lnTo>
                      <a:lnTo>
                        <a:pt x="726" y="602"/>
                      </a:lnTo>
                      <a:lnTo>
                        <a:pt x="724" y="604"/>
                      </a:lnTo>
                      <a:lnTo>
                        <a:pt x="722" y="607"/>
                      </a:lnTo>
                      <a:lnTo>
                        <a:pt x="722" y="609"/>
                      </a:lnTo>
                      <a:lnTo>
                        <a:pt x="719" y="609"/>
                      </a:lnTo>
                      <a:lnTo>
                        <a:pt x="719" y="612"/>
                      </a:lnTo>
                      <a:lnTo>
                        <a:pt x="719" y="614"/>
                      </a:lnTo>
                      <a:lnTo>
                        <a:pt x="722" y="614"/>
                      </a:lnTo>
                      <a:lnTo>
                        <a:pt x="722" y="616"/>
                      </a:lnTo>
                      <a:lnTo>
                        <a:pt x="724" y="616"/>
                      </a:lnTo>
                      <a:lnTo>
                        <a:pt x="726" y="616"/>
                      </a:lnTo>
                      <a:lnTo>
                        <a:pt x="728" y="616"/>
                      </a:lnTo>
                      <a:lnTo>
                        <a:pt x="730" y="616"/>
                      </a:lnTo>
                      <a:lnTo>
                        <a:pt x="732" y="616"/>
                      </a:lnTo>
                      <a:lnTo>
                        <a:pt x="735" y="616"/>
                      </a:lnTo>
                      <a:lnTo>
                        <a:pt x="735" y="618"/>
                      </a:lnTo>
                      <a:lnTo>
                        <a:pt x="737" y="618"/>
                      </a:lnTo>
                      <a:lnTo>
                        <a:pt x="739" y="621"/>
                      </a:lnTo>
                      <a:lnTo>
                        <a:pt x="739" y="623"/>
                      </a:lnTo>
                      <a:lnTo>
                        <a:pt x="739" y="626"/>
                      </a:lnTo>
                      <a:lnTo>
                        <a:pt x="741" y="626"/>
                      </a:lnTo>
                      <a:lnTo>
                        <a:pt x="741" y="628"/>
                      </a:lnTo>
                      <a:lnTo>
                        <a:pt x="739" y="628"/>
                      </a:lnTo>
                      <a:lnTo>
                        <a:pt x="739" y="630"/>
                      </a:lnTo>
                      <a:lnTo>
                        <a:pt x="737" y="632"/>
                      </a:lnTo>
                      <a:lnTo>
                        <a:pt x="735" y="632"/>
                      </a:lnTo>
                      <a:lnTo>
                        <a:pt x="732" y="632"/>
                      </a:lnTo>
                      <a:lnTo>
                        <a:pt x="732" y="630"/>
                      </a:lnTo>
                      <a:lnTo>
                        <a:pt x="730" y="630"/>
                      </a:lnTo>
                      <a:lnTo>
                        <a:pt x="730" y="628"/>
                      </a:lnTo>
                      <a:lnTo>
                        <a:pt x="728" y="628"/>
                      </a:lnTo>
                      <a:lnTo>
                        <a:pt x="726" y="628"/>
                      </a:lnTo>
                      <a:lnTo>
                        <a:pt x="726" y="630"/>
                      </a:lnTo>
                      <a:lnTo>
                        <a:pt x="724" y="630"/>
                      </a:lnTo>
                      <a:lnTo>
                        <a:pt x="724" y="632"/>
                      </a:lnTo>
                      <a:lnTo>
                        <a:pt x="722" y="635"/>
                      </a:lnTo>
                      <a:lnTo>
                        <a:pt x="719" y="637"/>
                      </a:lnTo>
                      <a:lnTo>
                        <a:pt x="718" y="637"/>
                      </a:lnTo>
                      <a:lnTo>
                        <a:pt x="715" y="637"/>
                      </a:lnTo>
                      <a:lnTo>
                        <a:pt x="713" y="639"/>
                      </a:lnTo>
                      <a:lnTo>
                        <a:pt x="711" y="639"/>
                      </a:lnTo>
                      <a:lnTo>
                        <a:pt x="709" y="642"/>
                      </a:lnTo>
                      <a:lnTo>
                        <a:pt x="707" y="642"/>
                      </a:lnTo>
                      <a:lnTo>
                        <a:pt x="705" y="642"/>
                      </a:lnTo>
                      <a:lnTo>
                        <a:pt x="702" y="644"/>
                      </a:lnTo>
                      <a:lnTo>
                        <a:pt x="700" y="644"/>
                      </a:lnTo>
                      <a:lnTo>
                        <a:pt x="698" y="646"/>
                      </a:lnTo>
                      <a:lnTo>
                        <a:pt x="696" y="646"/>
                      </a:lnTo>
                      <a:lnTo>
                        <a:pt x="694" y="649"/>
                      </a:lnTo>
                      <a:lnTo>
                        <a:pt x="691" y="649"/>
                      </a:lnTo>
                      <a:lnTo>
                        <a:pt x="689" y="651"/>
                      </a:lnTo>
                      <a:lnTo>
                        <a:pt x="687" y="651"/>
                      </a:lnTo>
                      <a:lnTo>
                        <a:pt x="687" y="653"/>
                      </a:lnTo>
                      <a:lnTo>
                        <a:pt x="689" y="656"/>
                      </a:lnTo>
                      <a:lnTo>
                        <a:pt x="689" y="658"/>
                      </a:lnTo>
                      <a:lnTo>
                        <a:pt x="691" y="658"/>
                      </a:lnTo>
                      <a:lnTo>
                        <a:pt x="694" y="658"/>
                      </a:lnTo>
                      <a:lnTo>
                        <a:pt x="696" y="660"/>
                      </a:lnTo>
                      <a:lnTo>
                        <a:pt x="694" y="662"/>
                      </a:lnTo>
                      <a:lnTo>
                        <a:pt x="691" y="662"/>
                      </a:lnTo>
                      <a:lnTo>
                        <a:pt x="691" y="665"/>
                      </a:lnTo>
                      <a:lnTo>
                        <a:pt x="689" y="665"/>
                      </a:lnTo>
                      <a:lnTo>
                        <a:pt x="689" y="667"/>
                      </a:lnTo>
                      <a:lnTo>
                        <a:pt x="687" y="667"/>
                      </a:lnTo>
                      <a:lnTo>
                        <a:pt x="685" y="670"/>
                      </a:lnTo>
                      <a:lnTo>
                        <a:pt x="683" y="670"/>
                      </a:lnTo>
                      <a:lnTo>
                        <a:pt x="681" y="667"/>
                      </a:lnTo>
                      <a:lnTo>
                        <a:pt x="681" y="665"/>
                      </a:lnTo>
                      <a:lnTo>
                        <a:pt x="678" y="665"/>
                      </a:lnTo>
                      <a:lnTo>
                        <a:pt x="676" y="662"/>
                      </a:lnTo>
                      <a:lnTo>
                        <a:pt x="674" y="662"/>
                      </a:lnTo>
                      <a:lnTo>
                        <a:pt x="672" y="662"/>
                      </a:lnTo>
                      <a:lnTo>
                        <a:pt x="672" y="665"/>
                      </a:lnTo>
                      <a:lnTo>
                        <a:pt x="670" y="665"/>
                      </a:lnTo>
                      <a:lnTo>
                        <a:pt x="668" y="665"/>
                      </a:lnTo>
                      <a:lnTo>
                        <a:pt x="665" y="665"/>
                      </a:lnTo>
                      <a:lnTo>
                        <a:pt x="664" y="667"/>
                      </a:lnTo>
                      <a:lnTo>
                        <a:pt x="664" y="665"/>
                      </a:lnTo>
                      <a:lnTo>
                        <a:pt x="661" y="665"/>
                      </a:lnTo>
                      <a:lnTo>
                        <a:pt x="659" y="665"/>
                      </a:lnTo>
                      <a:lnTo>
                        <a:pt x="657" y="665"/>
                      </a:lnTo>
                      <a:lnTo>
                        <a:pt x="655" y="665"/>
                      </a:lnTo>
                      <a:lnTo>
                        <a:pt x="653" y="665"/>
                      </a:lnTo>
                      <a:lnTo>
                        <a:pt x="650" y="667"/>
                      </a:lnTo>
                      <a:lnTo>
                        <a:pt x="648" y="670"/>
                      </a:lnTo>
                      <a:lnTo>
                        <a:pt x="646" y="670"/>
                      </a:lnTo>
                      <a:lnTo>
                        <a:pt x="646" y="672"/>
                      </a:lnTo>
                      <a:lnTo>
                        <a:pt x="644" y="672"/>
                      </a:lnTo>
                      <a:lnTo>
                        <a:pt x="642" y="672"/>
                      </a:lnTo>
                      <a:lnTo>
                        <a:pt x="642" y="674"/>
                      </a:lnTo>
                      <a:lnTo>
                        <a:pt x="640" y="674"/>
                      </a:lnTo>
                      <a:lnTo>
                        <a:pt x="640" y="676"/>
                      </a:lnTo>
                      <a:lnTo>
                        <a:pt x="637" y="676"/>
                      </a:lnTo>
                      <a:lnTo>
                        <a:pt x="635" y="679"/>
                      </a:lnTo>
                      <a:lnTo>
                        <a:pt x="633" y="679"/>
                      </a:lnTo>
                      <a:lnTo>
                        <a:pt x="631" y="681"/>
                      </a:lnTo>
                      <a:lnTo>
                        <a:pt x="629" y="681"/>
                      </a:lnTo>
                      <a:lnTo>
                        <a:pt x="627" y="684"/>
                      </a:lnTo>
                      <a:lnTo>
                        <a:pt x="624" y="684"/>
                      </a:lnTo>
                      <a:lnTo>
                        <a:pt x="622" y="686"/>
                      </a:lnTo>
                      <a:lnTo>
                        <a:pt x="620" y="686"/>
                      </a:lnTo>
                      <a:lnTo>
                        <a:pt x="618" y="686"/>
                      </a:lnTo>
                      <a:lnTo>
                        <a:pt x="616" y="686"/>
                      </a:lnTo>
                      <a:lnTo>
                        <a:pt x="614" y="688"/>
                      </a:lnTo>
                      <a:lnTo>
                        <a:pt x="611" y="688"/>
                      </a:lnTo>
                      <a:lnTo>
                        <a:pt x="609" y="688"/>
                      </a:lnTo>
                      <a:lnTo>
                        <a:pt x="607" y="688"/>
                      </a:lnTo>
                      <a:lnTo>
                        <a:pt x="605" y="688"/>
                      </a:lnTo>
                      <a:lnTo>
                        <a:pt x="603" y="690"/>
                      </a:lnTo>
                      <a:lnTo>
                        <a:pt x="600" y="690"/>
                      </a:lnTo>
                      <a:lnTo>
                        <a:pt x="599" y="690"/>
                      </a:lnTo>
                      <a:lnTo>
                        <a:pt x="596" y="690"/>
                      </a:lnTo>
                      <a:lnTo>
                        <a:pt x="594" y="690"/>
                      </a:lnTo>
                      <a:lnTo>
                        <a:pt x="592" y="690"/>
                      </a:lnTo>
                      <a:lnTo>
                        <a:pt x="590" y="690"/>
                      </a:lnTo>
                      <a:lnTo>
                        <a:pt x="588" y="690"/>
                      </a:lnTo>
                      <a:lnTo>
                        <a:pt x="588" y="693"/>
                      </a:lnTo>
                      <a:lnTo>
                        <a:pt x="586" y="693"/>
                      </a:lnTo>
                      <a:lnTo>
                        <a:pt x="583" y="693"/>
                      </a:lnTo>
                      <a:lnTo>
                        <a:pt x="583" y="695"/>
                      </a:lnTo>
                      <a:lnTo>
                        <a:pt x="581" y="695"/>
                      </a:lnTo>
                      <a:lnTo>
                        <a:pt x="579" y="697"/>
                      </a:lnTo>
                      <a:lnTo>
                        <a:pt x="577" y="700"/>
                      </a:lnTo>
                      <a:lnTo>
                        <a:pt x="575" y="702"/>
                      </a:lnTo>
                      <a:lnTo>
                        <a:pt x="575" y="704"/>
                      </a:lnTo>
                      <a:lnTo>
                        <a:pt x="573" y="704"/>
                      </a:lnTo>
                      <a:lnTo>
                        <a:pt x="573" y="706"/>
                      </a:lnTo>
                      <a:lnTo>
                        <a:pt x="573" y="709"/>
                      </a:lnTo>
                      <a:lnTo>
                        <a:pt x="570" y="709"/>
                      </a:lnTo>
                      <a:lnTo>
                        <a:pt x="570" y="711"/>
                      </a:lnTo>
                      <a:lnTo>
                        <a:pt x="570" y="714"/>
                      </a:lnTo>
                      <a:lnTo>
                        <a:pt x="568" y="716"/>
                      </a:lnTo>
                      <a:lnTo>
                        <a:pt x="568" y="718"/>
                      </a:lnTo>
                      <a:lnTo>
                        <a:pt x="568" y="720"/>
                      </a:lnTo>
                      <a:lnTo>
                        <a:pt x="566" y="720"/>
                      </a:lnTo>
                      <a:lnTo>
                        <a:pt x="566" y="723"/>
                      </a:lnTo>
                      <a:lnTo>
                        <a:pt x="564" y="725"/>
                      </a:lnTo>
                      <a:lnTo>
                        <a:pt x="562" y="725"/>
                      </a:lnTo>
                      <a:lnTo>
                        <a:pt x="559" y="725"/>
                      </a:lnTo>
                      <a:lnTo>
                        <a:pt x="558" y="725"/>
                      </a:lnTo>
                      <a:lnTo>
                        <a:pt x="555" y="728"/>
                      </a:lnTo>
                      <a:lnTo>
                        <a:pt x="555" y="730"/>
                      </a:lnTo>
                      <a:lnTo>
                        <a:pt x="555" y="732"/>
                      </a:lnTo>
                      <a:lnTo>
                        <a:pt x="555" y="734"/>
                      </a:lnTo>
                      <a:lnTo>
                        <a:pt x="555" y="737"/>
                      </a:lnTo>
                      <a:lnTo>
                        <a:pt x="553" y="737"/>
                      </a:lnTo>
                      <a:lnTo>
                        <a:pt x="551" y="734"/>
                      </a:lnTo>
                      <a:lnTo>
                        <a:pt x="549" y="734"/>
                      </a:lnTo>
                      <a:lnTo>
                        <a:pt x="547" y="737"/>
                      </a:lnTo>
                      <a:lnTo>
                        <a:pt x="547" y="739"/>
                      </a:lnTo>
                      <a:lnTo>
                        <a:pt x="545" y="739"/>
                      </a:lnTo>
                      <a:lnTo>
                        <a:pt x="545" y="741"/>
                      </a:lnTo>
                      <a:lnTo>
                        <a:pt x="545" y="744"/>
                      </a:lnTo>
                      <a:lnTo>
                        <a:pt x="545" y="746"/>
                      </a:lnTo>
                      <a:lnTo>
                        <a:pt x="545" y="748"/>
                      </a:lnTo>
                      <a:lnTo>
                        <a:pt x="545" y="751"/>
                      </a:lnTo>
                      <a:lnTo>
                        <a:pt x="545" y="753"/>
                      </a:lnTo>
                      <a:lnTo>
                        <a:pt x="547" y="753"/>
                      </a:lnTo>
                      <a:lnTo>
                        <a:pt x="547" y="755"/>
                      </a:lnTo>
                      <a:lnTo>
                        <a:pt x="547" y="758"/>
                      </a:lnTo>
                      <a:lnTo>
                        <a:pt x="549" y="760"/>
                      </a:lnTo>
                      <a:lnTo>
                        <a:pt x="549" y="762"/>
                      </a:lnTo>
                      <a:lnTo>
                        <a:pt x="551" y="762"/>
                      </a:lnTo>
                      <a:lnTo>
                        <a:pt x="551" y="764"/>
                      </a:lnTo>
                      <a:lnTo>
                        <a:pt x="553" y="767"/>
                      </a:lnTo>
                      <a:lnTo>
                        <a:pt x="553" y="769"/>
                      </a:lnTo>
                      <a:lnTo>
                        <a:pt x="555" y="772"/>
                      </a:lnTo>
                      <a:lnTo>
                        <a:pt x="555" y="774"/>
                      </a:lnTo>
                      <a:lnTo>
                        <a:pt x="555" y="776"/>
                      </a:lnTo>
                      <a:lnTo>
                        <a:pt x="558" y="776"/>
                      </a:lnTo>
                      <a:lnTo>
                        <a:pt x="558" y="778"/>
                      </a:lnTo>
                      <a:lnTo>
                        <a:pt x="558" y="781"/>
                      </a:lnTo>
                      <a:lnTo>
                        <a:pt x="558" y="783"/>
                      </a:lnTo>
                      <a:lnTo>
                        <a:pt x="559" y="786"/>
                      </a:lnTo>
                      <a:lnTo>
                        <a:pt x="559" y="788"/>
                      </a:lnTo>
                      <a:lnTo>
                        <a:pt x="559" y="790"/>
                      </a:lnTo>
                      <a:lnTo>
                        <a:pt x="559" y="792"/>
                      </a:lnTo>
                      <a:lnTo>
                        <a:pt x="559" y="795"/>
                      </a:lnTo>
                      <a:lnTo>
                        <a:pt x="559" y="797"/>
                      </a:lnTo>
                      <a:lnTo>
                        <a:pt x="562" y="799"/>
                      </a:lnTo>
                      <a:lnTo>
                        <a:pt x="562" y="802"/>
                      </a:lnTo>
                      <a:lnTo>
                        <a:pt x="562" y="804"/>
                      </a:lnTo>
                      <a:lnTo>
                        <a:pt x="562" y="806"/>
                      </a:lnTo>
                      <a:lnTo>
                        <a:pt x="562" y="808"/>
                      </a:lnTo>
                      <a:lnTo>
                        <a:pt x="564" y="811"/>
                      </a:lnTo>
                      <a:lnTo>
                        <a:pt x="564" y="813"/>
                      </a:lnTo>
                      <a:lnTo>
                        <a:pt x="564" y="816"/>
                      </a:lnTo>
                      <a:lnTo>
                        <a:pt x="564" y="818"/>
                      </a:lnTo>
                      <a:lnTo>
                        <a:pt x="562" y="820"/>
                      </a:lnTo>
                      <a:lnTo>
                        <a:pt x="562" y="822"/>
                      </a:lnTo>
                      <a:lnTo>
                        <a:pt x="559" y="825"/>
                      </a:lnTo>
                      <a:lnTo>
                        <a:pt x="559" y="827"/>
                      </a:lnTo>
                      <a:lnTo>
                        <a:pt x="558" y="830"/>
                      </a:lnTo>
                      <a:lnTo>
                        <a:pt x="558" y="831"/>
                      </a:lnTo>
                      <a:lnTo>
                        <a:pt x="555" y="831"/>
                      </a:lnTo>
                      <a:lnTo>
                        <a:pt x="555" y="834"/>
                      </a:lnTo>
                      <a:lnTo>
                        <a:pt x="553" y="834"/>
                      </a:lnTo>
                      <a:lnTo>
                        <a:pt x="553" y="836"/>
                      </a:lnTo>
                      <a:lnTo>
                        <a:pt x="551" y="839"/>
                      </a:lnTo>
                      <a:lnTo>
                        <a:pt x="551" y="841"/>
                      </a:lnTo>
                      <a:lnTo>
                        <a:pt x="551" y="843"/>
                      </a:lnTo>
                      <a:lnTo>
                        <a:pt x="551" y="845"/>
                      </a:lnTo>
                      <a:lnTo>
                        <a:pt x="551" y="848"/>
                      </a:lnTo>
                      <a:lnTo>
                        <a:pt x="551" y="850"/>
                      </a:lnTo>
                      <a:lnTo>
                        <a:pt x="553" y="850"/>
                      </a:lnTo>
                      <a:lnTo>
                        <a:pt x="553" y="853"/>
                      </a:lnTo>
                      <a:lnTo>
                        <a:pt x="553" y="855"/>
                      </a:lnTo>
                      <a:lnTo>
                        <a:pt x="555" y="857"/>
                      </a:lnTo>
                      <a:lnTo>
                        <a:pt x="555" y="859"/>
                      </a:lnTo>
                      <a:lnTo>
                        <a:pt x="558" y="859"/>
                      </a:lnTo>
                      <a:lnTo>
                        <a:pt x="558" y="862"/>
                      </a:lnTo>
                      <a:lnTo>
                        <a:pt x="558" y="864"/>
                      </a:lnTo>
                      <a:lnTo>
                        <a:pt x="559" y="864"/>
                      </a:lnTo>
                      <a:lnTo>
                        <a:pt x="559" y="866"/>
                      </a:lnTo>
                      <a:lnTo>
                        <a:pt x="562" y="869"/>
                      </a:lnTo>
                      <a:lnTo>
                        <a:pt x="562" y="871"/>
                      </a:lnTo>
                      <a:lnTo>
                        <a:pt x="562" y="874"/>
                      </a:lnTo>
                      <a:lnTo>
                        <a:pt x="564" y="874"/>
                      </a:lnTo>
                      <a:lnTo>
                        <a:pt x="564" y="876"/>
                      </a:lnTo>
                      <a:lnTo>
                        <a:pt x="568" y="883"/>
                      </a:lnTo>
                      <a:lnTo>
                        <a:pt x="570" y="892"/>
                      </a:lnTo>
                      <a:lnTo>
                        <a:pt x="573" y="894"/>
                      </a:lnTo>
                      <a:lnTo>
                        <a:pt x="573" y="897"/>
                      </a:lnTo>
                      <a:lnTo>
                        <a:pt x="573" y="899"/>
                      </a:lnTo>
                      <a:lnTo>
                        <a:pt x="573" y="901"/>
                      </a:lnTo>
                      <a:lnTo>
                        <a:pt x="573" y="903"/>
                      </a:lnTo>
                      <a:lnTo>
                        <a:pt x="570" y="906"/>
                      </a:lnTo>
                      <a:lnTo>
                        <a:pt x="570" y="908"/>
                      </a:lnTo>
                      <a:lnTo>
                        <a:pt x="568" y="908"/>
                      </a:lnTo>
                      <a:lnTo>
                        <a:pt x="568" y="910"/>
                      </a:lnTo>
                      <a:lnTo>
                        <a:pt x="566" y="910"/>
                      </a:lnTo>
                      <a:lnTo>
                        <a:pt x="564" y="913"/>
                      </a:lnTo>
                      <a:lnTo>
                        <a:pt x="562" y="913"/>
                      </a:lnTo>
                      <a:lnTo>
                        <a:pt x="559" y="913"/>
                      </a:lnTo>
                      <a:lnTo>
                        <a:pt x="558" y="913"/>
                      </a:lnTo>
                      <a:lnTo>
                        <a:pt x="555" y="913"/>
                      </a:lnTo>
                      <a:lnTo>
                        <a:pt x="553" y="913"/>
                      </a:lnTo>
                      <a:lnTo>
                        <a:pt x="551" y="913"/>
                      </a:lnTo>
                      <a:lnTo>
                        <a:pt x="549" y="913"/>
                      </a:lnTo>
                      <a:lnTo>
                        <a:pt x="547" y="913"/>
                      </a:lnTo>
                      <a:lnTo>
                        <a:pt x="545" y="913"/>
                      </a:lnTo>
                      <a:lnTo>
                        <a:pt x="542" y="913"/>
                      </a:lnTo>
                      <a:lnTo>
                        <a:pt x="540" y="913"/>
                      </a:lnTo>
                      <a:lnTo>
                        <a:pt x="538" y="913"/>
                      </a:lnTo>
                      <a:lnTo>
                        <a:pt x="536" y="913"/>
                      </a:lnTo>
                      <a:lnTo>
                        <a:pt x="536" y="915"/>
                      </a:lnTo>
                      <a:lnTo>
                        <a:pt x="534" y="915"/>
                      </a:lnTo>
                      <a:lnTo>
                        <a:pt x="532" y="915"/>
                      </a:lnTo>
                      <a:lnTo>
                        <a:pt x="529" y="915"/>
                      </a:lnTo>
                      <a:lnTo>
                        <a:pt x="527" y="915"/>
                      </a:lnTo>
                      <a:lnTo>
                        <a:pt x="525" y="917"/>
                      </a:lnTo>
                      <a:lnTo>
                        <a:pt x="525" y="920"/>
                      </a:lnTo>
                      <a:lnTo>
                        <a:pt x="525" y="922"/>
                      </a:lnTo>
                      <a:lnTo>
                        <a:pt x="527" y="924"/>
                      </a:lnTo>
                      <a:lnTo>
                        <a:pt x="527" y="927"/>
                      </a:lnTo>
                      <a:lnTo>
                        <a:pt x="529" y="927"/>
                      </a:lnTo>
                      <a:lnTo>
                        <a:pt x="529" y="929"/>
                      </a:lnTo>
                      <a:lnTo>
                        <a:pt x="532" y="929"/>
                      </a:lnTo>
                      <a:lnTo>
                        <a:pt x="532" y="931"/>
                      </a:lnTo>
                      <a:lnTo>
                        <a:pt x="532" y="933"/>
                      </a:lnTo>
                      <a:lnTo>
                        <a:pt x="534" y="933"/>
                      </a:lnTo>
                      <a:lnTo>
                        <a:pt x="534" y="936"/>
                      </a:lnTo>
                      <a:lnTo>
                        <a:pt x="536" y="936"/>
                      </a:lnTo>
                      <a:lnTo>
                        <a:pt x="536" y="938"/>
                      </a:lnTo>
                      <a:lnTo>
                        <a:pt x="538" y="941"/>
                      </a:lnTo>
                      <a:lnTo>
                        <a:pt x="538" y="943"/>
                      </a:lnTo>
                      <a:lnTo>
                        <a:pt x="538" y="945"/>
                      </a:lnTo>
                      <a:lnTo>
                        <a:pt x="538" y="947"/>
                      </a:lnTo>
                      <a:lnTo>
                        <a:pt x="538" y="950"/>
                      </a:lnTo>
                      <a:lnTo>
                        <a:pt x="538" y="952"/>
                      </a:lnTo>
                      <a:lnTo>
                        <a:pt x="538" y="955"/>
                      </a:lnTo>
                      <a:lnTo>
                        <a:pt x="538" y="957"/>
                      </a:lnTo>
                      <a:lnTo>
                        <a:pt x="538" y="959"/>
                      </a:lnTo>
                      <a:lnTo>
                        <a:pt x="538" y="961"/>
                      </a:lnTo>
                      <a:lnTo>
                        <a:pt x="536" y="961"/>
                      </a:lnTo>
                      <a:lnTo>
                        <a:pt x="536" y="964"/>
                      </a:lnTo>
                      <a:lnTo>
                        <a:pt x="536" y="966"/>
                      </a:lnTo>
                      <a:lnTo>
                        <a:pt x="534" y="966"/>
                      </a:lnTo>
                      <a:lnTo>
                        <a:pt x="534" y="968"/>
                      </a:lnTo>
                      <a:lnTo>
                        <a:pt x="532" y="968"/>
                      </a:lnTo>
                      <a:lnTo>
                        <a:pt x="532" y="971"/>
                      </a:lnTo>
                      <a:lnTo>
                        <a:pt x="529" y="971"/>
                      </a:lnTo>
                      <a:lnTo>
                        <a:pt x="529" y="973"/>
                      </a:lnTo>
                      <a:lnTo>
                        <a:pt x="527" y="973"/>
                      </a:lnTo>
                      <a:lnTo>
                        <a:pt x="527" y="975"/>
                      </a:lnTo>
                      <a:lnTo>
                        <a:pt x="525" y="975"/>
                      </a:lnTo>
                      <a:lnTo>
                        <a:pt x="523" y="978"/>
                      </a:lnTo>
                      <a:lnTo>
                        <a:pt x="521" y="980"/>
                      </a:lnTo>
                      <a:lnTo>
                        <a:pt x="518" y="980"/>
                      </a:lnTo>
                      <a:lnTo>
                        <a:pt x="518" y="982"/>
                      </a:lnTo>
                      <a:lnTo>
                        <a:pt x="516" y="985"/>
                      </a:lnTo>
                      <a:lnTo>
                        <a:pt x="516" y="987"/>
                      </a:lnTo>
                      <a:lnTo>
                        <a:pt x="514" y="987"/>
                      </a:lnTo>
                      <a:lnTo>
                        <a:pt x="514" y="989"/>
                      </a:lnTo>
                      <a:lnTo>
                        <a:pt x="512" y="989"/>
                      </a:lnTo>
                      <a:lnTo>
                        <a:pt x="512" y="991"/>
                      </a:lnTo>
                      <a:lnTo>
                        <a:pt x="512" y="994"/>
                      </a:lnTo>
                      <a:lnTo>
                        <a:pt x="510" y="996"/>
                      </a:lnTo>
                      <a:lnTo>
                        <a:pt x="508" y="999"/>
                      </a:lnTo>
                      <a:lnTo>
                        <a:pt x="505" y="1001"/>
                      </a:lnTo>
                      <a:lnTo>
                        <a:pt x="504" y="1003"/>
                      </a:lnTo>
                      <a:lnTo>
                        <a:pt x="504" y="1005"/>
                      </a:lnTo>
                      <a:lnTo>
                        <a:pt x="501" y="1005"/>
                      </a:lnTo>
                      <a:lnTo>
                        <a:pt x="499" y="1008"/>
                      </a:lnTo>
                      <a:lnTo>
                        <a:pt x="497" y="1010"/>
                      </a:lnTo>
                      <a:lnTo>
                        <a:pt x="495" y="1010"/>
                      </a:lnTo>
                      <a:lnTo>
                        <a:pt x="495" y="1013"/>
                      </a:lnTo>
                      <a:lnTo>
                        <a:pt x="493" y="1013"/>
                      </a:lnTo>
                      <a:lnTo>
                        <a:pt x="493" y="1015"/>
                      </a:lnTo>
                      <a:lnTo>
                        <a:pt x="491" y="1015"/>
                      </a:lnTo>
                      <a:lnTo>
                        <a:pt x="488" y="1015"/>
                      </a:lnTo>
                      <a:lnTo>
                        <a:pt x="486" y="1017"/>
                      </a:lnTo>
                      <a:lnTo>
                        <a:pt x="484" y="1017"/>
                      </a:lnTo>
                      <a:lnTo>
                        <a:pt x="482" y="1015"/>
                      </a:lnTo>
                      <a:lnTo>
                        <a:pt x="480" y="1015"/>
                      </a:lnTo>
                      <a:lnTo>
                        <a:pt x="477" y="1015"/>
                      </a:lnTo>
                      <a:lnTo>
                        <a:pt x="475" y="1015"/>
                      </a:lnTo>
                      <a:lnTo>
                        <a:pt x="475" y="1013"/>
                      </a:lnTo>
                      <a:lnTo>
                        <a:pt x="473" y="1013"/>
                      </a:lnTo>
                      <a:lnTo>
                        <a:pt x="471" y="1013"/>
                      </a:lnTo>
                      <a:lnTo>
                        <a:pt x="471" y="1010"/>
                      </a:lnTo>
                      <a:lnTo>
                        <a:pt x="469" y="1010"/>
                      </a:lnTo>
                      <a:lnTo>
                        <a:pt x="467" y="1008"/>
                      </a:lnTo>
                      <a:lnTo>
                        <a:pt x="464" y="1005"/>
                      </a:lnTo>
                      <a:lnTo>
                        <a:pt x="462" y="1005"/>
                      </a:lnTo>
                      <a:lnTo>
                        <a:pt x="462" y="1003"/>
                      </a:lnTo>
                      <a:lnTo>
                        <a:pt x="460" y="1003"/>
                      </a:lnTo>
                      <a:lnTo>
                        <a:pt x="460" y="1001"/>
                      </a:lnTo>
                      <a:lnTo>
                        <a:pt x="458" y="1001"/>
                      </a:lnTo>
                      <a:lnTo>
                        <a:pt x="458" y="999"/>
                      </a:lnTo>
                      <a:lnTo>
                        <a:pt x="456" y="999"/>
                      </a:lnTo>
                      <a:lnTo>
                        <a:pt x="454" y="996"/>
                      </a:lnTo>
                      <a:lnTo>
                        <a:pt x="454" y="994"/>
                      </a:lnTo>
                      <a:lnTo>
                        <a:pt x="451" y="991"/>
                      </a:lnTo>
                      <a:lnTo>
                        <a:pt x="451" y="989"/>
                      </a:lnTo>
                      <a:lnTo>
                        <a:pt x="450" y="989"/>
                      </a:lnTo>
                      <a:lnTo>
                        <a:pt x="450" y="987"/>
                      </a:lnTo>
                      <a:lnTo>
                        <a:pt x="447" y="987"/>
                      </a:lnTo>
                      <a:lnTo>
                        <a:pt x="447" y="989"/>
                      </a:lnTo>
                      <a:lnTo>
                        <a:pt x="445" y="989"/>
                      </a:lnTo>
                      <a:lnTo>
                        <a:pt x="443" y="989"/>
                      </a:lnTo>
                      <a:lnTo>
                        <a:pt x="441" y="989"/>
                      </a:lnTo>
                      <a:lnTo>
                        <a:pt x="439" y="989"/>
                      </a:lnTo>
                      <a:lnTo>
                        <a:pt x="436" y="987"/>
                      </a:lnTo>
                      <a:lnTo>
                        <a:pt x="434" y="987"/>
                      </a:lnTo>
                      <a:lnTo>
                        <a:pt x="434" y="985"/>
                      </a:lnTo>
                      <a:lnTo>
                        <a:pt x="432" y="985"/>
                      </a:lnTo>
                      <a:lnTo>
                        <a:pt x="432" y="982"/>
                      </a:lnTo>
                      <a:lnTo>
                        <a:pt x="430" y="980"/>
                      </a:lnTo>
                      <a:lnTo>
                        <a:pt x="430" y="978"/>
                      </a:lnTo>
                      <a:lnTo>
                        <a:pt x="430" y="975"/>
                      </a:lnTo>
                      <a:lnTo>
                        <a:pt x="428" y="975"/>
                      </a:lnTo>
                      <a:lnTo>
                        <a:pt x="428" y="973"/>
                      </a:lnTo>
                      <a:lnTo>
                        <a:pt x="428" y="971"/>
                      </a:lnTo>
                      <a:lnTo>
                        <a:pt x="426" y="971"/>
                      </a:lnTo>
                      <a:lnTo>
                        <a:pt x="426" y="968"/>
                      </a:lnTo>
                      <a:lnTo>
                        <a:pt x="423" y="968"/>
                      </a:lnTo>
                      <a:lnTo>
                        <a:pt x="421" y="966"/>
                      </a:lnTo>
                      <a:lnTo>
                        <a:pt x="419" y="966"/>
                      </a:lnTo>
                      <a:lnTo>
                        <a:pt x="417" y="966"/>
                      </a:lnTo>
                      <a:lnTo>
                        <a:pt x="417" y="968"/>
                      </a:lnTo>
                      <a:lnTo>
                        <a:pt x="415" y="968"/>
                      </a:lnTo>
                      <a:lnTo>
                        <a:pt x="413" y="968"/>
                      </a:lnTo>
                      <a:lnTo>
                        <a:pt x="410" y="966"/>
                      </a:lnTo>
                      <a:lnTo>
                        <a:pt x="408" y="966"/>
                      </a:lnTo>
                      <a:lnTo>
                        <a:pt x="406" y="966"/>
                      </a:lnTo>
                      <a:lnTo>
                        <a:pt x="406" y="964"/>
                      </a:lnTo>
                      <a:lnTo>
                        <a:pt x="406" y="961"/>
                      </a:lnTo>
                      <a:lnTo>
                        <a:pt x="406" y="959"/>
                      </a:lnTo>
                      <a:lnTo>
                        <a:pt x="404" y="959"/>
                      </a:lnTo>
                      <a:lnTo>
                        <a:pt x="404" y="957"/>
                      </a:lnTo>
                      <a:lnTo>
                        <a:pt x="404" y="955"/>
                      </a:lnTo>
                      <a:lnTo>
                        <a:pt x="402" y="955"/>
                      </a:lnTo>
                      <a:lnTo>
                        <a:pt x="400" y="955"/>
                      </a:lnTo>
                      <a:lnTo>
                        <a:pt x="400" y="952"/>
                      </a:lnTo>
                      <a:lnTo>
                        <a:pt x="397" y="952"/>
                      </a:lnTo>
                      <a:lnTo>
                        <a:pt x="395" y="952"/>
                      </a:lnTo>
                      <a:lnTo>
                        <a:pt x="393" y="950"/>
                      </a:lnTo>
                      <a:lnTo>
                        <a:pt x="391" y="950"/>
                      </a:lnTo>
                      <a:lnTo>
                        <a:pt x="389" y="950"/>
                      </a:lnTo>
                      <a:lnTo>
                        <a:pt x="389" y="947"/>
                      </a:lnTo>
                      <a:lnTo>
                        <a:pt x="386" y="947"/>
                      </a:lnTo>
                      <a:lnTo>
                        <a:pt x="385" y="945"/>
                      </a:lnTo>
                      <a:lnTo>
                        <a:pt x="382" y="945"/>
                      </a:lnTo>
                      <a:lnTo>
                        <a:pt x="380" y="943"/>
                      </a:lnTo>
                      <a:lnTo>
                        <a:pt x="378" y="941"/>
                      </a:lnTo>
                      <a:lnTo>
                        <a:pt x="376" y="941"/>
                      </a:lnTo>
                      <a:lnTo>
                        <a:pt x="374" y="938"/>
                      </a:lnTo>
                      <a:lnTo>
                        <a:pt x="372" y="936"/>
                      </a:lnTo>
                      <a:lnTo>
                        <a:pt x="369" y="936"/>
                      </a:lnTo>
                      <a:lnTo>
                        <a:pt x="367" y="936"/>
                      </a:lnTo>
                      <a:lnTo>
                        <a:pt x="363" y="933"/>
                      </a:lnTo>
                      <a:lnTo>
                        <a:pt x="363" y="924"/>
                      </a:lnTo>
                      <a:lnTo>
                        <a:pt x="363" y="922"/>
                      </a:lnTo>
                      <a:lnTo>
                        <a:pt x="363" y="920"/>
                      </a:lnTo>
                      <a:lnTo>
                        <a:pt x="363" y="917"/>
                      </a:lnTo>
                      <a:lnTo>
                        <a:pt x="361" y="917"/>
                      </a:lnTo>
                      <a:lnTo>
                        <a:pt x="361" y="915"/>
                      </a:lnTo>
                      <a:lnTo>
                        <a:pt x="361" y="913"/>
                      </a:lnTo>
                      <a:lnTo>
                        <a:pt x="359" y="910"/>
                      </a:lnTo>
                      <a:lnTo>
                        <a:pt x="356" y="908"/>
                      </a:lnTo>
                      <a:lnTo>
                        <a:pt x="356" y="906"/>
                      </a:lnTo>
                      <a:lnTo>
                        <a:pt x="352" y="901"/>
                      </a:lnTo>
                      <a:lnTo>
                        <a:pt x="350" y="899"/>
                      </a:lnTo>
                      <a:lnTo>
                        <a:pt x="345" y="894"/>
                      </a:lnTo>
                      <a:lnTo>
                        <a:pt x="344" y="892"/>
                      </a:lnTo>
                      <a:lnTo>
                        <a:pt x="341" y="889"/>
                      </a:lnTo>
                      <a:lnTo>
                        <a:pt x="339" y="889"/>
                      </a:lnTo>
                      <a:lnTo>
                        <a:pt x="335" y="888"/>
                      </a:lnTo>
                      <a:lnTo>
                        <a:pt x="333" y="885"/>
                      </a:lnTo>
                      <a:lnTo>
                        <a:pt x="352" y="883"/>
                      </a:lnTo>
                      <a:lnTo>
                        <a:pt x="350" y="883"/>
                      </a:lnTo>
                      <a:lnTo>
                        <a:pt x="348" y="880"/>
                      </a:lnTo>
                      <a:lnTo>
                        <a:pt x="345" y="878"/>
                      </a:lnTo>
                      <a:lnTo>
                        <a:pt x="344" y="878"/>
                      </a:lnTo>
                      <a:lnTo>
                        <a:pt x="344" y="876"/>
                      </a:lnTo>
                      <a:lnTo>
                        <a:pt x="341" y="876"/>
                      </a:lnTo>
                      <a:lnTo>
                        <a:pt x="341" y="871"/>
                      </a:lnTo>
                      <a:lnTo>
                        <a:pt x="344" y="866"/>
                      </a:lnTo>
                      <a:lnTo>
                        <a:pt x="344" y="864"/>
                      </a:lnTo>
                      <a:lnTo>
                        <a:pt x="344" y="862"/>
                      </a:lnTo>
                      <a:lnTo>
                        <a:pt x="344" y="859"/>
                      </a:lnTo>
                      <a:lnTo>
                        <a:pt x="345" y="857"/>
                      </a:lnTo>
                      <a:lnTo>
                        <a:pt x="345" y="855"/>
                      </a:lnTo>
                      <a:lnTo>
                        <a:pt x="348" y="853"/>
                      </a:lnTo>
                      <a:lnTo>
                        <a:pt x="348" y="848"/>
                      </a:lnTo>
                      <a:lnTo>
                        <a:pt x="350" y="843"/>
                      </a:lnTo>
                      <a:lnTo>
                        <a:pt x="328" y="841"/>
                      </a:lnTo>
                      <a:lnTo>
                        <a:pt x="331" y="839"/>
                      </a:lnTo>
                      <a:lnTo>
                        <a:pt x="333" y="834"/>
                      </a:lnTo>
                      <a:lnTo>
                        <a:pt x="333" y="831"/>
                      </a:lnTo>
                      <a:lnTo>
                        <a:pt x="335" y="830"/>
                      </a:lnTo>
                      <a:lnTo>
                        <a:pt x="337" y="827"/>
                      </a:lnTo>
                      <a:lnTo>
                        <a:pt x="337" y="825"/>
                      </a:lnTo>
                      <a:lnTo>
                        <a:pt x="339" y="822"/>
                      </a:lnTo>
                      <a:lnTo>
                        <a:pt x="339" y="820"/>
                      </a:lnTo>
                      <a:lnTo>
                        <a:pt x="341" y="818"/>
                      </a:lnTo>
                      <a:lnTo>
                        <a:pt x="341" y="816"/>
                      </a:lnTo>
                      <a:lnTo>
                        <a:pt x="344" y="813"/>
                      </a:lnTo>
                      <a:lnTo>
                        <a:pt x="345" y="811"/>
                      </a:lnTo>
                      <a:lnTo>
                        <a:pt x="348" y="806"/>
                      </a:lnTo>
                      <a:lnTo>
                        <a:pt x="350" y="804"/>
                      </a:lnTo>
                      <a:lnTo>
                        <a:pt x="352" y="804"/>
                      </a:lnTo>
                      <a:lnTo>
                        <a:pt x="352" y="802"/>
                      </a:lnTo>
                      <a:lnTo>
                        <a:pt x="354" y="799"/>
                      </a:lnTo>
                      <a:lnTo>
                        <a:pt x="354" y="797"/>
                      </a:lnTo>
                      <a:lnTo>
                        <a:pt x="356" y="797"/>
                      </a:lnTo>
                      <a:lnTo>
                        <a:pt x="356" y="795"/>
                      </a:lnTo>
                      <a:lnTo>
                        <a:pt x="359" y="792"/>
                      </a:lnTo>
                      <a:lnTo>
                        <a:pt x="359" y="790"/>
                      </a:lnTo>
                      <a:lnTo>
                        <a:pt x="361" y="788"/>
                      </a:lnTo>
                      <a:lnTo>
                        <a:pt x="363" y="786"/>
                      </a:lnTo>
                      <a:lnTo>
                        <a:pt x="363" y="783"/>
                      </a:lnTo>
                      <a:lnTo>
                        <a:pt x="363" y="781"/>
                      </a:lnTo>
                      <a:lnTo>
                        <a:pt x="363" y="778"/>
                      </a:lnTo>
                      <a:lnTo>
                        <a:pt x="363" y="776"/>
                      </a:lnTo>
                      <a:lnTo>
                        <a:pt x="363" y="774"/>
                      </a:lnTo>
                      <a:lnTo>
                        <a:pt x="363" y="772"/>
                      </a:lnTo>
                      <a:lnTo>
                        <a:pt x="363" y="769"/>
                      </a:lnTo>
                      <a:lnTo>
                        <a:pt x="363" y="767"/>
                      </a:lnTo>
                      <a:lnTo>
                        <a:pt x="363" y="764"/>
                      </a:lnTo>
                      <a:lnTo>
                        <a:pt x="361" y="764"/>
                      </a:lnTo>
                      <a:lnTo>
                        <a:pt x="361" y="762"/>
                      </a:lnTo>
                      <a:lnTo>
                        <a:pt x="359" y="760"/>
                      </a:lnTo>
                      <a:lnTo>
                        <a:pt x="356" y="760"/>
                      </a:lnTo>
                      <a:lnTo>
                        <a:pt x="356" y="758"/>
                      </a:lnTo>
                      <a:lnTo>
                        <a:pt x="354" y="758"/>
                      </a:lnTo>
                      <a:lnTo>
                        <a:pt x="350" y="755"/>
                      </a:lnTo>
                      <a:lnTo>
                        <a:pt x="345" y="751"/>
                      </a:lnTo>
                      <a:lnTo>
                        <a:pt x="339" y="748"/>
                      </a:lnTo>
                      <a:lnTo>
                        <a:pt x="335" y="746"/>
                      </a:lnTo>
                      <a:lnTo>
                        <a:pt x="328" y="741"/>
                      </a:lnTo>
                      <a:lnTo>
                        <a:pt x="326" y="741"/>
                      </a:lnTo>
                      <a:lnTo>
                        <a:pt x="326" y="739"/>
                      </a:lnTo>
                      <a:lnTo>
                        <a:pt x="326" y="734"/>
                      </a:lnTo>
                      <a:lnTo>
                        <a:pt x="326" y="732"/>
                      </a:lnTo>
                      <a:lnTo>
                        <a:pt x="324" y="728"/>
                      </a:lnTo>
                      <a:lnTo>
                        <a:pt x="324" y="720"/>
                      </a:lnTo>
                      <a:lnTo>
                        <a:pt x="322" y="716"/>
                      </a:lnTo>
                      <a:lnTo>
                        <a:pt x="320" y="711"/>
                      </a:lnTo>
                      <a:lnTo>
                        <a:pt x="320" y="709"/>
                      </a:lnTo>
                      <a:lnTo>
                        <a:pt x="318" y="709"/>
                      </a:lnTo>
                      <a:lnTo>
                        <a:pt x="315" y="709"/>
                      </a:lnTo>
                      <a:lnTo>
                        <a:pt x="313" y="709"/>
                      </a:lnTo>
                      <a:lnTo>
                        <a:pt x="309" y="709"/>
                      </a:lnTo>
                      <a:lnTo>
                        <a:pt x="305" y="709"/>
                      </a:lnTo>
                      <a:lnTo>
                        <a:pt x="300" y="709"/>
                      </a:lnTo>
                      <a:lnTo>
                        <a:pt x="294" y="709"/>
                      </a:lnTo>
                      <a:lnTo>
                        <a:pt x="291" y="709"/>
                      </a:lnTo>
                      <a:lnTo>
                        <a:pt x="287" y="709"/>
                      </a:lnTo>
                      <a:lnTo>
                        <a:pt x="285" y="709"/>
                      </a:lnTo>
                      <a:lnTo>
                        <a:pt x="283" y="709"/>
                      </a:lnTo>
                      <a:lnTo>
                        <a:pt x="281" y="706"/>
                      </a:lnTo>
                      <a:lnTo>
                        <a:pt x="279" y="706"/>
                      </a:lnTo>
                      <a:lnTo>
                        <a:pt x="277" y="704"/>
                      </a:lnTo>
                      <a:lnTo>
                        <a:pt x="277" y="702"/>
                      </a:lnTo>
                      <a:lnTo>
                        <a:pt x="272" y="700"/>
                      </a:lnTo>
                      <a:lnTo>
                        <a:pt x="272" y="697"/>
                      </a:lnTo>
                      <a:lnTo>
                        <a:pt x="270" y="693"/>
                      </a:lnTo>
                      <a:lnTo>
                        <a:pt x="268" y="690"/>
                      </a:lnTo>
                      <a:lnTo>
                        <a:pt x="268" y="686"/>
                      </a:lnTo>
                      <a:lnTo>
                        <a:pt x="266" y="681"/>
                      </a:lnTo>
                      <a:lnTo>
                        <a:pt x="264" y="676"/>
                      </a:lnTo>
                      <a:lnTo>
                        <a:pt x="261" y="672"/>
                      </a:lnTo>
                      <a:lnTo>
                        <a:pt x="259" y="670"/>
                      </a:lnTo>
                      <a:lnTo>
                        <a:pt x="257" y="665"/>
                      </a:lnTo>
                      <a:lnTo>
                        <a:pt x="255" y="662"/>
                      </a:lnTo>
                      <a:lnTo>
                        <a:pt x="250" y="658"/>
                      </a:lnTo>
                      <a:lnTo>
                        <a:pt x="248" y="656"/>
                      </a:lnTo>
                      <a:lnTo>
                        <a:pt x="248" y="653"/>
                      </a:lnTo>
                      <a:lnTo>
                        <a:pt x="246" y="653"/>
                      </a:lnTo>
                      <a:lnTo>
                        <a:pt x="242" y="653"/>
                      </a:lnTo>
                      <a:lnTo>
                        <a:pt x="237" y="653"/>
                      </a:lnTo>
                      <a:lnTo>
                        <a:pt x="233" y="653"/>
                      </a:lnTo>
                      <a:lnTo>
                        <a:pt x="227" y="656"/>
                      </a:lnTo>
                      <a:lnTo>
                        <a:pt x="223" y="656"/>
                      </a:lnTo>
                      <a:lnTo>
                        <a:pt x="218" y="658"/>
                      </a:lnTo>
                      <a:lnTo>
                        <a:pt x="216" y="660"/>
                      </a:lnTo>
                      <a:lnTo>
                        <a:pt x="212" y="662"/>
                      </a:lnTo>
                      <a:lnTo>
                        <a:pt x="0" y="327"/>
                      </a:lnTo>
                      <a:lnTo>
                        <a:pt x="4" y="320"/>
                      </a:lnTo>
                      <a:lnTo>
                        <a:pt x="6" y="313"/>
                      </a:lnTo>
                      <a:lnTo>
                        <a:pt x="11" y="306"/>
                      </a:lnTo>
                      <a:lnTo>
                        <a:pt x="15" y="301"/>
                      </a:lnTo>
                      <a:lnTo>
                        <a:pt x="17" y="294"/>
                      </a:lnTo>
                      <a:lnTo>
                        <a:pt x="22" y="289"/>
                      </a:lnTo>
                      <a:lnTo>
                        <a:pt x="23" y="285"/>
                      </a:lnTo>
                      <a:lnTo>
                        <a:pt x="23" y="283"/>
                      </a:lnTo>
                      <a:lnTo>
                        <a:pt x="26" y="280"/>
                      </a:lnTo>
                      <a:lnTo>
                        <a:pt x="28" y="278"/>
                      </a:lnTo>
                      <a:lnTo>
                        <a:pt x="28" y="273"/>
                      </a:lnTo>
                      <a:lnTo>
                        <a:pt x="30" y="271"/>
                      </a:lnTo>
                      <a:lnTo>
                        <a:pt x="32" y="266"/>
                      </a:lnTo>
                      <a:lnTo>
                        <a:pt x="32" y="264"/>
                      </a:lnTo>
                      <a:lnTo>
                        <a:pt x="34" y="259"/>
                      </a:lnTo>
                      <a:lnTo>
                        <a:pt x="34" y="257"/>
                      </a:lnTo>
                      <a:lnTo>
                        <a:pt x="36" y="253"/>
                      </a:lnTo>
                      <a:lnTo>
                        <a:pt x="39" y="253"/>
                      </a:lnTo>
                      <a:lnTo>
                        <a:pt x="39" y="250"/>
                      </a:lnTo>
                      <a:lnTo>
                        <a:pt x="41" y="245"/>
                      </a:lnTo>
                      <a:lnTo>
                        <a:pt x="43" y="241"/>
                      </a:lnTo>
                      <a:lnTo>
                        <a:pt x="45" y="234"/>
                      </a:lnTo>
                      <a:lnTo>
                        <a:pt x="47" y="227"/>
                      </a:lnTo>
                      <a:lnTo>
                        <a:pt x="47" y="225"/>
                      </a:lnTo>
                      <a:lnTo>
                        <a:pt x="47" y="222"/>
                      </a:lnTo>
                      <a:lnTo>
                        <a:pt x="47" y="220"/>
                      </a:lnTo>
                      <a:lnTo>
                        <a:pt x="47" y="218"/>
                      </a:lnTo>
                      <a:lnTo>
                        <a:pt x="47" y="213"/>
                      </a:lnTo>
                      <a:lnTo>
                        <a:pt x="47" y="211"/>
                      </a:lnTo>
                      <a:lnTo>
                        <a:pt x="47" y="206"/>
                      </a:lnTo>
                      <a:lnTo>
                        <a:pt x="47" y="201"/>
                      </a:lnTo>
                      <a:lnTo>
                        <a:pt x="47" y="197"/>
                      </a:lnTo>
                      <a:lnTo>
                        <a:pt x="47" y="192"/>
                      </a:lnTo>
                      <a:lnTo>
                        <a:pt x="47" y="185"/>
                      </a:lnTo>
                      <a:lnTo>
                        <a:pt x="50" y="181"/>
                      </a:lnTo>
                      <a:lnTo>
                        <a:pt x="52" y="173"/>
                      </a:lnTo>
                      <a:lnTo>
                        <a:pt x="54" y="167"/>
                      </a:lnTo>
                      <a:lnTo>
                        <a:pt x="58" y="162"/>
                      </a:lnTo>
                      <a:lnTo>
                        <a:pt x="60" y="158"/>
                      </a:lnTo>
                      <a:lnTo>
                        <a:pt x="65" y="155"/>
                      </a:lnTo>
                      <a:lnTo>
                        <a:pt x="67" y="153"/>
                      </a:lnTo>
                      <a:lnTo>
                        <a:pt x="69" y="151"/>
                      </a:lnTo>
                      <a:lnTo>
                        <a:pt x="73" y="151"/>
                      </a:lnTo>
                      <a:lnTo>
                        <a:pt x="77" y="151"/>
                      </a:lnTo>
                      <a:lnTo>
                        <a:pt x="82" y="153"/>
                      </a:lnTo>
                      <a:lnTo>
                        <a:pt x="86" y="153"/>
                      </a:lnTo>
                      <a:lnTo>
                        <a:pt x="91" y="155"/>
                      </a:lnTo>
                      <a:lnTo>
                        <a:pt x="95" y="155"/>
                      </a:lnTo>
                      <a:lnTo>
                        <a:pt x="99" y="160"/>
                      </a:lnTo>
                      <a:lnTo>
                        <a:pt x="104" y="162"/>
                      </a:lnTo>
                      <a:lnTo>
                        <a:pt x="108" y="164"/>
                      </a:lnTo>
                      <a:lnTo>
                        <a:pt x="112" y="169"/>
                      </a:lnTo>
                      <a:lnTo>
                        <a:pt x="117" y="173"/>
                      </a:lnTo>
                      <a:lnTo>
                        <a:pt x="121" y="178"/>
                      </a:lnTo>
                      <a:lnTo>
                        <a:pt x="123" y="183"/>
                      </a:lnTo>
                      <a:lnTo>
                        <a:pt x="125" y="183"/>
                      </a:lnTo>
                      <a:lnTo>
                        <a:pt x="127" y="183"/>
                      </a:lnTo>
                      <a:lnTo>
                        <a:pt x="129" y="183"/>
                      </a:lnTo>
                      <a:lnTo>
                        <a:pt x="134" y="181"/>
                      </a:lnTo>
                      <a:lnTo>
                        <a:pt x="136" y="178"/>
                      </a:lnTo>
                      <a:lnTo>
                        <a:pt x="136" y="176"/>
                      </a:lnTo>
                      <a:lnTo>
                        <a:pt x="138" y="173"/>
                      </a:lnTo>
                      <a:lnTo>
                        <a:pt x="138" y="172"/>
                      </a:lnTo>
                      <a:lnTo>
                        <a:pt x="140" y="169"/>
                      </a:lnTo>
                      <a:lnTo>
                        <a:pt x="140" y="167"/>
                      </a:lnTo>
                      <a:lnTo>
                        <a:pt x="140" y="164"/>
                      </a:lnTo>
                      <a:lnTo>
                        <a:pt x="140" y="160"/>
                      </a:lnTo>
                      <a:lnTo>
                        <a:pt x="142" y="155"/>
                      </a:lnTo>
                      <a:lnTo>
                        <a:pt x="142" y="148"/>
                      </a:lnTo>
                      <a:lnTo>
                        <a:pt x="145" y="141"/>
                      </a:lnTo>
                      <a:lnTo>
                        <a:pt x="145" y="134"/>
                      </a:lnTo>
                      <a:lnTo>
                        <a:pt x="147" y="128"/>
                      </a:lnTo>
                      <a:lnTo>
                        <a:pt x="149" y="120"/>
                      </a:lnTo>
                      <a:lnTo>
                        <a:pt x="149" y="111"/>
                      </a:lnTo>
                      <a:lnTo>
                        <a:pt x="151" y="102"/>
                      </a:lnTo>
                      <a:lnTo>
                        <a:pt x="151" y="93"/>
                      </a:lnTo>
                      <a:lnTo>
                        <a:pt x="151" y="86"/>
                      </a:lnTo>
                      <a:lnTo>
                        <a:pt x="151" y="76"/>
                      </a:lnTo>
                      <a:lnTo>
                        <a:pt x="151" y="70"/>
                      </a:lnTo>
                      <a:lnTo>
                        <a:pt x="151" y="65"/>
                      </a:lnTo>
                      <a:lnTo>
                        <a:pt x="151" y="60"/>
                      </a:lnTo>
                      <a:lnTo>
                        <a:pt x="149" y="56"/>
                      </a:lnTo>
                      <a:lnTo>
                        <a:pt x="149" y="51"/>
                      </a:lnTo>
                      <a:lnTo>
                        <a:pt x="147" y="46"/>
                      </a:lnTo>
                      <a:lnTo>
                        <a:pt x="147" y="39"/>
                      </a:lnTo>
                      <a:lnTo>
                        <a:pt x="147" y="37"/>
                      </a:lnTo>
                      <a:lnTo>
                        <a:pt x="147" y="32"/>
                      </a:lnTo>
                      <a:lnTo>
                        <a:pt x="147" y="28"/>
                      </a:lnTo>
                      <a:lnTo>
                        <a:pt x="147" y="26"/>
                      </a:lnTo>
                      <a:lnTo>
                        <a:pt x="147" y="21"/>
                      </a:lnTo>
                      <a:lnTo>
                        <a:pt x="147" y="16"/>
                      </a:lnTo>
                      <a:lnTo>
                        <a:pt x="149" y="14"/>
                      </a:lnTo>
                      <a:lnTo>
                        <a:pt x="151" y="9"/>
                      </a:lnTo>
                      <a:lnTo>
                        <a:pt x="153" y="4"/>
                      </a:lnTo>
                      <a:lnTo>
                        <a:pt x="155" y="2"/>
                      </a:lnTo>
                      <a:lnTo>
                        <a:pt x="158" y="0"/>
                      </a:lnTo>
                      <a:lnTo>
                        <a:pt x="160" y="0"/>
                      </a:lnTo>
                      <a:lnTo>
                        <a:pt x="162" y="0"/>
                      </a:lnTo>
                      <a:lnTo>
                        <a:pt x="166" y="0"/>
                      </a:lnTo>
                      <a:lnTo>
                        <a:pt x="171" y="4"/>
                      </a:lnTo>
                      <a:lnTo>
                        <a:pt x="173" y="9"/>
                      </a:lnTo>
                      <a:lnTo>
                        <a:pt x="177" y="16"/>
                      </a:lnTo>
                      <a:lnTo>
                        <a:pt x="182" y="23"/>
                      </a:lnTo>
                      <a:lnTo>
                        <a:pt x="183" y="32"/>
                      </a:lnTo>
                      <a:lnTo>
                        <a:pt x="183" y="42"/>
                      </a:lnTo>
                      <a:lnTo>
                        <a:pt x="183" y="51"/>
                      </a:lnTo>
                      <a:lnTo>
                        <a:pt x="183" y="60"/>
                      </a:lnTo>
                      <a:lnTo>
                        <a:pt x="183" y="67"/>
                      </a:lnTo>
                      <a:lnTo>
                        <a:pt x="183" y="74"/>
                      </a:lnTo>
                      <a:lnTo>
                        <a:pt x="183" y="83"/>
                      </a:lnTo>
                      <a:lnTo>
                        <a:pt x="183" y="93"/>
                      </a:lnTo>
                      <a:lnTo>
                        <a:pt x="183" y="100"/>
                      </a:lnTo>
                      <a:lnTo>
                        <a:pt x="182" y="106"/>
                      </a:lnTo>
                      <a:lnTo>
                        <a:pt x="182" y="111"/>
                      </a:lnTo>
                      <a:lnTo>
                        <a:pt x="179" y="118"/>
                      </a:lnTo>
                      <a:lnTo>
                        <a:pt x="179" y="123"/>
                      </a:lnTo>
                      <a:lnTo>
                        <a:pt x="179" y="129"/>
                      </a:lnTo>
                      <a:lnTo>
                        <a:pt x="182" y="137"/>
                      </a:lnTo>
                      <a:lnTo>
                        <a:pt x="182" y="143"/>
                      </a:lnTo>
                      <a:lnTo>
                        <a:pt x="183" y="153"/>
                      </a:lnTo>
                      <a:lnTo>
                        <a:pt x="188" y="160"/>
                      </a:lnTo>
                      <a:lnTo>
                        <a:pt x="192" y="167"/>
                      </a:lnTo>
                      <a:lnTo>
                        <a:pt x="194" y="172"/>
                      </a:lnTo>
                      <a:lnTo>
                        <a:pt x="199" y="176"/>
                      </a:lnTo>
                      <a:lnTo>
                        <a:pt x="203" y="178"/>
                      </a:lnTo>
                      <a:lnTo>
                        <a:pt x="207" y="181"/>
                      </a:lnTo>
                      <a:lnTo>
                        <a:pt x="212" y="183"/>
                      </a:lnTo>
                      <a:lnTo>
                        <a:pt x="220" y="187"/>
                      </a:lnTo>
                      <a:lnTo>
                        <a:pt x="225" y="187"/>
                      </a:lnTo>
                      <a:lnTo>
                        <a:pt x="229" y="190"/>
                      </a:lnTo>
                      <a:lnTo>
                        <a:pt x="231" y="192"/>
                      </a:lnTo>
                      <a:lnTo>
                        <a:pt x="236" y="192"/>
                      </a:lnTo>
                      <a:lnTo>
                        <a:pt x="237" y="192"/>
                      </a:lnTo>
                      <a:lnTo>
                        <a:pt x="240" y="195"/>
                      </a:lnTo>
                      <a:lnTo>
                        <a:pt x="244" y="195"/>
                      </a:lnTo>
                      <a:lnTo>
                        <a:pt x="248" y="195"/>
                      </a:lnTo>
                      <a:lnTo>
                        <a:pt x="253" y="197"/>
                      </a:lnTo>
                      <a:lnTo>
                        <a:pt x="257" y="197"/>
                      </a:lnTo>
                      <a:lnTo>
                        <a:pt x="261" y="199"/>
                      </a:lnTo>
                      <a:lnTo>
                        <a:pt x="264" y="199"/>
                      </a:lnTo>
                      <a:lnTo>
                        <a:pt x="266" y="199"/>
                      </a:lnTo>
                      <a:lnTo>
                        <a:pt x="268" y="199"/>
                      </a:lnTo>
                      <a:lnTo>
                        <a:pt x="270" y="197"/>
                      </a:lnTo>
                      <a:lnTo>
                        <a:pt x="272" y="197"/>
                      </a:lnTo>
                      <a:lnTo>
                        <a:pt x="274" y="195"/>
                      </a:lnTo>
                      <a:lnTo>
                        <a:pt x="279" y="192"/>
                      </a:lnTo>
                      <a:lnTo>
                        <a:pt x="283" y="190"/>
                      </a:lnTo>
                      <a:lnTo>
                        <a:pt x="287" y="187"/>
                      </a:lnTo>
                      <a:lnTo>
                        <a:pt x="291" y="183"/>
                      </a:lnTo>
                      <a:lnTo>
                        <a:pt x="296" y="178"/>
                      </a:lnTo>
                      <a:lnTo>
                        <a:pt x="300" y="176"/>
                      </a:lnTo>
                      <a:lnTo>
                        <a:pt x="305" y="172"/>
                      </a:lnTo>
                      <a:lnTo>
                        <a:pt x="309" y="167"/>
                      </a:lnTo>
                      <a:lnTo>
                        <a:pt x="313" y="160"/>
                      </a:lnTo>
                      <a:lnTo>
                        <a:pt x="318" y="155"/>
                      </a:lnTo>
                      <a:lnTo>
                        <a:pt x="322" y="151"/>
                      </a:lnTo>
                      <a:lnTo>
                        <a:pt x="328" y="141"/>
                      </a:lnTo>
                      <a:lnTo>
                        <a:pt x="333" y="134"/>
                      </a:lnTo>
                      <a:lnTo>
                        <a:pt x="337" y="129"/>
                      </a:lnTo>
                      <a:lnTo>
                        <a:pt x="339" y="125"/>
                      </a:lnTo>
                      <a:lnTo>
                        <a:pt x="341" y="120"/>
                      </a:lnTo>
                      <a:lnTo>
                        <a:pt x="344" y="116"/>
                      </a:lnTo>
                      <a:lnTo>
                        <a:pt x="344" y="114"/>
                      </a:lnTo>
                      <a:lnTo>
                        <a:pt x="344" y="111"/>
                      </a:lnTo>
                      <a:lnTo>
                        <a:pt x="345" y="106"/>
                      </a:lnTo>
                      <a:lnTo>
                        <a:pt x="345" y="104"/>
                      </a:lnTo>
                      <a:lnTo>
                        <a:pt x="345" y="102"/>
                      </a:lnTo>
                      <a:lnTo>
                        <a:pt x="345" y="100"/>
                      </a:lnTo>
                      <a:lnTo>
                        <a:pt x="348" y="97"/>
                      </a:lnTo>
                      <a:lnTo>
                        <a:pt x="348" y="95"/>
                      </a:lnTo>
                      <a:lnTo>
                        <a:pt x="348" y="93"/>
                      </a:lnTo>
                      <a:lnTo>
                        <a:pt x="352" y="93"/>
                      </a:lnTo>
                      <a:lnTo>
                        <a:pt x="350" y="100"/>
                      </a:lnTo>
                      <a:lnTo>
                        <a:pt x="359" y="100"/>
                      </a:lnTo>
                      <a:lnTo>
                        <a:pt x="361" y="97"/>
                      </a:lnTo>
                      <a:lnTo>
                        <a:pt x="361" y="95"/>
                      </a:lnTo>
                      <a:lnTo>
                        <a:pt x="363" y="95"/>
                      </a:lnTo>
                      <a:lnTo>
                        <a:pt x="363" y="93"/>
                      </a:lnTo>
                      <a:lnTo>
                        <a:pt x="365" y="93"/>
                      </a:lnTo>
                      <a:lnTo>
                        <a:pt x="365" y="90"/>
                      </a:lnTo>
                      <a:lnTo>
                        <a:pt x="367" y="90"/>
                      </a:lnTo>
                      <a:lnTo>
                        <a:pt x="369" y="90"/>
                      </a:lnTo>
                      <a:lnTo>
                        <a:pt x="369" y="93"/>
                      </a:lnTo>
                      <a:lnTo>
                        <a:pt x="367" y="95"/>
                      </a:lnTo>
                      <a:lnTo>
                        <a:pt x="367" y="97"/>
                      </a:lnTo>
                      <a:lnTo>
                        <a:pt x="365" y="97"/>
                      </a:lnTo>
                      <a:lnTo>
                        <a:pt x="365" y="100"/>
                      </a:lnTo>
                      <a:lnTo>
                        <a:pt x="363" y="102"/>
                      </a:lnTo>
                      <a:lnTo>
                        <a:pt x="363" y="104"/>
                      </a:lnTo>
                      <a:lnTo>
                        <a:pt x="361" y="104"/>
                      </a:lnTo>
                      <a:lnTo>
                        <a:pt x="363" y="106"/>
                      </a:lnTo>
                      <a:lnTo>
                        <a:pt x="363" y="109"/>
                      </a:lnTo>
                      <a:lnTo>
                        <a:pt x="365" y="109"/>
                      </a:lnTo>
                      <a:lnTo>
                        <a:pt x="367" y="109"/>
                      </a:lnTo>
                      <a:lnTo>
                        <a:pt x="369" y="109"/>
                      </a:lnTo>
                      <a:lnTo>
                        <a:pt x="372" y="109"/>
                      </a:lnTo>
                      <a:lnTo>
                        <a:pt x="372" y="106"/>
                      </a:lnTo>
                      <a:lnTo>
                        <a:pt x="374" y="106"/>
                      </a:lnTo>
                      <a:lnTo>
                        <a:pt x="376" y="106"/>
                      </a:lnTo>
                      <a:lnTo>
                        <a:pt x="376" y="104"/>
                      </a:lnTo>
                      <a:lnTo>
                        <a:pt x="378" y="104"/>
                      </a:lnTo>
                      <a:lnTo>
                        <a:pt x="380" y="104"/>
                      </a:lnTo>
                      <a:lnTo>
                        <a:pt x="382" y="102"/>
                      </a:lnTo>
                      <a:lnTo>
                        <a:pt x="385" y="102"/>
                      </a:lnTo>
                      <a:lnTo>
                        <a:pt x="386" y="100"/>
                      </a:lnTo>
                      <a:lnTo>
                        <a:pt x="389" y="97"/>
                      </a:lnTo>
                      <a:lnTo>
                        <a:pt x="391" y="97"/>
                      </a:lnTo>
                      <a:lnTo>
                        <a:pt x="393" y="95"/>
                      </a:lnTo>
                      <a:lnTo>
                        <a:pt x="395" y="95"/>
                      </a:lnTo>
                      <a:lnTo>
                        <a:pt x="395" y="93"/>
                      </a:lnTo>
                      <a:lnTo>
                        <a:pt x="397" y="93"/>
                      </a:lnTo>
                      <a:lnTo>
                        <a:pt x="397" y="90"/>
                      </a:lnTo>
                      <a:lnTo>
                        <a:pt x="400" y="90"/>
                      </a:lnTo>
                      <a:lnTo>
                        <a:pt x="402" y="90"/>
                      </a:lnTo>
                      <a:lnTo>
                        <a:pt x="402" y="88"/>
                      </a:lnTo>
                      <a:lnTo>
                        <a:pt x="404" y="88"/>
                      </a:lnTo>
                      <a:lnTo>
                        <a:pt x="406" y="86"/>
                      </a:lnTo>
                      <a:lnTo>
                        <a:pt x="408" y="86"/>
                      </a:lnTo>
                      <a:lnTo>
                        <a:pt x="410" y="83"/>
                      </a:lnTo>
                      <a:lnTo>
                        <a:pt x="413" y="83"/>
                      </a:lnTo>
                      <a:lnTo>
                        <a:pt x="413" y="81"/>
                      </a:lnTo>
                      <a:lnTo>
                        <a:pt x="415" y="81"/>
                      </a:lnTo>
                      <a:lnTo>
                        <a:pt x="417" y="79"/>
                      </a:lnTo>
                      <a:lnTo>
                        <a:pt x="419" y="79"/>
                      </a:lnTo>
                      <a:lnTo>
                        <a:pt x="421" y="79"/>
                      </a:lnTo>
                      <a:lnTo>
                        <a:pt x="423" y="79"/>
                      </a:lnTo>
                      <a:lnTo>
                        <a:pt x="426" y="79"/>
                      </a:lnTo>
                      <a:lnTo>
                        <a:pt x="428" y="81"/>
                      </a:lnTo>
                      <a:lnTo>
                        <a:pt x="428" y="83"/>
                      </a:lnTo>
                      <a:lnTo>
                        <a:pt x="426" y="86"/>
                      </a:lnTo>
                      <a:lnTo>
                        <a:pt x="426" y="88"/>
                      </a:lnTo>
                      <a:lnTo>
                        <a:pt x="423" y="88"/>
                      </a:lnTo>
                      <a:lnTo>
                        <a:pt x="423" y="90"/>
                      </a:lnTo>
                      <a:lnTo>
                        <a:pt x="423" y="93"/>
                      </a:lnTo>
                      <a:lnTo>
                        <a:pt x="426" y="93"/>
                      </a:lnTo>
                      <a:lnTo>
                        <a:pt x="428" y="93"/>
                      </a:lnTo>
                      <a:lnTo>
                        <a:pt x="430" y="93"/>
                      </a:lnTo>
                      <a:lnTo>
                        <a:pt x="430" y="95"/>
                      </a:lnTo>
                      <a:lnTo>
                        <a:pt x="430" y="97"/>
                      </a:lnTo>
                      <a:lnTo>
                        <a:pt x="430" y="100"/>
                      </a:lnTo>
                      <a:lnTo>
                        <a:pt x="430" y="102"/>
                      </a:lnTo>
                      <a:lnTo>
                        <a:pt x="428" y="102"/>
                      </a:lnTo>
                      <a:lnTo>
                        <a:pt x="430" y="104"/>
                      </a:lnTo>
                      <a:lnTo>
                        <a:pt x="432" y="104"/>
                      </a:lnTo>
                      <a:lnTo>
                        <a:pt x="434" y="102"/>
                      </a:lnTo>
                      <a:lnTo>
                        <a:pt x="436" y="102"/>
                      </a:lnTo>
                      <a:lnTo>
                        <a:pt x="439" y="102"/>
                      </a:lnTo>
                      <a:lnTo>
                        <a:pt x="441" y="102"/>
                      </a:lnTo>
                      <a:lnTo>
                        <a:pt x="443" y="102"/>
                      </a:lnTo>
                      <a:lnTo>
                        <a:pt x="445" y="102"/>
                      </a:lnTo>
                      <a:lnTo>
                        <a:pt x="447" y="100"/>
                      </a:lnTo>
                      <a:lnTo>
                        <a:pt x="447" y="97"/>
                      </a:lnTo>
                      <a:lnTo>
                        <a:pt x="447" y="95"/>
                      </a:lnTo>
                      <a:lnTo>
                        <a:pt x="445" y="95"/>
                      </a:lnTo>
                      <a:lnTo>
                        <a:pt x="445" y="93"/>
                      </a:lnTo>
                      <a:lnTo>
                        <a:pt x="443" y="93"/>
                      </a:lnTo>
                      <a:lnTo>
                        <a:pt x="441" y="90"/>
                      </a:lnTo>
                      <a:lnTo>
                        <a:pt x="441" y="88"/>
                      </a:lnTo>
                      <a:lnTo>
                        <a:pt x="439" y="88"/>
                      </a:lnTo>
                      <a:lnTo>
                        <a:pt x="439" y="86"/>
                      </a:lnTo>
                      <a:lnTo>
                        <a:pt x="441" y="86"/>
                      </a:lnTo>
                      <a:lnTo>
                        <a:pt x="443" y="86"/>
                      </a:lnTo>
                      <a:lnTo>
                        <a:pt x="447" y="86"/>
                      </a:lnTo>
                      <a:lnTo>
                        <a:pt x="450" y="88"/>
                      </a:lnTo>
                      <a:lnTo>
                        <a:pt x="451" y="88"/>
                      </a:lnTo>
                      <a:lnTo>
                        <a:pt x="451" y="90"/>
                      </a:lnTo>
                      <a:lnTo>
                        <a:pt x="454" y="93"/>
                      </a:lnTo>
                      <a:lnTo>
                        <a:pt x="454" y="95"/>
                      </a:lnTo>
                      <a:lnTo>
                        <a:pt x="454" y="97"/>
                      </a:lnTo>
                      <a:lnTo>
                        <a:pt x="454" y="100"/>
                      </a:lnTo>
                      <a:lnTo>
                        <a:pt x="454" y="102"/>
                      </a:lnTo>
                      <a:lnTo>
                        <a:pt x="454" y="104"/>
                      </a:lnTo>
                      <a:lnTo>
                        <a:pt x="456" y="104"/>
                      </a:lnTo>
                      <a:lnTo>
                        <a:pt x="458" y="104"/>
                      </a:lnTo>
                      <a:lnTo>
                        <a:pt x="460" y="102"/>
                      </a:lnTo>
                      <a:lnTo>
                        <a:pt x="462" y="102"/>
                      </a:lnTo>
                      <a:lnTo>
                        <a:pt x="464" y="102"/>
                      </a:lnTo>
                      <a:lnTo>
                        <a:pt x="467" y="100"/>
                      </a:lnTo>
                      <a:lnTo>
                        <a:pt x="469" y="100"/>
                      </a:lnTo>
                      <a:lnTo>
                        <a:pt x="471" y="100"/>
                      </a:lnTo>
                      <a:lnTo>
                        <a:pt x="471" y="102"/>
                      </a:lnTo>
                      <a:lnTo>
                        <a:pt x="471" y="104"/>
                      </a:lnTo>
                      <a:lnTo>
                        <a:pt x="471" y="106"/>
                      </a:lnTo>
                      <a:lnTo>
                        <a:pt x="469" y="106"/>
                      </a:lnTo>
                      <a:lnTo>
                        <a:pt x="469" y="109"/>
                      </a:lnTo>
                      <a:lnTo>
                        <a:pt x="467" y="111"/>
                      </a:lnTo>
                      <a:lnTo>
                        <a:pt x="467" y="114"/>
                      </a:lnTo>
                      <a:lnTo>
                        <a:pt x="464" y="114"/>
                      </a:lnTo>
                      <a:lnTo>
                        <a:pt x="464" y="116"/>
                      </a:lnTo>
                      <a:lnTo>
                        <a:pt x="462" y="116"/>
                      </a:lnTo>
                      <a:lnTo>
                        <a:pt x="462" y="118"/>
                      </a:lnTo>
                      <a:lnTo>
                        <a:pt x="460" y="118"/>
                      </a:lnTo>
                      <a:lnTo>
                        <a:pt x="460" y="120"/>
                      </a:lnTo>
                      <a:lnTo>
                        <a:pt x="458" y="123"/>
                      </a:lnTo>
                      <a:lnTo>
                        <a:pt x="458" y="125"/>
                      </a:lnTo>
                      <a:lnTo>
                        <a:pt x="460" y="125"/>
                      </a:lnTo>
                      <a:lnTo>
                        <a:pt x="462" y="125"/>
                      </a:lnTo>
                      <a:lnTo>
                        <a:pt x="464" y="128"/>
                      </a:lnTo>
                      <a:lnTo>
                        <a:pt x="467" y="128"/>
                      </a:lnTo>
                      <a:lnTo>
                        <a:pt x="467" y="129"/>
                      </a:lnTo>
                      <a:lnTo>
                        <a:pt x="469" y="129"/>
                      </a:lnTo>
                      <a:lnTo>
                        <a:pt x="469" y="132"/>
                      </a:lnTo>
                      <a:lnTo>
                        <a:pt x="469" y="134"/>
                      </a:lnTo>
                      <a:lnTo>
                        <a:pt x="469" y="137"/>
                      </a:lnTo>
                      <a:lnTo>
                        <a:pt x="467" y="139"/>
                      </a:lnTo>
                      <a:lnTo>
                        <a:pt x="467" y="141"/>
                      </a:lnTo>
                      <a:lnTo>
                        <a:pt x="464" y="141"/>
                      </a:lnTo>
                      <a:lnTo>
                        <a:pt x="467" y="143"/>
                      </a:lnTo>
                      <a:lnTo>
                        <a:pt x="471" y="151"/>
                      </a:lnTo>
                      <a:lnTo>
                        <a:pt x="469" y="155"/>
                      </a:lnTo>
                      <a:lnTo>
                        <a:pt x="469" y="158"/>
                      </a:lnTo>
                      <a:lnTo>
                        <a:pt x="469" y="162"/>
                      </a:lnTo>
                      <a:lnTo>
                        <a:pt x="469" y="167"/>
                      </a:lnTo>
                      <a:lnTo>
                        <a:pt x="467" y="172"/>
                      </a:lnTo>
                      <a:lnTo>
                        <a:pt x="467" y="176"/>
                      </a:lnTo>
                      <a:lnTo>
                        <a:pt x="467" y="183"/>
                      </a:lnTo>
                      <a:lnTo>
                        <a:pt x="464" y="187"/>
                      </a:lnTo>
                      <a:lnTo>
                        <a:pt x="464" y="195"/>
                      </a:lnTo>
                      <a:lnTo>
                        <a:pt x="464" y="201"/>
                      </a:lnTo>
                      <a:lnTo>
                        <a:pt x="462" y="211"/>
                      </a:lnTo>
                      <a:lnTo>
                        <a:pt x="462" y="220"/>
                      </a:lnTo>
                      <a:lnTo>
                        <a:pt x="462" y="225"/>
                      </a:lnTo>
                      <a:lnTo>
                        <a:pt x="462" y="231"/>
                      </a:lnTo>
                      <a:lnTo>
                        <a:pt x="462" y="241"/>
                      </a:lnTo>
                      <a:lnTo>
                        <a:pt x="462" y="248"/>
                      </a:lnTo>
                      <a:lnTo>
                        <a:pt x="462" y="255"/>
                      </a:lnTo>
                      <a:lnTo>
                        <a:pt x="464" y="264"/>
                      </a:lnTo>
                      <a:lnTo>
                        <a:pt x="464" y="271"/>
                      </a:lnTo>
                      <a:lnTo>
                        <a:pt x="464" y="275"/>
                      </a:lnTo>
                      <a:lnTo>
                        <a:pt x="467" y="283"/>
                      </a:lnTo>
                      <a:lnTo>
                        <a:pt x="467" y="287"/>
                      </a:lnTo>
                      <a:lnTo>
                        <a:pt x="467" y="294"/>
                      </a:lnTo>
                      <a:lnTo>
                        <a:pt x="467" y="299"/>
                      </a:lnTo>
                      <a:lnTo>
                        <a:pt x="467" y="306"/>
                      </a:lnTo>
                      <a:lnTo>
                        <a:pt x="467" y="313"/>
                      </a:lnTo>
                      <a:lnTo>
                        <a:pt x="467" y="317"/>
                      </a:lnTo>
                      <a:lnTo>
                        <a:pt x="464" y="324"/>
                      </a:lnTo>
                      <a:lnTo>
                        <a:pt x="464" y="329"/>
                      </a:lnTo>
                      <a:lnTo>
                        <a:pt x="462" y="336"/>
                      </a:lnTo>
                      <a:lnTo>
                        <a:pt x="462" y="343"/>
                      </a:lnTo>
                      <a:lnTo>
                        <a:pt x="460" y="350"/>
                      </a:lnTo>
                      <a:lnTo>
                        <a:pt x="460" y="357"/>
                      </a:lnTo>
                      <a:lnTo>
                        <a:pt x="460" y="366"/>
                      </a:lnTo>
                      <a:lnTo>
                        <a:pt x="458" y="371"/>
                      </a:lnTo>
                      <a:lnTo>
                        <a:pt x="458" y="377"/>
                      </a:lnTo>
                      <a:lnTo>
                        <a:pt x="458" y="385"/>
                      </a:lnTo>
                      <a:lnTo>
                        <a:pt x="458" y="394"/>
                      </a:lnTo>
                      <a:lnTo>
                        <a:pt x="458" y="399"/>
                      </a:lnTo>
                      <a:lnTo>
                        <a:pt x="458" y="405"/>
                      </a:lnTo>
                      <a:lnTo>
                        <a:pt x="458" y="410"/>
                      </a:lnTo>
                      <a:lnTo>
                        <a:pt x="458" y="415"/>
                      </a:lnTo>
                      <a:lnTo>
                        <a:pt x="458" y="419"/>
                      </a:lnTo>
                      <a:lnTo>
                        <a:pt x="458" y="424"/>
                      </a:lnTo>
                      <a:lnTo>
                        <a:pt x="458" y="431"/>
                      </a:lnTo>
                      <a:lnTo>
                        <a:pt x="458" y="433"/>
                      </a:lnTo>
                      <a:lnTo>
                        <a:pt x="458" y="438"/>
                      </a:lnTo>
                      <a:lnTo>
                        <a:pt x="456" y="440"/>
                      </a:lnTo>
                      <a:lnTo>
                        <a:pt x="456" y="443"/>
                      </a:lnTo>
                      <a:lnTo>
                        <a:pt x="456" y="447"/>
                      </a:lnTo>
                      <a:lnTo>
                        <a:pt x="456" y="449"/>
                      </a:lnTo>
                      <a:lnTo>
                        <a:pt x="456" y="454"/>
                      </a:lnTo>
                      <a:lnTo>
                        <a:pt x="454" y="457"/>
                      </a:lnTo>
                      <a:lnTo>
                        <a:pt x="454" y="461"/>
                      </a:lnTo>
                      <a:lnTo>
                        <a:pt x="454" y="463"/>
                      </a:lnTo>
                      <a:lnTo>
                        <a:pt x="454" y="466"/>
                      </a:lnTo>
                      <a:lnTo>
                        <a:pt x="454" y="468"/>
                      </a:lnTo>
                      <a:lnTo>
                        <a:pt x="454" y="473"/>
                      </a:lnTo>
                      <a:lnTo>
                        <a:pt x="454" y="475"/>
                      </a:lnTo>
                      <a:lnTo>
                        <a:pt x="454" y="477"/>
                      </a:lnTo>
                      <a:lnTo>
                        <a:pt x="454" y="480"/>
                      </a:lnTo>
                      <a:lnTo>
                        <a:pt x="456" y="480"/>
                      </a:lnTo>
                      <a:lnTo>
                        <a:pt x="456" y="482"/>
                      </a:lnTo>
                      <a:lnTo>
                        <a:pt x="456" y="484"/>
                      </a:lnTo>
                      <a:lnTo>
                        <a:pt x="456" y="487"/>
                      </a:lnTo>
                      <a:lnTo>
                        <a:pt x="458" y="487"/>
                      </a:lnTo>
                      <a:lnTo>
                        <a:pt x="460" y="49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Freeform 33"/>
                <p:cNvSpPr>
                  <a:spLocks/>
                </p:cNvSpPr>
                <p:nvPr/>
              </p:nvSpPr>
              <p:spPr bwMode="auto">
                <a:xfrm>
                  <a:off x="4042" y="1790"/>
                  <a:ext cx="750" cy="1017"/>
                </a:xfrm>
                <a:custGeom>
                  <a:avLst/>
                  <a:gdLst>
                    <a:gd name="T0" fmla="*/ 456 w 750"/>
                    <a:gd name="T1" fmla="*/ 549 h 1017"/>
                    <a:gd name="T2" fmla="*/ 493 w 750"/>
                    <a:gd name="T3" fmla="*/ 507 h 1017"/>
                    <a:gd name="T4" fmla="*/ 527 w 750"/>
                    <a:gd name="T5" fmla="*/ 496 h 1017"/>
                    <a:gd name="T6" fmla="*/ 547 w 750"/>
                    <a:gd name="T7" fmla="*/ 537 h 1017"/>
                    <a:gd name="T8" fmla="*/ 542 w 750"/>
                    <a:gd name="T9" fmla="*/ 598 h 1017"/>
                    <a:gd name="T10" fmla="*/ 575 w 750"/>
                    <a:gd name="T11" fmla="*/ 544 h 1017"/>
                    <a:gd name="T12" fmla="*/ 592 w 750"/>
                    <a:gd name="T13" fmla="*/ 487 h 1017"/>
                    <a:gd name="T14" fmla="*/ 618 w 750"/>
                    <a:gd name="T15" fmla="*/ 463 h 1017"/>
                    <a:gd name="T16" fmla="*/ 614 w 750"/>
                    <a:gd name="T17" fmla="*/ 401 h 1017"/>
                    <a:gd name="T18" fmla="*/ 631 w 750"/>
                    <a:gd name="T19" fmla="*/ 338 h 1017"/>
                    <a:gd name="T20" fmla="*/ 605 w 750"/>
                    <a:gd name="T21" fmla="*/ 283 h 1017"/>
                    <a:gd name="T22" fmla="*/ 622 w 750"/>
                    <a:gd name="T23" fmla="*/ 255 h 1017"/>
                    <a:gd name="T24" fmla="*/ 607 w 750"/>
                    <a:gd name="T25" fmla="*/ 185 h 1017"/>
                    <a:gd name="T26" fmla="*/ 627 w 750"/>
                    <a:gd name="T27" fmla="*/ 218 h 1017"/>
                    <a:gd name="T28" fmla="*/ 637 w 750"/>
                    <a:gd name="T29" fmla="*/ 275 h 1017"/>
                    <a:gd name="T30" fmla="*/ 668 w 750"/>
                    <a:gd name="T31" fmla="*/ 299 h 1017"/>
                    <a:gd name="T32" fmla="*/ 648 w 750"/>
                    <a:gd name="T33" fmla="*/ 350 h 1017"/>
                    <a:gd name="T34" fmla="*/ 653 w 750"/>
                    <a:gd name="T35" fmla="*/ 415 h 1017"/>
                    <a:gd name="T36" fmla="*/ 696 w 750"/>
                    <a:gd name="T37" fmla="*/ 433 h 1017"/>
                    <a:gd name="T38" fmla="*/ 741 w 750"/>
                    <a:gd name="T39" fmla="*/ 466 h 1017"/>
                    <a:gd name="T40" fmla="*/ 728 w 750"/>
                    <a:gd name="T41" fmla="*/ 501 h 1017"/>
                    <a:gd name="T42" fmla="*/ 681 w 750"/>
                    <a:gd name="T43" fmla="*/ 535 h 1017"/>
                    <a:gd name="T44" fmla="*/ 676 w 750"/>
                    <a:gd name="T45" fmla="*/ 498 h 1017"/>
                    <a:gd name="T46" fmla="*/ 653 w 750"/>
                    <a:gd name="T47" fmla="*/ 537 h 1017"/>
                    <a:gd name="T48" fmla="*/ 640 w 750"/>
                    <a:gd name="T49" fmla="*/ 577 h 1017"/>
                    <a:gd name="T50" fmla="*/ 646 w 750"/>
                    <a:gd name="T51" fmla="*/ 586 h 1017"/>
                    <a:gd name="T52" fmla="*/ 607 w 750"/>
                    <a:gd name="T53" fmla="*/ 630 h 1017"/>
                    <a:gd name="T54" fmla="*/ 607 w 750"/>
                    <a:gd name="T55" fmla="*/ 644 h 1017"/>
                    <a:gd name="T56" fmla="*/ 642 w 750"/>
                    <a:gd name="T57" fmla="*/ 623 h 1017"/>
                    <a:gd name="T58" fmla="*/ 672 w 750"/>
                    <a:gd name="T59" fmla="*/ 614 h 1017"/>
                    <a:gd name="T60" fmla="*/ 707 w 750"/>
                    <a:gd name="T61" fmla="*/ 568 h 1017"/>
                    <a:gd name="T62" fmla="*/ 722 w 750"/>
                    <a:gd name="T63" fmla="*/ 572 h 1017"/>
                    <a:gd name="T64" fmla="*/ 726 w 750"/>
                    <a:gd name="T65" fmla="*/ 616 h 1017"/>
                    <a:gd name="T66" fmla="*/ 711 w 750"/>
                    <a:gd name="T67" fmla="*/ 639 h 1017"/>
                    <a:gd name="T68" fmla="*/ 674 w 750"/>
                    <a:gd name="T69" fmla="*/ 662 h 1017"/>
                    <a:gd name="T70" fmla="*/ 620 w 750"/>
                    <a:gd name="T71" fmla="*/ 686 h 1017"/>
                    <a:gd name="T72" fmla="*/ 570 w 750"/>
                    <a:gd name="T73" fmla="*/ 714 h 1017"/>
                    <a:gd name="T74" fmla="*/ 549 w 750"/>
                    <a:gd name="T75" fmla="*/ 760 h 1017"/>
                    <a:gd name="T76" fmla="*/ 559 w 750"/>
                    <a:gd name="T77" fmla="*/ 825 h 1017"/>
                    <a:gd name="T78" fmla="*/ 570 w 750"/>
                    <a:gd name="T79" fmla="*/ 892 h 1017"/>
                    <a:gd name="T80" fmla="*/ 525 w 750"/>
                    <a:gd name="T81" fmla="*/ 917 h 1017"/>
                    <a:gd name="T82" fmla="*/ 532 w 750"/>
                    <a:gd name="T83" fmla="*/ 971 h 1017"/>
                    <a:gd name="T84" fmla="*/ 488 w 750"/>
                    <a:gd name="T85" fmla="*/ 1015 h 1017"/>
                    <a:gd name="T86" fmla="*/ 443 w 750"/>
                    <a:gd name="T87" fmla="*/ 989 h 1017"/>
                    <a:gd name="T88" fmla="*/ 404 w 750"/>
                    <a:gd name="T89" fmla="*/ 957 h 1017"/>
                    <a:gd name="T90" fmla="*/ 356 w 750"/>
                    <a:gd name="T91" fmla="*/ 908 h 1017"/>
                    <a:gd name="T92" fmla="*/ 333 w 750"/>
                    <a:gd name="T93" fmla="*/ 831 h 1017"/>
                    <a:gd name="T94" fmla="*/ 363 w 750"/>
                    <a:gd name="T95" fmla="*/ 764 h 1017"/>
                    <a:gd name="T96" fmla="*/ 285 w 750"/>
                    <a:gd name="T97" fmla="*/ 709 h 1017"/>
                    <a:gd name="T98" fmla="*/ 4 w 750"/>
                    <a:gd name="T99" fmla="*/ 320 h 1017"/>
                    <a:gd name="T100" fmla="*/ 47 w 750"/>
                    <a:gd name="T101" fmla="*/ 201 h 1017"/>
                    <a:gd name="T102" fmla="*/ 136 w 750"/>
                    <a:gd name="T103" fmla="*/ 176 h 1017"/>
                    <a:gd name="T104" fmla="*/ 147 w 750"/>
                    <a:gd name="T105" fmla="*/ 16 h 1017"/>
                    <a:gd name="T106" fmla="*/ 188 w 750"/>
                    <a:gd name="T107" fmla="*/ 160 h 1017"/>
                    <a:gd name="T108" fmla="*/ 300 w 750"/>
                    <a:gd name="T109" fmla="*/ 176 h 1017"/>
                    <a:gd name="T110" fmla="*/ 367 w 750"/>
                    <a:gd name="T111" fmla="*/ 90 h 1017"/>
                    <a:gd name="T112" fmla="*/ 397 w 750"/>
                    <a:gd name="T113" fmla="*/ 93 h 1017"/>
                    <a:gd name="T114" fmla="*/ 430 w 750"/>
                    <a:gd name="T115" fmla="*/ 102 h 1017"/>
                    <a:gd name="T116" fmla="*/ 454 w 750"/>
                    <a:gd name="T117" fmla="*/ 102 h 1017"/>
                    <a:gd name="T118" fmla="*/ 469 w 750"/>
                    <a:gd name="T119" fmla="*/ 129 h 1017"/>
                    <a:gd name="T120" fmla="*/ 467 w 750"/>
                    <a:gd name="T121" fmla="*/ 287 h 1017"/>
                    <a:gd name="T122" fmla="*/ 456 w 750"/>
                    <a:gd name="T123" fmla="*/ 454 h 101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50"/>
                    <a:gd name="T187" fmla="*/ 0 h 1017"/>
                    <a:gd name="T188" fmla="*/ 750 w 750"/>
                    <a:gd name="T189" fmla="*/ 1017 h 101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50" h="1017">
                      <a:moveTo>
                        <a:pt x="460" y="493"/>
                      </a:moveTo>
                      <a:lnTo>
                        <a:pt x="460" y="498"/>
                      </a:lnTo>
                      <a:lnTo>
                        <a:pt x="458" y="498"/>
                      </a:lnTo>
                      <a:lnTo>
                        <a:pt x="458" y="501"/>
                      </a:lnTo>
                      <a:lnTo>
                        <a:pt x="456" y="502"/>
                      </a:lnTo>
                      <a:lnTo>
                        <a:pt x="456" y="505"/>
                      </a:lnTo>
                      <a:lnTo>
                        <a:pt x="456" y="507"/>
                      </a:lnTo>
                      <a:lnTo>
                        <a:pt x="456" y="510"/>
                      </a:lnTo>
                      <a:lnTo>
                        <a:pt x="456" y="512"/>
                      </a:lnTo>
                      <a:lnTo>
                        <a:pt x="454" y="514"/>
                      </a:lnTo>
                      <a:lnTo>
                        <a:pt x="454" y="516"/>
                      </a:lnTo>
                      <a:lnTo>
                        <a:pt x="454" y="519"/>
                      </a:lnTo>
                      <a:lnTo>
                        <a:pt x="454" y="521"/>
                      </a:lnTo>
                      <a:lnTo>
                        <a:pt x="456" y="524"/>
                      </a:lnTo>
                      <a:lnTo>
                        <a:pt x="456" y="526"/>
                      </a:lnTo>
                      <a:lnTo>
                        <a:pt x="456" y="528"/>
                      </a:lnTo>
                      <a:lnTo>
                        <a:pt x="456" y="530"/>
                      </a:lnTo>
                      <a:lnTo>
                        <a:pt x="456" y="533"/>
                      </a:lnTo>
                      <a:lnTo>
                        <a:pt x="454" y="535"/>
                      </a:lnTo>
                      <a:lnTo>
                        <a:pt x="454" y="537"/>
                      </a:lnTo>
                      <a:lnTo>
                        <a:pt x="454" y="540"/>
                      </a:lnTo>
                      <a:lnTo>
                        <a:pt x="454" y="542"/>
                      </a:lnTo>
                      <a:lnTo>
                        <a:pt x="451" y="544"/>
                      </a:lnTo>
                      <a:lnTo>
                        <a:pt x="451" y="547"/>
                      </a:lnTo>
                      <a:lnTo>
                        <a:pt x="454" y="547"/>
                      </a:lnTo>
                      <a:lnTo>
                        <a:pt x="451" y="547"/>
                      </a:lnTo>
                      <a:lnTo>
                        <a:pt x="454" y="549"/>
                      </a:lnTo>
                      <a:lnTo>
                        <a:pt x="454" y="551"/>
                      </a:lnTo>
                      <a:lnTo>
                        <a:pt x="456" y="551"/>
                      </a:lnTo>
                      <a:lnTo>
                        <a:pt x="456" y="549"/>
                      </a:lnTo>
                      <a:lnTo>
                        <a:pt x="458" y="549"/>
                      </a:lnTo>
                      <a:lnTo>
                        <a:pt x="458" y="547"/>
                      </a:lnTo>
                      <a:lnTo>
                        <a:pt x="458" y="544"/>
                      </a:lnTo>
                      <a:lnTo>
                        <a:pt x="458" y="542"/>
                      </a:lnTo>
                      <a:lnTo>
                        <a:pt x="460" y="540"/>
                      </a:lnTo>
                      <a:lnTo>
                        <a:pt x="460" y="537"/>
                      </a:lnTo>
                      <a:lnTo>
                        <a:pt x="460" y="535"/>
                      </a:lnTo>
                      <a:lnTo>
                        <a:pt x="460" y="533"/>
                      </a:lnTo>
                      <a:lnTo>
                        <a:pt x="460" y="530"/>
                      </a:lnTo>
                      <a:lnTo>
                        <a:pt x="462" y="530"/>
                      </a:lnTo>
                      <a:lnTo>
                        <a:pt x="462" y="528"/>
                      </a:lnTo>
                      <a:lnTo>
                        <a:pt x="462" y="526"/>
                      </a:lnTo>
                      <a:lnTo>
                        <a:pt x="464" y="524"/>
                      </a:lnTo>
                      <a:lnTo>
                        <a:pt x="464" y="521"/>
                      </a:lnTo>
                      <a:lnTo>
                        <a:pt x="464" y="519"/>
                      </a:lnTo>
                      <a:lnTo>
                        <a:pt x="467" y="519"/>
                      </a:lnTo>
                      <a:lnTo>
                        <a:pt x="467" y="516"/>
                      </a:lnTo>
                      <a:lnTo>
                        <a:pt x="469" y="514"/>
                      </a:lnTo>
                      <a:lnTo>
                        <a:pt x="471" y="512"/>
                      </a:lnTo>
                      <a:lnTo>
                        <a:pt x="473" y="510"/>
                      </a:lnTo>
                      <a:lnTo>
                        <a:pt x="475" y="510"/>
                      </a:lnTo>
                      <a:lnTo>
                        <a:pt x="477" y="507"/>
                      </a:lnTo>
                      <a:lnTo>
                        <a:pt x="480" y="507"/>
                      </a:lnTo>
                      <a:lnTo>
                        <a:pt x="482" y="507"/>
                      </a:lnTo>
                      <a:lnTo>
                        <a:pt x="484" y="507"/>
                      </a:lnTo>
                      <a:lnTo>
                        <a:pt x="486" y="505"/>
                      </a:lnTo>
                      <a:lnTo>
                        <a:pt x="486" y="507"/>
                      </a:lnTo>
                      <a:lnTo>
                        <a:pt x="488" y="507"/>
                      </a:lnTo>
                      <a:lnTo>
                        <a:pt x="491" y="507"/>
                      </a:lnTo>
                      <a:lnTo>
                        <a:pt x="493" y="507"/>
                      </a:lnTo>
                      <a:lnTo>
                        <a:pt x="495" y="507"/>
                      </a:lnTo>
                      <a:lnTo>
                        <a:pt x="495" y="505"/>
                      </a:lnTo>
                      <a:lnTo>
                        <a:pt x="497" y="505"/>
                      </a:lnTo>
                      <a:lnTo>
                        <a:pt x="499" y="505"/>
                      </a:lnTo>
                      <a:lnTo>
                        <a:pt x="501" y="505"/>
                      </a:lnTo>
                      <a:lnTo>
                        <a:pt x="504" y="505"/>
                      </a:lnTo>
                      <a:lnTo>
                        <a:pt x="504" y="502"/>
                      </a:lnTo>
                      <a:lnTo>
                        <a:pt x="505" y="501"/>
                      </a:lnTo>
                      <a:lnTo>
                        <a:pt x="508" y="498"/>
                      </a:lnTo>
                      <a:lnTo>
                        <a:pt x="508" y="496"/>
                      </a:lnTo>
                      <a:lnTo>
                        <a:pt x="510" y="496"/>
                      </a:lnTo>
                      <a:lnTo>
                        <a:pt x="510" y="493"/>
                      </a:lnTo>
                      <a:lnTo>
                        <a:pt x="512" y="491"/>
                      </a:lnTo>
                      <a:lnTo>
                        <a:pt x="512" y="489"/>
                      </a:lnTo>
                      <a:lnTo>
                        <a:pt x="514" y="487"/>
                      </a:lnTo>
                      <a:lnTo>
                        <a:pt x="516" y="484"/>
                      </a:lnTo>
                      <a:lnTo>
                        <a:pt x="516" y="482"/>
                      </a:lnTo>
                      <a:lnTo>
                        <a:pt x="518" y="482"/>
                      </a:lnTo>
                      <a:lnTo>
                        <a:pt x="521" y="480"/>
                      </a:lnTo>
                      <a:lnTo>
                        <a:pt x="523" y="477"/>
                      </a:lnTo>
                      <a:lnTo>
                        <a:pt x="525" y="477"/>
                      </a:lnTo>
                      <a:lnTo>
                        <a:pt x="525" y="480"/>
                      </a:lnTo>
                      <a:lnTo>
                        <a:pt x="527" y="480"/>
                      </a:lnTo>
                      <a:lnTo>
                        <a:pt x="527" y="482"/>
                      </a:lnTo>
                      <a:lnTo>
                        <a:pt x="527" y="484"/>
                      </a:lnTo>
                      <a:lnTo>
                        <a:pt x="527" y="487"/>
                      </a:lnTo>
                      <a:lnTo>
                        <a:pt x="527" y="489"/>
                      </a:lnTo>
                      <a:lnTo>
                        <a:pt x="527" y="491"/>
                      </a:lnTo>
                      <a:lnTo>
                        <a:pt x="527" y="493"/>
                      </a:lnTo>
                      <a:lnTo>
                        <a:pt x="527" y="496"/>
                      </a:lnTo>
                      <a:lnTo>
                        <a:pt x="527" y="498"/>
                      </a:lnTo>
                      <a:lnTo>
                        <a:pt x="525" y="498"/>
                      </a:lnTo>
                      <a:lnTo>
                        <a:pt x="525" y="501"/>
                      </a:lnTo>
                      <a:lnTo>
                        <a:pt x="525" y="502"/>
                      </a:lnTo>
                      <a:lnTo>
                        <a:pt x="527" y="502"/>
                      </a:lnTo>
                      <a:lnTo>
                        <a:pt x="527" y="505"/>
                      </a:lnTo>
                      <a:lnTo>
                        <a:pt x="529" y="505"/>
                      </a:lnTo>
                      <a:lnTo>
                        <a:pt x="532" y="505"/>
                      </a:lnTo>
                      <a:lnTo>
                        <a:pt x="534" y="505"/>
                      </a:lnTo>
                      <a:lnTo>
                        <a:pt x="536" y="505"/>
                      </a:lnTo>
                      <a:lnTo>
                        <a:pt x="538" y="505"/>
                      </a:lnTo>
                      <a:lnTo>
                        <a:pt x="540" y="505"/>
                      </a:lnTo>
                      <a:lnTo>
                        <a:pt x="542" y="505"/>
                      </a:lnTo>
                      <a:lnTo>
                        <a:pt x="545" y="507"/>
                      </a:lnTo>
                      <a:lnTo>
                        <a:pt x="547" y="507"/>
                      </a:lnTo>
                      <a:lnTo>
                        <a:pt x="547" y="510"/>
                      </a:lnTo>
                      <a:lnTo>
                        <a:pt x="547" y="512"/>
                      </a:lnTo>
                      <a:lnTo>
                        <a:pt x="549" y="512"/>
                      </a:lnTo>
                      <a:lnTo>
                        <a:pt x="549" y="514"/>
                      </a:lnTo>
                      <a:lnTo>
                        <a:pt x="549" y="516"/>
                      </a:lnTo>
                      <a:lnTo>
                        <a:pt x="547" y="516"/>
                      </a:lnTo>
                      <a:lnTo>
                        <a:pt x="547" y="519"/>
                      </a:lnTo>
                      <a:lnTo>
                        <a:pt x="547" y="521"/>
                      </a:lnTo>
                      <a:lnTo>
                        <a:pt x="547" y="524"/>
                      </a:lnTo>
                      <a:lnTo>
                        <a:pt x="547" y="526"/>
                      </a:lnTo>
                      <a:lnTo>
                        <a:pt x="547" y="528"/>
                      </a:lnTo>
                      <a:lnTo>
                        <a:pt x="547" y="530"/>
                      </a:lnTo>
                      <a:lnTo>
                        <a:pt x="547" y="533"/>
                      </a:lnTo>
                      <a:lnTo>
                        <a:pt x="547" y="535"/>
                      </a:lnTo>
                      <a:lnTo>
                        <a:pt x="547" y="537"/>
                      </a:lnTo>
                      <a:lnTo>
                        <a:pt x="547" y="540"/>
                      </a:lnTo>
                      <a:lnTo>
                        <a:pt x="547" y="542"/>
                      </a:lnTo>
                      <a:lnTo>
                        <a:pt x="547" y="544"/>
                      </a:lnTo>
                      <a:lnTo>
                        <a:pt x="547" y="547"/>
                      </a:lnTo>
                      <a:lnTo>
                        <a:pt x="547" y="549"/>
                      </a:lnTo>
                      <a:lnTo>
                        <a:pt x="547" y="551"/>
                      </a:lnTo>
                      <a:lnTo>
                        <a:pt x="545" y="554"/>
                      </a:lnTo>
                      <a:lnTo>
                        <a:pt x="547" y="556"/>
                      </a:lnTo>
                      <a:lnTo>
                        <a:pt x="547" y="559"/>
                      </a:lnTo>
                      <a:lnTo>
                        <a:pt x="547" y="560"/>
                      </a:lnTo>
                      <a:lnTo>
                        <a:pt x="549" y="563"/>
                      </a:lnTo>
                      <a:lnTo>
                        <a:pt x="549" y="565"/>
                      </a:lnTo>
                      <a:lnTo>
                        <a:pt x="549" y="568"/>
                      </a:lnTo>
                      <a:lnTo>
                        <a:pt x="549" y="570"/>
                      </a:lnTo>
                      <a:lnTo>
                        <a:pt x="547" y="570"/>
                      </a:lnTo>
                      <a:lnTo>
                        <a:pt x="547" y="572"/>
                      </a:lnTo>
                      <a:lnTo>
                        <a:pt x="545" y="574"/>
                      </a:lnTo>
                      <a:lnTo>
                        <a:pt x="542" y="577"/>
                      </a:lnTo>
                      <a:lnTo>
                        <a:pt x="542" y="579"/>
                      </a:lnTo>
                      <a:lnTo>
                        <a:pt x="540" y="579"/>
                      </a:lnTo>
                      <a:lnTo>
                        <a:pt x="540" y="582"/>
                      </a:lnTo>
                      <a:lnTo>
                        <a:pt x="538" y="584"/>
                      </a:lnTo>
                      <a:lnTo>
                        <a:pt x="538" y="586"/>
                      </a:lnTo>
                      <a:lnTo>
                        <a:pt x="538" y="588"/>
                      </a:lnTo>
                      <a:lnTo>
                        <a:pt x="538" y="591"/>
                      </a:lnTo>
                      <a:lnTo>
                        <a:pt x="538" y="593"/>
                      </a:lnTo>
                      <a:lnTo>
                        <a:pt x="538" y="595"/>
                      </a:lnTo>
                      <a:lnTo>
                        <a:pt x="540" y="595"/>
                      </a:lnTo>
                      <a:lnTo>
                        <a:pt x="542" y="595"/>
                      </a:lnTo>
                      <a:lnTo>
                        <a:pt x="542" y="598"/>
                      </a:lnTo>
                      <a:lnTo>
                        <a:pt x="545" y="598"/>
                      </a:lnTo>
                      <a:lnTo>
                        <a:pt x="547" y="598"/>
                      </a:lnTo>
                      <a:lnTo>
                        <a:pt x="549" y="598"/>
                      </a:lnTo>
                      <a:lnTo>
                        <a:pt x="549" y="595"/>
                      </a:lnTo>
                      <a:lnTo>
                        <a:pt x="551" y="595"/>
                      </a:lnTo>
                      <a:lnTo>
                        <a:pt x="553" y="593"/>
                      </a:lnTo>
                      <a:lnTo>
                        <a:pt x="555" y="593"/>
                      </a:lnTo>
                      <a:lnTo>
                        <a:pt x="555" y="591"/>
                      </a:lnTo>
                      <a:lnTo>
                        <a:pt x="558" y="588"/>
                      </a:lnTo>
                      <a:lnTo>
                        <a:pt x="559" y="586"/>
                      </a:lnTo>
                      <a:lnTo>
                        <a:pt x="562" y="584"/>
                      </a:lnTo>
                      <a:lnTo>
                        <a:pt x="562" y="582"/>
                      </a:lnTo>
                      <a:lnTo>
                        <a:pt x="562" y="579"/>
                      </a:lnTo>
                      <a:lnTo>
                        <a:pt x="562" y="577"/>
                      </a:lnTo>
                      <a:lnTo>
                        <a:pt x="562" y="574"/>
                      </a:lnTo>
                      <a:lnTo>
                        <a:pt x="562" y="572"/>
                      </a:lnTo>
                      <a:lnTo>
                        <a:pt x="562" y="570"/>
                      </a:lnTo>
                      <a:lnTo>
                        <a:pt x="562" y="568"/>
                      </a:lnTo>
                      <a:lnTo>
                        <a:pt x="562" y="565"/>
                      </a:lnTo>
                      <a:lnTo>
                        <a:pt x="562" y="563"/>
                      </a:lnTo>
                      <a:lnTo>
                        <a:pt x="564" y="560"/>
                      </a:lnTo>
                      <a:lnTo>
                        <a:pt x="566" y="560"/>
                      </a:lnTo>
                      <a:lnTo>
                        <a:pt x="568" y="559"/>
                      </a:lnTo>
                      <a:lnTo>
                        <a:pt x="570" y="556"/>
                      </a:lnTo>
                      <a:lnTo>
                        <a:pt x="570" y="554"/>
                      </a:lnTo>
                      <a:lnTo>
                        <a:pt x="573" y="554"/>
                      </a:lnTo>
                      <a:lnTo>
                        <a:pt x="573" y="551"/>
                      </a:lnTo>
                      <a:lnTo>
                        <a:pt x="575" y="549"/>
                      </a:lnTo>
                      <a:lnTo>
                        <a:pt x="575" y="547"/>
                      </a:lnTo>
                      <a:lnTo>
                        <a:pt x="575" y="544"/>
                      </a:lnTo>
                      <a:lnTo>
                        <a:pt x="577" y="544"/>
                      </a:lnTo>
                      <a:lnTo>
                        <a:pt x="577" y="542"/>
                      </a:lnTo>
                      <a:lnTo>
                        <a:pt x="577" y="540"/>
                      </a:lnTo>
                      <a:lnTo>
                        <a:pt x="577" y="537"/>
                      </a:lnTo>
                      <a:lnTo>
                        <a:pt x="577" y="535"/>
                      </a:lnTo>
                      <a:lnTo>
                        <a:pt x="577" y="533"/>
                      </a:lnTo>
                      <a:lnTo>
                        <a:pt x="579" y="530"/>
                      </a:lnTo>
                      <a:lnTo>
                        <a:pt x="579" y="528"/>
                      </a:lnTo>
                      <a:lnTo>
                        <a:pt x="579" y="526"/>
                      </a:lnTo>
                      <a:lnTo>
                        <a:pt x="579" y="524"/>
                      </a:lnTo>
                      <a:lnTo>
                        <a:pt x="579" y="521"/>
                      </a:lnTo>
                      <a:lnTo>
                        <a:pt x="579" y="519"/>
                      </a:lnTo>
                      <a:lnTo>
                        <a:pt x="579" y="516"/>
                      </a:lnTo>
                      <a:lnTo>
                        <a:pt x="579" y="514"/>
                      </a:lnTo>
                      <a:lnTo>
                        <a:pt x="579" y="512"/>
                      </a:lnTo>
                      <a:lnTo>
                        <a:pt x="581" y="510"/>
                      </a:lnTo>
                      <a:lnTo>
                        <a:pt x="581" y="507"/>
                      </a:lnTo>
                      <a:lnTo>
                        <a:pt x="581" y="505"/>
                      </a:lnTo>
                      <a:lnTo>
                        <a:pt x="581" y="502"/>
                      </a:lnTo>
                      <a:lnTo>
                        <a:pt x="583" y="502"/>
                      </a:lnTo>
                      <a:lnTo>
                        <a:pt x="583" y="501"/>
                      </a:lnTo>
                      <a:lnTo>
                        <a:pt x="583" y="498"/>
                      </a:lnTo>
                      <a:lnTo>
                        <a:pt x="586" y="498"/>
                      </a:lnTo>
                      <a:lnTo>
                        <a:pt x="586" y="496"/>
                      </a:lnTo>
                      <a:lnTo>
                        <a:pt x="588" y="496"/>
                      </a:lnTo>
                      <a:lnTo>
                        <a:pt x="588" y="493"/>
                      </a:lnTo>
                      <a:lnTo>
                        <a:pt x="590" y="491"/>
                      </a:lnTo>
                      <a:lnTo>
                        <a:pt x="590" y="489"/>
                      </a:lnTo>
                      <a:lnTo>
                        <a:pt x="592" y="489"/>
                      </a:lnTo>
                      <a:lnTo>
                        <a:pt x="592" y="487"/>
                      </a:lnTo>
                      <a:lnTo>
                        <a:pt x="594" y="487"/>
                      </a:lnTo>
                      <a:lnTo>
                        <a:pt x="594" y="484"/>
                      </a:lnTo>
                      <a:lnTo>
                        <a:pt x="596" y="484"/>
                      </a:lnTo>
                      <a:lnTo>
                        <a:pt x="599" y="484"/>
                      </a:lnTo>
                      <a:lnTo>
                        <a:pt x="600" y="484"/>
                      </a:lnTo>
                      <a:lnTo>
                        <a:pt x="603" y="482"/>
                      </a:lnTo>
                      <a:lnTo>
                        <a:pt x="603" y="480"/>
                      </a:lnTo>
                      <a:lnTo>
                        <a:pt x="603" y="477"/>
                      </a:lnTo>
                      <a:lnTo>
                        <a:pt x="603" y="475"/>
                      </a:lnTo>
                      <a:lnTo>
                        <a:pt x="603" y="473"/>
                      </a:lnTo>
                      <a:lnTo>
                        <a:pt x="605" y="473"/>
                      </a:lnTo>
                      <a:lnTo>
                        <a:pt x="607" y="473"/>
                      </a:lnTo>
                      <a:lnTo>
                        <a:pt x="609" y="475"/>
                      </a:lnTo>
                      <a:lnTo>
                        <a:pt x="611" y="475"/>
                      </a:lnTo>
                      <a:lnTo>
                        <a:pt x="611" y="477"/>
                      </a:lnTo>
                      <a:lnTo>
                        <a:pt x="614" y="477"/>
                      </a:lnTo>
                      <a:lnTo>
                        <a:pt x="614" y="480"/>
                      </a:lnTo>
                      <a:lnTo>
                        <a:pt x="616" y="480"/>
                      </a:lnTo>
                      <a:lnTo>
                        <a:pt x="618" y="482"/>
                      </a:lnTo>
                      <a:lnTo>
                        <a:pt x="620" y="482"/>
                      </a:lnTo>
                      <a:lnTo>
                        <a:pt x="622" y="480"/>
                      </a:lnTo>
                      <a:lnTo>
                        <a:pt x="624" y="477"/>
                      </a:lnTo>
                      <a:lnTo>
                        <a:pt x="624" y="475"/>
                      </a:lnTo>
                      <a:lnTo>
                        <a:pt x="622" y="475"/>
                      </a:lnTo>
                      <a:lnTo>
                        <a:pt x="622" y="473"/>
                      </a:lnTo>
                      <a:lnTo>
                        <a:pt x="622" y="470"/>
                      </a:lnTo>
                      <a:lnTo>
                        <a:pt x="622" y="468"/>
                      </a:lnTo>
                      <a:lnTo>
                        <a:pt x="620" y="466"/>
                      </a:lnTo>
                      <a:lnTo>
                        <a:pt x="618" y="466"/>
                      </a:lnTo>
                      <a:lnTo>
                        <a:pt x="618" y="463"/>
                      </a:lnTo>
                      <a:lnTo>
                        <a:pt x="616" y="463"/>
                      </a:lnTo>
                      <a:lnTo>
                        <a:pt x="616" y="461"/>
                      </a:lnTo>
                      <a:lnTo>
                        <a:pt x="614" y="461"/>
                      </a:lnTo>
                      <a:lnTo>
                        <a:pt x="614" y="458"/>
                      </a:lnTo>
                      <a:lnTo>
                        <a:pt x="614" y="457"/>
                      </a:lnTo>
                      <a:lnTo>
                        <a:pt x="614" y="454"/>
                      </a:lnTo>
                      <a:lnTo>
                        <a:pt x="614" y="452"/>
                      </a:lnTo>
                      <a:lnTo>
                        <a:pt x="614" y="449"/>
                      </a:lnTo>
                      <a:lnTo>
                        <a:pt x="614" y="447"/>
                      </a:lnTo>
                      <a:lnTo>
                        <a:pt x="611" y="445"/>
                      </a:lnTo>
                      <a:lnTo>
                        <a:pt x="609" y="445"/>
                      </a:lnTo>
                      <a:lnTo>
                        <a:pt x="607" y="443"/>
                      </a:lnTo>
                      <a:lnTo>
                        <a:pt x="605" y="440"/>
                      </a:lnTo>
                      <a:lnTo>
                        <a:pt x="605" y="438"/>
                      </a:lnTo>
                      <a:lnTo>
                        <a:pt x="605" y="435"/>
                      </a:lnTo>
                      <a:lnTo>
                        <a:pt x="603" y="433"/>
                      </a:lnTo>
                      <a:lnTo>
                        <a:pt x="603" y="431"/>
                      </a:lnTo>
                      <a:lnTo>
                        <a:pt x="603" y="429"/>
                      </a:lnTo>
                      <a:lnTo>
                        <a:pt x="603" y="426"/>
                      </a:lnTo>
                      <a:lnTo>
                        <a:pt x="603" y="424"/>
                      </a:lnTo>
                      <a:lnTo>
                        <a:pt x="603" y="422"/>
                      </a:lnTo>
                      <a:lnTo>
                        <a:pt x="603" y="419"/>
                      </a:lnTo>
                      <a:lnTo>
                        <a:pt x="603" y="417"/>
                      </a:lnTo>
                      <a:lnTo>
                        <a:pt x="603" y="415"/>
                      </a:lnTo>
                      <a:lnTo>
                        <a:pt x="603" y="412"/>
                      </a:lnTo>
                      <a:lnTo>
                        <a:pt x="603" y="410"/>
                      </a:lnTo>
                      <a:lnTo>
                        <a:pt x="605" y="410"/>
                      </a:lnTo>
                      <a:lnTo>
                        <a:pt x="605" y="408"/>
                      </a:lnTo>
                      <a:lnTo>
                        <a:pt x="607" y="405"/>
                      </a:lnTo>
                      <a:lnTo>
                        <a:pt x="614" y="401"/>
                      </a:lnTo>
                      <a:lnTo>
                        <a:pt x="618" y="394"/>
                      </a:lnTo>
                      <a:lnTo>
                        <a:pt x="620" y="391"/>
                      </a:lnTo>
                      <a:lnTo>
                        <a:pt x="620" y="389"/>
                      </a:lnTo>
                      <a:lnTo>
                        <a:pt x="622" y="387"/>
                      </a:lnTo>
                      <a:lnTo>
                        <a:pt x="622" y="385"/>
                      </a:lnTo>
                      <a:lnTo>
                        <a:pt x="622" y="382"/>
                      </a:lnTo>
                      <a:lnTo>
                        <a:pt x="624" y="382"/>
                      </a:lnTo>
                      <a:lnTo>
                        <a:pt x="624" y="380"/>
                      </a:lnTo>
                      <a:lnTo>
                        <a:pt x="627" y="377"/>
                      </a:lnTo>
                      <a:lnTo>
                        <a:pt x="627" y="375"/>
                      </a:lnTo>
                      <a:lnTo>
                        <a:pt x="629" y="375"/>
                      </a:lnTo>
                      <a:lnTo>
                        <a:pt x="629" y="373"/>
                      </a:lnTo>
                      <a:lnTo>
                        <a:pt x="629" y="371"/>
                      </a:lnTo>
                      <a:lnTo>
                        <a:pt x="631" y="371"/>
                      </a:lnTo>
                      <a:lnTo>
                        <a:pt x="631" y="368"/>
                      </a:lnTo>
                      <a:lnTo>
                        <a:pt x="631" y="366"/>
                      </a:lnTo>
                      <a:lnTo>
                        <a:pt x="631" y="364"/>
                      </a:lnTo>
                      <a:lnTo>
                        <a:pt x="631" y="361"/>
                      </a:lnTo>
                      <a:lnTo>
                        <a:pt x="633" y="361"/>
                      </a:lnTo>
                      <a:lnTo>
                        <a:pt x="633" y="359"/>
                      </a:lnTo>
                      <a:lnTo>
                        <a:pt x="633" y="357"/>
                      </a:lnTo>
                      <a:lnTo>
                        <a:pt x="633" y="355"/>
                      </a:lnTo>
                      <a:lnTo>
                        <a:pt x="633" y="352"/>
                      </a:lnTo>
                      <a:lnTo>
                        <a:pt x="633" y="350"/>
                      </a:lnTo>
                      <a:lnTo>
                        <a:pt x="633" y="347"/>
                      </a:lnTo>
                      <a:lnTo>
                        <a:pt x="633" y="345"/>
                      </a:lnTo>
                      <a:lnTo>
                        <a:pt x="633" y="343"/>
                      </a:lnTo>
                      <a:lnTo>
                        <a:pt x="633" y="341"/>
                      </a:lnTo>
                      <a:lnTo>
                        <a:pt x="631" y="341"/>
                      </a:lnTo>
                      <a:lnTo>
                        <a:pt x="631" y="338"/>
                      </a:lnTo>
                      <a:lnTo>
                        <a:pt x="631" y="336"/>
                      </a:lnTo>
                      <a:lnTo>
                        <a:pt x="631" y="333"/>
                      </a:lnTo>
                      <a:lnTo>
                        <a:pt x="629" y="331"/>
                      </a:lnTo>
                      <a:lnTo>
                        <a:pt x="629" y="329"/>
                      </a:lnTo>
                      <a:lnTo>
                        <a:pt x="629" y="327"/>
                      </a:lnTo>
                      <a:lnTo>
                        <a:pt x="627" y="327"/>
                      </a:lnTo>
                      <a:lnTo>
                        <a:pt x="624" y="324"/>
                      </a:lnTo>
                      <a:lnTo>
                        <a:pt x="624" y="322"/>
                      </a:lnTo>
                      <a:lnTo>
                        <a:pt x="622" y="320"/>
                      </a:lnTo>
                      <a:lnTo>
                        <a:pt x="620" y="320"/>
                      </a:lnTo>
                      <a:lnTo>
                        <a:pt x="618" y="317"/>
                      </a:lnTo>
                      <a:lnTo>
                        <a:pt x="618" y="315"/>
                      </a:lnTo>
                      <a:lnTo>
                        <a:pt x="616" y="313"/>
                      </a:lnTo>
                      <a:lnTo>
                        <a:pt x="616" y="310"/>
                      </a:lnTo>
                      <a:lnTo>
                        <a:pt x="616" y="308"/>
                      </a:lnTo>
                      <a:lnTo>
                        <a:pt x="614" y="306"/>
                      </a:lnTo>
                      <a:lnTo>
                        <a:pt x="614" y="303"/>
                      </a:lnTo>
                      <a:lnTo>
                        <a:pt x="614" y="301"/>
                      </a:lnTo>
                      <a:lnTo>
                        <a:pt x="614" y="299"/>
                      </a:lnTo>
                      <a:lnTo>
                        <a:pt x="611" y="299"/>
                      </a:lnTo>
                      <a:lnTo>
                        <a:pt x="609" y="297"/>
                      </a:lnTo>
                      <a:lnTo>
                        <a:pt x="607" y="297"/>
                      </a:lnTo>
                      <a:lnTo>
                        <a:pt x="607" y="294"/>
                      </a:lnTo>
                      <a:lnTo>
                        <a:pt x="605" y="294"/>
                      </a:lnTo>
                      <a:lnTo>
                        <a:pt x="605" y="292"/>
                      </a:lnTo>
                      <a:lnTo>
                        <a:pt x="603" y="289"/>
                      </a:lnTo>
                      <a:lnTo>
                        <a:pt x="603" y="287"/>
                      </a:lnTo>
                      <a:lnTo>
                        <a:pt x="603" y="285"/>
                      </a:lnTo>
                      <a:lnTo>
                        <a:pt x="603" y="283"/>
                      </a:lnTo>
                      <a:lnTo>
                        <a:pt x="605" y="283"/>
                      </a:lnTo>
                      <a:lnTo>
                        <a:pt x="607" y="285"/>
                      </a:lnTo>
                      <a:lnTo>
                        <a:pt x="607" y="287"/>
                      </a:lnTo>
                      <a:lnTo>
                        <a:pt x="609" y="287"/>
                      </a:lnTo>
                      <a:lnTo>
                        <a:pt x="609" y="289"/>
                      </a:lnTo>
                      <a:lnTo>
                        <a:pt x="611" y="289"/>
                      </a:lnTo>
                      <a:lnTo>
                        <a:pt x="611" y="292"/>
                      </a:lnTo>
                      <a:lnTo>
                        <a:pt x="614" y="292"/>
                      </a:lnTo>
                      <a:lnTo>
                        <a:pt x="614" y="294"/>
                      </a:lnTo>
                      <a:lnTo>
                        <a:pt x="616" y="294"/>
                      </a:lnTo>
                      <a:lnTo>
                        <a:pt x="618" y="294"/>
                      </a:lnTo>
                      <a:lnTo>
                        <a:pt x="620" y="294"/>
                      </a:lnTo>
                      <a:lnTo>
                        <a:pt x="620" y="292"/>
                      </a:lnTo>
                      <a:lnTo>
                        <a:pt x="618" y="289"/>
                      </a:lnTo>
                      <a:lnTo>
                        <a:pt x="618" y="287"/>
                      </a:lnTo>
                      <a:lnTo>
                        <a:pt x="616" y="285"/>
                      </a:lnTo>
                      <a:lnTo>
                        <a:pt x="616" y="283"/>
                      </a:lnTo>
                      <a:lnTo>
                        <a:pt x="616" y="280"/>
                      </a:lnTo>
                      <a:lnTo>
                        <a:pt x="616" y="278"/>
                      </a:lnTo>
                      <a:lnTo>
                        <a:pt x="618" y="275"/>
                      </a:lnTo>
                      <a:lnTo>
                        <a:pt x="620" y="275"/>
                      </a:lnTo>
                      <a:lnTo>
                        <a:pt x="622" y="273"/>
                      </a:lnTo>
                      <a:lnTo>
                        <a:pt x="624" y="273"/>
                      </a:lnTo>
                      <a:lnTo>
                        <a:pt x="624" y="271"/>
                      </a:lnTo>
                      <a:lnTo>
                        <a:pt x="624" y="269"/>
                      </a:lnTo>
                      <a:lnTo>
                        <a:pt x="624" y="266"/>
                      </a:lnTo>
                      <a:lnTo>
                        <a:pt x="624" y="264"/>
                      </a:lnTo>
                      <a:lnTo>
                        <a:pt x="624" y="262"/>
                      </a:lnTo>
                      <a:lnTo>
                        <a:pt x="624" y="259"/>
                      </a:lnTo>
                      <a:lnTo>
                        <a:pt x="622" y="257"/>
                      </a:lnTo>
                      <a:lnTo>
                        <a:pt x="622" y="255"/>
                      </a:lnTo>
                      <a:lnTo>
                        <a:pt x="620" y="253"/>
                      </a:lnTo>
                      <a:lnTo>
                        <a:pt x="620" y="250"/>
                      </a:lnTo>
                      <a:lnTo>
                        <a:pt x="618" y="245"/>
                      </a:lnTo>
                      <a:lnTo>
                        <a:pt x="616" y="243"/>
                      </a:lnTo>
                      <a:lnTo>
                        <a:pt x="616" y="241"/>
                      </a:lnTo>
                      <a:lnTo>
                        <a:pt x="614" y="239"/>
                      </a:lnTo>
                      <a:lnTo>
                        <a:pt x="614" y="236"/>
                      </a:lnTo>
                      <a:lnTo>
                        <a:pt x="611" y="234"/>
                      </a:lnTo>
                      <a:lnTo>
                        <a:pt x="611" y="231"/>
                      </a:lnTo>
                      <a:lnTo>
                        <a:pt x="611" y="229"/>
                      </a:lnTo>
                      <a:lnTo>
                        <a:pt x="609" y="227"/>
                      </a:lnTo>
                      <a:lnTo>
                        <a:pt x="609" y="225"/>
                      </a:lnTo>
                      <a:lnTo>
                        <a:pt x="609" y="222"/>
                      </a:lnTo>
                      <a:lnTo>
                        <a:pt x="609" y="220"/>
                      </a:lnTo>
                      <a:lnTo>
                        <a:pt x="607" y="218"/>
                      </a:lnTo>
                      <a:lnTo>
                        <a:pt x="607" y="215"/>
                      </a:lnTo>
                      <a:lnTo>
                        <a:pt x="605" y="213"/>
                      </a:lnTo>
                      <a:lnTo>
                        <a:pt x="605" y="211"/>
                      </a:lnTo>
                      <a:lnTo>
                        <a:pt x="603" y="208"/>
                      </a:lnTo>
                      <a:lnTo>
                        <a:pt x="603" y="206"/>
                      </a:lnTo>
                      <a:lnTo>
                        <a:pt x="603" y="204"/>
                      </a:lnTo>
                      <a:lnTo>
                        <a:pt x="603" y="201"/>
                      </a:lnTo>
                      <a:lnTo>
                        <a:pt x="603" y="199"/>
                      </a:lnTo>
                      <a:lnTo>
                        <a:pt x="603" y="197"/>
                      </a:lnTo>
                      <a:lnTo>
                        <a:pt x="605" y="195"/>
                      </a:lnTo>
                      <a:lnTo>
                        <a:pt x="605" y="192"/>
                      </a:lnTo>
                      <a:lnTo>
                        <a:pt x="605" y="190"/>
                      </a:lnTo>
                      <a:lnTo>
                        <a:pt x="605" y="187"/>
                      </a:lnTo>
                      <a:lnTo>
                        <a:pt x="605" y="185"/>
                      </a:lnTo>
                      <a:lnTo>
                        <a:pt x="607" y="185"/>
                      </a:lnTo>
                      <a:lnTo>
                        <a:pt x="607" y="183"/>
                      </a:lnTo>
                      <a:lnTo>
                        <a:pt x="607" y="181"/>
                      </a:lnTo>
                      <a:lnTo>
                        <a:pt x="609" y="181"/>
                      </a:lnTo>
                      <a:lnTo>
                        <a:pt x="609" y="178"/>
                      </a:lnTo>
                      <a:lnTo>
                        <a:pt x="611" y="178"/>
                      </a:lnTo>
                      <a:lnTo>
                        <a:pt x="611" y="176"/>
                      </a:lnTo>
                      <a:lnTo>
                        <a:pt x="614" y="176"/>
                      </a:lnTo>
                      <a:lnTo>
                        <a:pt x="616" y="176"/>
                      </a:lnTo>
                      <a:lnTo>
                        <a:pt x="618" y="176"/>
                      </a:lnTo>
                      <a:lnTo>
                        <a:pt x="618" y="178"/>
                      </a:lnTo>
                      <a:lnTo>
                        <a:pt x="620" y="178"/>
                      </a:lnTo>
                      <a:lnTo>
                        <a:pt x="620" y="181"/>
                      </a:lnTo>
                      <a:lnTo>
                        <a:pt x="622" y="183"/>
                      </a:lnTo>
                      <a:lnTo>
                        <a:pt x="622" y="185"/>
                      </a:lnTo>
                      <a:lnTo>
                        <a:pt x="622" y="187"/>
                      </a:lnTo>
                      <a:lnTo>
                        <a:pt x="622" y="190"/>
                      </a:lnTo>
                      <a:lnTo>
                        <a:pt x="622" y="192"/>
                      </a:lnTo>
                      <a:lnTo>
                        <a:pt x="620" y="192"/>
                      </a:lnTo>
                      <a:lnTo>
                        <a:pt x="622" y="195"/>
                      </a:lnTo>
                      <a:lnTo>
                        <a:pt x="622" y="197"/>
                      </a:lnTo>
                      <a:lnTo>
                        <a:pt x="622" y="199"/>
                      </a:lnTo>
                      <a:lnTo>
                        <a:pt x="622" y="201"/>
                      </a:lnTo>
                      <a:lnTo>
                        <a:pt x="622" y="204"/>
                      </a:lnTo>
                      <a:lnTo>
                        <a:pt x="624" y="206"/>
                      </a:lnTo>
                      <a:lnTo>
                        <a:pt x="624" y="208"/>
                      </a:lnTo>
                      <a:lnTo>
                        <a:pt x="624" y="211"/>
                      </a:lnTo>
                      <a:lnTo>
                        <a:pt x="624" y="213"/>
                      </a:lnTo>
                      <a:lnTo>
                        <a:pt x="624" y="215"/>
                      </a:lnTo>
                      <a:lnTo>
                        <a:pt x="627" y="215"/>
                      </a:lnTo>
                      <a:lnTo>
                        <a:pt x="627" y="218"/>
                      </a:lnTo>
                      <a:lnTo>
                        <a:pt x="629" y="220"/>
                      </a:lnTo>
                      <a:lnTo>
                        <a:pt x="629" y="222"/>
                      </a:lnTo>
                      <a:lnTo>
                        <a:pt x="631" y="225"/>
                      </a:lnTo>
                      <a:lnTo>
                        <a:pt x="633" y="225"/>
                      </a:lnTo>
                      <a:lnTo>
                        <a:pt x="633" y="227"/>
                      </a:lnTo>
                      <a:lnTo>
                        <a:pt x="633" y="229"/>
                      </a:lnTo>
                      <a:lnTo>
                        <a:pt x="633" y="231"/>
                      </a:lnTo>
                      <a:lnTo>
                        <a:pt x="633" y="234"/>
                      </a:lnTo>
                      <a:lnTo>
                        <a:pt x="635" y="234"/>
                      </a:lnTo>
                      <a:lnTo>
                        <a:pt x="635" y="236"/>
                      </a:lnTo>
                      <a:lnTo>
                        <a:pt x="635" y="239"/>
                      </a:lnTo>
                      <a:lnTo>
                        <a:pt x="635" y="241"/>
                      </a:lnTo>
                      <a:lnTo>
                        <a:pt x="635" y="243"/>
                      </a:lnTo>
                      <a:lnTo>
                        <a:pt x="635" y="245"/>
                      </a:lnTo>
                      <a:lnTo>
                        <a:pt x="635" y="248"/>
                      </a:lnTo>
                      <a:lnTo>
                        <a:pt x="635" y="250"/>
                      </a:lnTo>
                      <a:lnTo>
                        <a:pt x="635" y="253"/>
                      </a:lnTo>
                      <a:lnTo>
                        <a:pt x="635" y="255"/>
                      </a:lnTo>
                      <a:lnTo>
                        <a:pt x="635" y="257"/>
                      </a:lnTo>
                      <a:lnTo>
                        <a:pt x="635" y="259"/>
                      </a:lnTo>
                      <a:lnTo>
                        <a:pt x="635" y="262"/>
                      </a:lnTo>
                      <a:lnTo>
                        <a:pt x="635" y="264"/>
                      </a:lnTo>
                      <a:lnTo>
                        <a:pt x="635" y="266"/>
                      </a:lnTo>
                      <a:lnTo>
                        <a:pt x="635" y="269"/>
                      </a:lnTo>
                      <a:lnTo>
                        <a:pt x="633" y="271"/>
                      </a:lnTo>
                      <a:lnTo>
                        <a:pt x="633" y="273"/>
                      </a:lnTo>
                      <a:lnTo>
                        <a:pt x="633" y="275"/>
                      </a:lnTo>
                      <a:lnTo>
                        <a:pt x="633" y="278"/>
                      </a:lnTo>
                      <a:lnTo>
                        <a:pt x="635" y="278"/>
                      </a:lnTo>
                      <a:lnTo>
                        <a:pt x="637" y="275"/>
                      </a:lnTo>
                      <a:lnTo>
                        <a:pt x="637" y="273"/>
                      </a:lnTo>
                      <a:lnTo>
                        <a:pt x="637" y="271"/>
                      </a:lnTo>
                      <a:lnTo>
                        <a:pt x="640" y="269"/>
                      </a:lnTo>
                      <a:lnTo>
                        <a:pt x="640" y="266"/>
                      </a:lnTo>
                      <a:lnTo>
                        <a:pt x="640" y="264"/>
                      </a:lnTo>
                      <a:lnTo>
                        <a:pt x="642" y="264"/>
                      </a:lnTo>
                      <a:lnTo>
                        <a:pt x="642" y="262"/>
                      </a:lnTo>
                      <a:lnTo>
                        <a:pt x="644" y="262"/>
                      </a:lnTo>
                      <a:lnTo>
                        <a:pt x="646" y="264"/>
                      </a:lnTo>
                      <a:lnTo>
                        <a:pt x="646" y="266"/>
                      </a:lnTo>
                      <a:lnTo>
                        <a:pt x="646" y="269"/>
                      </a:lnTo>
                      <a:lnTo>
                        <a:pt x="646" y="271"/>
                      </a:lnTo>
                      <a:lnTo>
                        <a:pt x="648" y="271"/>
                      </a:lnTo>
                      <a:lnTo>
                        <a:pt x="648" y="273"/>
                      </a:lnTo>
                      <a:lnTo>
                        <a:pt x="648" y="275"/>
                      </a:lnTo>
                      <a:lnTo>
                        <a:pt x="650" y="278"/>
                      </a:lnTo>
                      <a:lnTo>
                        <a:pt x="650" y="280"/>
                      </a:lnTo>
                      <a:lnTo>
                        <a:pt x="653" y="280"/>
                      </a:lnTo>
                      <a:lnTo>
                        <a:pt x="653" y="283"/>
                      </a:lnTo>
                      <a:lnTo>
                        <a:pt x="655" y="285"/>
                      </a:lnTo>
                      <a:lnTo>
                        <a:pt x="655" y="287"/>
                      </a:lnTo>
                      <a:lnTo>
                        <a:pt x="657" y="287"/>
                      </a:lnTo>
                      <a:lnTo>
                        <a:pt x="657" y="289"/>
                      </a:lnTo>
                      <a:lnTo>
                        <a:pt x="659" y="292"/>
                      </a:lnTo>
                      <a:lnTo>
                        <a:pt x="661" y="294"/>
                      </a:lnTo>
                      <a:lnTo>
                        <a:pt x="664" y="294"/>
                      </a:lnTo>
                      <a:lnTo>
                        <a:pt x="664" y="297"/>
                      </a:lnTo>
                      <a:lnTo>
                        <a:pt x="665" y="297"/>
                      </a:lnTo>
                      <a:lnTo>
                        <a:pt x="665" y="299"/>
                      </a:lnTo>
                      <a:lnTo>
                        <a:pt x="668" y="299"/>
                      </a:lnTo>
                      <a:lnTo>
                        <a:pt x="668" y="301"/>
                      </a:lnTo>
                      <a:lnTo>
                        <a:pt x="670" y="301"/>
                      </a:lnTo>
                      <a:lnTo>
                        <a:pt x="670" y="303"/>
                      </a:lnTo>
                      <a:lnTo>
                        <a:pt x="672" y="306"/>
                      </a:lnTo>
                      <a:lnTo>
                        <a:pt x="672" y="308"/>
                      </a:lnTo>
                      <a:lnTo>
                        <a:pt x="672" y="310"/>
                      </a:lnTo>
                      <a:lnTo>
                        <a:pt x="672" y="313"/>
                      </a:lnTo>
                      <a:lnTo>
                        <a:pt x="670" y="315"/>
                      </a:lnTo>
                      <a:lnTo>
                        <a:pt x="670" y="317"/>
                      </a:lnTo>
                      <a:lnTo>
                        <a:pt x="670" y="320"/>
                      </a:lnTo>
                      <a:lnTo>
                        <a:pt x="670" y="322"/>
                      </a:lnTo>
                      <a:lnTo>
                        <a:pt x="670" y="324"/>
                      </a:lnTo>
                      <a:lnTo>
                        <a:pt x="670" y="327"/>
                      </a:lnTo>
                      <a:lnTo>
                        <a:pt x="668" y="329"/>
                      </a:lnTo>
                      <a:lnTo>
                        <a:pt x="668" y="331"/>
                      </a:lnTo>
                      <a:lnTo>
                        <a:pt x="665" y="331"/>
                      </a:lnTo>
                      <a:lnTo>
                        <a:pt x="665" y="333"/>
                      </a:lnTo>
                      <a:lnTo>
                        <a:pt x="664" y="333"/>
                      </a:lnTo>
                      <a:lnTo>
                        <a:pt x="664" y="336"/>
                      </a:lnTo>
                      <a:lnTo>
                        <a:pt x="661" y="336"/>
                      </a:lnTo>
                      <a:lnTo>
                        <a:pt x="659" y="338"/>
                      </a:lnTo>
                      <a:lnTo>
                        <a:pt x="657" y="338"/>
                      </a:lnTo>
                      <a:lnTo>
                        <a:pt x="655" y="338"/>
                      </a:lnTo>
                      <a:lnTo>
                        <a:pt x="653" y="338"/>
                      </a:lnTo>
                      <a:lnTo>
                        <a:pt x="653" y="341"/>
                      </a:lnTo>
                      <a:lnTo>
                        <a:pt x="650" y="341"/>
                      </a:lnTo>
                      <a:lnTo>
                        <a:pt x="648" y="343"/>
                      </a:lnTo>
                      <a:lnTo>
                        <a:pt x="648" y="345"/>
                      </a:lnTo>
                      <a:lnTo>
                        <a:pt x="648" y="347"/>
                      </a:lnTo>
                      <a:lnTo>
                        <a:pt x="648" y="350"/>
                      </a:lnTo>
                      <a:lnTo>
                        <a:pt x="648" y="352"/>
                      </a:lnTo>
                      <a:lnTo>
                        <a:pt x="648" y="355"/>
                      </a:lnTo>
                      <a:lnTo>
                        <a:pt x="648" y="357"/>
                      </a:lnTo>
                      <a:lnTo>
                        <a:pt x="648" y="359"/>
                      </a:lnTo>
                      <a:lnTo>
                        <a:pt x="648" y="361"/>
                      </a:lnTo>
                      <a:lnTo>
                        <a:pt x="646" y="361"/>
                      </a:lnTo>
                      <a:lnTo>
                        <a:pt x="646" y="364"/>
                      </a:lnTo>
                      <a:lnTo>
                        <a:pt x="646" y="366"/>
                      </a:lnTo>
                      <a:lnTo>
                        <a:pt x="646" y="368"/>
                      </a:lnTo>
                      <a:lnTo>
                        <a:pt x="644" y="371"/>
                      </a:lnTo>
                      <a:lnTo>
                        <a:pt x="644" y="373"/>
                      </a:lnTo>
                      <a:lnTo>
                        <a:pt x="644" y="375"/>
                      </a:lnTo>
                      <a:lnTo>
                        <a:pt x="644" y="377"/>
                      </a:lnTo>
                      <a:lnTo>
                        <a:pt x="644" y="380"/>
                      </a:lnTo>
                      <a:lnTo>
                        <a:pt x="644" y="382"/>
                      </a:lnTo>
                      <a:lnTo>
                        <a:pt x="644" y="385"/>
                      </a:lnTo>
                      <a:lnTo>
                        <a:pt x="646" y="387"/>
                      </a:lnTo>
                      <a:lnTo>
                        <a:pt x="646" y="389"/>
                      </a:lnTo>
                      <a:lnTo>
                        <a:pt x="646" y="391"/>
                      </a:lnTo>
                      <a:lnTo>
                        <a:pt x="646" y="394"/>
                      </a:lnTo>
                      <a:lnTo>
                        <a:pt x="646" y="396"/>
                      </a:lnTo>
                      <a:lnTo>
                        <a:pt x="648" y="399"/>
                      </a:lnTo>
                      <a:lnTo>
                        <a:pt x="648" y="401"/>
                      </a:lnTo>
                      <a:lnTo>
                        <a:pt x="648" y="403"/>
                      </a:lnTo>
                      <a:lnTo>
                        <a:pt x="648" y="405"/>
                      </a:lnTo>
                      <a:lnTo>
                        <a:pt x="650" y="405"/>
                      </a:lnTo>
                      <a:lnTo>
                        <a:pt x="650" y="408"/>
                      </a:lnTo>
                      <a:lnTo>
                        <a:pt x="650" y="410"/>
                      </a:lnTo>
                      <a:lnTo>
                        <a:pt x="653" y="412"/>
                      </a:lnTo>
                      <a:lnTo>
                        <a:pt x="653" y="415"/>
                      </a:lnTo>
                      <a:lnTo>
                        <a:pt x="655" y="417"/>
                      </a:lnTo>
                      <a:lnTo>
                        <a:pt x="655" y="419"/>
                      </a:lnTo>
                      <a:lnTo>
                        <a:pt x="657" y="419"/>
                      </a:lnTo>
                      <a:lnTo>
                        <a:pt x="657" y="422"/>
                      </a:lnTo>
                      <a:lnTo>
                        <a:pt x="657" y="424"/>
                      </a:lnTo>
                      <a:lnTo>
                        <a:pt x="659" y="424"/>
                      </a:lnTo>
                      <a:lnTo>
                        <a:pt x="659" y="426"/>
                      </a:lnTo>
                      <a:lnTo>
                        <a:pt x="661" y="426"/>
                      </a:lnTo>
                      <a:lnTo>
                        <a:pt x="661" y="429"/>
                      </a:lnTo>
                      <a:lnTo>
                        <a:pt x="664" y="429"/>
                      </a:lnTo>
                      <a:lnTo>
                        <a:pt x="664" y="431"/>
                      </a:lnTo>
                      <a:lnTo>
                        <a:pt x="665" y="431"/>
                      </a:lnTo>
                      <a:lnTo>
                        <a:pt x="668" y="431"/>
                      </a:lnTo>
                      <a:lnTo>
                        <a:pt x="670" y="431"/>
                      </a:lnTo>
                      <a:lnTo>
                        <a:pt x="670" y="433"/>
                      </a:lnTo>
                      <a:lnTo>
                        <a:pt x="672" y="433"/>
                      </a:lnTo>
                      <a:lnTo>
                        <a:pt x="674" y="433"/>
                      </a:lnTo>
                      <a:lnTo>
                        <a:pt x="674" y="435"/>
                      </a:lnTo>
                      <a:lnTo>
                        <a:pt x="676" y="435"/>
                      </a:lnTo>
                      <a:lnTo>
                        <a:pt x="678" y="435"/>
                      </a:lnTo>
                      <a:lnTo>
                        <a:pt x="681" y="435"/>
                      </a:lnTo>
                      <a:lnTo>
                        <a:pt x="683" y="433"/>
                      </a:lnTo>
                      <a:lnTo>
                        <a:pt x="685" y="433"/>
                      </a:lnTo>
                      <a:lnTo>
                        <a:pt x="687" y="433"/>
                      </a:lnTo>
                      <a:lnTo>
                        <a:pt x="687" y="431"/>
                      </a:lnTo>
                      <a:lnTo>
                        <a:pt x="689" y="431"/>
                      </a:lnTo>
                      <a:lnTo>
                        <a:pt x="691" y="431"/>
                      </a:lnTo>
                      <a:lnTo>
                        <a:pt x="694" y="431"/>
                      </a:lnTo>
                      <a:lnTo>
                        <a:pt x="696" y="431"/>
                      </a:lnTo>
                      <a:lnTo>
                        <a:pt x="696" y="433"/>
                      </a:lnTo>
                      <a:lnTo>
                        <a:pt x="696" y="435"/>
                      </a:lnTo>
                      <a:lnTo>
                        <a:pt x="696" y="438"/>
                      </a:lnTo>
                      <a:lnTo>
                        <a:pt x="698" y="438"/>
                      </a:lnTo>
                      <a:lnTo>
                        <a:pt x="700" y="438"/>
                      </a:lnTo>
                      <a:lnTo>
                        <a:pt x="702" y="438"/>
                      </a:lnTo>
                      <a:lnTo>
                        <a:pt x="705" y="438"/>
                      </a:lnTo>
                      <a:lnTo>
                        <a:pt x="707" y="438"/>
                      </a:lnTo>
                      <a:lnTo>
                        <a:pt x="709" y="438"/>
                      </a:lnTo>
                      <a:lnTo>
                        <a:pt x="711" y="438"/>
                      </a:lnTo>
                      <a:lnTo>
                        <a:pt x="713" y="438"/>
                      </a:lnTo>
                      <a:lnTo>
                        <a:pt x="713" y="440"/>
                      </a:lnTo>
                      <a:lnTo>
                        <a:pt x="715" y="440"/>
                      </a:lnTo>
                      <a:lnTo>
                        <a:pt x="715" y="443"/>
                      </a:lnTo>
                      <a:lnTo>
                        <a:pt x="718" y="445"/>
                      </a:lnTo>
                      <a:lnTo>
                        <a:pt x="718" y="447"/>
                      </a:lnTo>
                      <a:lnTo>
                        <a:pt x="719" y="449"/>
                      </a:lnTo>
                      <a:lnTo>
                        <a:pt x="719" y="452"/>
                      </a:lnTo>
                      <a:lnTo>
                        <a:pt x="722" y="454"/>
                      </a:lnTo>
                      <a:lnTo>
                        <a:pt x="724" y="457"/>
                      </a:lnTo>
                      <a:lnTo>
                        <a:pt x="726" y="457"/>
                      </a:lnTo>
                      <a:lnTo>
                        <a:pt x="728" y="458"/>
                      </a:lnTo>
                      <a:lnTo>
                        <a:pt x="730" y="458"/>
                      </a:lnTo>
                      <a:lnTo>
                        <a:pt x="732" y="458"/>
                      </a:lnTo>
                      <a:lnTo>
                        <a:pt x="735" y="458"/>
                      </a:lnTo>
                      <a:lnTo>
                        <a:pt x="737" y="458"/>
                      </a:lnTo>
                      <a:lnTo>
                        <a:pt x="739" y="458"/>
                      </a:lnTo>
                      <a:lnTo>
                        <a:pt x="741" y="458"/>
                      </a:lnTo>
                      <a:lnTo>
                        <a:pt x="741" y="461"/>
                      </a:lnTo>
                      <a:lnTo>
                        <a:pt x="741" y="463"/>
                      </a:lnTo>
                      <a:lnTo>
                        <a:pt x="741" y="466"/>
                      </a:lnTo>
                      <a:lnTo>
                        <a:pt x="741" y="468"/>
                      </a:lnTo>
                      <a:lnTo>
                        <a:pt x="739" y="468"/>
                      </a:lnTo>
                      <a:lnTo>
                        <a:pt x="739" y="470"/>
                      </a:lnTo>
                      <a:lnTo>
                        <a:pt x="737" y="473"/>
                      </a:lnTo>
                      <a:lnTo>
                        <a:pt x="739" y="475"/>
                      </a:lnTo>
                      <a:lnTo>
                        <a:pt x="739" y="477"/>
                      </a:lnTo>
                      <a:lnTo>
                        <a:pt x="741" y="480"/>
                      </a:lnTo>
                      <a:lnTo>
                        <a:pt x="741" y="482"/>
                      </a:lnTo>
                      <a:lnTo>
                        <a:pt x="743" y="484"/>
                      </a:lnTo>
                      <a:lnTo>
                        <a:pt x="745" y="484"/>
                      </a:lnTo>
                      <a:lnTo>
                        <a:pt x="745" y="487"/>
                      </a:lnTo>
                      <a:lnTo>
                        <a:pt x="748" y="487"/>
                      </a:lnTo>
                      <a:lnTo>
                        <a:pt x="748" y="489"/>
                      </a:lnTo>
                      <a:lnTo>
                        <a:pt x="748" y="491"/>
                      </a:lnTo>
                      <a:lnTo>
                        <a:pt x="750" y="491"/>
                      </a:lnTo>
                      <a:lnTo>
                        <a:pt x="750" y="493"/>
                      </a:lnTo>
                      <a:lnTo>
                        <a:pt x="748" y="496"/>
                      </a:lnTo>
                      <a:lnTo>
                        <a:pt x="748" y="498"/>
                      </a:lnTo>
                      <a:lnTo>
                        <a:pt x="748" y="501"/>
                      </a:lnTo>
                      <a:lnTo>
                        <a:pt x="745" y="501"/>
                      </a:lnTo>
                      <a:lnTo>
                        <a:pt x="745" y="498"/>
                      </a:lnTo>
                      <a:lnTo>
                        <a:pt x="743" y="498"/>
                      </a:lnTo>
                      <a:lnTo>
                        <a:pt x="741" y="498"/>
                      </a:lnTo>
                      <a:lnTo>
                        <a:pt x="739" y="498"/>
                      </a:lnTo>
                      <a:lnTo>
                        <a:pt x="737" y="498"/>
                      </a:lnTo>
                      <a:lnTo>
                        <a:pt x="735" y="498"/>
                      </a:lnTo>
                      <a:lnTo>
                        <a:pt x="732" y="498"/>
                      </a:lnTo>
                      <a:lnTo>
                        <a:pt x="732" y="501"/>
                      </a:lnTo>
                      <a:lnTo>
                        <a:pt x="730" y="501"/>
                      </a:lnTo>
                      <a:lnTo>
                        <a:pt x="728" y="501"/>
                      </a:lnTo>
                      <a:lnTo>
                        <a:pt x="726" y="502"/>
                      </a:lnTo>
                      <a:lnTo>
                        <a:pt x="724" y="502"/>
                      </a:lnTo>
                      <a:lnTo>
                        <a:pt x="722" y="502"/>
                      </a:lnTo>
                      <a:lnTo>
                        <a:pt x="719" y="505"/>
                      </a:lnTo>
                      <a:lnTo>
                        <a:pt x="718" y="505"/>
                      </a:lnTo>
                      <a:lnTo>
                        <a:pt x="715" y="507"/>
                      </a:lnTo>
                      <a:lnTo>
                        <a:pt x="713" y="510"/>
                      </a:lnTo>
                      <a:lnTo>
                        <a:pt x="711" y="510"/>
                      </a:lnTo>
                      <a:lnTo>
                        <a:pt x="711" y="512"/>
                      </a:lnTo>
                      <a:lnTo>
                        <a:pt x="709" y="512"/>
                      </a:lnTo>
                      <a:lnTo>
                        <a:pt x="707" y="514"/>
                      </a:lnTo>
                      <a:lnTo>
                        <a:pt x="705" y="514"/>
                      </a:lnTo>
                      <a:lnTo>
                        <a:pt x="702" y="516"/>
                      </a:lnTo>
                      <a:lnTo>
                        <a:pt x="700" y="516"/>
                      </a:lnTo>
                      <a:lnTo>
                        <a:pt x="698" y="519"/>
                      </a:lnTo>
                      <a:lnTo>
                        <a:pt x="696" y="519"/>
                      </a:lnTo>
                      <a:lnTo>
                        <a:pt x="696" y="521"/>
                      </a:lnTo>
                      <a:lnTo>
                        <a:pt x="694" y="521"/>
                      </a:lnTo>
                      <a:lnTo>
                        <a:pt x="691" y="521"/>
                      </a:lnTo>
                      <a:lnTo>
                        <a:pt x="691" y="524"/>
                      </a:lnTo>
                      <a:lnTo>
                        <a:pt x="689" y="524"/>
                      </a:lnTo>
                      <a:lnTo>
                        <a:pt x="689" y="526"/>
                      </a:lnTo>
                      <a:lnTo>
                        <a:pt x="687" y="526"/>
                      </a:lnTo>
                      <a:lnTo>
                        <a:pt x="687" y="528"/>
                      </a:lnTo>
                      <a:lnTo>
                        <a:pt x="685" y="528"/>
                      </a:lnTo>
                      <a:lnTo>
                        <a:pt x="685" y="530"/>
                      </a:lnTo>
                      <a:lnTo>
                        <a:pt x="683" y="530"/>
                      </a:lnTo>
                      <a:lnTo>
                        <a:pt x="683" y="533"/>
                      </a:lnTo>
                      <a:lnTo>
                        <a:pt x="681" y="533"/>
                      </a:lnTo>
                      <a:lnTo>
                        <a:pt x="681" y="535"/>
                      </a:lnTo>
                      <a:lnTo>
                        <a:pt x="678" y="535"/>
                      </a:lnTo>
                      <a:lnTo>
                        <a:pt x="678" y="537"/>
                      </a:lnTo>
                      <a:lnTo>
                        <a:pt x="676" y="537"/>
                      </a:lnTo>
                      <a:lnTo>
                        <a:pt x="674" y="537"/>
                      </a:lnTo>
                      <a:lnTo>
                        <a:pt x="672" y="535"/>
                      </a:lnTo>
                      <a:lnTo>
                        <a:pt x="672" y="533"/>
                      </a:lnTo>
                      <a:lnTo>
                        <a:pt x="674" y="533"/>
                      </a:lnTo>
                      <a:lnTo>
                        <a:pt x="674" y="530"/>
                      </a:lnTo>
                      <a:lnTo>
                        <a:pt x="676" y="530"/>
                      </a:lnTo>
                      <a:lnTo>
                        <a:pt x="678" y="528"/>
                      </a:lnTo>
                      <a:lnTo>
                        <a:pt x="681" y="526"/>
                      </a:lnTo>
                      <a:lnTo>
                        <a:pt x="681" y="524"/>
                      </a:lnTo>
                      <a:lnTo>
                        <a:pt x="683" y="524"/>
                      </a:lnTo>
                      <a:lnTo>
                        <a:pt x="681" y="524"/>
                      </a:lnTo>
                      <a:lnTo>
                        <a:pt x="678" y="524"/>
                      </a:lnTo>
                      <a:lnTo>
                        <a:pt x="676" y="524"/>
                      </a:lnTo>
                      <a:lnTo>
                        <a:pt x="674" y="524"/>
                      </a:lnTo>
                      <a:lnTo>
                        <a:pt x="672" y="524"/>
                      </a:lnTo>
                      <a:lnTo>
                        <a:pt x="672" y="521"/>
                      </a:lnTo>
                      <a:lnTo>
                        <a:pt x="674" y="519"/>
                      </a:lnTo>
                      <a:lnTo>
                        <a:pt x="674" y="516"/>
                      </a:lnTo>
                      <a:lnTo>
                        <a:pt x="674" y="514"/>
                      </a:lnTo>
                      <a:lnTo>
                        <a:pt x="674" y="512"/>
                      </a:lnTo>
                      <a:lnTo>
                        <a:pt x="674" y="510"/>
                      </a:lnTo>
                      <a:lnTo>
                        <a:pt x="674" y="507"/>
                      </a:lnTo>
                      <a:lnTo>
                        <a:pt x="674" y="505"/>
                      </a:lnTo>
                      <a:lnTo>
                        <a:pt x="674" y="502"/>
                      </a:lnTo>
                      <a:lnTo>
                        <a:pt x="676" y="502"/>
                      </a:lnTo>
                      <a:lnTo>
                        <a:pt x="676" y="501"/>
                      </a:lnTo>
                      <a:lnTo>
                        <a:pt x="676" y="498"/>
                      </a:lnTo>
                      <a:lnTo>
                        <a:pt x="676" y="496"/>
                      </a:lnTo>
                      <a:lnTo>
                        <a:pt x="674" y="496"/>
                      </a:lnTo>
                      <a:lnTo>
                        <a:pt x="672" y="493"/>
                      </a:lnTo>
                      <a:lnTo>
                        <a:pt x="670" y="493"/>
                      </a:lnTo>
                      <a:lnTo>
                        <a:pt x="668" y="493"/>
                      </a:lnTo>
                      <a:lnTo>
                        <a:pt x="665" y="493"/>
                      </a:lnTo>
                      <a:lnTo>
                        <a:pt x="665" y="496"/>
                      </a:lnTo>
                      <a:lnTo>
                        <a:pt x="664" y="496"/>
                      </a:lnTo>
                      <a:lnTo>
                        <a:pt x="661" y="498"/>
                      </a:lnTo>
                      <a:lnTo>
                        <a:pt x="661" y="501"/>
                      </a:lnTo>
                      <a:lnTo>
                        <a:pt x="659" y="501"/>
                      </a:lnTo>
                      <a:lnTo>
                        <a:pt x="659" y="502"/>
                      </a:lnTo>
                      <a:lnTo>
                        <a:pt x="657" y="505"/>
                      </a:lnTo>
                      <a:lnTo>
                        <a:pt x="657" y="507"/>
                      </a:lnTo>
                      <a:lnTo>
                        <a:pt x="655" y="507"/>
                      </a:lnTo>
                      <a:lnTo>
                        <a:pt x="655" y="510"/>
                      </a:lnTo>
                      <a:lnTo>
                        <a:pt x="655" y="512"/>
                      </a:lnTo>
                      <a:lnTo>
                        <a:pt x="655" y="514"/>
                      </a:lnTo>
                      <a:lnTo>
                        <a:pt x="653" y="514"/>
                      </a:lnTo>
                      <a:lnTo>
                        <a:pt x="653" y="516"/>
                      </a:lnTo>
                      <a:lnTo>
                        <a:pt x="653" y="519"/>
                      </a:lnTo>
                      <a:lnTo>
                        <a:pt x="650" y="521"/>
                      </a:lnTo>
                      <a:lnTo>
                        <a:pt x="650" y="524"/>
                      </a:lnTo>
                      <a:lnTo>
                        <a:pt x="650" y="526"/>
                      </a:lnTo>
                      <a:lnTo>
                        <a:pt x="650" y="528"/>
                      </a:lnTo>
                      <a:lnTo>
                        <a:pt x="650" y="530"/>
                      </a:lnTo>
                      <a:lnTo>
                        <a:pt x="650" y="533"/>
                      </a:lnTo>
                      <a:lnTo>
                        <a:pt x="650" y="535"/>
                      </a:lnTo>
                      <a:lnTo>
                        <a:pt x="653" y="535"/>
                      </a:lnTo>
                      <a:lnTo>
                        <a:pt x="653" y="537"/>
                      </a:lnTo>
                      <a:lnTo>
                        <a:pt x="655" y="540"/>
                      </a:lnTo>
                      <a:lnTo>
                        <a:pt x="655" y="542"/>
                      </a:lnTo>
                      <a:lnTo>
                        <a:pt x="655" y="544"/>
                      </a:lnTo>
                      <a:lnTo>
                        <a:pt x="655" y="547"/>
                      </a:lnTo>
                      <a:lnTo>
                        <a:pt x="657" y="547"/>
                      </a:lnTo>
                      <a:lnTo>
                        <a:pt x="657" y="549"/>
                      </a:lnTo>
                      <a:lnTo>
                        <a:pt x="659" y="549"/>
                      </a:lnTo>
                      <a:lnTo>
                        <a:pt x="661" y="551"/>
                      </a:lnTo>
                      <a:lnTo>
                        <a:pt x="664" y="551"/>
                      </a:lnTo>
                      <a:lnTo>
                        <a:pt x="665" y="554"/>
                      </a:lnTo>
                      <a:lnTo>
                        <a:pt x="668" y="554"/>
                      </a:lnTo>
                      <a:lnTo>
                        <a:pt x="668" y="556"/>
                      </a:lnTo>
                      <a:lnTo>
                        <a:pt x="670" y="556"/>
                      </a:lnTo>
                      <a:lnTo>
                        <a:pt x="670" y="559"/>
                      </a:lnTo>
                      <a:lnTo>
                        <a:pt x="670" y="560"/>
                      </a:lnTo>
                      <a:lnTo>
                        <a:pt x="668" y="560"/>
                      </a:lnTo>
                      <a:lnTo>
                        <a:pt x="665" y="560"/>
                      </a:lnTo>
                      <a:lnTo>
                        <a:pt x="664" y="560"/>
                      </a:lnTo>
                      <a:lnTo>
                        <a:pt x="661" y="560"/>
                      </a:lnTo>
                      <a:lnTo>
                        <a:pt x="661" y="559"/>
                      </a:lnTo>
                      <a:lnTo>
                        <a:pt x="659" y="559"/>
                      </a:lnTo>
                      <a:lnTo>
                        <a:pt x="657" y="556"/>
                      </a:lnTo>
                      <a:lnTo>
                        <a:pt x="650" y="556"/>
                      </a:lnTo>
                      <a:lnTo>
                        <a:pt x="646" y="565"/>
                      </a:lnTo>
                      <a:lnTo>
                        <a:pt x="644" y="568"/>
                      </a:lnTo>
                      <a:lnTo>
                        <a:pt x="644" y="570"/>
                      </a:lnTo>
                      <a:lnTo>
                        <a:pt x="642" y="570"/>
                      </a:lnTo>
                      <a:lnTo>
                        <a:pt x="642" y="572"/>
                      </a:lnTo>
                      <a:lnTo>
                        <a:pt x="640" y="574"/>
                      </a:lnTo>
                      <a:lnTo>
                        <a:pt x="640" y="577"/>
                      </a:lnTo>
                      <a:lnTo>
                        <a:pt x="642" y="577"/>
                      </a:lnTo>
                      <a:lnTo>
                        <a:pt x="644" y="574"/>
                      </a:lnTo>
                      <a:lnTo>
                        <a:pt x="646" y="574"/>
                      </a:lnTo>
                      <a:lnTo>
                        <a:pt x="648" y="577"/>
                      </a:lnTo>
                      <a:lnTo>
                        <a:pt x="650" y="577"/>
                      </a:lnTo>
                      <a:lnTo>
                        <a:pt x="653" y="577"/>
                      </a:lnTo>
                      <a:lnTo>
                        <a:pt x="655" y="574"/>
                      </a:lnTo>
                      <a:lnTo>
                        <a:pt x="657" y="574"/>
                      </a:lnTo>
                      <a:lnTo>
                        <a:pt x="659" y="574"/>
                      </a:lnTo>
                      <a:lnTo>
                        <a:pt x="659" y="572"/>
                      </a:lnTo>
                      <a:lnTo>
                        <a:pt x="661" y="572"/>
                      </a:lnTo>
                      <a:lnTo>
                        <a:pt x="664" y="572"/>
                      </a:lnTo>
                      <a:lnTo>
                        <a:pt x="665" y="574"/>
                      </a:lnTo>
                      <a:lnTo>
                        <a:pt x="668" y="574"/>
                      </a:lnTo>
                      <a:lnTo>
                        <a:pt x="668" y="577"/>
                      </a:lnTo>
                      <a:lnTo>
                        <a:pt x="670" y="577"/>
                      </a:lnTo>
                      <a:lnTo>
                        <a:pt x="670" y="579"/>
                      </a:lnTo>
                      <a:lnTo>
                        <a:pt x="668" y="579"/>
                      </a:lnTo>
                      <a:lnTo>
                        <a:pt x="668" y="582"/>
                      </a:lnTo>
                      <a:lnTo>
                        <a:pt x="665" y="582"/>
                      </a:lnTo>
                      <a:lnTo>
                        <a:pt x="664" y="582"/>
                      </a:lnTo>
                      <a:lnTo>
                        <a:pt x="661" y="582"/>
                      </a:lnTo>
                      <a:lnTo>
                        <a:pt x="659" y="584"/>
                      </a:lnTo>
                      <a:lnTo>
                        <a:pt x="657" y="584"/>
                      </a:lnTo>
                      <a:lnTo>
                        <a:pt x="655" y="584"/>
                      </a:lnTo>
                      <a:lnTo>
                        <a:pt x="653" y="584"/>
                      </a:lnTo>
                      <a:lnTo>
                        <a:pt x="650" y="584"/>
                      </a:lnTo>
                      <a:lnTo>
                        <a:pt x="650" y="586"/>
                      </a:lnTo>
                      <a:lnTo>
                        <a:pt x="648" y="586"/>
                      </a:lnTo>
                      <a:lnTo>
                        <a:pt x="646" y="586"/>
                      </a:lnTo>
                      <a:lnTo>
                        <a:pt x="644" y="588"/>
                      </a:lnTo>
                      <a:lnTo>
                        <a:pt x="642" y="588"/>
                      </a:lnTo>
                      <a:lnTo>
                        <a:pt x="642" y="591"/>
                      </a:lnTo>
                      <a:lnTo>
                        <a:pt x="640" y="591"/>
                      </a:lnTo>
                      <a:lnTo>
                        <a:pt x="640" y="593"/>
                      </a:lnTo>
                      <a:lnTo>
                        <a:pt x="637" y="593"/>
                      </a:lnTo>
                      <a:lnTo>
                        <a:pt x="637" y="595"/>
                      </a:lnTo>
                      <a:lnTo>
                        <a:pt x="635" y="595"/>
                      </a:lnTo>
                      <a:lnTo>
                        <a:pt x="635" y="598"/>
                      </a:lnTo>
                      <a:lnTo>
                        <a:pt x="633" y="598"/>
                      </a:lnTo>
                      <a:lnTo>
                        <a:pt x="633" y="600"/>
                      </a:lnTo>
                      <a:lnTo>
                        <a:pt x="631" y="600"/>
                      </a:lnTo>
                      <a:lnTo>
                        <a:pt x="629" y="602"/>
                      </a:lnTo>
                      <a:lnTo>
                        <a:pt x="627" y="604"/>
                      </a:lnTo>
                      <a:lnTo>
                        <a:pt x="624" y="607"/>
                      </a:lnTo>
                      <a:lnTo>
                        <a:pt x="622" y="609"/>
                      </a:lnTo>
                      <a:lnTo>
                        <a:pt x="622" y="612"/>
                      </a:lnTo>
                      <a:lnTo>
                        <a:pt x="620" y="612"/>
                      </a:lnTo>
                      <a:lnTo>
                        <a:pt x="618" y="614"/>
                      </a:lnTo>
                      <a:lnTo>
                        <a:pt x="618" y="616"/>
                      </a:lnTo>
                      <a:lnTo>
                        <a:pt x="616" y="616"/>
                      </a:lnTo>
                      <a:lnTo>
                        <a:pt x="616" y="618"/>
                      </a:lnTo>
                      <a:lnTo>
                        <a:pt x="614" y="618"/>
                      </a:lnTo>
                      <a:lnTo>
                        <a:pt x="614" y="621"/>
                      </a:lnTo>
                      <a:lnTo>
                        <a:pt x="611" y="621"/>
                      </a:lnTo>
                      <a:lnTo>
                        <a:pt x="611" y="623"/>
                      </a:lnTo>
                      <a:lnTo>
                        <a:pt x="611" y="626"/>
                      </a:lnTo>
                      <a:lnTo>
                        <a:pt x="609" y="626"/>
                      </a:lnTo>
                      <a:lnTo>
                        <a:pt x="609" y="628"/>
                      </a:lnTo>
                      <a:lnTo>
                        <a:pt x="607" y="630"/>
                      </a:lnTo>
                      <a:lnTo>
                        <a:pt x="605" y="632"/>
                      </a:lnTo>
                      <a:lnTo>
                        <a:pt x="605" y="635"/>
                      </a:lnTo>
                      <a:lnTo>
                        <a:pt x="603" y="635"/>
                      </a:lnTo>
                      <a:lnTo>
                        <a:pt x="603" y="637"/>
                      </a:lnTo>
                      <a:lnTo>
                        <a:pt x="600" y="639"/>
                      </a:lnTo>
                      <a:lnTo>
                        <a:pt x="599" y="642"/>
                      </a:lnTo>
                      <a:lnTo>
                        <a:pt x="599" y="644"/>
                      </a:lnTo>
                      <a:lnTo>
                        <a:pt x="596" y="644"/>
                      </a:lnTo>
                      <a:lnTo>
                        <a:pt x="596" y="646"/>
                      </a:lnTo>
                      <a:lnTo>
                        <a:pt x="594" y="649"/>
                      </a:lnTo>
                      <a:lnTo>
                        <a:pt x="594" y="651"/>
                      </a:lnTo>
                      <a:lnTo>
                        <a:pt x="592" y="651"/>
                      </a:lnTo>
                      <a:lnTo>
                        <a:pt x="592" y="653"/>
                      </a:lnTo>
                      <a:lnTo>
                        <a:pt x="590" y="653"/>
                      </a:lnTo>
                      <a:lnTo>
                        <a:pt x="590" y="656"/>
                      </a:lnTo>
                      <a:lnTo>
                        <a:pt x="590" y="658"/>
                      </a:lnTo>
                      <a:lnTo>
                        <a:pt x="592" y="660"/>
                      </a:lnTo>
                      <a:lnTo>
                        <a:pt x="594" y="660"/>
                      </a:lnTo>
                      <a:lnTo>
                        <a:pt x="594" y="658"/>
                      </a:lnTo>
                      <a:lnTo>
                        <a:pt x="596" y="658"/>
                      </a:lnTo>
                      <a:lnTo>
                        <a:pt x="596" y="656"/>
                      </a:lnTo>
                      <a:lnTo>
                        <a:pt x="599" y="656"/>
                      </a:lnTo>
                      <a:lnTo>
                        <a:pt x="599" y="653"/>
                      </a:lnTo>
                      <a:lnTo>
                        <a:pt x="600" y="653"/>
                      </a:lnTo>
                      <a:lnTo>
                        <a:pt x="600" y="651"/>
                      </a:lnTo>
                      <a:lnTo>
                        <a:pt x="603" y="649"/>
                      </a:lnTo>
                      <a:lnTo>
                        <a:pt x="603" y="646"/>
                      </a:lnTo>
                      <a:lnTo>
                        <a:pt x="605" y="646"/>
                      </a:lnTo>
                      <a:lnTo>
                        <a:pt x="605" y="644"/>
                      </a:lnTo>
                      <a:lnTo>
                        <a:pt x="607" y="644"/>
                      </a:lnTo>
                      <a:lnTo>
                        <a:pt x="607" y="642"/>
                      </a:lnTo>
                      <a:lnTo>
                        <a:pt x="609" y="642"/>
                      </a:lnTo>
                      <a:lnTo>
                        <a:pt x="609" y="639"/>
                      </a:lnTo>
                      <a:lnTo>
                        <a:pt x="611" y="639"/>
                      </a:lnTo>
                      <a:lnTo>
                        <a:pt x="614" y="639"/>
                      </a:lnTo>
                      <a:lnTo>
                        <a:pt x="616" y="639"/>
                      </a:lnTo>
                      <a:lnTo>
                        <a:pt x="618" y="639"/>
                      </a:lnTo>
                      <a:lnTo>
                        <a:pt x="620" y="639"/>
                      </a:lnTo>
                      <a:lnTo>
                        <a:pt x="622" y="639"/>
                      </a:lnTo>
                      <a:lnTo>
                        <a:pt x="624" y="639"/>
                      </a:lnTo>
                      <a:lnTo>
                        <a:pt x="627" y="639"/>
                      </a:lnTo>
                      <a:lnTo>
                        <a:pt x="627" y="637"/>
                      </a:lnTo>
                      <a:lnTo>
                        <a:pt x="627" y="635"/>
                      </a:lnTo>
                      <a:lnTo>
                        <a:pt x="627" y="632"/>
                      </a:lnTo>
                      <a:lnTo>
                        <a:pt x="627" y="630"/>
                      </a:lnTo>
                      <a:lnTo>
                        <a:pt x="627" y="628"/>
                      </a:lnTo>
                      <a:lnTo>
                        <a:pt x="627" y="626"/>
                      </a:lnTo>
                      <a:lnTo>
                        <a:pt x="624" y="626"/>
                      </a:lnTo>
                      <a:lnTo>
                        <a:pt x="624" y="623"/>
                      </a:lnTo>
                      <a:lnTo>
                        <a:pt x="624" y="621"/>
                      </a:lnTo>
                      <a:lnTo>
                        <a:pt x="624" y="618"/>
                      </a:lnTo>
                      <a:lnTo>
                        <a:pt x="627" y="618"/>
                      </a:lnTo>
                      <a:lnTo>
                        <a:pt x="627" y="616"/>
                      </a:lnTo>
                      <a:lnTo>
                        <a:pt x="629" y="616"/>
                      </a:lnTo>
                      <a:lnTo>
                        <a:pt x="631" y="618"/>
                      </a:lnTo>
                      <a:lnTo>
                        <a:pt x="633" y="621"/>
                      </a:lnTo>
                      <a:lnTo>
                        <a:pt x="635" y="623"/>
                      </a:lnTo>
                      <a:lnTo>
                        <a:pt x="637" y="623"/>
                      </a:lnTo>
                      <a:lnTo>
                        <a:pt x="640" y="623"/>
                      </a:lnTo>
                      <a:lnTo>
                        <a:pt x="642" y="623"/>
                      </a:lnTo>
                      <a:lnTo>
                        <a:pt x="642" y="626"/>
                      </a:lnTo>
                      <a:lnTo>
                        <a:pt x="642" y="628"/>
                      </a:lnTo>
                      <a:lnTo>
                        <a:pt x="644" y="628"/>
                      </a:lnTo>
                      <a:lnTo>
                        <a:pt x="644" y="630"/>
                      </a:lnTo>
                      <a:lnTo>
                        <a:pt x="646" y="632"/>
                      </a:lnTo>
                      <a:lnTo>
                        <a:pt x="648" y="632"/>
                      </a:lnTo>
                      <a:lnTo>
                        <a:pt x="650" y="632"/>
                      </a:lnTo>
                      <a:lnTo>
                        <a:pt x="653" y="632"/>
                      </a:lnTo>
                      <a:lnTo>
                        <a:pt x="655" y="632"/>
                      </a:lnTo>
                      <a:lnTo>
                        <a:pt x="657" y="632"/>
                      </a:lnTo>
                      <a:lnTo>
                        <a:pt x="659" y="630"/>
                      </a:lnTo>
                      <a:lnTo>
                        <a:pt x="657" y="630"/>
                      </a:lnTo>
                      <a:lnTo>
                        <a:pt x="657" y="628"/>
                      </a:lnTo>
                      <a:lnTo>
                        <a:pt x="657" y="626"/>
                      </a:lnTo>
                      <a:lnTo>
                        <a:pt x="659" y="626"/>
                      </a:lnTo>
                      <a:lnTo>
                        <a:pt x="659" y="623"/>
                      </a:lnTo>
                      <a:lnTo>
                        <a:pt x="661" y="623"/>
                      </a:lnTo>
                      <a:lnTo>
                        <a:pt x="664" y="623"/>
                      </a:lnTo>
                      <a:lnTo>
                        <a:pt x="664" y="621"/>
                      </a:lnTo>
                      <a:lnTo>
                        <a:pt x="664" y="618"/>
                      </a:lnTo>
                      <a:lnTo>
                        <a:pt x="664" y="616"/>
                      </a:lnTo>
                      <a:lnTo>
                        <a:pt x="664" y="614"/>
                      </a:lnTo>
                      <a:lnTo>
                        <a:pt x="664" y="612"/>
                      </a:lnTo>
                      <a:lnTo>
                        <a:pt x="664" y="609"/>
                      </a:lnTo>
                      <a:lnTo>
                        <a:pt x="665" y="609"/>
                      </a:lnTo>
                      <a:lnTo>
                        <a:pt x="665" y="612"/>
                      </a:lnTo>
                      <a:lnTo>
                        <a:pt x="668" y="612"/>
                      </a:lnTo>
                      <a:lnTo>
                        <a:pt x="668" y="614"/>
                      </a:lnTo>
                      <a:lnTo>
                        <a:pt x="670" y="614"/>
                      </a:lnTo>
                      <a:lnTo>
                        <a:pt x="672" y="614"/>
                      </a:lnTo>
                      <a:lnTo>
                        <a:pt x="674" y="612"/>
                      </a:lnTo>
                      <a:lnTo>
                        <a:pt x="674" y="609"/>
                      </a:lnTo>
                      <a:lnTo>
                        <a:pt x="674" y="607"/>
                      </a:lnTo>
                      <a:lnTo>
                        <a:pt x="676" y="604"/>
                      </a:lnTo>
                      <a:lnTo>
                        <a:pt x="678" y="602"/>
                      </a:lnTo>
                      <a:lnTo>
                        <a:pt x="681" y="602"/>
                      </a:lnTo>
                      <a:lnTo>
                        <a:pt x="681" y="600"/>
                      </a:lnTo>
                      <a:lnTo>
                        <a:pt x="683" y="598"/>
                      </a:lnTo>
                      <a:lnTo>
                        <a:pt x="683" y="595"/>
                      </a:lnTo>
                      <a:lnTo>
                        <a:pt x="681" y="595"/>
                      </a:lnTo>
                      <a:lnTo>
                        <a:pt x="681" y="593"/>
                      </a:lnTo>
                      <a:lnTo>
                        <a:pt x="681" y="591"/>
                      </a:lnTo>
                      <a:lnTo>
                        <a:pt x="681" y="588"/>
                      </a:lnTo>
                      <a:lnTo>
                        <a:pt x="683" y="588"/>
                      </a:lnTo>
                      <a:lnTo>
                        <a:pt x="683" y="586"/>
                      </a:lnTo>
                      <a:lnTo>
                        <a:pt x="685" y="584"/>
                      </a:lnTo>
                      <a:lnTo>
                        <a:pt x="687" y="582"/>
                      </a:lnTo>
                      <a:lnTo>
                        <a:pt x="689" y="582"/>
                      </a:lnTo>
                      <a:lnTo>
                        <a:pt x="689" y="579"/>
                      </a:lnTo>
                      <a:lnTo>
                        <a:pt x="689" y="577"/>
                      </a:lnTo>
                      <a:lnTo>
                        <a:pt x="691" y="574"/>
                      </a:lnTo>
                      <a:lnTo>
                        <a:pt x="691" y="572"/>
                      </a:lnTo>
                      <a:lnTo>
                        <a:pt x="694" y="570"/>
                      </a:lnTo>
                      <a:lnTo>
                        <a:pt x="696" y="570"/>
                      </a:lnTo>
                      <a:lnTo>
                        <a:pt x="696" y="568"/>
                      </a:lnTo>
                      <a:lnTo>
                        <a:pt x="698" y="568"/>
                      </a:lnTo>
                      <a:lnTo>
                        <a:pt x="700" y="568"/>
                      </a:lnTo>
                      <a:lnTo>
                        <a:pt x="702" y="568"/>
                      </a:lnTo>
                      <a:lnTo>
                        <a:pt x="705" y="568"/>
                      </a:lnTo>
                      <a:lnTo>
                        <a:pt x="707" y="568"/>
                      </a:lnTo>
                      <a:lnTo>
                        <a:pt x="707" y="570"/>
                      </a:lnTo>
                      <a:lnTo>
                        <a:pt x="705" y="570"/>
                      </a:lnTo>
                      <a:lnTo>
                        <a:pt x="705" y="572"/>
                      </a:lnTo>
                      <a:lnTo>
                        <a:pt x="705" y="574"/>
                      </a:lnTo>
                      <a:lnTo>
                        <a:pt x="707" y="574"/>
                      </a:lnTo>
                      <a:lnTo>
                        <a:pt x="707" y="572"/>
                      </a:lnTo>
                      <a:lnTo>
                        <a:pt x="709" y="572"/>
                      </a:lnTo>
                      <a:lnTo>
                        <a:pt x="711" y="572"/>
                      </a:lnTo>
                      <a:lnTo>
                        <a:pt x="709" y="574"/>
                      </a:lnTo>
                      <a:lnTo>
                        <a:pt x="709" y="577"/>
                      </a:lnTo>
                      <a:lnTo>
                        <a:pt x="709" y="579"/>
                      </a:lnTo>
                      <a:lnTo>
                        <a:pt x="709" y="582"/>
                      </a:lnTo>
                      <a:lnTo>
                        <a:pt x="711" y="584"/>
                      </a:lnTo>
                      <a:lnTo>
                        <a:pt x="713" y="584"/>
                      </a:lnTo>
                      <a:lnTo>
                        <a:pt x="715" y="584"/>
                      </a:lnTo>
                      <a:lnTo>
                        <a:pt x="718" y="584"/>
                      </a:lnTo>
                      <a:lnTo>
                        <a:pt x="718" y="582"/>
                      </a:lnTo>
                      <a:lnTo>
                        <a:pt x="718" y="579"/>
                      </a:lnTo>
                      <a:lnTo>
                        <a:pt x="718" y="577"/>
                      </a:lnTo>
                      <a:lnTo>
                        <a:pt x="718" y="574"/>
                      </a:lnTo>
                      <a:lnTo>
                        <a:pt x="715" y="574"/>
                      </a:lnTo>
                      <a:lnTo>
                        <a:pt x="715" y="572"/>
                      </a:lnTo>
                      <a:lnTo>
                        <a:pt x="715" y="570"/>
                      </a:lnTo>
                      <a:lnTo>
                        <a:pt x="715" y="568"/>
                      </a:lnTo>
                      <a:lnTo>
                        <a:pt x="715" y="565"/>
                      </a:lnTo>
                      <a:lnTo>
                        <a:pt x="718" y="565"/>
                      </a:lnTo>
                      <a:lnTo>
                        <a:pt x="719" y="568"/>
                      </a:lnTo>
                      <a:lnTo>
                        <a:pt x="722" y="568"/>
                      </a:lnTo>
                      <a:lnTo>
                        <a:pt x="722" y="570"/>
                      </a:lnTo>
                      <a:lnTo>
                        <a:pt x="722" y="572"/>
                      </a:lnTo>
                      <a:lnTo>
                        <a:pt x="724" y="574"/>
                      </a:lnTo>
                      <a:lnTo>
                        <a:pt x="724" y="577"/>
                      </a:lnTo>
                      <a:lnTo>
                        <a:pt x="726" y="577"/>
                      </a:lnTo>
                      <a:lnTo>
                        <a:pt x="728" y="577"/>
                      </a:lnTo>
                      <a:lnTo>
                        <a:pt x="730" y="577"/>
                      </a:lnTo>
                      <a:lnTo>
                        <a:pt x="730" y="579"/>
                      </a:lnTo>
                      <a:lnTo>
                        <a:pt x="732" y="579"/>
                      </a:lnTo>
                      <a:lnTo>
                        <a:pt x="735" y="582"/>
                      </a:lnTo>
                      <a:lnTo>
                        <a:pt x="735" y="584"/>
                      </a:lnTo>
                      <a:lnTo>
                        <a:pt x="735" y="586"/>
                      </a:lnTo>
                      <a:lnTo>
                        <a:pt x="735" y="588"/>
                      </a:lnTo>
                      <a:lnTo>
                        <a:pt x="735" y="591"/>
                      </a:lnTo>
                      <a:lnTo>
                        <a:pt x="735" y="593"/>
                      </a:lnTo>
                      <a:lnTo>
                        <a:pt x="732" y="595"/>
                      </a:lnTo>
                      <a:lnTo>
                        <a:pt x="730" y="595"/>
                      </a:lnTo>
                      <a:lnTo>
                        <a:pt x="730" y="598"/>
                      </a:lnTo>
                      <a:lnTo>
                        <a:pt x="728" y="598"/>
                      </a:lnTo>
                      <a:lnTo>
                        <a:pt x="728" y="600"/>
                      </a:lnTo>
                      <a:lnTo>
                        <a:pt x="726" y="600"/>
                      </a:lnTo>
                      <a:lnTo>
                        <a:pt x="726" y="602"/>
                      </a:lnTo>
                      <a:lnTo>
                        <a:pt x="724" y="604"/>
                      </a:lnTo>
                      <a:lnTo>
                        <a:pt x="722" y="607"/>
                      </a:lnTo>
                      <a:lnTo>
                        <a:pt x="722" y="609"/>
                      </a:lnTo>
                      <a:lnTo>
                        <a:pt x="719" y="609"/>
                      </a:lnTo>
                      <a:lnTo>
                        <a:pt x="719" y="612"/>
                      </a:lnTo>
                      <a:lnTo>
                        <a:pt x="719" y="614"/>
                      </a:lnTo>
                      <a:lnTo>
                        <a:pt x="722" y="614"/>
                      </a:lnTo>
                      <a:lnTo>
                        <a:pt x="722" y="616"/>
                      </a:lnTo>
                      <a:lnTo>
                        <a:pt x="724" y="616"/>
                      </a:lnTo>
                      <a:lnTo>
                        <a:pt x="726" y="616"/>
                      </a:lnTo>
                      <a:lnTo>
                        <a:pt x="728" y="616"/>
                      </a:lnTo>
                      <a:lnTo>
                        <a:pt x="730" y="616"/>
                      </a:lnTo>
                      <a:lnTo>
                        <a:pt x="732" y="616"/>
                      </a:lnTo>
                      <a:lnTo>
                        <a:pt x="735" y="616"/>
                      </a:lnTo>
                      <a:lnTo>
                        <a:pt x="735" y="618"/>
                      </a:lnTo>
                      <a:lnTo>
                        <a:pt x="737" y="618"/>
                      </a:lnTo>
                      <a:lnTo>
                        <a:pt x="739" y="621"/>
                      </a:lnTo>
                      <a:lnTo>
                        <a:pt x="739" y="623"/>
                      </a:lnTo>
                      <a:lnTo>
                        <a:pt x="739" y="626"/>
                      </a:lnTo>
                      <a:lnTo>
                        <a:pt x="741" y="626"/>
                      </a:lnTo>
                      <a:lnTo>
                        <a:pt x="741" y="628"/>
                      </a:lnTo>
                      <a:lnTo>
                        <a:pt x="739" y="628"/>
                      </a:lnTo>
                      <a:lnTo>
                        <a:pt x="739" y="630"/>
                      </a:lnTo>
                      <a:lnTo>
                        <a:pt x="737" y="632"/>
                      </a:lnTo>
                      <a:lnTo>
                        <a:pt x="735" y="632"/>
                      </a:lnTo>
                      <a:lnTo>
                        <a:pt x="732" y="632"/>
                      </a:lnTo>
                      <a:lnTo>
                        <a:pt x="732" y="630"/>
                      </a:lnTo>
                      <a:lnTo>
                        <a:pt x="730" y="630"/>
                      </a:lnTo>
                      <a:lnTo>
                        <a:pt x="730" y="628"/>
                      </a:lnTo>
                      <a:lnTo>
                        <a:pt x="728" y="628"/>
                      </a:lnTo>
                      <a:lnTo>
                        <a:pt x="726" y="628"/>
                      </a:lnTo>
                      <a:lnTo>
                        <a:pt x="726" y="630"/>
                      </a:lnTo>
                      <a:lnTo>
                        <a:pt x="724" y="630"/>
                      </a:lnTo>
                      <a:lnTo>
                        <a:pt x="724" y="632"/>
                      </a:lnTo>
                      <a:lnTo>
                        <a:pt x="722" y="635"/>
                      </a:lnTo>
                      <a:lnTo>
                        <a:pt x="719" y="637"/>
                      </a:lnTo>
                      <a:lnTo>
                        <a:pt x="718" y="637"/>
                      </a:lnTo>
                      <a:lnTo>
                        <a:pt x="715" y="637"/>
                      </a:lnTo>
                      <a:lnTo>
                        <a:pt x="713" y="639"/>
                      </a:lnTo>
                      <a:lnTo>
                        <a:pt x="711" y="639"/>
                      </a:lnTo>
                      <a:lnTo>
                        <a:pt x="709" y="642"/>
                      </a:lnTo>
                      <a:lnTo>
                        <a:pt x="707" y="642"/>
                      </a:lnTo>
                      <a:lnTo>
                        <a:pt x="705" y="642"/>
                      </a:lnTo>
                      <a:lnTo>
                        <a:pt x="702" y="644"/>
                      </a:lnTo>
                      <a:lnTo>
                        <a:pt x="700" y="644"/>
                      </a:lnTo>
                      <a:lnTo>
                        <a:pt x="698" y="646"/>
                      </a:lnTo>
                      <a:lnTo>
                        <a:pt x="696" y="646"/>
                      </a:lnTo>
                      <a:lnTo>
                        <a:pt x="694" y="649"/>
                      </a:lnTo>
                      <a:lnTo>
                        <a:pt x="691" y="649"/>
                      </a:lnTo>
                      <a:lnTo>
                        <a:pt x="689" y="651"/>
                      </a:lnTo>
                      <a:lnTo>
                        <a:pt x="687" y="651"/>
                      </a:lnTo>
                      <a:lnTo>
                        <a:pt x="687" y="653"/>
                      </a:lnTo>
                      <a:lnTo>
                        <a:pt x="689" y="656"/>
                      </a:lnTo>
                      <a:lnTo>
                        <a:pt x="689" y="658"/>
                      </a:lnTo>
                      <a:lnTo>
                        <a:pt x="691" y="658"/>
                      </a:lnTo>
                      <a:lnTo>
                        <a:pt x="694" y="658"/>
                      </a:lnTo>
                      <a:lnTo>
                        <a:pt x="696" y="660"/>
                      </a:lnTo>
                      <a:lnTo>
                        <a:pt x="694" y="662"/>
                      </a:lnTo>
                      <a:lnTo>
                        <a:pt x="691" y="662"/>
                      </a:lnTo>
                      <a:lnTo>
                        <a:pt x="691" y="665"/>
                      </a:lnTo>
                      <a:lnTo>
                        <a:pt x="689" y="665"/>
                      </a:lnTo>
                      <a:lnTo>
                        <a:pt x="689" y="667"/>
                      </a:lnTo>
                      <a:lnTo>
                        <a:pt x="687" y="667"/>
                      </a:lnTo>
                      <a:lnTo>
                        <a:pt x="685" y="670"/>
                      </a:lnTo>
                      <a:lnTo>
                        <a:pt x="683" y="670"/>
                      </a:lnTo>
                      <a:lnTo>
                        <a:pt x="681" y="667"/>
                      </a:lnTo>
                      <a:lnTo>
                        <a:pt x="681" y="665"/>
                      </a:lnTo>
                      <a:lnTo>
                        <a:pt x="678" y="665"/>
                      </a:lnTo>
                      <a:lnTo>
                        <a:pt x="676" y="662"/>
                      </a:lnTo>
                      <a:lnTo>
                        <a:pt x="674" y="662"/>
                      </a:lnTo>
                      <a:lnTo>
                        <a:pt x="672" y="662"/>
                      </a:lnTo>
                      <a:lnTo>
                        <a:pt x="672" y="665"/>
                      </a:lnTo>
                      <a:lnTo>
                        <a:pt x="670" y="665"/>
                      </a:lnTo>
                      <a:lnTo>
                        <a:pt x="668" y="665"/>
                      </a:lnTo>
                      <a:lnTo>
                        <a:pt x="665" y="665"/>
                      </a:lnTo>
                      <a:lnTo>
                        <a:pt x="664" y="667"/>
                      </a:lnTo>
                      <a:lnTo>
                        <a:pt x="664" y="665"/>
                      </a:lnTo>
                      <a:lnTo>
                        <a:pt x="661" y="665"/>
                      </a:lnTo>
                      <a:lnTo>
                        <a:pt x="659" y="665"/>
                      </a:lnTo>
                      <a:lnTo>
                        <a:pt x="657" y="665"/>
                      </a:lnTo>
                      <a:lnTo>
                        <a:pt x="655" y="665"/>
                      </a:lnTo>
                      <a:lnTo>
                        <a:pt x="653" y="665"/>
                      </a:lnTo>
                      <a:lnTo>
                        <a:pt x="650" y="667"/>
                      </a:lnTo>
                      <a:lnTo>
                        <a:pt x="648" y="670"/>
                      </a:lnTo>
                      <a:lnTo>
                        <a:pt x="646" y="670"/>
                      </a:lnTo>
                      <a:lnTo>
                        <a:pt x="646" y="672"/>
                      </a:lnTo>
                      <a:lnTo>
                        <a:pt x="644" y="672"/>
                      </a:lnTo>
                      <a:lnTo>
                        <a:pt x="642" y="672"/>
                      </a:lnTo>
                      <a:lnTo>
                        <a:pt x="642" y="674"/>
                      </a:lnTo>
                      <a:lnTo>
                        <a:pt x="640" y="674"/>
                      </a:lnTo>
                      <a:lnTo>
                        <a:pt x="640" y="676"/>
                      </a:lnTo>
                      <a:lnTo>
                        <a:pt x="637" y="676"/>
                      </a:lnTo>
                      <a:lnTo>
                        <a:pt x="635" y="679"/>
                      </a:lnTo>
                      <a:lnTo>
                        <a:pt x="633" y="679"/>
                      </a:lnTo>
                      <a:lnTo>
                        <a:pt x="631" y="681"/>
                      </a:lnTo>
                      <a:lnTo>
                        <a:pt x="629" y="681"/>
                      </a:lnTo>
                      <a:lnTo>
                        <a:pt x="627" y="684"/>
                      </a:lnTo>
                      <a:lnTo>
                        <a:pt x="624" y="684"/>
                      </a:lnTo>
                      <a:lnTo>
                        <a:pt x="622" y="686"/>
                      </a:lnTo>
                      <a:lnTo>
                        <a:pt x="620" y="686"/>
                      </a:lnTo>
                      <a:lnTo>
                        <a:pt x="618" y="686"/>
                      </a:lnTo>
                      <a:lnTo>
                        <a:pt x="616" y="686"/>
                      </a:lnTo>
                      <a:lnTo>
                        <a:pt x="614" y="688"/>
                      </a:lnTo>
                      <a:lnTo>
                        <a:pt x="611" y="688"/>
                      </a:lnTo>
                      <a:lnTo>
                        <a:pt x="609" y="688"/>
                      </a:lnTo>
                      <a:lnTo>
                        <a:pt x="607" y="688"/>
                      </a:lnTo>
                      <a:lnTo>
                        <a:pt x="605" y="688"/>
                      </a:lnTo>
                      <a:lnTo>
                        <a:pt x="603" y="690"/>
                      </a:lnTo>
                      <a:lnTo>
                        <a:pt x="600" y="690"/>
                      </a:lnTo>
                      <a:lnTo>
                        <a:pt x="599" y="690"/>
                      </a:lnTo>
                      <a:lnTo>
                        <a:pt x="596" y="690"/>
                      </a:lnTo>
                      <a:lnTo>
                        <a:pt x="594" y="690"/>
                      </a:lnTo>
                      <a:lnTo>
                        <a:pt x="592" y="690"/>
                      </a:lnTo>
                      <a:lnTo>
                        <a:pt x="590" y="690"/>
                      </a:lnTo>
                      <a:lnTo>
                        <a:pt x="588" y="690"/>
                      </a:lnTo>
                      <a:lnTo>
                        <a:pt x="588" y="693"/>
                      </a:lnTo>
                      <a:lnTo>
                        <a:pt x="586" y="693"/>
                      </a:lnTo>
                      <a:lnTo>
                        <a:pt x="583" y="693"/>
                      </a:lnTo>
                      <a:lnTo>
                        <a:pt x="583" y="695"/>
                      </a:lnTo>
                      <a:lnTo>
                        <a:pt x="581" y="695"/>
                      </a:lnTo>
                      <a:lnTo>
                        <a:pt x="579" y="697"/>
                      </a:lnTo>
                      <a:lnTo>
                        <a:pt x="577" y="700"/>
                      </a:lnTo>
                      <a:lnTo>
                        <a:pt x="575" y="702"/>
                      </a:lnTo>
                      <a:lnTo>
                        <a:pt x="575" y="704"/>
                      </a:lnTo>
                      <a:lnTo>
                        <a:pt x="573" y="704"/>
                      </a:lnTo>
                      <a:lnTo>
                        <a:pt x="573" y="706"/>
                      </a:lnTo>
                      <a:lnTo>
                        <a:pt x="573" y="709"/>
                      </a:lnTo>
                      <a:lnTo>
                        <a:pt x="570" y="709"/>
                      </a:lnTo>
                      <a:lnTo>
                        <a:pt x="570" y="711"/>
                      </a:lnTo>
                      <a:lnTo>
                        <a:pt x="570" y="714"/>
                      </a:lnTo>
                      <a:lnTo>
                        <a:pt x="568" y="716"/>
                      </a:lnTo>
                      <a:lnTo>
                        <a:pt x="568" y="718"/>
                      </a:lnTo>
                      <a:lnTo>
                        <a:pt x="568" y="720"/>
                      </a:lnTo>
                      <a:lnTo>
                        <a:pt x="566" y="720"/>
                      </a:lnTo>
                      <a:lnTo>
                        <a:pt x="566" y="723"/>
                      </a:lnTo>
                      <a:lnTo>
                        <a:pt x="564" y="725"/>
                      </a:lnTo>
                      <a:lnTo>
                        <a:pt x="562" y="725"/>
                      </a:lnTo>
                      <a:lnTo>
                        <a:pt x="559" y="725"/>
                      </a:lnTo>
                      <a:lnTo>
                        <a:pt x="558" y="725"/>
                      </a:lnTo>
                      <a:lnTo>
                        <a:pt x="555" y="728"/>
                      </a:lnTo>
                      <a:lnTo>
                        <a:pt x="555" y="730"/>
                      </a:lnTo>
                      <a:lnTo>
                        <a:pt x="555" y="732"/>
                      </a:lnTo>
                      <a:lnTo>
                        <a:pt x="555" y="734"/>
                      </a:lnTo>
                      <a:lnTo>
                        <a:pt x="555" y="737"/>
                      </a:lnTo>
                      <a:lnTo>
                        <a:pt x="553" y="737"/>
                      </a:lnTo>
                      <a:lnTo>
                        <a:pt x="551" y="734"/>
                      </a:lnTo>
                      <a:lnTo>
                        <a:pt x="549" y="734"/>
                      </a:lnTo>
                      <a:lnTo>
                        <a:pt x="547" y="737"/>
                      </a:lnTo>
                      <a:lnTo>
                        <a:pt x="547" y="739"/>
                      </a:lnTo>
                      <a:lnTo>
                        <a:pt x="545" y="739"/>
                      </a:lnTo>
                      <a:lnTo>
                        <a:pt x="545" y="741"/>
                      </a:lnTo>
                      <a:lnTo>
                        <a:pt x="545" y="744"/>
                      </a:lnTo>
                      <a:lnTo>
                        <a:pt x="545" y="746"/>
                      </a:lnTo>
                      <a:lnTo>
                        <a:pt x="545" y="748"/>
                      </a:lnTo>
                      <a:lnTo>
                        <a:pt x="545" y="751"/>
                      </a:lnTo>
                      <a:lnTo>
                        <a:pt x="545" y="753"/>
                      </a:lnTo>
                      <a:lnTo>
                        <a:pt x="547" y="753"/>
                      </a:lnTo>
                      <a:lnTo>
                        <a:pt x="547" y="755"/>
                      </a:lnTo>
                      <a:lnTo>
                        <a:pt x="547" y="758"/>
                      </a:lnTo>
                      <a:lnTo>
                        <a:pt x="549" y="760"/>
                      </a:lnTo>
                      <a:lnTo>
                        <a:pt x="549" y="762"/>
                      </a:lnTo>
                      <a:lnTo>
                        <a:pt x="551" y="762"/>
                      </a:lnTo>
                      <a:lnTo>
                        <a:pt x="551" y="764"/>
                      </a:lnTo>
                      <a:lnTo>
                        <a:pt x="553" y="767"/>
                      </a:lnTo>
                      <a:lnTo>
                        <a:pt x="553" y="769"/>
                      </a:lnTo>
                      <a:lnTo>
                        <a:pt x="555" y="772"/>
                      </a:lnTo>
                      <a:lnTo>
                        <a:pt x="555" y="774"/>
                      </a:lnTo>
                      <a:lnTo>
                        <a:pt x="555" y="776"/>
                      </a:lnTo>
                      <a:lnTo>
                        <a:pt x="558" y="776"/>
                      </a:lnTo>
                      <a:lnTo>
                        <a:pt x="558" y="778"/>
                      </a:lnTo>
                      <a:lnTo>
                        <a:pt x="558" y="781"/>
                      </a:lnTo>
                      <a:lnTo>
                        <a:pt x="558" y="783"/>
                      </a:lnTo>
                      <a:lnTo>
                        <a:pt x="559" y="786"/>
                      </a:lnTo>
                      <a:lnTo>
                        <a:pt x="559" y="788"/>
                      </a:lnTo>
                      <a:lnTo>
                        <a:pt x="559" y="790"/>
                      </a:lnTo>
                      <a:lnTo>
                        <a:pt x="559" y="792"/>
                      </a:lnTo>
                      <a:lnTo>
                        <a:pt x="559" y="795"/>
                      </a:lnTo>
                      <a:lnTo>
                        <a:pt x="559" y="797"/>
                      </a:lnTo>
                      <a:lnTo>
                        <a:pt x="562" y="799"/>
                      </a:lnTo>
                      <a:lnTo>
                        <a:pt x="562" y="802"/>
                      </a:lnTo>
                      <a:lnTo>
                        <a:pt x="562" y="804"/>
                      </a:lnTo>
                      <a:lnTo>
                        <a:pt x="562" y="806"/>
                      </a:lnTo>
                      <a:lnTo>
                        <a:pt x="562" y="808"/>
                      </a:lnTo>
                      <a:lnTo>
                        <a:pt x="564" y="811"/>
                      </a:lnTo>
                      <a:lnTo>
                        <a:pt x="564" y="813"/>
                      </a:lnTo>
                      <a:lnTo>
                        <a:pt x="564" y="816"/>
                      </a:lnTo>
                      <a:lnTo>
                        <a:pt x="564" y="818"/>
                      </a:lnTo>
                      <a:lnTo>
                        <a:pt x="562" y="820"/>
                      </a:lnTo>
                      <a:lnTo>
                        <a:pt x="562" y="822"/>
                      </a:lnTo>
                      <a:lnTo>
                        <a:pt x="559" y="825"/>
                      </a:lnTo>
                      <a:lnTo>
                        <a:pt x="559" y="827"/>
                      </a:lnTo>
                      <a:lnTo>
                        <a:pt x="558" y="830"/>
                      </a:lnTo>
                      <a:lnTo>
                        <a:pt x="558" y="831"/>
                      </a:lnTo>
                      <a:lnTo>
                        <a:pt x="555" y="831"/>
                      </a:lnTo>
                      <a:lnTo>
                        <a:pt x="555" y="834"/>
                      </a:lnTo>
                      <a:lnTo>
                        <a:pt x="553" y="834"/>
                      </a:lnTo>
                      <a:lnTo>
                        <a:pt x="553" y="836"/>
                      </a:lnTo>
                      <a:lnTo>
                        <a:pt x="551" y="839"/>
                      </a:lnTo>
                      <a:lnTo>
                        <a:pt x="551" y="841"/>
                      </a:lnTo>
                      <a:lnTo>
                        <a:pt x="551" y="843"/>
                      </a:lnTo>
                      <a:lnTo>
                        <a:pt x="551" y="845"/>
                      </a:lnTo>
                      <a:lnTo>
                        <a:pt x="551" y="848"/>
                      </a:lnTo>
                      <a:lnTo>
                        <a:pt x="551" y="850"/>
                      </a:lnTo>
                      <a:lnTo>
                        <a:pt x="553" y="850"/>
                      </a:lnTo>
                      <a:lnTo>
                        <a:pt x="553" y="853"/>
                      </a:lnTo>
                      <a:lnTo>
                        <a:pt x="553" y="855"/>
                      </a:lnTo>
                      <a:lnTo>
                        <a:pt x="555" y="857"/>
                      </a:lnTo>
                      <a:lnTo>
                        <a:pt x="555" y="859"/>
                      </a:lnTo>
                      <a:lnTo>
                        <a:pt x="558" y="859"/>
                      </a:lnTo>
                      <a:lnTo>
                        <a:pt x="558" y="862"/>
                      </a:lnTo>
                      <a:lnTo>
                        <a:pt x="558" y="864"/>
                      </a:lnTo>
                      <a:lnTo>
                        <a:pt x="559" y="864"/>
                      </a:lnTo>
                      <a:lnTo>
                        <a:pt x="559" y="866"/>
                      </a:lnTo>
                      <a:lnTo>
                        <a:pt x="562" y="869"/>
                      </a:lnTo>
                      <a:lnTo>
                        <a:pt x="562" y="871"/>
                      </a:lnTo>
                      <a:lnTo>
                        <a:pt x="562" y="874"/>
                      </a:lnTo>
                      <a:lnTo>
                        <a:pt x="564" y="874"/>
                      </a:lnTo>
                      <a:lnTo>
                        <a:pt x="564" y="876"/>
                      </a:lnTo>
                      <a:lnTo>
                        <a:pt x="568" y="883"/>
                      </a:lnTo>
                      <a:lnTo>
                        <a:pt x="570" y="892"/>
                      </a:lnTo>
                      <a:lnTo>
                        <a:pt x="573" y="894"/>
                      </a:lnTo>
                      <a:lnTo>
                        <a:pt x="573" y="897"/>
                      </a:lnTo>
                      <a:lnTo>
                        <a:pt x="573" y="899"/>
                      </a:lnTo>
                      <a:lnTo>
                        <a:pt x="573" y="901"/>
                      </a:lnTo>
                      <a:lnTo>
                        <a:pt x="573" y="903"/>
                      </a:lnTo>
                      <a:lnTo>
                        <a:pt x="570" y="906"/>
                      </a:lnTo>
                      <a:lnTo>
                        <a:pt x="570" y="908"/>
                      </a:lnTo>
                      <a:lnTo>
                        <a:pt x="568" y="908"/>
                      </a:lnTo>
                      <a:lnTo>
                        <a:pt x="568" y="910"/>
                      </a:lnTo>
                      <a:lnTo>
                        <a:pt x="566" y="910"/>
                      </a:lnTo>
                      <a:lnTo>
                        <a:pt x="564" y="913"/>
                      </a:lnTo>
                      <a:lnTo>
                        <a:pt x="562" y="913"/>
                      </a:lnTo>
                      <a:lnTo>
                        <a:pt x="559" y="913"/>
                      </a:lnTo>
                      <a:lnTo>
                        <a:pt x="558" y="913"/>
                      </a:lnTo>
                      <a:lnTo>
                        <a:pt x="555" y="913"/>
                      </a:lnTo>
                      <a:lnTo>
                        <a:pt x="553" y="913"/>
                      </a:lnTo>
                      <a:lnTo>
                        <a:pt x="551" y="913"/>
                      </a:lnTo>
                      <a:lnTo>
                        <a:pt x="549" y="913"/>
                      </a:lnTo>
                      <a:lnTo>
                        <a:pt x="547" y="913"/>
                      </a:lnTo>
                      <a:lnTo>
                        <a:pt x="545" y="913"/>
                      </a:lnTo>
                      <a:lnTo>
                        <a:pt x="542" y="913"/>
                      </a:lnTo>
                      <a:lnTo>
                        <a:pt x="540" y="913"/>
                      </a:lnTo>
                      <a:lnTo>
                        <a:pt x="538" y="913"/>
                      </a:lnTo>
                      <a:lnTo>
                        <a:pt x="536" y="913"/>
                      </a:lnTo>
                      <a:lnTo>
                        <a:pt x="536" y="915"/>
                      </a:lnTo>
                      <a:lnTo>
                        <a:pt x="534" y="915"/>
                      </a:lnTo>
                      <a:lnTo>
                        <a:pt x="532" y="915"/>
                      </a:lnTo>
                      <a:lnTo>
                        <a:pt x="529" y="915"/>
                      </a:lnTo>
                      <a:lnTo>
                        <a:pt x="527" y="915"/>
                      </a:lnTo>
                      <a:lnTo>
                        <a:pt x="525" y="917"/>
                      </a:lnTo>
                      <a:lnTo>
                        <a:pt x="525" y="920"/>
                      </a:lnTo>
                      <a:lnTo>
                        <a:pt x="525" y="922"/>
                      </a:lnTo>
                      <a:lnTo>
                        <a:pt x="527" y="924"/>
                      </a:lnTo>
                      <a:lnTo>
                        <a:pt x="527" y="927"/>
                      </a:lnTo>
                      <a:lnTo>
                        <a:pt x="529" y="927"/>
                      </a:lnTo>
                      <a:lnTo>
                        <a:pt x="529" y="929"/>
                      </a:lnTo>
                      <a:lnTo>
                        <a:pt x="532" y="929"/>
                      </a:lnTo>
                      <a:lnTo>
                        <a:pt x="532" y="931"/>
                      </a:lnTo>
                      <a:lnTo>
                        <a:pt x="532" y="933"/>
                      </a:lnTo>
                      <a:lnTo>
                        <a:pt x="534" y="933"/>
                      </a:lnTo>
                      <a:lnTo>
                        <a:pt x="534" y="936"/>
                      </a:lnTo>
                      <a:lnTo>
                        <a:pt x="536" y="936"/>
                      </a:lnTo>
                      <a:lnTo>
                        <a:pt x="536" y="938"/>
                      </a:lnTo>
                      <a:lnTo>
                        <a:pt x="538" y="941"/>
                      </a:lnTo>
                      <a:lnTo>
                        <a:pt x="538" y="943"/>
                      </a:lnTo>
                      <a:lnTo>
                        <a:pt x="538" y="945"/>
                      </a:lnTo>
                      <a:lnTo>
                        <a:pt x="538" y="947"/>
                      </a:lnTo>
                      <a:lnTo>
                        <a:pt x="538" y="950"/>
                      </a:lnTo>
                      <a:lnTo>
                        <a:pt x="538" y="952"/>
                      </a:lnTo>
                      <a:lnTo>
                        <a:pt x="538" y="955"/>
                      </a:lnTo>
                      <a:lnTo>
                        <a:pt x="538" y="957"/>
                      </a:lnTo>
                      <a:lnTo>
                        <a:pt x="538" y="959"/>
                      </a:lnTo>
                      <a:lnTo>
                        <a:pt x="538" y="961"/>
                      </a:lnTo>
                      <a:lnTo>
                        <a:pt x="536" y="961"/>
                      </a:lnTo>
                      <a:lnTo>
                        <a:pt x="536" y="964"/>
                      </a:lnTo>
                      <a:lnTo>
                        <a:pt x="536" y="966"/>
                      </a:lnTo>
                      <a:lnTo>
                        <a:pt x="534" y="966"/>
                      </a:lnTo>
                      <a:lnTo>
                        <a:pt x="534" y="968"/>
                      </a:lnTo>
                      <a:lnTo>
                        <a:pt x="532" y="968"/>
                      </a:lnTo>
                      <a:lnTo>
                        <a:pt x="532" y="971"/>
                      </a:lnTo>
                      <a:lnTo>
                        <a:pt x="529" y="971"/>
                      </a:lnTo>
                      <a:lnTo>
                        <a:pt x="529" y="973"/>
                      </a:lnTo>
                      <a:lnTo>
                        <a:pt x="527" y="973"/>
                      </a:lnTo>
                      <a:lnTo>
                        <a:pt x="527" y="975"/>
                      </a:lnTo>
                      <a:lnTo>
                        <a:pt x="525" y="975"/>
                      </a:lnTo>
                      <a:lnTo>
                        <a:pt x="523" y="978"/>
                      </a:lnTo>
                      <a:lnTo>
                        <a:pt x="521" y="980"/>
                      </a:lnTo>
                      <a:lnTo>
                        <a:pt x="518" y="980"/>
                      </a:lnTo>
                      <a:lnTo>
                        <a:pt x="518" y="982"/>
                      </a:lnTo>
                      <a:lnTo>
                        <a:pt x="516" y="985"/>
                      </a:lnTo>
                      <a:lnTo>
                        <a:pt x="516" y="987"/>
                      </a:lnTo>
                      <a:lnTo>
                        <a:pt x="514" y="987"/>
                      </a:lnTo>
                      <a:lnTo>
                        <a:pt x="514" y="989"/>
                      </a:lnTo>
                      <a:lnTo>
                        <a:pt x="512" y="989"/>
                      </a:lnTo>
                      <a:lnTo>
                        <a:pt x="512" y="991"/>
                      </a:lnTo>
                      <a:lnTo>
                        <a:pt x="512" y="994"/>
                      </a:lnTo>
                      <a:lnTo>
                        <a:pt x="510" y="996"/>
                      </a:lnTo>
                      <a:lnTo>
                        <a:pt x="508" y="999"/>
                      </a:lnTo>
                      <a:lnTo>
                        <a:pt x="505" y="1001"/>
                      </a:lnTo>
                      <a:lnTo>
                        <a:pt x="504" y="1003"/>
                      </a:lnTo>
                      <a:lnTo>
                        <a:pt x="504" y="1005"/>
                      </a:lnTo>
                      <a:lnTo>
                        <a:pt x="501" y="1005"/>
                      </a:lnTo>
                      <a:lnTo>
                        <a:pt x="499" y="1008"/>
                      </a:lnTo>
                      <a:lnTo>
                        <a:pt x="497" y="1010"/>
                      </a:lnTo>
                      <a:lnTo>
                        <a:pt x="495" y="1010"/>
                      </a:lnTo>
                      <a:lnTo>
                        <a:pt x="495" y="1013"/>
                      </a:lnTo>
                      <a:lnTo>
                        <a:pt x="493" y="1013"/>
                      </a:lnTo>
                      <a:lnTo>
                        <a:pt x="493" y="1015"/>
                      </a:lnTo>
                      <a:lnTo>
                        <a:pt x="491" y="1015"/>
                      </a:lnTo>
                      <a:lnTo>
                        <a:pt x="488" y="1015"/>
                      </a:lnTo>
                      <a:lnTo>
                        <a:pt x="486" y="1017"/>
                      </a:lnTo>
                      <a:lnTo>
                        <a:pt x="484" y="1017"/>
                      </a:lnTo>
                      <a:lnTo>
                        <a:pt x="482" y="1015"/>
                      </a:lnTo>
                      <a:lnTo>
                        <a:pt x="480" y="1015"/>
                      </a:lnTo>
                      <a:lnTo>
                        <a:pt x="477" y="1015"/>
                      </a:lnTo>
                      <a:lnTo>
                        <a:pt x="475" y="1015"/>
                      </a:lnTo>
                      <a:lnTo>
                        <a:pt x="475" y="1013"/>
                      </a:lnTo>
                      <a:lnTo>
                        <a:pt x="473" y="1013"/>
                      </a:lnTo>
                      <a:lnTo>
                        <a:pt x="471" y="1013"/>
                      </a:lnTo>
                      <a:lnTo>
                        <a:pt x="471" y="1010"/>
                      </a:lnTo>
                      <a:lnTo>
                        <a:pt x="469" y="1010"/>
                      </a:lnTo>
                      <a:lnTo>
                        <a:pt x="467" y="1008"/>
                      </a:lnTo>
                      <a:lnTo>
                        <a:pt x="464" y="1005"/>
                      </a:lnTo>
                      <a:lnTo>
                        <a:pt x="462" y="1005"/>
                      </a:lnTo>
                      <a:lnTo>
                        <a:pt x="462" y="1003"/>
                      </a:lnTo>
                      <a:lnTo>
                        <a:pt x="460" y="1003"/>
                      </a:lnTo>
                      <a:lnTo>
                        <a:pt x="460" y="1001"/>
                      </a:lnTo>
                      <a:lnTo>
                        <a:pt x="458" y="1001"/>
                      </a:lnTo>
                      <a:lnTo>
                        <a:pt x="458" y="999"/>
                      </a:lnTo>
                      <a:lnTo>
                        <a:pt x="456" y="999"/>
                      </a:lnTo>
                      <a:lnTo>
                        <a:pt x="454" y="996"/>
                      </a:lnTo>
                      <a:lnTo>
                        <a:pt x="454" y="994"/>
                      </a:lnTo>
                      <a:lnTo>
                        <a:pt x="451" y="991"/>
                      </a:lnTo>
                      <a:lnTo>
                        <a:pt x="451" y="989"/>
                      </a:lnTo>
                      <a:lnTo>
                        <a:pt x="450" y="989"/>
                      </a:lnTo>
                      <a:lnTo>
                        <a:pt x="450" y="987"/>
                      </a:lnTo>
                      <a:lnTo>
                        <a:pt x="447" y="987"/>
                      </a:lnTo>
                      <a:lnTo>
                        <a:pt x="447" y="989"/>
                      </a:lnTo>
                      <a:lnTo>
                        <a:pt x="445" y="989"/>
                      </a:lnTo>
                      <a:lnTo>
                        <a:pt x="443" y="989"/>
                      </a:lnTo>
                      <a:lnTo>
                        <a:pt x="441" y="989"/>
                      </a:lnTo>
                      <a:lnTo>
                        <a:pt x="439" y="989"/>
                      </a:lnTo>
                      <a:lnTo>
                        <a:pt x="436" y="987"/>
                      </a:lnTo>
                      <a:lnTo>
                        <a:pt x="434" y="987"/>
                      </a:lnTo>
                      <a:lnTo>
                        <a:pt x="434" y="985"/>
                      </a:lnTo>
                      <a:lnTo>
                        <a:pt x="432" y="985"/>
                      </a:lnTo>
                      <a:lnTo>
                        <a:pt x="432" y="982"/>
                      </a:lnTo>
                      <a:lnTo>
                        <a:pt x="430" y="980"/>
                      </a:lnTo>
                      <a:lnTo>
                        <a:pt x="430" y="978"/>
                      </a:lnTo>
                      <a:lnTo>
                        <a:pt x="430" y="975"/>
                      </a:lnTo>
                      <a:lnTo>
                        <a:pt x="428" y="975"/>
                      </a:lnTo>
                      <a:lnTo>
                        <a:pt x="428" y="973"/>
                      </a:lnTo>
                      <a:lnTo>
                        <a:pt x="428" y="971"/>
                      </a:lnTo>
                      <a:lnTo>
                        <a:pt x="426" y="971"/>
                      </a:lnTo>
                      <a:lnTo>
                        <a:pt x="426" y="968"/>
                      </a:lnTo>
                      <a:lnTo>
                        <a:pt x="423" y="968"/>
                      </a:lnTo>
                      <a:lnTo>
                        <a:pt x="421" y="966"/>
                      </a:lnTo>
                      <a:lnTo>
                        <a:pt x="419" y="966"/>
                      </a:lnTo>
                      <a:lnTo>
                        <a:pt x="417" y="966"/>
                      </a:lnTo>
                      <a:lnTo>
                        <a:pt x="417" y="968"/>
                      </a:lnTo>
                      <a:lnTo>
                        <a:pt x="415" y="968"/>
                      </a:lnTo>
                      <a:lnTo>
                        <a:pt x="413" y="968"/>
                      </a:lnTo>
                      <a:lnTo>
                        <a:pt x="410" y="966"/>
                      </a:lnTo>
                      <a:lnTo>
                        <a:pt x="408" y="966"/>
                      </a:lnTo>
                      <a:lnTo>
                        <a:pt x="406" y="966"/>
                      </a:lnTo>
                      <a:lnTo>
                        <a:pt x="406" y="964"/>
                      </a:lnTo>
                      <a:lnTo>
                        <a:pt x="406" y="961"/>
                      </a:lnTo>
                      <a:lnTo>
                        <a:pt x="406" y="959"/>
                      </a:lnTo>
                      <a:lnTo>
                        <a:pt x="404" y="959"/>
                      </a:lnTo>
                      <a:lnTo>
                        <a:pt x="404" y="957"/>
                      </a:lnTo>
                      <a:lnTo>
                        <a:pt x="404" y="955"/>
                      </a:lnTo>
                      <a:lnTo>
                        <a:pt x="402" y="955"/>
                      </a:lnTo>
                      <a:lnTo>
                        <a:pt x="400" y="955"/>
                      </a:lnTo>
                      <a:lnTo>
                        <a:pt x="400" y="952"/>
                      </a:lnTo>
                      <a:lnTo>
                        <a:pt x="397" y="952"/>
                      </a:lnTo>
                      <a:lnTo>
                        <a:pt x="395" y="952"/>
                      </a:lnTo>
                      <a:lnTo>
                        <a:pt x="393" y="950"/>
                      </a:lnTo>
                      <a:lnTo>
                        <a:pt x="391" y="950"/>
                      </a:lnTo>
                      <a:lnTo>
                        <a:pt x="389" y="950"/>
                      </a:lnTo>
                      <a:lnTo>
                        <a:pt x="389" y="947"/>
                      </a:lnTo>
                      <a:lnTo>
                        <a:pt x="386" y="947"/>
                      </a:lnTo>
                      <a:lnTo>
                        <a:pt x="385" y="945"/>
                      </a:lnTo>
                      <a:lnTo>
                        <a:pt x="382" y="945"/>
                      </a:lnTo>
                      <a:lnTo>
                        <a:pt x="380" y="943"/>
                      </a:lnTo>
                      <a:lnTo>
                        <a:pt x="378" y="941"/>
                      </a:lnTo>
                      <a:lnTo>
                        <a:pt x="376" y="941"/>
                      </a:lnTo>
                      <a:lnTo>
                        <a:pt x="374" y="938"/>
                      </a:lnTo>
                      <a:lnTo>
                        <a:pt x="372" y="936"/>
                      </a:lnTo>
                      <a:lnTo>
                        <a:pt x="369" y="936"/>
                      </a:lnTo>
                      <a:lnTo>
                        <a:pt x="367" y="936"/>
                      </a:lnTo>
                      <a:lnTo>
                        <a:pt x="363" y="933"/>
                      </a:lnTo>
                      <a:lnTo>
                        <a:pt x="363" y="924"/>
                      </a:lnTo>
                      <a:lnTo>
                        <a:pt x="363" y="922"/>
                      </a:lnTo>
                      <a:lnTo>
                        <a:pt x="363" y="920"/>
                      </a:lnTo>
                      <a:lnTo>
                        <a:pt x="363" y="917"/>
                      </a:lnTo>
                      <a:lnTo>
                        <a:pt x="361" y="917"/>
                      </a:lnTo>
                      <a:lnTo>
                        <a:pt x="361" y="915"/>
                      </a:lnTo>
                      <a:lnTo>
                        <a:pt x="361" y="913"/>
                      </a:lnTo>
                      <a:lnTo>
                        <a:pt x="359" y="910"/>
                      </a:lnTo>
                      <a:lnTo>
                        <a:pt x="356" y="908"/>
                      </a:lnTo>
                      <a:lnTo>
                        <a:pt x="356" y="906"/>
                      </a:lnTo>
                      <a:lnTo>
                        <a:pt x="352" y="901"/>
                      </a:lnTo>
                      <a:lnTo>
                        <a:pt x="350" y="899"/>
                      </a:lnTo>
                      <a:lnTo>
                        <a:pt x="345" y="894"/>
                      </a:lnTo>
                      <a:lnTo>
                        <a:pt x="344" y="892"/>
                      </a:lnTo>
                      <a:lnTo>
                        <a:pt x="341" y="889"/>
                      </a:lnTo>
                      <a:lnTo>
                        <a:pt x="339" y="889"/>
                      </a:lnTo>
                      <a:lnTo>
                        <a:pt x="335" y="888"/>
                      </a:lnTo>
                      <a:lnTo>
                        <a:pt x="333" y="885"/>
                      </a:lnTo>
                      <a:lnTo>
                        <a:pt x="352" y="883"/>
                      </a:lnTo>
                      <a:lnTo>
                        <a:pt x="350" y="883"/>
                      </a:lnTo>
                      <a:lnTo>
                        <a:pt x="348" y="880"/>
                      </a:lnTo>
                      <a:lnTo>
                        <a:pt x="345" y="878"/>
                      </a:lnTo>
                      <a:lnTo>
                        <a:pt x="344" y="878"/>
                      </a:lnTo>
                      <a:lnTo>
                        <a:pt x="344" y="876"/>
                      </a:lnTo>
                      <a:lnTo>
                        <a:pt x="341" y="876"/>
                      </a:lnTo>
                      <a:lnTo>
                        <a:pt x="341" y="871"/>
                      </a:lnTo>
                      <a:lnTo>
                        <a:pt x="344" y="866"/>
                      </a:lnTo>
                      <a:lnTo>
                        <a:pt x="344" y="864"/>
                      </a:lnTo>
                      <a:lnTo>
                        <a:pt x="344" y="862"/>
                      </a:lnTo>
                      <a:lnTo>
                        <a:pt x="344" y="859"/>
                      </a:lnTo>
                      <a:lnTo>
                        <a:pt x="345" y="857"/>
                      </a:lnTo>
                      <a:lnTo>
                        <a:pt x="345" y="855"/>
                      </a:lnTo>
                      <a:lnTo>
                        <a:pt x="348" y="853"/>
                      </a:lnTo>
                      <a:lnTo>
                        <a:pt x="348" y="848"/>
                      </a:lnTo>
                      <a:lnTo>
                        <a:pt x="350" y="843"/>
                      </a:lnTo>
                      <a:lnTo>
                        <a:pt x="328" y="841"/>
                      </a:lnTo>
                      <a:lnTo>
                        <a:pt x="331" y="839"/>
                      </a:lnTo>
                      <a:lnTo>
                        <a:pt x="333" y="834"/>
                      </a:lnTo>
                      <a:lnTo>
                        <a:pt x="333" y="831"/>
                      </a:lnTo>
                      <a:lnTo>
                        <a:pt x="335" y="830"/>
                      </a:lnTo>
                      <a:lnTo>
                        <a:pt x="337" y="827"/>
                      </a:lnTo>
                      <a:lnTo>
                        <a:pt x="337" y="825"/>
                      </a:lnTo>
                      <a:lnTo>
                        <a:pt x="339" y="822"/>
                      </a:lnTo>
                      <a:lnTo>
                        <a:pt x="339" y="820"/>
                      </a:lnTo>
                      <a:lnTo>
                        <a:pt x="341" y="818"/>
                      </a:lnTo>
                      <a:lnTo>
                        <a:pt x="341" y="816"/>
                      </a:lnTo>
                      <a:lnTo>
                        <a:pt x="344" y="813"/>
                      </a:lnTo>
                      <a:lnTo>
                        <a:pt x="345" y="811"/>
                      </a:lnTo>
                      <a:lnTo>
                        <a:pt x="348" y="806"/>
                      </a:lnTo>
                      <a:lnTo>
                        <a:pt x="350" y="804"/>
                      </a:lnTo>
                      <a:lnTo>
                        <a:pt x="352" y="804"/>
                      </a:lnTo>
                      <a:lnTo>
                        <a:pt x="352" y="802"/>
                      </a:lnTo>
                      <a:lnTo>
                        <a:pt x="354" y="799"/>
                      </a:lnTo>
                      <a:lnTo>
                        <a:pt x="354" y="797"/>
                      </a:lnTo>
                      <a:lnTo>
                        <a:pt x="356" y="797"/>
                      </a:lnTo>
                      <a:lnTo>
                        <a:pt x="356" y="795"/>
                      </a:lnTo>
                      <a:lnTo>
                        <a:pt x="359" y="792"/>
                      </a:lnTo>
                      <a:lnTo>
                        <a:pt x="359" y="790"/>
                      </a:lnTo>
                      <a:lnTo>
                        <a:pt x="361" y="788"/>
                      </a:lnTo>
                      <a:lnTo>
                        <a:pt x="363" y="786"/>
                      </a:lnTo>
                      <a:lnTo>
                        <a:pt x="363" y="783"/>
                      </a:lnTo>
                      <a:lnTo>
                        <a:pt x="363" y="781"/>
                      </a:lnTo>
                      <a:lnTo>
                        <a:pt x="363" y="778"/>
                      </a:lnTo>
                      <a:lnTo>
                        <a:pt x="363" y="776"/>
                      </a:lnTo>
                      <a:lnTo>
                        <a:pt x="363" y="774"/>
                      </a:lnTo>
                      <a:lnTo>
                        <a:pt x="363" y="772"/>
                      </a:lnTo>
                      <a:lnTo>
                        <a:pt x="363" y="769"/>
                      </a:lnTo>
                      <a:lnTo>
                        <a:pt x="363" y="767"/>
                      </a:lnTo>
                      <a:lnTo>
                        <a:pt x="363" y="764"/>
                      </a:lnTo>
                      <a:lnTo>
                        <a:pt x="361" y="764"/>
                      </a:lnTo>
                      <a:lnTo>
                        <a:pt x="361" y="762"/>
                      </a:lnTo>
                      <a:lnTo>
                        <a:pt x="359" y="760"/>
                      </a:lnTo>
                      <a:lnTo>
                        <a:pt x="356" y="760"/>
                      </a:lnTo>
                      <a:lnTo>
                        <a:pt x="356" y="758"/>
                      </a:lnTo>
                      <a:lnTo>
                        <a:pt x="354" y="758"/>
                      </a:lnTo>
                      <a:lnTo>
                        <a:pt x="350" y="755"/>
                      </a:lnTo>
                      <a:lnTo>
                        <a:pt x="345" y="751"/>
                      </a:lnTo>
                      <a:lnTo>
                        <a:pt x="339" y="748"/>
                      </a:lnTo>
                      <a:lnTo>
                        <a:pt x="335" y="746"/>
                      </a:lnTo>
                      <a:lnTo>
                        <a:pt x="328" y="741"/>
                      </a:lnTo>
                      <a:lnTo>
                        <a:pt x="326" y="741"/>
                      </a:lnTo>
                      <a:lnTo>
                        <a:pt x="326" y="739"/>
                      </a:lnTo>
                      <a:lnTo>
                        <a:pt x="326" y="734"/>
                      </a:lnTo>
                      <a:lnTo>
                        <a:pt x="326" y="732"/>
                      </a:lnTo>
                      <a:lnTo>
                        <a:pt x="324" y="728"/>
                      </a:lnTo>
                      <a:lnTo>
                        <a:pt x="324" y="720"/>
                      </a:lnTo>
                      <a:lnTo>
                        <a:pt x="322" y="716"/>
                      </a:lnTo>
                      <a:lnTo>
                        <a:pt x="320" y="711"/>
                      </a:lnTo>
                      <a:lnTo>
                        <a:pt x="320" y="709"/>
                      </a:lnTo>
                      <a:lnTo>
                        <a:pt x="318" y="709"/>
                      </a:lnTo>
                      <a:lnTo>
                        <a:pt x="315" y="709"/>
                      </a:lnTo>
                      <a:lnTo>
                        <a:pt x="313" y="709"/>
                      </a:lnTo>
                      <a:lnTo>
                        <a:pt x="309" y="709"/>
                      </a:lnTo>
                      <a:lnTo>
                        <a:pt x="305" y="709"/>
                      </a:lnTo>
                      <a:lnTo>
                        <a:pt x="300" y="709"/>
                      </a:lnTo>
                      <a:lnTo>
                        <a:pt x="294" y="709"/>
                      </a:lnTo>
                      <a:lnTo>
                        <a:pt x="291" y="709"/>
                      </a:lnTo>
                      <a:lnTo>
                        <a:pt x="287" y="709"/>
                      </a:lnTo>
                      <a:lnTo>
                        <a:pt x="285" y="709"/>
                      </a:lnTo>
                      <a:lnTo>
                        <a:pt x="283" y="709"/>
                      </a:lnTo>
                      <a:lnTo>
                        <a:pt x="281" y="706"/>
                      </a:lnTo>
                      <a:lnTo>
                        <a:pt x="279" y="706"/>
                      </a:lnTo>
                      <a:lnTo>
                        <a:pt x="277" y="704"/>
                      </a:lnTo>
                      <a:lnTo>
                        <a:pt x="277" y="702"/>
                      </a:lnTo>
                      <a:lnTo>
                        <a:pt x="272" y="700"/>
                      </a:lnTo>
                      <a:lnTo>
                        <a:pt x="272" y="697"/>
                      </a:lnTo>
                      <a:lnTo>
                        <a:pt x="270" y="693"/>
                      </a:lnTo>
                      <a:lnTo>
                        <a:pt x="268" y="690"/>
                      </a:lnTo>
                      <a:lnTo>
                        <a:pt x="268" y="686"/>
                      </a:lnTo>
                      <a:lnTo>
                        <a:pt x="266" y="681"/>
                      </a:lnTo>
                      <a:lnTo>
                        <a:pt x="264" y="676"/>
                      </a:lnTo>
                      <a:lnTo>
                        <a:pt x="261" y="672"/>
                      </a:lnTo>
                      <a:lnTo>
                        <a:pt x="259" y="670"/>
                      </a:lnTo>
                      <a:lnTo>
                        <a:pt x="257" y="665"/>
                      </a:lnTo>
                      <a:lnTo>
                        <a:pt x="255" y="662"/>
                      </a:lnTo>
                      <a:lnTo>
                        <a:pt x="250" y="658"/>
                      </a:lnTo>
                      <a:lnTo>
                        <a:pt x="248" y="656"/>
                      </a:lnTo>
                      <a:lnTo>
                        <a:pt x="248" y="653"/>
                      </a:lnTo>
                      <a:lnTo>
                        <a:pt x="246" y="653"/>
                      </a:lnTo>
                      <a:lnTo>
                        <a:pt x="242" y="653"/>
                      </a:lnTo>
                      <a:lnTo>
                        <a:pt x="237" y="653"/>
                      </a:lnTo>
                      <a:lnTo>
                        <a:pt x="233" y="653"/>
                      </a:lnTo>
                      <a:lnTo>
                        <a:pt x="227" y="656"/>
                      </a:lnTo>
                      <a:lnTo>
                        <a:pt x="223" y="656"/>
                      </a:lnTo>
                      <a:lnTo>
                        <a:pt x="218" y="658"/>
                      </a:lnTo>
                      <a:lnTo>
                        <a:pt x="216" y="660"/>
                      </a:lnTo>
                      <a:lnTo>
                        <a:pt x="212" y="662"/>
                      </a:lnTo>
                      <a:lnTo>
                        <a:pt x="0" y="327"/>
                      </a:lnTo>
                      <a:lnTo>
                        <a:pt x="4" y="320"/>
                      </a:lnTo>
                      <a:lnTo>
                        <a:pt x="6" y="313"/>
                      </a:lnTo>
                      <a:lnTo>
                        <a:pt x="11" y="306"/>
                      </a:lnTo>
                      <a:lnTo>
                        <a:pt x="15" y="301"/>
                      </a:lnTo>
                      <a:lnTo>
                        <a:pt x="17" y="294"/>
                      </a:lnTo>
                      <a:lnTo>
                        <a:pt x="22" y="289"/>
                      </a:lnTo>
                      <a:lnTo>
                        <a:pt x="23" y="285"/>
                      </a:lnTo>
                      <a:lnTo>
                        <a:pt x="23" y="283"/>
                      </a:lnTo>
                      <a:lnTo>
                        <a:pt x="26" y="280"/>
                      </a:lnTo>
                      <a:lnTo>
                        <a:pt x="28" y="278"/>
                      </a:lnTo>
                      <a:lnTo>
                        <a:pt x="28" y="273"/>
                      </a:lnTo>
                      <a:lnTo>
                        <a:pt x="30" y="271"/>
                      </a:lnTo>
                      <a:lnTo>
                        <a:pt x="32" y="266"/>
                      </a:lnTo>
                      <a:lnTo>
                        <a:pt x="32" y="264"/>
                      </a:lnTo>
                      <a:lnTo>
                        <a:pt x="34" y="259"/>
                      </a:lnTo>
                      <a:lnTo>
                        <a:pt x="34" y="257"/>
                      </a:lnTo>
                      <a:lnTo>
                        <a:pt x="36" y="253"/>
                      </a:lnTo>
                      <a:lnTo>
                        <a:pt x="39" y="253"/>
                      </a:lnTo>
                      <a:lnTo>
                        <a:pt x="39" y="250"/>
                      </a:lnTo>
                      <a:lnTo>
                        <a:pt x="41" y="245"/>
                      </a:lnTo>
                      <a:lnTo>
                        <a:pt x="43" y="241"/>
                      </a:lnTo>
                      <a:lnTo>
                        <a:pt x="45" y="234"/>
                      </a:lnTo>
                      <a:lnTo>
                        <a:pt x="47" y="227"/>
                      </a:lnTo>
                      <a:lnTo>
                        <a:pt x="47" y="225"/>
                      </a:lnTo>
                      <a:lnTo>
                        <a:pt x="47" y="222"/>
                      </a:lnTo>
                      <a:lnTo>
                        <a:pt x="47" y="220"/>
                      </a:lnTo>
                      <a:lnTo>
                        <a:pt x="47" y="218"/>
                      </a:lnTo>
                      <a:lnTo>
                        <a:pt x="47" y="213"/>
                      </a:lnTo>
                      <a:lnTo>
                        <a:pt x="47" y="211"/>
                      </a:lnTo>
                      <a:lnTo>
                        <a:pt x="47" y="206"/>
                      </a:lnTo>
                      <a:lnTo>
                        <a:pt x="47" y="201"/>
                      </a:lnTo>
                      <a:lnTo>
                        <a:pt x="47" y="197"/>
                      </a:lnTo>
                      <a:lnTo>
                        <a:pt x="47" y="192"/>
                      </a:lnTo>
                      <a:lnTo>
                        <a:pt x="47" y="185"/>
                      </a:lnTo>
                      <a:lnTo>
                        <a:pt x="50" y="181"/>
                      </a:lnTo>
                      <a:lnTo>
                        <a:pt x="52" y="173"/>
                      </a:lnTo>
                      <a:lnTo>
                        <a:pt x="54" y="167"/>
                      </a:lnTo>
                      <a:lnTo>
                        <a:pt x="58" y="162"/>
                      </a:lnTo>
                      <a:lnTo>
                        <a:pt x="60" y="158"/>
                      </a:lnTo>
                      <a:lnTo>
                        <a:pt x="65" y="155"/>
                      </a:lnTo>
                      <a:lnTo>
                        <a:pt x="67" y="153"/>
                      </a:lnTo>
                      <a:lnTo>
                        <a:pt x="69" y="151"/>
                      </a:lnTo>
                      <a:lnTo>
                        <a:pt x="73" y="151"/>
                      </a:lnTo>
                      <a:lnTo>
                        <a:pt x="77" y="151"/>
                      </a:lnTo>
                      <a:lnTo>
                        <a:pt x="82" y="153"/>
                      </a:lnTo>
                      <a:lnTo>
                        <a:pt x="86" y="153"/>
                      </a:lnTo>
                      <a:lnTo>
                        <a:pt x="91" y="155"/>
                      </a:lnTo>
                      <a:lnTo>
                        <a:pt x="95" y="155"/>
                      </a:lnTo>
                      <a:lnTo>
                        <a:pt x="99" y="160"/>
                      </a:lnTo>
                      <a:lnTo>
                        <a:pt x="104" y="162"/>
                      </a:lnTo>
                      <a:lnTo>
                        <a:pt x="108" y="164"/>
                      </a:lnTo>
                      <a:lnTo>
                        <a:pt x="112" y="169"/>
                      </a:lnTo>
                      <a:lnTo>
                        <a:pt x="117" y="173"/>
                      </a:lnTo>
                      <a:lnTo>
                        <a:pt x="121" y="178"/>
                      </a:lnTo>
                      <a:lnTo>
                        <a:pt x="123" y="183"/>
                      </a:lnTo>
                      <a:lnTo>
                        <a:pt x="125" y="183"/>
                      </a:lnTo>
                      <a:lnTo>
                        <a:pt x="127" y="183"/>
                      </a:lnTo>
                      <a:lnTo>
                        <a:pt x="129" y="183"/>
                      </a:lnTo>
                      <a:lnTo>
                        <a:pt x="134" y="181"/>
                      </a:lnTo>
                      <a:lnTo>
                        <a:pt x="136" y="178"/>
                      </a:lnTo>
                      <a:lnTo>
                        <a:pt x="136" y="176"/>
                      </a:lnTo>
                      <a:lnTo>
                        <a:pt x="138" y="173"/>
                      </a:lnTo>
                      <a:lnTo>
                        <a:pt x="138" y="172"/>
                      </a:lnTo>
                      <a:lnTo>
                        <a:pt x="140" y="169"/>
                      </a:lnTo>
                      <a:lnTo>
                        <a:pt x="140" y="167"/>
                      </a:lnTo>
                      <a:lnTo>
                        <a:pt x="140" y="164"/>
                      </a:lnTo>
                      <a:lnTo>
                        <a:pt x="140" y="160"/>
                      </a:lnTo>
                      <a:lnTo>
                        <a:pt x="142" y="155"/>
                      </a:lnTo>
                      <a:lnTo>
                        <a:pt x="142" y="148"/>
                      </a:lnTo>
                      <a:lnTo>
                        <a:pt x="145" y="141"/>
                      </a:lnTo>
                      <a:lnTo>
                        <a:pt x="145" y="134"/>
                      </a:lnTo>
                      <a:lnTo>
                        <a:pt x="147" y="128"/>
                      </a:lnTo>
                      <a:lnTo>
                        <a:pt x="149" y="120"/>
                      </a:lnTo>
                      <a:lnTo>
                        <a:pt x="149" y="111"/>
                      </a:lnTo>
                      <a:lnTo>
                        <a:pt x="151" y="102"/>
                      </a:lnTo>
                      <a:lnTo>
                        <a:pt x="151" y="93"/>
                      </a:lnTo>
                      <a:lnTo>
                        <a:pt x="151" y="86"/>
                      </a:lnTo>
                      <a:lnTo>
                        <a:pt x="151" y="76"/>
                      </a:lnTo>
                      <a:lnTo>
                        <a:pt x="151" y="70"/>
                      </a:lnTo>
                      <a:lnTo>
                        <a:pt x="151" y="65"/>
                      </a:lnTo>
                      <a:lnTo>
                        <a:pt x="151" y="60"/>
                      </a:lnTo>
                      <a:lnTo>
                        <a:pt x="149" y="56"/>
                      </a:lnTo>
                      <a:lnTo>
                        <a:pt x="149" y="51"/>
                      </a:lnTo>
                      <a:lnTo>
                        <a:pt x="147" y="46"/>
                      </a:lnTo>
                      <a:lnTo>
                        <a:pt x="147" y="39"/>
                      </a:lnTo>
                      <a:lnTo>
                        <a:pt x="147" y="37"/>
                      </a:lnTo>
                      <a:lnTo>
                        <a:pt x="147" y="32"/>
                      </a:lnTo>
                      <a:lnTo>
                        <a:pt x="147" y="28"/>
                      </a:lnTo>
                      <a:lnTo>
                        <a:pt x="147" y="26"/>
                      </a:lnTo>
                      <a:lnTo>
                        <a:pt x="147" y="21"/>
                      </a:lnTo>
                      <a:lnTo>
                        <a:pt x="147" y="16"/>
                      </a:lnTo>
                      <a:lnTo>
                        <a:pt x="149" y="14"/>
                      </a:lnTo>
                      <a:lnTo>
                        <a:pt x="151" y="9"/>
                      </a:lnTo>
                      <a:lnTo>
                        <a:pt x="153" y="4"/>
                      </a:lnTo>
                      <a:lnTo>
                        <a:pt x="155" y="2"/>
                      </a:lnTo>
                      <a:lnTo>
                        <a:pt x="158" y="0"/>
                      </a:lnTo>
                      <a:lnTo>
                        <a:pt x="160" y="0"/>
                      </a:lnTo>
                      <a:lnTo>
                        <a:pt x="162" y="0"/>
                      </a:lnTo>
                      <a:lnTo>
                        <a:pt x="166" y="0"/>
                      </a:lnTo>
                      <a:lnTo>
                        <a:pt x="171" y="4"/>
                      </a:lnTo>
                      <a:lnTo>
                        <a:pt x="173" y="9"/>
                      </a:lnTo>
                      <a:lnTo>
                        <a:pt x="177" y="16"/>
                      </a:lnTo>
                      <a:lnTo>
                        <a:pt x="182" y="23"/>
                      </a:lnTo>
                      <a:lnTo>
                        <a:pt x="183" y="32"/>
                      </a:lnTo>
                      <a:lnTo>
                        <a:pt x="183" y="42"/>
                      </a:lnTo>
                      <a:lnTo>
                        <a:pt x="183" y="51"/>
                      </a:lnTo>
                      <a:lnTo>
                        <a:pt x="183" y="60"/>
                      </a:lnTo>
                      <a:lnTo>
                        <a:pt x="183" y="67"/>
                      </a:lnTo>
                      <a:lnTo>
                        <a:pt x="183" y="74"/>
                      </a:lnTo>
                      <a:lnTo>
                        <a:pt x="183" y="83"/>
                      </a:lnTo>
                      <a:lnTo>
                        <a:pt x="183" y="93"/>
                      </a:lnTo>
                      <a:lnTo>
                        <a:pt x="183" y="100"/>
                      </a:lnTo>
                      <a:lnTo>
                        <a:pt x="182" y="106"/>
                      </a:lnTo>
                      <a:lnTo>
                        <a:pt x="182" y="111"/>
                      </a:lnTo>
                      <a:lnTo>
                        <a:pt x="179" y="118"/>
                      </a:lnTo>
                      <a:lnTo>
                        <a:pt x="179" y="123"/>
                      </a:lnTo>
                      <a:lnTo>
                        <a:pt x="179" y="129"/>
                      </a:lnTo>
                      <a:lnTo>
                        <a:pt x="182" y="137"/>
                      </a:lnTo>
                      <a:lnTo>
                        <a:pt x="182" y="143"/>
                      </a:lnTo>
                      <a:lnTo>
                        <a:pt x="183" y="153"/>
                      </a:lnTo>
                      <a:lnTo>
                        <a:pt x="188" y="160"/>
                      </a:lnTo>
                      <a:lnTo>
                        <a:pt x="192" y="167"/>
                      </a:lnTo>
                      <a:lnTo>
                        <a:pt x="194" y="172"/>
                      </a:lnTo>
                      <a:lnTo>
                        <a:pt x="199" y="176"/>
                      </a:lnTo>
                      <a:lnTo>
                        <a:pt x="203" y="178"/>
                      </a:lnTo>
                      <a:lnTo>
                        <a:pt x="207" y="181"/>
                      </a:lnTo>
                      <a:lnTo>
                        <a:pt x="212" y="183"/>
                      </a:lnTo>
                      <a:lnTo>
                        <a:pt x="220" y="187"/>
                      </a:lnTo>
                      <a:lnTo>
                        <a:pt x="225" y="187"/>
                      </a:lnTo>
                      <a:lnTo>
                        <a:pt x="229" y="190"/>
                      </a:lnTo>
                      <a:lnTo>
                        <a:pt x="231" y="192"/>
                      </a:lnTo>
                      <a:lnTo>
                        <a:pt x="236" y="192"/>
                      </a:lnTo>
                      <a:lnTo>
                        <a:pt x="237" y="192"/>
                      </a:lnTo>
                      <a:lnTo>
                        <a:pt x="240" y="195"/>
                      </a:lnTo>
                      <a:lnTo>
                        <a:pt x="244" y="195"/>
                      </a:lnTo>
                      <a:lnTo>
                        <a:pt x="248" y="195"/>
                      </a:lnTo>
                      <a:lnTo>
                        <a:pt x="253" y="197"/>
                      </a:lnTo>
                      <a:lnTo>
                        <a:pt x="257" y="197"/>
                      </a:lnTo>
                      <a:lnTo>
                        <a:pt x="261" y="199"/>
                      </a:lnTo>
                      <a:lnTo>
                        <a:pt x="264" y="199"/>
                      </a:lnTo>
                      <a:lnTo>
                        <a:pt x="266" y="199"/>
                      </a:lnTo>
                      <a:lnTo>
                        <a:pt x="268" y="199"/>
                      </a:lnTo>
                      <a:lnTo>
                        <a:pt x="270" y="197"/>
                      </a:lnTo>
                      <a:lnTo>
                        <a:pt x="272" y="197"/>
                      </a:lnTo>
                      <a:lnTo>
                        <a:pt x="274" y="195"/>
                      </a:lnTo>
                      <a:lnTo>
                        <a:pt x="279" y="192"/>
                      </a:lnTo>
                      <a:lnTo>
                        <a:pt x="283" y="190"/>
                      </a:lnTo>
                      <a:lnTo>
                        <a:pt x="287" y="187"/>
                      </a:lnTo>
                      <a:lnTo>
                        <a:pt x="291" y="183"/>
                      </a:lnTo>
                      <a:lnTo>
                        <a:pt x="296" y="178"/>
                      </a:lnTo>
                      <a:lnTo>
                        <a:pt x="300" y="176"/>
                      </a:lnTo>
                      <a:lnTo>
                        <a:pt x="305" y="172"/>
                      </a:lnTo>
                      <a:lnTo>
                        <a:pt x="309" y="167"/>
                      </a:lnTo>
                      <a:lnTo>
                        <a:pt x="313" y="160"/>
                      </a:lnTo>
                      <a:lnTo>
                        <a:pt x="318" y="155"/>
                      </a:lnTo>
                      <a:lnTo>
                        <a:pt x="322" y="151"/>
                      </a:lnTo>
                      <a:lnTo>
                        <a:pt x="328" y="141"/>
                      </a:lnTo>
                      <a:lnTo>
                        <a:pt x="333" y="134"/>
                      </a:lnTo>
                      <a:lnTo>
                        <a:pt x="337" y="129"/>
                      </a:lnTo>
                      <a:lnTo>
                        <a:pt x="339" y="125"/>
                      </a:lnTo>
                      <a:lnTo>
                        <a:pt x="341" y="120"/>
                      </a:lnTo>
                      <a:lnTo>
                        <a:pt x="344" y="116"/>
                      </a:lnTo>
                      <a:lnTo>
                        <a:pt x="344" y="114"/>
                      </a:lnTo>
                      <a:lnTo>
                        <a:pt x="344" y="111"/>
                      </a:lnTo>
                      <a:lnTo>
                        <a:pt x="345" y="106"/>
                      </a:lnTo>
                      <a:lnTo>
                        <a:pt x="345" y="104"/>
                      </a:lnTo>
                      <a:lnTo>
                        <a:pt x="345" y="102"/>
                      </a:lnTo>
                      <a:lnTo>
                        <a:pt x="345" y="100"/>
                      </a:lnTo>
                      <a:lnTo>
                        <a:pt x="348" y="97"/>
                      </a:lnTo>
                      <a:lnTo>
                        <a:pt x="348" y="95"/>
                      </a:lnTo>
                      <a:lnTo>
                        <a:pt x="348" y="93"/>
                      </a:lnTo>
                      <a:lnTo>
                        <a:pt x="352" y="93"/>
                      </a:lnTo>
                      <a:lnTo>
                        <a:pt x="350" y="100"/>
                      </a:lnTo>
                      <a:lnTo>
                        <a:pt x="359" y="100"/>
                      </a:lnTo>
                      <a:lnTo>
                        <a:pt x="361" y="97"/>
                      </a:lnTo>
                      <a:lnTo>
                        <a:pt x="361" y="95"/>
                      </a:lnTo>
                      <a:lnTo>
                        <a:pt x="363" y="95"/>
                      </a:lnTo>
                      <a:lnTo>
                        <a:pt x="363" y="93"/>
                      </a:lnTo>
                      <a:lnTo>
                        <a:pt x="365" y="93"/>
                      </a:lnTo>
                      <a:lnTo>
                        <a:pt x="365" y="90"/>
                      </a:lnTo>
                      <a:lnTo>
                        <a:pt x="367" y="90"/>
                      </a:lnTo>
                      <a:lnTo>
                        <a:pt x="369" y="90"/>
                      </a:lnTo>
                      <a:lnTo>
                        <a:pt x="369" y="93"/>
                      </a:lnTo>
                      <a:lnTo>
                        <a:pt x="367" y="95"/>
                      </a:lnTo>
                      <a:lnTo>
                        <a:pt x="367" y="97"/>
                      </a:lnTo>
                      <a:lnTo>
                        <a:pt x="365" y="97"/>
                      </a:lnTo>
                      <a:lnTo>
                        <a:pt x="365" y="100"/>
                      </a:lnTo>
                      <a:lnTo>
                        <a:pt x="363" y="102"/>
                      </a:lnTo>
                      <a:lnTo>
                        <a:pt x="363" y="104"/>
                      </a:lnTo>
                      <a:lnTo>
                        <a:pt x="361" y="104"/>
                      </a:lnTo>
                      <a:lnTo>
                        <a:pt x="363" y="106"/>
                      </a:lnTo>
                      <a:lnTo>
                        <a:pt x="363" y="109"/>
                      </a:lnTo>
                      <a:lnTo>
                        <a:pt x="365" y="109"/>
                      </a:lnTo>
                      <a:lnTo>
                        <a:pt x="367" y="109"/>
                      </a:lnTo>
                      <a:lnTo>
                        <a:pt x="369" y="109"/>
                      </a:lnTo>
                      <a:lnTo>
                        <a:pt x="372" y="109"/>
                      </a:lnTo>
                      <a:lnTo>
                        <a:pt x="372" y="106"/>
                      </a:lnTo>
                      <a:lnTo>
                        <a:pt x="374" y="106"/>
                      </a:lnTo>
                      <a:lnTo>
                        <a:pt x="376" y="106"/>
                      </a:lnTo>
                      <a:lnTo>
                        <a:pt x="376" y="104"/>
                      </a:lnTo>
                      <a:lnTo>
                        <a:pt x="378" y="104"/>
                      </a:lnTo>
                      <a:lnTo>
                        <a:pt x="380" y="104"/>
                      </a:lnTo>
                      <a:lnTo>
                        <a:pt x="382" y="102"/>
                      </a:lnTo>
                      <a:lnTo>
                        <a:pt x="385" y="102"/>
                      </a:lnTo>
                      <a:lnTo>
                        <a:pt x="386" y="100"/>
                      </a:lnTo>
                      <a:lnTo>
                        <a:pt x="389" y="97"/>
                      </a:lnTo>
                      <a:lnTo>
                        <a:pt x="391" y="97"/>
                      </a:lnTo>
                      <a:lnTo>
                        <a:pt x="393" y="95"/>
                      </a:lnTo>
                      <a:lnTo>
                        <a:pt x="395" y="95"/>
                      </a:lnTo>
                      <a:lnTo>
                        <a:pt x="395" y="93"/>
                      </a:lnTo>
                      <a:lnTo>
                        <a:pt x="397" y="93"/>
                      </a:lnTo>
                      <a:lnTo>
                        <a:pt x="397" y="90"/>
                      </a:lnTo>
                      <a:lnTo>
                        <a:pt x="400" y="90"/>
                      </a:lnTo>
                      <a:lnTo>
                        <a:pt x="402" y="90"/>
                      </a:lnTo>
                      <a:lnTo>
                        <a:pt x="402" y="88"/>
                      </a:lnTo>
                      <a:lnTo>
                        <a:pt x="404" y="88"/>
                      </a:lnTo>
                      <a:lnTo>
                        <a:pt x="406" y="86"/>
                      </a:lnTo>
                      <a:lnTo>
                        <a:pt x="408" y="86"/>
                      </a:lnTo>
                      <a:lnTo>
                        <a:pt x="410" y="83"/>
                      </a:lnTo>
                      <a:lnTo>
                        <a:pt x="413" y="83"/>
                      </a:lnTo>
                      <a:lnTo>
                        <a:pt x="413" y="81"/>
                      </a:lnTo>
                      <a:lnTo>
                        <a:pt x="415" y="81"/>
                      </a:lnTo>
                      <a:lnTo>
                        <a:pt x="417" y="79"/>
                      </a:lnTo>
                      <a:lnTo>
                        <a:pt x="419" y="79"/>
                      </a:lnTo>
                      <a:lnTo>
                        <a:pt x="421" y="79"/>
                      </a:lnTo>
                      <a:lnTo>
                        <a:pt x="423" y="79"/>
                      </a:lnTo>
                      <a:lnTo>
                        <a:pt x="426" y="79"/>
                      </a:lnTo>
                      <a:lnTo>
                        <a:pt x="428" y="81"/>
                      </a:lnTo>
                      <a:lnTo>
                        <a:pt x="428" y="83"/>
                      </a:lnTo>
                      <a:lnTo>
                        <a:pt x="426" y="86"/>
                      </a:lnTo>
                      <a:lnTo>
                        <a:pt x="426" y="88"/>
                      </a:lnTo>
                      <a:lnTo>
                        <a:pt x="423" y="88"/>
                      </a:lnTo>
                      <a:lnTo>
                        <a:pt x="423" y="90"/>
                      </a:lnTo>
                      <a:lnTo>
                        <a:pt x="423" y="93"/>
                      </a:lnTo>
                      <a:lnTo>
                        <a:pt x="426" y="93"/>
                      </a:lnTo>
                      <a:lnTo>
                        <a:pt x="428" y="93"/>
                      </a:lnTo>
                      <a:lnTo>
                        <a:pt x="430" y="93"/>
                      </a:lnTo>
                      <a:lnTo>
                        <a:pt x="430" y="95"/>
                      </a:lnTo>
                      <a:lnTo>
                        <a:pt x="430" y="97"/>
                      </a:lnTo>
                      <a:lnTo>
                        <a:pt x="430" y="100"/>
                      </a:lnTo>
                      <a:lnTo>
                        <a:pt x="430" y="102"/>
                      </a:lnTo>
                      <a:lnTo>
                        <a:pt x="428" y="102"/>
                      </a:lnTo>
                      <a:lnTo>
                        <a:pt x="430" y="104"/>
                      </a:lnTo>
                      <a:lnTo>
                        <a:pt x="432" y="104"/>
                      </a:lnTo>
                      <a:lnTo>
                        <a:pt x="434" y="102"/>
                      </a:lnTo>
                      <a:lnTo>
                        <a:pt x="436" y="102"/>
                      </a:lnTo>
                      <a:lnTo>
                        <a:pt x="439" y="102"/>
                      </a:lnTo>
                      <a:lnTo>
                        <a:pt x="441" y="102"/>
                      </a:lnTo>
                      <a:lnTo>
                        <a:pt x="443" y="102"/>
                      </a:lnTo>
                      <a:lnTo>
                        <a:pt x="445" y="102"/>
                      </a:lnTo>
                      <a:lnTo>
                        <a:pt x="447" y="100"/>
                      </a:lnTo>
                      <a:lnTo>
                        <a:pt x="447" y="97"/>
                      </a:lnTo>
                      <a:lnTo>
                        <a:pt x="447" y="95"/>
                      </a:lnTo>
                      <a:lnTo>
                        <a:pt x="445" y="95"/>
                      </a:lnTo>
                      <a:lnTo>
                        <a:pt x="445" y="93"/>
                      </a:lnTo>
                      <a:lnTo>
                        <a:pt x="443" y="93"/>
                      </a:lnTo>
                      <a:lnTo>
                        <a:pt x="441" y="90"/>
                      </a:lnTo>
                      <a:lnTo>
                        <a:pt x="441" y="88"/>
                      </a:lnTo>
                      <a:lnTo>
                        <a:pt x="439" y="88"/>
                      </a:lnTo>
                      <a:lnTo>
                        <a:pt x="439" y="86"/>
                      </a:lnTo>
                      <a:lnTo>
                        <a:pt x="441" y="86"/>
                      </a:lnTo>
                      <a:lnTo>
                        <a:pt x="443" y="86"/>
                      </a:lnTo>
                      <a:lnTo>
                        <a:pt x="447" y="86"/>
                      </a:lnTo>
                      <a:lnTo>
                        <a:pt x="450" y="88"/>
                      </a:lnTo>
                      <a:lnTo>
                        <a:pt x="451" y="88"/>
                      </a:lnTo>
                      <a:lnTo>
                        <a:pt x="451" y="90"/>
                      </a:lnTo>
                      <a:lnTo>
                        <a:pt x="454" y="93"/>
                      </a:lnTo>
                      <a:lnTo>
                        <a:pt x="454" y="95"/>
                      </a:lnTo>
                      <a:lnTo>
                        <a:pt x="454" y="97"/>
                      </a:lnTo>
                      <a:lnTo>
                        <a:pt x="454" y="100"/>
                      </a:lnTo>
                      <a:lnTo>
                        <a:pt x="454" y="102"/>
                      </a:lnTo>
                      <a:lnTo>
                        <a:pt x="454" y="104"/>
                      </a:lnTo>
                      <a:lnTo>
                        <a:pt x="456" y="104"/>
                      </a:lnTo>
                      <a:lnTo>
                        <a:pt x="458" y="104"/>
                      </a:lnTo>
                      <a:lnTo>
                        <a:pt x="460" y="102"/>
                      </a:lnTo>
                      <a:lnTo>
                        <a:pt x="462" y="102"/>
                      </a:lnTo>
                      <a:lnTo>
                        <a:pt x="464" y="102"/>
                      </a:lnTo>
                      <a:lnTo>
                        <a:pt x="467" y="100"/>
                      </a:lnTo>
                      <a:lnTo>
                        <a:pt x="469" y="100"/>
                      </a:lnTo>
                      <a:lnTo>
                        <a:pt x="471" y="100"/>
                      </a:lnTo>
                      <a:lnTo>
                        <a:pt x="471" y="102"/>
                      </a:lnTo>
                      <a:lnTo>
                        <a:pt x="471" y="104"/>
                      </a:lnTo>
                      <a:lnTo>
                        <a:pt x="471" y="106"/>
                      </a:lnTo>
                      <a:lnTo>
                        <a:pt x="469" y="106"/>
                      </a:lnTo>
                      <a:lnTo>
                        <a:pt x="469" y="109"/>
                      </a:lnTo>
                      <a:lnTo>
                        <a:pt x="467" y="111"/>
                      </a:lnTo>
                      <a:lnTo>
                        <a:pt x="467" y="114"/>
                      </a:lnTo>
                      <a:lnTo>
                        <a:pt x="464" y="114"/>
                      </a:lnTo>
                      <a:lnTo>
                        <a:pt x="464" y="116"/>
                      </a:lnTo>
                      <a:lnTo>
                        <a:pt x="462" y="116"/>
                      </a:lnTo>
                      <a:lnTo>
                        <a:pt x="462" y="118"/>
                      </a:lnTo>
                      <a:lnTo>
                        <a:pt x="460" y="118"/>
                      </a:lnTo>
                      <a:lnTo>
                        <a:pt x="460" y="120"/>
                      </a:lnTo>
                      <a:lnTo>
                        <a:pt x="458" y="123"/>
                      </a:lnTo>
                      <a:lnTo>
                        <a:pt x="458" y="125"/>
                      </a:lnTo>
                      <a:lnTo>
                        <a:pt x="460" y="125"/>
                      </a:lnTo>
                      <a:lnTo>
                        <a:pt x="462" y="125"/>
                      </a:lnTo>
                      <a:lnTo>
                        <a:pt x="464" y="128"/>
                      </a:lnTo>
                      <a:lnTo>
                        <a:pt x="467" y="128"/>
                      </a:lnTo>
                      <a:lnTo>
                        <a:pt x="467" y="129"/>
                      </a:lnTo>
                      <a:lnTo>
                        <a:pt x="469" y="129"/>
                      </a:lnTo>
                      <a:lnTo>
                        <a:pt x="469" y="132"/>
                      </a:lnTo>
                      <a:lnTo>
                        <a:pt x="469" y="134"/>
                      </a:lnTo>
                      <a:lnTo>
                        <a:pt x="469" y="137"/>
                      </a:lnTo>
                      <a:lnTo>
                        <a:pt x="467" y="139"/>
                      </a:lnTo>
                      <a:lnTo>
                        <a:pt x="467" y="141"/>
                      </a:lnTo>
                      <a:lnTo>
                        <a:pt x="464" y="141"/>
                      </a:lnTo>
                      <a:lnTo>
                        <a:pt x="467" y="143"/>
                      </a:lnTo>
                      <a:lnTo>
                        <a:pt x="471" y="151"/>
                      </a:lnTo>
                      <a:lnTo>
                        <a:pt x="469" y="155"/>
                      </a:lnTo>
                      <a:lnTo>
                        <a:pt x="469" y="158"/>
                      </a:lnTo>
                      <a:lnTo>
                        <a:pt x="469" y="162"/>
                      </a:lnTo>
                      <a:lnTo>
                        <a:pt x="469" y="167"/>
                      </a:lnTo>
                      <a:lnTo>
                        <a:pt x="467" y="172"/>
                      </a:lnTo>
                      <a:lnTo>
                        <a:pt x="467" y="176"/>
                      </a:lnTo>
                      <a:lnTo>
                        <a:pt x="467" y="183"/>
                      </a:lnTo>
                      <a:lnTo>
                        <a:pt x="464" y="187"/>
                      </a:lnTo>
                      <a:lnTo>
                        <a:pt x="464" y="195"/>
                      </a:lnTo>
                      <a:lnTo>
                        <a:pt x="464" y="201"/>
                      </a:lnTo>
                      <a:lnTo>
                        <a:pt x="462" y="211"/>
                      </a:lnTo>
                      <a:lnTo>
                        <a:pt x="462" y="220"/>
                      </a:lnTo>
                      <a:lnTo>
                        <a:pt x="462" y="225"/>
                      </a:lnTo>
                      <a:lnTo>
                        <a:pt x="462" y="231"/>
                      </a:lnTo>
                      <a:lnTo>
                        <a:pt x="462" y="241"/>
                      </a:lnTo>
                      <a:lnTo>
                        <a:pt x="462" y="248"/>
                      </a:lnTo>
                      <a:lnTo>
                        <a:pt x="462" y="255"/>
                      </a:lnTo>
                      <a:lnTo>
                        <a:pt x="464" y="264"/>
                      </a:lnTo>
                      <a:lnTo>
                        <a:pt x="464" y="271"/>
                      </a:lnTo>
                      <a:lnTo>
                        <a:pt x="464" y="275"/>
                      </a:lnTo>
                      <a:lnTo>
                        <a:pt x="467" y="283"/>
                      </a:lnTo>
                      <a:lnTo>
                        <a:pt x="467" y="287"/>
                      </a:lnTo>
                      <a:lnTo>
                        <a:pt x="467" y="294"/>
                      </a:lnTo>
                      <a:lnTo>
                        <a:pt x="467" y="299"/>
                      </a:lnTo>
                      <a:lnTo>
                        <a:pt x="467" y="306"/>
                      </a:lnTo>
                      <a:lnTo>
                        <a:pt x="467" y="313"/>
                      </a:lnTo>
                      <a:lnTo>
                        <a:pt x="467" y="317"/>
                      </a:lnTo>
                      <a:lnTo>
                        <a:pt x="464" y="324"/>
                      </a:lnTo>
                      <a:lnTo>
                        <a:pt x="464" y="329"/>
                      </a:lnTo>
                      <a:lnTo>
                        <a:pt x="462" y="336"/>
                      </a:lnTo>
                      <a:lnTo>
                        <a:pt x="462" y="343"/>
                      </a:lnTo>
                      <a:lnTo>
                        <a:pt x="460" y="350"/>
                      </a:lnTo>
                      <a:lnTo>
                        <a:pt x="460" y="357"/>
                      </a:lnTo>
                      <a:lnTo>
                        <a:pt x="460" y="366"/>
                      </a:lnTo>
                      <a:lnTo>
                        <a:pt x="458" y="371"/>
                      </a:lnTo>
                      <a:lnTo>
                        <a:pt x="458" y="377"/>
                      </a:lnTo>
                      <a:lnTo>
                        <a:pt x="458" y="385"/>
                      </a:lnTo>
                      <a:lnTo>
                        <a:pt x="458" y="394"/>
                      </a:lnTo>
                      <a:lnTo>
                        <a:pt x="458" y="399"/>
                      </a:lnTo>
                      <a:lnTo>
                        <a:pt x="458" y="405"/>
                      </a:lnTo>
                      <a:lnTo>
                        <a:pt x="458" y="410"/>
                      </a:lnTo>
                      <a:lnTo>
                        <a:pt x="458" y="415"/>
                      </a:lnTo>
                      <a:lnTo>
                        <a:pt x="458" y="419"/>
                      </a:lnTo>
                      <a:lnTo>
                        <a:pt x="458" y="424"/>
                      </a:lnTo>
                      <a:lnTo>
                        <a:pt x="458" y="431"/>
                      </a:lnTo>
                      <a:lnTo>
                        <a:pt x="458" y="433"/>
                      </a:lnTo>
                      <a:lnTo>
                        <a:pt x="458" y="438"/>
                      </a:lnTo>
                      <a:lnTo>
                        <a:pt x="456" y="440"/>
                      </a:lnTo>
                      <a:lnTo>
                        <a:pt x="456" y="443"/>
                      </a:lnTo>
                      <a:lnTo>
                        <a:pt x="456" y="447"/>
                      </a:lnTo>
                      <a:lnTo>
                        <a:pt x="456" y="449"/>
                      </a:lnTo>
                      <a:lnTo>
                        <a:pt x="456" y="454"/>
                      </a:lnTo>
                      <a:lnTo>
                        <a:pt x="454" y="457"/>
                      </a:lnTo>
                      <a:lnTo>
                        <a:pt x="454" y="461"/>
                      </a:lnTo>
                      <a:lnTo>
                        <a:pt x="454" y="463"/>
                      </a:lnTo>
                      <a:lnTo>
                        <a:pt x="454" y="466"/>
                      </a:lnTo>
                      <a:lnTo>
                        <a:pt x="454" y="468"/>
                      </a:lnTo>
                      <a:lnTo>
                        <a:pt x="454" y="473"/>
                      </a:lnTo>
                      <a:lnTo>
                        <a:pt x="454" y="475"/>
                      </a:lnTo>
                      <a:lnTo>
                        <a:pt x="454" y="477"/>
                      </a:lnTo>
                      <a:lnTo>
                        <a:pt x="454" y="480"/>
                      </a:lnTo>
                      <a:lnTo>
                        <a:pt x="456" y="480"/>
                      </a:lnTo>
                      <a:lnTo>
                        <a:pt x="456" y="482"/>
                      </a:lnTo>
                      <a:lnTo>
                        <a:pt x="456" y="484"/>
                      </a:lnTo>
                      <a:lnTo>
                        <a:pt x="456" y="487"/>
                      </a:lnTo>
                      <a:lnTo>
                        <a:pt x="458" y="487"/>
                      </a:lnTo>
                      <a:lnTo>
                        <a:pt x="460" y="493"/>
                      </a:lnTo>
                    </a:path>
                  </a:pathLst>
                </a:custGeom>
                <a:grpFill/>
                <a:ln w="1588">
                  <a:noFill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6" name="Freeform 34"/>
              <p:cNvSpPr>
                <a:spLocks/>
              </p:cNvSpPr>
              <p:nvPr/>
            </p:nvSpPr>
            <p:spPr bwMode="auto">
              <a:xfrm>
                <a:off x="2425" y="1108"/>
                <a:ext cx="1142" cy="1004"/>
              </a:xfrm>
              <a:custGeom>
                <a:avLst/>
                <a:gdLst>
                  <a:gd name="T0" fmla="*/ 2147483647 w 798"/>
                  <a:gd name="T1" fmla="*/ 2147483647 h 755"/>
                  <a:gd name="T2" fmla="*/ 2147483647 w 798"/>
                  <a:gd name="T3" fmla="*/ 2147483647 h 755"/>
                  <a:gd name="T4" fmla="*/ 2147483647 w 798"/>
                  <a:gd name="T5" fmla="*/ 2147483647 h 755"/>
                  <a:gd name="T6" fmla="*/ 2147483647 w 798"/>
                  <a:gd name="T7" fmla="*/ 2147483647 h 755"/>
                  <a:gd name="T8" fmla="*/ 2147483647 w 798"/>
                  <a:gd name="T9" fmla="*/ 2147483647 h 755"/>
                  <a:gd name="T10" fmla="*/ 2147483647 w 798"/>
                  <a:gd name="T11" fmla="*/ 2147483647 h 755"/>
                  <a:gd name="T12" fmla="*/ 2147483647 w 798"/>
                  <a:gd name="T13" fmla="*/ 2147483647 h 755"/>
                  <a:gd name="T14" fmla="*/ 2147483647 w 798"/>
                  <a:gd name="T15" fmla="*/ 2147483647 h 755"/>
                  <a:gd name="T16" fmla="*/ 2147483647 w 798"/>
                  <a:gd name="T17" fmla="*/ 2147483647 h 755"/>
                  <a:gd name="T18" fmla="*/ 2147483647 w 798"/>
                  <a:gd name="T19" fmla="*/ 2147483647 h 755"/>
                  <a:gd name="T20" fmla="*/ 2147483647 w 798"/>
                  <a:gd name="T21" fmla="*/ 2147483647 h 755"/>
                  <a:gd name="T22" fmla="*/ 2147483647 w 798"/>
                  <a:gd name="T23" fmla="*/ 2147483647 h 755"/>
                  <a:gd name="T24" fmla="*/ 2147483647 w 798"/>
                  <a:gd name="T25" fmla="*/ 2147483647 h 755"/>
                  <a:gd name="T26" fmla="*/ 2147483647 w 798"/>
                  <a:gd name="T27" fmla="*/ 2147483647 h 755"/>
                  <a:gd name="T28" fmla="*/ 2147483647 w 798"/>
                  <a:gd name="T29" fmla="*/ 2147483647 h 755"/>
                  <a:gd name="T30" fmla="*/ 2147483647 w 798"/>
                  <a:gd name="T31" fmla="*/ 2147483647 h 755"/>
                  <a:gd name="T32" fmla="*/ 2147483647 w 798"/>
                  <a:gd name="T33" fmla="*/ 2147483647 h 755"/>
                  <a:gd name="T34" fmla="*/ 2147483647 w 798"/>
                  <a:gd name="T35" fmla="*/ 2147483647 h 755"/>
                  <a:gd name="T36" fmla="*/ 2147483647 w 798"/>
                  <a:gd name="T37" fmla="*/ 2147483647 h 755"/>
                  <a:gd name="T38" fmla="*/ 2147483647 w 798"/>
                  <a:gd name="T39" fmla="*/ 2147483647 h 755"/>
                  <a:gd name="T40" fmla="*/ 2147483647 w 798"/>
                  <a:gd name="T41" fmla="*/ 2147483647 h 755"/>
                  <a:gd name="T42" fmla="*/ 2147483647 w 798"/>
                  <a:gd name="T43" fmla="*/ 2147483647 h 755"/>
                  <a:gd name="T44" fmla="*/ 2147483647 w 798"/>
                  <a:gd name="T45" fmla="*/ 2147483647 h 755"/>
                  <a:gd name="T46" fmla="*/ 2147483647 w 798"/>
                  <a:gd name="T47" fmla="*/ 2147483647 h 755"/>
                  <a:gd name="T48" fmla="*/ 2147483647 w 798"/>
                  <a:gd name="T49" fmla="*/ 1993330622 h 755"/>
                  <a:gd name="T50" fmla="*/ 2147483647 w 798"/>
                  <a:gd name="T51" fmla="*/ 1818834457 h 755"/>
                  <a:gd name="T52" fmla="*/ 2147483647 w 798"/>
                  <a:gd name="T53" fmla="*/ 1382330718 h 755"/>
                  <a:gd name="T54" fmla="*/ 2147483647 w 798"/>
                  <a:gd name="T55" fmla="*/ 1484909128 h 755"/>
                  <a:gd name="T56" fmla="*/ 2147483647 w 798"/>
                  <a:gd name="T57" fmla="*/ 1932679948 h 755"/>
                  <a:gd name="T58" fmla="*/ 2147483647 w 798"/>
                  <a:gd name="T59" fmla="*/ 2147483647 h 755"/>
                  <a:gd name="T60" fmla="*/ 2147483647 w 798"/>
                  <a:gd name="T61" fmla="*/ 2147483647 h 755"/>
                  <a:gd name="T62" fmla="*/ 2147483647 w 798"/>
                  <a:gd name="T63" fmla="*/ 2147483647 h 755"/>
                  <a:gd name="T64" fmla="*/ 2147483647 w 798"/>
                  <a:gd name="T65" fmla="*/ 2147483647 h 755"/>
                  <a:gd name="T66" fmla="*/ 2147483647 w 798"/>
                  <a:gd name="T67" fmla="*/ 2147483647 h 755"/>
                  <a:gd name="T68" fmla="*/ 2147483647 w 798"/>
                  <a:gd name="T69" fmla="*/ 2147483647 h 755"/>
                  <a:gd name="T70" fmla="*/ 2147483647 w 798"/>
                  <a:gd name="T71" fmla="*/ 2147483647 h 755"/>
                  <a:gd name="T72" fmla="*/ 2147483647 w 798"/>
                  <a:gd name="T73" fmla="*/ 2147483647 h 755"/>
                  <a:gd name="T74" fmla="*/ 2147483647 w 798"/>
                  <a:gd name="T75" fmla="*/ 2147483647 h 755"/>
                  <a:gd name="T76" fmla="*/ 2147483647 w 798"/>
                  <a:gd name="T77" fmla="*/ 2147483647 h 755"/>
                  <a:gd name="T78" fmla="*/ 2147483647 w 798"/>
                  <a:gd name="T79" fmla="*/ 2147483647 h 755"/>
                  <a:gd name="T80" fmla="*/ 2147483647 w 798"/>
                  <a:gd name="T81" fmla="*/ 2147483647 h 755"/>
                  <a:gd name="T82" fmla="*/ 2147483647 w 798"/>
                  <a:gd name="T83" fmla="*/ 1932679948 h 755"/>
                  <a:gd name="T84" fmla="*/ 2147483647 w 798"/>
                  <a:gd name="T85" fmla="*/ 1832514022 h 755"/>
                  <a:gd name="T86" fmla="*/ 2147483647 w 798"/>
                  <a:gd name="T87" fmla="*/ 1858216513 h 755"/>
                  <a:gd name="T88" fmla="*/ 2147483647 w 798"/>
                  <a:gd name="T89" fmla="*/ 1477242433 h 755"/>
                  <a:gd name="T90" fmla="*/ 2147483647 w 798"/>
                  <a:gd name="T91" fmla="*/ 1397363840 h 755"/>
                  <a:gd name="T92" fmla="*/ 2147483647 w 798"/>
                  <a:gd name="T93" fmla="*/ 1189851929 h 755"/>
                  <a:gd name="T94" fmla="*/ 2147483647 w 798"/>
                  <a:gd name="T95" fmla="*/ 894759200 h 755"/>
                  <a:gd name="T96" fmla="*/ 2147483647 w 798"/>
                  <a:gd name="T97" fmla="*/ 454533068 h 755"/>
                  <a:gd name="T98" fmla="*/ 2147483647 w 798"/>
                  <a:gd name="T99" fmla="*/ 642521606 h 755"/>
                  <a:gd name="T100" fmla="*/ 2147483647 w 798"/>
                  <a:gd name="T101" fmla="*/ 328906321 h 755"/>
                  <a:gd name="T102" fmla="*/ 2147483647 w 798"/>
                  <a:gd name="T103" fmla="*/ 372190204 h 755"/>
                  <a:gd name="T104" fmla="*/ 2147483647 w 798"/>
                  <a:gd name="T105" fmla="*/ 267143764 h 755"/>
                  <a:gd name="T106" fmla="*/ 2147483647 w 798"/>
                  <a:gd name="T107" fmla="*/ 285220034 h 755"/>
                  <a:gd name="T108" fmla="*/ 2147483647 w 798"/>
                  <a:gd name="T109" fmla="*/ 249972294 h 755"/>
                  <a:gd name="T110" fmla="*/ 2147483647 w 798"/>
                  <a:gd name="T111" fmla="*/ 430535221 h 755"/>
                  <a:gd name="T112" fmla="*/ 2147483647 w 798"/>
                  <a:gd name="T113" fmla="*/ 151063032 h 755"/>
                  <a:gd name="T114" fmla="*/ 2147483647 w 798"/>
                  <a:gd name="T115" fmla="*/ 235471756 h 755"/>
                  <a:gd name="T116" fmla="*/ 2147483647 w 798"/>
                  <a:gd name="T117" fmla="*/ 338611825 h 755"/>
                  <a:gd name="T118" fmla="*/ 2147483647 w 798"/>
                  <a:gd name="T119" fmla="*/ 454533068 h 755"/>
                  <a:gd name="T120" fmla="*/ 2147483647 w 798"/>
                  <a:gd name="T121" fmla="*/ 610321009 h 755"/>
                  <a:gd name="T122" fmla="*/ 2147483647 w 798"/>
                  <a:gd name="T123" fmla="*/ 1028535987 h 75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8"/>
                  <a:gd name="T187" fmla="*/ 0 h 755"/>
                  <a:gd name="T188" fmla="*/ 798 w 798"/>
                  <a:gd name="T189" fmla="*/ 755 h 75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8" h="755">
                    <a:moveTo>
                      <a:pt x="653" y="394"/>
                    </a:moveTo>
                    <a:lnTo>
                      <a:pt x="649" y="398"/>
                    </a:lnTo>
                    <a:lnTo>
                      <a:pt x="647" y="398"/>
                    </a:lnTo>
                    <a:lnTo>
                      <a:pt x="645" y="403"/>
                    </a:lnTo>
                    <a:lnTo>
                      <a:pt x="647" y="408"/>
                    </a:lnTo>
                    <a:lnTo>
                      <a:pt x="647" y="410"/>
                    </a:lnTo>
                    <a:lnTo>
                      <a:pt x="647" y="412"/>
                    </a:lnTo>
                    <a:lnTo>
                      <a:pt x="647" y="414"/>
                    </a:lnTo>
                    <a:lnTo>
                      <a:pt x="649" y="417"/>
                    </a:lnTo>
                    <a:lnTo>
                      <a:pt x="649" y="419"/>
                    </a:lnTo>
                    <a:lnTo>
                      <a:pt x="651" y="421"/>
                    </a:lnTo>
                    <a:lnTo>
                      <a:pt x="651" y="424"/>
                    </a:lnTo>
                    <a:lnTo>
                      <a:pt x="653" y="426"/>
                    </a:lnTo>
                    <a:lnTo>
                      <a:pt x="653" y="428"/>
                    </a:lnTo>
                    <a:lnTo>
                      <a:pt x="653" y="431"/>
                    </a:lnTo>
                    <a:lnTo>
                      <a:pt x="651" y="431"/>
                    </a:lnTo>
                    <a:lnTo>
                      <a:pt x="651" y="433"/>
                    </a:lnTo>
                    <a:lnTo>
                      <a:pt x="649" y="435"/>
                    </a:lnTo>
                    <a:lnTo>
                      <a:pt x="649" y="438"/>
                    </a:lnTo>
                    <a:lnTo>
                      <a:pt x="647" y="438"/>
                    </a:lnTo>
                    <a:lnTo>
                      <a:pt x="645" y="440"/>
                    </a:lnTo>
                    <a:lnTo>
                      <a:pt x="642" y="442"/>
                    </a:lnTo>
                    <a:lnTo>
                      <a:pt x="640" y="444"/>
                    </a:lnTo>
                    <a:lnTo>
                      <a:pt x="640" y="447"/>
                    </a:lnTo>
                    <a:lnTo>
                      <a:pt x="640" y="449"/>
                    </a:lnTo>
                    <a:lnTo>
                      <a:pt x="638" y="452"/>
                    </a:lnTo>
                    <a:lnTo>
                      <a:pt x="638" y="454"/>
                    </a:lnTo>
                    <a:lnTo>
                      <a:pt x="636" y="454"/>
                    </a:lnTo>
                    <a:lnTo>
                      <a:pt x="636" y="456"/>
                    </a:lnTo>
                    <a:lnTo>
                      <a:pt x="636" y="458"/>
                    </a:lnTo>
                    <a:lnTo>
                      <a:pt x="636" y="461"/>
                    </a:lnTo>
                    <a:lnTo>
                      <a:pt x="636" y="463"/>
                    </a:lnTo>
                    <a:lnTo>
                      <a:pt x="636" y="466"/>
                    </a:lnTo>
                    <a:lnTo>
                      <a:pt x="638" y="468"/>
                    </a:lnTo>
                    <a:lnTo>
                      <a:pt x="638" y="470"/>
                    </a:lnTo>
                    <a:lnTo>
                      <a:pt x="638" y="472"/>
                    </a:lnTo>
                    <a:lnTo>
                      <a:pt x="638" y="475"/>
                    </a:lnTo>
                    <a:lnTo>
                      <a:pt x="636" y="477"/>
                    </a:lnTo>
                    <a:lnTo>
                      <a:pt x="636" y="479"/>
                    </a:lnTo>
                    <a:lnTo>
                      <a:pt x="636" y="482"/>
                    </a:lnTo>
                    <a:lnTo>
                      <a:pt x="636" y="484"/>
                    </a:lnTo>
                    <a:lnTo>
                      <a:pt x="636" y="486"/>
                    </a:lnTo>
                    <a:lnTo>
                      <a:pt x="636" y="488"/>
                    </a:lnTo>
                    <a:lnTo>
                      <a:pt x="636" y="491"/>
                    </a:lnTo>
                    <a:lnTo>
                      <a:pt x="634" y="493"/>
                    </a:lnTo>
                    <a:lnTo>
                      <a:pt x="634" y="496"/>
                    </a:lnTo>
                    <a:lnTo>
                      <a:pt x="634" y="498"/>
                    </a:lnTo>
                    <a:lnTo>
                      <a:pt x="632" y="500"/>
                    </a:lnTo>
                    <a:lnTo>
                      <a:pt x="629" y="502"/>
                    </a:lnTo>
                    <a:lnTo>
                      <a:pt x="627" y="502"/>
                    </a:lnTo>
                    <a:lnTo>
                      <a:pt x="625" y="502"/>
                    </a:lnTo>
                    <a:lnTo>
                      <a:pt x="625" y="500"/>
                    </a:lnTo>
                    <a:lnTo>
                      <a:pt x="625" y="498"/>
                    </a:lnTo>
                    <a:lnTo>
                      <a:pt x="623" y="496"/>
                    </a:lnTo>
                    <a:lnTo>
                      <a:pt x="623" y="493"/>
                    </a:lnTo>
                    <a:lnTo>
                      <a:pt x="623" y="491"/>
                    </a:lnTo>
                    <a:lnTo>
                      <a:pt x="625" y="488"/>
                    </a:lnTo>
                    <a:lnTo>
                      <a:pt x="625" y="486"/>
                    </a:lnTo>
                    <a:lnTo>
                      <a:pt x="625" y="484"/>
                    </a:lnTo>
                    <a:lnTo>
                      <a:pt x="623" y="484"/>
                    </a:lnTo>
                    <a:lnTo>
                      <a:pt x="623" y="486"/>
                    </a:lnTo>
                    <a:lnTo>
                      <a:pt x="621" y="486"/>
                    </a:lnTo>
                    <a:lnTo>
                      <a:pt x="619" y="486"/>
                    </a:lnTo>
                    <a:lnTo>
                      <a:pt x="619" y="488"/>
                    </a:lnTo>
                    <a:lnTo>
                      <a:pt x="616" y="488"/>
                    </a:lnTo>
                    <a:lnTo>
                      <a:pt x="616" y="486"/>
                    </a:lnTo>
                    <a:lnTo>
                      <a:pt x="614" y="486"/>
                    </a:lnTo>
                    <a:lnTo>
                      <a:pt x="614" y="484"/>
                    </a:lnTo>
                    <a:lnTo>
                      <a:pt x="614" y="482"/>
                    </a:lnTo>
                    <a:lnTo>
                      <a:pt x="612" y="482"/>
                    </a:lnTo>
                    <a:lnTo>
                      <a:pt x="612" y="484"/>
                    </a:lnTo>
                    <a:lnTo>
                      <a:pt x="610" y="486"/>
                    </a:lnTo>
                    <a:lnTo>
                      <a:pt x="610" y="488"/>
                    </a:lnTo>
                    <a:lnTo>
                      <a:pt x="608" y="488"/>
                    </a:lnTo>
                    <a:lnTo>
                      <a:pt x="608" y="491"/>
                    </a:lnTo>
                    <a:lnTo>
                      <a:pt x="605" y="493"/>
                    </a:lnTo>
                    <a:lnTo>
                      <a:pt x="603" y="493"/>
                    </a:lnTo>
                    <a:lnTo>
                      <a:pt x="601" y="491"/>
                    </a:lnTo>
                    <a:lnTo>
                      <a:pt x="599" y="491"/>
                    </a:lnTo>
                    <a:lnTo>
                      <a:pt x="597" y="488"/>
                    </a:lnTo>
                    <a:lnTo>
                      <a:pt x="595" y="488"/>
                    </a:lnTo>
                    <a:lnTo>
                      <a:pt x="595" y="486"/>
                    </a:lnTo>
                    <a:lnTo>
                      <a:pt x="592" y="486"/>
                    </a:lnTo>
                    <a:lnTo>
                      <a:pt x="591" y="486"/>
                    </a:lnTo>
                    <a:lnTo>
                      <a:pt x="591" y="484"/>
                    </a:lnTo>
                    <a:lnTo>
                      <a:pt x="588" y="484"/>
                    </a:lnTo>
                    <a:lnTo>
                      <a:pt x="588" y="486"/>
                    </a:lnTo>
                    <a:lnTo>
                      <a:pt x="586" y="486"/>
                    </a:lnTo>
                    <a:lnTo>
                      <a:pt x="586" y="488"/>
                    </a:lnTo>
                    <a:lnTo>
                      <a:pt x="586" y="491"/>
                    </a:lnTo>
                    <a:lnTo>
                      <a:pt x="588" y="491"/>
                    </a:lnTo>
                    <a:lnTo>
                      <a:pt x="588" y="493"/>
                    </a:lnTo>
                    <a:lnTo>
                      <a:pt x="591" y="493"/>
                    </a:lnTo>
                    <a:lnTo>
                      <a:pt x="592" y="496"/>
                    </a:lnTo>
                    <a:lnTo>
                      <a:pt x="595" y="496"/>
                    </a:lnTo>
                    <a:lnTo>
                      <a:pt x="597" y="498"/>
                    </a:lnTo>
                    <a:lnTo>
                      <a:pt x="599" y="498"/>
                    </a:lnTo>
                    <a:lnTo>
                      <a:pt x="599" y="500"/>
                    </a:lnTo>
                    <a:lnTo>
                      <a:pt x="601" y="500"/>
                    </a:lnTo>
                    <a:lnTo>
                      <a:pt x="601" y="502"/>
                    </a:lnTo>
                    <a:lnTo>
                      <a:pt x="601" y="505"/>
                    </a:lnTo>
                    <a:lnTo>
                      <a:pt x="599" y="505"/>
                    </a:lnTo>
                    <a:lnTo>
                      <a:pt x="597" y="505"/>
                    </a:lnTo>
                    <a:lnTo>
                      <a:pt x="595" y="505"/>
                    </a:lnTo>
                    <a:lnTo>
                      <a:pt x="592" y="507"/>
                    </a:lnTo>
                    <a:lnTo>
                      <a:pt x="591" y="507"/>
                    </a:lnTo>
                    <a:lnTo>
                      <a:pt x="588" y="507"/>
                    </a:lnTo>
                    <a:lnTo>
                      <a:pt x="586" y="507"/>
                    </a:lnTo>
                    <a:lnTo>
                      <a:pt x="584" y="507"/>
                    </a:lnTo>
                    <a:lnTo>
                      <a:pt x="582" y="510"/>
                    </a:lnTo>
                    <a:lnTo>
                      <a:pt x="580" y="510"/>
                    </a:lnTo>
                    <a:lnTo>
                      <a:pt x="578" y="510"/>
                    </a:lnTo>
                    <a:lnTo>
                      <a:pt x="575" y="510"/>
                    </a:lnTo>
                    <a:lnTo>
                      <a:pt x="573" y="512"/>
                    </a:lnTo>
                    <a:lnTo>
                      <a:pt x="571" y="512"/>
                    </a:lnTo>
                    <a:lnTo>
                      <a:pt x="569" y="512"/>
                    </a:lnTo>
                    <a:lnTo>
                      <a:pt x="567" y="512"/>
                    </a:lnTo>
                    <a:lnTo>
                      <a:pt x="564" y="514"/>
                    </a:lnTo>
                    <a:lnTo>
                      <a:pt x="562" y="514"/>
                    </a:lnTo>
                    <a:lnTo>
                      <a:pt x="560" y="514"/>
                    </a:lnTo>
                    <a:lnTo>
                      <a:pt x="558" y="514"/>
                    </a:lnTo>
                    <a:lnTo>
                      <a:pt x="556" y="514"/>
                    </a:lnTo>
                    <a:lnTo>
                      <a:pt x="554" y="514"/>
                    </a:lnTo>
                    <a:lnTo>
                      <a:pt x="551" y="514"/>
                    </a:lnTo>
                    <a:lnTo>
                      <a:pt x="549" y="516"/>
                    </a:lnTo>
                    <a:lnTo>
                      <a:pt x="547" y="516"/>
                    </a:lnTo>
                    <a:lnTo>
                      <a:pt x="545" y="516"/>
                    </a:lnTo>
                    <a:lnTo>
                      <a:pt x="543" y="516"/>
                    </a:lnTo>
                    <a:lnTo>
                      <a:pt x="543" y="519"/>
                    </a:lnTo>
                    <a:lnTo>
                      <a:pt x="541" y="519"/>
                    </a:lnTo>
                    <a:lnTo>
                      <a:pt x="537" y="521"/>
                    </a:lnTo>
                    <a:lnTo>
                      <a:pt x="532" y="521"/>
                    </a:lnTo>
                    <a:lnTo>
                      <a:pt x="532" y="523"/>
                    </a:lnTo>
                    <a:lnTo>
                      <a:pt x="532" y="526"/>
                    </a:lnTo>
                    <a:lnTo>
                      <a:pt x="530" y="528"/>
                    </a:lnTo>
                    <a:lnTo>
                      <a:pt x="530" y="530"/>
                    </a:lnTo>
                    <a:lnTo>
                      <a:pt x="530" y="533"/>
                    </a:lnTo>
                    <a:lnTo>
                      <a:pt x="530" y="535"/>
                    </a:lnTo>
                    <a:lnTo>
                      <a:pt x="530" y="537"/>
                    </a:lnTo>
                    <a:lnTo>
                      <a:pt x="528" y="540"/>
                    </a:lnTo>
                    <a:lnTo>
                      <a:pt x="528" y="544"/>
                    </a:lnTo>
                    <a:lnTo>
                      <a:pt x="528" y="546"/>
                    </a:lnTo>
                    <a:lnTo>
                      <a:pt x="526" y="551"/>
                    </a:lnTo>
                    <a:lnTo>
                      <a:pt x="523" y="554"/>
                    </a:lnTo>
                    <a:lnTo>
                      <a:pt x="521" y="560"/>
                    </a:lnTo>
                    <a:lnTo>
                      <a:pt x="517" y="565"/>
                    </a:lnTo>
                    <a:lnTo>
                      <a:pt x="513" y="572"/>
                    </a:lnTo>
                    <a:lnTo>
                      <a:pt x="506" y="579"/>
                    </a:lnTo>
                    <a:lnTo>
                      <a:pt x="502" y="584"/>
                    </a:lnTo>
                    <a:lnTo>
                      <a:pt x="497" y="588"/>
                    </a:lnTo>
                    <a:lnTo>
                      <a:pt x="493" y="595"/>
                    </a:lnTo>
                    <a:lnTo>
                      <a:pt x="489" y="602"/>
                    </a:lnTo>
                    <a:lnTo>
                      <a:pt x="485" y="604"/>
                    </a:lnTo>
                    <a:lnTo>
                      <a:pt x="480" y="609"/>
                    </a:lnTo>
                    <a:lnTo>
                      <a:pt x="476" y="613"/>
                    </a:lnTo>
                    <a:lnTo>
                      <a:pt x="472" y="616"/>
                    </a:lnTo>
                    <a:lnTo>
                      <a:pt x="467" y="621"/>
                    </a:lnTo>
                    <a:lnTo>
                      <a:pt x="463" y="623"/>
                    </a:lnTo>
                    <a:lnTo>
                      <a:pt x="459" y="625"/>
                    </a:lnTo>
                    <a:lnTo>
                      <a:pt x="456" y="627"/>
                    </a:lnTo>
                    <a:lnTo>
                      <a:pt x="454" y="627"/>
                    </a:lnTo>
                    <a:lnTo>
                      <a:pt x="452" y="627"/>
                    </a:lnTo>
                    <a:lnTo>
                      <a:pt x="450" y="627"/>
                    </a:lnTo>
                    <a:lnTo>
                      <a:pt x="448" y="627"/>
                    </a:lnTo>
                    <a:lnTo>
                      <a:pt x="445" y="627"/>
                    </a:lnTo>
                    <a:lnTo>
                      <a:pt x="441" y="627"/>
                    </a:lnTo>
                    <a:lnTo>
                      <a:pt x="437" y="625"/>
                    </a:lnTo>
                    <a:lnTo>
                      <a:pt x="432" y="625"/>
                    </a:lnTo>
                    <a:lnTo>
                      <a:pt x="428" y="623"/>
                    </a:lnTo>
                    <a:lnTo>
                      <a:pt x="424" y="623"/>
                    </a:lnTo>
                    <a:lnTo>
                      <a:pt x="422" y="623"/>
                    </a:lnTo>
                    <a:lnTo>
                      <a:pt x="420" y="621"/>
                    </a:lnTo>
                    <a:lnTo>
                      <a:pt x="417" y="621"/>
                    </a:lnTo>
                    <a:lnTo>
                      <a:pt x="413" y="618"/>
                    </a:lnTo>
                    <a:lnTo>
                      <a:pt x="409" y="618"/>
                    </a:lnTo>
                    <a:lnTo>
                      <a:pt x="404" y="616"/>
                    </a:lnTo>
                    <a:lnTo>
                      <a:pt x="398" y="613"/>
                    </a:lnTo>
                    <a:lnTo>
                      <a:pt x="391" y="609"/>
                    </a:lnTo>
                    <a:lnTo>
                      <a:pt x="387" y="609"/>
                    </a:lnTo>
                    <a:lnTo>
                      <a:pt x="383" y="604"/>
                    </a:lnTo>
                    <a:lnTo>
                      <a:pt x="381" y="602"/>
                    </a:lnTo>
                    <a:lnTo>
                      <a:pt x="376" y="598"/>
                    </a:lnTo>
                    <a:lnTo>
                      <a:pt x="372" y="591"/>
                    </a:lnTo>
                    <a:lnTo>
                      <a:pt x="367" y="581"/>
                    </a:lnTo>
                    <a:lnTo>
                      <a:pt x="367" y="574"/>
                    </a:lnTo>
                    <a:lnTo>
                      <a:pt x="366" y="565"/>
                    </a:lnTo>
                    <a:lnTo>
                      <a:pt x="366" y="558"/>
                    </a:lnTo>
                    <a:lnTo>
                      <a:pt x="366" y="551"/>
                    </a:lnTo>
                    <a:lnTo>
                      <a:pt x="366" y="546"/>
                    </a:lnTo>
                    <a:lnTo>
                      <a:pt x="366" y="542"/>
                    </a:lnTo>
                    <a:lnTo>
                      <a:pt x="366" y="535"/>
                    </a:lnTo>
                    <a:lnTo>
                      <a:pt x="367" y="528"/>
                    </a:lnTo>
                    <a:lnTo>
                      <a:pt x="367" y="521"/>
                    </a:lnTo>
                    <a:lnTo>
                      <a:pt x="367" y="514"/>
                    </a:lnTo>
                    <a:lnTo>
                      <a:pt x="367" y="505"/>
                    </a:lnTo>
                    <a:lnTo>
                      <a:pt x="367" y="496"/>
                    </a:lnTo>
                    <a:lnTo>
                      <a:pt x="367" y="488"/>
                    </a:lnTo>
                    <a:lnTo>
                      <a:pt x="367" y="482"/>
                    </a:lnTo>
                    <a:lnTo>
                      <a:pt x="367" y="470"/>
                    </a:lnTo>
                    <a:lnTo>
                      <a:pt x="367" y="461"/>
                    </a:lnTo>
                    <a:lnTo>
                      <a:pt x="366" y="454"/>
                    </a:lnTo>
                    <a:lnTo>
                      <a:pt x="363" y="447"/>
                    </a:lnTo>
                    <a:lnTo>
                      <a:pt x="359" y="440"/>
                    </a:lnTo>
                    <a:lnTo>
                      <a:pt x="355" y="433"/>
                    </a:lnTo>
                    <a:lnTo>
                      <a:pt x="350" y="431"/>
                    </a:lnTo>
                    <a:lnTo>
                      <a:pt x="346" y="428"/>
                    </a:lnTo>
                    <a:lnTo>
                      <a:pt x="344" y="428"/>
                    </a:lnTo>
                    <a:lnTo>
                      <a:pt x="342" y="428"/>
                    </a:lnTo>
                    <a:lnTo>
                      <a:pt x="339" y="433"/>
                    </a:lnTo>
                    <a:lnTo>
                      <a:pt x="337" y="433"/>
                    </a:lnTo>
                    <a:lnTo>
                      <a:pt x="335" y="438"/>
                    </a:lnTo>
                    <a:lnTo>
                      <a:pt x="333" y="442"/>
                    </a:lnTo>
                    <a:lnTo>
                      <a:pt x="333" y="447"/>
                    </a:lnTo>
                    <a:lnTo>
                      <a:pt x="331" y="452"/>
                    </a:lnTo>
                    <a:lnTo>
                      <a:pt x="331" y="454"/>
                    </a:lnTo>
                    <a:lnTo>
                      <a:pt x="331" y="458"/>
                    </a:lnTo>
                    <a:lnTo>
                      <a:pt x="331" y="461"/>
                    </a:lnTo>
                    <a:lnTo>
                      <a:pt x="331" y="466"/>
                    </a:lnTo>
                    <a:lnTo>
                      <a:pt x="331" y="470"/>
                    </a:lnTo>
                    <a:lnTo>
                      <a:pt x="331" y="475"/>
                    </a:lnTo>
                    <a:lnTo>
                      <a:pt x="333" y="482"/>
                    </a:lnTo>
                    <a:lnTo>
                      <a:pt x="333" y="486"/>
                    </a:lnTo>
                    <a:lnTo>
                      <a:pt x="335" y="491"/>
                    </a:lnTo>
                    <a:lnTo>
                      <a:pt x="335" y="496"/>
                    </a:lnTo>
                    <a:lnTo>
                      <a:pt x="335" y="500"/>
                    </a:lnTo>
                    <a:lnTo>
                      <a:pt x="335" y="507"/>
                    </a:lnTo>
                    <a:lnTo>
                      <a:pt x="335" y="516"/>
                    </a:lnTo>
                    <a:lnTo>
                      <a:pt x="335" y="521"/>
                    </a:lnTo>
                    <a:lnTo>
                      <a:pt x="335" y="530"/>
                    </a:lnTo>
                    <a:lnTo>
                      <a:pt x="333" y="540"/>
                    </a:lnTo>
                    <a:lnTo>
                      <a:pt x="333" y="549"/>
                    </a:lnTo>
                    <a:lnTo>
                      <a:pt x="331" y="558"/>
                    </a:lnTo>
                    <a:lnTo>
                      <a:pt x="331" y="563"/>
                    </a:lnTo>
                    <a:lnTo>
                      <a:pt x="329" y="572"/>
                    </a:lnTo>
                    <a:lnTo>
                      <a:pt x="326" y="579"/>
                    </a:lnTo>
                    <a:lnTo>
                      <a:pt x="326" y="586"/>
                    </a:lnTo>
                    <a:lnTo>
                      <a:pt x="324" y="591"/>
                    </a:lnTo>
                    <a:lnTo>
                      <a:pt x="324" y="595"/>
                    </a:lnTo>
                    <a:lnTo>
                      <a:pt x="324" y="598"/>
                    </a:lnTo>
                    <a:lnTo>
                      <a:pt x="322" y="602"/>
                    </a:lnTo>
                    <a:lnTo>
                      <a:pt x="322" y="604"/>
                    </a:lnTo>
                    <a:lnTo>
                      <a:pt x="320" y="604"/>
                    </a:lnTo>
                    <a:lnTo>
                      <a:pt x="320" y="607"/>
                    </a:lnTo>
                    <a:lnTo>
                      <a:pt x="318" y="609"/>
                    </a:lnTo>
                    <a:lnTo>
                      <a:pt x="316" y="613"/>
                    </a:lnTo>
                    <a:lnTo>
                      <a:pt x="313" y="612"/>
                    </a:lnTo>
                    <a:lnTo>
                      <a:pt x="312" y="612"/>
                    </a:lnTo>
                    <a:lnTo>
                      <a:pt x="309" y="612"/>
                    </a:lnTo>
                    <a:lnTo>
                      <a:pt x="305" y="609"/>
                    </a:lnTo>
                    <a:lnTo>
                      <a:pt x="301" y="604"/>
                    </a:lnTo>
                    <a:lnTo>
                      <a:pt x="296" y="598"/>
                    </a:lnTo>
                    <a:lnTo>
                      <a:pt x="292" y="595"/>
                    </a:lnTo>
                    <a:lnTo>
                      <a:pt x="288" y="591"/>
                    </a:lnTo>
                    <a:lnTo>
                      <a:pt x="283" y="588"/>
                    </a:lnTo>
                    <a:lnTo>
                      <a:pt x="279" y="586"/>
                    </a:lnTo>
                    <a:lnTo>
                      <a:pt x="275" y="584"/>
                    </a:lnTo>
                    <a:lnTo>
                      <a:pt x="271" y="584"/>
                    </a:lnTo>
                    <a:lnTo>
                      <a:pt x="266" y="581"/>
                    </a:lnTo>
                    <a:lnTo>
                      <a:pt x="261" y="581"/>
                    </a:lnTo>
                    <a:lnTo>
                      <a:pt x="257" y="581"/>
                    </a:lnTo>
                    <a:lnTo>
                      <a:pt x="253" y="581"/>
                    </a:lnTo>
                    <a:lnTo>
                      <a:pt x="251" y="581"/>
                    </a:lnTo>
                    <a:lnTo>
                      <a:pt x="251" y="584"/>
                    </a:lnTo>
                    <a:lnTo>
                      <a:pt x="249" y="584"/>
                    </a:lnTo>
                    <a:lnTo>
                      <a:pt x="244" y="588"/>
                    </a:lnTo>
                    <a:lnTo>
                      <a:pt x="242" y="593"/>
                    </a:lnTo>
                    <a:lnTo>
                      <a:pt x="238" y="598"/>
                    </a:lnTo>
                    <a:lnTo>
                      <a:pt x="236" y="604"/>
                    </a:lnTo>
                    <a:lnTo>
                      <a:pt x="234" y="609"/>
                    </a:lnTo>
                    <a:lnTo>
                      <a:pt x="231" y="616"/>
                    </a:lnTo>
                    <a:lnTo>
                      <a:pt x="231" y="621"/>
                    </a:lnTo>
                    <a:lnTo>
                      <a:pt x="231" y="627"/>
                    </a:lnTo>
                    <a:lnTo>
                      <a:pt x="231" y="630"/>
                    </a:lnTo>
                    <a:lnTo>
                      <a:pt x="231" y="637"/>
                    </a:lnTo>
                    <a:lnTo>
                      <a:pt x="231" y="639"/>
                    </a:lnTo>
                    <a:lnTo>
                      <a:pt x="231" y="644"/>
                    </a:lnTo>
                    <a:lnTo>
                      <a:pt x="231" y="646"/>
                    </a:lnTo>
                    <a:lnTo>
                      <a:pt x="231" y="648"/>
                    </a:lnTo>
                    <a:lnTo>
                      <a:pt x="231" y="651"/>
                    </a:lnTo>
                    <a:lnTo>
                      <a:pt x="231" y="653"/>
                    </a:lnTo>
                    <a:lnTo>
                      <a:pt x="231" y="655"/>
                    </a:lnTo>
                    <a:lnTo>
                      <a:pt x="231" y="658"/>
                    </a:lnTo>
                    <a:lnTo>
                      <a:pt x="229" y="662"/>
                    </a:lnTo>
                    <a:lnTo>
                      <a:pt x="227" y="670"/>
                    </a:lnTo>
                    <a:lnTo>
                      <a:pt x="225" y="674"/>
                    </a:lnTo>
                    <a:lnTo>
                      <a:pt x="223" y="679"/>
                    </a:lnTo>
                    <a:lnTo>
                      <a:pt x="223" y="681"/>
                    </a:lnTo>
                    <a:lnTo>
                      <a:pt x="220" y="683"/>
                    </a:lnTo>
                    <a:lnTo>
                      <a:pt x="218" y="685"/>
                    </a:lnTo>
                    <a:lnTo>
                      <a:pt x="218" y="690"/>
                    </a:lnTo>
                    <a:lnTo>
                      <a:pt x="216" y="693"/>
                    </a:lnTo>
                    <a:lnTo>
                      <a:pt x="216" y="697"/>
                    </a:lnTo>
                    <a:lnTo>
                      <a:pt x="214" y="699"/>
                    </a:lnTo>
                    <a:lnTo>
                      <a:pt x="212" y="704"/>
                    </a:lnTo>
                    <a:lnTo>
                      <a:pt x="212" y="706"/>
                    </a:lnTo>
                    <a:lnTo>
                      <a:pt x="210" y="709"/>
                    </a:lnTo>
                    <a:lnTo>
                      <a:pt x="210" y="713"/>
                    </a:lnTo>
                    <a:lnTo>
                      <a:pt x="207" y="715"/>
                    </a:lnTo>
                    <a:lnTo>
                      <a:pt x="206" y="720"/>
                    </a:lnTo>
                    <a:lnTo>
                      <a:pt x="201" y="725"/>
                    </a:lnTo>
                    <a:lnTo>
                      <a:pt x="199" y="729"/>
                    </a:lnTo>
                    <a:lnTo>
                      <a:pt x="195" y="737"/>
                    </a:lnTo>
                    <a:lnTo>
                      <a:pt x="193" y="741"/>
                    </a:lnTo>
                    <a:lnTo>
                      <a:pt x="188" y="748"/>
                    </a:lnTo>
                    <a:lnTo>
                      <a:pt x="184" y="755"/>
                    </a:lnTo>
                    <a:lnTo>
                      <a:pt x="95" y="679"/>
                    </a:lnTo>
                    <a:lnTo>
                      <a:pt x="99" y="676"/>
                    </a:lnTo>
                    <a:lnTo>
                      <a:pt x="101" y="674"/>
                    </a:lnTo>
                    <a:lnTo>
                      <a:pt x="104" y="674"/>
                    </a:lnTo>
                    <a:lnTo>
                      <a:pt x="106" y="671"/>
                    </a:lnTo>
                    <a:lnTo>
                      <a:pt x="108" y="670"/>
                    </a:lnTo>
                    <a:lnTo>
                      <a:pt x="110" y="667"/>
                    </a:lnTo>
                    <a:lnTo>
                      <a:pt x="112" y="665"/>
                    </a:lnTo>
                    <a:lnTo>
                      <a:pt x="115" y="665"/>
                    </a:lnTo>
                    <a:lnTo>
                      <a:pt x="117" y="662"/>
                    </a:lnTo>
                    <a:lnTo>
                      <a:pt x="119" y="662"/>
                    </a:lnTo>
                    <a:lnTo>
                      <a:pt x="121" y="662"/>
                    </a:lnTo>
                    <a:lnTo>
                      <a:pt x="123" y="665"/>
                    </a:lnTo>
                    <a:lnTo>
                      <a:pt x="125" y="665"/>
                    </a:lnTo>
                    <a:lnTo>
                      <a:pt x="125" y="662"/>
                    </a:lnTo>
                    <a:lnTo>
                      <a:pt x="128" y="662"/>
                    </a:lnTo>
                    <a:lnTo>
                      <a:pt x="128" y="660"/>
                    </a:lnTo>
                    <a:lnTo>
                      <a:pt x="130" y="658"/>
                    </a:lnTo>
                    <a:lnTo>
                      <a:pt x="130" y="655"/>
                    </a:lnTo>
                    <a:lnTo>
                      <a:pt x="130" y="653"/>
                    </a:lnTo>
                    <a:lnTo>
                      <a:pt x="132" y="653"/>
                    </a:lnTo>
                    <a:lnTo>
                      <a:pt x="132" y="651"/>
                    </a:lnTo>
                    <a:lnTo>
                      <a:pt x="134" y="648"/>
                    </a:lnTo>
                    <a:lnTo>
                      <a:pt x="136" y="646"/>
                    </a:lnTo>
                    <a:lnTo>
                      <a:pt x="136" y="644"/>
                    </a:lnTo>
                    <a:lnTo>
                      <a:pt x="138" y="644"/>
                    </a:lnTo>
                    <a:lnTo>
                      <a:pt x="141" y="641"/>
                    </a:lnTo>
                    <a:lnTo>
                      <a:pt x="142" y="641"/>
                    </a:lnTo>
                    <a:lnTo>
                      <a:pt x="142" y="639"/>
                    </a:lnTo>
                    <a:lnTo>
                      <a:pt x="145" y="639"/>
                    </a:lnTo>
                    <a:lnTo>
                      <a:pt x="147" y="637"/>
                    </a:lnTo>
                    <a:lnTo>
                      <a:pt x="149" y="635"/>
                    </a:lnTo>
                    <a:lnTo>
                      <a:pt x="149" y="632"/>
                    </a:lnTo>
                    <a:lnTo>
                      <a:pt x="151" y="630"/>
                    </a:lnTo>
                    <a:lnTo>
                      <a:pt x="151" y="627"/>
                    </a:lnTo>
                    <a:lnTo>
                      <a:pt x="153" y="625"/>
                    </a:lnTo>
                    <a:lnTo>
                      <a:pt x="156" y="625"/>
                    </a:lnTo>
                    <a:lnTo>
                      <a:pt x="158" y="623"/>
                    </a:lnTo>
                    <a:lnTo>
                      <a:pt x="160" y="623"/>
                    </a:lnTo>
                    <a:lnTo>
                      <a:pt x="162" y="623"/>
                    </a:lnTo>
                    <a:lnTo>
                      <a:pt x="164" y="623"/>
                    </a:lnTo>
                    <a:lnTo>
                      <a:pt x="169" y="623"/>
                    </a:lnTo>
                    <a:lnTo>
                      <a:pt x="171" y="623"/>
                    </a:lnTo>
                    <a:lnTo>
                      <a:pt x="173" y="623"/>
                    </a:lnTo>
                    <a:lnTo>
                      <a:pt x="175" y="623"/>
                    </a:lnTo>
                    <a:lnTo>
                      <a:pt x="177" y="623"/>
                    </a:lnTo>
                    <a:lnTo>
                      <a:pt x="179" y="623"/>
                    </a:lnTo>
                    <a:lnTo>
                      <a:pt x="188" y="623"/>
                    </a:lnTo>
                    <a:lnTo>
                      <a:pt x="190" y="616"/>
                    </a:lnTo>
                    <a:lnTo>
                      <a:pt x="190" y="613"/>
                    </a:lnTo>
                    <a:lnTo>
                      <a:pt x="193" y="612"/>
                    </a:lnTo>
                    <a:lnTo>
                      <a:pt x="193" y="609"/>
                    </a:lnTo>
                    <a:lnTo>
                      <a:pt x="193" y="607"/>
                    </a:lnTo>
                    <a:lnTo>
                      <a:pt x="193" y="604"/>
                    </a:lnTo>
                    <a:lnTo>
                      <a:pt x="190" y="604"/>
                    </a:lnTo>
                    <a:lnTo>
                      <a:pt x="188" y="604"/>
                    </a:lnTo>
                    <a:lnTo>
                      <a:pt x="186" y="604"/>
                    </a:lnTo>
                    <a:lnTo>
                      <a:pt x="184" y="604"/>
                    </a:lnTo>
                    <a:lnTo>
                      <a:pt x="182" y="604"/>
                    </a:lnTo>
                    <a:lnTo>
                      <a:pt x="179" y="604"/>
                    </a:lnTo>
                    <a:lnTo>
                      <a:pt x="177" y="604"/>
                    </a:lnTo>
                    <a:lnTo>
                      <a:pt x="175" y="602"/>
                    </a:lnTo>
                    <a:lnTo>
                      <a:pt x="173" y="602"/>
                    </a:lnTo>
                    <a:lnTo>
                      <a:pt x="171" y="600"/>
                    </a:lnTo>
                    <a:lnTo>
                      <a:pt x="169" y="600"/>
                    </a:lnTo>
                    <a:lnTo>
                      <a:pt x="169" y="598"/>
                    </a:lnTo>
                    <a:lnTo>
                      <a:pt x="169" y="595"/>
                    </a:lnTo>
                    <a:lnTo>
                      <a:pt x="169" y="593"/>
                    </a:lnTo>
                    <a:lnTo>
                      <a:pt x="169" y="591"/>
                    </a:lnTo>
                    <a:lnTo>
                      <a:pt x="166" y="588"/>
                    </a:lnTo>
                    <a:lnTo>
                      <a:pt x="166" y="586"/>
                    </a:lnTo>
                    <a:lnTo>
                      <a:pt x="164" y="586"/>
                    </a:lnTo>
                    <a:lnTo>
                      <a:pt x="164" y="584"/>
                    </a:lnTo>
                    <a:lnTo>
                      <a:pt x="162" y="584"/>
                    </a:lnTo>
                    <a:lnTo>
                      <a:pt x="160" y="584"/>
                    </a:lnTo>
                    <a:lnTo>
                      <a:pt x="158" y="584"/>
                    </a:lnTo>
                    <a:lnTo>
                      <a:pt x="158" y="581"/>
                    </a:lnTo>
                    <a:lnTo>
                      <a:pt x="156" y="581"/>
                    </a:lnTo>
                    <a:lnTo>
                      <a:pt x="153" y="579"/>
                    </a:lnTo>
                    <a:lnTo>
                      <a:pt x="153" y="577"/>
                    </a:lnTo>
                    <a:lnTo>
                      <a:pt x="151" y="577"/>
                    </a:lnTo>
                    <a:lnTo>
                      <a:pt x="151" y="574"/>
                    </a:lnTo>
                    <a:lnTo>
                      <a:pt x="151" y="572"/>
                    </a:lnTo>
                    <a:lnTo>
                      <a:pt x="151" y="570"/>
                    </a:lnTo>
                    <a:lnTo>
                      <a:pt x="153" y="568"/>
                    </a:lnTo>
                    <a:lnTo>
                      <a:pt x="153" y="565"/>
                    </a:lnTo>
                    <a:lnTo>
                      <a:pt x="153" y="563"/>
                    </a:lnTo>
                    <a:lnTo>
                      <a:pt x="153" y="560"/>
                    </a:lnTo>
                    <a:lnTo>
                      <a:pt x="153" y="558"/>
                    </a:lnTo>
                    <a:lnTo>
                      <a:pt x="153" y="556"/>
                    </a:lnTo>
                    <a:lnTo>
                      <a:pt x="153" y="554"/>
                    </a:lnTo>
                    <a:lnTo>
                      <a:pt x="153" y="551"/>
                    </a:lnTo>
                    <a:lnTo>
                      <a:pt x="151" y="549"/>
                    </a:lnTo>
                    <a:lnTo>
                      <a:pt x="151" y="546"/>
                    </a:lnTo>
                    <a:lnTo>
                      <a:pt x="149" y="546"/>
                    </a:lnTo>
                    <a:lnTo>
                      <a:pt x="149" y="544"/>
                    </a:lnTo>
                    <a:lnTo>
                      <a:pt x="147" y="544"/>
                    </a:lnTo>
                    <a:lnTo>
                      <a:pt x="145" y="544"/>
                    </a:lnTo>
                    <a:lnTo>
                      <a:pt x="142" y="542"/>
                    </a:lnTo>
                    <a:lnTo>
                      <a:pt x="141" y="540"/>
                    </a:lnTo>
                    <a:lnTo>
                      <a:pt x="138" y="537"/>
                    </a:lnTo>
                    <a:lnTo>
                      <a:pt x="136" y="535"/>
                    </a:lnTo>
                    <a:lnTo>
                      <a:pt x="134" y="535"/>
                    </a:lnTo>
                    <a:lnTo>
                      <a:pt x="134" y="533"/>
                    </a:lnTo>
                    <a:lnTo>
                      <a:pt x="132" y="530"/>
                    </a:lnTo>
                    <a:lnTo>
                      <a:pt x="130" y="530"/>
                    </a:lnTo>
                    <a:lnTo>
                      <a:pt x="130" y="528"/>
                    </a:lnTo>
                    <a:lnTo>
                      <a:pt x="128" y="526"/>
                    </a:lnTo>
                    <a:lnTo>
                      <a:pt x="128" y="521"/>
                    </a:lnTo>
                    <a:lnTo>
                      <a:pt x="128" y="519"/>
                    </a:lnTo>
                    <a:lnTo>
                      <a:pt x="128" y="516"/>
                    </a:lnTo>
                    <a:lnTo>
                      <a:pt x="125" y="516"/>
                    </a:lnTo>
                    <a:lnTo>
                      <a:pt x="123" y="514"/>
                    </a:lnTo>
                    <a:lnTo>
                      <a:pt x="121" y="514"/>
                    </a:lnTo>
                    <a:lnTo>
                      <a:pt x="119" y="514"/>
                    </a:lnTo>
                    <a:lnTo>
                      <a:pt x="119" y="512"/>
                    </a:lnTo>
                    <a:lnTo>
                      <a:pt x="119" y="510"/>
                    </a:lnTo>
                    <a:lnTo>
                      <a:pt x="119" y="505"/>
                    </a:lnTo>
                    <a:lnTo>
                      <a:pt x="119" y="502"/>
                    </a:lnTo>
                    <a:lnTo>
                      <a:pt x="119" y="500"/>
                    </a:lnTo>
                    <a:lnTo>
                      <a:pt x="119" y="498"/>
                    </a:lnTo>
                    <a:lnTo>
                      <a:pt x="119" y="496"/>
                    </a:lnTo>
                    <a:lnTo>
                      <a:pt x="119" y="491"/>
                    </a:lnTo>
                    <a:lnTo>
                      <a:pt x="119" y="488"/>
                    </a:lnTo>
                    <a:lnTo>
                      <a:pt x="119" y="486"/>
                    </a:lnTo>
                    <a:lnTo>
                      <a:pt x="119" y="484"/>
                    </a:lnTo>
                    <a:lnTo>
                      <a:pt x="119" y="482"/>
                    </a:lnTo>
                    <a:lnTo>
                      <a:pt x="117" y="479"/>
                    </a:lnTo>
                    <a:lnTo>
                      <a:pt x="117" y="477"/>
                    </a:lnTo>
                    <a:lnTo>
                      <a:pt x="117" y="475"/>
                    </a:lnTo>
                    <a:lnTo>
                      <a:pt x="117" y="472"/>
                    </a:lnTo>
                    <a:lnTo>
                      <a:pt x="117" y="470"/>
                    </a:lnTo>
                    <a:lnTo>
                      <a:pt x="117" y="468"/>
                    </a:lnTo>
                    <a:lnTo>
                      <a:pt x="117" y="466"/>
                    </a:lnTo>
                    <a:lnTo>
                      <a:pt x="119" y="463"/>
                    </a:lnTo>
                    <a:lnTo>
                      <a:pt x="119" y="461"/>
                    </a:lnTo>
                    <a:lnTo>
                      <a:pt x="121" y="461"/>
                    </a:lnTo>
                    <a:lnTo>
                      <a:pt x="123" y="461"/>
                    </a:lnTo>
                    <a:lnTo>
                      <a:pt x="123" y="458"/>
                    </a:lnTo>
                    <a:lnTo>
                      <a:pt x="125" y="458"/>
                    </a:lnTo>
                    <a:lnTo>
                      <a:pt x="128" y="456"/>
                    </a:lnTo>
                    <a:lnTo>
                      <a:pt x="128" y="454"/>
                    </a:lnTo>
                    <a:lnTo>
                      <a:pt x="130" y="454"/>
                    </a:lnTo>
                    <a:lnTo>
                      <a:pt x="130" y="452"/>
                    </a:lnTo>
                    <a:lnTo>
                      <a:pt x="132" y="452"/>
                    </a:lnTo>
                    <a:lnTo>
                      <a:pt x="134" y="452"/>
                    </a:lnTo>
                    <a:lnTo>
                      <a:pt x="136" y="454"/>
                    </a:lnTo>
                    <a:lnTo>
                      <a:pt x="138" y="454"/>
                    </a:lnTo>
                    <a:lnTo>
                      <a:pt x="141" y="456"/>
                    </a:lnTo>
                    <a:lnTo>
                      <a:pt x="142" y="456"/>
                    </a:lnTo>
                    <a:lnTo>
                      <a:pt x="142" y="454"/>
                    </a:lnTo>
                    <a:lnTo>
                      <a:pt x="142" y="452"/>
                    </a:lnTo>
                    <a:lnTo>
                      <a:pt x="142" y="449"/>
                    </a:lnTo>
                    <a:lnTo>
                      <a:pt x="141" y="447"/>
                    </a:lnTo>
                    <a:lnTo>
                      <a:pt x="141" y="444"/>
                    </a:lnTo>
                    <a:lnTo>
                      <a:pt x="138" y="444"/>
                    </a:lnTo>
                    <a:lnTo>
                      <a:pt x="136" y="442"/>
                    </a:lnTo>
                    <a:lnTo>
                      <a:pt x="134" y="442"/>
                    </a:lnTo>
                    <a:lnTo>
                      <a:pt x="132" y="442"/>
                    </a:lnTo>
                    <a:lnTo>
                      <a:pt x="130" y="442"/>
                    </a:lnTo>
                    <a:lnTo>
                      <a:pt x="128" y="442"/>
                    </a:lnTo>
                    <a:lnTo>
                      <a:pt x="128" y="440"/>
                    </a:lnTo>
                    <a:lnTo>
                      <a:pt x="125" y="440"/>
                    </a:lnTo>
                    <a:lnTo>
                      <a:pt x="125" y="438"/>
                    </a:lnTo>
                    <a:lnTo>
                      <a:pt x="123" y="438"/>
                    </a:lnTo>
                    <a:lnTo>
                      <a:pt x="123" y="435"/>
                    </a:lnTo>
                    <a:lnTo>
                      <a:pt x="121" y="435"/>
                    </a:lnTo>
                    <a:lnTo>
                      <a:pt x="119" y="435"/>
                    </a:lnTo>
                    <a:lnTo>
                      <a:pt x="117" y="435"/>
                    </a:lnTo>
                    <a:lnTo>
                      <a:pt x="115" y="435"/>
                    </a:lnTo>
                    <a:lnTo>
                      <a:pt x="112" y="435"/>
                    </a:lnTo>
                    <a:lnTo>
                      <a:pt x="110" y="433"/>
                    </a:lnTo>
                    <a:lnTo>
                      <a:pt x="108" y="433"/>
                    </a:lnTo>
                    <a:lnTo>
                      <a:pt x="106" y="433"/>
                    </a:lnTo>
                    <a:lnTo>
                      <a:pt x="104" y="431"/>
                    </a:lnTo>
                    <a:lnTo>
                      <a:pt x="101" y="431"/>
                    </a:lnTo>
                    <a:lnTo>
                      <a:pt x="99" y="431"/>
                    </a:lnTo>
                    <a:lnTo>
                      <a:pt x="97" y="431"/>
                    </a:lnTo>
                    <a:lnTo>
                      <a:pt x="95" y="431"/>
                    </a:lnTo>
                    <a:lnTo>
                      <a:pt x="93" y="431"/>
                    </a:lnTo>
                    <a:lnTo>
                      <a:pt x="93" y="433"/>
                    </a:lnTo>
                    <a:lnTo>
                      <a:pt x="91" y="433"/>
                    </a:lnTo>
                    <a:lnTo>
                      <a:pt x="88" y="433"/>
                    </a:lnTo>
                    <a:lnTo>
                      <a:pt x="87" y="433"/>
                    </a:lnTo>
                    <a:lnTo>
                      <a:pt x="87" y="435"/>
                    </a:lnTo>
                    <a:lnTo>
                      <a:pt x="84" y="438"/>
                    </a:lnTo>
                    <a:lnTo>
                      <a:pt x="82" y="440"/>
                    </a:lnTo>
                    <a:lnTo>
                      <a:pt x="80" y="442"/>
                    </a:lnTo>
                    <a:lnTo>
                      <a:pt x="78" y="442"/>
                    </a:lnTo>
                    <a:lnTo>
                      <a:pt x="78" y="444"/>
                    </a:lnTo>
                    <a:lnTo>
                      <a:pt x="76" y="444"/>
                    </a:lnTo>
                    <a:lnTo>
                      <a:pt x="76" y="442"/>
                    </a:lnTo>
                    <a:lnTo>
                      <a:pt x="73" y="442"/>
                    </a:lnTo>
                    <a:lnTo>
                      <a:pt x="71" y="442"/>
                    </a:lnTo>
                    <a:lnTo>
                      <a:pt x="69" y="442"/>
                    </a:lnTo>
                    <a:lnTo>
                      <a:pt x="67" y="444"/>
                    </a:lnTo>
                    <a:lnTo>
                      <a:pt x="65" y="444"/>
                    </a:lnTo>
                    <a:lnTo>
                      <a:pt x="63" y="447"/>
                    </a:lnTo>
                    <a:lnTo>
                      <a:pt x="60" y="447"/>
                    </a:lnTo>
                    <a:lnTo>
                      <a:pt x="58" y="447"/>
                    </a:lnTo>
                    <a:lnTo>
                      <a:pt x="56" y="447"/>
                    </a:lnTo>
                    <a:lnTo>
                      <a:pt x="54" y="447"/>
                    </a:lnTo>
                    <a:lnTo>
                      <a:pt x="54" y="444"/>
                    </a:lnTo>
                    <a:lnTo>
                      <a:pt x="54" y="442"/>
                    </a:lnTo>
                    <a:lnTo>
                      <a:pt x="54" y="440"/>
                    </a:lnTo>
                    <a:lnTo>
                      <a:pt x="54" y="438"/>
                    </a:lnTo>
                    <a:lnTo>
                      <a:pt x="54" y="435"/>
                    </a:lnTo>
                    <a:lnTo>
                      <a:pt x="54" y="433"/>
                    </a:lnTo>
                    <a:lnTo>
                      <a:pt x="54" y="431"/>
                    </a:lnTo>
                    <a:lnTo>
                      <a:pt x="54" y="428"/>
                    </a:lnTo>
                    <a:lnTo>
                      <a:pt x="54" y="426"/>
                    </a:lnTo>
                    <a:lnTo>
                      <a:pt x="52" y="424"/>
                    </a:lnTo>
                    <a:lnTo>
                      <a:pt x="50" y="424"/>
                    </a:lnTo>
                    <a:lnTo>
                      <a:pt x="47" y="424"/>
                    </a:lnTo>
                    <a:lnTo>
                      <a:pt x="46" y="424"/>
                    </a:lnTo>
                    <a:lnTo>
                      <a:pt x="43" y="424"/>
                    </a:lnTo>
                    <a:lnTo>
                      <a:pt x="41" y="421"/>
                    </a:lnTo>
                    <a:lnTo>
                      <a:pt x="41" y="419"/>
                    </a:lnTo>
                    <a:lnTo>
                      <a:pt x="39" y="417"/>
                    </a:lnTo>
                    <a:lnTo>
                      <a:pt x="37" y="417"/>
                    </a:lnTo>
                    <a:lnTo>
                      <a:pt x="35" y="417"/>
                    </a:lnTo>
                    <a:lnTo>
                      <a:pt x="32" y="419"/>
                    </a:lnTo>
                    <a:lnTo>
                      <a:pt x="30" y="419"/>
                    </a:lnTo>
                    <a:lnTo>
                      <a:pt x="28" y="419"/>
                    </a:lnTo>
                    <a:lnTo>
                      <a:pt x="26" y="419"/>
                    </a:lnTo>
                    <a:lnTo>
                      <a:pt x="24" y="421"/>
                    </a:lnTo>
                    <a:lnTo>
                      <a:pt x="22" y="421"/>
                    </a:lnTo>
                    <a:lnTo>
                      <a:pt x="19" y="421"/>
                    </a:lnTo>
                    <a:lnTo>
                      <a:pt x="17" y="421"/>
                    </a:lnTo>
                    <a:lnTo>
                      <a:pt x="15" y="421"/>
                    </a:lnTo>
                    <a:lnTo>
                      <a:pt x="13" y="421"/>
                    </a:lnTo>
                    <a:lnTo>
                      <a:pt x="11" y="421"/>
                    </a:lnTo>
                    <a:lnTo>
                      <a:pt x="9" y="421"/>
                    </a:lnTo>
                    <a:lnTo>
                      <a:pt x="6" y="421"/>
                    </a:lnTo>
                    <a:lnTo>
                      <a:pt x="4" y="421"/>
                    </a:lnTo>
                    <a:lnTo>
                      <a:pt x="4" y="419"/>
                    </a:lnTo>
                    <a:lnTo>
                      <a:pt x="2" y="419"/>
                    </a:lnTo>
                    <a:lnTo>
                      <a:pt x="2" y="417"/>
                    </a:lnTo>
                    <a:lnTo>
                      <a:pt x="0" y="414"/>
                    </a:lnTo>
                    <a:lnTo>
                      <a:pt x="0" y="412"/>
                    </a:lnTo>
                    <a:lnTo>
                      <a:pt x="0" y="410"/>
                    </a:lnTo>
                    <a:lnTo>
                      <a:pt x="0" y="408"/>
                    </a:lnTo>
                    <a:lnTo>
                      <a:pt x="2" y="408"/>
                    </a:lnTo>
                    <a:lnTo>
                      <a:pt x="2" y="405"/>
                    </a:lnTo>
                    <a:lnTo>
                      <a:pt x="4" y="403"/>
                    </a:lnTo>
                    <a:lnTo>
                      <a:pt x="6" y="403"/>
                    </a:lnTo>
                    <a:lnTo>
                      <a:pt x="9" y="403"/>
                    </a:lnTo>
                    <a:lnTo>
                      <a:pt x="11" y="403"/>
                    </a:lnTo>
                    <a:lnTo>
                      <a:pt x="13" y="403"/>
                    </a:lnTo>
                    <a:lnTo>
                      <a:pt x="15" y="403"/>
                    </a:lnTo>
                    <a:lnTo>
                      <a:pt x="17" y="403"/>
                    </a:lnTo>
                    <a:lnTo>
                      <a:pt x="19" y="403"/>
                    </a:lnTo>
                    <a:lnTo>
                      <a:pt x="22" y="400"/>
                    </a:lnTo>
                    <a:lnTo>
                      <a:pt x="22" y="398"/>
                    </a:lnTo>
                    <a:lnTo>
                      <a:pt x="22" y="396"/>
                    </a:lnTo>
                    <a:lnTo>
                      <a:pt x="22" y="394"/>
                    </a:lnTo>
                    <a:lnTo>
                      <a:pt x="22" y="391"/>
                    </a:lnTo>
                    <a:lnTo>
                      <a:pt x="22" y="389"/>
                    </a:lnTo>
                    <a:lnTo>
                      <a:pt x="26" y="382"/>
                    </a:lnTo>
                    <a:lnTo>
                      <a:pt x="30" y="373"/>
                    </a:lnTo>
                    <a:lnTo>
                      <a:pt x="32" y="370"/>
                    </a:lnTo>
                    <a:lnTo>
                      <a:pt x="32" y="368"/>
                    </a:lnTo>
                    <a:lnTo>
                      <a:pt x="35" y="366"/>
                    </a:lnTo>
                    <a:lnTo>
                      <a:pt x="35" y="364"/>
                    </a:lnTo>
                    <a:lnTo>
                      <a:pt x="35" y="361"/>
                    </a:lnTo>
                    <a:lnTo>
                      <a:pt x="37" y="359"/>
                    </a:lnTo>
                    <a:lnTo>
                      <a:pt x="37" y="356"/>
                    </a:lnTo>
                    <a:lnTo>
                      <a:pt x="37" y="354"/>
                    </a:lnTo>
                    <a:lnTo>
                      <a:pt x="39" y="352"/>
                    </a:lnTo>
                    <a:lnTo>
                      <a:pt x="39" y="350"/>
                    </a:lnTo>
                    <a:lnTo>
                      <a:pt x="41" y="347"/>
                    </a:lnTo>
                    <a:lnTo>
                      <a:pt x="43" y="347"/>
                    </a:lnTo>
                    <a:lnTo>
                      <a:pt x="43" y="345"/>
                    </a:lnTo>
                    <a:lnTo>
                      <a:pt x="46" y="345"/>
                    </a:lnTo>
                    <a:lnTo>
                      <a:pt x="47" y="345"/>
                    </a:lnTo>
                    <a:lnTo>
                      <a:pt x="50" y="345"/>
                    </a:lnTo>
                    <a:lnTo>
                      <a:pt x="52" y="342"/>
                    </a:lnTo>
                    <a:lnTo>
                      <a:pt x="54" y="342"/>
                    </a:lnTo>
                    <a:lnTo>
                      <a:pt x="56" y="342"/>
                    </a:lnTo>
                    <a:lnTo>
                      <a:pt x="58" y="342"/>
                    </a:lnTo>
                    <a:lnTo>
                      <a:pt x="60" y="342"/>
                    </a:lnTo>
                    <a:lnTo>
                      <a:pt x="63" y="342"/>
                    </a:lnTo>
                    <a:lnTo>
                      <a:pt x="63" y="345"/>
                    </a:lnTo>
                    <a:lnTo>
                      <a:pt x="65" y="345"/>
                    </a:lnTo>
                    <a:lnTo>
                      <a:pt x="67" y="345"/>
                    </a:lnTo>
                    <a:lnTo>
                      <a:pt x="67" y="347"/>
                    </a:lnTo>
                    <a:lnTo>
                      <a:pt x="69" y="347"/>
                    </a:lnTo>
                    <a:lnTo>
                      <a:pt x="71" y="347"/>
                    </a:lnTo>
                    <a:lnTo>
                      <a:pt x="73" y="350"/>
                    </a:lnTo>
                    <a:lnTo>
                      <a:pt x="76" y="350"/>
                    </a:lnTo>
                    <a:lnTo>
                      <a:pt x="78" y="350"/>
                    </a:lnTo>
                    <a:lnTo>
                      <a:pt x="80" y="352"/>
                    </a:lnTo>
                    <a:lnTo>
                      <a:pt x="82" y="352"/>
                    </a:lnTo>
                    <a:lnTo>
                      <a:pt x="84" y="354"/>
                    </a:lnTo>
                    <a:lnTo>
                      <a:pt x="84" y="356"/>
                    </a:lnTo>
                    <a:lnTo>
                      <a:pt x="84" y="359"/>
                    </a:lnTo>
                    <a:lnTo>
                      <a:pt x="87" y="361"/>
                    </a:lnTo>
                    <a:lnTo>
                      <a:pt x="87" y="364"/>
                    </a:lnTo>
                    <a:lnTo>
                      <a:pt x="84" y="366"/>
                    </a:lnTo>
                    <a:lnTo>
                      <a:pt x="84" y="368"/>
                    </a:lnTo>
                    <a:lnTo>
                      <a:pt x="84" y="370"/>
                    </a:lnTo>
                    <a:lnTo>
                      <a:pt x="84" y="373"/>
                    </a:lnTo>
                    <a:lnTo>
                      <a:pt x="84" y="375"/>
                    </a:lnTo>
                    <a:lnTo>
                      <a:pt x="84" y="377"/>
                    </a:lnTo>
                    <a:lnTo>
                      <a:pt x="84" y="380"/>
                    </a:lnTo>
                    <a:lnTo>
                      <a:pt x="84" y="382"/>
                    </a:lnTo>
                    <a:lnTo>
                      <a:pt x="84" y="385"/>
                    </a:lnTo>
                    <a:lnTo>
                      <a:pt x="84" y="386"/>
                    </a:lnTo>
                    <a:lnTo>
                      <a:pt x="84" y="389"/>
                    </a:lnTo>
                    <a:lnTo>
                      <a:pt x="84" y="391"/>
                    </a:lnTo>
                    <a:lnTo>
                      <a:pt x="84" y="394"/>
                    </a:lnTo>
                    <a:lnTo>
                      <a:pt x="87" y="394"/>
                    </a:lnTo>
                    <a:lnTo>
                      <a:pt x="87" y="396"/>
                    </a:lnTo>
                    <a:lnTo>
                      <a:pt x="88" y="396"/>
                    </a:lnTo>
                    <a:lnTo>
                      <a:pt x="91" y="394"/>
                    </a:lnTo>
                    <a:lnTo>
                      <a:pt x="93" y="394"/>
                    </a:lnTo>
                    <a:lnTo>
                      <a:pt x="93" y="391"/>
                    </a:lnTo>
                    <a:lnTo>
                      <a:pt x="95" y="391"/>
                    </a:lnTo>
                    <a:lnTo>
                      <a:pt x="95" y="389"/>
                    </a:lnTo>
                    <a:lnTo>
                      <a:pt x="97" y="389"/>
                    </a:lnTo>
                    <a:lnTo>
                      <a:pt x="97" y="386"/>
                    </a:lnTo>
                    <a:lnTo>
                      <a:pt x="99" y="386"/>
                    </a:lnTo>
                    <a:lnTo>
                      <a:pt x="99" y="385"/>
                    </a:lnTo>
                    <a:lnTo>
                      <a:pt x="101" y="382"/>
                    </a:lnTo>
                    <a:lnTo>
                      <a:pt x="101" y="380"/>
                    </a:lnTo>
                    <a:lnTo>
                      <a:pt x="104" y="380"/>
                    </a:lnTo>
                    <a:lnTo>
                      <a:pt x="106" y="380"/>
                    </a:lnTo>
                    <a:lnTo>
                      <a:pt x="108" y="380"/>
                    </a:lnTo>
                    <a:lnTo>
                      <a:pt x="110" y="380"/>
                    </a:lnTo>
                    <a:lnTo>
                      <a:pt x="112" y="382"/>
                    </a:lnTo>
                    <a:lnTo>
                      <a:pt x="112" y="385"/>
                    </a:lnTo>
                    <a:lnTo>
                      <a:pt x="112" y="386"/>
                    </a:lnTo>
                    <a:lnTo>
                      <a:pt x="112" y="389"/>
                    </a:lnTo>
                    <a:lnTo>
                      <a:pt x="112" y="391"/>
                    </a:lnTo>
                    <a:lnTo>
                      <a:pt x="112" y="394"/>
                    </a:lnTo>
                    <a:lnTo>
                      <a:pt x="112" y="396"/>
                    </a:lnTo>
                    <a:lnTo>
                      <a:pt x="112" y="398"/>
                    </a:lnTo>
                    <a:lnTo>
                      <a:pt x="112" y="400"/>
                    </a:lnTo>
                    <a:lnTo>
                      <a:pt x="112" y="403"/>
                    </a:lnTo>
                    <a:lnTo>
                      <a:pt x="112" y="405"/>
                    </a:lnTo>
                    <a:lnTo>
                      <a:pt x="112" y="408"/>
                    </a:lnTo>
                    <a:lnTo>
                      <a:pt x="112" y="410"/>
                    </a:lnTo>
                    <a:lnTo>
                      <a:pt x="112" y="412"/>
                    </a:lnTo>
                    <a:lnTo>
                      <a:pt x="112" y="414"/>
                    </a:lnTo>
                    <a:lnTo>
                      <a:pt x="115" y="414"/>
                    </a:lnTo>
                    <a:lnTo>
                      <a:pt x="117" y="417"/>
                    </a:lnTo>
                    <a:lnTo>
                      <a:pt x="119" y="419"/>
                    </a:lnTo>
                    <a:lnTo>
                      <a:pt x="121" y="421"/>
                    </a:lnTo>
                    <a:lnTo>
                      <a:pt x="123" y="424"/>
                    </a:lnTo>
                    <a:lnTo>
                      <a:pt x="125" y="424"/>
                    </a:lnTo>
                    <a:lnTo>
                      <a:pt x="125" y="426"/>
                    </a:lnTo>
                    <a:lnTo>
                      <a:pt x="128" y="426"/>
                    </a:lnTo>
                    <a:lnTo>
                      <a:pt x="130" y="428"/>
                    </a:lnTo>
                    <a:lnTo>
                      <a:pt x="132" y="431"/>
                    </a:lnTo>
                    <a:lnTo>
                      <a:pt x="134" y="433"/>
                    </a:lnTo>
                    <a:lnTo>
                      <a:pt x="136" y="433"/>
                    </a:lnTo>
                    <a:lnTo>
                      <a:pt x="136" y="435"/>
                    </a:lnTo>
                    <a:lnTo>
                      <a:pt x="138" y="435"/>
                    </a:lnTo>
                    <a:lnTo>
                      <a:pt x="141" y="435"/>
                    </a:lnTo>
                    <a:lnTo>
                      <a:pt x="142" y="435"/>
                    </a:lnTo>
                    <a:lnTo>
                      <a:pt x="145" y="435"/>
                    </a:lnTo>
                    <a:lnTo>
                      <a:pt x="147" y="435"/>
                    </a:lnTo>
                    <a:lnTo>
                      <a:pt x="149" y="435"/>
                    </a:lnTo>
                    <a:lnTo>
                      <a:pt x="151" y="435"/>
                    </a:lnTo>
                    <a:lnTo>
                      <a:pt x="153" y="435"/>
                    </a:lnTo>
                    <a:lnTo>
                      <a:pt x="156" y="435"/>
                    </a:lnTo>
                    <a:lnTo>
                      <a:pt x="156" y="433"/>
                    </a:lnTo>
                    <a:lnTo>
                      <a:pt x="158" y="433"/>
                    </a:lnTo>
                    <a:lnTo>
                      <a:pt x="158" y="431"/>
                    </a:lnTo>
                    <a:lnTo>
                      <a:pt x="160" y="431"/>
                    </a:lnTo>
                    <a:lnTo>
                      <a:pt x="162" y="428"/>
                    </a:lnTo>
                    <a:lnTo>
                      <a:pt x="164" y="428"/>
                    </a:lnTo>
                    <a:lnTo>
                      <a:pt x="166" y="428"/>
                    </a:lnTo>
                    <a:lnTo>
                      <a:pt x="166" y="431"/>
                    </a:lnTo>
                    <a:lnTo>
                      <a:pt x="169" y="431"/>
                    </a:lnTo>
                    <a:lnTo>
                      <a:pt x="169" y="433"/>
                    </a:lnTo>
                    <a:lnTo>
                      <a:pt x="171" y="435"/>
                    </a:lnTo>
                    <a:lnTo>
                      <a:pt x="171" y="438"/>
                    </a:lnTo>
                    <a:lnTo>
                      <a:pt x="173" y="438"/>
                    </a:lnTo>
                    <a:lnTo>
                      <a:pt x="173" y="440"/>
                    </a:lnTo>
                    <a:lnTo>
                      <a:pt x="173" y="442"/>
                    </a:lnTo>
                    <a:lnTo>
                      <a:pt x="173" y="444"/>
                    </a:lnTo>
                    <a:lnTo>
                      <a:pt x="175" y="447"/>
                    </a:lnTo>
                    <a:lnTo>
                      <a:pt x="175" y="449"/>
                    </a:lnTo>
                    <a:lnTo>
                      <a:pt x="175" y="452"/>
                    </a:lnTo>
                    <a:lnTo>
                      <a:pt x="175" y="454"/>
                    </a:lnTo>
                    <a:lnTo>
                      <a:pt x="175" y="456"/>
                    </a:lnTo>
                    <a:lnTo>
                      <a:pt x="175" y="458"/>
                    </a:lnTo>
                    <a:lnTo>
                      <a:pt x="173" y="458"/>
                    </a:lnTo>
                    <a:lnTo>
                      <a:pt x="173" y="461"/>
                    </a:lnTo>
                    <a:lnTo>
                      <a:pt x="171" y="461"/>
                    </a:lnTo>
                    <a:lnTo>
                      <a:pt x="169" y="461"/>
                    </a:lnTo>
                    <a:lnTo>
                      <a:pt x="166" y="461"/>
                    </a:lnTo>
                    <a:lnTo>
                      <a:pt x="164" y="461"/>
                    </a:lnTo>
                    <a:lnTo>
                      <a:pt x="162" y="463"/>
                    </a:lnTo>
                    <a:lnTo>
                      <a:pt x="162" y="466"/>
                    </a:lnTo>
                    <a:lnTo>
                      <a:pt x="162" y="468"/>
                    </a:lnTo>
                    <a:lnTo>
                      <a:pt x="162" y="470"/>
                    </a:lnTo>
                    <a:lnTo>
                      <a:pt x="162" y="472"/>
                    </a:lnTo>
                    <a:lnTo>
                      <a:pt x="162" y="475"/>
                    </a:lnTo>
                    <a:lnTo>
                      <a:pt x="162" y="477"/>
                    </a:lnTo>
                    <a:lnTo>
                      <a:pt x="162" y="479"/>
                    </a:lnTo>
                    <a:lnTo>
                      <a:pt x="164" y="479"/>
                    </a:lnTo>
                    <a:lnTo>
                      <a:pt x="164" y="477"/>
                    </a:lnTo>
                    <a:lnTo>
                      <a:pt x="166" y="477"/>
                    </a:lnTo>
                    <a:lnTo>
                      <a:pt x="169" y="477"/>
                    </a:lnTo>
                    <a:lnTo>
                      <a:pt x="169" y="479"/>
                    </a:lnTo>
                    <a:lnTo>
                      <a:pt x="169" y="482"/>
                    </a:lnTo>
                    <a:lnTo>
                      <a:pt x="171" y="482"/>
                    </a:lnTo>
                    <a:lnTo>
                      <a:pt x="171" y="479"/>
                    </a:lnTo>
                    <a:lnTo>
                      <a:pt x="171" y="477"/>
                    </a:lnTo>
                    <a:lnTo>
                      <a:pt x="173" y="477"/>
                    </a:lnTo>
                    <a:lnTo>
                      <a:pt x="173" y="475"/>
                    </a:lnTo>
                    <a:lnTo>
                      <a:pt x="175" y="475"/>
                    </a:lnTo>
                    <a:lnTo>
                      <a:pt x="177" y="477"/>
                    </a:lnTo>
                    <a:lnTo>
                      <a:pt x="177" y="479"/>
                    </a:lnTo>
                    <a:lnTo>
                      <a:pt x="179" y="482"/>
                    </a:lnTo>
                    <a:lnTo>
                      <a:pt x="182" y="482"/>
                    </a:lnTo>
                    <a:lnTo>
                      <a:pt x="184" y="482"/>
                    </a:lnTo>
                    <a:lnTo>
                      <a:pt x="184" y="479"/>
                    </a:lnTo>
                    <a:lnTo>
                      <a:pt x="186" y="479"/>
                    </a:lnTo>
                    <a:lnTo>
                      <a:pt x="186" y="477"/>
                    </a:lnTo>
                    <a:lnTo>
                      <a:pt x="186" y="475"/>
                    </a:lnTo>
                    <a:lnTo>
                      <a:pt x="186" y="472"/>
                    </a:lnTo>
                    <a:lnTo>
                      <a:pt x="188" y="472"/>
                    </a:lnTo>
                    <a:lnTo>
                      <a:pt x="188" y="470"/>
                    </a:lnTo>
                    <a:lnTo>
                      <a:pt x="190" y="470"/>
                    </a:lnTo>
                    <a:lnTo>
                      <a:pt x="190" y="468"/>
                    </a:lnTo>
                    <a:lnTo>
                      <a:pt x="193" y="468"/>
                    </a:lnTo>
                    <a:lnTo>
                      <a:pt x="195" y="468"/>
                    </a:lnTo>
                    <a:lnTo>
                      <a:pt x="197" y="468"/>
                    </a:lnTo>
                    <a:lnTo>
                      <a:pt x="199" y="468"/>
                    </a:lnTo>
                    <a:lnTo>
                      <a:pt x="201" y="468"/>
                    </a:lnTo>
                    <a:lnTo>
                      <a:pt x="203" y="468"/>
                    </a:lnTo>
                    <a:lnTo>
                      <a:pt x="210" y="463"/>
                    </a:lnTo>
                    <a:lnTo>
                      <a:pt x="218" y="466"/>
                    </a:lnTo>
                    <a:lnTo>
                      <a:pt x="220" y="466"/>
                    </a:lnTo>
                    <a:lnTo>
                      <a:pt x="223" y="463"/>
                    </a:lnTo>
                    <a:lnTo>
                      <a:pt x="225" y="463"/>
                    </a:lnTo>
                    <a:lnTo>
                      <a:pt x="225" y="461"/>
                    </a:lnTo>
                    <a:lnTo>
                      <a:pt x="225" y="458"/>
                    </a:lnTo>
                    <a:lnTo>
                      <a:pt x="227" y="458"/>
                    </a:lnTo>
                    <a:lnTo>
                      <a:pt x="227" y="456"/>
                    </a:lnTo>
                    <a:lnTo>
                      <a:pt x="227" y="454"/>
                    </a:lnTo>
                    <a:lnTo>
                      <a:pt x="227" y="452"/>
                    </a:lnTo>
                    <a:lnTo>
                      <a:pt x="229" y="452"/>
                    </a:lnTo>
                    <a:lnTo>
                      <a:pt x="229" y="449"/>
                    </a:lnTo>
                    <a:lnTo>
                      <a:pt x="229" y="447"/>
                    </a:lnTo>
                    <a:lnTo>
                      <a:pt x="231" y="444"/>
                    </a:lnTo>
                    <a:lnTo>
                      <a:pt x="231" y="442"/>
                    </a:lnTo>
                    <a:lnTo>
                      <a:pt x="231" y="440"/>
                    </a:lnTo>
                    <a:lnTo>
                      <a:pt x="231" y="438"/>
                    </a:lnTo>
                    <a:lnTo>
                      <a:pt x="234" y="438"/>
                    </a:lnTo>
                    <a:lnTo>
                      <a:pt x="234" y="435"/>
                    </a:lnTo>
                    <a:lnTo>
                      <a:pt x="236" y="433"/>
                    </a:lnTo>
                    <a:lnTo>
                      <a:pt x="236" y="431"/>
                    </a:lnTo>
                    <a:lnTo>
                      <a:pt x="236" y="428"/>
                    </a:lnTo>
                    <a:lnTo>
                      <a:pt x="238" y="426"/>
                    </a:lnTo>
                    <a:lnTo>
                      <a:pt x="238" y="424"/>
                    </a:lnTo>
                    <a:lnTo>
                      <a:pt x="240" y="421"/>
                    </a:lnTo>
                    <a:lnTo>
                      <a:pt x="240" y="419"/>
                    </a:lnTo>
                    <a:lnTo>
                      <a:pt x="240" y="417"/>
                    </a:lnTo>
                    <a:lnTo>
                      <a:pt x="242" y="417"/>
                    </a:lnTo>
                    <a:lnTo>
                      <a:pt x="242" y="414"/>
                    </a:lnTo>
                    <a:lnTo>
                      <a:pt x="244" y="412"/>
                    </a:lnTo>
                    <a:lnTo>
                      <a:pt x="244" y="410"/>
                    </a:lnTo>
                    <a:lnTo>
                      <a:pt x="247" y="408"/>
                    </a:lnTo>
                    <a:lnTo>
                      <a:pt x="247" y="405"/>
                    </a:lnTo>
                    <a:lnTo>
                      <a:pt x="249" y="403"/>
                    </a:lnTo>
                    <a:lnTo>
                      <a:pt x="249" y="400"/>
                    </a:lnTo>
                    <a:lnTo>
                      <a:pt x="251" y="398"/>
                    </a:lnTo>
                    <a:lnTo>
                      <a:pt x="251" y="396"/>
                    </a:lnTo>
                    <a:lnTo>
                      <a:pt x="253" y="394"/>
                    </a:lnTo>
                    <a:lnTo>
                      <a:pt x="253" y="391"/>
                    </a:lnTo>
                    <a:lnTo>
                      <a:pt x="253" y="389"/>
                    </a:lnTo>
                    <a:lnTo>
                      <a:pt x="255" y="389"/>
                    </a:lnTo>
                    <a:lnTo>
                      <a:pt x="255" y="386"/>
                    </a:lnTo>
                    <a:lnTo>
                      <a:pt x="255" y="385"/>
                    </a:lnTo>
                    <a:lnTo>
                      <a:pt x="257" y="382"/>
                    </a:lnTo>
                    <a:lnTo>
                      <a:pt x="257" y="380"/>
                    </a:lnTo>
                    <a:lnTo>
                      <a:pt x="257" y="377"/>
                    </a:lnTo>
                    <a:lnTo>
                      <a:pt x="257" y="375"/>
                    </a:lnTo>
                    <a:lnTo>
                      <a:pt x="257" y="373"/>
                    </a:lnTo>
                    <a:lnTo>
                      <a:pt x="257" y="370"/>
                    </a:lnTo>
                    <a:lnTo>
                      <a:pt x="257" y="368"/>
                    </a:lnTo>
                    <a:lnTo>
                      <a:pt x="257" y="366"/>
                    </a:lnTo>
                    <a:lnTo>
                      <a:pt x="257" y="364"/>
                    </a:lnTo>
                    <a:lnTo>
                      <a:pt x="257" y="361"/>
                    </a:lnTo>
                    <a:lnTo>
                      <a:pt x="257" y="359"/>
                    </a:lnTo>
                    <a:lnTo>
                      <a:pt x="260" y="359"/>
                    </a:lnTo>
                    <a:lnTo>
                      <a:pt x="260" y="356"/>
                    </a:lnTo>
                    <a:lnTo>
                      <a:pt x="261" y="354"/>
                    </a:lnTo>
                    <a:lnTo>
                      <a:pt x="261" y="352"/>
                    </a:lnTo>
                    <a:lnTo>
                      <a:pt x="264" y="352"/>
                    </a:lnTo>
                    <a:lnTo>
                      <a:pt x="266" y="350"/>
                    </a:lnTo>
                    <a:lnTo>
                      <a:pt x="268" y="347"/>
                    </a:lnTo>
                    <a:lnTo>
                      <a:pt x="268" y="345"/>
                    </a:lnTo>
                    <a:lnTo>
                      <a:pt x="271" y="345"/>
                    </a:lnTo>
                    <a:lnTo>
                      <a:pt x="272" y="342"/>
                    </a:lnTo>
                    <a:lnTo>
                      <a:pt x="272" y="341"/>
                    </a:lnTo>
                    <a:lnTo>
                      <a:pt x="275" y="338"/>
                    </a:lnTo>
                    <a:lnTo>
                      <a:pt x="277" y="336"/>
                    </a:lnTo>
                    <a:lnTo>
                      <a:pt x="277" y="333"/>
                    </a:lnTo>
                    <a:lnTo>
                      <a:pt x="279" y="331"/>
                    </a:lnTo>
                    <a:lnTo>
                      <a:pt x="279" y="329"/>
                    </a:lnTo>
                    <a:lnTo>
                      <a:pt x="279" y="327"/>
                    </a:lnTo>
                    <a:lnTo>
                      <a:pt x="279" y="324"/>
                    </a:lnTo>
                    <a:lnTo>
                      <a:pt x="279" y="322"/>
                    </a:lnTo>
                    <a:lnTo>
                      <a:pt x="279" y="319"/>
                    </a:lnTo>
                    <a:lnTo>
                      <a:pt x="277" y="317"/>
                    </a:lnTo>
                    <a:lnTo>
                      <a:pt x="275" y="317"/>
                    </a:lnTo>
                    <a:lnTo>
                      <a:pt x="272" y="315"/>
                    </a:lnTo>
                    <a:lnTo>
                      <a:pt x="271" y="313"/>
                    </a:lnTo>
                    <a:lnTo>
                      <a:pt x="271" y="310"/>
                    </a:lnTo>
                    <a:lnTo>
                      <a:pt x="272" y="310"/>
                    </a:lnTo>
                    <a:lnTo>
                      <a:pt x="272" y="308"/>
                    </a:lnTo>
                    <a:lnTo>
                      <a:pt x="275" y="308"/>
                    </a:lnTo>
                    <a:lnTo>
                      <a:pt x="277" y="308"/>
                    </a:lnTo>
                    <a:lnTo>
                      <a:pt x="279" y="308"/>
                    </a:lnTo>
                    <a:lnTo>
                      <a:pt x="281" y="310"/>
                    </a:lnTo>
                    <a:lnTo>
                      <a:pt x="283" y="310"/>
                    </a:lnTo>
                    <a:lnTo>
                      <a:pt x="285" y="310"/>
                    </a:lnTo>
                    <a:lnTo>
                      <a:pt x="288" y="310"/>
                    </a:lnTo>
                    <a:lnTo>
                      <a:pt x="290" y="310"/>
                    </a:lnTo>
                    <a:lnTo>
                      <a:pt x="292" y="310"/>
                    </a:lnTo>
                    <a:lnTo>
                      <a:pt x="294" y="310"/>
                    </a:lnTo>
                    <a:lnTo>
                      <a:pt x="296" y="308"/>
                    </a:lnTo>
                    <a:lnTo>
                      <a:pt x="298" y="308"/>
                    </a:lnTo>
                    <a:lnTo>
                      <a:pt x="301" y="308"/>
                    </a:lnTo>
                    <a:lnTo>
                      <a:pt x="301" y="306"/>
                    </a:lnTo>
                    <a:lnTo>
                      <a:pt x="303" y="306"/>
                    </a:lnTo>
                    <a:lnTo>
                      <a:pt x="303" y="303"/>
                    </a:lnTo>
                    <a:lnTo>
                      <a:pt x="301" y="301"/>
                    </a:lnTo>
                    <a:lnTo>
                      <a:pt x="301" y="299"/>
                    </a:lnTo>
                    <a:lnTo>
                      <a:pt x="298" y="299"/>
                    </a:lnTo>
                    <a:lnTo>
                      <a:pt x="296" y="301"/>
                    </a:lnTo>
                    <a:lnTo>
                      <a:pt x="294" y="301"/>
                    </a:lnTo>
                    <a:lnTo>
                      <a:pt x="292" y="301"/>
                    </a:lnTo>
                    <a:lnTo>
                      <a:pt x="290" y="301"/>
                    </a:lnTo>
                    <a:lnTo>
                      <a:pt x="290" y="299"/>
                    </a:lnTo>
                    <a:lnTo>
                      <a:pt x="288" y="299"/>
                    </a:lnTo>
                    <a:lnTo>
                      <a:pt x="285" y="299"/>
                    </a:lnTo>
                    <a:lnTo>
                      <a:pt x="283" y="299"/>
                    </a:lnTo>
                    <a:lnTo>
                      <a:pt x="281" y="299"/>
                    </a:lnTo>
                    <a:lnTo>
                      <a:pt x="279" y="299"/>
                    </a:lnTo>
                    <a:lnTo>
                      <a:pt x="277" y="296"/>
                    </a:lnTo>
                    <a:lnTo>
                      <a:pt x="277" y="294"/>
                    </a:lnTo>
                    <a:lnTo>
                      <a:pt x="275" y="294"/>
                    </a:lnTo>
                    <a:lnTo>
                      <a:pt x="275" y="292"/>
                    </a:lnTo>
                    <a:lnTo>
                      <a:pt x="275" y="289"/>
                    </a:lnTo>
                    <a:lnTo>
                      <a:pt x="275" y="287"/>
                    </a:lnTo>
                    <a:lnTo>
                      <a:pt x="275" y="285"/>
                    </a:lnTo>
                    <a:lnTo>
                      <a:pt x="275" y="283"/>
                    </a:lnTo>
                    <a:lnTo>
                      <a:pt x="277" y="283"/>
                    </a:lnTo>
                    <a:lnTo>
                      <a:pt x="277" y="280"/>
                    </a:lnTo>
                    <a:lnTo>
                      <a:pt x="277" y="278"/>
                    </a:lnTo>
                    <a:lnTo>
                      <a:pt x="277" y="275"/>
                    </a:lnTo>
                    <a:lnTo>
                      <a:pt x="277" y="273"/>
                    </a:lnTo>
                    <a:lnTo>
                      <a:pt x="277" y="271"/>
                    </a:lnTo>
                    <a:lnTo>
                      <a:pt x="277" y="269"/>
                    </a:lnTo>
                    <a:lnTo>
                      <a:pt x="277" y="266"/>
                    </a:lnTo>
                    <a:lnTo>
                      <a:pt x="277" y="264"/>
                    </a:lnTo>
                    <a:lnTo>
                      <a:pt x="279" y="262"/>
                    </a:lnTo>
                    <a:lnTo>
                      <a:pt x="279" y="259"/>
                    </a:lnTo>
                    <a:lnTo>
                      <a:pt x="279" y="257"/>
                    </a:lnTo>
                    <a:lnTo>
                      <a:pt x="279" y="255"/>
                    </a:lnTo>
                    <a:lnTo>
                      <a:pt x="277" y="252"/>
                    </a:lnTo>
                    <a:lnTo>
                      <a:pt x="277" y="250"/>
                    </a:lnTo>
                    <a:lnTo>
                      <a:pt x="277" y="248"/>
                    </a:lnTo>
                    <a:lnTo>
                      <a:pt x="277" y="245"/>
                    </a:lnTo>
                    <a:lnTo>
                      <a:pt x="277" y="243"/>
                    </a:lnTo>
                    <a:lnTo>
                      <a:pt x="277" y="241"/>
                    </a:lnTo>
                    <a:lnTo>
                      <a:pt x="279" y="239"/>
                    </a:lnTo>
                    <a:lnTo>
                      <a:pt x="279" y="236"/>
                    </a:lnTo>
                    <a:lnTo>
                      <a:pt x="279" y="234"/>
                    </a:lnTo>
                    <a:lnTo>
                      <a:pt x="279" y="231"/>
                    </a:lnTo>
                    <a:lnTo>
                      <a:pt x="279" y="229"/>
                    </a:lnTo>
                    <a:lnTo>
                      <a:pt x="279" y="227"/>
                    </a:lnTo>
                    <a:lnTo>
                      <a:pt x="277" y="227"/>
                    </a:lnTo>
                    <a:lnTo>
                      <a:pt x="277" y="225"/>
                    </a:lnTo>
                    <a:lnTo>
                      <a:pt x="277" y="222"/>
                    </a:lnTo>
                    <a:lnTo>
                      <a:pt x="277" y="220"/>
                    </a:lnTo>
                    <a:lnTo>
                      <a:pt x="279" y="220"/>
                    </a:lnTo>
                    <a:lnTo>
                      <a:pt x="279" y="217"/>
                    </a:lnTo>
                    <a:lnTo>
                      <a:pt x="281" y="217"/>
                    </a:lnTo>
                    <a:lnTo>
                      <a:pt x="281" y="215"/>
                    </a:lnTo>
                    <a:lnTo>
                      <a:pt x="283" y="215"/>
                    </a:lnTo>
                    <a:lnTo>
                      <a:pt x="283" y="213"/>
                    </a:lnTo>
                    <a:lnTo>
                      <a:pt x="285" y="213"/>
                    </a:lnTo>
                    <a:lnTo>
                      <a:pt x="285" y="211"/>
                    </a:lnTo>
                    <a:lnTo>
                      <a:pt x="285" y="208"/>
                    </a:lnTo>
                    <a:lnTo>
                      <a:pt x="283" y="206"/>
                    </a:lnTo>
                    <a:lnTo>
                      <a:pt x="283" y="204"/>
                    </a:lnTo>
                    <a:lnTo>
                      <a:pt x="283" y="201"/>
                    </a:lnTo>
                    <a:lnTo>
                      <a:pt x="283" y="199"/>
                    </a:lnTo>
                    <a:lnTo>
                      <a:pt x="285" y="197"/>
                    </a:lnTo>
                    <a:lnTo>
                      <a:pt x="285" y="199"/>
                    </a:lnTo>
                    <a:lnTo>
                      <a:pt x="288" y="199"/>
                    </a:lnTo>
                    <a:lnTo>
                      <a:pt x="290" y="201"/>
                    </a:lnTo>
                    <a:lnTo>
                      <a:pt x="292" y="204"/>
                    </a:lnTo>
                    <a:lnTo>
                      <a:pt x="294" y="206"/>
                    </a:lnTo>
                    <a:lnTo>
                      <a:pt x="296" y="206"/>
                    </a:lnTo>
                    <a:lnTo>
                      <a:pt x="296" y="208"/>
                    </a:lnTo>
                    <a:lnTo>
                      <a:pt x="298" y="208"/>
                    </a:lnTo>
                    <a:lnTo>
                      <a:pt x="298" y="211"/>
                    </a:lnTo>
                    <a:lnTo>
                      <a:pt x="301" y="211"/>
                    </a:lnTo>
                    <a:lnTo>
                      <a:pt x="301" y="213"/>
                    </a:lnTo>
                    <a:lnTo>
                      <a:pt x="301" y="215"/>
                    </a:lnTo>
                    <a:lnTo>
                      <a:pt x="301" y="217"/>
                    </a:lnTo>
                    <a:lnTo>
                      <a:pt x="301" y="220"/>
                    </a:lnTo>
                    <a:lnTo>
                      <a:pt x="301" y="222"/>
                    </a:lnTo>
                    <a:lnTo>
                      <a:pt x="301" y="225"/>
                    </a:lnTo>
                    <a:lnTo>
                      <a:pt x="301" y="227"/>
                    </a:lnTo>
                    <a:lnTo>
                      <a:pt x="303" y="227"/>
                    </a:lnTo>
                    <a:lnTo>
                      <a:pt x="305" y="227"/>
                    </a:lnTo>
                    <a:lnTo>
                      <a:pt x="305" y="229"/>
                    </a:lnTo>
                    <a:lnTo>
                      <a:pt x="307" y="229"/>
                    </a:lnTo>
                    <a:lnTo>
                      <a:pt x="307" y="231"/>
                    </a:lnTo>
                    <a:lnTo>
                      <a:pt x="309" y="231"/>
                    </a:lnTo>
                    <a:lnTo>
                      <a:pt x="312" y="231"/>
                    </a:lnTo>
                    <a:lnTo>
                      <a:pt x="312" y="234"/>
                    </a:lnTo>
                    <a:lnTo>
                      <a:pt x="313" y="234"/>
                    </a:lnTo>
                    <a:lnTo>
                      <a:pt x="313" y="236"/>
                    </a:lnTo>
                    <a:lnTo>
                      <a:pt x="313" y="239"/>
                    </a:lnTo>
                    <a:lnTo>
                      <a:pt x="313" y="241"/>
                    </a:lnTo>
                    <a:lnTo>
                      <a:pt x="313" y="243"/>
                    </a:lnTo>
                    <a:lnTo>
                      <a:pt x="313" y="245"/>
                    </a:lnTo>
                    <a:lnTo>
                      <a:pt x="313" y="248"/>
                    </a:lnTo>
                    <a:lnTo>
                      <a:pt x="312" y="250"/>
                    </a:lnTo>
                    <a:lnTo>
                      <a:pt x="312" y="252"/>
                    </a:lnTo>
                    <a:lnTo>
                      <a:pt x="312" y="255"/>
                    </a:lnTo>
                    <a:lnTo>
                      <a:pt x="312" y="257"/>
                    </a:lnTo>
                    <a:lnTo>
                      <a:pt x="312" y="259"/>
                    </a:lnTo>
                    <a:lnTo>
                      <a:pt x="309" y="262"/>
                    </a:lnTo>
                    <a:lnTo>
                      <a:pt x="309" y="264"/>
                    </a:lnTo>
                    <a:lnTo>
                      <a:pt x="309" y="266"/>
                    </a:lnTo>
                    <a:lnTo>
                      <a:pt x="309" y="269"/>
                    </a:lnTo>
                    <a:lnTo>
                      <a:pt x="309" y="271"/>
                    </a:lnTo>
                    <a:lnTo>
                      <a:pt x="309" y="273"/>
                    </a:lnTo>
                    <a:lnTo>
                      <a:pt x="309" y="275"/>
                    </a:lnTo>
                    <a:lnTo>
                      <a:pt x="309" y="278"/>
                    </a:lnTo>
                    <a:lnTo>
                      <a:pt x="309" y="280"/>
                    </a:lnTo>
                    <a:lnTo>
                      <a:pt x="309" y="283"/>
                    </a:lnTo>
                    <a:lnTo>
                      <a:pt x="307" y="285"/>
                    </a:lnTo>
                    <a:lnTo>
                      <a:pt x="307" y="287"/>
                    </a:lnTo>
                    <a:lnTo>
                      <a:pt x="307" y="289"/>
                    </a:lnTo>
                    <a:lnTo>
                      <a:pt x="307" y="292"/>
                    </a:lnTo>
                    <a:lnTo>
                      <a:pt x="307" y="294"/>
                    </a:lnTo>
                    <a:lnTo>
                      <a:pt x="307" y="296"/>
                    </a:lnTo>
                    <a:lnTo>
                      <a:pt x="305" y="296"/>
                    </a:lnTo>
                    <a:lnTo>
                      <a:pt x="305" y="299"/>
                    </a:lnTo>
                    <a:lnTo>
                      <a:pt x="305" y="301"/>
                    </a:lnTo>
                    <a:lnTo>
                      <a:pt x="305" y="303"/>
                    </a:lnTo>
                    <a:lnTo>
                      <a:pt x="303" y="306"/>
                    </a:lnTo>
                    <a:lnTo>
                      <a:pt x="303" y="308"/>
                    </a:lnTo>
                    <a:lnTo>
                      <a:pt x="301" y="310"/>
                    </a:lnTo>
                    <a:lnTo>
                      <a:pt x="301" y="313"/>
                    </a:lnTo>
                    <a:lnTo>
                      <a:pt x="298" y="313"/>
                    </a:lnTo>
                    <a:lnTo>
                      <a:pt x="298" y="315"/>
                    </a:lnTo>
                    <a:lnTo>
                      <a:pt x="298" y="317"/>
                    </a:lnTo>
                    <a:lnTo>
                      <a:pt x="296" y="317"/>
                    </a:lnTo>
                    <a:lnTo>
                      <a:pt x="294" y="319"/>
                    </a:lnTo>
                    <a:lnTo>
                      <a:pt x="292" y="319"/>
                    </a:lnTo>
                    <a:lnTo>
                      <a:pt x="292" y="322"/>
                    </a:lnTo>
                    <a:lnTo>
                      <a:pt x="290" y="322"/>
                    </a:lnTo>
                    <a:lnTo>
                      <a:pt x="290" y="324"/>
                    </a:lnTo>
                    <a:lnTo>
                      <a:pt x="288" y="324"/>
                    </a:lnTo>
                    <a:lnTo>
                      <a:pt x="288" y="327"/>
                    </a:lnTo>
                    <a:lnTo>
                      <a:pt x="288" y="329"/>
                    </a:lnTo>
                    <a:lnTo>
                      <a:pt x="285" y="329"/>
                    </a:lnTo>
                    <a:lnTo>
                      <a:pt x="285" y="331"/>
                    </a:lnTo>
                    <a:lnTo>
                      <a:pt x="283" y="331"/>
                    </a:lnTo>
                    <a:lnTo>
                      <a:pt x="283" y="333"/>
                    </a:lnTo>
                    <a:lnTo>
                      <a:pt x="283" y="336"/>
                    </a:lnTo>
                    <a:lnTo>
                      <a:pt x="281" y="336"/>
                    </a:lnTo>
                    <a:lnTo>
                      <a:pt x="281" y="338"/>
                    </a:lnTo>
                    <a:lnTo>
                      <a:pt x="279" y="338"/>
                    </a:lnTo>
                    <a:lnTo>
                      <a:pt x="279" y="341"/>
                    </a:lnTo>
                    <a:lnTo>
                      <a:pt x="277" y="342"/>
                    </a:lnTo>
                    <a:lnTo>
                      <a:pt x="277" y="345"/>
                    </a:lnTo>
                    <a:lnTo>
                      <a:pt x="275" y="345"/>
                    </a:lnTo>
                    <a:lnTo>
                      <a:pt x="275" y="347"/>
                    </a:lnTo>
                    <a:lnTo>
                      <a:pt x="272" y="347"/>
                    </a:lnTo>
                    <a:lnTo>
                      <a:pt x="272" y="350"/>
                    </a:lnTo>
                    <a:lnTo>
                      <a:pt x="272" y="352"/>
                    </a:lnTo>
                    <a:lnTo>
                      <a:pt x="271" y="354"/>
                    </a:lnTo>
                    <a:lnTo>
                      <a:pt x="271" y="356"/>
                    </a:lnTo>
                    <a:lnTo>
                      <a:pt x="268" y="359"/>
                    </a:lnTo>
                    <a:lnTo>
                      <a:pt x="268" y="361"/>
                    </a:lnTo>
                    <a:lnTo>
                      <a:pt x="268" y="364"/>
                    </a:lnTo>
                    <a:lnTo>
                      <a:pt x="268" y="366"/>
                    </a:lnTo>
                    <a:lnTo>
                      <a:pt x="268" y="368"/>
                    </a:lnTo>
                    <a:lnTo>
                      <a:pt x="266" y="370"/>
                    </a:lnTo>
                    <a:lnTo>
                      <a:pt x="266" y="373"/>
                    </a:lnTo>
                    <a:lnTo>
                      <a:pt x="266" y="375"/>
                    </a:lnTo>
                    <a:lnTo>
                      <a:pt x="266" y="377"/>
                    </a:lnTo>
                    <a:lnTo>
                      <a:pt x="266" y="380"/>
                    </a:lnTo>
                    <a:lnTo>
                      <a:pt x="264" y="380"/>
                    </a:lnTo>
                    <a:lnTo>
                      <a:pt x="264" y="382"/>
                    </a:lnTo>
                    <a:lnTo>
                      <a:pt x="264" y="385"/>
                    </a:lnTo>
                    <a:lnTo>
                      <a:pt x="264" y="386"/>
                    </a:lnTo>
                    <a:lnTo>
                      <a:pt x="264" y="389"/>
                    </a:lnTo>
                    <a:lnTo>
                      <a:pt x="264" y="391"/>
                    </a:lnTo>
                    <a:lnTo>
                      <a:pt x="261" y="391"/>
                    </a:lnTo>
                    <a:lnTo>
                      <a:pt x="261" y="394"/>
                    </a:lnTo>
                    <a:lnTo>
                      <a:pt x="261" y="396"/>
                    </a:lnTo>
                    <a:lnTo>
                      <a:pt x="261" y="398"/>
                    </a:lnTo>
                    <a:lnTo>
                      <a:pt x="261" y="400"/>
                    </a:lnTo>
                    <a:lnTo>
                      <a:pt x="261" y="403"/>
                    </a:lnTo>
                    <a:lnTo>
                      <a:pt x="260" y="405"/>
                    </a:lnTo>
                    <a:lnTo>
                      <a:pt x="260" y="408"/>
                    </a:lnTo>
                    <a:lnTo>
                      <a:pt x="257" y="408"/>
                    </a:lnTo>
                    <a:lnTo>
                      <a:pt x="255" y="410"/>
                    </a:lnTo>
                    <a:lnTo>
                      <a:pt x="255" y="412"/>
                    </a:lnTo>
                    <a:lnTo>
                      <a:pt x="255" y="414"/>
                    </a:lnTo>
                    <a:lnTo>
                      <a:pt x="255" y="417"/>
                    </a:lnTo>
                    <a:lnTo>
                      <a:pt x="257" y="414"/>
                    </a:lnTo>
                    <a:lnTo>
                      <a:pt x="260" y="414"/>
                    </a:lnTo>
                    <a:lnTo>
                      <a:pt x="261" y="414"/>
                    </a:lnTo>
                    <a:lnTo>
                      <a:pt x="264" y="414"/>
                    </a:lnTo>
                    <a:lnTo>
                      <a:pt x="264" y="417"/>
                    </a:lnTo>
                    <a:lnTo>
                      <a:pt x="264" y="419"/>
                    </a:lnTo>
                    <a:lnTo>
                      <a:pt x="261" y="421"/>
                    </a:lnTo>
                    <a:lnTo>
                      <a:pt x="261" y="424"/>
                    </a:lnTo>
                    <a:lnTo>
                      <a:pt x="261" y="426"/>
                    </a:lnTo>
                    <a:lnTo>
                      <a:pt x="260" y="428"/>
                    </a:lnTo>
                    <a:lnTo>
                      <a:pt x="260" y="431"/>
                    </a:lnTo>
                    <a:lnTo>
                      <a:pt x="260" y="433"/>
                    </a:lnTo>
                    <a:lnTo>
                      <a:pt x="260" y="435"/>
                    </a:lnTo>
                    <a:lnTo>
                      <a:pt x="257" y="438"/>
                    </a:lnTo>
                    <a:lnTo>
                      <a:pt x="257" y="440"/>
                    </a:lnTo>
                    <a:lnTo>
                      <a:pt x="257" y="442"/>
                    </a:lnTo>
                    <a:lnTo>
                      <a:pt x="257" y="444"/>
                    </a:lnTo>
                    <a:lnTo>
                      <a:pt x="255" y="447"/>
                    </a:lnTo>
                    <a:lnTo>
                      <a:pt x="255" y="449"/>
                    </a:lnTo>
                    <a:lnTo>
                      <a:pt x="255" y="452"/>
                    </a:lnTo>
                    <a:lnTo>
                      <a:pt x="257" y="452"/>
                    </a:lnTo>
                    <a:lnTo>
                      <a:pt x="257" y="454"/>
                    </a:lnTo>
                    <a:lnTo>
                      <a:pt x="260" y="454"/>
                    </a:lnTo>
                    <a:lnTo>
                      <a:pt x="261" y="454"/>
                    </a:lnTo>
                    <a:lnTo>
                      <a:pt x="261" y="452"/>
                    </a:lnTo>
                    <a:lnTo>
                      <a:pt x="261" y="449"/>
                    </a:lnTo>
                    <a:lnTo>
                      <a:pt x="261" y="447"/>
                    </a:lnTo>
                    <a:lnTo>
                      <a:pt x="261" y="444"/>
                    </a:lnTo>
                    <a:lnTo>
                      <a:pt x="261" y="442"/>
                    </a:lnTo>
                    <a:lnTo>
                      <a:pt x="261" y="440"/>
                    </a:lnTo>
                    <a:lnTo>
                      <a:pt x="261" y="438"/>
                    </a:lnTo>
                    <a:lnTo>
                      <a:pt x="264" y="438"/>
                    </a:lnTo>
                    <a:lnTo>
                      <a:pt x="264" y="435"/>
                    </a:lnTo>
                    <a:lnTo>
                      <a:pt x="264" y="433"/>
                    </a:lnTo>
                    <a:lnTo>
                      <a:pt x="264" y="431"/>
                    </a:lnTo>
                    <a:lnTo>
                      <a:pt x="266" y="431"/>
                    </a:lnTo>
                    <a:lnTo>
                      <a:pt x="266" y="428"/>
                    </a:lnTo>
                    <a:lnTo>
                      <a:pt x="268" y="428"/>
                    </a:lnTo>
                    <a:lnTo>
                      <a:pt x="271" y="428"/>
                    </a:lnTo>
                    <a:lnTo>
                      <a:pt x="272" y="431"/>
                    </a:lnTo>
                    <a:lnTo>
                      <a:pt x="272" y="433"/>
                    </a:lnTo>
                    <a:lnTo>
                      <a:pt x="272" y="435"/>
                    </a:lnTo>
                    <a:lnTo>
                      <a:pt x="275" y="438"/>
                    </a:lnTo>
                    <a:lnTo>
                      <a:pt x="275" y="440"/>
                    </a:lnTo>
                    <a:lnTo>
                      <a:pt x="272" y="442"/>
                    </a:lnTo>
                    <a:lnTo>
                      <a:pt x="271" y="444"/>
                    </a:lnTo>
                    <a:lnTo>
                      <a:pt x="271" y="447"/>
                    </a:lnTo>
                    <a:lnTo>
                      <a:pt x="271" y="449"/>
                    </a:lnTo>
                    <a:lnTo>
                      <a:pt x="272" y="449"/>
                    </a:lnTo>
                    <a:lnTo>
                      <a:pt x="272" y="452"/>
                    </a:lnTo>
                    <a:lnTo>
                      <a:pt x="275" y="452"/>
                    </a:lnTo>
                    <a:lnTo>
                      <a:pt x="277" y="454"/>
                    </a:lnTo>
                    <a:lnTo>
                      <a:pt x="277" y="456"/>
                    </a:lnTo>
                    <a:lnTo>
                      <a:pt x="277" y="458"/>
                    </a:lnTo>
                    <a:lnTo>
                      <a:pt x="277" y="461"/>
                    </a:lnTo>
                    <a:lnTo>
                      <a:pt x="277" y="463"/>
                    </a:lnTo>
                    <a:lnTo>
                      <a:pt x="277" y="466"/>
                    </a:lnTo>
                    <a:lnTo>
                      <a:pt x="277" y="468"/>
                    </a:lnTo>
                    <a:lnTo>
                      <a:pt x="277" y="470"/>
                    </a:lnTo>
                    <a:lnTo>
                      <a:pt x="277" y="472"/>
                    </a:lnTo>
                    <a:lnTo>
                      <a:pt x="277" y="475"/>
                    </a:lnTo>
                    <a:lnTo>
                      <a:pt x="277" y="477"/>
                    </a:lnTo>
                    <a:lnTo>
                      <a:pt x="277" y="479"/>
                    </a:lnTo>
                    <a:lnTo>
                      <a:pt x="277" y="482"/>
                    </a:lnTo>
                    <a:lnTo>
                      <a:pt x="277" y="484"/>
                    </a:lnTo>
                    <a:lnTo>
                      <a:pt x="277" y="486"/>
                    </a:lnTo>
                    <a:lnTo>
                      <a:pt x="277" y="488"/>
                    </a:lnTo>
                    <a:lnTo>
                      <a:pt x="277" y="491"/>
                    </a:lnTo>
                    <a:lnTo>
                      <a:pt x="277" y="493"/>
                    </a:lnTo>
                    <a:lnTo>
                      <a:pt x="275" y="493"/>
                    </a:lnTo>
                    <a:lnTo>
                      <a:pt x="275" y="496"/>
                    </a:lnTo>
                    <a:lnTo>
                      <a:pt x="275" y="498"/>
                    </a:lnTo>
                    <a:lnTo>
                      <a:pt x="272" y="498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1" y="502"/>
                    </a:lnTo>
                    <a:lnTo>
                      <a:pt x="271" y="505"/>
                    </a:lnTo>
                    <a:lnTo>
                      <a:pt x="271" y="507"/>
                    </a:lnTo>
                    <a:lnTo>
                      <a:pt x="268" y="510"/>
                    </a:lnTo>
                    <a:lnTo>
                      <a:pt x="266" y="512"/>
                    </a:lnTo>
                    <a:lnTo>
                      <a:pt x="266" y="514"/>
                    </a:lnTo>
                    <a:lnTo>
                      <a:pt x="266" y="516"/>
                    </a:lnTo>
                    <a:lnTo>
                      <a:pt x="264" y="516"/>
                    </a:lnTo>
                    <a:lnTo>
                      <a:pt x="264" y="519"/>
                    </a:lnTo>
                    <a:lnTo>
                      <a:pt x="264" y="521"/>
                    </a:lnTo>
                    <a:lnTo>
                      <a:pt x="261" y="523"/>
                    </a:lnTo>
                    <a:lnTo>
                      <a:pt x="261" y="526"/>
                    </a:lnTo>
                    <a:lnTo>
                      <a:pt x="261" y="528"/>
                    </a:lnTo>
                    <a:lnTo>
                      <a:pt x="261" y="530"/>
                    </a:lnTo>
                    <a:lnTo>
                      <a:pt x="264" y="530"/>
                    </a:lnTo>
                    <a:lnTo>
                      <a:pt x="266" y="530"/>
                    </a:lnTo>
                    <a:lnTo>
                      <a:pt x="268" y="528"/>
                    </a:lnTo>
                    <a:lnTo>
                      <a:pt x="268" y="526"/>
                    </a:lnTo>
                    <a:lnTo>
                      <a:pt x="268" y="523"/>
                    </a:lnTo>
                    <a:lnTo>
                      <a:pt x="271" y="523"/>
                    </a:lnTo>
                    <a:lnTo>
                      <a:pt x="271" y="521"/>
                    </a:lnTo>
                    <a:lnTo>
                      <a:pt x="272" y="519"/>
                    </a:lnTo>
                    <a:lnTo>
                      <a:pt x="272" y="516"/>
                    </a:lnTo>
                    <a:lnTo>
                      <a:pt x="275" y="516"/>
                    </a:lnTo>
                    <a:lnTo>
                      <a:pt x="275" y="514"/>
                    </a:lnTo>
                    <a:lnTo>
                      <a:pt x="277" y="512"/>
                    </a:lnTo>
                    <a:lnTo>
                      <a:pt x="279" y="512"/>
                    </a:lnTo>
                    <a:lnTo>
                      <a:pt x="281" y="512"/>
                    </a:lnTo>
                    <a:lnTo>
                      <a:pt x="283" y="512"/>
                    </a:lnTo>
                    <a:lnTo>
                      <a:pt x="285" y="512"/>
                    </a:lnTo>
                    <a:lnTo>
                      <a:pt x="285" y="510"/>
                    </a:lnTo>
                    <a:lnTo>
                      <a:pt x="288" y="510"/>
                    </a:lnTo>
                    <a:lnTo>
                      <a:pt x="290" y="510"/>
                    </a:lnTo>
                    <a:lnTo>
                      <a:pt x="292" y="512"/>
                    </a:lnTo>
                    <a:lnTo>
                      <a:pt x="292" y="514"/>
                    </a:lnTo>
                    <a:lnTo>
                      <a:pt x="294" y="516"/>
                    </a:lnTo>
                    <a:lnTo>
                      <a:pt x="294" y="519"/>
                    </a:lnTo>
                    <a:lnTo>
                      <a:pt x="296" y="521"/>
                    </a:lnTo>
                    <a:lnTo>
                      <a:pt x="296" y="523"/>
                    </a:lnTo>
                    <a:lnTo>
                      <a:pt x="298" y="523"/>
                    </a:lnTo>
                    <a:lnTo>
                      <a:pt x="301" y="523"/>
                    </a:lnTo>
                    <a:lnTo>
                      <a:pt x="301" y="521"/>
                    </a:lnTo>
                    <a:lnTo>
                      <a:pt x="301" y="519"/>
                    </a:lnTo>
                    <a:lnTo>
                      <a:pt x="301" y="516"/>
                    </a:lnTo>
                    <a:lnTo>
                      <a:pt x="301" y="514"/>
                    </a:lnTo>
                    <a:lnTo>
                      <a:pt x="298" y="514"/>
                    </a:lnTo>
                    <a:lnTo>
                      <a:pt x="298" y="512"/>
                    </a:lnTo>
                    <a:lnTo>
                      <a:pt x="296" y="512"/>
                    </a:lnTo>
                    <a:lnTo>
                      <a:pt x="296" y="510"/>
                    </a:lnTo>
                    <a:lnTo>
                      <a:pt x="296" y="507"/>
                    </a:lnTo>
                    <a:lnTo>
                      <a:pt x="296" y="505"/>
                    </a:lnTo>
                    <a:lnTo>
                      <a:pt x="298" y="505"/>
                    </a:lnTo>
                    <a:lnTo>
                      <a:pt x="301" y="505"/>
                    </a:lnTo>
                    <a:lnTo>
                      <a:pt x="303" y="505"/>
                    </a:lnTo>
                    <a:lnTo>
                      <a:pt x="305" y="505"/>
                    </a:lnTo>
                    <a:lnTo>
                      <a:pt x="307" y="505"/>
                    </a:lnTo>
                    <a:lnTo>
                      <a:pt x="307" y="502"/>
                    </a:lnTo>
                    <a:lnTo>
                      <a:pt x="305" y="502"/>
                    </a:lnTo>
                    <a:lnTo>
                      <a:pt x="305" y="500"/>
                    </a:lnTo>
                    <a:lnTo>
                      <a:pt x="303" y="498"/>
                    </a:lnTo>
                    <a:lnTo>
                      <a:pt x="303" y="496"/>
                    </a:lnTo>
                    <a:lnTo>
                      <a:pt x="301" y="496"/>
                    </a:lnTo>
                    <a:lnTo>
                      <a:pt x="301" y="493"/>
                    </a:lnTo>
                    <a:lnTo>
                      <a:pt x="298" y="493"/>
                    </a:lnTo>
                    <a:lnTo>
                      <a:pt x="296" y="493"/>
                    </a:lnTo>
                    <a:lnTo>
                      <a:pt x="294" y="491"/>
                    </a:lnTo>
                    <a:lnTo>
                      <a:pt x="292" y="488"/>
                    </a:lnTo>
                    <a:lnTo>
                      <a:pt x="292" y="486"/>
                    </a:lnTo>
                    <a:lnTo>
                      <a:pt x="292" y="484"/>
                    </a:lnTo>
                    <a:lnTo>
                      <a:pt x="292" y="482"/>
                    </a:lnTo>
                    <a:lnTo>
                      <a:pt x="292" y="479"/>
                    </a:lnTo>
                    <a:lnTo>
                      <a:pt x="292" y="477"/>
                    </a:lnTo>
                    <a:lnTo>
                      <a:pt x="292" y="475"/>
                    </a:lnTo>
                    <a:lnTo>
                      <a:pt x="292" y="472"/>
                    </a:lnTo>
                    <a:lnTo>
                      <a:pt x="290" y="470"/>
                    </a:lnTo>
                    <a:lnTo>
                      <a:pt x="288" y="470"/>
                    </a:lnTo>
                    <a:lnTo>
                      <a:pt x="288" y="472"/>
                    </a:lnTo>
                    <a:lnTo>
                      <a:pt x="285" y="472"/>
                    </a:lnTo>
                    <a:lnTo>
                      <a:pt x="285" y="475"/>
                    </a:lnTo>
                    <a:lnTo>
                      <a:pt x="285" y="477"/>
                    </a:lnTo>
                    <a:lnTo>
                      <a:pt x="288" y="479"/>
                    </a:lnTo>
                    <a:lnTo>
                      <a:pt x="288" y="482"/>
                    </a:lnTo>
                    <a:lnTo>
                      <a:pt x="288" y="484"/>
                    </a:lnTo>
                    <a:lnTo>
                      <a:pt x="288" y="486"/>
                    </a:lnTo>
                    <a:lnTo>
                      <a:pt x="288" y="488"/>
                    </a:lnTo>
                    <a:lnTo>
                      <a:pt x="285" y="491"/>
                    </a:lnTo>
                    <a:lnTo>
                      <a:pt x="285" y="493"/>
                    </a:lnTo>
                    <a:lnTo>
                      <a:pt x="283" y="493"/>
                    </a:lnTo>
                    <a:lnTo>
                      <a:pt x="283" y="491"/>
                    </a:lnTo>
                    <a:lnTo>
                      <a:pt x="281" y="491"/>
                    </a:lnTo>
                    <a:lnTo>
                      <a:pt x="281" y="488"/>
                    </a:lnTo>
                    <a:lnTo>
                      <a:pt x="281" y="486"/>
                    </a:lnTo>
                    <a:lnTo>
                      <a:pt x="281" y="484"/>
                    </a:lnTo>
                    <a:lnTo>
                      <a:pt x="281" y="482"/>
                    </a:lnTo>
                    <a:lnTo>
                      <a:pt x="281" y="479"/>
                    </a:lnTo>
                    <a:lnTo>
                      <a:pt x="281" y="477"/>
                    </a:lnTo>
                    <a:lnTo>
                      <a:pt x="281" y="475"/>
                    </a:lnTo>
                    <a:lnTo>
                      <a:pt x="281" y="472"/>
                    </a:lnTo>
                    <a:lnTo>
                      <a:pt x="281" y="470"/>
                    </a:lnTo>
                    <a:lnTo>
                      <a:pt x="281" y="468"/>
                    </a:lnTo>
                    <a:lnTo>
                      <a:pt x="281" y="466"/>
                    </a:lnTo>
                    <a:lnTo>
                      <a:pt x="281" y="463"/>
                    </a:lnTo>
                    <a:lnTo>
                      <a:pt x="281" y="461"/>
                    </a:lnTo>
                    <a:lnTo>
                      <a:pt x="283" y="458"/>
                    </a:lnTo>
                    <a:lnTo>
                      <a:pt x="283" y="456"/>
                    </a:lnTo>
                    <a:lnTo>
                      <a:pt x="281" y="456"/>
                    </a:lnTo>
                    <a:lnTo>
                      <a:pt x="281" y="454"/>
                    </a:lnTo>
                    <a:lnTo>
                      <a:pt x="281" y="452"/>
                    </a:lnTo>
                    <a:lnTo>
                      <a:pt x="281" y="449"/>
                    </a:lnTo>
                    <a:lnTo>
                      <a:pt x="281" y="447"/>
                    </a:lnTo>
                    <a:lnTo>
                      <a:pt x="281" y="444"/>
                    </a:lnTo>
                    <a:lnTo>
                      <a:pt x="281" y="442"/>
                    </a:lnTo>
                    <a:lnTo>
                      <a:pt x="281" y="440"/>
                    </a:lnTo>
                    <a:lnTo>
                      <a:pt x="281" y="438"/>
                    </a:lnTo>
                    <a:lnTo>
                      <a:pt x="281" y="435"/>
                    </a:lnTo>
                    <a:lnTo>
                      <a:pt x="281" y="433"/>
                    </a:lnTo>
                    <a:lnTo>
                      <a:pt x="281" y="431"/>
                    </a:lnTo>
                    <a:lnTo>
                      <a:pt x="281" y="428"/>
                    </a:lnTo>
                    <a:lnTo>
                      <a:pt x="281" y="426"/>
                    </a:lnTo>
                    <a:lnTo>
                      <a:pt x="281" y="424"/>
                    </a:lnTo>
                    <a:lnTo>
                      <a:pt x="275" y="417"/>
                    </a:lnTo>
                    <a:lnTo>
                      <a:pt x="272" y="408"/>
                    </a:lnTo>
                    <a:lnTo>
                      <a:pt x="275" y="405"/>
                    </a:lnTo>
                    <a:lnTo>
                      <a:pt x="275" y="403"/>
                    </a:lnTo>
                    <a:lnTo>
                      <a:pt x="277" y="405"/>
                    </a:lnTo>
                    <a:lnTo>
                      <a:pt x="277" y="403"/>
                    </a:lnTo>
                    <a:lnTo>
                      <a:pt x="277" y="400"/>
                    </a:lnTo>
                    <a:lnTo>
                      <a:pt x="277" y="398"/>
                    </a:lnTo>
                    <a:lnTo>
                      <a:pt x="277" y="396"/>
                    </a:lnTo>
                    <a:lnTo>
                      <a:pt x="277" y="394"/>
                    </a:lnTo>
                    <a:lnTo>
                      <a:pt x="277" y="391"/>
                    </a:lnTo>
                    <a:lnTo>
                      <a:pt x="275" y="391"/>
                    </a:lnTo>
                    <a:lnTo>
                      <a:pt x="275" y="389"/>
                    </a:lnTo>
                    <a:lnTo>
                      <a:pt x="275" y="386"/>
                    </a:lnTo>
                    <a:lnTo>
                      <a:pt x="275" y="385"/>
                    </a:lnTo>
                    <a:lnTo>
                      <a:pt x="275" y="382"/>
                    </a:lnTo>
                    <a:lnTo>
                      <a:pt x="275" y="380"/>
                    </a:lnTo>
                    <a:lnTo>
                      <a:pt x="275" y="377"/>
                    </a:lnTo>
                    <a:lnTo>
                      <a:pt x="277" y="375"/>
                    </a:lnTo>
                    <a:lnTo>
                      <a:pt x="277" y="373"/>
                    </a:lnTo>
                    <a:lnTo>
                      <a:pt x="279" y="368"/>
                    </a:lnTo>
                    <a:lnTo>
                      <a:pt x="279" y="366"/>
                    </a:lnTo>
                    <a:lnTo>
                      <a:pt x="279" y="364"/>
                    </a:lnTo>
                    <a:lnTo>
                      <a:pt x="281" y="361"/>
                    </a:lnTo>
                    <a:lnTo>
                      <a:pt x="283" y="359"/>
                    </a:lnTo>
                    <a:lnTo>
                      <a:pt x="283" y="356"/>
                    </a:lnTo>
                    <a:lnTo>
                      <a:pt x="283" y="354"/>
                    </a:lnTo>
                    <a:lnTo>
                      <a:pt x="285" y="354"/>
                    </a:lnTo>
                    <a:lnTo>
                      <a:pt x="285" y="352"/>
                    </a:lnTo>
                    <a:lnTo>
                      <a:pt x="288" y="350"/>
                    </a:lnTo>
                    <a:lnTo>
                      <a:pt x="288" y="347"/>
                    </a:lnTo>
                    <a:lnTo>
                      <a:pt x="290" y="347"/>
                    </a:lnTo>
                    <a:lnTo>
                      <a:pt x="292" y="345"/>
                    </a:lnTo>
                    <a:lnTo>
                      <a:pt x="292" y="342"/>
                    </a:lnTo>
                    <a:lnTo>
                      <a:pt x="294" y="342"/>
                    </a:lnTo>
                    <a:lnTo>
                      <a:pt x="294" y="341"/>
                    </a:lnTo>
                    <a:lnTo>
                      <a:pt x="296" y="341"/>
                    </a:lnTo>
                    <a:lnTo>
                      <a:pt x="296" y="338"/>
                    </a:lnTo>
                    <a:lnTo>
                      <a:pt x="298" y="336"/>
                    </a:lnTo>
                    <a:lnTo>
                      <a:pt x="298" y="333"/>
                    </a:lnTo>
                    <a:lnTo>
                      <a:pt x="301" y="331"/>
                    </a:lnTo>
                    <a:lnTo>
                      <a:pt x="301" y="329"/>
                    </a:lnTo>
                    <a:lnTo>
                      <a:pt x="303" y="327"/>
                    </a:lnTo>
                    <a:lnTo>
                      <a:pt x="303" y="324"/>
                    </a:lnTo>
                    <a:lnTo>
                      <a:pt x="305" y="322"/>
                    </a:lnTo>
                    <a:lnTo>
                      <a:pt x="305" y="319"/>
                    </a:lnTo>
                    <a:lnTo>
                      <a:pt x="307" y="319"/>
                    </a:lnTo>
                    <a:lnTo>
                      <a:pt x="307" y="317"/>
                    </a:lnTo>
                    <a:lnTo>
                      <a:pt x="309" y="315"/>
                    </a:lnTo>
                    <a:lnTo>
                      <a:pt x="312" y="313"/>
                    </a:lnTo>
                    <a:lnTo>
                      <a:pt x="313" y="310"/>
                    </a:lnTo>
                    <a:lnTo>
                      <a:pt x="313" y="313"/>
                    </a:lnTo>
                    <a:lnTo>
                      <a:pt x="316" y="313"/>
                    </a:lnTo>
                    <a:lnTo>
                      <a:pt x="316" y="315"/>
                    </a:lnTo>
                    <a:lnTo>
                      <a:pt x="316" y="317"/>
                    </a:lnTo>
                    <a:lnTo>
                      <a:pt x="316" y="319"/>
                    </a:lnTo>
                    <a:lnTo>
                      <a:pt x="316" y="322"/>
                    </a:lnTo>
                    <a:lnTo>
                      <a:pt x="316" y="324"/>
                    </a:lnTo>
                    <a:lnTo>
                      <a:pt x="316" y="327"/>
                    </a:lnTo>
                    <a:lnTo>
                      <a:pt x="316" y="329"/>
                    </a:lnTo>
                    <a:lnTo>
                      <a:pt x="316" y="331"/>
                    </a:lnTo>
                    <a:lnTo>
                      <a:pt x="316" y="333"/>
                    </a:lnTo>
                    <a:lnTo>
                      <a:pt x="316" y="336"/>
                    </a:lnTo>
                    <a:lnTo>
                      <a:pt x="318" y="338"/>
                    </a:lnTo>
                    <a:lnTo>
                      <a:pt x="318" y="341"/>
                    </a:lnTo>
                    <a:lnTo>
                      <a:pt x="318" y="342"/>
                    </a:lnTo>
                    <a:lnTo>
                      <a:pt x="318" y="345"/>
                    </a:lnTo>
                    <a:lnTo>
                      <a:pt x="318" y="347"/>
                    </a:lnTo>
                    <a:lnTo>
                      <a:pt x="320" y="347"/>
                    </a:lnTo>
                    <a:lnTo>
                      <a:pt x="320" y="350"/>
                    </a:lnTo>
                    <a:lnTo>
                      <a:pt x="320" y="352"/>
                    </a:lnTo>
                    <a:lnTo>
                      <a:pt x="322" y="354"/>
                    </a:lnTo>
                    <a:lnTo>
                      <a:pt x="322" y="356"/>
                    </a:lnTo>
                    <a:lnTo>
                      <a:pt x="324" y="359"/>
                    </a:lnTo>
                    <a:lnTo>
                      <a:pt x="326" y="359"/>
                    </a:lnTo>
                    <a:lnTo>
                      <a:pt x="326" y="361"/>
                    </a:lnTo>
                    <a:lnTo>
                      <a:pt x="329" y="364"/>
                    </a:lnTo>
                    <a:lnTo>
                      <a:pt x="331" y="366"/>
                    </a:lnTo>
                    <a:lnTo>
                      <a:pt x="331" y="368"/>
                    </a:lnTo>
                    <a:lnTo>
                      <a:pt x="333" y="368"/>
                    </a:lnTo>
                    <a:lnTo>
                      <a:pt x="333" y="370"/>
                    </a:lnTo>
                    <a:lnTo>
                      <a:pt x="335" y="370"/>
                    </a:lnTo>
                    <a:lnTo>
                      <a:pt x="335" y="373"/>
                    </a:lnTo>
                    <a:lnTo>
                      <a:pt x="337" y="373"/>
                    </a:lnTo>
                    <a:lnTo>
                      <a:pt x="339" y="375"/>
                    </a:lnTo>
                    <a:lnTo>
                      <a:pt x="342" y="375"/>
                    </a:lnTo>
                    <a:lnTo>
                      <a:pt x="344" y="375"/>
                    </a:lnTo>
                    <a:lnTo>
                      <a:pt x="344" y="373"/>
                    </a:lnTo>
                    <a:lnTo>
                      <a:pt x="344" y="370"/>
                    </a:lnTo>
                    <a:lnTo>
                      <a:pt x="342" y="368"/>
                    </a:lnTo>
                    <a:lnTo>
                      <a:pt x="342" y="366"/>
                    </a:lnTo>
                    <a:lnTo>
                      <a:pt x="339" y="364"/>
                    </a:lnTo>
                    <a:lnTo>
                      <a:pt x="337" y="361"/>
                    </a:lnTo>
                    <a:lnTo>
                      <a:pt x="335" y="359"/>
                    </a:lnTo>
                    <a:lnTo>
                      <a:pt x="333" y="359"/>
                    </a:lnTo>
                    <a:lnTo>
                      <a:pt x="333" y="356"/>
                    </a:lnTo>
                    <a:lnTo>
                      <a:pt x="331" y="356"/>
                    </a:lnTo>
                    <a:lnTo>
                      <a:pt x="331" y="354"/>
                    </a:lnTo>
                    <a:lnTo>
                      <a:pt x="331" y="352"/>
                    </a:lnTo>
                    <a:lnTo>
                      <a:pt x="331" y="350"/>
                    </a:lnTo>
                    <a:lnTo>
                      <a:pt x="331" y="347"/>
                    </a:lnTo>
                    <a:lnTo>
                      <a:pt x="333" y="347"/>
                    </a:lnTo>
                    <a:lnTo>
                      <a:pt x="333" y="350"/>
                    </a:lnTo>
                    <a:lnTo>
                      <a:pt x="335" y="350"/>
                    </a:lnTo>
                    <a:lnTo>
                      <a:pt x="337" y="350"/>
                    </a:lnTo>
                    <a:lnTo>
                      <a:pt x="337" y="352"/>
                    </a:lnTo>
                    <a:lnTo>
                      <a:pt x="339" y="352"/>
                    </a:lnTo>
                    <a:lnTo>
                      <a:pt x="342" y="354"/>
                    </a:lnTo>
                    <a:lnTo>
                      <a:pt x="344" y="354"/>
                    </a:lnTo>
                    <a:lnTo>
                      <a:pt x="346" y="354"/>
                    </a:lnTo>
                    <a:lnTo>
                      <a:pt x="348" y="354"/>
                    </a:lnTo>
                    <a:lnTo>
                      <a:pt x="348" y="352"/>
                    </a:lnTo>
                    <a:lnTo>
                      <a:pt x="346" y="350"/>
                    </a:lnTo>
                    <a:lnTo>
                      <a:pt x="344" y="347"/>
                    </a:lnTo>
                    <a:lnTo>
                      <a:pt x="342" y="347"/>
                    </a:lnTo>
                    <a:lnTo>
                      <a:pt x="342" y="345"/>
                    </a:lnTo>
                    <a:lnTo>
                      <a:pt x="342" y="342"/>
                    </a:lnTo>
                    <a:lnTo>
                      <a:pt x="344" y="342"/>
                    </a:lnTo>
                    <a:lnTo>
                      <a:pt x="346" y="342"/>
                    </a:lnTo>
                    <a:lnTo>
                      <a:pt x="348" y="342"/>
                    </a:lnTo>
                    <a:lnTo>
                      <a:pt x="350" y="342"/>
                    </a:lnTo>
                    <a:lnTo>
                      <a:pt x="350" y="341"/>
                    </a:lnTo>
                    <a:lnTo>
                      <a:pt x="350" y="338"/>
                    </a:lnTo>
                    <a:lnTo>
                      <a:pt x="353" y="338"/>
                    </a:lnTo>
                    <a:lnTo>
                      <a:pt x="350" y="338"/>
                    </a:lnTo>
                    <a:lnTo>
                      <a:pt x="350" y="336"/>
                    </a:lnTo>
                    <a:lnTo>
                      <a:pt x="348" y="336"/>
                    </a:lnTo>
                    <a:lnTo>
                      <a:pt x="346" y="336"/>
                    </a:lnTo>
                    <a:lnTo>
                      <a:pt x="344" y="336"/>
                    </a:lnTo>
                    <a:lnTo>
                      <a:pt x="342" y="336"/>
                    </a:lnTo>
                    <a:lnTo>
                      <a:pt x="339" y="336"/>
                    </a:lnTo>
                    <a:lnTo>
                      <a:pt x="337" y="336"/>
                    </a:lnTo>
                    <a:lnTo>
                      <a:pt x="335" y="336"/>
                    </a:lnTo>
                    <a:lnTo>
                      <a:pt x="333" y="336"/>
                    </a:lnTo>
                    <a:lnTo>
                      <a:pt x="331" y="336"/>
                    </a:lnTo>
                    <a:lnTo>
                      <a:pt x="329" y="336"/>
                    </a:lnTo>
                    <a:lnTo>
                      <a:pt x="326" y="336"/>
                    </a:lnTo>
                    <a:lnTo>
                      <a:pt x="324" y="333"/>
                    </a:lnTo>
                    <a:lnTo>
                      <a:pt x="324" y="331"/>
                    </a:lnTo>
                    <a:lnTo>
                      <a:pt x="326" y="329"/>
                    </a:lnTo>
                    <a:lnTo>
                      <a:pt x="329" y="329"/>
                    </a:lnTo>
                    <a:lnTo>
                      <a:pt x="331" y="329"/>
                    </a:lnTo>
                    <a:lnTo>
                      <a:pt x="333" y="329"/>
                    </a:lnTo>
                    <a:lnTo>
                      <a:pt x="335" y="329"/>
                    </a:lnTo>
                    <a:lnTo>
                      <a:pt x="337" y="329"/>
                    </a:lnTo>
                    <a:lnTo>
                      <a:pt x="337" y="331"/>
                    </a:lnTo>
                    <a:lnTo>
                      <a:pt x="339" y="331"/>
                    </a:lnTo>
                    <a:lnTo>
                      <a:pt x="342" y="329"/>
                    </a:lnTo>
                    <a:lnTo>
                      <a:pt x="342" y="327"/>
                    </a:lnTo>
                    <a:lnTo>
                      <a:pt x="344" y="327"/>
                    </a:lnTo>
                    <a:lnTo>
                      <a:pt x="344" y="324"/>
                    </a:lnTo>
                    <a:lnTo>
                      <a:pt x="344" y="322"/>
                    </a:lnTo>
                    <a:lnTo>
                      <a:pt x="342" y="322"/>
                    </a:lnTo>
                    <a:lnTo>
                      <a:pt x="342" y="319"/>
                    </a:lnTo>
                    <a:lnTo>
                      <a:pt x="339" y="319"/>
                    </a:lnTo>
                    <a:lnTo>
                      <a:pt x="337" y="319"/>
                    </a:lnTo>
                    <a:lnTo>
                      <a:pt x="335" y="319"/>
                    </a:lnTo>
                    <a:lnTo>
                      <a:pt x="333" y="319"/>
                    </a:lnTo>
                    <a:lnTo>
                      <a:pt x="331" y="319"/>
                    </a:lnTo>
                    <a:lnTo>
                      <a:pt x="329" y="319"/>
                    </a:lnTo>
                    <a:lnTo>
                      <a:pt x="329" y="317"/>
                    </a:lnTo>
                    <a:lnTo>
                      <a:pt x="326" y="317"/>
                    </a:lnTo>
                    <a:lnTo>
                      <a:pt x="326" y="315"/>
                    </a:lnTo>
                    <a:lnTo>
                      <a:pt x="324" y="313"/>
                    </a:lnTo>
                    <a:lnTo>
                      <a:pt x="322" y="310"/>
                    </a:lnTo>
                    <a:lnTo>
                      <a:pt x="322" y="308"/>
                    </a:lnTo>
                    <a:lnTo>
                      <a:pt x="322" y="306"/>
                    </a:lnTo>
                    <a:lnTo>
                      <a:pt x="324" y="303"/>
                    </a:lnTo>
                    <a:lnTo>
                      <a:pt x="324" y="301"/>
                    </a:lnTo>
                    <a:lnTo>
                      <a:pt x="326" y="301"/>
                    </a:lnTo>
                    <a:lnTo>
                      <a:pt x="326" y="299"/>
                    </a:lnTo>
                    <a:lnTo>
                      <a:pt x="329" y="296"/>
                    </a:lnTo>
                    <a:lnTo>
                      <a:pt x="331" y="296"/>
                    </a:lnTo>
                    <a:lnTo>
                      <a:pt x="333" y="296"/>
                    </a:lnTo>
                    <a:lnTo>
                      <a:pt x="333" y="299"/>
                    </a:lnTo>
                    <a:lnTo>
                      <a:pt x="333" y="301"/>
                    </a:lnTo>
                    <a:lnTo>
                      <a:pt x="335" y="301"/>
                    </a:lnTo>
                    <a:lnTo>
                      <a:pt x="335" y="303"/>
                    </a:lnTo>
                    <a:lnTo>
                      <a:pt x="337" y="303"/>
                    </a:lnTo>
                    <a:lnTo>
                      <a:pt x="339" y="303"/>
                    </a:lnTo>
                    <a:lnTo>
                      <a:pt x="342" y="303"/>
                    </a:lnTo>
                    <a:lnTo>
                      <a:pt x="344" y="303"/>
                    </a:lnTo>
                    <a:lnTo>
                      <a:pt x="346" y="301"/>
                    </a:lnTo>
                    <a:lnTo>
                      <a:pt x="348" y="301"/>
                    </a:lnTo>
                    <a:lnTo>
                      <a:pt x="350" y="301"/>
                    </a:lnTo>
                    <a:lnTo>
                      <a:pt x="350" y="299"/>
                    </a:lnTo>
                    <a:lnTo>
                      <a:pt x="353" y="299"/>
                    </a:lnTo>
                    <a:lnTo>
                      <a:pt x="353" y="296"/>
                    </a:lnTo>
                    <a:lnTo>
                      <a:pt x="350" y="294"/>
                    </a:lnTo>
                    <a:lnTo>
                      <a:pt x="348" y="294"/>
                    </a:lnTo>
                    <a:lnTo>
                      <a:pt x="346" y="294"/>
                    </a:lnTo>
                    <a:lnTo>
                      <a:pt x="344" y="294"/>
                    </a:lnTo>
                    <a:lnTo>
                      <a:pt x="342" y="294"/>
                    </a:lnTo>
                    <a:lnTo>
                      <a:pt x="339" y="292"/>
                    </a:lnTo>
                    <a:lnTo>
                      <a:pt x="337" y="292"/>
                    </a:lnTo>
                    <a:lnTo>
                      <a:pt x="335" y="292"/>
                    </a:lnTo>
                    <a:lnTo>
                      <a:pt x="333" y="292"/>
                    </a:lnTo>
                    <a:lnTo>
                      <a:pt x="333" y="289"/>
                    </a:lnTo>
                    <a:lnTo>
                      <a:pt x="331" y="289"/>
                    </a:lnTo>
                    <a:lnTo>
                      <a:pt x="329" y="289"/>
                    </a:lnTo>
                    <a:lnTo>
                      <a:pt x="326" y="287"/>
                    </a:lnTo>
                    <a:lnTo>
                      <a:pt x="326" y="285"/>
                    </a:lnTo>
                    <a:lnTo>
                      <a:pt x="324" y="285"/>
                    </a:lnTo>
                    <a:lnTo>
                      <a:pt x="324" y="283"/>
                    </a:lnTo>
                    <a:lnTo>
                      <a:pt x="326" y="280"/>
                    </a:lnTo>
                    <a:lnTo>
                      <a:pt x="326" y="278"/>
                    </a:lnTo>
                    <a:lnTo>
                      <a:pt x="329" y="275"/>
                    </a:lnTo>
                    <a:lnTo>
                      <a:pt x="329" y="273"/>
                    </a:lnTo>
                    <a:lnTo>
                      <a:pt x="331" y="273"/>
                    </a:lnTo>
                    <a:lnTo>
                      <a:pt x="331" y="271"/>
                    </a:lnTo>
                    <a:lnTo>
                      <a:pt x="333" y="269"/>
                    </a:lnTo>
                    <a:lnTo>
                      <a:pt x="333" y="266"/>
                    </a:lnTo>
                    <a:lnTo>
                      <a:pt x="335" y="266"/>
                    </a:lnTo>
                    <a:lnTo>
                      <a:pt x="335" y="264"/>
                    </a:lnTo>
                    <a:lnTo>
                      <a:pt x="337" y="264"/>
                    </a:lnTo>
                    <a:lnTo>
                      <a:pt x="339" y="264"/>
                    </a:lnTo>
                    <a:lnTo>
                      <a:pt x="342" y="264"/>
                    </a:lnTo>
                    <a:lnTo>
                      <a:pt x="342" y="266"/>
                    </a:lnTo>
                    <a:lnTo>
                      <a:pt x="344" y="266"/>
                    </a:lnTo>
                    <a:lnTo>
                      <a:pt x="346" y="266"/>
                    </a:lnTo>
                    <a:lnTo>
                      <a:pt x="348" y="269"/>
                    </a:lnTo>
                    <a:lnTo>
                      <a:pt x="348" y="271"/>
                    </a:lnTo>
                    <a:lnTo>
                      <a:pt x="350" y="271"/>
                    </a:lnTo>
                    <a:lnTo>
                      <a:pt x="350" y="273"/>
                    </a:lnTo>
                    <a:lnTo>
                      <a:pt x="353" y="275"/>
                    </a:lnTo>
                    <a:lnTo>
                      <a:pt x="353" y="278"/>
                    </a:lnTo>
                    <a:lnTo>
                      <a:pt x="355" y="280"/>
                    </a:lnTo>
                    <a:lnTo>
                      <a:pt x="357" y="283"/>
                    </a:lnTo>
                    <a:lnTo>
                      <a:pt x="359" y="283"/>
                    </a:lnTo>
                    <a:lnTo>
                      <a:pt x="359" y="285"/>
                    </a:lnTo>
                    <a:lnTo>
                      <a:pt x="361" y="285"/>
                    </a:lnTo>
                    <a:lnTo>
                      <a:pt x="363" y="285"/>
                    </a:lnTo>
                    <a:lnTo>
                      <a:pt x="363" y="287"/>
                    </a:lnTo>
                    <a:lnTo>
                      <a:pt x="366" y="287"/>
                    </a:lnTo>
                    <a:lnTo>
                      <a:pt x="367" y="287"/>
                    </a:lnTo>
                    <a:lnTo>
                      <a:pt x="367" y="289"/>
                    </a:lnTo>
                    <a:lnTo>
                      <a:pt x="370" y="292"/>
                    </a:lnTo>
                    <a:lnTo>
                      <a:pt x="372" y="292"/>
                    </a:lnTo>
                    <a:lnTo>
                      <a:pt x="374" y="292"/>
                    </a:lnTo>
                    <a:lnTo>
                      <a:pt x="374" y="289"/>
                    </a:lnTo>
                    <a:lnTo>
                      <a:pt x="374" y="287"/>
                    </a:lnTo>
                    <a:lnTo>
                      <a:pt x="374" y="285"/>
                    </a:lnTo>
                    <a:lnTo>
                      <a:pt x="374" y="283"/>
                    </a:lnTo>
                    <a:lnTo>
                      <a:pt x="376" y="280"/>
                    </a:lnTo>
                    <a:lnTo>
                      <a:pt x="376" y="278"/>
                    </a:lnTo>
                    <a:lnTo>
                      <a:pt x="378" y="275"/>
                    </a:lnTo>
                    <a:lnTo>
                      <a:pt x="378" y="271"/>
                    </a:lnTo>
                    <a:lnTo>
                      <a:pt x="381" y="266"/>
                    </a:lnTo>
                    <a:lnTo>
                      <a:pt x="383" y="264"/>
                    </a:lnTo>
                    <a:lnTo>
                      <a:pt x="383" y="262"/>
                    </a:lnTo>
                    <a:lnTo>
                      <a:pt x="383" y="259"/>
                    </a:lnTo>
                    <a:lnTo>
                      <a:pt x="383" y="257"/>
                    </a:lnTo>
                    <a:lnTo>
                      <a:pt x="383" y="255"/>
                    </a:lnTo>
                    <a:lnTo>
                      <a:pt x="383" y="252"/>
                    </a:lnTo>
                    <a:lnTo>
                      <a:pt x="383" y="250"/>
                    </a:lnTo>
                    <a:lnTo>
                      <a:pt x="381" y="250"/>
                    </a:lnTo>
                    <a:lnTo>
                      <a:pt x="378" y="250"/>
                    </a:lnTo>
                    <a:lnTo>
                      <a:pt x="376" y="250"/>
                    </a:lnTo>
                    <a:lnTo>
                      <a:pt x="374" y="250"/>
                    </a:lnTo>
                    <a:lnTo>
                      <a:pt x="372" y="250"/>
                    </a:lnTo>
                    <a:lnTo>
                      <a:pt x="372" y="248"/>
                    </a:lnTo>
                    <a:lnTo>
                      <a:pt x="372" y="245"/>
                    </a:lnTo>
                    <a:lnTo>
                      <a:pt x="372" y="243"/>
                    </a:lnTo>
                    <a:lnTo>
                      <a:pt x="372" y="241"/>
                    </a:lnTo>
                    <a:lnTo>
                      <a:pt x="374" y="239"/>
                    </a:lnTo>
                    <a:lnTo>
                      <a:pt x="374" y="236"/>
                    </a:lnTo>
                    <a:lnTo>
                      <a:pt x="374" y="234"/>
                    </a:lnTo>
                    <a:lnTo>
                      <a:pt x="376" y="231"/>
                    </a:lnTo>
                    <a:lnTo>
                      <a:pt x="376" y="229"/>
                    </a:lnTo>
                    <a:lnTo>
                      <a:pt x="376" y="227"/>
                    </a:lnTo>
                    <a:lnTo>
                      <a:pt x="378" y="225"/>
                    </a:lnTo>
                    <a:lnTo>
                      <a:pt x="378" y="222"/>
                    </a:lnTo>
                    <a:lnTo>
                      <a:pt x="381" y="220"/>
                    </a:lnTo>
                    <a:lnTo>
                      <a:pt x="381" y="217"/>
                    </a:lnTo>
                    <a:lnTo>
                      <a:pt x="383" y="215"/>
                    </a:lnTo>
                    <a:lnTo>
                      <a:pt x="385" y="213"/>
                    </a:lnTo>
                    <a:lnTo>
                      <a:pt x="387" y="211"/>
                    </a:lnTo>
                    <a:lnTo>
                      <a:pt x="387" y="208"/>
                    </a:lnTo>
                    <a:lnTo>
                      <a:pt x="389" y="208"/>
                    </a:lnTo>
                    <a:lnTo>
                      <a:pt x="389" y="206"/>
                    </a:lnTo>
                    <a:lnTo>
                      <a:pt x="391" y="204"/>
                    </a:lnTo>
                    <a:lnTo>
                      <a:pt x="389" y="201"/>
                    </a:lnTo>
                    <a:lnTo>
                      <a:pt x="389" y="199"/>
                    </a:lnTo>
                    <a:lnTo>
                      <a:pt x="389" y="197"/>
                    </a:lnTo>
                    <a:lnTo>
                      <a:pt x="389" y="194"/>
                    </a:lnTo>
                    <a:lnTo>
                      <a:pt x="391" y="194"/>
                    </a:lnTo>
                    <a:lnTo>
                      <a:pt x="391" y="192"/>
                    </a:lnTo>
                    <a:lnTo>
                      <a:pt x="394" y="190"/>
                    </a:lnTo>
                    <a:lnTo>
                      <a:pt x="396" y="190"/>
                    </a:lnTo>
                    <a:lnTo>
                      <a:pt x="396" y="192"/>
                    </a:lnTo>
                    <a:lnTo>
                      <a:pt x="396" y="194"/>
                    </a:lnTo>
                    <a:lnTo>
                      <a:pt x="396" y="197"/>
                    </a:lnTo>
                    <a:lnTo>
                      <a:pt x="396" y="199"/>
                    </a:lnTo>
                    <a:lnTo>
                      <a:pt x="396" y="201"/>
                    </a:lnTo>
                    <a:lnTo>
                      <a:pt x="396" y="204"/>
                    </a:lnTo>
                    <a:lnTo>
                      <a:pt x="396" y="206"/>
                    </a:lnTo>
                    <a:lnTo>
                      <a:pt x="394" y="208"/>
                    </a:lnTo>
                    <a:lnTo>
                      <a:pt x="396" y="208"/>
                    </a:lnTo>
                    <a:lnTo>
                      <a:pt x="396" y="211"/>
                    </a:lnTo>
                    <a:lnTo>
                      <a:pt x="396" y="213"/>
                    </a:lnTo>
                    <a:lnTo>
                      <a:pt x="396" y="215"/>
                    </a:lnTo>
                    <a:lnTo>
                      <a:pt x="396" y="217"/>
                    </a:lnTo>
                    <a:lnTo>
                      <a:pt x="394" y="220"/>
                    </a:lnTo>
                    <a:lnTo>
                      <a:pt x="394" y="222"/>
                    </a:lnTo>
                    <a:lnTo>
                      <a:pt x="394" y="225"/>
                    </a:lnTo>
                    <a:lnTo>
                      <a:pt x="391" y="227"/>
                    </a:lnTo>
                    <a:lnTo>
                      <a:pt x="391" y="229"/>
                    </a:lnTo>
                    <a:lnTo>
                      <a:pt x="394" y="229"/>
                    </a:lnTo>
                    <a:lnTo>
                      <a:pt x="396" y="231"/>
                    </a:lnTo>
                    <a:lnTo>
                      <a:pt x="396" y="229"/>
                    </a:lnTo>
                    <a:lnTo>
                      <a:pt x="398" y="229"/>
                    </a:lnTo>
                    <a:lnTo>
                      <a:pt x="398" y="227"/>
                    </a:lnTo>
                    <a:lnTo>
                      <a:pt x="398" y="225"/>
                    </a:lnTo>
                    <a:lnTo>
                      <a:pt x="398" y="222"/>
                    </a:lnTo>
                    <a:lnTo>
                      <a:pt x="398" y="220"/>
                    </a:lnTo>
                    <a:lnTo>
                      <a:pt x="398" y="217"/>
                    </a:lnTo>
                    <a:lnTo>
                      <a:pt x="400" y="217"/>
                    </a:lnTo>
                    <a:lnTo>
                      <a:pt x="400" y="215"/>
                    </a:lnTo>
                    <a:lnTo>
                      <a:pt x="400" y="213"/>
                    </a:lnTo>
                    <a:lnTo>
                      <a:pt x="402" y="211"/>
                    </a:lnTo>
                    <a:lnTo>
                      <a:pt x="402" y="208"/>
                    </a:lnTo>
                    <a:lnTo>
                      <a:pt x="402" y="206"/>
                    </a:lnTo>
                    <a:lnTo>
                      <a:pt x="404" y="204"/>
                    </a:lnTo>
                    <a:lnTo>
                      <a:pt x="404" y="201"/>
                    </a:lnTo>
                    <a:lnTo>
                      <a:pt x="404" y="199"/>
                    </a:lnTo>
                    <a:lnTo>
                      <a:pt x="404" y="197"/>
                    </a:lnTo>
                    <a:lnTo>
                      <a:pt x="404" y="194"/>
                    </a:lnTo>
                    <a:lnTo>
                      <a:pt x="404" y="192"/>
                    </a:lnTo>
                    <a:lnTo>
                      <a:pt x="407" y="192"/>
                    </a:lnTo>
                    <a:lnTo>
                      <a:pt x="407" y="190"/>
                    </a:lnTo>
                    <a:lnTo>
                      <a:pt x="409" y="190"/>
                    </a:lnTo>
                    <a:lnTo>
                      <a:pt x="409" y="187"/>
                    </a:lnTo>
                    <a:lnTo>
                      <a:pt x="411" y="187"/>
                    </a:lnTo>
                    <a:lnTo>
                      <a:pt x="411" y="185"/>
                    </a:lnTo>
                    <a:lnTo>
                      <a:pt x="413" y="185"/>
                    </a:lnTo>
                    <a:lnTo>
                      <a:pt x="415" y="185"/>
                    </a:lnTo>
                    <a:lnTo>
                      <a:pt x="417" y="187"/>
                    </a:lnTo>
                    <a:lnTo>
                      <a:pt x="417" y="190"/>
                    </a:lnTo>
                    <a:lnTo>
                      <a:pt x="420" y="187"/>
                    </a:lnTo>
                    <a:lnTo>
                      <a:pt x="420" y="185"/>
                    </a:lnTo>
                    <a:lnTo>
                      <a:pt x="420" y="183"/>
                    </a:lnTo>
                    <a:lnTo>
                      <a:pt x="420" y="181"/>
                    </a:lnTo>
                    <a:lnTo>
                      <a:pt x="420" y="178"/>
                    </a:lnTo>
                    <a:lnTo>
                      <a:pt x="417" y="176"/>
                    </a:lnTo>
                    <a:lnTo>
                      <a:pt x="417" y="173"/>
                    </a:lnTo>
                    <a:lnTo>
                      <a:pt x="417" y="171"/>
                    </a:lnTo>
                    <a:lnTo>
                      <a:pt x="417" y="169"/>
                    </a:lnTo>
                    <a:lnTo>
                      <a:pt x="420" y="167"/>
                    </a:lnTo>
                    <a:lnTo>
                      <a:pt x="420" y="164"/>
                    </a:lnTo>
                    <a:lnTo>
                      <a:pt x="420" y="160"/>
                    </a:lnTo>
                    <a:lnTo>
                      <a:pt x="422" y="157"/>
                    </a:lnTo>
                    <a:lnTo>
                      <a:pt x="422" y="155"/>
                    </a:lnTo>
                    <a:lnTo>
                      <a:pt x="422" y="153"/>
                    </a:lnTo>
                    <a:lnTo>
                      <a:pt x="422" y="150"/>
                    </a:lnTo>
                    <a:lnTo>
                      <a:pt x="422" y="148"/>
                    </a:lnTo>
                    <a:lnTo>
                      <a:pt x="424" y="148"/>
                    </a:lnTo>
                    <a:lnTo>
                      <a:pt x="426" y="148"/>
                    </a:lnTo>
                    <a:lnTo>
                      <a:pt x="426" y="150"/>
                    </a:lnTo>
                    <a:lnTo>
                      <a:pt x="428" y="150"/>
                    </a:lnTo>
                    <a:lnTo>
                      <a:pt x="431" y="153"/>
                    </a:lnTo>
                    <a:lnTo>
                      <a:pt x="432" y="153"/>
                    </a:lnTo>
                    <a:lnTo>
                      <a:pt x="432" y="150"/>
                    </a:lnTo>
                    <a:lnTo>
                      <a:pt x="435" y="150"/>
                    </a:lnTo>
                    <a:lnTo>
                      <a:pt x="435" y="148"/>
                    </a:lnTo>
                    <a:lnTo>
                      <a:pt x="435" y="146"/>
                    </a:lnTo>
                    <a:lnTo>
                      <a:pt x="435" y="143"/>
                    </a:lnTo>
                    <a:lnTo>
                      <a:pt x="435" y="141"/>
                    </a:lnTo>
                    <a:lnTo>
                      <a:pt x="435" y="139"/>
                    </a:lnTo>
                    <a:lnTo>
                      <a:pt x="435" y="137"/>
                    </a:lnTo>
                    <a:lnTo>
                      <a:pt x="432" y="137"/>
                    </a:lnTo>
                    <a:lnTo>
                      <a:pt x="432" y="134"/>
                    </a:lnTo>
                    <a:lnTo>
                      <a:pt x="431" y="132"/>
                    </a:lnTo>
                    <a:lnTo>
                      <a:pt x="431" y="129"/>
                    </a:lnTo>
                    <a:lnTo>
                      <a:pt x="431" y="127"/>
                    </a:lnTo>
                    <a:lnTo>
                      <a:pt x="431" y="125"/>
                    </a:lnTo>
                    <a:lnTo>
                      <a:pt x="431" y="123"/>
                    </a:lnTo>
                    <a:lnTo>
                      <a:pt x="431" y="120"/>
                    </a:lnTo>
                    <a:lnTo>
                      <a:pt x="432" y="118"/>
                    </a:lnTo>
                    <a:lnTo>
                      <a:pt x="432" y="115"/>
                    </a:lnTo>
                    <a:lnTo>
                      <a:pt x="431" y="114"/>
                    </a:lnTo>
                    <a:lnTo>
                      <a:pt x="431" y="111"/>
                    </a:lnTo>
                    <a:lnTo>
                      <a:pt x="431" y="109"/>
                    </a:lnTo>
                    <a:lnTo>
                      <a:pt x="428" y="106"/>
                    </a:lnTo>
                    <a:lnTo>
                      <a:pt x="428" y="104"/>
                    </a:lnTo>
                    <a:lnTo>
                      <a:pt x="426" y="104"/>
                    </a:lnTo>
                    <a:lnTo>
                      <a:pt x="426" y="102"/>
                    </a:lnTo>
                    <a:lnTo>
                      <a:pt x="424" y="100"/>
                    </a:lnTo>
                    <a:lnTo>
                      <a:pt x="424" y="97"/>
                    </a:lnTo>
                    <a:lnTo>
                      <a:pt x="422" y="97"/>
                    </a:lnTo>
                    <a:lnTo>
                      <a:pt x="422" y="95"/>
                    </a:lnTo>
                    <a:lnTo>
                      <a:pt x="422" y="92"/>
                    </a:lnTo>
                    <a:lnTo>
                      <a:pt x="420" y="92"/>
                    </a:lnTo>
                    <a:lnTo>
                      <a:pt x="420" y="90"/>
                    </a:lnTo>
                    <a:lnTo>
                      <a:pt x="420" y="88"/>
                    </a:lnTo>
                    <a:lnTo>
                      <a:pt x="420" y="85"/>
                    </a:lnTo>
                    <a:lnTo>
                      <a:pt x="420" y="83"/>
                    </a:lnTo>
                    <a:lnTo>
                      <a:pt x="422" y="81"/>
                    </a:lnTo>
                    <a:lnTo>
                      <a:pt x="422" y="79"/>
                    </a:lnTo>
                    <a:lnTo>
                      <a:pt x="422" y="76"/>
                    </a:lnTo>
                    <a:lnTo>
                      <a:pt x="422" y="74"/>
                    </a:lnTo>
                    <a:lnTo>
                      <a:pt x="422" y="71"/>
                    </a:lnTo>
                    <a:lnTo>
                      <a:pt x="422" y="69"/>
                    </a:lnTo>
                    <a:lnTo>
                      <a:pt x="422" y="67"/>
                    </a:lnTo>
                    <a:lnTo>
                      <a:pt x="420" y="67"/>
                    </a:lnTo>
                    <a:lnTo>
                      <a:pt x="420" y="65"/>
                    </a:lnTo>
                    <a:lnTo>
                      <a:pt x="417" y="62"/>
                    </a:lnTo>
                    <a:lnTo>
                      <a:pt x="417" y="60"/>
                    </a:lnTo>
                    <a:lnTo>
                      <a:pt x="417" y="58"/>
                    </a:lnTo>
                    <a:lnTo>
                      <a:pt x="417" y="48"/>
                    </a:lnTo>
                    <a:lnTo>
                      <a:pt x="424" y="48"/>
                    </a:lnTo>
                    <a:lnTo>
                      <a:pt x="426" y="48"/>
                    </a:lnTo>
                    <a:lnTo>
                      <a:pt x="426" y="51"/>
                    </a:lnTo>
                    <a:lnTo>
                      <a:pt x="428" y="53"/>
                    </a:lnTo>
                    <a:lnTo>
                      <a:pt x="428" y="56"/>
                    </a:lnTo>
                    <a:lnTo>
                      <a:pt x="428" y="58"/>
                    </a:lnTo>
                    <a:lnTo>
                      <a:pt x="431" y="58"/>
                    </a:lnTo>
                    <a:lnTo>
                      <a:pt x="431" y="60"/>
                    </a:lnTo>
                    <a:lnTo>
                      <a:pt x="431" y="62"/>
                    </a:lnTo>
                    <a:lnTo>
                      <a:pt x="432" y="65"/>
                    </a:lnTo>
                    <a:lnTo>
                      <a:pt x="432" y="67"/>
                    </a:lnTo>
                    <a:lnTo>
                      <a:pt x="432" y="69"/>
                    </a:lnTo>
                    <a:lnTo>
                      <a:pt x="432" y="71"/>
                    </a:lnTo>
                    <a:lnTo>
                      <a:pt x="432" y="74"/>
                    </a:lnTo>
                    <a:lnTo>
                      <a:pt x="432" y="76"/>
                    </a:lnTo>
                    <a:lnTo>
                      <a:pt x="432" y="79"/>
                    </a:lnTo>
                    <a:lnTo>
                      <a:pt x="432" y="81"/>
                    </a:lnTo>
                    <a:lnTo>
                      <a:pt x="435" y="83"/>
                    </a:lnTo>
                    <a:lnTo>
                      <a:pt x="435" y="85"/>
                    </a:lnTo>
                    <a:lnTo>
                      <a:pt x="435" y="88"/>
                    </a:lnTo>
                    <a:lnTo>
                      <a:pt x="435" y="90"/>
                    </a:lnTo>
                    <a:lnTo>
                      <a:pt x="435" y="92"/>
                    </a:lnTo>
                    <a:lnTo>
                      <a:pt x="435" y="95"/>
                    </a:lnTo>
                    <a:lnTo>
                      <a:pt x="435" y="97"/>
                    </a:lnTo>
                    <a:lnTo>
                      <a:pt x="435" y="100"/>
                    </a:lnTo>
                    <a:lnTo>
                      <a:pt x="435" y="102"/>
                    </a:lnTo>
                    <a:lnTo>
                      <a:pt x="435" y="104"/>
                    </a:lnTo>
                    <a:lnTo>
                      <a:pt x="437" y="104"/>
                    </a:lnTo>
                    <a:lnTo>
                      <a:pt x="437" y="106"/>
                    </a:lnTo>
                    <a:lnTo>
                      <a:pt x="439" y="106"/>
                    </a:lnTo>
                    <a:lnTo>
                      <a:pt x="441" y="106"/>
                    </a:lnTo>
                    <a:lnTo>
                      <a:pt x="443" y="106"/>
                    </a:lnTo>
                    <a:lnTo>
                      <a:pt x="443" y="104"/>
                    </a:lnTo>
                    <a:lnTo>
                      <a:pt x="445" y="104"/>
                    </a:lnTo>
                    <a:lnTo>
                      <a:pt x="445" y="102"/>
                    </a:lnTo>
                    <a:lnTo>
                      <a:pt x="448" y="100"/>
                    </a:lnTo>
                    <a:lnTo>
                      <a:pt x="448" y="97"/>
                    </a:lnTo>
                    <a:lnTo>
                      <a:pt x="448" y="95"/>
                    </a:lnTo>
                    <a:lnTo>
                      <a:pt x="448" y="92"/>
                    </a:lnTo>
                    <a:lnTo>
                      <a:pt x="445" y="90"/>
                    </a:lnTo>
                    <a:lnTo>
                      <a:pt x="445" y="88"/>
                    </a:lnTo>
                    <a:lnTo>
                      <a:pt x="445" y="85"/>
                    </a:lnTo>
                    <a:lnTo>
                      <a:pt x="445" y="83"/>
                    </a:lnTo>
                    <a:lnTo>
                      <a:pt x="445" y="81"/>
                    </a:lnTo>
                    <a:lnTo>
                      <a:pt x="448" y="79"/>
                    </a:lnTo>
                    <a:lnTo>
                      <a:pt x="448" y="76"/>
                    </a:lnTo>
                    <a:lnTo>
                      <a:pt x="448" y="74"/>
                    </a:lnTo>
                    <a:lnTo>
                      <a:pt x="445" y="71"/>
                    </a:lnTo>
                    <a:lnTo>
                      <a:pt x="445" y="69"/>
                    </a:lnTo>
                    <a:lnTo>
                      <a:pt x="443" y="67"/>
                    </a:lnTo>
                    <a:lnTo>
                      <a:pt x="443" y="65"/>
                    </a:lnTo>
                    <a:lnTo>
                      <a:pt x="441" y="65"/>
                    </a:lnTo>
                    <a:lnTo>
                      <a:pt x="441" y="62"/>
                    </a:lnTo>
                    <a:lnTo>
                      <a:pt x="441" y="60"/>
                    </a:lnTo>
                    <a:lnTo>
                      <a:pt x="441" y="58"/>
                    </a:lnTo>
                    <a:lnTo>
                      <a:pt x="441" y="56"/>
                    </a:lnTo>
                    <a:lnTo>
                      <a:pt x="441" y="53"/>
                    </a:lnTo>
                    <a:lnTo>
                      <a:pt x="441" y="51"/>
                    </a:lnTo>
                    <a:lnTo>
                      <a:pt x="439" y="48"/>
                    </a:lnTo>
                    <a:lnTo>
                      <a:pt x="437" y="48"/>
                    </a:lnTo>
                    <a:lnTo>
                      <a:pt x="437" y="46"/>
                    </a:lnTo>
                    <a:lnTo>
                      <a:pt x="435" y="46"/>
                    </a:lnTo>
                    <a:lnTo>
                      <a:pt x="432" y="44"/>
                    </a:lnTo>
                    <a:lnTo>
                      <a:pt x="431" y="44"/>
                    </a:lnTo>
                    <a:lnTo>
                      <a:pt x="428" y="42"/>
                    </a:lnTo>
                    <a:lnTo>
                      <a:pt x="428" y="39"/>
                    </a:lnTo>
                    <a:lnTo>
                      <a:pt x="428" y="37"/>
                    </a:lnTo>
                    <a:lnTo>
                      <a:pt x="431" y="35"/>
                    </a:lnTo>
                    <a:lnTo>
                      <a:pt x="432" y="35"/>
                    </a:lnTo>
                    <a:lnTo>
                      <a:pt x="435" y="32"/>
                    </a:lnTo>
                    <a:lnTo>
                      <a:pt x="437" y="32"/>
                    </a:lnTo>
                    <a:lnTo>
                      <a:pt x="439" y="32"/>
                    </a:lnTo>
                    <a:lnTo>
                      <a:pt x="439" y="30"/>
                    </a:lnTo>
                    <a:lnTo>
                      <a:pt x="443" y="30"/>
                    </a:lnTo>
                    <a:lnTo>
                      <a:pt x="445" y="30"/>
                    </a:lnTo>
                    <a:lnTo>
                      <a:pt x="448" y="30"/>
                    </a:lnTo>
                    <a:lnTo>
                      <a:pt x="450" y="30"/>
                    </a:lnTo>
                    <a:lnTo>
                      <a:pt x="452" y="32"/>
                    </a:lnTo>
                    <a:lnTo>
                      <a:pt x="454" y="35"/>
                    </a:lnTo>
                    <a:lnTo>
                      <a:pt x="456" y="35"/>
                    </a:lnTo>
                    <a:lnTo>
                      <a:pt x="456" y="37"/>
                    </a:lnTo>
                    <a:lnTo>
                      <a:pt x="459" y="39"/>
                    </a:lnTo>
                    <a:lnTo>
                      <a:pt x="459" y="42"/>
                    </a:lnTo>
                    <a:lnTo>
                      <a:pt x="459" y="44"/>
                    </a:lnTo>
                    <a:lnTo>
                      <a:pt x="461" y="46"/>
                    </a:lnTo>
                    <a:lnTo>
                      <a:pt x="461" y="48"/>
                    </a:lnTo>
                    <a:lnTo>
                      <a:pt x="461" y="51"/>
                    </a:lnTo>
                    <a:lnTo>
                      <a:pt x="461" y="53"/>
                    </a:lnTo>
                    <a:lnTo>
                      <a:pt x="463" y="56"/>
                    </a:lnTo>
                    <a:lnTo>
                      <a:pt x="463" y="58"/>
                    </a:lnTo>
                    <a:lnTo>
                      <a:pt x="465" y="58"/>
                    </a:lnTo>
                    <a:lnTo>
                      <a:pt x="469" y="62"/>
                    </a:lnTo>
                    <a:lnTo>
                      <a:pt x="472" y="58"/>
                    </a:lnTo>
                    <a:lnTo>
                      <a:pt x="474" y="58"/>
                    </a:lnTo>
                    <a:lnTo>
                      <a:pt x="474" y="56"/>
                    </a:lnTo>
                    <a:lnTo>
                      <a:pt x="476" y="56"/>
                    </a:lnTo>
                    <a:lnTo>
                      <a:pt x="476" y="53"/>
                    </a:lnTo>
                    <a:lnTo>
                      <a:pt x="478" y="53"/>
                    </a:lnTo>
                    <a:lnTo>
                      <a:pt x="478" y="51"/>
                    </a:lnTo>
                    <a:lnTo>
                      <a:pt x="480" y="48"/>
                    </a:lnTo>
                    <a:lnTo>
                      <a:pt x="480" y="46"/>
                    </a:lnTo>
                    <a:lnTo>
                      <a:pt x="480" y="44"/>
                    </a:lnTo>
                    <a:lnTo>
                      <a:pt x="480" y="42"/>
                    </a:lnTo>
                    <a:lnTo>
                      <a:pt x="482" y="39"/>
                    </a:lnTo>
                    <a:lnTo>
                      <a:pt x="485" y="37"/>
                    </a:lnTo>
                    <a:lnTo>
                      <a:pt x="485" y="35"/>
                    </a:lnTo>
                    <a:lnTo>
                      <a:pt x="486" y="35"/>
                    </a:lnTo>
                    <a:lnTo>
                      <a:pt x="489" y="32"/>
                    </a:lnTo>
                    <a:lnTo>
                      <a:pt x="489" y="30"/>
                    </a:lnTo>
                    <a:lnTo>
                      <a:pt x="491" y="30"/>
                    </a:lnTo>
                    <a:lnTo>
                      <a:pt x="493" y="32"/>
                    </a:lnTo>
                    <a:lnTo>
                      <a:pt x="495" y="35"/>
                    </a:lnTo>
                    <a:lnTo>
                      <a:pt x="497" y="35"/>
                    </a:lnTo>
                    <a:lnTo>
                      <a:pt x="497" y="37"/>
                    </a:lnTo>
                    <a:lnTo>
                      <a:pt x="500" y="37"/>
                    </a:lnTo>
                    <a:lnTo>
                      <a:pt x="502" y="37"/>
                    </a:lnTo>
                    <a:lnTo>
                      <a:pt x="504" y="37"/>
                    </a:lnTo>
                    <a:lnTo>
                      <a:pt x="506" y="37"/>
                    </a:lnTo>
                    <a:lnTo>
                      <a:pt x="508" y="39"/>
                    </a:lnTo>
                    <a:lnTo>
                      <a:pt x="510" y="39"/>
                    </a:lnTo>
                    <a:lnTo>
                      <a:pt x="513" y="39"/>
                    </a:lnTo>
                    <a:lnTo>
                      <a:pt x="515" y="39"/>
                    </a:lnTo>
                    <a:lnTo>
                      <a:pt x="517" y="39"/>
                    </a:lnTo>
                    <a:lnTo>
                      <a:pt x="517" y="42"/>
                    </a:lnTo>
                    <a:lnTo>
                      <a:pt x="519" y="44"/>
                    </a:lnTo>
                    <a:lnTo>
                      <a:pt x="519" y="46"/>
                    </a:lnTo>
                    <a:lnTo>
                      <a:pt x="519" y="48"/>
                    </a:lnTo>
                    <a:lnTo>
                      <a:pt x="521" y="51"/>
                    </a:lnTo>
                    <a:lnTo>
                      <a:pt x="521" y="53"/>
                    </a:lnTo>
                    <a:lnTo>
                      <a:pt x="523" y="53"/>
                    </a:lnTo>
                    <a:lnTo>
                      <a:pt x="523" y="56"/>
                    </a:lnTo>
                    <a:lnTo>
                      <a:pt x="526" y="56"/>
                    </a:lnTo>
                    <a:lnTo>
                      <a:pt x="528" y="56"/>
                    </a:lnTo>
                    <a:lnTo>
                      <a:pt x="530" y="56"/>
                    </a:lnTo>
                    <a:lnTo>
                      <a:pt x="532" y="58"/>
                    </a:lnTo>
                    <a:lnTo>
                      <a:pt x="532" y="60"/>
                    </a:lnTo>
                    <a:lnTo>
                      <a:pt x="530" y="60"/>
                    </a:lnTo>
                    <a:lnTo>
                      <a:pt x="528" y="60"/>
                    </a:lnTo>
                    <a:lnTo>
                      <a:pt x="526" y="62"/>
                    </a:lnTo>
                    <a:lnTo>
                      <a:pt x="526" y="65"/>
                    </a:lnTo>
                    <a:lnTo>
                      <a:pt x="528" y="65"/>
                    </a:lnTo>
                    <a:lnTo>
                      <a:pt x="530" y="65"/>
                    </a:lnTo>
                    <a:lnTo>
                      <a:pt x="532" y="65"/>
                    </a:lnTo>
                    <a:lnTo>
                      <a:pt x="534" y="65"/>
                    </a:lnTo>
                    <a:lnTo>
                      <a:pt x="537" y="65"/>
                    </a:lnTo>
                    <a:lnTo>
                      <a:pt x="537" y="62"/>
                    </a:lnTo>
                    <a:lnTo>
                      <a:pt x="538" y="62"/>
                    </a:lnTo>
                    <a:lnTo>
                      <a:pt x="541" y="62"/>
                    </a:lnTo>
                    <a:lnTo>
                      <a:pt x="541" y="60"/>
                    </a:lnTo>
                    <a:lnTo>
                      <a:pt x="541" y="58"/>
                    </a:lnTo>
                    <a:lnTo>
                      <a:pt x="541" y="56"/>
                    </a:lnTo>
                    <a:lnTo>
                      <a:pt x="541" y="53"/>
                    </a:lnTo>
                    <a:lnTo>
                      <a:pt x="541" y="51"/>
                    </a:lnTo>
                    <a:lnTo>
                      <a:pt x="543" y="48"/>
                    </a:lnTo>
                    <a:lnTo>
                      <a:pt x="543" y="46"/>
                    </a:lnTo>
                    <a:lnTo>
                      <a:pt x="545" y="44"/>
                    </a:lnTo>
                    <a:lnTo>
                      <a:pt x="543" y="44"/>
                    </a:lnTo>
                    <a:lnTo>
                      <a:pt x="541" y="42"/>
                    </a:lnTo>
                    <a:lnTo>
                      <a:pt x="538" y="42"/>
                    </a:lnTo>
                    <a:lnTo>
                      <a:pt x="538" y="39"/>
                    </a:lnTo>
                    <a:lnTo>
                      <a:pt x="537" y="39"/>
                    </a:lnTo>
                    <a:lnTo>
                      <a:pt x="537" y="37"/>
                    </a:lnTo>
                    <a:lnTo>
                      <a:pt x="534" y="37"/>
                    </a:lnTo>
                    <a:lnTo>
                      <a:pt x="534" y="35"/>
                    </a:lnTo>
                    <a:lnTo>
                      <a:pt x="534" y="32"/>
                    </a:lnTo>
                    <a:lnTo>
                      <a:pt x="537" y="32"/>
                    </a:lnTo>
                    <a:lnTo>
                      <a:pt x="537" y="30"/>
                    </a:lnTo>
                    <a:lnTo>
                      <a:pt x="538" y="30"/>
                    </a:lnTo>
                    <a:lnTo>
                      <a:pt x="541" y="30"/>
                    </a:lnTo>
                    <a:lnTo>
                      <a:pt x="541" y="32"/>
                    </a:lnTo>
                    <a:lnTo>
                      <a:pt x="543" y="32"/>
                    </a:lnTo>
                    <a:lnTo>
                      <a:pt x="545" y="35"/>
                    </a:lnTo>
                    <a:lnTo>
                      <a:pt x="547" y="35"/>
                    </a:lnTo>
                    <a:lnTo>
                      <a:pt x="549" y="37"/>
                    </a:lnTo>
                    <a:lnTo>
                      <a:pt x="551" y="39"/>
                    </a:lnTo>
                    <a:lnTo>
                      <a:pt x="554" y="39"/>
                    </a:lnTo>
                    <a:lnTo>
                      <a:pt x="554" y="42"/>
                    </a:lnTo>
                    <a:lnTo>
                      <a:pt x="556" y="42"/>
                    </a:lnTo>
                    <a:lnTo>
                      <a:pt x="558" y="42"/>
                    </a:lnTo>
                    <a:lnTo>
                      <a:pt x="558" y="44"/>
                    </a:lnTo>
                    <a:lnTo>
                      <a:pt x="560" y="44"/>
                    </a:lnTo>
                    <a:lnTo>
                      <a:pt x="562" y="44"/>
                    </a:lnTo>
                    <a:lnTo>
                      <a:pt x="562" y="42"/>
                    </a:lnTo>
                    <a:lnTo>
                      <a:pt x="564" y="42"/>
                    </a:lnTo>
                    <a:lnTo>
                      <a:pt x="564" y="44"/>
                    </a:lnTo>
                    <a:lnTo>
                      <a:pt x="564" y="46"/>
                    </a:lnTo>
                    <a:lnTo>
                      <a:pt x="567" y="44"/>
                    </a:lnTo>
                    <a:lnTo>
                      <a:pt x="567" y="42"/>
                    </a:lnTo>
                    <a:lnTo>
                      <a:pt x="569" y="42"/>
                    </a:lnTo>
                    <a:lnTo>
                      <a:pt x="569" y="39"/>
                    </a:lnTo>
                    <a:lnTo>
                      <a:pt x="571" y="37"/>
                    </a:lnTo>
                    <a:lnTo>
                      <a:pt x="571" y="39"/>
                    </a:lnTo>
                    <a:lnTo>
                      <a:pt x="573" y="39"/>
                    </a:lnTo>
                    <a:lnTo>
                      <a:pt x="575" y="42"/>
                    </a:lnTo>
                    <a:lnTo>
                      <a:pt x="575" y="44"/>
                    </a:lnTo>
                    <a:lnTo>
                      <a:pt x="578" y="44"/>
                    </a:lnTo>
                    <a:lnTo>
                      <a:pt x="578" y="46"/>
                    </a:lnTo>
                    <a:lnTo>
                      <a:pt x="578" y="48"/>
                    </a:lnTo>
                    <a:lnTo>
                      <a:pt x="578" y="51"/>
                    </a:lnTo>
                    <a:lnTo>
                      <a:pt x="580" y="53"/>
                    </a:lnTo>
                    <a:lnTo>
                      <a:pt x="580" y="56"/>
                    </a:lnTo>
                    <a:lnTo>
                      <a:pt x="582" y="58"/>
                    </a:lnTo>
                    <a:lnTo>
                      <a:pt x="582" y="60"/>
                    </a:lnTo>
                    <a:lnTo>
                      <a:pt x="584" y="62"/>
                    </a:lnTo>
                    <a:lnTo>
                      <a:pt x="586" y="62"/>
                    </a:lnTo>
                    <a:lnTo>
                      <a:pt x="588" y="62"/>
                    </a:lnTo>
                    <a:lnTo>
                      <a:pt x="591" y="62"/>
                    </a:lnTo>
                    <a:lnTo>
                      <a:pt x="592" y="62"/>
                    </a:lnTo>
                    <a:lnTo>
                      <a:pt x="592" y="60"/>
                    </a:lnTo>
                    <a:lnTo>
                      <a:pt x="595" y="60"/>
                    </a:lnTo>
                    <a:lnTo>
                      <a:pt x="597" y="60"/>
                    </a:lnTo>
                    <a:lnTo>
                      <a:pt x="599" y="58"/>
                    </a:lnTo>
                    <a:lnTo>
                      <a:pt x="601" y="58"/>
                    </a:lnTo>
                    <a:lnTo>
                      <a:pt x="603" y="60"/>
                    </a:lnTo>
                    <a:lnTo>
                      <a:pt x="603" y="62"/>
                    </a:lnTo>
                    <a:lnTo>
                      <a:pt x="605" y="62"/>
                    </a:lnTo>
                    <a:lnTo>
                      <a:pt x="608" y="62"/>
                    </a:lnTo>
                    <a:lnTo>
                      <a:pt x="610" y="62"/>
                    </a:lnTo>
                    <a:lnTo>
                      <a:pt x="610" y="65"/>
                    </a:lnTo>
                    <a:lnTo>
                      <a:pt x="610" y="67"/>
                    </a:lnTo>
                    <a:lnTo>
                      <a:pt x="610" y="69"/>
                    </a:lnTo>
                    <a:lnTo>
                      <a:pt x="612" y="69"/>
                    </a:lnTo>
                    <a:lnTo>
                      <a:pt x="614" y="67"/>
                    </a:lnTo>
                    <a:lnTo>
                      <a:pt x="614" y="65"/>
                    </a:lnTo>
                    <a:lnTo>
                      <a:pt x="616" y="62"/>
                    </a:lnTo>
                    <a:lnTo>
                      <a:pt x="616" y="60"/>
                    </a:lnTo>
                    <a:lnTo>
                      <a:pt x="619" y="58"/>
                    </a:lnTo>
                    <a:lnTo>
                      <a:pt x="619" y="56"/>
                    </a:lnTo>
                    <a:lnTo>
                      <a:pt x="621" y="53"/>
                    </a:lnTo>
                    <a:lnTo>
                      <a:pt x="621" y="51"/>
                    </a:lnTo>
                    <a:lnTo>
                      <a:pt x="621" y="48"/>
                    </a:lnTo>
                    <a:lnTo>
                      <a:pt x="621" y="46"/>
                    </a:lnTo>
                    <a:lnTo>
                      <a:pt x="623" y="46"/>
                    </a:lnTo>
                    <a:lnTo>
                      <a:pt x="623" y="44"/>
                    </a:lnTo>
                    <a:lnTo>
                      <a:pt x="625" y="42"/>
                    </a:lnTo>
                    <a:lnTo>
                      <a:pt x="627" y="39"/>
                    </a:lnTo>
                    <a:lnTo>
                      <a:pt x="629" y="37"/>
                    </a:lnTo>
                    <a:lnTo>
                      <a:pt x="632" y="37"/>
                    </a:lnTo>
                    <a:lnTo>
                      <a:pt x="632" y="35"/>
                    </a:lnTo>
                    <a:lnTo>
                      <a:pt x="634" y="35"/>
                    </a:lnTo>
                    <a:lnTo>
                      <a:pt x="634" y="32"/>
                    </a:lnTo>
                    <a:lnTo>
                      <a:pt x="636" y="32"/>
                    </a:lnTo>
                    <a:lnTo>
                      <a:pt x="638" y="30"/>
                    </a:lnTo>
                    <a:lnTo>
                      <a:pt x="640" y="30"/>
                    </a:lnTo>
                    <a:lnTo>
                      <a:pt x="642" y="32"/>
                    </a:lnTo>
                    <a:lnTo>
                      <a:pt x="642" y="30"/>
                    </a:lnTo>
                    <a:lnTo>
                      <a:pt x="645" y="30"/>
                    </a:lnTo>
                    <a:lnTo>
                      <a:pt x="647" y="28"/>
                    </a:lnTo>
                    <a:lnTo>
                      <a:pt x="647" y="25"/>
                    </a:lnTo>
                    <a:lnTo>
                      <a:pt x="649" y="25"/>
                    </a:lnTo>
                    <a:lnTo>
                      <a:pt x="651" y="28"/>
                    </a:lnTo>
                    <a:lnTo>
                      <a:pt x="653" y="28"/>
                    </a:lnTo>
                    <a:lnTo>
                      <a:pt x="656" y="28"/>
                    </a:lnTo>
                    <a:lnTo>
                      <a:pt x="657" y="25"/>
                    </a:lnTo>
                    <a:lnTo>
                      <a:pt x="657" y="23"/>
                    </a:lnTo>
                    <a:lnTo>
                      <a:pt x="660" y="23"/>
                    </a:lnTo>
                    <a:lnTo>
                      <a:pt x="660" y="21"/>
                    </a:lnTo>
                    <a:lnTo>
                      <a:pt x="662" y="18"/>
                    </a:lnTo>
                    <a:lnTo>
                      <a:pt x="662" y="16"/>
                    </a:lnTo>
                    <a:lnTo>
                      <a:pt x="664" y="14"/>
                    </a:lnTo>
                    <a:lnTo>
                      <a:pt x="664" y="12"/>
                    </a:lnTo>
                    <a:lnTo>
                      <a:pt x="664" y="9"/>
                    </a:lnTo>
                    <a:lnTo>
                      <a:pt x="664" y="7"/>
                    </a:lnTo>
                    <a:lnTo>
                      <a:pt x="668" y="0"/>
                    </a:lnTo>
                    <a:lnTo>
                      <a:pt x="673" y="7"/>
                    </a:lnTo>
                    <a:lnTo>
                      <a:pt x="673" y="9"/>
                    </a:lnTo>
                    <a:lnTo>
                      <a:pt x="675" y="9"/>
                    </a:lnTo>
                    <a:lnTo>
                      <a:pt x="677" y="9"/>
                    </a:lnTo>
                    <a:lnTo>
                      <a:pt x="679" y="9"/>
                    </a:lnTo>
                    <a:lnTo>
                      <a:pt x="681" y="9"/>
                    </a:lnTo>
                    <a:lnTo>
                      <a:pt x="683" y="9"/>
                    </a:lnTo>
                    <a:lnTo>
                      <a:pt x="683" y="12"/>
                    </a:lnTo>
                    <a:lnTo>
                      <a:pt x="683" y="14"/>
                    </a:lnTo>
                    <a:lnTo>
                      <a:pt x="681" y="16"/>
                    </a:lnTo>
                    <a:lnTo>
                      <a:pt x="681" y="18"/>
                    </a:lnTo>
                    <a:lnTo>
                      <a:pt x="681" y="21"/>
                    </a:lnTo>
                    <a:lnTo>
                      <a:pt x="681" y="23"/>
                    </a:lnTo>
                    <a:lnTo>
                      <a:pt x="681" y="25"/>
                    </a:lnTo>
                    <a:lnTo>
                      <a:pt x="683" y="28"/>
                    </a:lnTo>
                    <a:lnTo>
                      <a:pt x="686" y="30"/>
                    </a:lnTo>
                    <a:lnTo>
                      <a:pt x="688" y="32"/>
                    </a:lnTo>
                    <a:lnTo>
                      <a:pt x="690" y="32"/>
                    </a:lnTo>
                    <a:lnTo>
                      <a:pt x="692" y="32"/>
                    </a:lnTo>
                    <a:lnTo>
                      <a:pt x="694" y="32"/>
                    </a:lnTo>
                    <a:lnTo>
                      <a:pt x="697" y="32"/>
                    </a:lnTo>
                    <a:lnTo>
                      <a:pt x="699" y="32"/>
                    </a:lnTo>
                    <a:lnTo>
                      <a:pt x="701" y="32"/>
                    </a:lnTo>
                    <a:lnTo>
                      <a:pt x="701" y="35"/>
                    </a:lnTo>
                    <a:lnTo>
                      <a:pt x="703" y="37"/>
                    </a:lnTo>
                    <a:lnTo>
                      <a:pt x="703" y="39"/>
                    </a:lnTo>
                    <a:lnTo>
                      <a:pt x="705" y="39"/>
                    </a:lnTo>
                    <a:lnTo>
                      <a:pt x="707" y="42"/>
                    </a:lnTo>
                    <a:lnTo>
                      <a:pt x="710" y="42"/>
                    </a:lnTo>
                    <a:lnTo>
                      <a:pt x="711" y="44"/>
                    </a:lnTo>
                    <a:lnTo>
                      <a:pt x="714" y="44"/>
                    </a:lnTo>
                    <a:lnTo>
                      <a:pt x="716" y="44"/>
                    </a:lnTo>
                    <a:lnTo>
                      <a:pt x="716" y="46"/>
                    </a:lnTo>
                    <a:lnTo>
                      <a:pt x="718" y="46"/>
                    </a:lnTo>
                    <a:lnTo>
                      <a:pt x="720" y="48"/>
                    </a:lnTo>
                    <a:lnTo>
                      <a:pt x="722" y="48"/>
                    </a:lnTo>
                    <a:lnTo>
                      <a:pt x="725" y="48"/>
                    </a:lnTo>
                    <a:lnTo>
                      <a:pt x="727" y="48"/>
                    </a:lnTo>
                    <a:lnTo>
                      <a:pt x="727" y="51"/>
                    </a:lnTo>
                    <a:lnTo>
                      <a:pt x="727" y="53"/>
                    </a:lnTo>
                    <a:lnTo>
                      <a:pt x="727" y="56"/>
                    </a:lnTo>
                    <a:lnTo>
                      <a:pt x="727" y="58"/>
                    </a:lnTo>
                    <a:lnTo>
                      <a:pt x="725" y="60"/>
                    </a:lnTo>
                    <a:lnTo>
                      <a:pt x="727" y="60"/>
                    </a:lnTo>
                    <a:lnTo>
                      <a:pt x="729" y="60"/>
                    </a:lnTo>
                    <a:lnTo>
                      <a:pt x="731" y="58"/>
                    </a:lnTo>
                    <a:lnTo>
                      <a:pt x="733" y="58"/>
                    </a:lnTo>
                    <a:lnTo>
                      <a:pt x="735" y="58"/>
                    </a:lnTo>
                    <a:lnTo>
                      <a:pt x="738" y="56"/>
                    </a:lnTo>
                    <a:lnTo>
                      <a:pt x="740" y="56"/>
                    </a:lnTo>
                    <a:lnTo>
                      <a:pt x="742" y="56"/>
                    </a:lnTo>
                    <a:lnTo>
                      <a:pt x="744" y="56"/>
                    </a:lnTo>
                    <a:lnTo>
                      <a:pt x="746" y="53"/>
                    </a:lnTo>
                    <a:lnTo>
                      <a:pt x="748" y="53"/>
                    </a:lnTo>
                    <a:lnTo>
                      <a:pt x="751" y="53"/>
                    </a:lnTo>
                    <a:lnTo>
                      <a:pt x="753" y="53"/>
                    </a:lnTo>
                    <a:lnTo>
                      <a:pt x="755" y="53"/>
                    </a:lnTo>
                    <a:lnTo>
                      <a:pt x="757" y="53"/>
                    </a:lnTo>
                    <a:lnTo>
                      <a:pt x="759" y="53"/>
                    </a:lnTo>
                    <a:lnTo>
                      <a:pt x="761" y="53"/>
                    </a:lnTo>
                    <a:lnTo>
                      <a:pt x="761" y="56"/>
                    </a:lnTo>
                    <a:lnTo>
                      <a:pt x="759" y="58"/>
                    </a:lnTo>
                    <a:lnTo>
                      <a:pt x="757" y="58"/>
                    </a:lnTo>
                    <a:lnTo>
                      <a:pt x="755" y="58"/>
                    </a:lnTo>
                    <a:lnTo>
                      <a:pt x="751" y="60"/>
                    </a:lnTo>
                    <a:lnTo>
                      <a:pt x="751" y="62"/>
                    </a:lnTo>
                    <a:lnTo>
                      <a:pt x="748" y="62"/>
                    </a:lnTo>
                    <a:lnTo>
                      <a:pt x="748" y="65"/>
                    </a:lnTo>
                    <a:lnTo>
                      <a:pt x="746" y="65"/>
                    </a:lnTo>
                    <a:lnTo>
                      <a:pt x="748" y="67"/>
                    </a:lnTo>
                    <a:lnTo>
                      <a:pt x="751" y="67"/>
                    </a:lnTo>
                    <a:lnTo>
                      <a:pt x="753" y="67"/>
                    </a:lnTo>
                    <a:lnTo>
                      <a:pt x="755" y="67"/>
                    </a:lnTo>
                    <a:lnTo>
                      <a:pt x="757" y="67"/>
                    </a:lnTo>
                    <a:lnTo>
                      <a:pt x="759" y="67"/>
                    </a:lnTo>
                    <a:lnTo>
                      <a:pt x="761" y="67"/>
                    </a:lnTo>
                    <a:lnTo>
                      <a:pt x="763" y="67"/>
                    </a:lnTo>
                    <a:lnTo>
                      <a:pt x="766" y="67"/>
                    </a:lnTo>
                    <a:lnTo>
                      <a:pt x="768" y="67"/>
                    </a:lnTo>
                    <a:lnTo>
                      <a:pt x="770" y="67"/>
                    </a:lnTo>
                    <a:lnTo>
                      <a:pt x="772" y="67"/>
                    </a:lnTo>
                    <a:lnTo>
                      <a:pt x="772" y="69"/>
                    </a:lnTo>
                    <a:lnTo>
                      <a:pt x="774" y="69"/>
                    </a:lnTo>
                    <a:lnTo>
                      <a:pt x="774" y="71"/>
                    </a:lnTo>
                    <a:lnTo>
                      <a:pt x="772" y="71"/>
                    </a:lnTo>
                    <a:lnTo>
                      <a:pt x="772" y="74"/>
                    </a:lnTo>
                    <a:lnTo>
                      <a:pt x="772" y="76"/>
                    </a:lnTo>
                    <a:lnTo>
                      <a:pt x="774" y="76"/>
                    </a:lnTo>
                    <a:lnTo>
                      <a:pt x="774" y="74"/>
                    </a:lnTo>
                    <a:lnTo>
                      <a:pt x="776" y="74"/>
                    </a:lnTo>
                    <a:lnTo>
                      <a:pt x="779" y="71"/>
                    </a:lnTo>
                    <a:lnTo>
                      <a:pt x="781" y="71"/>
                    </a:lnTo>
                    <a:lnTo>
                      <a:pt x="781" y="69"/>
                    </a:lnTo>
                    <a:lnTo>
                      <a:pt x="783" y="69"/>
                    </a:lnTo>
                    <a:lnTo>
                      <a:pt x="785" y="69"/>
                    </a:lnTo>
                    <a:lnTo>
                      <a:pt x="785" y="71"/>
                    </a:lnTo>
                    <a:lnTo>
                      <a:pt x="787" y="71"/>
                    </a:lnTo>
                    <a:lnTo>
                      <a:pt x="787" y="74"/>
                    </a:lnTo>
                    <a:lnTo>
                      <a:pt x="787" y="76"/>
                    </a:lnTo>
                    <a:lnTo>
                      <a:pt x="787" y="79"/>
                    </a:lnTo>
                    <a:lnTo>
                      <a:pt x="789" y="76"/>
                    </a:lnTo>
                    <a:lnTo>
                      <a:pt x="792" y="74"/>
                    </a:lnTo>
                    <a:lnTo>
                      <a:pt x="792" y="71"/>
                    </a:lnTo>
                    <a:lnTo>
                      <a:pt x="794" y="69"/>
                    </a:lnTo>
                    <a:lnTo>
                      <a:pt x="796" y="69"/>
                    </a:lnTo>
                    <a:lnTo>
                      <a:pt x="798" y="69"/>
                    </a:lnTo>
                    <a:lnTo>
                      <a:pt x="798" y="71"/>
                    </a:lnTo>
                    <a:lnTo>
                      <a:pt x="798" y="74"/>
                    </a:lnTo>
                    <a:lnTo>
                      <a:pt x="798" y="76"/>
                    </a:lnTo>
                    <a:lnTo>
                      <a:pt x="796" y="76"/>
                    </a:lnTo>
                    <a:lnTo>
                      <a:pt x="796" y="79"/>
                    </a:lnTo>
                    <a:lnTo>
                      <a:pt x="794" y="79"/>
                    </a:lnTo>
                    <a:lnTo>
                      <a:pt x="794" y="81"/>
                    </a:lnTo>
                    <a:lnTo>
                      <a:pt x="792" y="81"/>
                    </a:lnTo>
                    <a:lnTo>
                      <a:pt x="787" y="83"/>
                    </a:lnTo>
                    <a:lnTo>
                      <a:pt x="783" y="85"/>
                    </a:lnTo>
                    <a:lnTo>
                      <a:pt x="783" y="88"/>
                    </a:lnTo>
                    <a:lnTo>
                      <a:pt x="781" y="88"/>
                    </a:lnTo>
                    <a:lnTo>
                      <a:pt x="779" y="90"/>
                    </a:lnTo>
                    <a:lnTo>
                      <a:pt x="776" y="90"/>
                    </a:lnTo>
                    <a:lnTo>
                      <a:pt x="774" y="90"/>
                    </a:lnTo>
                    <a:lnTo>
                      <a:pt x="772" y="92"/>
                    </a:lnTo>
                    <a:lnTo>
                      <a:pt x="768" y="95"/>
                    </a:lnTo>
                    <a:lnTo>
                      <a:pt x="766" y="95"/>
                    </a:lnTo>
                    <a:lnTo>
                      <a:pt x="761" y="97"/>
                    </a:lnTo>
                    <a:lnTo>
                      <a:pt x="759" y="100"/>
                    </a:lnTo>
                    <a:lnTo>
                      <a:pt x="757" y="100"/>
                    </a:lnTo>
                    <a:lnTo>
                      <a:pt x="755" y="100"/>
                    </a:lnTo>
                    <a:lnTo>
                      <a:pt x="753" y="100"/>
                    </a:lnTo>
                    <a:lnTo>
                      <a:pt x="751" y="102"/>
                    </a:lnTo>
                    <a:lnTo>
                      <a:pt x="748" y="102"/>
                    </a:lnTo>
                    <a:lnTo>
                      <a:pt x="746" y="102"/>
                    </a:lnTo>
                    <a:lnTo>
                      <a:pt x="744" y="102"/>
                    </a:lnTo>
                    <a:lnTo>
                      <a:pt x="742" y="102"/>
                    </a:lnTo>
                    <a:lnTo>
                      <a:pt x="738" y="104"/>
                    </a:lnTo>
                    <a:lnTo>
                      <a:pt x="733" y="104"/>
                    </a:lnTo>
                    <a:lnTo>
                      <a:pt x="729" y="106"/>
                    </a:lnTo>
                    <a:lnTo>
                      <a:pt x="725" y="106"/>
                    </a:lnTo>
                    <a:lnTo>
                      <a:pt x="722" y="106"/>
                    </a:lnTo>
                    <a:lnTo>
                      <a:pt x="720" y="106"/>
                    </a:lnTo>
                    <a:lnTo>
                      <a:pt x="718" y="106"/>
                    </a:lnTo>
                    <a:lnTo>
                      <a:pt x="716" y="109"/>
                    </a:lnTo>
                    <a:lnTo>
                      <a:pt x="711" y="109"/>
                    </a:lnTo>
                    <a:lnTo>
                      <a:pt x="707" y="111"/>
                    </a:lnTo>
                    <a:lnTo>
                      <a:pt x="701" y="114"/>
                    </a:lnTo>
                    <a:lnTo>
                      <a:pt x="694" y="115"/>
                    </a:lnTo>
                    <a:lnTo>
                      <a:pt x="690" y="118"/>
                    </a:lnTo>
                    <a:lnTo>
                      <a:pt x="683" y="123"/>
                    </a:lnTo>
                    <a:lnTo>
                      <a:pt x="677" y="125"/>
                    </a:lnTo>
                    <a:lnTo>
                      <a:pt x="673" y="127"/>
                    </a:lnTo>
                    <a:lnTo>
                      <a:pt x="668" y="132"/>
                    </a:lnTo>
                    <a:lnTo>
                      <a:pt x="664" y="134"/>
                    </a:lnTo>
                    <a:lnTo>
                      <a:pt x="662" y="139"/>
                    </a:lnTo>
                    <a:lnTo>
                      <a:pt x="657" y="141"/>
                    </a:lnTo>
                    <a:lnTo>
                      <a:pt x="656" y="148"/>
                    </a:lnTo>
                    <a:lnTo>
                      <a:pt x="651" y="155"/>
                    </a:lnTo>
                    <a:lnTo>
                      <a:pt x="649" y="160"/>
                    </a:lnTo>
                    <a:lnTo>
                      <a:pt x="647" y="167"/>
                    </a:lnTo>
                    <a:lnTo>
                      <a:pt x="645" y="171"/>
                    </a:lnTo>
                    <a:lnTo>
                      <a:pt x="645" y="176"/>
                    </a:lnTo>
                    <a:lnTo>
                      <a:pt x="645" y="181"/>
                    </a:lnTo>
                    <a:lnTo>
                      <a:pt x="645" y="187"/>
                    </a:lnTo>
                    <a:lnTo>
                      <a:pt x="647" y="194"/>
                    </a:lnTo>
                    <a:lnTo>
                      <a:pt x="649" y="201"/>
                    </a:lnTo>
                    <a:lnTo>
                      <a:pt x="649" y="208"/>
                    </a:lnTo>
                    <a:lnTo>
                      <a:pt x="651" y="217"/>
                    </a:lnTo>
                    <a:lnTo>
                      <a:pt x="653" y="227"/>
                    </a:lnTo>
                    <a:lnTo>
                      <a:pt x="656" y="236"/>
                    </a:lnTo>
                    <a:lnTo>
                      <a:pt x="657" y="245"/>
                    </a:lnTo>
                    <a:lnTo>
                      <a:pt x="657" y="252"/>
                    </a:lnTo>
                    <a:lnTo>
                      <a:pt x="660" y="262"/>
                    </a:lnTo>
                    <a:lnTo>
                      <a:pt x="660" y="271"/>
                    </a:lnTo>
                    <a:lnTo>
                      <a:pt x="660" y="280"/>
                    </a:lnTo>
                    <a:lnTo>
                      <a:pt x="660" y="289"/>
                    </a:lnTo>
                    <a:lnTo>
                      <a:pt x="660" y="299"/>
                    </a:lnTo>
                    <a:lnTo>
                      <a:pt x="660" y="308"/>
                    </a:lnTo>
                    <a:lnTo>
                      <a:pt x="660" y="317"/>
                    </a:lnTo>
                    <a:lnTo>
                      <a:pt x="660" y="327"/>
                    </a:lnTo>
                    <a:lnTo>
                      <a:pt x="660" y="338"/>
                    </a:lnTo>
                    <a:lnTo>
                      <a:pt x="660" y="347"/>
                    </a:lnTo>
                    <a:lnTo>
                      <a:pt x="660" y="354"/>
                    </a:lnTo>
                    <a:lnTo>
                      <a:pt x="657" y="361"/>
                    </a:lnTo>
                    <a:lnTo>
                      <a:pt x="657" y="366"/>
                    </a:lnTo>
                    <a:lnTo>
                      <a:pt x="657" y="370"/>
                    </a:lnTo>
                    <a:lnTo>
                      <a:pt x="657" y="375"/>
                    </a:lnTo>
                    <a:lnTo>
                      <a:pt x="656" y="380"/>
                    </a:lnTo>
                    <a:lnTo>
                      <a:pt x="653" y="382"/>
                    </a:lnTo>
                    <a:lnTo>
                      <a:pt x="653" y="39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Freeform 35"/>
              <p:cNvSpPr>
                <a:spLocks/>
              </p:cNvSpPr>
              <p:nvPr/>
            </p:nvSpPr>
            <p:spPr bwMode="auto">
              <a:xfrm>
                <a:off x="1751" y="2088"/>
                <a:ext cx="937" cy="363"/>
              </a:xfrm>
              <a:custGeom>
                <a:avLst/>
                <a:gdLst>
                  <a:gd name="T0" fmla="*/ 2147483647 w 655"/>
                  <a:gd name="T1" fmla="*/ 653642209 h 273"/>
                  <a:gd name="T2" fmla="*/ 2147483647 w 655"/>
                  <a:gd name="T3" fmla="*/ 1240631564 h 273"/>
                  <a:gd name="T4" fmla="*/ 2147483647 w 655"/>
                  <a:gd name="T5" fmla="*/ 1711458843 h 273"/>
                  <a:gd name="T6" fmla="*/ 2147483647 w 655"/>
                  <a:gd name="T7" fmla="*/ 1652854933 h 273"/>
                  <a:gd name="T8" fmla="*/ 2147483647 w 655"/>
                  <a:gd name="T9" fmla="*/ 1624694435 h 273"/>
                  <a:gd name="T10" fmla="*/ 2147483647 w 655"/>
                  <a:gd name="T11" fmla="*/ 1681467880 h 273"/>
                  <a:gd name="T12" fmla="*/ 2147483647 w 655"/>
                  <a:gd name="T13" fmla="*/ 1534469453 h 273"/>
                  <a:gd name="T14" fmla="*/ 2147483647 w 655"/>
                  <a:gd name="T15" fmla="*/ 1491377426 h 273"/>
                  <a:gd name="T16" fmla="*/ 2147483647 w 655"/>
                  <a:gd name="T17" fmla="*/ 1433471464 h 273"/>
                  <a:gd name="T18" fmla="*/ 2147483647 w 655"/>
                  <a:gd name="T19" fmla="*/ 1476893648 h 273"/>
                  <a:gd name="T20" fmla="*/ 2147483647 w 655"/>
                  <a:gd name="T21" fmla="*/ 1303131553 h 273"/>
                  <a:gd name="T22" fmla="*/ 2147483647 w 655"/>
                  <a:gd name="T23" fmla="*/ 1254408928 h 273"/>
                  <a:gd name="T24" fmla="*/ 2147483647 w 655"/>
                  <a:gd name="T25" fmla="*/ 1227745907 h 273"/>
                  <a:gd name="T26" fmla="*/ 2147483647 w 655"/>
                  <a:gd name="T27" fmla="*/ 1341012497 h 273"/>
                  <a:gd name="T28" fmla="*/ 2147483647 w 655"/>
                  <a:gd name="T29" fmla="*/ 1140227110 h 273"/>
                  <a:gd name="T30" fmla="*/ 2147483647 w 655"/>
                  <a:gd name="T31" fmla="*/ 1240631564 h 273"/>
                  <a:gd name="T32" fmla="*/ 2147483647 w 655"/>
                  <a:gd name="T33" fmla="*/ 1330368355 h 273"/>
                  <a:gd name="T34" fmla="*/ 2147483647 w 655"/>
                  <a:gd name="T35" fmla="*/ 1315034251 h 273"/>
                  <a:gd name="T36" fmla="*/ 2147483647 w 655"/>
                  <a:gd name="T37" fmla="*/ 1215144318 h 273"/>
                  <a:gd name="T38" fmla="*/ 2147483647 w 655"/>
                  <a:gd name="T39" fmla="*/ 1341012497 h 273"/>
                  <a:gd name="T40" fmla="*/ 2147483647 w 655"/>
                  <a:gd name="T41" fmla="*/ 1568264315 h 273"/>
                  <a:gd name="T42" fmla="*/ 2147483647 w 655"/>
                  <a:gd name="T43" fmla="*/ 1652854933 h 273"/>
                  <a:gd name="T44" fmla="*/ 2147483647 w 655"/>
                  <a:gd name="T45" fmla="*/ 1417439412 h 273"/>
                  <a:gd name="T46" fmla="*/ 2147483647 w 655"/>
                  <a:gd name="T47" fmla="*/ 1215144318 h 273"/>
                  <a:gd name="T48" fmla="*/ 2147483647 w 655"/>
                  <a:gd name="T49" fmla="*/ 1215144318 h 273"/>
                  <a:gd name="T50" fmla="*/ 2147483647 w 655"/>
                  <a:gd name="T51" fmla="*/ 1390088786 h 273"/>
                  <a:gd name="T52" fmla="*/ 2147483647 w 655"/>
                  <a:gd name="T53" fmla="*/ 1568264315 h 273"/>
                  <a:gd name="T54" fmla="*/ 2147483647 w 655"/>
                  <a:gd name="T55" fmla="*/ 1240631564 h 273"/>
                  <a:gd name="T56" fmla="*/ 2147483647 w 655"/>
                  <a:gd name="T57" fmla="*/ 1254408928 h 273"/>
                  <a:gd name="T58" fmla="*/ 2147483647 w 655"/>
                  <a:gd name="T59" fmla="*/ 1284719707 h 273"/>
                  <a:gd name="T60" fmla="*/ 2147483647 w 655"/>
                  <a:gd name="T61" fmla="*/ 1140227110 h 273"/>
                  <a:gd name="T62" fmla="*/ 2147483647 w 655"/>
                  <a:gd name="T63" fmla="*/ 899961011 h 273"/>
                  <a:gd name="T64" fmla="*/ 2147483647 w 655"/>
                  <a:gd name="T65" fmla="*/ 869128185 h 273"/>
                  <a:gd name="T66" fmla="*/ 2147483647 w 655"/>
                  <a:gd name="T67" fmla="*/ 933037706 h 273"/>
                  <a:gd name="T68" fmla="*/ 2147483647 w 655"/>
                  <a:gd name="T69" fmla="*/ 1006673076 h 273"/>
                  <a:gd name="T70" fmla="*/ 2147483647 w 655"/>
                  <a:gd name="T71" fmla="*/ 1022732405 h 273"/>
                  <a:gd name="T72" fmla="*/ 2147483647 w 655"/>
                  <a:gd name="T73" fmla="*/ 1082114214 h 273"/>
                  <a:gd name="T74" fmla="*/ 2147483647 w 655"/>
                  <a:gd name="T75" fmla="*/ 845594630 h 273"/>
                  <a:gd name="T76" fmla="*/ 2147483647 w 655"/>
                  <a:gd name="T77" fmla="*/ 621156706 h 273"/>
                  <a:gd name="T78" fmla="*/ 2147483647 w 655"/>
                  <a:gd name="T79" fmla="*/ 699460174 h 273"/>
                  <a:gd name="T80" fmla="*/ 2147483647 w 655"/>
                  <a:gd name="T81" fmla="*/ 799819473 h 273"/>
                  <a:gd name="T82" fmla="*/ 2147483647 w 655"/>
                  <a:gd name="T83" fmla="*/ 699460174 h 273"/>
                  <a:gd name="T84" fmla="*/ 2147483647 w 655"/>
                  <a:gd name="T85" fmla="*/ 504449767 h 273"/>
                  <a:gd name="T86" fmla="*/ 2147483647 w 655"/>
                  <a:gd name="T87" fmla="*/ 327179246 h 273"/>
                  <a:gd name="T88" fmla="*/ 2147483647 w 655"/>
                  <a:gd name="T89" fmla="*/ 414695459 h 273"/>
                  <a:gd name="T90" fmla="*/ 2147483647 w 655"/>
                  <a:gd name="T91" fmla="*/ 527729829 h 273"/>
                  <a:gd name="T92" fmla="*/ 2147483647 w 655"/>
                  <a:gd name="T93" fmla="*/ 428209453 h 273"/>
                  <a:gd name="T94" fmla="*/ 2147483647 w 655"/>
                  <a:gd name="T95" fmla="*/ 351328210 h 273"/>
                  <a:gd name="T96" fmla="*/ 2147483647 w 655"/>
                  <a:gd name="T97" fmla="*/ 280578451 h 273"/>
                  <a:gd name="T98" fmla="*/ 2147483647 w 655"/>
                  <a:gd name="T99" fmla="*/ 190748243 h 273"/>
                  <a:gd name="T100" fmla="*/ 2147483647 w 655"/>
                  <a:gd name="T101" fmla="*/ 173293493 h 273"/>
                  <a:gd name="T102" fmla="*/ 2147483647 w 655"/>
                  <a:gd name="T103" fmla="*/ 264222117 h 273"/>
                  <a:gd name="T104" fmla="*/ 2147483647 w 655"/>
                  <a:gd name="T105" fmla="*/ 428209453 h 273"/>
                  <a:gd name="T106" fmla="*/ 2147483647 w 655"/>
                  <a:gd name="T107" fmla="*/ 653642209 h 273"/>
                  <a:gd name="T108" fmla="*/ 2147483647 w 655"/>
                  <a:gd name="T109" fmla="*/ 699460174 h 273"/>
                  <a:gd name="T110" fmla="*/ 2147483647 w 655"/>
                  <a:gd name="T111" fmla="*/ 583824141 h 273"/>
                  <a:gd name="T112" fmla="*/ 2147483647 w 655"/>
                  <a:gd name="T113" fmla="*/ 519751901 h 273"/>
                  <a:gd name="T114" fmla="*/ 2147483647 w 655"/>
                  <a:gd name="T115" fmla="*/ 659608138 h 273"/>
                  <a:gd name="T116" fmla="*/ 2147483647 w 655"/>
                  <a:gd name="T117" fmla="*/ 659608138 h 273"/>
                  <a:gd name="T118" fmla="*/ 0 w 655"/>
                  <a:gd name="T119" fmla="*/ 504449767 h 273"/>
                  <a:gd name="T120" fmla="*/ 2147483647 w 655"/>
                  <a:gd name="T121" fmla="*/ 337247251 h 273"/>
                  <a:gd name="T122" fmla="*/ 2147483647 w 655"/>
                  <a:gd name="T123" fmla="*/ 206313507 h 273"/>
                  <a:gd name="T124" fmla="*/ 2147483647 w 655"/>
                  <a:gd name="T125" fmla="*/ 0 h 27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55"/>
                  <a:gd name="T190" fmla="*/ 0 h 273"/>
                  <a:gd name="T191" fmla="*/ 655 w 655"/>
                  <a:gd name="T192" fmla="*/ 273 h 27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55" h="273">
                    <a:moveTo>
                      <a:pt x="655" y="18"/>
                    </a:moveTo>
                    <a:lnTo>
                      <a:pt x="653" y="23"/>
                    </a:lnTo>
                    <a:lnTo>
                      <a:pt x="650" y="30"/>
                    </a:lnTo>
                    <a:lnTo>
                      <a:pt x="648" y="35"/>
                    </a:lnTo>
                    <a:lnTo>
                      <a:pt x="644" y="41"/>
                    </a:lnTo>
                    <a:lnTo>
                      <a:pt x="640" y="46"/>
                    </a:lnTo>
                    <a:lnTo>
                      <a:pt x="637" y="53"/>
                    </a:lnTo>
                    <a:lnTo>
                      <a:pt x="633" y="60"/>
                    </a:lnTo>
                    <a:lnTo>
                      <a:pt x="629" y="67"/>
                    </a:lnTo>
                    <a:lnTo>
                      <a:pt x="624" y="74"/>
                    </a:lnTo>
                    <a:lnTo>
                      <a:pt x="623" y="81"/>
                    </a:lnTo>
                    <a:lnTo>
                      <a:pt x="618" y="85"/>
                    </a:lnTo>
                    <a:lnTo>
                      <a:pt x="616" y="90"/>
                    </a:lnTo>
                    <a:lnTo>
                      <a:pt x="614" y="95"/>
                    </a:lnTo>
                    <a:lnTo>
                      <a:pt x="610" y="97"/>
                    </a:lnTo>
                    <a:lnTo>
                      <a:pt x="607" y="102"/>
                    </a:lnTo>
                    <a:lnTo>
                      <a:pt x="605" y="104"/>
                    </a:lnTo>
                    <a:lnTo>
                      <a:pt x="603" y="109"/>
                    </a:lnTo>
                    <a:lnTo>
                      <a:pt x="601" y="113"/>
                    </a:lnTo>
                    <a:lnTo>
                      <a:pt x="599" y="118"/>
                    </a:lnTo>
                    <a:lnTo>
                      <a:pt x="594" y="125"/>
                    </a:lnTo>
                    <a:lnTo>
                      <a:pt x="588" y="132"/>
                    </a:lnTo>
                    <a:lnTo>
                      <a:pt x="581" y="141"/>
                    </a:lnTo>
                    <a:lnTo>
                      <a:pt x="577" y="148"/>
                    </a:lnTo>
                    <a:lnTo>
                      <a:pt x="570" y="155"/>
                    </a:lnTo>
                    <a:lnTo>
                      <a:pt x="566" y="164"/>
                    </a:lnTo>
                    <a:lnTo>
                      <a:pt x="562" y="171"/>
                    </a:lnTo>
                    <a:lnTo>
                      <a:pt x="558" y="176"/>
                    </a:lnTo>
                    <a:lnTo>
                      <a:pt x="555" y="180"/>
                    </a:lnTo>
                    <a:lnTo>
                      <a:pt x="551" y="187"/>
                    </a:lnTo>
                    <a:lnTo>
                      <a:pt x="549" y="192"/>
                    </a:lnTo>
                    <a:lnTo>
                      <a:pt x="547" y="194"/>
                    </a:lnTo>
                    <a:lnTo>
                      <a:pt x="542" y="201"/>
                    </a:lnTo>
                    <a:lnTo>
                      <a:pt x="540" y="205"/>
                    </a:lnTo>
                    <a:lnTo>
                      <a:pt x="538" y="213"/>
                    </a:lnTo>
                    <a:lnTo>
                      <a:pt x="534" y="217"/>
                    </a:lnTo>
                    <a:lnTo>
                      <a:pt x="532" y="224"/>
                    </a:lnTo>
                    <a:lnTo>
                      <a:pt x="529" y="229"/>
                    </a:lnTo>
                    <a:lnTo>
                      <a:pt x="528" y="236"/>
                    </a:lnTo>
                    <a:lnTo>
                      <a:pt x="525" y="238"/>
                    </a:lnTo>
                    <a:lnTo>
                      <a:pt x="523" y="243"/>
                    </a:lnTo>
                    <a:lnTo>
                      <a:pt x="521" y="247"/>
                    </a:lnTo>
                    <a:lnTo>
                      <a:pt x="519" y="250"/>
                    </a:lnTo>
                    <a:lnTo>
                      <a:pt x="517" y="252"/>
                    </a:lnTo>
                    <a:lnTo>
                      <a:pt x="517" y="257"/>
                    </a:lnTo>
                    <a:lnTo>
                      <a:pt x="514" y="259"/>
                    </a:lnTo>
                    <a:lnTo>
                      <a:pt x="512" y="263"/>
                    </a:lnTo>
                    <a:lnTo>
                      <a:pt x="510" y="268"/>
                    </a:lnTo>
                    <a:lnTo>
                      <a:pt x="508" y="271"/>
                    </a:lnTo>
                    <a:lnTo>
                      <a:pt x="506" y="271"/>
                    </a:lnTo>
                    <a:lnTo>
                      <a:pt x="504" y="271"/>
                    </a:lnTo>
                    <a:lnTo>
                      <a:pt x="501" y="271"/>
                    </a:lnTo>
                    <a:lnTo>
                      <a:pt x="499" y="271"/>
                    </a:lnTo>
                    <a:lnTo>
                      <a:pt x="495" y="271"/>
                    </a:lnTo>
                    <a:lnTo>
                      <a:pt x="493" y="271"/>
                    </a:lnTo>
                    <a:lnTo>
                      <a:pt x="491" y="271"/>
                    </a:lnTo>
                    <a:lnTo>
                      <a:pt x="488" y="271"/>
                    </a:lnTo>
                    <a:lnTo>
                      <a:pt x="486" y="271"/>
                    </a:lnTo>
                    <a:lnTo>
                      <a:pt x="484" y="271"/>
                    </a:lnTo>
                    <a:lnTo>
                      <a:pt x="482" y="268"/>
                    </a:lnTo>
                    <a:lnTo>
                      <a:pt x="480" y="268"/>
                    </a:lnTo>
                    <a:lnTo>
                      <a:pt x="478" y="266"/>
                    </a:lnTo>
                    <a:lnTo>
                      <a:pt x="475" y="263"/>
                    </a:lnTo>
                    <a:lnTo>
                      <a:pt x="473" y="259"/>
                    </a:lnTo>
                    <a:lnTo>
                      <a:pt x="473" y="257"/>
                    </a:lnTo>
                    <a:lnTo>
                      <a:pt x="471" y="254"/>
                    </a:lnTo>
                    <a:lnTo>
                      <a:pt x="471" y="252"/>
                    </a:lnTo>
                    <a:lnTo>
                      <a:pt x="471" y="250"/>
                    </a:lnTo>
                    <a:lnTo>
                      <a:pt x="469" y="247"/>
                    </a:lnTo>
                    <a:lnTo>
                      <a:pt x="467" y="245"/>
                    </a:lnTo>
                    <a:lnTo>
                      <a:pt x="467" y="243"/>
                    </a:lnTo>
                    <a:lnTo>
                      <a:pt x="464" y="243"/>
                    </a:lnTo>
                    <a:lnTo>
                      <a:pt x="463" y="240"/>
                    </a:lnTo>
                    <a:lnTo>
                      <a:pt x="460" y="240"/>
                    </a:lnTo>
                    <a:lnTo>
                      <a:pt x="458" y="240"/>
                    </a:lnTo>
                    <a:lnTo>
                      <a:pt x="454" y="240"/>
                    </a:lnTo>
                    <a:lnTo>
                      <a:pt x="450" y="243"/>
                    </a:lnTo>
                    <a:lnTo>
                      <a:pt x="445" y="245"/>
                    </a:lnTo>
                    <a:lnTo>
                      <a:pt x="439" y="250"/>
                    </a:lnTo>
                    <a:lnTo>
                      <a:pt x="434" y="254"/>
                    </a:lnTo>
                    <a:lnTo>
                      <a:pt x="432" y="259"/>
                    </a:lnTo>
                    <a:lnTo>
                      <a:pt x="428" y="263"/>
                    </a:lnTo>
                    <a:lnTo>
                      <a:pt x="426" y="266"/>
                    </a:lnTo>
                    <a:lnTo>
                      <a:pt x="423" y="268"/>
                    </a:lnTo>
                    <a:lnTo>
                      <a:pt x="421" y="271"/>
                    </a:lnTo>
                    <a:lnTo>
                      <a:pt x="419" y="273"/>
                    </a:lnTo>
                    <a:lnTo>
                      <a:pt x="417" y="273"/>
                    </a:lnTo>
                    <a:lnTo>
                      <a:pt x="415" y="273"/>
                    </a:lnTo>
                    <a:lnTo>
                      <a:pt x="413" y="273"/>
                    </a:lnTo>
                    <a:lnTo>
                      <a:pt x="409" y="273"/>
                    </a:lnTo>
                    <a:lnTo>
                      <a:pt x="406" y="271"/>
                    </a:lnTo>
                    <a:lnTo>
                      <a:pt x="402" y="271"/>
                    </a:lnTo>
                    <a:lnTo>
                      <a:pt x="400" y="268"/>
                    </a:lnTo>
                    <a:lnTo>
                      <a:pt x="398" y="268"/>
                    </a:lnTo>
                    <a:lnTo>
                      <a:pt x="396" y="266"/>
                    </a:lnTo>
                    <a:lnTo>
                      <a:pt x="393" y="263"/>
                    </a:lnTo>
                    <a:lnTo>
                      <a:pt x="391" y="263"/>
                    </a:lnTo>
                    <a:lnTo>
                      <a:pt x="389" y="261"/>
                    </a:lnTo>
                    <a:lnTo>
                      <a:pt x="387" y="259"/>
                    </a:lnTo>
                    <a:lnTo>
                      <a:pt x="385" y="259"/>
                    </a:lnTo>
                    <a:lnTo>
                      <a:pt x="385" y="257"/>
                    </a:lnTo>
                    <a:lnTo>
                      <a:pt x="382" y="257"/>
                    </a:lnTo>
                    <a:lnTo>
                      <a:pt x="380" y="257"/>
                    </a:lnTo>
                    <a:lnTo>
                      <a:pt x="380" y="254"/>
                    </a:lnTo>
                    <a:lnTo>
                      <a:pt x="378" y="254"/>
                    </a:lnTo>
                    <a:lnTo>
                      <a:pt x="376" y="252"/>
                    </a:lnTo>
                    <a:lnTo>
                      <a:pt x="372" y="250"/>
                    </a:lnTo>
                    <a:lnTo>
                      <a:pt x="374" y="245"/>
                    </a:lnTo>
                    <a:lnTo>
                      <a:pt x="374" y="243"/>
                    </a:lnTo>
                    <a:lnTo>
                      <a:pt x="376" y="243"/>
                    </a:lnTo>
                    <a:lnTo>
                      <a:pt x="376" y="240"/>
                    </a:lnTo>
                    <a:lnTo>
                      <a:pt x="374" y="240"/>
                    </a:lnTo>
                    <a:lnTo>
                      <a:pt x="372" y="240"/>
                    </a:lnTo>
                    <a:lnTo>
                      <a:pt x="369" y="240"/>
                    </a:lnTo>
                    <a:lnTo>
                      <a:pt x="367" y="240"/>
                    </a:lnTo>
                    <a:lnTo>
                      <a:pt x="365" y="240"/>
                    </a:lnTo>
                    <a:lnTo>
                      <a:pt x="363" y="240"/>
                    </a:lnTo>
                    <a:lnTo>
                      <a:pt x="361" y="240"/>
                    </a:lnTo>
                    <a:lnTo>
                      <a:pt x="359" y="240"/>
                    </a:lnTo>
                    <a:lnTo>
                      <a:pt x="356" y="240"/>
                    </a:lnTo>
                    <a:lnTo>
                      <a:pt x="355" y="240"/>
                    </a:lnTo>
                    <a:lnTo>
                      <a:pt x="352" y="240"/>
                    </a:lnTo>
                    <a:lnTo>
                      <a:pt x="350" y="240"/>
                    </a:lnTo>
                    <a:lnTo>
                      <a:pt x="348" y="238"/>
                    </a:lnTo>
                    <a:lnTo>
                      <a:pt x="350" y="236"/>
                    </a:lnTo>
                    <a:lnTo>
                      <a:pt x="352" y="236"/>
                    </a:lnTo>
                    <a:lnTo>
                      <a:pt x="355" y="236"/>
                    </a:lnTo>
                    <a:lnTo>
                      <a:pt x="356" y="233"/>
                    </a:lnTo>
                    <a:lnTo>
                      <a:pt x="359" y="233"/>
                    </a:lnTo>
                    <a:lnTo>
                      <a:pt x="361" y="233"/>
                    </a:lnTo>
                    <a:lnTo>
                      <a:pt x="363" y="233"/>
                    </a:lnTo>
                    <a:lnTo>
                      <a:pt x="365" y="233"/>
                    </a:lnTo>
                    <a:lnTo>
                      <a:pt x="367" y="231"/>
                    </a:lnTo>
                    <a:lnTo>
                      <a:pt x="369" y="231"/>
                    </a:lnTo>
                    <a:lnTo>
                      <a:pt x="369" y="229"/>
                    </a:lnTo>
                    <a:lnTo>
                      <a:pt x="372" y="229"/>
                    </a:lnTo>
                    <a:lnTo>
                      <a:pt x="372" y="227"/>
                    </a:lnTo>
                    <a:lnTo>
                      <a:pt x="372" y="224"/>
                    </a:lnTo>
                    <a:lnTo>
                      <a:pt x="372" y="222"/>
                    </a:lnTo>
                    <a:lnTo>
                      <a:pt x="372" y="219"/>
                    </a:lnTo>
                    <a:lnTo>
                      <a:pt x="372" y="222"/>
                    </a:lnTo>
                    <a:lnTo>
                      <a:pt x="369" y="222"/>
                    </a:lnTo>
                    <a:lnTo>
                      <a:pt x="367" y="224"/>
                    </a:lnTo>
                    <a:lnTo>
                      <a:pt x="365" y="224"/>
                    </a:lnTo>
                    <a:lnTo>
                      <a:pt x="365" y="227"/>
                    </a:lnTo>
                    <a:lnTo>
                      <a:pt x="363" y="227"/>
                    </a:lnTo>
                    <a:lnTo>
                      <a:pt x="361" y="229"/>
                    </a:lnTo>
                    <a:lnTo>
                      <a:pt x="359" y="229"/>
                    </a:lnTo>
                    <a:lnTo>
                      <a:pt x="356" y="229"/>
                    </a:lnTo>
                    <a:lnTo>
                      <a:pt x="355" y="231"/>
                    </a:lnTo>
                    <a:lnTo>
                      <a:pt x="352" y="233"/>
                    </a:lnTo>
                    <a:lnTo>
                      <a:pt x="350" y="233"/>
                    </a:lnTo>
                    <a:lnTo>
                      <a:pt x="348" y="233"/>
                    </a:lnTo>
                    <a:lnTo>
                      <a:pt x="346" y="233"/>
                    </a:lnTo>
                    <a:lnTo>
                      <a:pt x="344" y="236"/>
                    </a:lnTo>
                    <a:lnTo>
                      <a:pt x="341" y="236"/>
                    </a:lnTo>
                    <a:lnTo>
                      <a:pt x="339" y="236"/>
                    </a:lnTo>
                    <a:lnTo>
                      <a:pt x="337" y="236"/>
                    </a:lnTo>
                    <a:lnTo>
                      <a:pt x="335" y="233"/>
                    </a:lnTo>
                    <a:lnTo>
                      <a:pt x="337" y="231"/>
                    </a:lnTo>
                    <a:lnTo>
                      <a:pt x="337" y="229"/>
                    </a:lnTo>
                    <a:lnTo>
                      <a:pt x="339" y="229"/>
                    </a:lnTo>
                    <a:lnTo>
                      <a:pt x="339" y="227"/>
                    </a:lnTo>
                    <a:lnTo>
                      <a:pt x="341" y="224"/>
                    </a:lnTo>
                    <a:lnTo>
                      <a:pt x="341" y="222"/>
                    </a:lnTo>
                    <a:lnTo>
                      <a:pt x="344" y="219"/>
                    </a:lnTo>
                    <a:lnTo>
                      <a:pt x="344" y="217"/>
                    </a:lnTo>
                    <a:lnTo>
                      <a:pt x="346" y="215"/>
                    </a:lnTo>
                    <a:lnTo>
                      <a:pt x="346" y="213"/>
                    </a:lnTo>
                    <a:lnTo>
                      <a:pt x="346" y="210"/>
                    </a:lnTo>
                    <a:lnTo>
                      <a:pt x="346" y="208"/>
                    </a:lnTo>
                    <a:lnTo>
                      <a:pt x="344" y="205"/>
                    </a:lnTo>
                    <a:lnTo>
                      <a:pt x="341" y="205"/>
                    </a:lnTo>
                    <a:lnTo>
                      <a:pt x="339" y="205"/>
                    </a:lnTo>
                    <a:lnTo>
                      <a:pt x="339" y="204"/>
                    </a:lnTo>
                    <a:lnTo>
                      <a:pt x="337" y="204"/>
                    </a:lnTo>
                    <a:lnTo>
                      <a:pt x="337" y="201"/>
                    </a:lnTo>
                    <a:lnTo>
                      <a:pt x="337" y="199"/>
                    </a:lnTo>
                    <a:lnTo>
                      <a:pt x="337" y="196"/>
                    </a:lnTo>
                    <a:lnTo>
                      <a:pt x="337" y="194"/>
                    </a:lnTo>
                    <a:lnTo>
                      <a:pt x="337" y="192"/>
                    </a:lnTo>
                    <a:lnTo>
                      <a:pt x="335" y="192"/>
                    </a:lnTo>
                    <a:lnTo>
                      <a:pt x="333" y="192"/>
                    </a:lnTo>
                    <a:lnTo>
                      <a:pt x="333" y="194"/>
                    </a:lnTo>
                    <a:lnTo>
                      <a:pt x="331" y="194"/>
                    </a:lnTo>
                    <a:lnTo>
                      <a:pt x="331" y="196"/>
                    </a:lnTo>
                    <a:lnTo>
                      <a:pt x="328" y="199"/>
                    </a:lnTo>
                    <a:lnTo>
                      <a:pt x="326" y="199"/>
                    </a:lnTo>
                    <a:lnTo>
                      <a:pt x="324" y="199"/>
                    </a:lnTo>
                    <a:lnTo>
                      <a:pt x="322" y="199"/>
                    </a:lnTo>
                    <a:lnTo>
                      <a:pt x="320" y="199"/>
                    </a:lnTo>
                    <a:lnTo>
                      <a:pt x="320" y="196"/>
                    </a:lnTo>
                    <a:lnTo>
                      <a:pt x="320" y="194"/>
                    </a:lnTo>
                    <a:lnTo>
                      <a:pt x="320" y="192"/>
                    </a:lnTo>
                    <a:lnTo>
                      <a:pt x="322" y="192"/>
                    </a:lnTo>
                    <a:lnTo>
                      <a:pt x="322" y="190"/>
                    </a:lnTo>
                    <a:lnTo>
                      <a:pt x="322" y="187"/>
                    </a:lnTo>
                    <a:lnTo>
                      <a:pt x="322" y="185"/>
                    </a:lnTo>
                    <a:lnTo>
                      <a:pt x="322" y="182"/>
                    </a:lnTo>
                    <a:lnTo>
                      <a:pt x="322" y="180"/>
                    </a:lnTo>
                    <a:lnTo>
                      <a:pt x="322" y="182"/>
                    </a:lnTo>
                    <a:lnTo>
                      <a:pt x="320" y="182"/>
                    </a:lnTo>
                    <a:lnTo>
                      <a:pt x="320" y="185"/>
                    </a:lnTo>
                    <a:lnTo>
                      <a:pt x="318" y="187"/>
                    </a:lnTo>
                    <a:lnTo>
                      <a:pt x="315" y="190"/>
                    </a:lnTo>
                    <a:lnTo>
                      <a:pt x="314" y="190"/>
                    </a:lnTo>
                    <a:lnTo>
                      <a:pt x="314" y="192"/>
                    </a:lnTo>
                    <a:lnTo>
                      <a:pt x="311" y="192"/>
                    </a:lnTo>
                    <a:lnTo>
                      <a:pt x="309" y="192"/>
                    </a:lnTo>
                    <a:lnTo>
                      <a:pt x="309" y="194"/>
                    </a:lnTo>
                    <a:lnTo>
                      <a:pt x="307" y="194"/>
                    </a:lnTo>
                    <a:lnTo>
                      <a:pt x="305" y="194"/>
                    </a:lnTo>
                    <a:lnTo>
                      <a:pt x="305" y="196"/>
                    </a:lnTo>
                    <a:lnTo>
                      <a:pt x="303" y="196"/>
                    </a:lnTo>
                    <a:lnTo>
                      <a:pt x="300" y="199"/>
                    </a:lnTo>
                    <a:lnTo>
                      <a:pt x="298" y="201"/>
                    </a:lnTo>
                    <a:lnTo>
                      <a:pt x="298" y="204"/>
                    </a:lnTo>
                    <a:lnTo>
                      <a:pt x="296" y="205"/>
                    </a:lnTo>
                    <a:lnTo>
                      <a:pt x="294" y="208"/>
                    </a:lnTo>
                    <a:lnTo>
                      <a:pt x="292" y="208"/>
                    </a:lnTo>
                    <a:lnTo>
                      <a:pt x="287" y="210"/>
                    </a:lnTo>
                    <a:lnTo>
                      <a:pt x="285" y="210"/>
                    </a:lnTo>
                    <a:lnTo>
                      <a:pt x="283" y="210"/>
                    </a:lnTo>
                    <a:lnTo>
                      <a:pt x="281" y="210"/>
                    </a:lnTo>
                    <a:lnTo>
                      <a:pt x="281" y="208"/>
                    </a:lnTo>
                    <a:lnTo>
                      <a:pt x="281" y="205"/>
                    </a:lnTo>
                    <a:lnTo>
                      <a:pt x="281" y="204"/>
                    </a:lnTo>
                    <a:lnTo>
                      <a:pt x="283" y="201"/>
                    </a:lnTo>
                    <a:lnTo>
                      <a:pt x="285" y="199"/>
                    </a:lnTo>
                    <a:lnTo>
                      <a:pt x="287" y="196"/>
                    </a:lnTo>
                    <a:lnTo>
                      <a:pt x="290" y="194"/>
                    </a:lnTo>
                    <a:lnTo>
                      <a:pt x="292" y="194"/>
                    </a:lnTo>
                    <a:lnTo>
                      <a:pt x="294" y="190"/>
                    </a:lnTo>
                    <a:lnTo>
                      <a:pt x="294" y="187"/>
                    </a:lnTo>
                    <a:lnTo>
                      <a:pt x="296" y="185"/>
                    </a:lnTo>
                    <a:lnTo>
                      <a:pt x="296" y="182"/>
                    </a:lnTo>
                    <a:lnTo>
                      <a:pt x="296" y="180"/>
                    </a:lnTo>
                    <a:lnTo>
                      <a:pt x="294" y="180"/>
                    </a:lnTo>
                    <a:lnTo>
                      <a:pt x="292" y="178"/>
                    </a:lnTo>
                    <a:lnTo>
                      <a:pt x="290" y="178"/>
                    </a:lnTo>
                    <a:lnTo>
                      <a:pt x="287" y="178"/>
                    </a:lnTo>
                    <a:lnTo>
                      <a:pt x="285" y="180"/>
                    </a:lnTo>
                    <a:lnTo>
                      <a:pt x="283" y="180"/>
                    </a:lnTo>
                    <a:lnTo>
                      <a:pt x="281" y="180"/>
                    </a:lnTo>
                    <a:lnTo>
                      <a:pt x="279" y="182"/>
                    </a:lnTo>
                    <a:lnTo>
                      <a:pt x="277" y="182"/>
                    </a:lnTo>
                    <a:lnTo>
                      <a:pt x="274" y="182"/>
                    </a:lnTo>
                    <a:lnTo>
                      <a:pt x="272" y="182"/>
                    </a:lnTo>
                    <a:lnTo>
                      <a:pt x="272" y="185"/>
                    </a:lnTo>
                    <a:lnTo>
                      <a:pt x="270" y="185"/>
                    </a:lnTo>
                    <a:lnTo>
                      <a:pt x="270" y="187"/>
                    </a:lnTo>
                    <a:lnTo>
                      <a:pt x="268" y="187"/>
                    </a:lnTo>
                    <a:lnTo>
                      <a:pt x="268" y="190"/>
                    </a:lnTo>
                    <a:lnTo>
                      <a:pt x="268" y="192"/>
                    </a:lnTo>
                    <a:lnTo>
                      <a:pt x="270" y="192"/>
                    </a:lnTo>
                    <a:lnTo>
                      <a:pt x="270" y="194"/>
                    </a:lnTo>
                    <a:lnTo>
                      <a:pt x="270" y="196"/>
                    </a:lnTo>
                    <a:lnTo>
                      <a:pt x="270" y="199"/>
                    </a:lnTo>
                    <a:lnTo>
                      <a:pt x="268" y="199"/>
                    </a:lnTo>
                    <a:lnTo>
                      <a:pt x="268" y="201"/>
                    </a:lnTo>
                    <a:lnTo>
                      <a:pt x="266" y="201"/>
                    </a:lnTo>
                    <a:lnTo>
                      <a:pt x="264" y="201"/>
                    </a:lnTo>
                    <a:lnTo>
                      <a:pt x="261" y="201"/>
                    </a:lnTo>
                    <a:lnTo>
                      <a:pt x="259" y="201"/>
                    </a:lnTo>
                    <a:lnTo>
                      <a:pt x="257" y="199"/>
                    </a:lnTo>
                    <a:lnTo>
                      <a:pt x="255" y="199"/>
                    </a:lnTo>
                    <a:lnTo>
                      <a:pt x="253" y="199"/>
                    </a:lnTo>
                    <a:lnTo>
                      <a:pt x="250" y="199"/>
                    </a:lnTo>
                    <a:lnTo>
                      <a:pt x="250" y="201"/>
                    </a:lnTo>
                    <a:lnTo>
                      <a:pt x="250" y="204"/>
                    </a:lnTo>
                    <a:lnTo>
                      <a:pt x="250" y="205"/>
                    </a:lnTo>
                    <a:lnTo>
                      <a:pt x="250" y="208"/>
                    </a:lnTo>
                    <a:lnTo>
                      <a:pt x="249" y="210"/>
                    </a:lnTo>
                    <a:lnTo>
                      <a:pt x="249" y="213"/>
                    </a:lnTo>
                    <a:lnTo>
                      <a:pt x="246" y="215"/>
                    </a:lnTo>
                    <a:lnTo>
                      <a:pt x="244" y="215"/>
                    </a:lnTo>
                    <a:lnTo>
                      <a:pt x="242" y="215"/>
                    </a:lnTo>
                    <a:lnTo>
                      <a:pt x="240" y="215"/>
                    </a:lnTo>
                    <a:lnTo>
                      <a:pt x="238" y="215"/>
                    </a:lnTo>
                    <a:lnTo>
                      <a:pt x="238" y="213"/>
                    </a:lnTo>
                    <a:lnTo>
                      <a:pt x="236" y="213"/>
                    </a:lnTo>
                    <a:lnTo>
                      <a:pt x="233" y="213"/>
                    </a:lnTo>
                    <a:lnTo>
                      <a:pt x="233" y="210"/>
                    </a:lnTo>
                    <a:lnTo>
                      <a:pt x="231" y="210"/>
                    </a:lnTo>
                    <a:lnTo>
                      <a:pt x="229" y="210"/>
                    </a:lnTo>
                    <a:lnTo>
                      <a:pt x="229" y="208"/>
                    </a:lnTo>
                    <a:lnTo>
                      <a:pt x="227" y="208"/>
                    </a:lnTo>
                    <a:lnTo>
                      <a:pt x="227" y="205"/>
                    </a:lnTo>
                    <a:lnTo>
                      <a:pt x="227" y="204"/>
                    </a:lnTo>
                    <a:lnTo>
                      <a:pt x="227" y="201"/>
                    </a:lnTo>
                    <a:lnTo>
                      <a:pt x="227" y="199"/>
                    </a:lnTo>
                    <a:lnTo>
                      <a:pt x="225" y="199"/>
                    </a:lnTo>
                    <a:lnTo>
                      <a:pt x="223" y="199"/>
                    </a:lnTo>
                    <a:lnTo>
                      <a:pt x="220" y="199"/>
                    </a:lnTo>
                    <a:lnTo>
                      <a:pt x="220" y="201"/>
                    </a:lnTo>
                    <a:lnTo>
                      <a:pt x="218" y="201"/>
                    </a:lnTo>
                    <a:lnTo>
                      <a:pt x="216" y="201"/>
                    </a:lnTo>
                    <a:lnTo>
                      <a:pt x="214" y="201"/>
                    </a:lnTo>
                    <a:lnTo>
                      <a:pt x="212" y="199"/>
                    </a:lnTo>
                    <a:lnTo>
                      <a:pt x="212" y="196"/>
                    </a:lnTo>
                    <a:lnTo>
                      <a:pt x="212" y="194"/>
                    </a:lnTo>
                    <a:lnTo>
                      <a:pt x="209" y="194"/>
                    </a:lnTo>
                    <a:lnTo>
                      <a:pt x="209" y="192"/>
                    </a:lnTo>
                    <a:lnTo>
                      <a:pt x="207" y="190"/>
                    </a:lnTo>
                    <a:lnTo>
                      <a:pt x="205" y="190"/>
                    </a:lnTo>
                    <a:lnTo>
                      <a:pt x="205" y="192"/>
                    </a:lnTo>
                    <a:lnTo>
                      <a:pt x="203" y="192"/>
                    </a:lnTo>
                    <a:lnTo>
                      <a:pt x="203" y="194"/>
                    </a:lnTo>
                    <a:lnTo>
                      <a:pt x="201" y="194"/>
                    </a:lnTo>
                    <a:lnTo>
                      <a:pt x="201" y="196"/>
                    </a:lnTo>
                    <a:lnTo>
                      <a:pt x="199" y="199"/>
                    </a:lnTo>
                    <a:lnTo>
                      <a:pt x="196" y="199"/>
                    </a:lnTo>
                    <a:lnTo>
                      <a:pt x="195" y="199"/>
                    </a:lnTo>
                    <a:lnTo>
                      <a:pt x="195" y="201"/>
                    </a:lnTo>
                    <a:lnTo>
                      <a:pt x="192" y="201"/>
                    </a:lnTo>
                    <a:lnTo>
                      <a:pt x="190" y="204"/>
                    </a:lnTo>
                    <a:lnTo>
                      <a:pt x="190" y="205"/>
                    </a:lnTo>
                    <a:lnTo>
                      <a:pt x="188" y="205"/>
                    </a:lnTo>
                    <a:lnTo>
                      <a:pt x="188" y="208"/>
                    </a:lnTo>
                    <a:lnTo>
                      <a:pt x="188" y="210"/>
                    </a:lnTo>
                    <a:lnTo>
                      <a:pt x="188" y="213"/>
                    </a:lnTo>
                    <a:lnTo>
                      <a:pt x="188" y="215"/>
                    </a:lnTo>
                    <a:lnTo>
                      <a:pt x="188" y="217"/>
                    </a:lnTo>
                    <a:lnTo>
                      <a:pt x="186" y="219"/>
                    </a:lnTo>
                    <a:lnTo>
                      <a:pt x="186" y="222"/>
                    </a:lnTo>
                    <a:lnTo>
                      <a:pt x="186" y="224"/>
                    </a:lnTo>
                    <a:lnTo>
                      <a:pt x="186" y="227"/>
                    </a:lnTo>
                    <a:lnTo>
                      <a:pt x="186" y="229"/>
                    </a:lnTo>
                    <a:lnTo>
                      <a:pt x="186" y="231"/>
                    </a:lnTo>
                    <a:lnTo>
                      <a:pt x="186" y="233"/>
                    </a:lnTo>
                    <a:lnTo>
                      <a:pt x="186" y="236"/>
                    </a:lnTo>
                    <a:lnTo>
                      <a:pt x="184" y="236"/>
                    </a:lnTo>
                    <a:lnTo>
                      <a:pt x="184" y="238"/>
                    </a:lnTo>
                    <a:lnTo>
                      <a:pt x="184" y="240"/>
                    </a:lnTo>
                    <a:lnTo>
                      <a:pt x="182" y="243"/>
                    </a:lnTo>
                    <a:lnTo>
                      <a:pt x="179" y="245"/>
                    </a:lnTo>
                    <a:lnTo>
                      <a:pt x="177" y="247"/>
                    </a:lnTo>
                    <a:lnTo>
                      <a:pt x="177" y="250"/>
                    </a:lnTo>
                    <a:lnTo>
                      <a:pt x="175" y="250"/>
                    </a:lnTo>
                    <a:lnTo>
                      <a:pt x="175" y="252"/>
                    </a:lnTo>
                    <a:lnTo>
                      <a:pt x="173" y="254"/>
                    </a:lnTo>
                    <a:lnTo>
                      <a:pt x="171" y="254"/>
                    </a:lnTo>
                    <a:lnTo>
                      <a:pt x="171" y="257"/>
                    </a:lnTo>
                    <a:lnTo>
                      <a:pt x="168" y="259"/>
                    </a:lnTo>
                    <a:lnTo>
                      <a:pt x="166" y="259"/>
                    </a:lnTo>
                    <a:lnTo>
                      <a:pt x="164" y="261"/>
                    </a:lnTo>
                    <a:lnTo>
                      <a:pt x="162" y="261"/>
                    </a:lnTo>
                    <a:lnTo>
                      <a:pt x="160" y="261"/>
                    </a:lnTo>
                    <a:lnTo>
                      <a:pt x="158" y="261"/>
                    </a:lnTo>
                    <a:lnTo>
                      <a:pt x="155" y="261"/>
                    </a:lnTo>
                    <a:lnTo>
                      <a:pt x="155" y="259"/>
                    </a:lnTo>
                    <a:lnTo>
                      <a:pt x="153" y="259"/>
                    </a:lnTo>
                    <a:lnTo>
                      <a:pt x="151" y="257"/>
                    </a:lnTo>
                    <a:lnTo>
                      <a:pt x="151" y="254"/>
                    </a:lnTo>
                    <a:lnTo>
                      <a:pt x="153" y="252"/>
                    </a:lnTo>
                    <a:lnTo>
                      <a:pt x="153" y="250"/>
                    </a:lnTo>
                    <a:lnTo>
                      <a:pt x="153" y="247"/>
                    </a:lnTo>
                    <a:lnTo>
                      <a:pt x="153" y="245"/>
                    </a:lnTo>
                    <a:lnTo>
                      <a:pt x="153" y="243"/>
                    </a:lnTo>
                    <a:lnTo>
                      <a:pt x="153" y="240"/>
                    </a:lnTo>
                    <a:lnTo>
                      <a:pt x="155" y="238"/>
                    </a:lnTo>
                    <a:lnTo>
                      <a:pt x="155" y="236"/>
                    </a:lnTo>
                    <a:lnTo>
                      <a:pt x="155" y="233"/>
                    </a:lnTo>
                    <a:lnTo>
                      <a:pt x="158" y="231"/>
                    </a:lnTo>
                    <a:lnTo>
                      <a:pt x="158" y="229"/>
                    </a:lnTo>
                    <a:lnTo>
                      <a:pt x="160" y="227"/>
                    </a:lnTo>
                    <a:lnTo>
                      <a:pt x="160" y="224"/>
                    </a:lnTo>
                    <a:lnTo>
                      <a:pt x="162" y="222"/>
                    </a:lnTo>
                    <a:lnTo>
                      <a:pt x="164" y="219"/>
                    </a:lnTo>
                    <a:lnTo>
                      <a:pt x="164" y="217"/>
                    </a:lnTo>
                    <a:lnTo>
                      <a:pt x="166" y="217"/>
                    </a:lnTo>
                    <a:lnTo>
                      <a:pt x="166" y="215"/>
                    </a:lnTo>
                    <a:lnTo>
                      <a:pt x="168" y="213"/>
                    </a:lnTo>
                    <a:lnTo>
                      <a:pt x="168" y="210"/>
                    </a:lnTo>
                    <a:lnTo>
                      <a:pt x="168" y="208"/>
                    </a:lnTo>
                    <a:lnTo>
                      <a:pt x="171" y="208"/>
                    </a:lnTo>
                    <a:lnTo>
                      <a:pt x="171" y="205"/>
                    </a:lnTo>
                    <a:lnTo>
                      <a:pt x="173" y="204"/>
                    </a:lnTo>
                    <a:lnTo>
                      <a:pt x="173" y="201"/>
                    </a:lnTo>
                    <a:lnTo>
                      <a:pt x="173" y="199"/>
                    </a:lnTo>
                    <a:lnTo>
                      <a:pt x="175" y="196"/>
                    </a:lnTo>
                    <a:lnTo>
                      <a:pt x="175" y="194"/>
                    </a:lnTo>
                    <a:lnTo>
                      <a:pt x="175" y="192"/>
                    </a:lnTo>
                    <a:lnTo>
                      <a:pt x="175" y="190"/>
                    </a:lnTo>
                    <a:lnTo>
                      <a:pt x="173" y="190"/>
                    </a:lnTo>
                    <a:lnTo>
                      <a:pt x="171" y="190"/>
                    </a:lnTo>
                    <a:lnTo>
                      <a:pt x="168" y="190"/>
                    </a:lnTo>
                    <a:lnTo>
                      <a:pt x="166" y="190"/>
                    </a:lnTo>
                    <a:lnTo>
                      <a:pt x="164" y="190"/>
                    </a:lnTo>
                    <a:lnTo>
                      <a:pt x="162" y="190"/>
                    </a:lnTo>
                    <a:lnTo>
                      <a:pt x="160" y="190"/>
                    </a:lnTo>
                    <a:lnTo>
                      <a:pt x="158" y="190"/>
                    </a:lnTo>
                    <a:lnTo>
                      <a:pt x="155" y="190"/>
                    </a:lnTo>
                    <a:lnTo>
                      <a:pt x="153" y="187"/>
                    </a:lnTo>
                    <a:lnTo>
                      <a:pt x="151" y="187"/>
                    </a:lnTo>
                    <a:lnTo>
                      <a:pt x="149" y="187"/>
                    </a:lnTo>
                    <a:lnTo>
                      <a:pt x="147" y="187"/>
                    </a:lnTo>
                    <a:lnTo>
                      <a:pt x="145" y="187"/>
                    </a:lnTo>
                    <a:lnTo>
                      <a:pt x="142" y="187"/>
                    </a:lnTo>
                    <a:lnTo>
                      <a:pt x="142" y="190"/>
                    </a:lnTo>
                    <a:lnTo>
                      <a:pt x="141" y="192"/>
                    </a:lnTo>
                    <a:lnTo>
                      <a:pt x="141" y="194"/>
                    </a:lnTo>
                    <a:lnTo>
                      <a:pt x="141" y="196"/>
                    </a:lnTo>
                    <a:lnTo>
                      <a:pt x="141" y="199"/>
                    </a:lnTo>
                    <a:lnTo>
                      <a:pt x="142" y="199"/>
                    </a:lnTo>
                    <a:lnTo>
                      <a:pt x="142" y="201"/>
                    </a:lnTo>
                    <a:lnTo>
                      <a:pt x="145" y="201"/>
                    </a:lnTo>
                    <a:lnTo>
                      <a:pt x="145" y="204"/>
                    </a:lnTo>
                    <a:lnTo>
                      <a:pt x="147" y="205"/>
                    </a:lnTo>
                    <a:lnTo>
                      <a:pt x="149" y="205"/>
                    </a:lnTo>
                    <a:lnTo>
                      <a:pt x="151" y="208"/>
                    </a:lnTo>
                    <a:lnTo>
                      <a:pt x="153" y="210"/>
                    </a:lnTo>
                    <a:lnTo>
                      <a:pt x="153" y="213"/>
                    </a:lnTo>
                    <a:lnTo>
                      <a:pt x="153" y="215"/>
                    </a:lnTo>
                    <a:lnTo>
                      <a:pt x="153" y="217"/>
                    </a:lnTo>
                    <a:lnTo>
                      <a:pt x="151" y="217"/>
                    </a:lnTo>
                    <a:lnTo>
                      <a:pt x="149" y="219"/>
                    </a:lnTo>
                    <a:lnTo>
                      <a:pt x="147" y="219"/>
                    </a:lnTo>
                    <a:lnTo>
                      <a:pt x="145" y="222"/>
                    </a:lnTo>
                    <a:lnTo>
                      <a:pt x="142" y="224"/>
                    </a:lnTo>
                    <a:lnTo>
                      <a:pt x="142" y="227"/>
                    </a:lnTo>
                    <a:lnTo>
                      <a:pt x="141" y="227"/>
                    </a:lnTo>
                    <a:lnTo>
                      <a:pt x="141" y="229"/>
                    </a:lnTo>
                    <a:lnTo>
                      <a:pt x="138" y="231"/>
                    </a:lnTo>
                    <a:lnTo>
                      <a:pt x="138" y="233"/>
                    </a:lnTo>
                    <a:lnTo>
                      <a:pt x="138" y="236"/>
                    </a:lnTo>
                    <a:lnTo>
                      <a:pt x="136" y="236"/>
                    </a:lnTo>
                    <a:lnTo>
                      <a:pt x="136" y="238"/>
                    </a:lnTo>
                    <a:lnTo>
                      <a:pt x="136" y="240"/>
                    </a:lnTo>
                    <a:lnTo>
                      <a:pt x="134" y="240"/>
                    </a:lnTo>
                    <a:lnTo>
                      <a:pt x="134" y="243"/>
                    </a:lnTo>
                    <a:lnTo>
                      <a:pt x="134" y="245"/>
                    </a:lnTo>
                    <a:lnTo>
                      <a:pt x="132" y="245"/>
                    </a:lnTo>
                    <a:lnTo>
                      <a:pt x="130" y="245"/>
                    </a:lnTo>
                    <a:lnTo>
                      <a:pt x="130" y="243"/>
                    </a:lnTo>
                    <a:lnTo>
                      <a:pt x="130" y="240"/>
                    </a:lnTo>
                    <a:lnTo>
                      <a:pt x="127" y="240"/>
                    </a:lnTo>
                    <a:lnTo>
                      <a:pt x="127" y="238"/>
                    </a:lnTo>
                    <a:lnTo>
                      <a:pt x="127" y="236"/>
                    </a:lnTo>
                    <a:lnTo>
                      <a:pt x="127" y="233"/>
                    </a:lnTo>
                    <a:lnTo>
                      <a:pt x="121" y="213"/>
                    </a:lnTo>
                    <a:lnTo>
                      <a:pt x="125" y="205"/>
                    </a:lnTo>
                    <a:lnTo>
                      <a:pt x="125" y="204"/>
                    </a:lnTo>
                    <a:lnTo>
                      <a:pt x="125" y="201"/>
                    </a:lnTo>
                    <a:lnTo>
                      <a:pt x="127" y="201"/>
                    </a:lnTo>
                    <a:lnTo>
                      <a:pt x="127" y="199"/>
                    </a:lnTo>
                    <a:lnTo>
                      <a:pt x="127" y="196"/>
                    </a:lnTo>
                    <a:lnTo>
                      <a:pt x="127" y="194"/>
                    </a:lnTo>
                    <a:lnTo>
                      <a:pt x="127" y="192"/>
                    </a:lnTo>
                    <a:lnTo>
                      <a:pt x="127" y="190"/>
                    </a:lnTo>
                    <a:lnTo>
                      <a:pt x="125" y="190"/>
                    </a:lnTo>
                    <a:lnTo>
                      <a:pt x="123" y="190"/>
                    </a:lnTo>
                    <a:lnTo>
                      <a:pt x="121" y="190"/>
                    </a:lnTo>
                    <a:lnTo>
                      <a:pt x="119" y="190"/>
                    </a:lnTo>
                    <a:lnTo>
                      <a:pt x="117" y="190"/>
                    </a:lnTo>
                    <a:lnTo>
                      <a:pt x="114" y="192"/>
                    </a:lnTo>
                    <a:lnTo>
                      <a:pt x="112" y="192"/>
                    </a:lnTo>
                    <a:lnTo>
                      <a:pt x="110" y="194"/>
                    </a:lnTo>
                    <a:lnTo>
                      <a:pt x="108" y="196"/>
                    </a:lnTo>
                    <a:lnTo>
                      <a:pt x="106" y="196"/>
                    </a:lnTo>
                    <a:lnTo>
                      <a:pt x="104" y="196"/>
                    </a:lnTo>
                    <a:lnTo>
                      <a:pt x="101" y="196"/>
                    </a:lnTo>
                    <a:lnTo>
                      <a:pt x="99" y="196"/>
                    </a:lnTo>
                    <a:lnTo>
                      <a:pt x="97" y="196"/>
                    </a:lnTo>
                    <a:lnTo>
                      <a:pt x="95" y="196"/>
                    </a:lnTo>
                    <a:lnTo>
                      <a:pt x="93" y="196"/>
                    </a:lnTo>
                    <a:lnTo>
                      <a:pt x="91" y="196"/>
                    </a:lnTo>
                    <a:lnTo>
                      <a:pt x="89" y="196"/>
                    </a:lnTo>
                    <a:lnTo>
                      <a:pt x="89" y="199"/>
                    </a:lnTo>
                    <a:lnTo>
                      <a:pt x="86" y="199"/>
                    </a:lnTo>
                    <a:lnTo>
                      <a:pt x="84" y="199"/>
                    </a:lnTo>
                    <a:lnTo>
                      <a:pt x="82" y="199"/>
                    </a:lnTo>
                    <a:lnTo>
                      <a:pt x="80" y="199"/>
                    </a:lnTo>
                    <a:lnTo>
                      <a:pt x="78" y="199"/>
                    </a:lnTo>
                    <a:lnTo>
                      <a:pt x="76" y="199"/>
                    </a:lnTo>
                    <a:lnTo>
                      <a:pt x="73" y="201"/>
                    </a:lnTo>
                    <a:lnTo>
                      <a:pt x="71" y="201"/>
                    </a:lnTo>
                    <a:lnTo>
                      <a:pt x="69" y="201"/>
                    </a:lnTo>
                    <a:lnTo>
                      <a:pt x="67" y="201"/>
                    </a:lnTo>
                    <a:lnTo>
                      <a:pt x="65" y="201"/>
                    </a:lnTo>
                    <a:lnTo>
                      <a:pt x="63" y="201"/>
                    </a:lnTo>
                    <a:lnTo>
                      <a:pt x="60" y="201"/>
                    </a:lnTo>
                    <a:lnTo>
                      <a:pt x="58" y="201"/>
                    </a:lnTo>
                    <a:lnTo>
                      <a:pt x="56" y="201"/>
                    </a:lnTo>
                    <a:lnTo>
                      <a:pt x="50" y="201"/>
                    </a:lnTo>
                    <a:lnTo>
                      <a:pt x="41" y="199"/>
                    </a:lnTo>
                    <a:lnTo>
                      <a:pt x="39" y="196"/>
                    </a:lnTo>
                    <a:lnTo>
                      <a:pt x="39" y="194"/>
                    </a:lnTo>
                    <a:lnTo>
                      <a:pt x="39" y="192"/>
                    </a:lnTo>
                    <a:lnTo>
                      <a:pt x="36" y="192"/>
                    </a:lnTo>
                    <a:lnTo>
                      <a:pt x="36" y="190"/>
                    </a:lnTo>
                    <a:lnTo>
                      <a:pt x="36" y="187"/>
                    </a:lnTo>
                    <a:lnTo>
                      <a:pt x="36" y="185"/>
                    </a:lnTo>
                    <a:lnTo>
                      <a:pt x="35" y="182"/>
                    </a:lnTo>
                    <a:lnTo>
                      <a:pt x="35" y="180"/>
                    </a:lnTo>
                    <a:lnTo>
                      <a:pt x="35" y="178"/>
                    </a:lnTo>
                    <a:lnTo>
                      <a:pt x="32" y="176"/>
                    </a:lnTo>
                    <a:lnTo>
                      <a:pt x="32" y="173"/>
                    </a:lnTo>
                    <a:lnTo>
                      <a:pt x="30" y="171"/>
                    </a:lnTo>
                    <a:lnTo>
                      <a:pt x="30" y="169"/>
                    </a:lnTo>
                    <a:lnTo>
                      <a:pt x="28" y="166"/>
                    </a:lnTo>
                    <a:lnTo>
                      <a:pt x="28" y="164"/>
                    </a:lnTo>
                    <a:lnTo>
                      <a:pt x="28" y="160"/>
                    </a:lnTo>
                    <a:lnTo>
                      <a:pt x="26" y="157"/>
                    </a:lnTo>
                    <a:lnTo>
                      <a:pt x="26" y="152"/>
                    </a:lnTo>
                    <a:lnTo>
                      <a:pt x="26" y="150"/>
                    </a:lnTo>
                    <a:lnTo>
                      <a:pt x="26" y="148"/>
                    </a:lnTo>
                    <a:lnTo>
                      <a:pt x="26" y="146"/>
                    </a:lnTo>
                    <a:lnTo>
                      <a:pt x="26" y="143"/>
                    </a:lnTo>
                    <a:lnTo>
                      <a:pt x="26" y="141"/>
                    </a:lnTo>
                    <a:lnTo>
                      <a:pt x="28" y="138"/>
                    </a:lnTo>
                    <a:lnTo>
                      <a:pt x="30" y="141"/>
                    </a:lnTo>
                    <a:lnTo>
                      <a:pt x="32" y="141"/>
                    </a:lnTo>
                    <a:lnTo>
                      <a:pt x="35" y="141"/>
                    </a:lnTo>
                    <a:lnTo>
                      <a:pt x="36" y="141"/>
                    </a:lnTo>
                    <a:lnTo>
                      <a:pt x="39" y="141"/>
                    </a:lnTo>
                    <a:lnTo>
                      <a:pt x="41" y="141"/>
                    </a:lnTo>
                    <a:lnTo>
                      <a:pt x="43" y="141"/>
                    </a:lnTo>
                    <a:lnTo>
                      <a:pt x="43" y="143"/>
                    </a:lnTo>
                    <a:lnTo>
                      <a:pt x="45" y="143"/>
                    </a:lnTo>
                    <a:lnTo>
                      <a:pt x="45" y="146"/>
                    </a:lnTo>
                    <a:lnTo>
                      <a:pt x="47" y="146"/>
                    </a:lnTo>
                    <a:lnTo>
                      <a:pt x="50" y="146"/>
                    </a:lnTo>
                    <a:lnTo>
                      <a:pt x="52" y="146"/>
                    </a:lnTo>
                    <a:lnTo>
                      <a:pt x="52" y="143"/>
                    </a:lnTo>
                    <a:lnTo>
                      <a:pt x="52" y="141"/>
                    </a:lnTo>
                    <a:lnTo>
                      <a:pt x="52" y="138"/>
                    </a:lnTo>
                    <a:lnTo>
                      <a:pt x="50" y="136"/>
                    </a:lnTo>
                    <a:lnTo>
                      <a:pt x="50" y="134"/>
                    </a:lnTo>
                    <a:lnTo>
                      <a:pt x="47" y="132"/>
                    </a:lnTo>
                    <a:lnTo>
                      <a:pt x="47" y="129"/>
                    </a:lnTo>
                    <a:lnTo>
                      <a:pt x="50" y="129"/>
                    </a:lnTo>
                    <a:lnTo>
                      <a:pt x="52" y="129"/>
                    </a:lnTo>
                    <a:lnTo>
                      <a:pt x="54" y="132"/>
                    </a:lnTo>
                    <a:lnTo>
                      <a:pt x="54" y="134"/>
                    </a:lnTo>
                    <a:lnTo>
                      <a:pt x="56" y="136"/>
                    </a:lnTo>
                    <a:lnTo>
                      <a:pt x="58" y="138"/>
                    </a:lnTo>
                    <a:lnTo>
                      <a:pt x="60" y="141"/>
                    </a:lnTo>
                    <a:lnTo>
                      <a:pt x="63" y="143"/>
                    </a:lnTo>
                    <a:lnTo>
                      <a:pt x="65" y="143"/>
                    </a:lnTo>
                    <a:lnTo>
                      <a:pt x="67" y="146"/>
                    </a:lnTo>
                    <a:lnTo>
                      <a:pt x="69" y="146"/>
                    </a:lnTo>
                    <a:lnTo>
                      <a:pt x="71" y="146"/>
                    </a:lnTo>
                    <a:lnTo>
                      <a:pt x="73" y="146"/>
                    </a:lnTo>
                    <a:lnTo>
                      <a:pt x="76" y="146"/>
                    </a:lnTo>
                    <a:lnTo>
                      <a:pt x="78" y="148"/>
                    </a:lnTo>
                    <a:lnTo>
                      <a:pt x="80" y="150"/>
                    </a:lnTo>
                    <a:lnTo>
                      <a:pt x="80" y="152"/>
                    </a:lnTo>
                    <a:lnTo>
                      <a:pt x="82" y="155"/>
                    </a:lnTo>
                    <a:lnTo>
                      <a:pt x="84" y="155"/>
                    </a:lnTo>
                    <a:lnTo>
                      <a:pt x="86" y="152"/>
                    </a:lnTo>
                    <a:lnTo>
                      <a:pt x="89" y="152"/>
                    </a:lnTo>
                    <a:lnTo>
                      <a:pt x="89" y="150"/>
                    </a:lnTo>
                    <a:lnTo>
                      <a:pt x="91" y="150"/>
                    </a:lnTo>
                    <a:lnTo>
                      <a:pt x="93" y="150"/>
                    </a:lnTo>
                    <a:lnTo>
                      <a:pt x="93" y="152"/>
                    </a:lnTo>
                    <a:lnTo>
                      <a:pt x="95" y="155"/>
                    </a:lnTo>
                    <a:lnTo>
                      <a:pt x="97" y="157"/>
                    </a:lnTo>
                    <a:lnTo>
                      <a:pt x="99" y="157"/>
                    </a:lnTo>
                    <a:lnTo>
                      <a:pt x="101" y="157"/>
                    </a:lnTo>
                    <a:lnTo>
                      <a:pt x="104" y="155"/>
                    </a:lnTo>
                    <a:lnTo>
                      <a:pt x="106" y="155"/>
                    </a:lnTo>
                    <a:lnTo>
                      <a:pt x="106" y="152"/>
                    </a:lnTo>
                    <a:lnTo>
                      <a:pt x="108" y="150"/>
                    </a:lnTo>
                    <a:lnTo>
                      <a:pt x="108" y="148"/>
                    </a:lnTo>
                    <a:lnTo>
                      <a:pt x="110" y="146"/>
                    </a:lnTo>
                    <a:lnTo>
                      <a:pt x="112" y="146"/>
                    </a:lnTo>
                    <a:lnTo>
                      <a:pt x="112" y="143"/>
                    </a:lnTo>
                    <a:lnTo>
                      <a:pt x="114" y="143"/>
                    </a:lnTo>
                    <a:lnTo>
                      <a:pt x="117" y="146"/>
                    </a:lnTo>
                    <a:lnTo>
                      <a:pt x="119" y="148"/>
                    </a:lnTo>
                    <a:lnTo>
                      <a:pt x="119" y="150"/>
                    </a:lnTo>
                    <a:lnTo>
                      <a:pt x="119" y="152"/>
                    </a:lnTo>
                    <a:lnTo>
                      <a:pt x="119" y="155"/>
                    </a:lnTo>
                    <a:lnTo>
                      <a:pt x="119" y="157"/>
                    </a:lnTo>
                    <a:lnTo>
                      <a:pt x="119" y="160"/>
                    </a:lnTo>
                    <a:lnTo>
                      <a:pt x="119" y="162"/>
                    </a:lnTo>
                    <a:lnTo>
                      <a:pt x="121" y="164"/>
                    </a:lnTo>
                    <a:lnTo>
                      <a:pt x="121" y="166"/>
                    </a:lnTo>
                    <a:lnTo>
                      <a:pt x="121" y="169"/>
                    </a:lnTo>
                    <a:lnTo>
                      <a:pt x="123" y="171"/>
                    </a:lnTo>
                    <a:lnTo>
                      <a:pt x="125" y="173"/>
                    </a:lnTo>
                    <a:lnTo>
                      <a:pt x="127" y="173"/>
                    </a:lnTo>
                    <a:lnTo>
                      <a:pt x="127" y="176"/>
                    </a:lnTo>
                    <a:lnTo>
                      <a:pt x="130" y="176"/>
                    </a:lnTo>
                    <a:lnTo>
                      <a:pt x="132" y="176"/>
                    </a:lnTo>
                    <a:lnTo>
                      <a:pt x="134" y="176"/>
                    </a:lnTo>
                    <a:lnTo>
                      <a:pt x="134" y="173"/>
                    </a:lnTo>
                    <a:lnTo>
                      <a:pt x="136" y="173"/>
                    </a:lnTo>
                    <a:lnTo>
                      <a:pt x="136" y="171"/>
                    </a:lnTo>
                    <a:lnTo>
                      <a:pt x="138" y="171"/>
                    </a:lnTo>
                    <a:lnTo>
                      <a:pt x="138" y="169"/>
                    </a:lnTo>
                    <a:lnTo>
                      <a:pt x="138" y="166"/>
                    </a:lnTo>
                    <a:lnTo>
                      <a:pt x="138" y="164"/>
                    </a:lnTo>
                    <a:lnTo>
                      <a:pt x="138" y="162"/>
                    </a:lnTo>
                    <a:lnTo>
                      <a:pt x="138" y="160"/>
                    </a:lnTo>
                    <a:lnTo>
                      <a:pt x="141" y="157"/>
                    </a:lnTo>
                    <a:lnTo>
                      <a:pt x="141" y="155"/>
                    </a:lnTo>
                    <a:lnTo>
                      <a:pt x="141" y="152"/>
                    </a:lnTo>
                    <a:lnTo>
                      <a:pt x="141" y="150"/>
                    </a:lnTo>
                    <a:lnTo>
                      <a:pt x="141" y="148"/>
                    </a:lnTo>
                    <a:lnTo>
                      <a:pt x="141" y="146"/>
                    </a:lnTo>
                    <a:lnTo>
                      <a:pt x="141" y="143"/>
                    </a:lnTo>
                    <a:lnTo>
                      <a:pt x="142" y="141"/>
                    </a:lnTo>
                    <a:lnTo>
                      <a:pt x="142" y="138"/>
                    </a:lnTo>
                    <a:lnTo>
                      <a:pt x="145" y="136"/>
                    </a:lnTo>
                    <a:lnTo>
                      <a:pt x="147" y="134"/>
                    </a:lnTo>
                    <a:lnTo>
                      <a:pt x="149" y="132"/>
                    </a:lnTo>
                    <a:lnTo>
                      <a:pt x="151" y="129"/>
                    </a:lnTo>
                    <a:lnTo>
                      <a:pt x="151" y="127"/>
                    </a:lnTo>
                    <a:lnTo>
                      <a:pt x="151" y="125"/>
                    </a:lnTo>
                    <a:lnTo>
                      <a:pt x="153" y="125"/>
                    </a:lnTo>
                    <a:lnTo>
                      <a:pt x="153" y="123"/>
                    </a:lnTo>
                    <a:lnTo>
                      <a:pt x="151" y="120"/>
                    </a:lnTo>
                    <a:lnTo>
                      <a:pt x="151" y="118"/>
                    </a:lnTo>
                    <a:lnTo>
                      <a:pt x="151" y="115"/>
                    </a:lnTo>
                    <a:lnTo>
                      <a:pt x="149" y="113"/>
                    </a:lnTo>
                    <a:lnTo>
                      <a:pt x="149" y="111"/>
                    </a:lnTo>
                    <a:lnTo>
                      <a:pt x="149" y="109"/>
                    </a:lnTo>
                    <a:lnTo>
                      <a:pt x="149" y="106"/>
                    </a:lnTo>
                    <a:lnTo>
                      <a:pt x="149" y="104"/>
                    </a:lnTo>
                    <a:lnTo>
                      <a:pt x="149" y="102"/>
                    </a:lnTo>
                    <a:lnTo>
                      <a:pt x="149" y="99"/>
                    </a:lnTo>
                    <a:lnTo>
                      <a:pt x="149" y="97"/>
                    </a:lnTo>
                    <a:lnTo>
                      <a:pt x="151" y="97"/>
                    </a:lnTo>
                    <a:lnTo>
                      <a:pt x="151" y="95"/>
                    </a:lnTo>
                    <a:lnTo>
                      <a:pt x="151" y="92"/>
                    </a:lnTo>
                    <a:lnTo>
                      <a:pt x="153" y="92"/>
                    </a:lnTo>
                    <a:lnTo>
                      <a:pt x="153" y="95"/>
                    </a:lnTo>
                    <a:lnTo>
                      <a:pt x="155" y="95"/>
                    </a:lnTo>
                    <a:lnTo>
                      <a:pt x="158" y="97"/>
                    </a:lnTo>
                    <a:lnTo>
                      <a:pt x="160" y="97"/>
                    </a:lnTo>
                    <a:lnTo>
                      <a:pt x="162" y="99"/>
                    </a:lnTo>
                    <a:lnTo>
                      <a:pt x="164" y="99"/>
                    </a:lnTo>
                    <a:lnTo>
                      <a:pt x="166" y="102"/>
                    </a:lnTo>
                    <a:lnTo>
                      <a:pt x="166" y="104"/>
                    </a:lnTo>
                    <a:lnTo>
                      <a:pt x="168" y="104"/>
                    </a:lnTo>
                    <a:lnTo>
                      <a:pt x="168" y="106"/>
                    </a:lnTo>
                    <a:lnTo>
                      <a:pt x="171" y="106"/>
                    </a:lnTo>
                    <a:lnTo>
                      <a:pt x="171" y="109"/>
                    </a:lnTo>
                    <a:lnTo>
                      <a:pt x="173" y="109"/>
                    </a:lnTo>
                    <a:lnTo>
                      <a:pt x="173" y="111"/>
                    </a:lnTo>
                    <a:lnTo>
                      <a:pt x="175" y="111"/>
                    </a:lnTo>
                    <a:lnTo>
                      <a:pt x="175" y="113"/>
                    </a:lnTo>
                    <a:lnTo>
                      <a:pt x="177" y="113"/>
                    </a:lnTo>
                    <a:lnTo>
                      <a:pt x="177" y="115"/>
                    </a:lnTo>
                    <a:lnTo>
                      <a:pt x="179" y="118"/>
                    </a:lnTo>
                    <a:lnTo>
                      <a:pt x="182" y="120"/>
                    </a:lnTo>
                    <a:lnTo>
                      <a:pt x="182" y="123"/>
                    </a:lnTo>
                    <a:lnTo>
                      <a:pt x="184" y="123"/>
                    </a:lnTo>
                    <a:lnTo>
                      <a:pt x="186" y="123"/>
                    </a:lnTo>
                    <a:lnTo>
                      <a:pt x="188" y="125"/>
                    </a:lnTo>
                    <a:lnTo>
                      <a:pt x="190" y="125"/>
                    </a:lnTo>
                    <a:lnTo>
                      <a:pt x="192" y="125"/>
                    </a:lnTo>
                    <a:lnTo>
                      <a:pt x="195" y="125"/>
                    </a:lnTo>
                    <a:lnTo>
                      <a:pt x="196" y="125"/>
                    </a:lnTo>
                    <a:lnTo>
                      <a:pt x="199" y="125"/>
                    </a:lnTo>
                    <a:lnTo>
                      <a:pt x="201" y="125"/>
                    </a:lnTo>
                    <a:lnTo>
                      <a:pt x="203" y="125"/>
                    </a:lnTo>
                    <a:lnTo>
                      <a:pt x="205" y="125"/>
                    </a:lnTo>
                    <a:lnTo>
                      <a:pt x="205" y="123"/>
                    </a:lnTo>
                    <a:lnTo>
                      <a:pt x="207" y="123"/>
                    </a:lnTo>
                    <a:lnTo>
                      <a:pt x="209" y="123"/>
                    </a:lnTo>
                    <a:lnTo>
                      <a:pt x="212" y="120"/>
                    </a:lnTo>
                    <a:lnTo>
                      <a:pt x="214" y="120"/>
                    </a:lnTo>
                    <a:lnTo>
                      <a:pt x="214" y="118"/>
                    </a:lnTo>
                    <a:lnTo>
                      <a:pt x="216" y="115"/>
                    </a:lnTo>
                    <a:lnTo>
                      <a:pt x="218" y="115"/>
                    </a:lnTo>
                    <a:lnTo>
                      <a:pt x="218" y="113"/>
                    </a:lnTo>
                    <a:lnTo>
                      <a:pt x="220" y="113"/>
                    </a:lnTo>
                    <a:lnTo>
                      <a:pt x="218" y="111"/>
                    </a:lnTo>
                    <a:lnTo>
                      <a:pt x="218" y="109"/>
                    </a:lnTo>
                    <a:lnTo>
                      <a:pt x="218" y="106"/>
                    </a:lnTo>
                    <a:lnTo>
                      <a:pt x="220" y="104"/>
                    </a:lnTo>
                    <a:lnTo>
                      <a:pt x="223" y="104"/>
                    </a:lnTo>
                    <a:lnTo>
                      <a:pt x="225" y="102"/>
                    </a:lnTo>
                    <a:lnTo>
                      <a:pt x="227" y="99"/>
                    </a:lnTo>
                    <a:lnTo>
                      <a:pt x="229" y="99"/>
                    </a:lnTo>
                    <a:lnTo>
                      <a:pt x="229" y="97"/>
                    </a:lnTo>
                    <a:lnTo>
                      <a:pt x="231" y="97"/>
                    </a:lnTo>
                    <a:lnTo>
                      <a:pt x="231" y="95"/>
                    </a:lnTo>
                    <a:lnTo>
                      <a:pt x="233" y="92"/>
                    </a:lnTo>
                    <a:lnTo>
                      <a:pt x="233" y="90"/>
                    </a:lnTo>
                    <a:lnTo>
                      <a:pt x="236" y="88"/>
                    </a:lnTo>
                    <a:lnTo>
                      <a:pt x="233" y="85"/>
                    </a:lnTo>
                    <a:lnTo>
                      <a:pt x="231" y="83"/>
                    </a:lnTo>
                    <a:lnTo>
                      <a:pt x="231" y="81"/>
                    </a:lnTo>
                    <a:lnTo>
                      <a:pt x="231" y="79"/>
                    </a:lnTo>
                    <a:lnTo>
                      <a:pt x="229" y="79"/>
                    </a:lnTo>
                    <a:lnTo>
                      <a:pt x="229" y="76"/>
                    </a:lnTo>
                    <a:lnTo>
                      <a:pt x="231" y="76"/>
                    </a:lnTo>
                    <a:lnTo>
                      <a:pt x="231" y="74"/>
                    </a:lnTo>
                    <a:lnTo>
                      <a:pt x="231" y="71"/>
                    </a:lnTo>
                    <a:lnTo>
                      <a:pt x="233" y="69"/>
                    </a:lnTo>
                    <a:lnTo>
                      <a:pt x="233" y="67"/>
                    </a:lnTo>
                    <a:lnTo>
                      <a:pt x="233" y="65"/>
                    </a:lnTo>
                    <a:lnTo>
                      <a:pt x="236" y="65"/>
                    </a:lnTo>
                    <a:lnTo>
                      <a:pt x="236" y="62"/>
                    </a:lnTo>
                    <a:lnTo>
                      <a:pt x="238" y="60"/>
                    </a:lnTo>
                    <a:lnTo>
                      <a:pt x="236" y="58"/>
                    </a:lnTo>
                    <a:lnTo>
                      <a:pt x="236" y="55"/>
                    </a:lnTo>
                    <a:lnTo>
                      <a:pt x="236" y="53"/>
                    </a:lnTo>
                    <a:lnTo>
                      <a:pt x="233" y="51"/>
                    </a:lnTo>
                    <a:lnTo>
                      <a:pt x="231" y="51"/>
                    </a:lnTo>
                    <a:lnTo>
                      <a:pt x="229" y="51"/>
                    </a:lnTo>
                    <a:lnTo>
                      <a:pt x="227" y="53"/>
                    </a:lnTo>
                    <a:lnTo>
                      <a:pt x="225" y="55"/>
                    </a:lnTo>
                    <a:lnTo>
                      <a:pt x="223" y="55"/>
                    </a:lnTo>
                    <a:lnTo>
                      <a:pt x="223" y="58"/>
                    </a:lnTo>
                    <a:lnTo>
                      <a:pt x="220" y="58"/>
                    </a:lnTo>
                    <a:lnTo>
                      <a:pt x="220" y="60"/>
                    </a:lnTo>
                    <a:lnTo>
                      <a:pt x="218" y="60"/>
                    </a:lnTo>
                    <a:lnTo>
                      <a:pt x="216" y="60"/>
                    </a:lnTo>
                    <a:lnTo>
                      <a:pt x="216" y="62"/>
                    </a:lnTo>
                    <a:lnTo>
                      <a:pt x="214" y="62"/>
                    </a:lnTo>
                    <a:lnTo>
                      <a:pt x="212" y="62"/>
                    </a:lnTo>
                    <a:lnTo>
                      <a:pt x="209" y="62"/>
                    </a:lnTo>
                    <a:lnTo>
                      <a:pt x="209" y="65"/>
                    </a:lnTo>
                    <a:lnTo>
                      <a:pt x="207" y="65"/>
                    </a:lnTo>
                    <a:lnTo>
                      <a:pt x="205" y="65"/>
                    </a:lnTo>
                    <a:lnTo>
                      <a:pt x="203" y="67"/>
                    </a:lnTo>
                    <a:lnTo>
                      <a:pt x="201" y="67"/>
                    </a:lnTo>
                    <a:lnTo>
                      <a:pt x="201" y="69"/>
                    </a:lnTo>
                    <a:lnTo>
                      <a:pt x="199" y="69"/>
                    </a:lnTo>
                    <a:lnTo>
                      <a:pt x="196" y="71"/>
                    </a:lnTo>
                    <a:lnTo>
                      <a:pt x="195" y="71"/>
                    </a:lnTo>
                    <a:lnTo>
                      <a:pt x="192" y="71"/>
                    </a:lnTo>
                    <a:lnTo>
                      <a:pt x="192" y="74"/>
                    </a:lnTo>
                    <a:lnTo>
                      <a:pt x="190" y="74"/>
                    </a:lnTo>
                    <a:lnTo>
                      <a:pt x="188" y="76"/>
                    </a:lnTo>
                    <a:lnTo>
                      <a:pt x="186" y="76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9" y="79"/>
                    </a:lnTo>
                    <a:lnTo>
                      <a:pt x="179" y="81"/>
                    </a:lnTo>
                    <a:lnTo>
                      <a:pt x="177" y="83"/>
                    </a:lnTo>
                    <a:lnTo>
                      <a:pt x="175" y="83"/>
                    </a:lnTo>
                    <a:lnTo>
                      <a:pt x="173" y="85"/>
                    </a:lnTo>
                    <a:lnTo>
                      <a:pt x="171" y="85"/>
                    </a:lnTo>
                    <a:lnTo>
                      <a:pt x="168" y="85"/>
                    </a:lnTo>
                    <a:lnTo>
                      <a:pt x="166" y="83"/>
                    </a:lnTo>
                    <a:lnTo>
                      <a:pt x="166" y="81"/>
                    </a:lnTo>
                    <a:lnTo>
                      <a:pt x="164" y="79"/>
                    </a:lnTo>
                    <a:lnTo>
                      <a:pt x="164" y="76"/>
                    </a:lnTo>
                    <a:lnTo>
                      <a:pt x="166" y="74"/>
                    </a:lnTo>
                    <a:lnTo>
                      <a:pt x="166" y="71"/>
                    </a:lnTo>
                    <a:lnTo>
                      <a:pt x="168" y="69"/>
                    </a:lnTo>
                    <a:lnTo>
                      <a:pt x="171" y="67"/>
                    </a:lnTo>
                    <a:lnTo>
                      <a:pt x="173" y="67"/>
                    </a:lnTo>
                    <a:lnTo>
                      <a:pt x="175" y="67"/>
                    </a:lnTo>
                    <a:lnTo>
                      <a:pt x="177" y="67"/>
                    </a:lnTo>
                    <a:lnTo>
                      <a:pt x="179" y="67"/>
                    </a:lnTo>
                    <a:lnTo>
                      <a:pt x="179" y="65"/>
                    </a:lnTo>
                    <a:lnTo>
                      <a:pt x="182" y="67"/>
                    </a:lnTo>
                    <a:lnTo>
                      <a:pt x="184" y="65"/>
                    </a:lnTo>
                    <a:lnTo>
                      <a:pt x="186" y="65"/>
                    </a:lnTo>
                    <a:lnTo>
                      <a:pt x="188" y="65"/>
                    </a:lnTo>
                    <a:lnTo>
                      <a:pt x="190" y="65"/>
                    </a:lnTo>
                    <a:lnTo>
                      <a:pt x="192" y="65"/>
                    </a:lnTo>
                    <a:lnTo>
                      <a:pt x="195" y="65"/>
                    </a:lnTo>
                    <a:lnTo>
                      <a:pt x="196" y="65"/>
                    </a:lnTo>
                    <a:lnTo>
                      <a:pt x="199" y="62"/>
                    </a:lnTo>
                    <a:lnTo>
                      <a:pt x="201" y="62"/>
                    </a:lnTo>
                    <a:lnTo>
                      <a:pt x="203" y="60"/>
                    </a:lnTo>
                    <a:lnTo>
                      <a:pt x="205" y="60"/>
                    </a:lnTo>
                    <a:lnTo>
                      <a:pt x="207" y="58"/>
                    </a:lnTo>
                    <a:lnTo>
                      <a:pt x="209" y="58"/>
                    </a:lnTo>
                    <a:lnTo>
                      <a:pt x="212" y="55"/>
                    </a:lnTo>
                    <a:lnTo>
                      <a:pt x="214" y="55"/>
                    </a:lnTo>
                    <a:lnTo>
                      <a:pt x="214" y="53"/>
                    </a:lnTo>
                    <a:lnTo>
                      <a:pt x="216" y="53"/>
                    </a:lnTo>
                    <a:lnTo>
                      <a:pt x="218" y="51"/>
                    </a:lnTo>
                    <a:lnTo>
                      <a:pt x="220" y="48"/>
                    </a:lnTo>
                    <a:lnTo>
                      <a:pt x="223" y="48"/>
                    </a:lnTo>
                    <a:lnTo>
                      <a:pt x="225" y="48"/>
                    </a:lnTo>
                    <a:lnTo>
                      <a:pt x="227" y="46"/>
                    </a:lnTo>
                    <a:lnTo>
                      <a:pt x="229" y="46"/>
                    </a:lnTo>
                    <a:lnTo>
                      <a:pt x="231" y="46"/>
                    </a:lnTo>
                    <a:lnTo>
                      <a:pt x="233" y="46"/>
                    </a:lnTo>
                    <a:lnTo>
                      <a:pt x="236" y="44"/>
                    </a:lnTo>
                    <a:lnTo>
                      <a:pt x="238" y="44"/>
                    </a:lnTo>
                    <a:lnTo>
                      <a:pt x="240" y="44"/>
                    </a:lnTo>
                    <a:lnTo>
                      <a:pt x="242" y="44"/>
                    </a:lnTo>
                    <a:lnTo>
                      <a:pt x="244" y="44"/>
                    </a:lnTo>
                    <a:lnTo>
                      <a:pt x="246" y="44"/>
                    </a:lnTo>
                    <a:lnTo>
                      <a:pt x="249" y="44"/>
                    </a:lnTo>
                    <a:lnTo>
                      <a:pt x="250" y="44"/>
                    </a:lnTo>
                    <a:lnTo>
                      <a:pt x="253" y="44"/>
                    </a:lnTo>
                    <a:lnTo>
                      <a:pt x="253" y="41"/>
                    </a:lnTo>
                    <a:lnTo>
                      <a:pt x="255" y="39"/>
                    </a:lnTo>
                    <a:lnTo>
                      <a:pt x="255" y="37"/>
                    </a:lnTo>
                    <a:lnTo>
                      <a:pt x="255" y="35"/>
                    </a:lnTo>
                    <a:lnTo>
                      <a:pt x="255" y="32"/>
                    </a:lnTo>
                    <a:lnTo>
                      <a:pt x="253" y="30"/>
                    </a:lnTo>
                    <a:lnTo>
                      <a:pt x="250" y="32"/>
                    </a:lnTo>
                    <a:lnTo>
                      <a:pt x="249" y="35"/>
                    </a:lnTo>
                    <a:lnTo>
                      <a:pt x="246" y="35"/>
                    </a:lnTo>
                    <a:lnTo>
                      <a:pt x="244" y="35"/>
                    </a:lnTo>
                    <a:lnTo>
                      <a:pt x="244" y="32"/>
                    </a:lnTo>
                    <a:lnTo>
                      <a:pt x="242" y="30"/>
                    </a:lnTo>
                    <a:lnTo>
                      <a:pt x="240" y="27"/>
                    </a:lnTo>
                    <a:lnTo>
                      <a:pt x="240" y="25"/>
                    </a:lnTo>
                    <a:lnTo>
                      <a:pt x="238" y="25"/>
                    </a:lnTo>
                    <a:lnTo>
                      <a:pt x="236" y="25"/>
                    </a:lnTo>
                    <a:lnTo>
                      <a:pt x="236" y="27"/>
                    </a:lnTo>
                    <a:lnTo>
                      <a:pt x="233" y="27"/>
                    </a:lnTo>
                    <a:lnTo>
                      <a:pt x="231" y="27"/>
                    </a:lnTo>
                    <a:lnTo>
                      <a:pt x="229" y="27"/>
                    </a:lnTo>
                    <a:lnTo>
                      <a:pt x="227" y="27"/>
                    </a:lnTo>
                    <a:lnTo>
                      <a:pt x="225" y="27"/>
                    </a:lnTo>
                    <a:lnTo>
                      <a:pt x="223" y="25"/>
                    </a:lnTo>
                    <a:lnTo>
                      <a:pt x="220" y="25"/>
                    </a:lnTo>
                    <a:lnTo>
                      <a:pt x="218" y="25"/>
                    </a:lnTo>
                    <a:lnTo>
                      <a:pt x="216" y="25"/>
                    </a:lnTo>
                    <a:lnTo>
                      <a:pt x="214" y="27"/>
                    </a:lnTo>
                    <a:lnTo>
                      <a:pt x="212" y="27"/>
                    </a:lnTo>
                    <a:lnTo>
                      <a:pt x="209" y="30"/>
                    </a:lnTo>
                    <a:lnTo>
                      <a:pt x="207" y="30"/>
                    </a:lnTo>
                    <a:lnTo>
                      <a:pt x="205" y="32"/>
                    </a:lnTo>
                    <a:lnTo>
                      <a:pt x="203" y="32"/>
                    </a:lnTo>
                    <a:lnTo>
                      <a:pt x="201" y="32"/>
                    </a:lnTo>
                    <a:lnTo>
                      <a:pt x="199" y="35"/>
                    </a:lnTo>
                    <a:lnTo>
                      <a:pt x="196" y="35"/>
                    </a:lnTo>
                    <a:lnTo>
                      <a:pt x="195" y="35"/>
                    </a:lnTo>
                    <a:lnTo>
                      <a:pt x="192" y="35"/>
                    </a:lnTo>
                    <a:lnTo>
                      <a:pt x="190" y="37"/>
                    </a:lnTo>
                    <a:lnTo>
                      <a:pt x="188" y="37"/>
                    </a:lnTo>
                    <a:lnTo>
                      <a:pt x="186" y="37"/>
                    </a:lnTo>
                    <a:lnTo>
                      <a:pt x="184" y="39"/>
                    </a:lnTo>
                    <a:lnTo>
                      <a:pt x="182" y="39"/>
                    </a:lnTo>
                    <a:lnTo>
                      <a:pt x="182" y="41"/>
                    </a:lnTo>
                    <a:lnTo>
                      <a:pt x="179" y="41"/>
                    </a:lnTo>
                    <a:lnTo>
                      <a:pt x="177" y="44"/>
                    </a:lnTo>
                    <a:lnTo>
                      <a:pt x="175" y="46"/>
                    </a:lnTo>
                    <a:lnTo>
                      <a:pt x="173" y="46"/>
                    </a:lnTo>
                    <a:lnTo>
                      <a:pt x="171" y="48"/>
                    </a:lnTo>
                    <a:lnTo>
                      <a:pt x="168" y="48"/>
                    </a:lnTo>
                    <a:lnTo>
                      <a:pt x="166" y="51"/>
                    </a:lnTo>
                    <a:lnTo>
                      <a:pt x="164" y="51"/>
                    </a:lnTo>
                    <a:lnTo>
                      <a:pt x="162" y="53"/>
                    </a:lnTo>
                    <a:lnTo>
                      <a:pt x="160" y="53"/>
                    </a:lnTo>
                    <a:lnTo>
                      <a:pt x="160" y="55"/>
                    </a:lnTo>
                    <a:lnTo>
                      <a:pt x="158" y="55"/>
                    </a:lnTo>
                    <a:lnTo>
                      <a:pt x="155" y="58"/>
                    </a:lnTo>
                    <a:lnTo>
                      <a:pt x="153" y="60"/>
                    </a:lnTo>
                    <a:lnTo>
                      <a:pt x="151" y="62"/>
                    </a:lnTo>
                    <a:lnTo>
                      <a:pt x="149" y="65"/>
                    </a:lnTo>
                    <a:lnTo>
                      <a:pt x="147" y="67"/>
                    </a:lnTo>
                    <a:lnTo>
                      <a:pt x="145" y="69"/>
                    </a:lnTo>
                    <a:lnTo>
                      <a:pt x="142" y="71"/>
                    </a:lnTo>
                    <a:lnTo>
                      <a:pt x="142" y="74"/>
                    </a:lnTo>
                    <a:lnTo>
                      <a:pt x="141" y="76"/>
                    </a:lnTo>
                    <a:lnTo>
                      <a:pt x="138" y="79"/>
                    </a:lnTo>
                    <a:lnTo>
                      <a:pt x="138" y="81"/>
                    </a:lnTo>
                    <a:lnTo>
                      <a:pt x="136" y="83"/>
                    </a:lnTo>
                    <a:lnTo>
                      <a:pt x="136" y="85"/>
                    </a:lnTo>
                    <a:lnTo>
                      <a:pt x="134" y="85"/>
                    </a:lnTo>
                    <a:lnTo>
                      <a:pt x="134" y="88"/>
                    </a:lnTo>
                    <a:lnTo>
                      <a:pt x="132" y="90"/>
                    </a:lnTo>
                    <a:lnTo>
                      <a:pt x="130" y="92"/>
                    </a:lnTo>
                    <a:lnTo>
                      <a:pt x="127" y="95"/>
                    </a:lnTo>
                    <a:lnTo>
                      <a:pt x="125" y="97"/>
                    </a:lnTo>
                    <a:lnTo>
                      <a:pt x="123" y="99"/>
                    </a:lnTo>
                    <a:lnTo>
                      <a:pt x="121" y="102"/>
                    </a:lnTo>
                    <a:lnTo>
                      <a:pt x="119" y="102"/>
                    </a:lnTo>
                    <a:lnTo>
                      <a:pt x="117" y="104"/>
                    </a:lnTo>
                    <a:lnTo>
                      <a:pt x="114" y="106"/>
                    </a:lnTo>
                    <a:lnTo>
                      <a:pt x="112" y="106"/>
                    </a:lnTo>
                    <a:lnTo>
                      <a:pt x="110" y="109"/>
                    </a:lnTo>
                    <a:lnTo>
                      <a:pt x="108" y="111"/>
                    </a:lnTo>
                    <a:lnTo>
                      <a:pt x="106" y="111"/>
                    </a:lnTo>
                    <a:lnTo>
                      <a:pt x="104" y="111"/>
                    </a:lnTo>
                    <a:lnTo>
                      <a:pt x="101" y="111"/>
                    </a:lnTo>
                    <a:lnTo>
                      <a:pt x="99" y="111"/>
                    </a:lnTo>
                    <a:lnTo>
                      <a:pt x="97" y="111"/>
                    </a:lnTo>
                    <a:lnTo>
                      <a:pt x="95" y="111"/>
                    </a:lnTo>
                    <a:lnTo>
                      <a:pt x="95" y="109"/>
                    </a:lnTo>
                    <a:lnTo>
                      <a:pt x="93" y="109"/>
                    </a:lnTo>
                    <a:lnTo>
                      <a:pt x="91" y="109"/>
                    </a:lnTo>
                    <a:lnTo>
                      <a:pt x="89" y="109"/>
                    </a:lnTo>
                    <a:lnTo>
                      <a:pt x="86" y="109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2" y="106"/>
                    </a:lnTo>
                    <a:lnTo>
                      <a:pt x="80" y="106"/>
                    </a:lnTo>
                    <a:lnTo>
                      <a:pt x="78" y="106"/>
                    </a:lnTo>
                    <a:lnTo>
                      <a:pt x="76" y="106"/>
                    </a:lnTo>
                    <a:lnTo>
                      <a:pt x="76" y="104"/>
                    </a:lnTo>
                    <a:lnTo>
                      <a:pt x="73" y="104"/>
                    </a:lnTo>
                    <a:lnTo>
                      <a:pt x="71" y="104"/>
                    </a:lnTo>
                    <a:lnTo>
                      <a:pt x="71" y="102"/>
                    </a:lnTo>
                    <a:lnTo>
                      <a:pt x="69" y="102"/>
                    </a:lnTo>
                    <a:lnTo>
                      <a:pt x="67" y="99"/>
                    </a:lnTo>
                    <a:lnTo>
                      <a:pt x="65" y="97"/>
                    </a:lnTo>
                    <a:lnTo>
                      <a:pt x="63" y="95"/>
                    </a:lnTo>
                    <a:lnTo>
                      <a:pt x="60" y="92"/>
                    </a:lnTo>
                    <a:lnTo>
                      <a:pt x="60" y="90"/>
                    </a:lnTo>
                    <a:lnTo>
                      <a:pt x="58" y="90"/>
                    </a:lnTo>
                    <a:lnTo>
                      <a:pt x="56" y="88"/>
                    </a:lnTo>
                    <a:lnTo>
                      <a:pt x="54" y="85"/>
                    </a:lnTo>
                    <a:lnTo>
                      <a:pt x="52" y="85"/>
                    </a:lnTo>
                    <a:lnTo>
                      <a:pt x="52" y="88"/>
                    </a:lnTo>
                    <a:lnTo>
                      <a:pt x="50" y="90"/>
                    </a:lnTo>
                    <a:lnTo>
                      <a:pt x="50" y="92"/>
                    </a:lnTo>
                    <a:lnTo>
                      <a:pt x="50" y="95"/>
                    </a:lnTo>
                    <a:lnTo>
                      <a:pt x="47" y="95"/>
                    </a:lnTo>
                    <a:lnTo>
                      <a:pt x="47" y="92"/>
                    </a:lnTo>
                    <a:lnTo>
                      <a:pt x="45" y="90"/>
                    </a:lnTo>
                    <a:lnTo>
                      <a:pt x="45" y="88"/>
                    </a:lnTo>
                    <a:lnTo>
                      <a:pt x="45" y="85"/>
                    </a:lnTo>
                    <a:lnTo>
                      <a:pt x="43" y="83"/>
                    </a:lnTo>
                    <a:lnTo>
                      <a:pt x="43" y="81"/>
                    </a:lnTo>
                    <a:lnTo>
                      <a:pt x="41" y="81"/>
                    </a:lnTo>
                    <a:lnTo>
                      <a:pt x="39" y="79"/>
                    </a:lnTo>
                    <a:lnTo>
                      <a:pt x="39" y="81"/>
                    </a:lnTo>
                    <a:lnTo>
                      <a:pt x="36" y="83"/>
                    </a:lnTo>
                    <a:lnTo>
                      <a:pt x="36" y="85"/>
                    </a:lnTo>
                    <a:lnTo>
                      <a:pt x="36" y="88"/>
                    </a:lnTo>
                    <a:lnTo>
                      <a:pt x="36" y="90"/>
                    </a:lnTo>
                    <a:lnTo>
                      <a:pt x="35" y="90"/>
                    </a:lnTo>
                    <a:lnTo>
                      <a:pt x="35" y="92"/>
                    </a:lnTo>
                    <a:lnTo>
                      <a:pt x="32" y="95"/>
                    </a:lnTo>
                    <a:lnTo>
                      <a:pt x="30" y="97"/>
                    </a:lnTo>
                    <a:lnTo>
                      <a:pt x="30" y="99"/>
                    </a:lnTo>
                    <a:lnTo>
                      <a:pt x="30" y="102"/>
                    </a:lnTo>
                    <a:lnTo>
                      <a:pt x="28" y="102"/>
                    </a:lnTo>
                    <a:lnTo>
                      <a:pt x="28" y="104"/>
                    </a:lnTo>
                    <a:lnTo>
                      <a:pt x="30" y="104"/>
                    </a:lnTo>
                    <a:lnTo>
                      <a:pt x="30" y="106"/>
                    </a:lnTo>
                    <a:lnTo>
                      <a:pt x="32" y="109"/>
                    </a:lnTo>
                    <a:lnTo>
                      <a:pt x="32" y="111"/>
                    </a:lnTo>
                    <a:lnTo>
                      <a:pt x="30" y="111"/>
                    </a:lnTo>
                    <a:lnTo>
                      <a:pt x="30" y="113"/>
                    </a:lnTo>
                    <a:lnTo>
                      <a:pt x="28" y="113"/>
                    </a:lnTo>
                    <a:lnTo>
                      <a:pt x="26" y="113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2" y="111"/>
                    </a:lnTo>
                    <a:lnTo>
                      <a:pt x="22" y="109"/>
                    </a:lnTo>
                    <a:lnTo>
                      <a:pt x="19" y="109"/>
                    </a:lnTo>
                    <a:lnTo>
                      <a:pt x="19" y="106"/>
                    </a:lnTo>
                    <a:lnTo>
                      <a:pt x="17" y="106"/>
                    </a:lnTo>
                    <a:lnTo>
                      <a:pt x="17" y="104"/>
                    </a:lnTo>
                    <a:lnTo>
                      <a:pt x="15" y="104"/>
                    </a:lnTo>
                    <a:lnTo>
                      <a:pt x="15" y="102"/>
                    </a:lnTo>
                    <a:lnTo>
                      <a:pt x="13" y="102"/>
                    </a:lnTo>
                    <a:lnTo>
                      <a:pt x="13" y="99"/>
                    </a:lnTo>
                    <a:lnTo>
                      <a:pt x="11" y="99"/>
                    </a:lnTo>
                    <a:lnTo>
                      <a:pt x="11" y="97"/>
                    </a:lnTo>
                    <a:lnTo>
                      <a:pt x="9" y="97"/>
                    </a:lnTo>
                    <a:lnTo>
                      <a:pt x="6" y="95"/>
                    </a:lnTo>
                    <a:lnTo>
                      <a:pt x="6" y="92"/>
                    </a:lnTo>
                    <a:lnTo>
                      <a:pt x="4" y="90"/>
                    </a:lnTo>
                    <a:lnTo>
                      <a:pt x="4" y="88"/>
                    </a:lnTo>
                    <a:lnTo>
                      <a:pt x="2" y="88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0" y="79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4" y="60"/>
                    </a:lnTo>
                    <a:lnTo>
                      <a:pt x="4" y="58"/>
                    </a:lnTo>
                    <a:lnTo>
                      <a:pt x="4" y="55"/>
                    </a:lnTo>
                    <a:lnTo>
                      <a:pt x="6" y="55"/>
                    </a:lnTo>
                    <a:lnTo>
                      <a:pt x="9" y="53"/>
                    </a:lnTo>
                    <a:lnTo>
                      <a:pt x="11" y="53"/>
                    </a:lnTo>
                    <a:lnTo>
                      <a:pt x="13" y="53"/>
                    </a:lnTo>
                    <a:lnTo>
                      <a:pt x="15" y="53"/>
                    </a:lnTo>
                    <a:lnTo>
                      <a:pt x="15" y="55"/>
                    </a:lnTo>
                    <a:lnTo>
                      <a:pt x="17" y="55"/>
                    </a:lnTo>
                    <a:lnTo>
                      <a:pt x="19" y="58"/>
                    </a:lnTo>
                    <a:lnTo>
                      <a:pt x="22" y="58"/>
                    </a:lnTo>
                    <a:lnTo>
                      <a:pt x="24" y="58"/>
                    </a:lnTo>
                    <a:lnTo>
                      <a:pt x="26" y="55"/>
                    </a:lnTo>
                    <a:lnTo>
                      <a:pt x="26" y="53"/>
                    </a:lnTo>
                    <a:lnTo>
                      <a:pt x="28" y="51"/>
                    </a:lnTo>
                    <a:lnTo>
                      <a:pt x="28" y="48"/>
                    </a:lnTo>
                    <a:lnTo>
                      <a:pt x="28" y="46"/>
                    </a:lnTo>
                    <a:lnTo>
                      <a:pt x="28" y="44"/>
                    </a:lnTo>
                    <a:lnTo>
                      <a:pt x="28" y="41"/>
                    </a:lnTo>
                    <a:lnTo>
                      <a:pt x="28" y="39"/>
                    </a:lnTo>
                    <a:lnTo>
                      <a:pt x="26" y="37"/>
                    </a:lnTo>
                    <a:lnTo>
                      <a:pt x="26" y="35"/>
                    </a:lnTo>
                    <a:lnTo>
                      <a:pt x="26" y="32"/>
                    </a:lnTo>
                    <a:lnTo>
                      <a:pt x="24" y="30"/>
                    </a:lnTo>
                    <a:lnTo>
                      <a:pt x="24" y="27"/>
                    </a:lnTo>
                    <a:lnTo>
                      <a:pt x="22" y="25"/>
                    </a:lnTo>
                    <a:lnTo>
                      <a:pt x="22" y="23"/>
                    </a:lnTo>
                    <a:lnTo>
                      <a:pt x="19" y="21"/>
                    </a:lnTo>
                    <a:lnTo>
                      <a:pt x="17" y="18"/>
                    </a:lnTo>
                    <a:lnTo>
                      <a:pt x="17" y="14"/>
                    </a:lnTo>
                    <a:lnTo>
                      <a:pt x="15" y="12"/>
                    </a:lnTo>
                    <a:lnTo>
                      <a:pt x="13" y="7"/>
                    </a:lnTo>
                    <a:lnTo>
                      <a:pt x="11" y="4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214" y="0"/>
                    </a:lnTo>
                    <a:lnTo>
                      <a:pt x="216" y="0"/>
                    </a:lnTo>
                    <a:lnTo>
                      <a:pt x="218" y="0"/>
                    </a:lnTo>
                    <a:lnTo>
                      <a:pt x="220" y="0"/>
                    </a:lnTo>
                    <a:lnTo>
                      <a:pt x="233" y="0"/>
                    </a:lnTo>
                    <a:lnTo>
                      <a:pt x="236" y="2"/>
                    </a:lnTo>
                    <a:lnTo>
                      <a:pt x="238" y="2"/>
                    </a:lnTo>
                    <a:lnTo>
                      <a:pt x="240" y="2"/>
                    </a:lnTo>
                    <a:lnTo>
                      <a:pt x="242" y="2"/>
                    </a:lnTo>
                    <a:lnTo>
                      <a:pt x="244" y="0"/>
                    </a:lnTo>
                    <a:lnTo>
                      <a:pt x="635" y="0"/>
                    </a:lnTo>
                    <a:lnTo>
                      <a:pt x="655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Freeform 36"/>
              <p:cNvSpPr>
                <a:spLocks noEditPoints="1"/>
              </p:cNvSpPr>
              <p:nvPr/>
            </p:nvSpPr>
            <p:spPr bwMode="auto">
              <a:xfrm>
                <a:off x="1200" y="1729"/>
                <a:ext cx="1460" cy="359"/>
              </a:xfrm>
              <a:custGeom>
                <a:avLst/>
                <a:gdLst>
                  <a:gd name="T0" fmla="*/ 2147483647 w 1021"/>
                  <a:gd name="T1" fmla="*/ 1219626628 h 271"/>
                  <a:gd name="T2" fmla="*/ 2147483647 w 1021"/>
                  <a:gd name="T3" fmla="*/ 916904561 h 271"/>
                  <a:gd name="T4" fmla="*/ 2147483647 w 1021"/>
                  <a:gd name="T5" fmla="*/ 798273611 h 271"/>
                  <a:gd name="T6" fmla="*/ 2147483647 w 1021"/>
                  <a:gd name="T7" fmla="*/ 651879817 h 271"/>
                  <a:gd name="T8" fmla="*/ 2147483647 w 1021"/>
                  <a:gd name="T9" fmla="*/ 542817480 h 271"/>
                  <a:gd name="T10" fmla="*/ 2147483647 w 1021"/>
                  <a:gd name="T11" fmla="*/ 531230951 h 271"/>
                  <a:gd name="T12" fmla="*/ 2147483647 w 1021"/>
                  <a:gd name="T13" fmla="*/ 432930493 h 271"/>
                  <a:gd name="T14" fmla="*/ 2147483647 w 1021"/>
                  <a:gd name="T15" fmla="*/ 459868117 h 271"/>
                  <a:gd name="T16" fmla="*/ 2147483647 w 1021"/>
                  <a:gd name="T17" fmla="*/ 495550400 h 271"/>
                  <a:gd name="T18" fmla="*/ 2147483647 w 1021"/>
                  <a:gd name="T19" fmla="*/ 593872965 h 271"/>
                  <a:gd name="T20" fmla="*/ 2147483647 w 1021"/>
                  <a:gd name="T21" fmla="*/ 593845011 h 271"/>
                  <a:gd name="T22" fmla="*/ 2147483647 w 1021"/>
                  <a:gd name="T23" fmla="*/ 519644888 h 271"/>
                  <a:gd name="T24" fmla="*/ 2147483647 w 1021"/>
                  <a:gd name="T25" fmla="*/ 412598745 h 271"/>
                  <a:gd name="T26" fmla="*/ 2147483647 w 1021"/>
                  <a:gd name="T27" fmla="*/ 240097071 h 271"/>
                  <a:gd name="T28" fmla="*/ 2147483647 w 1021"/>
                  <a:gd name="T29" fmla="*/ 204416967 h 271"/>
                  <a:gd name="T30" fmla="*/ 778342678 w 1021"/>
                  <a:gd name="T31" fmla="*/ 192829073 h 271"/>
                  <a:gd name="T32" fmla="*/ 2147483647 w 1021"/>
                  <a:gd name="T33" fmla="*/ 11585790 h 271"/>
                  <a:gd name="T34" fmla="*/ 2147483647 w 1021"/>
                  <a:gd name="T35" fmla="*/ 165895335 h 271"/>
                  <a:gd name="T36" fmla="*/ 2147483647 w 1021"/>
                  <a:gd name="T37" fmla="*/ 291128787 h 271"/>
                  <a:gd name="T38" fmla="*/ 2147483647 w 1021"/>
                  <a:gd name="T39" fmla="*/ 192829073 h 271"/>
                  <a:gd name="T40" fmla="*/ 2147483647 w 1021"/>
                  <a:gd name="T41" fmla="*/ 267033380 h 271"/>
                  <a:gd name="T42" fmla="*/ 2147483647 w 1021"/>
                  <a:gd name="T43" fmla="*/ 323046143 h 271"/>
                  <a:gd name="T44" fmla="*/ 2147483647 w 1021"/>
                  <a:gd name="T45" fmla="*/ 421344654 h 271"/>
                  <a:gd name="T46" fmla="*/ 2147483647 w 1021"/>
                  <a:gd name="T47" fmla="*/ 459868117 h 271"/>
                  <a:gd name="T48" fmla="*/ 2147483647 w 1021"/>
                  <a:gd name="T49" fmla="*/ 483954704 h 271"/>
                  <a:gd name="T50" fmla="*/ 2147483647 w 1021"/>
                  <a:gd name="T51" fmla="*/ 542817480 h 271"/>
                  <a:gd name="T52" fmla="*/ 2147483647 w 1021"/>
                  <a:gd name="T53" fmla="*/ 641118511 h 271"/>
                  <a:gd name="T54" fmla="*/ 2147483647 w 1021"/>
                  <a:gd name="T55" fmla="*/ 830496130 h 271"/>
                  <a:gd name="T56" fmla="*/ 2147483647 w 1021"/>
                  <a:gd name="T57" fmla="*/ 626920704 h 271"/>
                  <a:gd name="T58" fmla="*/ 2147483647 w 1021"/>
                  <a:gd name="T59" fmla="*/ 724066153 h 271"/>
                  <a:gd name="T60" fmla="*/ 2147483647 w 1021"/>
                  <a:gd name="T61" fmla="*/ 849288320 h 271"/>
                  <a:gd name="T62" fmla="*/ 2147483647 w 1021"/>
                  <a:gd name="T63" fmla="*/ 739406260 h 271"/>
                  <a:gd name="T64" fmla="*/ 2147483647 w 1021"/>
                  <a:gd name="T65" fmla="*/ 641118511 h 271"/>
                  <a:gd name="T66" fmla="*/ 2147483647 w 1021"/>
                  <a:gd name="T67" fmla="*/ 759746714 h 271"/>
                  <a:gd name="T68" fmla="*/ 2147483647 w 1021"/>
                  <a:gd name="T69" fmla="*/ 786673799 h 271"/>
                  <a:gd name="T70" fmla="*/ 2147483647 w 1021"/>
                  <a:gd name="T71" fmla="*/ 952585114 h 271"/>
                  <a:gd name="T72" fmla="*/ 2147483647 w 1021"/>
                  <a:gd name="T73" fmla="*/ 830496130 h 271"/>
                  <a:gd name="T74" fmla="*/ 2147483647 w 1021"/>
                  <a:gd name="T75" fmla="*/ 1042124202 h 271"/>
                  <a:gd name="T76" fmla="*/ 2147483647 w 1021"/>
                  <a:gd name="T77" fmla="*/ 1187771583 h 271"/>
                  <a:gd name="T78" fmla="*/ 2147483647 w 1021"/>
                  <a:gd name="T79" fmla="*/ 1329509603 h 271"/>
                  <a:gd name="T80" fmla="*/ 2147483647 w 1021"/>
                  <a:gd name="T81" fmla="*/ 1413667354 h 271"/>
                  <a:gd name="T82" fmla="*/ 2147483647 w 1021"/>
                  <a:gd name="T83" fmla="*/ 1219626628 h 271"/>
                  <a:gd name="T84" fmla="*/ 2147483647 w 1021"/>
                  <a:gd name="T85" fmla="*/ 1143977672 h 271"/>
                  <a:gd name="T86" fmla="*/ 2147483647 w 1021"/>
                  <a:gd name="T87" fmla="*/ 998629031 h 271"/>
                  <a:gd name="T88" fmla="*/ 2147483647 w 1021"/>
                  <a:gd name="T89" fmla="*/ 849288320 h 271"/>
                  <a:gd name="T90" fmla="*/ 2147483647 w 1021"/>
                  <a:gd name="T91" fmla="*/ 688386048 h 271"/>
                  <a:gd name="T92" fmla="*/ 2147483647 w 1021"/>
                  <a:gd name="T93" fmla="*/ 495550400 h 271"/>
                  <a:gd name="T94" fmla="*/ 2147483647 w 1021"/>
                  <a:gd name="T95" fmla="*/ 566910137 h 271"/>
                  <a:gd name="T96" fmla="*/ 2147483647 w 1021"/>
                  <a:gd name="T97" fmla="*/ 807018831 h 271"/>
                  <a:gd name="T98" fmla="*/ 2147483647 w 1021"/>
                  <a:gd name="T99" fmla="*/ 1062465571 h 271"/>
                  <a:gd name="T100" fmla="*/ 2147483647 w 1021"/>
                  <a:gd name="T101" fmla="*/ 916904561 h 271"/>
                  <a:gd name="T102" fmla="*/ 2147483647 w 1021"/>
                  <a:gd name="T103" fmla="*/ 869636559 h 271"/>
                  <a:gd name="T104" fmla="*/ 2147483647 w 1021"/>
                  <a:gd name="T105" fmla="*/ 1042124202 h 271"/>
                  <a:gd name="T106" fmla="*/ 2147483647 w 1021"/>
                  <a:gd name="T107" fmla="*/ 849343764 h 271"/>
                  <a:gd name="T108" fmla="*/ 2147483647 w 1021"/>
                  <a:gd name="T109" fmla="*/ 688386048 h 271"/>
                  <a:gd name="T110" fmla="*/ 2147483647 w 1021"/>
                  <a:gd name="T111" fmla="*/ 881223539 h 271"/>
                  <a:gd name="T112" fmla="*/ 2147483647 w 1021"/>
                  <a:gd name="T113" fmla="*/ 896619091 h 271"/>
                  <a:gd name="T114" fmla="*/ 2147483647 w 1021"/>
                  <a:gd name="T115" fmla="*/ 1172360460 h 271"/>
                  <a:gd name="T116" fmla="*/ 2147483647 w 1021"/>
                  <a:gd name="T117" fmla="*/ 1187688198 h 271"/>
                  <a:gd name="T118" fmla="*/ 2147483647 w 1021"/>
                  <a:gd name="T119" fmla="*/ 1172360460 h 271"/>
                  <a:gd name="T120" fmla="*/ 2147483647 w 1021"/>
                  <a:gd name="T121" fmla="*/ 1234955279 h 271"/>
                  <a:gd name="T122" fmla="*/ 2147483647 w 1021"/>
                  <a:gd name="T123" fmla="*/ 1187771583 h 27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021"/>
                  <a:gd name="T187" fmla="*/ 0 h 271"/>
                  <a:gd name="T188" fmla="*/ 1021 w 1021"/>
                  <a:gd name="T189" fmla="*/ 271 h 27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021" h="271">
                    <a:moveTo>
                      <a:pt x="394" y="271"/>
                    </a:moveTo>
                    <a:lnTo>
                      <a:pt x="394" y="271"/>
                    </a:lnTo>
                    <a:lnTo>
                      <a:pt x="391" y="269"/>
                    </a:lnTo>
                    <a:lnTo>
                      <a:pt x="389" y="266"/>
                    </a:lnTo>
                    <a:lnTo>
                      <a:pt x="389" y="264"/>
                    </a:lnTo>
                    <a:lnTo>
                      <a:pt x="387" y="261"/>
                    </a:lnTo>
                    <a:lnTo>
                      <a:pt x="385" y="259"/>
                    </a:lnTo>
                    <a:lnTo>
                      <a:pt x="383" y="257"/>
                    </a:lnTo>
                    <a:lnTo>
                      <a:pt x="381" y="257"/>
                    </a:lnTo>
                    <a:lnTo>
                      <a:pt x="381" y="255"/>
                    </a:lnTo>
                    <a:lnTo>
                      <a:pt x="378" y="252"/>
                    </a:lnTo>
                    <a:lnTo>
                      <a:pt x="377" y="250"/>
                    </a:lnTo>
                    <a:lnTo>
                      <a:pt x="377" y="248"/>
                    </a:lnTo>
                    <a:lnTo>
                      <a:pt x="374" y="248"/>
                    </a:lnTo>
                    <a:lnTo>
                      <a:pt x="374" y="245"/>
                    </a:lnTo>
                    <a:lnTo>
                      <a:pt x="374" y="243"/>
                    </a:lnTo>
                    <a:lnTo>
                      <a:pt x="372" y="241"/>
                    </a:lnTo>
                    <a:lnTo>
                      <a:pt x="372" y="238"/>
                    </a:lnTo>
                    <a:lnTo>
                      <a:pt x="370" y="238"/>
                    </a:lnTo>
                    <a:lnTo>
                      <a:pt x="370" y="236"/>
                    </a:lnTo>
                    <a:lnTo>
                      <a:pt x="370" y="234"/>
                    </a:lnTo>
                    <a:lnTo>
                      <a:pt x="370" y="231"/>
                    </a:lnTo>
                    <a:lnTo>
                      <a:pt x="368" y="231"/>
                    </a:lnTo>
                    <a:lnTo>
                      <a:pt x="368" y="229"/>
                    </a:lnTo>
                    <a:lnTo>
                      <a:pt x="368" y="227"/>
                    </a:lnTo>
                    <a:lnTo>
                      <a:pt x="368" y="225"/>
                    </a:lnTo>
                    <a:lnTo>
                      <a:pt x="368" y="222"/>
                    </a:lnTo>
                    <a:lnTo>
                      <a:pt x="368" y="220"/>
                    </a:lnTo>
                    <a:lnTo>
                      <a:pt x="368" y="217"/>
                    </a:lnTo>
                    <a:lnTo>
                      <a:pt x="368" y="215"/>
                    </a:lnTo>
                    <a:lnTo>
                      <a:pt x="366" y="213"/>
                    </a:lnTo>
                    <a:lnTo>
                      <a:pt x="366" y="211"/>
                    </a:lnTo>
                    <a:lnTo>
                      <a:pt x="363" y="201"/>
                    </a:lnTo>
                    <a:lnTo>
                      <a:pt x="361" y="192"/>
                    </a:lnTo>
                    <a:lnTo>
                      <a:pt x="359" y="190"/>
                    </a:lnTo>
                    <a:lnTo>
                      <a:pt x="359" y="187"/>
                    </a:lnTo>
                    <a:lnTo>
                      <a:pt x="357" y="185"/>
                    </a:lnTo>
                    <a:lnTo>
                      <a:pt x="357" y="183"/>
                    </a:lnTo>
                    <a:lnTo>
                      <a:pt x="357" y="181"/>
                    </a:lnTo>
                    <a:lnTo>
                      <a:pt x="357" y="178"/>
                    </a:lnTo>
                    <a:lnTo>
                      <a:pt x="355" y="176"/>
                    </a:lnTo>
                    <a:lnTo>
                      <a:pt x="353" y="176"/>
                    </a:lnTo>
                    <a:lnTo>
                      <a:pt x="353" y="173"/>
                    </a:lnTo>
                    <a:lnTo>
                      <a:pt x="350" y="173"/>
                    </a:lnTo>
                    <a:lnTo>
                      <a:pt x="348" y="171"/>
                    </a:lnTo>
                    <a:lnTo>
                      <a:pt x="346" y="171"/>
                    </a:lnTo>
                    <a:lnTo>
                      <a:pt x="344" y="171"/>
                    </a:lnTo>
                    <a:lnTo>
                      <a:pt x="344" y="169"/>
                    </a:lnTo>
                    <a:lnTo>
                      <a:pt x="342" y="169"/>
                    </a:lnTo>
                    <a:lnTo>
                      <a:pt x="340" y="169"/>
                    </a:lnTo>
                    <a:lnTo>
                      <a:pt x="337" y="169"/>
                    </a:lnTo>
                    <a:lnTo>
                      <a:pt x="335" y="167"/>
                    </a:lnTo>
                    <a:lnTo>
                      <a:pt x="333" y="167"/>
                    </a:lnTo>
                    <a:lnTo>
                      <a:pt x="331" y="167"/>
                    </a:lnTo>
                    <a:lnTo>
                      <a:pt x="329" y="167"/>
                    </a:lnTo>
                    <a:lnTo>
                      <a:pt x="327" y="167"/>
                    </a:lnTo>
                    <a:lnTo>
                      <a:pt x="327" y="164"/>
                    </a:lnTo>
                    <a:lnTo>
                      <a:pt x="324" y="164"/>
                    </a:lnTo>
                    <a:lnTo>
                      <a:pt x="324" y="162"/>
                    </a:lnTo>
                    <a:lnTo>
                      <a:pt x="324" y="159"/>
                    </a:lnTo>
                    <a:lnTo>
                      <a:pt x="327" y="157"/>
                    </a:lnTo>
                    <a:lnTo>
                      <a:pt x="327" y="155"/>
                    </a:lnTo>
                    <a:lnTo>
                      <a:pt x="327" y="153"/>
                    </a:lnTo>
                    <a:lnTo>
                      <a:pt x="327" y="150"/>
                    </a:lnTo>
                    <a:lnTo>
                      <a:pt x="327" y="148"/>
                    </a:lnTo>
                    <a:lnTo>
                      <a:pt x="324" y="148"/>
                    </a:lnTo>
                    <a:lnTo>
                      <a:pt x="322" y="146"/>
                    </a:lnTo>
                    <a:lnTo>
                      <a:pt x="320" y="146"/>
                    </a:lnTo>
                    <a:lnTo>
                      <a:pt x="318" y="146"/>
                    </a:lnTo>
                    <a:lnTo>
                      <a:pt x="318" y="143"/>
                    </a:lnTo>
                    <a:lnTo>
                      <a:pt x="316" y="143"/>
                    </a:lnTo>
                    <a:lnTo>
                      <a:pt x="313" y="143"/>
                    </a:lnTo>
                    <a:lnTo>
                      <a:pt x="312" y="141"/>
                    </a:lnTo>
                    <a:lnTo>
                      <a:pt x="309" y="139"/>
                    </a:lnTo>
                    <a:lnTo>
                      <a:pt x="307" y="136"/>
                    </a:lnTo>
                    <a:lnTo>
                      <a:pt x="305" y="136"/>
                    </a:lnTo>
                    <a:lnTo>
                      <a:pt x="305" y="134"/>
                    </a:lnTo>
                    <a:lnTo>
                      <a:pt x="303" y="134"/>
                    </a:lnTo>
                    <a:lnTo>
                      <a:pt x="303" y="132"/>
                    </a:lnTo>
                    <a:lnTo>
                      <a:pt x="301" y="132"/>
                    </a:lnTo>
                    <a:lnTo>
                      <a:pt x="301" y="129"/>
                    </a:lnTo>
                    <a:lnTo>
                      <a:pt x="299" y="129"/>
                    </a:lnTo>
                    <a:lnTo>
                      <a:pt x="299" y="127"/>
                    </a:lnTo>
                    <a:lnTo>
                      <a:pt x="296" y="125"/>
                    </a:lnTo>
                    <a:lnTo>
                      <a:pt x="296" y="123"/>
                    </a:lnTo>
                    <a:lnTo>
                      <a:pt x="294" y="120"/>
                    </a:lnTo>
                    <a:lnTo>
                      <a:pt x="292" y="120"/>
                    </a:lnTo>
                    <a:lnTo>
                      <a:pt x="292" y="118"/>
                    </a:lnTo>
                    <a:lnTo>
                      <a:pt x="290" y="118"/>
                    </a:lnTo>
                    <a:lnTo>
                      <a:pt x="288" y="118"/>
                    </a:lnTo>
                    <a:lnTo>
                      <a:pt x="285" y="120"/>
                    </a:lnTo>
                    <a:lnTo>
                      <a:pt x="283" y="120"/>
                    </a:lnTo>
                    <a:lnTo>
                      <a:pt x="281" y="120"/>
                    </a:lnTo>
                    <a:lnTo>
                      <a:pt x="279" y="118"/>
                    </a:lnTo>
                    <a:lnTo>
                      <a:pt x="277" y="118"/>
                    </a:lnTo>
                    <a:lnTo>
                      <a:pt x="275" y="115"/>
                    </a:lnTo>
                    <a:lnTo>
                      <a:pt x="272" y="115"/>
                    </a:lnTo>
                    <a:lnTo>
                      <a:pt x="270" y="115"/>
                    </a:lnTo>
                    <a:lnTo>
                      <a:pt x="270" y="114"/>
                    </a:lnTo>
                    <a:lnTo>
                      <a:pt x="268" y="114"/>
                    </a:lnTo>
                    <a:lnTo>
                      <a:pt x="268" y="111"/>
                    </a:lnTo>
                    <a:lnTo>
                      <a:pt x="268" y="109"/>
                    </a:lnTo>
                    <a:lnTo>
                      <a:pt x="270" y="106"/>
                    </a:lnTo>
                    <a:lnTo>
                      <a:pt x="270" y="104"/>
                    </a:lnTo>
                    <a:lnTo>
                      <a:pt x="268" y="104"/>
                    </a:lnTo>
                    <a:lnTo>
                      <a:pt x="266" y="104"/>
                    </a:lnTo>
                    <a:lnTo>
                      <a:pt x="264" y="104"/>
                    </a:lnTo>
                    <a:lnTo>
                      <a:pt x="262" y="106"/>
                    </a:lnTo>
                    <a:lnTo>
                      <a:pt x="259" y="106"/>
                    </a:lnTo>
                    <a:lnTo>
                      <a:pt x="258" y="109"/>
                    </a:lnTo>
                    <a:lnTo>
                      <a:pt x="255" y="109"/>
                    </a:lnTo>
                    <a:lnTo>
                      <a:pt x="253" y="109"/>
                    </a:lnTo>
                    <a:lnTo>
                      <a:pt x="251" y="109"/>
                    </a:lnTo>
                    <a:lnTo>
                      <a:pt x="248" y="109"/>
                    </a:lnTo>
                    <a:lnTo>
                      <a:pt x="247" y="109"/>
                    </a:lnTo>
                    <a:lnTo>
                      <a:pt x="244" y="109"/>
                    </a:lnTo>
                    <a:lnTo>
                      <a:pt x="244" y="106"/>
                    </a:lnTo>
                    <a:lnTo>
                      <a:pt x="242" y="106"/>
                    </a:lnTo>
                    <a:lnTo>
                      <a:pt x="240" y="106"/>
                    </a:lnTo>
                    <a:lnTo>
                      <a:pt x="238" y="106"/>
                    </a:lnTo>
                    <a:lnTo>
                      <a:pt x="236" y="106"/>
                    </a:lnTo>
                    <a:lnTo>
                      <a:pt x="234" y="104"/>
                    </a:lnTo>
                    <a:lnTo>
                      <a:pt x="231" y="104"/>
                    </a:lnTo>
                    <a:lnTo>
                      <a:pt x="231" y="102"/>
                    </a:lnTo>
                    <a:lnTo>
                      <a:pt x="229" y="102"/>
                    </a:lnTo>
                    <a:lnTo>
                      <a:pt x="227" y="102"/>
                    </a:lnTo>
                    <a:lnTo>
                      <a:pt x="227" y="100"/>
                    </a:lnTo>
                    <a:lnTo>
                      <a:pt x="225" y="100"/>
                    </a:lnTo>
                    <a:lnTo>
                      <a:pt x="223" y="97"/>
                    </a:lnTo>
                    <a:lnTo>
                      <a:pt x="221" y="97"/>
                    </a:lnTo>
                    <a:lnTo>
                      <a:pt x="218" y="95"/>
                    </a:lnTo>
                    <a:lnTo>
                      <a:pt x="216" y="95"/>
                    </a:lnTo>
                    <a:lnTo>
                      <a:pt x="214" y="95"/>
                    </a:lnTo>
                    <a:lnTo>
                      <a:pt x="212" y="95"/>
                    </a:lnTo>
                    <a:lnTo>
                      <a:pt x="210" y="95"/>
                    </a:lnTo>
                    <a:lnTo>
                      <a:pt x="207" y="95"/>
                    </a:lnTo>
                    <a:lnTo>
                      <a:pt x="207" y="92"/>
                    </a:lnTo>
                    <a:lnTo>
                      <a:pt x="206" y="92"/>
                    </a:lnTo>
                    <a:lnTo>
                      <a:pt x="203" y="90"/>
                    </a:lnTo>
                    <a:lnTo>
                      <a:pt x="201" y="90"/>
                    </a:lnTo>
                    <a:lnTo>
                      <a:pt x="201" y="88"/>
                    </a:lnTo>
                    <a:lnTo>
                      <a:pt x="199" y="88"/>
                    </a:lnTo>
                    <a:lnTo>
                      <a:pt x="199" y="86"/>
                    </a:lnTo>
                    <a:lnTo>
                      <a:pt x="197" y="86"/>
                    </a:lnTo>
                    <a:lnTo>
                      <a:pt x="195" y="86"/>
                    </a:lnTo>
                    <a:lnTo>
                      <a:pt x="195" y="83"/>
                    </a:lnTo>
                    <a:lnTo>
                      <a:pt x="193" y="83"/>
                    </a:lnTo>
                    <a:lnTo>
                      <a:pt x="190" y="83"/>
                    </a:lnTo>
                    <a:lnTo>
                      <a:pt x="188" y="83"/>
                    </a:lnTo>
                    <a:lnTo>
                      <a:pt x="188" y="81"/>
                    </a:lnTo>
                    <a:lnTo>
                      <a:pt x="186" y="81"/>
                    </a:lnTo>
                    <a:lnTo>
                      <a:pt x="184" y="81"/>
                    </a:lnTo>
                    <a:lnTo>
                      <a:pt x="182" y="81"/>
                    </a:lnTo>
                    <a:lnTo>
                      <a:pt x="182" y="79"/>
                    </a:lnTo>
                    <a:lnTo>
                      <a:pt x="179" y="79"/>
                    </a:lnTo>
                    <a:lnTo>
                      <a:pt x="177" y="79"/>
                    </a:lnTo>
                    <a:lnTo>
                      <a:pt x="175" y="76"/>
                    </a:lnTo>
                    <a:lnTo>
                      <a:pt x="173" y="76"/>
                    </a:lnTo>
                    <a:lnTo>
                      <a:pt x="173" y="74"/>
                    </a:lnTo>
                    <a:lnTo>
                      <a:pt x="171" y="74"/>
                    </a:lnTo>
                    <a:lnTo>
                      <a:pt x="169" y="74"/>
                    </a:lnTo>
                    <a:lnTo>
                      <a:pt x="169" y="76"/>
                    </a:lnTo>
                    <a:lnTo>
                      <a:pt x="169" y="79"/>
                    </a:lnTo>
                    <a:lnTo>
                      <a:pt x="169" y="81"/>
                    </a:lnTo>
                    <a:lnTo>
                      <a:pt x="169" y="83"/>
                    </a:lnTo>
                    <a:lnTo>
                      <a:pt x="169" y="86"/>
                    </a:lnTo>
                    <a:lnTo>
                      <a:pt x="169" y="88"/>
                    </a:lnTo>
                    <a:lnTo>
                      <a:pt x="166" y="88"/>
                    </a:lnTo>
                    <a:lnTo>
                      <a:pt x="164" y="88"/>
                    </a:lnTo>
                    <a:lnTo>
                      <a:pt x="164" y="86"/>
                    </a:lnTo>
                    <a:lnTo>
                      <a:pt x="162" y="86"/>
                    </a:lnTo>
                    <a:lnTo>
                      <a:pt x="162" y="88"/>
                    </a:lnTo>
                    <a:lnTo>
                      <a:pt x="160" y="88"/>
                    </a:lnTo>
                    <a:lnTo>
                      <a:pt x="160" y="90"/>
                    </a:lnTo>
                    <a:lnTo>
                      <a:pt x="158" y="90"/>
                    </a:lnTo>
                    <a:lnTo>
                      <a:pt x="156" y="88"/>
                    </a:lnTo>
                    <a:lnTo>
                      <a:pt x="153" y="86"/>
                    </a:lnTo>
                    <a:lnTo>
                      <a:pt x="152" y="86"/>
                    </a:lnTo>
                    <a:lnTo>
                      <a:pt x="152" y="83"/>
                    </a:lnTo>
                    <a:lnTo>
                      <a:pt x="149" y="83"/>
                    </a:lnTo>
                    <a:lnTo>
                      <a:pt x="149" y="86"/>
                    </a:lnTo>
                    <a:lnTo>
                      <a:pt x="147" y="88"/>
                    </a:lnTo>
                    <a:lnTo>
                      <a:pt x="147" y="90"/>
                    </a:lnTo>
                    <a:lnTo>
                      <a:pt x="147" y="92"/>
                    </a:lnTo>
                    <a:lnTo>
                      <a:pt x="145" y="92"/>
                    </a:lnTo>
                    <a:lnTo>
                      <a:pt x="145" y="95"/>
                    </a:lnTo>
                    <a:lnTo>
                      <a:pt x="143" y="95"/>
                    </a:lnTo>
                    <a:lnTo>
                      <a:pt x="141" y="95"/>
                    </a:lnTo>
                    <a:lnTo>
                      <a:pt x="138" y="95"/>
                    </a:lnTo>
                    <a:lnTo>
                      <a:pt x="136" y="95"/>
                    </a:lnTo>
                    <a:lnTo>
                      <a:pt x="134" y="97"/>
                    </a:lnTo>
                    <a:lnTo>
                      <a:pt x="132" y="97"/>
                    </a:lnTo>
                    <a:lnTo>
                      <a:pt x="130" y="97"/>
                    </a:lnTo>
                    <a:lnTo>
                      <a:pt x="130" y="100"/>
                    </a:lnTo>
                    <a:lnTo>
                      <a:pt x="128" y="100"/>
                    </a:lnTo>
                    <a:lnTo>
                      <a:pt x="125" y="102"/>
                    </a:lnTo>
                    <a:lnTo>
                      <a:pt x="123" y="104"/>
                    </a:lnTo>
                    <a:lnTo>
                      <a:pt x="121" y="104"/>
                    </a:lnTo>
                    <a:lnTo>
                      <a:pt x="121" y="106"/>
                    </a:lnTo>
                    <a:lnTo>
                      <a:pt x="119" y="106"/>
                    </a:lnTo>
                    <a:lnTo>
                      <a:pt x="117" y="109"/>
                    </a:lnTo>
                    <a:lnTo>
                      <a:pt x="115" y="109"/>
                    </a:lnTo>
                    <a:lnTo>
                      <a:pt x="115" y="111"/>
                    </a:lnTo>
                    <a:lnTo>
                      <a:pt x="112" y="111"/>
                    </a:lnTo>
                    <a:lnTo>
                      <a:pt x="110" y="114"/>
                    </a:lnTo>
                    <a:lnTo>
                      <a:pt x="108" y="114"/>
                    </a:lnTo>
                    <a:lnTo>
                      <a:pt x="108" y="115"/>
                    </a:lnTo>
                    <a:lnTo>
                      <a:pt x="106" y="115"/>
                    </a:lnTo>
                    <a:lnTo>
                      <a:pt x="104" y="115"/>
                    </a:lnTo>
                    <a:lnTo>
                      <a:pt x="101" y="115"/>
                    </a:lnTo>
                    <a:lnTo>
                      <a:pt x="99" y="115"/>
                    </a:lnTo>
                    <a:lnTo>
                      <a:pt x="97" y="115"/>
                    </a:lnTo>
                    <a:lnTo>
                      <a:pt x="95" y="115"/>
                    </a:lnTo>
                    <a:lnTo>
                      <a:pt x="93" y="115"/>
                    </a:lnTo>
                    <a:lnTo>
                      <a:pt x="91" y="115"/>
                    </a:lnTo>
                    <a:lnTo>
                      <a:pt x="88" y="115"/>
                    </a:lnTo>
                    <a:lnTo>
                      <a:pt x="87" y="115"/>
                    </a:lnTo>
                    <a:lnTo>
                      <a:pt x="84" y="115"/>
                    </a:lnTo>
                    <a:lnTo>
                      <a:pt x="82" y="115"/>
                    </a:lnTo>
                    <a:lnTo>
                      <a:pt x="80" y="115"/>
                    </a:lnTo>
                    <a:lnTo>
                      <a:pt x="78" y="115"/>
                    </a:lnTo>
                    <a:lnTo>
                      <a:pt x="76" y="115"/>
                    </a:lnTo>
                    <a:lnTo>
                      <a:pt x="74" y="115"/>
                    </a:lnTo>
                    <a:lnTo>
                      <a:pt x="71" y="115"/>
                    </a:lnTo>
                    <a:lnTo>
                      <a:pt x="69" y="115"/>
                    </a:lnTo>
                    <a:lnTo>
                      <a:pt x="67" y="114"/>
                    </a:lnTo>
                    <a:lnTo>
                      <a:pt x="65" y="114"/>
                    </a:lnTo>
                    <a:lnTo>
                      <a:pt x="65" y="111"/>
                    </a:lnTo>
                    <a:lnTo>
                      <a:pt x="63" y="111"/>
                    </a:lnTo>
                    <a:lnTo>
                      <a:pt x="60" y="111"/>
                    </a:lnTo>
                    <a:lnTo>
                      <a:pt x="58" y="114"/>
                    </a:lnTo>
                    <a:lnTo>
                      <a:pt x="56" y="114"/>
                    </a:lnTo>
                    <a:lnTo>
                      <a:pt x="54" y="115"/>
                    </a:lnTo>
                    <a:lnTo>
                      <a:pt x="52" y="115"/>
                    </a:lnTo>
                    <a:lnTo>
                      <a:pt x="50" y="115"/>
                    </a:lnTo>
                    <a:lnTo>
                      <a:pt x="47" y="114"/>
                    </a:lnTo>
                    <a:lnTo>
                      <a:pt x="47" y="111"/>
                    </a:lnTo>
                    <a:lnTo>
                      <a:pt x="45" y="111"/>
                    </a:lnTo>
                    <a:lnTo>
                      <a:pt x="45" y="109"/>
                    </a:lnTo>
                    <a:lnTo>
                      <a:pt x="45" y="106"/>
                    </a:lnTo>
                    <a:lnTo>
                      <a:pt x="47" y="106"/>
                    </a:lnTo>
                    <a:lnTo>
                      <a:pt x="47" y="104"/>
                    </a:lnTo>
                    <a:lnTo>
                      <a:pt x="47" y="102"/>
                    </a:lnTo>
                    <a:lnTo>
                      <a:pt x="50" y="102"/>
                    </a:lnTo>
                    <a:lnTo>
                      <a:pt x="52" y="102"/>
                    </a:lnTo>
                    <a:lnTo>
                      <a:pt x="54" y="100"/>
                    </a:lnTo>
                    <a:lnTo>
                      <a:pt x="56" y="100"/>
                    </a:lnTo>
                    <a:lnTo>
                      <a:pt x="58" y="100"/>
                    </a:lnTo>
                    <a:lnTo>
                      <a:pt x="60" y="100"/>
                    </a:lnTo>
                    <a:lnTo>
                      <a:pt x="63" y="100"/>
                    </a:lnTo>
                    <a:lnTo>
                      <a:pt x="65" y="100"/>
                    </a:lnTo>
                    <a:lnTo>
                      <a:pt x="67" y="100"/>
                    </a:lnTo>
                    <a:lnTo>
                      <a:pt x="69" y="100"/>
                    </a:lnTo>
                    <a:lnTo>
                      <a:pt x="71" y="100"/>
                    </a:lnTo>
                    <a:lnTo>
                      <a:pt x="74" y="97"/>
                    </a:lnTo>
                    <a:lnTo>
                      <a:pt x="76" y="97"/>
                    </a:lnTo>
                    <a:lnTo>
                      <a:pt x="78" y="95"/>
                    </a:lnTo>
                    <a:lnTo>
                      <a:pt x="80" y="95"/>
                    </a:lnTo>
                    <a:lnTo>
                      <a:pt x="82" y="95"/>
                    </a:lnTo>
                    <a:lnTo>
                      <a:pt x="84" y="95"/>
                    </a:lnTo>
                    <a:lnTo>
                      <a:pt x="87" y="92"/>
                    </a:lnTo>
                    <a:lnTo>
                      <a:pt x="88" y="92"/>
                    </a:lnTo>
                    <a:lnTo>
                      <a:pt x="91" y="92"/>
                    </a:lnTo>
                    <a:lnTo>
                      <a:pt x="93" y="90"/>
                    </a:lnTo>
                    <a:lnTo>
                      <a:pt x="95" y="90"/>
                    </a:lnTo>
                    <a:lnTo>
                      <a:pt x="95" y="88"/>
                    </a:lnTo>
                    <a:lnTo>
                      <a:pt x="97" y="88"/>
                    </a:lnTo>
                    <a:lnTo>
                      <a:pt x="99" y="88"/>
                    </a:lnTo>
                    <a:lnTo>
                      <a:pt x="101" y="86"/>
                    </a:lnTo>
                    <a:lnTo>
                      <a:pt x="104" y="83"/>
                    </a:lnTo>
                    <a:lnTo>
                      <a:pt x="104" y="81"/>
                    </a:lnTo>
                    <a:lnTo>
                      <a:pt x="106" y="81"/>
                    </a:lnTo>
                    <a:lnTo>
                      <a:pt x="106" y="79"/>
                    </a:lnTo>
                    <a:lnTo>
                      <a:pt x="106" y="76"/>
                    </a:lnTo>
                    <a:lnTo>
                      <a:pt x="106" y="74"/>
                    </a:lnTo>
                    <a:lnTo>
                      <a:pt x="106" y="71"/>
                    </a:lnTo>
                    <a:lnTo>
                      <a:pt x="106" y="69"/>
                    </a:lnTo>
                    <a:lnTo>
                      <a:pt x="106" y="67"/>
                    </a:lnTo>
                    <a:lnTo>
                      <a:pt x="106" y="65"/>
                    </a:lnTo>
                    <a:lnTo>
                      <a:pt x="106" y="62"/>
                    </a:lnTo>
                    <a:lnTo>
                      <a:pt x="104" y="60"/>
                    </a:lnTo>
                    <a:lnTo>
                      <a:pt x="104" y="57"/>
                    </a:lnTo>
                    <a:lnTo>
                      <a:pt x="101" y="56"/>
                    </a:lnTo>
                    <a:lnTo>
                      <a:pt x="101" y="53"/>
                    </a:lnTo>
                    <a:lnTo>
                      <a:pt x="99" y="51"/>
                    </a:lnTo>
                    <a:lnTo>
                      <a:pt x="97" y="51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5" y="46"/>
                    </a:lnTo>
                    <a:lnTo>
                      <a:pt x="93" y="46"/>
                    </a:lnTo>
                    <a:lnTo>
                      <a:pt x="91" y="46"/>
                    </a:lnTo>
                    <a:lnTo>
                      <a:pt x="88" y="46"/>
                    </a:lnTo>
                    <a:lnTo>
                      <a:pt x="87" y="46"/>
                    </a:lnTo>
                    <a:lnTo>
                      <a:pt x="84" y="46"/>
                    </a:lnTo>
                    <a:lnTo>
                      <a:pt x="82" y="46"/>
                    </a:lnTo>
                    <a:lnTo>
                      <a:pt x="80" y="46"/>
                    </a:lnTo>
                    <a:lnTo>
                      <a:pt x="78" y="46"/>
                    </a:lnTo>
                    <a:lnTo>
                      <a:pt x="76" y="46"/>
                    </a:lnTo>
                    <a:lnTo>
                      <a:pt x="74" y="46"/>
                    </a:lnTo>
                    <a:lnTo>
                      <a:pt x="71" y="46"/>
                    </a:lnTo>
                    <a:lnTo>
                      <a:pt x="69" y="44"/>
                    </a:lnTo>
                    <a:lnTo>
                      <a:pt x="67" y="44"/>
                    </a:lnTo>
                    <a:lnTo>
                      <a:pt x="65" y="44"/>
                    </a:lnTo>
                    <a:lnTo>
                      <a:pt x="63" y="44"/>
                    </a:lnTo>
                    <a:lnTo>
                      <a:pt x="60" y="42"/>
                    </a:lnTo>
                    <a:lnTo>
                      <a:pt x="58" y="42"/>
                    </a:lnTo>
                    <a:lnTo>
                      <a:pt x="56" y="42"/>
                    </a:lnTo>
                    <a:lnTo>
                      <a:pt x="54" y="39"/>
                    </a:lnTo>
                    <a:lnTo>
                      <a:pt x="52" y="39"/>
                    </a:lnTo>
                    <a:lnTo>
                      <a:pt x="50" y="39"/>
                    </a:lnTo>
                    <a:lnTo>
                      <a:pt x="47" y="39"/>
                    </a:lnTo>
                    <a:lnTo>
                      <a:pt x="43" y="39"/>
                    </a:lnTo>
                    <a:lnTo>
                      <a:pt x="41" y="39"/>
                    </a:lnTo>
                    <a:lnTo>
                      <a:pt x="39" y="39"/>
                    </a:lnTo>
                    <a:lnTo>
                      <a:pt x="37" y="39"/>
                    </a:lnTo>
                    <a:lnTo>
                      <a:pt x="34" y="39"/>
                    </a:lnTo>
                    <a:lnTo>
                      <a:pt x="34" y="37"/>
                    </a:lnTo>
                    <a:lnTo>
                      <a:pt x="37" y="34"/>
                    </a:lnTo>
                    <a:lnTo>
                      <a:pt x="37" y="32"/>
                    </a:lnTo>
                    <a:lnTo>
                      <a:pt x="39" y="30"/>
                    </a:lnTo>
                    <a:lnTo>
                      <a:pt x="39" y="28"/>
                    </a:lnTo>
                    <a:lnTo>
                      <a:pt x="39" y="25"/>
                    </a:lnTo>
                    <a:lnTo>
                      <a:pt x="39" y="23"/>
                    </a:lnTo>
                    <a:lnTo>
                      <a:pt x="37" y="21"/>
                    </a:lnTo>
                    <a:lnTo>
                      <a:pt x="34" y="21"/>
                    </a:lnTo>
                    <a:lnTo>
                      <a:pt x="32" y="21"/>
                    </a:lnTo>
                    <a:lnTo>
                      <a:pt x="32" y="23"/>
                    </a:lnTo>
                    <a:lnTo>
                      <a:pt x="30" y="23"/>
                    </a:lnTo>
                    <a:lnTo>
                      <a:pt x="28" y="23"/>
                    </a:lnTo>
                    <a:lnTo>
                      <a:pt x="26" y="23"/>
                    </a:lnTo>
                    <a:lnTo>
                      <a:pt x="23" y="23"/>
                    </a:lnTo>
                    <a:lnTo>
                      <a:pt x="22" y="23"/>
                    </a:lnTo>
                    <a:lnTo>
                      <a:pt x="19" y="23"/>
                    </a:lnTo>
                    <a:lnTo>
                      <a:pt x="11" y="25"/>
                    </a:lnTo>
                    <a:lnTo>
                      <a:pt x="6" y="34"/>
                    </a:lnTo>
                    <a:lnTo>
                      <a:pt x="2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0" y="14"/>
                    </a:lnTo>
                    <a:lnTo>
                      <a:pt x="15" y="4"/>
                    </a:lnTo>
                    <a:lnTo>
                      <a:pt x="23" y="2"/>
                    </a:lnTo>
                    <a:lnTo>
                      <a:pt x="26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3" y="4"/>
                    </a:lnTo>
                    <a:lnTo>
                      <a:pt x="65" y="7"/>
                    </a:lnTo>
                    <a:lnTo>
                      <a:pt x="67" y="7"/>
                    </a:lnTo>
                    <a:lnTo>
                      <a:pt x="67" y="9"/>
                    </a:lnTo>
                    <a:lnTo>
                      <a:pt x="69" y="9"/>
                    </a:lnTo>
                    <a:lnTo>
                      <a:pt x="71" y="12"/>
                    </a:lnTo>
                    <a:lnTo>
                      <a:pt x="74" y="14"/>
                    </a:lnTo>
                    <a:lnTo>
                      <a:pt x="76" y="16"/>
                    </a:lnTo>
                    <a:lnTo>
                      <a:pt x="78" y="18"/>
                    </a:lnTo>
                    <a:lnTo>
                      <a:pt x="78" y="21"/>
                    </a:lnTo>
                    <a:lnTo>
                      <a:pt x="80" y="21"/>
                    </a:lnTo>
                    <a:lnTo>
                      <a:pt x="80" y="23"/>
                    </a:lnTo>
                    <a:lnTo>
                      <a:pt x="82" y="23"/>
                    </a:lnTo>
                    <a:lnTo>
                      <a:pt x="84" y="25"/>
                    </a:lnTo>
                    <a:lnTo>
                      <a:pt x="87" y="28"/>
                    </a:lnTo>
                    <a:lnTo>
                      <a:pt x="88" y="28"/>
                    </a:lnTo>
                    <a:lnTo>
                      <a:pt x="88" y="30"/>
                    </a:lnTo>
                    <a:lnTo>
                      <a:pt x="91" y="30"/>
                    </a:lnTo>
                    <a:lnTo>
                      <a:pt x="93" y="32"/>
                    </a:lnTo>
                    <a:lnTo>
                      <a:pt x="95" y="34"/>
                    </a:lnTo>
                    <a:lnTo>
                      <a:pt x="97" y="34"/>
                    </a:lnTo>
                    <a:lnTo>
                      <a:pt x="99" y="37"/>
                    </a:lnTo>
                    <a:lnTo>
                      <a:pt x="101" y="39"/>
                    </a:lnTo>
                    <a:lnTo>
                      <a:pt x="104" y="42"/>
                    </a:lnTo>
                    <a:lnTo>
                      <a:pt x="106" y="42"/>
                    </a:lnTo>
                    <a:lnTo>
                      <a:pt x="106" y="44"/>
                    </a:lnTo>
                    <a:lnTo>
                      <a:pt x="108" y="44"/>
                    </a:lnTo>
                    <a:lnTo>
                      <a:pt x="110" y="46"/>
                    </a:lnTo>
                    <a:lnTo>
                      <a:pt x="112" y="48"/>
                    </a:lnTo>
                    <a:lnTo>
                      <a:pt x="115" y="51"/>
                    </a:lnTo>
                    <a:lnTo>
                      <a:pt x="117" y="51"/>
                    </a:lnTo>
                    <a:lnTo>
                      <a:pt x="117" y="53"/>
                    </a:lnTo>
                    <a:lnTo>
                      <a:pt x="119" y="53"/>
                    </a:lnTo>
                    <a:lnTo>
                      <a:pt x="121" y="53"/>
                    </a:lnTo>
                    <a:lnTo>
                      <a:pt x="123" y="56"/>
                    </a:lnTo>
                    <a:lnTo>
                      <a:pt x="125" y="56"/>
                    </a:lnTo>
                    <a:lnTo>
                      <a:pt x="128" y="56"/>
                    </a:lnTo>
                    <a:lnTo>
                      <a:pt x="130" y="56"/>
                    </a:lnTo>
                    <a:lnTo>
                      <a:pt x="132" y="56"/>
                    </a:lnTo>
                    <a:lnTo>
                      <a:pt x="134" y="56"/>
                    </a:lnTo>
                    <a:lnTo>
                      <a:pt x="136" y="56"/>
                    </a:lnTo>
                    <a:lnTo>
                      <a:pt x="136" y="53"/>
                    </a:lnTo>
                    <a:lnTo>
                      <a:pt x="138" y="53"/>
                    </a:lnTo>
                    <a:lnTo>
                      <a:pt x="141" y="53"/>
                    </a:lnTo>
                    <a:lnTo>
                      <a:pt x="143" y="53"/>
                    </a:lnTo>
                    <a:lnTo>
                      <a:pt x="145" y="51"/>
                    </a:lnTo>
                    <a:lnTo>
                      <a:pt x="147" y="51"/>
                    </a:lnTo>
                    <a:lnTo>
                      <a:pt x="149" y="51"/>
                    </a:lnTo>
                    <a:lnTo>
                      <a:pt x="152" y="51"/>
                    </a:lnTo>
                    <a:lnTo>
                      <a:pt x="153" y="51"/>
                    </a:lnTo>
                    <a:lnTo>
                      <a:pt x="156" y="51"/>
                    </a:lnTo>
                    <a:lnTo>
                      <a:pt x="158" y="48"/>
                    </a:lnTo>
                    <a:lnTo>
                      <a:pt x="160" y="48"/>
                    </a:lnTo>
                    <a:lnTo>
                      <a:pt x="162" y="46"/>
                    </a:lnTo>
                    <a:lnTo>
                      <a:pt x="164" y="46"/>
                    </a:lnTo>
                    <a:lnTo>
                      <a:pt x="166" y="44"/>
                    </a:lnTo>
                    <a:lnTo>
                      <a:pt x="169" y="44"/>
                    </a:lnTo>
                    <a:lnTo>
                      <a:pt x="171" y="42"/>
                    </a:lnTo>
                    <a:lnTo>
                      <a:pt x="173" y="39"/>
                    </a:lnTo>
                    <a:lnTo>
                      <a:pt x="175" y="39"/>
                    </a:lnTo>
                    <a:lnTo>
                      <a:pt x="177" y="37"/>
                    </a:lnTo>
                    <a:lnTo>
                      <a:pt x="179" y="37"/>
                    </a:lnTo>
                    <a:lnTo>
                      <a:pt x="182" y="34"/>
                    </a:lnTo>
                    <a:lnTo>
                      <a:pt x="184" y="32"/>
                    </a:lnTo>
                    <a:lnTo>
                      <a:pt x="186" y="32"/>
                    </a:lnTo>
                    <a:lnTo>
                      <a:pt x="186" y="30"/>
                    </a:lnTo>
                    <a:lnTo>
                      <a:pt x="188" y="30"/>
                    </a:lnTo>
                    <a:lnTo>
                      <a:pt x="190" y="30"/>
                    </a:lnTo>
                    <a:lnTo>
                      <a:pt x="193" y="30"/>
                    </a:lnTo>
                    <a:lnTo>
                      <a:pt x="195" y="30"/>
                    </a:lnTo>
                    <a:lnTo>
                      <a:pt x="195" y="32"/>
                    </a:lnTo>
                    <a:lnTo>
                      <a:pt x="195" y="34"/>
                    </a:lnTo>
                    <a:lnTo>
                      <a:pt x="195" y="37"/>
                    </a:lnTo>
                    <a:lnTo>
                      <a:pt x="193" y="37"/>
                    </a:lnTo>
                    <a:lnTo>
                      <a:pt x="190" y="39"/>
                    </a:lnTo>
                    <a:lnTo>
                      <a:pt x="188" y="42"/>
                    </a:lnTo>
                    <a:lnTo>
                      <a:pt x="188" y="44"/>
                    </a:lnTo>
                    <a:lnTo>
                      <a:pt x="186" y="44"/>
                    </a:lnTo>
                    <a:lnTo>
                      <a:pt x="184" y="46"/>
                    </a:lnTo>
                    <a:lnTo>
                      <a:pt x="182" y="46"/>
                    </a:lnTo>
                    <a:lnTo>
                      <a:pt x="182" y="48"/>
                    </a:lnTo>
                    <a:lnTo>
                      <a:pt x="182" y="51"/>
                    </a:lnTo>
                    <a:lnTo>
                      <a:pt x="184" y="51"/>
                    </a:lnTo>
                    <a:lnTo>
                      <a:pt x="184" y="53"/>
                    </a:lnTo>
                    <a:lnTo>
                      <a:pt x="186" y="53"/>
                    </a:lnTo>
                    <a:lnTo>
                      <a:pt x="188" y="53"/>
                    </a:lnTo>
                    <a:lnTo>
                      <a:pt x="190" y="53"/>
                    </a:lnTo>
                    <a:lnTo>
                      <a:pt x="193" y="53"/>
                    </a:lnTo>
                    <a:lnTo>
                      <a:pt x="195" y="56"/>
                    </a:lnTo>
                    <a:lnTo>
                      <a:pt x="197" y="56"/>
                    </a:lnTo>
                    <a:lnTo>
                      <a:pt x="199" y="56"/>
                    </a:lnTo>
                    <a:lnTo>
                      <a:pt x="199" y="57"/>
                    </a:lnTo>
                    <a:lnTo>
                      <a:pt x="201" y="57"/>
                    </a:lnTo>
                    <a:lnTo>
                      <a:pt x="203" y="57"/>
                    </a:lnTo>
                    <a:lnTo>
                      <a:pt x="203" y="60"/>
                    </a:lnTo>
                    <a:lnTo>
                      <a:pt x="206" y="60"/>
                    </a:lnTo>
                    <a:lnTo>
                      <a:pt x="207" y="60"/>
                    </a:lnTo>
                    <a:lnTo>
                      <a:pt x="210" y="60"/>
                    </a:lnTo>
                    <a:lnTo>
                      <a:pt x="212" y="60"/>
                    </a:lnTo>
                    <a:lnTo>
                      <a:pt x="214" y="62"/>
                    </a:lnTo>
                    <a:lnTo>
                      <a:pt x="216" y="62"/>
                    </a:lnTo>
                    <a:lnTo>
                      <a:pt x="218" y="62"/>
                    </a:lnTo>
                    <a:lnTo>
                      <a:pt x="221" y="62"/>
                    </a:lnTo>
                    <a:lnTo>
                      <a:pt x="223" y="62"/>
                    </a:lnTo>
                    <a:lnTo>
                      <a:pt x="225" y="62"/>
                    </a:lnTo>
                    <a:lnTo>
                      <a:pt x="225" y="65"/>
                    </a:lnTo>
                    <a:lnTo>
                      <a:pt x="227" y="65"/>
                    </a:lnTo>
                    <a:lnTo>
                      <a:pt x="229" y="67"/>
                    </a:lnTo>
                    <a:lnTo>
                      <a:pt x="231" y="67"/>
                    </a:lnTo>
                    <a:lnTo>
                      <a:pt x="234" y="69"/>
                    </a:lnTo>
                    <a:lnTo>
                      <a:pt x="236" y="69"/>
                    </a:lnTo>
                    <a:lnTo>
                      <a:pt x="238" y="69"/>
                    </a:lnTo>
                    <a:lnTo>
                      <a:pt x="240" y="71"/>
                    </a:lnTo>
                    <a:lnTo>
                      <a:pt x="242" y="71"/>
                    </a:lnTo>
                    <a:lnTo>
                      <a:pt x="244" y="71"/>
                    </a:lnTo>
                    <a:lnTo>
                      <a:pt x="247" y="74"/>
                    </a:lnTo>
                    <a:lnTo>
                      <a:pt x="248" y="74"/>
                    </a:lnTo>
                    <a:lnTo>
                      <a:pt x="251" y="74"/>
                    </a:lnTo>
                    <a:lnTo>
                      <a:pt x="253" y="74"/>
                    </a:lnTo>
                    <a:lnTo>
                      <a:pt x="255" y="74"/>
                    </a:lnTo>
                    <a:lnTo>
                      <a:pt x="258" y="76"/>
                    </a:lnTo>
                    <a:lnTo>
                      <a:pt x="259" y="76"/>
                    </a:lnTo>
                    <a:lnTo>
                      <a:pt x="262" y="79"/>
                    </a:lnTo>
                    <a:lnTo>
                      <a:pt x="264" y="81"/>
                    </a:lnTo>
                    <a:lnTo>
                      <a:pt x="266" y="81"/>
                    </a:lnTo>
                    <a:lnTo>
                      <a:pt x="268" y="83"/>
                    </a:lnTo>
                    <a:lnTo>
                      <a:pt x="270" y="86"/>
                    </a:lnTo>
                    <a:lnTo>
                      <a:pt x="270" y="83"/>
                    </a:lnTo>
                    <a:lnTo>
                      <a:pt x="272" y="83"/>
                    </a:lnTo>
                    <a:lnTo>
                      <a:pt x="275" y="83"/>
                    </a:lnTo>
                    <a:lnTo>
                      <a:pt x="277" y="83"/>
                    </a:lnTo>
                    <a:lnTo>
                      <a:pt x="277" y="81"/>
                    </a:lnTo>
                    <a:lnTo>
                      <a:pt x="279" y="81"/>
                    </a:lnTo>
                    <a:lnTo>
                      <a:pt x="281" y="81"/>
                    </a:lnTo>
                    <a:lnTo>
                      <a:pt x="283" y="81"/>
                    </a:lnTo>
                    <a:lnTo>
                      <a:pt x="285" y="81"/>
                    </a:lnTo>
                    <a:lnTo>
                      <a:pt x="288" y="81"/>
                    </a:lnTo>
                    <a:lnTo>
                      <a:pt x="290" y="83"/>
                    </a:lnTo>
                    <a:lnTo>
                      <a:pt x="290" y="86"/>
                    </a:lnTo>
                    <a:lnTo>
                      <a:pt x="290" y="88"/>
                    </a:lnTo>
                    <a:lnTo>
                      <a:pt x="288" y="88"/>
                    </a:lnTo>
                    <a:lnTo>
                      <a:pt x="285" y="88"/>
                    </a:lnTo>
                    <a:lnTo>
                      <a:pt x="283" y="88"/>
                    </a:lnTo>
                    <a:lnTo>
                      <a:pt x="281" y="88"/>
                    </a:lnTo>
                    <a:lnTo>
                      <a:pt x="279" y="88"/>
                    </a:lnTo>
                    <a:lnTo>
                      <a:pt x="277" y="88"/>
                    </a:lnTo>
                    <a:lnTo>
                      <a:pt x="277" y="90"/>
                    </a:lnTo>
                    <a:lnTo>
                      <a:pt x="277" y="92"/>
                    </a:lnTo>
                    <a:lnTo>
                      <a:pt x="277" y="95"/>
                    </a:lnTo>
                    <a:lnTo>
                      <a:pt x="277" y="97"/>
                    </a:lnTo>
                    <a:lnTo>
                      <a:pt x="277" y="100"/>
                    </a:lnTo>
                    <a:lnTo>
                      <a:pt x="279" y="100"/>
                    </a:lnTo>
                    <a:lnTo>
                      <a:pt x="279" y="102"/>
                    </a:lnTo>
                    <a:lnTo>
                      <a:pt x="281" y="102"/>
                    </a:lnTo>
                    <a:lnTo>
                      <a:pt x="283" y="102"/>
                    </a:lnTo>
                    <a:lnTo>
                      <a:pt x="285" y="102"/>
                    </a:lnTo>
                    <a:lnTo>
                      <a:pt x="285" y="100"/>
                    </a:lnTo>
                    <a:lnTo>
                      <a:pt x="288" y="100"/>
                    </a:lnTo>
                    <a:lnTo>
                      <a:pt x="290" y="97"/>
                    </a:lnTo>
                    <a:lnTo>
                      <a:pt x="292" y="97"/>
                    </a:lnTo>
                    <a:lnTo>
                      <a:pt x="292" y="95"/>
                    </a:lnTo>
                    <a:lnTo>
                      <a:pt x="294" y="95"/>
                    </a:lnTo>
                    <a:lnTo>
                      <a:pt x="296" y="92"/>
                    </a:lnTo>
                    <a:lnTo>
                      <a:pt x="299" y="92"/>
                    </a:lnTo>
                    <a:lnTo>
                      <a:pt x="301" y="92"/>
                    </a:lnTo>
                    <a:lnTo>
                      <a:pt x="303" y="92"/>
                    </a:lnTo>
                    <a:lnTo>
                      <a:pt x="305" y="90"/>
                    </a:lnTo>
                    <a:lnTo>
                      <a:pt x="307" y="90"/>
                    </a:lnTo>
                    <a:lnTo>
                      <a:pt x="309" y="92"/>
                    </a:lnTo>
                    <a:lnTo>
                      <a:pt x="312" y="92"/>
                    </a:lnTo>
                    <a:lnTo>
                      <a:pt x="313" y="95"/>
                    </a:lnTo>
                    <a:lnTo>
                      <a:pt x="316" y="95"/>
                    </a:lnTo>
                    <a:lnTo>
                      <a:pt x="318" y="97"/>
                    </a:lnTo>
                    <a:lnTo>
                      <a:pt x="320" y="97"/>
                    </a:lnTo>
                    <a:lnTo>
                      <a:pt x="322" y="100"/>
                    </a:lnTo>
                    <a:lnTo>
                      <a:pt x="324" y="100"/>
                    </a:lnTo>
                    <a:lnTo>
                      <a:pt x="327" y="100"/>
                    </a:lnTo>
                    <a:lnTo>
                      <a:pt x="329" y="100"/>
                    </a:lnTo>
                    <a:lnTo>
                      <a:pt x="329" y="102"/>
                    </a:lnTo>
                    <a:lnTo>
                      <a:pt x="331" y="102"/>
                    </a:lnTo>
                    <a:lnTo>
                      <a:pt x="333" y="102"/>
                    </a:lnTo>
                    <a:lnTo>
                      <a:pt x="335" y="102"/>
                    </a:lnTo>
                    <a:lnTo>
                      <a:pt x="337" y="104"/>
                    </a:lnTo>
                    <a:lnTo>
                      <a:pt x="340" y="104"/>
                    </a:lnTo>
                    <a:lnTo>
                      <a:pt x="342" y="104"/>
                    </a:lnTo>
                    <a:lnTo>
                      <a:pt x="344" y="104"/>
                    </a:lnTo>
                    <a:lnTo>
                      <a:pt x="346" y="104"/>
                    </a:lnTo>
                    <a:lnTo>
                      <a:pt x="346" y="102"/>
                    </a:lnTo>
                    <a:lnTo>
                      <a:pt x="348" y="102"/>
                    </a:lnTo>
                    <a:lnTo>
                      <a:pt x="350" y="102"/>
                    </a:lnTo>
                    <a:lnTo>
                      <a:pt x="353" y="102"/>
                    </a:lnTo>
                    <a:lnTo>
                      <a:pt x="355" y="102"/>
                    </a:lnTo>
                    <a:lnTo>
                      <a:pt x="357" y="102"/>
                    </a:lnTo>
                    <a:lnTo>
                      <a:pt x="359" y="102"/>
                    </a:lnTo>
                    <a:lnTo>
                      <a:pt x="361" y="102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8" y="102"/>
                    </a:lnTo>
                    <a:lnTo>
                      <a:pt x="370" y="104"/>
                    </a:lnTo>
                    <a:lnTo>
                      <a:pt x="372" y="104"/>
                    </a:lnTo>
                    <a:lnTo>
                      <a:pt x="374" y="106"/>
                    </a:lnTo>
                    <a:lnTo>
                      <a:pt x="374" y="109"/>
                    </a:lnTo>
                    <a:lnTo>
                      <a:pt x="377" y="111"/>
                    </a:lnTo>
                    <a:lnTo>
                      <a:pt x="377" y="114"/>
                    </a:lnTo>
                    <a:lnTo>
                      <a:pt x="377" y="115"/>
                    </a:lnTo>
                    <a:lnTo>
                      <a:pt x="377" y="118"/>
                    </a:lnTo>
                    <a:lnTo>
                      <a:pt x="377" y="120"/>
                    </a:lnTo>
                    <a:lnTo>
                      <a:pt x="377" y="123"/>
                    </a:lnTo>
                    <a:lnTo>
                      <a:pt x="377" y="125"/>
                    </a:lnTo>
                    <a:lnTo>
                      <a:pt x="377" y="127"/>
                    </a:lnTo>
                    <a:lnTo>
                      <a:pt x="377" y="129"/>
                    </a:lnTo>
                    <a:lnTo>
                      <a:pt x="377" y="132"/>
                    </a:lnTo>
                    <a:lnTo>
                      <a:pt x="374" y="134"/>
                    </a:lnTo>
                    <a:lnTo>
                      <a:pt x="374" y="136"/>
                    </a:lnTo>
                    <a:lnTo>
                      <a:pt x="374" y="139"/>
                    </a:lnTo>
                    <a:lnTo>
                      <a:pt x="374" y="141"/>
                    </a:lnTo>
                    <a:lnTo>
                      <a:pt x="374" y="143"/>
                    </a:lnTo>
                    <a:lnTo>
                      <a:pt x="374" y="146"/>
                    </a:lnTo>
                    <a:lnTo>
                      <a:pt x="377" y="148"/>
                    </a:lnTo>
                    <a:lnTo>
                      <a:pt x="377" y="150"/>
                    </a:lnTo>
                    <a:lnTo>
                      <a:pt x="377" y="153"/>
                    </a:lnTo>
                    <a:lnTo>
                      <a:pt x="377" y="155"/>
                    </a:lnTo>
                    <a:lnTo>
                      <a:pt x="378" y="155"/>
                    </a:lnTo>
                    <a:lnTo>
                      <a:pt x="378" y="157"/>
                    </a:lnTo>
                    <a:lnTo>
                      <a:pt x="378" y="159"/>
                    </a:lnTo>
                    <a:lnTo>
                      <a:pt x="381" y="159"/>
                    </a:lnTo>
                    <a:lnTo>
                      <a:pt x="383" y="159"/>
                    </a:lnTo>
                    <a:lnTo>
                      <a:pt x="385" y="159"/>
                    </a:lnTo>
                    <a:lnTo>
                      <a:pt x="387" y="159"/>
                    </a:lnTo>
                    <a:lnTo>
                      <a:pt x="387" y="157"/>
                    </a:lnTo>
                    <a:lnTo>
                      <a:pt x="387" y="155"/>
                    </a:lnTo>
                    <a:lnTo>
                      <a:pt x="389" y="153"/>
                    </a:lnTo>
                    <a:lnTo>
                      <a:pt x="389" y="150"/>
                    </a:lnTo>
                    <a:lnTo>
                      <a:pt x="389" y="148"/>
                    </a:lnTo>
                    <a:lnTo>
                      <a:pt x="387" y="146"/>
                    </a:lnTo>
                    <a:lnTo>
                      <a:pt x="387" y="143"/>
                    </a:lnTo>
                    <a:lnTo>
                      <a:pt x="387" y="141"/>
                    </a:lnTo>
                    <a:lnTo>
                      <a:pt x="387" y="139"/>
                    </a:lnTo>
                    <a:lnTo>
                      <a:pt x="389" y="139"/>
                    </a:lnTo>
                    <a:lnTo>
                      <a:pt x="389" y="136"/>
                    </a:lnTo>
                    <a:lnTo>
                      <a:pt x="391" y="136"/>
                    </a:lnTo>
                    <a:lnTo>
                      <a:pt x="391" y="134"/>
                    </a:lnTo>
                    <a:lnTo>
                      <a:pt x="394" y="134"/>
                    </a:lnTo>
                    <a:lnTo>
                      <a:pt x="394" y="132"/>
                    </a:lnTo>
                    <a:lnTo>
                      <a:pt x="394" y="129"/>
                    </a:lnTo>
                    <a:lnTo>
                      <a:pt x="394" y="127"/>
                    </a:lnTo>
                    <a:lnTo>
                      <a:pt x="394" y="125"/>
                    </a:lnTo>
                    <a:lnTo>
                      <a:pt x="394" y="123"/>
                    </a:lnTo>
                    <a:lnTo>
                      <a:pt x="394" y="120"/>
                    </a:lnTo>
                    <a:lnTo>
                      <a:pt x="396" y="120"/>
                    </a:lnTo>
                    <a:lnTo>
                      <a:pt x="396" y="118"/>
                    </a:lnTo>
                    <a:lnTo>
                      <a:pt x="396" y="115"/>
                    </a:lnTo>
                    <a:lnTo>
                      <a:pt x="396" y="114"/>
                    </a:lnTo>
                    <a:lnTo>
                      <a:pt x="398" y="114"/>
                    </a:lnTo>
                    <a:lnTo>
                      <a:pt x="398" y="111"/>
                    </a:lnTo>
                    <a:lnTo>
                      <a:pt x="400" y="111"/>
                    </a:lnTo>
                    <a:lnTo>
                      <a:pt x="402" y="111"/>
                    </a:lnTo>
                    <a:lnTo>
                      <a:pt x="405" y="109"/>
                    </a:lnTo>
                    <a:lnTo>
                      <a:pt x="407" y="109"/>
                    </a:lnTo>
                    <a:lnTo>
                      <a:pt x="409" y="109"/>
                    </a:lnTo>
                    <a:lnTo>
                      <a:pt x="411" y="109"/>
                    </a:lnTo>
                    <a:lnTo>
                      <a:pt x="411" y="111"/>
                    </a:lnTo>
                    <a:lnTo>
                      <a:pt x="413" y="111"/>
                    </a:lnTo>
                    <a:lnTo>
                      <a:pt x="413" y="114"/>
                    </a:lnTo>
                    <a:lnTo>
                      <a:pt x="415" y="115"/>
                    </a:lnTo>
                    <a:lnTo>
                      <a:pt x="415" y="118"/>
                    </a:lnTo>
                    <a:lnTo>
                      <a:pt x="418" y="118"/>
                    </a:lnTo>
                    <a:lnTo>
                      <a:pt x="418" y="120"/>
                    </a:lnTo>
                    <a:lnTo>
                      <a:pt x="422" y="127"/>
                    </a:lnTo>
                    <a:lnTo>
                      <a:pt x="426" y="136"/>
                    </a:lnTo>
                    <a:lnTo>
                      <a:pt x="428" y="139"/>
                    </a:lnTo>
                    <a:lnTo>
                      <a:pt x="431" y="139"/>
                    </a:lnTo>
                    <a:lnTo>
                      <a:pt x="432" y="139"/>
                    </a:lnTo>
                    <a:lnTo>
                      <a:pt x="435" y="139"/>
                    </a:lnTo>
                    <a:lnTo>
                      <a:pt x="437" y="139"/>
                    </a:lnTo>
                    <a:lnTo>
                      <a:pt x="439" y="139"/>
                    </a:lnTo>
                    <a:lnTo>
                      <a:pt x="439" y="141"/>
                    </a:lnTo>
                    <a:lnTo>
                      <a:pt x="437" y="143"/>
                    </a:lnTo>
                    <a:lnTo>
                      <a:pt x="435" y="143"/>
                    </a:lnTo>
                    <a:lnTo>
                      <a:pt x="432" y="143"/>
                    </a:lnTo>
                    <a:lnTo>
                      <a:pt x="431" y="146"/>
                    </a:lnTo>
                    <a:lnTo>
                      <a:pt x="428" y="146"/>
                    </a:lnTo>
                    <a:lnTo>
                      <a:pt x="428" y="148"/>
                    </a:lnTo>
                    <a:lnTo>
                      <a:pt x="426" y="150"/>
                    </a:lnTo>
                    <a:lnTo>
                      <a:pt x="428" y="153"/>
                    </a:lnTo>
                    <a:lnTo>
                      <a:pt x="431" y="153"/>
                    </a:lnTo>
                    <a:lnTo>
                      <a:pt x="432" y="153"/>
                    </a:lnTo>
                    <a:lnTo>
                      <a:pt x="432" y="155"/>
                    </a:lnTo>
                    <a:lnTo>
                      <a:pt x="432" y="157"/>
                    </a:lnTo>
                    <a:lnTo>
                      <a:pt x="431" y="157"/>
                    </a:lnTo>
                    <a:lnTo>
                      <a:pt x="428" y="159"/>
                    </a:lnTo>
                    <a:lnTo>
                      <a:pt x="428" y="162"/>
                    </a:lnTo>
                    <a:lnTo>
                      <a:pt x="428" y="164"/>
                    </a:lnTo>
                    <a:lnTo>
                      <a:pt x="428" y="167"/>
                    </a:lnTo>
                    <a:lnTo>
                      <a:pt x="428" y="169"/>
                    </a:lnTo>
                    <a:lnTo>
                      <a:pt x="428" y="167"/>
                    </a:lnTo>
                    <a:lnTo>
                      <a:pt x="431" y="167"/>
                    </a:lnTo>
                    <a:lnTo>
                      <a:pt x="432" y="164"/>
                    </a:lnTo>
                    <a:lnTo>
                      <a:pt x="432" y="162"/>
                    </a:lnTo>
                    <a:lnTo>
                      <a:pt x="435" y="162"/>
                    </a:lnTo>
                    <a:lnTo>
                      <a:pt x="437" y="159"/>
                    </a:lnTo>
                    <a:lnTo>
                      <a:pt x="439" y="157"/>
                    </a:lnTo>
                    <a:lnTo>
                      <a:pt x="442" y="155"/>
                    </a:lnTo>
                    <a:lnTo>
                      <a:pt x="443" y="155"/>
                    </a:lnTo>
                    <a:lnTo>
                      <a:pt x="446" y="153"/>
                    </a:lnTo>
                    <a:lnTo>
                      <a:pt x="448" y="150"/>
                    </a:lnTo>
                    <a:lnTo>
                      <a:pt x="450" y="148"/>
                    </a:lnTo>
                    <a:lnTo>
                      <a:pt x="452" y="148"/>
                    </a:lnTo>
                    <a:lnTo>
                      <a:pt x="452" y="146"/>
                    </a:lnTo>
                    <a:lnTo>
                      <a:pt x="454" y="146"/>
                    </a:lnTo>
                    <a:lnTo>
                      <a:pt x="454" y="143"/>
                    </a:lnTo>
                    <a:lnTo>
                      <a:pt x="456" y="143"/>
                    </a:lnTo>
                    <a:lnTo>
                      <a:pt x="456" y="141"/>
                    </a:lnTo>
                    <a:lnTo>
                      <a:pt x="459" y="141"/>
                    </a:lnTo>
                    <a:lnTo>
                      <a:pt x="459" y="139"/>
                    </a:lnTo>
                    <a:lnTo>
                      <a:pt x="461" y="139"/>
                    </a:lnTo>
                    <a:lnTo>
                      <a:pt x="463" y="136"/>
                    </a:lnTo>
                    <a:lnTo>
                      <a:pt x="465" y="136"/>
                    </a:lnTo>
                    <a:lnTo>
                      <a:pt x="467" y="136"/>
                    </a:lnTo>
                    <a:lnTo>
                      <a:pt x="467" y="134"/>
                    </a:lnTo>
                    <a:lnTo>
                      <a:pt x="469" y="134"/>
                    </a:lnTo>
                    <a:lnTo>
                      <a:pt x="472" y="134"/>
                    </a:lnTo>
                    <a:lnTo>
                      <a:pt x="474" y="134"/>
                    </a:lnTo>
                    <a:lnTo>
                      <a:pt x="474" y="132"/>
                    </a:lnTo>
                    <a:lnTo>
                      <a:pt x="476" y="132"/>
                    </a:lnTo>
                    <a:lnTo>
                      <a:pt x="478" y="132"/>
                    </a:lnTo>
                    <a:lnTo>
                      <a:pt x="480" y="132"/>
                    </a:lnTo>
                    <a:lnTo>
                      <a:pt x="483" y="129"/>
                    </a:lnTo>
                    <a:lnTo>
                      <a:pt x="484" y="129"/>
                    </a:lnTo>
                    <a:lnTo>
                      <a:pt x="484" y="127"/>
                    </a:lnTo>
                    <a:lnTo>
                      <a:pt x="487" y="127"/>
                    </a:lnTo>
                    <a:lnTo>
                      <a:pt x="487" y="125"/>
                    </a:lnTo>
                    <a:lnTo>
                      <a:pt x="487" y="123"/>
                    </a:lnTo>
                    <a:lnTo>
                      <a:pt x="489" y="123"/>
                    </a:lnTo>
                    <a:lnTo>
                      <a:pt x="489" y="120"/>
                    </a:lnTo>
                    <a:lnTo>
                      <a:pt x="489" y="118"/>
                    </a:lnTo>
                    <a:lnTo>
                      <a:pt x="491" y="115"/>
                    </a:lnTo>
                    <a:lnTo>
                      <a:pt x="493" y="115"/>
                    </a:lnTo>
                    <a:lnTo>
                      <a:pt x="493" y="118"/>
                    </a:lnTo>
                    <a:lnTo>
                      <a:pt x="495" y="118"/>
                    </a:lnTo>
                    <a:lnTo>
                      <a:pt x="495" y="120"/>
                    </a:lnTo>
                    <a:lnTo>
                      <a:pt x="495" y="123"/>
                    </a:lnTo>
                    <a:lnTo>
                      <a:pt x="497" y="125"/>
                    </a:lnTo>
                    <a:lnTo>
                      <a:pt x="497" y="127"/>
                    </a:lnTo>
                    <a:lnTo>
                      <a:pt x="497" y="129"/>
                    </a:lnTo>
                    <a:lnTo>
                      <a:pt x="497" y="132"/>
                    </a:lnTo>
                    <a:lnTo>
                      <a:pt x="500" y="134"/>
                    </a:lnTo>
                    <a:lnTo>
                      <a:pt x="500" y="136"/>
                    </a:lnTo>
                    <a:lnTo>
                      <a:pt x="500" y="139"/>
                    </a:lnTo>
                    <a:lnTo>
                      <a:pt x="500" y="141"/>
                    </a:lnTo>
                    <a:lnTo>
                      <a:pt x="500" y="143"/>
                    </a:lnTo>
                    <a:lnTo>
                      <a:pt x="502" y="143"/>
                    </a:lnTo>
                    <a:lnTo>
                      <a:pt x="502" y="146"/>
                    </a:lnTo>
                    <a:lnTo>
                      <a:pt x="504" y="146"/>
                    </a:lnTo>
                    <a:lnTo>
                      <a:pt x="506" y="146"/>
                    </a:lnTo>
                    <a:lnTo>
                      <a:pt x="508" y="143"/>
                    </a:lnTo>
                    <a:lnTo>
                      <a:pt x="510" y="143"/>
                    </a:lnTo>
                    <a:lnTo>
                      <a:pt x="513" y="143"/>
                    </a:lnTo>
                    <a:lnTo>
                      <a:pt x="515" y="143"/>
                    </a:lnTo>
                    <a:lnTo>
                      <a:pt x="515" y="141"/>
                    </a:lnTo>
                    <a:lnTo>
                      <a:pt x="517" y="141"/>
                    </a:lnTo>
                    <a:lnTo>
                      <a:pt x="519" y="141"/>
                    </a:lnTo>
                    <a:lnTo>
                      <a:pt x="519" y="139"/>
                    </a:lnTo>
                    <a:lnTo>
                      <a:pt x="521" y="139"/>
                    </a:lnTo>
                    <a:lnTo>
                      <a:pt x="524" y="139"/>
                    </a:lnTo>
                    <a:lnTo>
                      <a:pt x="526" y="139"/>
                    </a:lnTo>
                    <a:lnTo>
                      <a:pt x="526" y="141"/>
                    </a:lnTo>
                    <a:lnTo>
                      <a:pt x="528" y="141"/>
                    </a:lnTo>
                    <a:lnTo>
                      <a:pt x="530" y="141"/>
                    </a:lnTo>
                    <a:lnTo>
                      <a:pt x="532" y="143"/>
                    </a:lnTo>
                    <a:lnTo>
                      <a:pt x="534" y="143"/>
                    </a:lnTo>
                    <a:lnTo>
                      <a:pt x="537" y="146"/>
                    </a:lnTo>
                    <a:lnTo>
                      <a:pt x="538" y="146"/>
                    </a:lnTo>
                    <a:lnTo>
                      <a:pt x="538" y="148"/>
                    </a:lnTo>
                    <a:lnTo>
                      <a:pt x="537" y="148"/>
                    </a:lnTo>
                    <a:lnTo>
                      <a:pt x="534" y="150"/>
                    </a:lnTo>
                    <a:lnTo>
                      <a:pt x="532" y="153"/>
                    </a:lnTo>
                    <a:lnTo>
                      <a:pt x="530" y="155"/>
                    </a:lnTo>
                    <a:lnTo>
                      <a:pt x="530" y="157"/>
                    </a:lnTo>
                    <a:lnTo>
                      <a:pt x="530" y="159"/>
                    </a:lnTo>
                    <a:lnTo>
                      <a:pt x="532" y="159"/>
                    </a:lnTo>
                    <a:lnTo>
                      <a:pt x="534" y="157"/>
                    </a:lnTo>
                    <a:lnTo>
                      <a:pt x="537" y="157"/>
                    </a:lnTo>
                    <a:lnTo>
                      <a:pt x="537" y="159"/>
                    </a:lnTo>
                    <a:lnTo>
                      <a:pt x="534" y="159"/>
                    </a:lnTo>
                    <a:lnTo>
                      <a:pt x="534" y="162"/>
                    </a:lnTo>
                    <a:lnTo>
                      <a:pt x="534" y="164"/>
                    </a:lnTo>
                    <a:lnTo>
                      <a:pt x="532" y="167"/>
                    </a:lnTo>
                    <a:lnTo>
                      <a:pt x="532" y="169"/>
                    </a:lnTo>
                    <a:lnTo>
                      <a:pt x="530" y="171"/>
                    </a:lnTo>
                    <a:lnTo>
                      <a:pt x="530" y="173"/>
                    </a:lnTo>
                    <a:lnTo>
                      <a:pt x="530" y="176"/>
                    </a:lnTo>
                    <a:lnTo>
                      <a:pt x="530" y="178"/>
                    </a:lnTo>
                    <a:lnTo>
                      <a:pt x="532" y="178"/>
                    </a:lnTo>
                    <a:lnTo>
                      <a:pt x="532" y="181"/>
                    </a:lnTo>
                    <a:lnTo>
                      <a:pt x="534" y="183"/>
                    </a:lnTo>
                    <a:lnTo>
                      <a:pt x="537" y="183"/>
                    </a:lnTo>
                    <a:lnTo>
                      <a:pt x="537" y="181"/>
                    </a:lnTo>
                    <a:lnTo>
                      <a:pt x="538" y="181"/>
                    </a:lnTo>
                    <a:lnTo>
                      <a:pt x="538" y="178"/>
                    </a:lnTo>
                    <a:lnTo>
                      <a:pt x="538" y="176"/>
                    </a:lnTo>
                    <a:lnTo>
                      <a:pt x="538" y="173"/>
                    </a:lnTo>
                    <a:lnTo>
                      <a:pt x="541" y="173"/>
                    </a:lnTo>
                    <a:lnTo>
                      <a:pt x="541" y="171"/>
                    </a:lnTo>
                    <a:lnTo>
                      <a:pt x="541" y="169"/>
                    </a:lnTo>
                    <a:lnTo>
                      <a:pt x="541" y="167"/>
                    </a:lnTo>
                    <a:lnTo>
                      <a:pt x="541" y="164"/>
                    </a:lnTo>
                    <a:lnTo>
                      <a:pt x="543" y="162"/>
                    </a:lnTo>
                    <a:lnTo>
                      <a:pt x="543" y="159"/>
                    </a:lnTo>
                    <a:lnTo>
                      <a:pt x="543" y="157"/>
                    </a:lnTo>
                    <a:lnTo>
                      <a:pt x="545" y="157"/>
                    </a:lnTo>
                    <a:lnTo>
                      <a:pt x="545" y="155"/>
                    </a:lnTo>
                    <a:lnTo>
                      <a:pt x="547" y="155"/>
                    </a:lnTo>
                    <a:lnTo>
                      <a:pt x="547" y="157"/>
                    </a:lnTo>
                    <a:lnTo>
                      <a:pt x="549" y="157"/>
                    </a:lnTo>
                    <a:lnTo>
                      <a:pt x="552" y="157"/>
                    </a:lnTo>
                    <a:lnTo>
                      <a:pt x="554" y="159"/>
                    </a:lnTo>
                    <a:lnTo>
                      <a:pt x="556" y="159"/>
                    </a:lnTo>
                    <a:lnTo>
                      <a:pt x="556" y="162"/>
                    </a:lnTo>
                    <a:lnTo>
                      <a:pt x="558" y="162"/>
                    </a:lnTo>
                    <a:lnTo>
                      <a:pt x="558" y="164"/>
                    </a:lnTo>
                    <a:lnTo>
                      <a:pt x="558" y="167"/>
                    </a:lnTo>
                    <a:lnTo>
                      <a:pt x="558" y="169"/>
                    </a:lnTo>
                    <a:lnTo>
                      <a:pt x="558" y="171"/>
                    </a:lnTo>
                    <a:lnTo>
                      <a:pt x="558" y="173"/>
                    </a:lnTo>
                    <a:lnTo>
                      <a:pt x="556" y="176"/>
                    </a:lnTo>
                    <a:lnTo>
                      <a:pt x="556" y="178"/>
                    </a:lnTo>
                    <a:lnTo>
                      <a:pt x="554" y="178"/>
                    </a:lnTo>
                    <a:lnTo>
                      <a:pt x="554" y="181"/>
                    </a:lnTo>
                    <a:lnTo>
                      <a:pt x="554" y="183"/>
                    </a:lnTo>
                    <a:lnTo>
                      <a:pt x="554" y="185"/>
                    </a:lnTo>
                    <a:lnTo>
                      <a:pt x="554" y="187"/>
                    </a:lnTo>
                    <a:lnTo>
                      <a:pt x="554" y="190"/>
                    </a:lnTo>
                    <a:lnTo>
                      <a:pt x="556" y="190"/>
                    </a:lnTo>
                    <a:lnTo>
                      <a:pt x="556" y="192"/>
                    </a:lnTo>
                    <a:lnTo>
                      <a:pt x="556" y="194"/>
                    </a:lnTo>
                    <a:lnTo>
                      <a:pt x="558" y="194"/>
                    </a:lnTo>
                    <a:lnTo>
                      <a:pt x="558" y="197"/>
                    </a:lnTo>
                    <a:lnTo>
                      <a:pt x="558" y="199"/>
                    </a:lnTo>
                    <a:lnTo>
                      <a:pt x="560" y="201"/>
                    </a:lnTo>
                    <a:lnTo>
                      <a:pt x="562" y="204"/>
                    </a:lnTo>
                    <a:lnTo>
                      <a:pt x="565" y="206"/>
                    </a:lnTo>
                    <a:lnTo>
                      <a:pt x="567" y="206"/>
                    </a:lnTo>
                    <a:lnTo>
                      <a:pt x="569" y="206"/>
                    </a:lnTo>
                    <a:lnTo>
                      <a:pt x="571" y="206"/>
                    </a:lnTo>
                    <a:lnTo>
                      <a:pt x="573" y="206"/>
                    </a:lnTo>
                    <a:lnTo>
                      <a:pt x="575" y="206"/>
                    </a:lnTo>
                    <a:lnTo>
                      <a:pt x="578" y="206"/>
                    </a:lnTo>
                    <a:lnTo>
                      <a:pt x="578" y="208"/>
                    </a:lnTo>
                    <a:lnTo>
                      <a:pt x="580" y="208"/>
                    </a:lnTo>
                    <a:lnTo>
                      <a:pt x="580" y="211"/>
                    </a:lnTo>
                    <a:lnTo>
                      <a:pt x="580" y="213"/>
                    </a:lnTo>
                    <a:lnTo>
                      <a:pt x="580" y="215"/>
                    </a:lnTo>
                    <a:lnTo>
                      <a:pt x="580" y="217"/>
                    </a:lnTo>
                    <a:lnTo>
                      <a:pt x="580" y="220"/>
                    </a:lnTo>
                    <a:lnTo>
                      <a:pt x="582" y="222"/>
                    </a:lnTo>
                    <a:lnTo>
                      <a:pt x="582" y="225"/>
                    </a:lnTo>
                    <a:lnTo>
                      <a:pt x="584" y="225"/>
                    </a:lnTo>
                    <a:lnTo>
                      <a:pt x="586" y="227"/>
                    </a:lnTo>
                    <a:lnTo>
                      <a:pt x="589" y="229"/>
                    </a:lnTo>
                    <a:lnTo>
                      <a:pt x="589" y="231"/>
                    </a:lnTo>
                    <a:lnTo>
                      <a:pt x="589" y="234"/>
                    </a:lnTo>
                    <a:lnTo>
                      <a:pt x="589" y="236"/>
                    </a:lnTo>
                    <a:lnTo>
                      <a:pt x="586" y="236"/>
                    </a:lnTo>
                    <a:lnTo>
                      <a:pt x="586" y="238"/>
                    </a:lnTo>
                    <a:lnTo>
                      <a:pt x="586" y="241"/>
                    </a:lnTo>
                    <a:lnTo>
                      <a:pt x="589" y="241"/>
                    </a:lnTo>
                    <a:lnTo>
                      <a:pt x="591" y="243"/>
                    </a:lnTo>
                    <a:lnTo>
                      <a:pt x="593" y="243"/>
                    </a:lnTo>
                    <a:lnTo>
                      <a:pt x="595" y="243"/>
                    </a:lnTo>
                    <a:lnTo>
                      <a:pt x="595" y="245"/>
                    </a:lnTo>
                    <a:lnTo>
                      <a:pt x="597" y="245"/>
                    </a:lnTo>
                    <a:lnTo>
                      <a:pt x="599" y="248"/>
                    </a:lnTo>
                    <a:lnTo>
                      <a:pt x="602" y="250"/>
                    </a:lnTo>
                    <a:lnTo>
                      <a:pt x="602" y="252"/>
                    </a:lnTo>
                    <a:lnTo>
                      <a:pt x="603" y="252"/>
                    </a:lnTo>
                    <a:lnTo>
                      <a:pt x="603" y="255"/>
                    </a:lnTo>
                    <a:lnTo>
                      <a:pt x="606" y="255"/>
                    </a:lnTo>
                    <a:lnTo>
                      <a:pt x="606" y="257"/>
                    </a:lnTo>
                    <a:lnTo>
                      <a:pt x="608" y="257"/>
                    </a:lnTo>
                    <a:lnTo>
                      <a:pt x="610" y="255"/>
                    </a:lnTo>
                    <a:lnTo>
                      <a:pt x="612" y="255"/>
                    </a:lnTo>
                    <a:lnTo>
                      <a:pt x="612" y="257"/>
                    </a:lnTo>
                    <a:lnTo>
                      <a:pt x="612" y="259"/>
                    </a:lnTo>
                    <a:lnTo>
                      <a:pt x="610" y="261"/>
                    </a:lnTo>
                    <a:lnTo>
                      <a:pt x="608" y="264"/>
                    </a:lnTo>
                    <a:lnTo>
                      <a:pt x="606" y="264"/>
                    </a:lnTo>
                    <a:lnTo>
                      <a:pt x="603" y="264"/>
                    </a:lnTo>
                    <a:lnTo>
                      <a:pt x="602" y="264"/>
                    </a:lnTo>
                    <a:lnTo>
                      <a:pt x="599" y="266"/>
                    </a:lnTo>
                    <a:lnTo>
                      <a:pt x="599" y="269"/>
                    </a:lnTo>
                    <a:lnTo>
                      <a:pt x="599" y="271"/>
                    </a:lnTo>
                    <a:lnTo>
                      <a:pt x="394" y="271"/>
                    </a:lnTo>
                    <a:close/>
                    <a:moveTo>
                      <a:pt x="606" y="271"/>
                    </a:moveTo>
                    <a:lnTo>
                      <a:pt x="606" y="271"/>
                    </a:lnTo>
                    <a:lnTo>
                      <a:pt x="608" y="271"/>
                    </a:lnTo>
                    <a:lnTo>
                      <a:pt x="610" y="271"/>
                    </a:lnTo>
                    <a:lnTo>
                      <a:pt x="612" y="271"/>
                    </a:lnTo>
                    <a:lnTo>
                      <a:pt x="614" y="271"/>
                    </a:lnTo>
                    <a:lnTo>
                      <a:pt x="616" y="271"/>
                    </a:lnTo>
                    <a:lnTo>
                      <a:pt x="619" y="271"/>
                    </a:lnTo>
                    <a:lnTo>
                      <a:pt x="606" y="271"/>
                    </a:lnTo>
                    <a:close/>
                    <a:moveTo>
                      <a:pt x="630" y="271"/>
                    </a:moveTo>
                    <a:lnTo>
                      <a:pt x="630" y="271"/>
                    </a:lnTo>
                    <a:lnTo>
                      <a:pt x="632" y="271"/>
                    </a:lnTo>
                    <a:lnTo>
                      <a:pt x="632" y="269"/>
                    </a:lnTo>
                    <a:lnTo>
                      <a:pt x="632" y="266"/>
                    </a:lnTo>
                    <a:lnTo>
                      <a:pt x="634" y="266"/>
                    </a:lnTo>
                    <a:lnTo>
                      <a:pt x="634" y="264"/>
                    </a:lnTo>
                    <a:lnTo>
                      <a:pt x="634" y="261"/>
                    </a:lnTo>
                    <a:lnTo>
                      <a:pt x="634" y="259"/>
                    </a:lnTo>
                    <a:lnTo>
                      <a:pt x="636" y="259"/>
                    </a:lnTo>
                    <a:lnTo>
                      <a:pt x="636" y="257"/>
                    </a:lnTo>
                    <a:lnTo>
                      <a:pt x="636" y="255"/>
                    </a:lnTo>
                    <a:lnTo>
                      <a:pt x="636" y="252"/>
                    </a:lnTo>
                    <a:lnTo>
                      <a:pt x="636" y="250"/>
                    </a:lnTo>
                    <a:lnTo>
                      <a:pt x="638" y="248"/>
                    </a:lnTo>
                    <a:lnTo>
                      <a:pt x="638" y="245"/>
                    </a:lnTo>
                    <a:lnTo>
                      <a:pt x="638" y="243"/>
                    </a:lnTo>
                    <a:lnTo>
                      <a:pt x="638" y="241"/>
                    </a:lnTo>
                    <a:lnTo>
                      <a:pt x="640" y="238"/>
                    </a:lnTo>
                    <a:lnTo>
                      <a:pt x="640" y="236"/>
                    </a:lnTo>
                    <a:lnTo>
                      <a:pt x="643" y="234"/>
                    </a:lnTo>
                    <a:lnTo>
                      <a:pt x="645" y="231"/>
                    </a:lnTo>
                    <a:lnTo>
                      <a:pt x="647" y="229"/>
                    </a:lnTo>
                    <a:lnTo>
                      <a:pt x="649" y="227"/>
                    </a:lnTo>
                    <a:lnTo>
                      <a:pt x="649" y="225"/>
                    </a:lnTo>
                    <a:lnTo>
                      <a:pt x="651" y="225"/>
                    </a:lnTo>
                    <a:lnTo>
                      <a:pt x="653" y="222"/>
                    </a:lnTo>
                    <a:lnTo>
                      <a:pt x="656" y="222"/>
                    </a:lnTo>
                    <a:lnTo>
                      <a:pt x="656" y="220"/>
                    </a:lnTo>
                    <a:lnTo>
                      <a:pt x="658" y="220"/>
                    </a:lnTo>
                    <a:lnTo>
                      <a:pt x="658" y="217"/>
                    </a:lnTo>
                    <a:lnTo>
                      <a:pt x="660" y="217"/>
                    </a:lnTo>
                    <a:lnTo>
                      <a:pt x="662" y="217"/>
                    </a:lnTo>
                    <a:lnTo>
                      <a:pt x="662" y="215"/>
                    </a:lnTo>
                    <a:lnTo>
                      <a:pt x="664" y="217"/>
                    </a:lnTo>
                    <a:lnTo>
                      <a:pt x="667" y="217"/>
                    </a:lnTo>
                    <a:lnTo>
                      <a:pt x="667" y="220"/>
                    </a:lnTo>
                    <a:lnTo>
                      <a:pt x="668" y="222"/>
                    </a:lnTo>
                    <a:lnTo>
                      <a:pt x="671" y="225"/>
                    </a:lnTo>
                    <a:lnTo>
                      <a:pt x="673" y="225"/>
                    </a:lnTo>
                    <a:lnTo>
                      <a:pt x="673" y="222"/>
                    </a:lnTo>
                    <a:lnTo>
                      <a:pt x="673" y="220"/>
                    </a:lnTo>
                    <a:lnTo>
                      <a:pt x="673" y="217"/>
                    </a:lnTo>
                    <a:lnTo>
                      <a:pt x="673" y="215"/>
                    </a:lnTo>
                    <a:lnTo>
                      <a:pt x="673" y="213"/>
                    </a:lnTo>
                    <a:lnTo>
                      <a:pt x="671" y="211"/>
                    </a:lnTo>
                    <a:lnTo>
                      <a:pt x="671" y="208"/>
                    </a:lnTo>
                    <a:lnTo>
                      <a:pt x="671" y="206"/>
                    </a:lnTo>
                    <a:lnTo>
                      <a:pt x="668" y="204"/>
                    </a:lnTo>
                    <a:lnTo>
                      <a:pt x="668" y="201"/>
                    </a:lnTo>
                    <a:lnTo>
                      <a:pt x="671" y="201"/>
                    </a:lnTo>
                    <a:lnTo>
                      <a:pt x="673" y="199"/>
                    </a:lnTo>
                    <a:lnTo>
                      <a:pt x="673" y="197"/>
                    </a:lnTo>
                    <a:lnTo>
                      <a:pt x="671" y="197"/>
                    </a:lnTo>
                    <a:lnTo>
                      <a:pt x="671" y="194"/>
                    </a:lnTo>
                    <a:lnTo>
                      <a:pt x="668" y="194"/>
                    </a:lnTo>
                    <a:lnTo>
                      <a:pt x="667" y="194"/>
                    </a:lnTo>
                    <a:lnTo>
                      <a:pt x="664" y="194"/>
                    </a:lnTo>
                    <a:lnTo>
                      <a:pt x="662" y="194"/>
                    </a:lnTo>
                    <a:lnTo>
                      <a:pt x="660" y="194"/>
                    </a:lnTo>
                    <a:lnTo>
                      <a:pt x="658" y="194"/>
                    </a:lnTo>
                    <a:lnTo>
                      <a:pt x="656" y="194"/>
                    </a:lnTo>
                    <a:lnTo>
                      <a:pt x="656" y="192"/>
                    </a:lnTo>
                    <a:lnTo>
                      <a:pt x="653" y="192"/>
                    </a:lnTo>
                    <a:lnTo>
                      <a:pt x="651" y="192"/>
                    </a:lnTo>
                    <a:lnTo>
                      <a:pt x="651" y="190"/>
                    </a:lnTo>
                    <a:lnTo>
                      <a:pt x="649" y="190"/>
                    </a:lnTo>
                    <a:lnTo>
                      <a:pt x="649" y="187"/>
                    </a:lnTo>
                    <a:lnTo>
                      <a:pt x="647" y="187"/>
                    </a:lnTo>
                    <a:lnTo>
                      <a:pt x="647" y="185"/>
                    </a:lnTo>
                    <a:lnTo>
                      <a:pt x="645" y="185"/>
                    </a:lnTo>
                    <a:lnTo>
                      <a:pt x="645" y="183"/>
                    </a:lnTo>
                    <a:lnTo>
                      <a:pt x="643" y="183"/>
                    </a:lnTo>
                    <a:lnTo>
                      <a:pt x="643" y="181"/>
                    </a:lnTo>
                    <a:lnTo>
                      <a:pt x="640" y="181"/>
                    </a:lnTo>
                    <a:lnTo>
                      <a:pt x="640" y="178"/>
                    </a:lnTo>
                    <a:lnTo>
                      <a:pt x="638" y="176"/>
                    </a:lnTo>
                    <a:lnTo>
                      <a:pt x="638" y="173"/>
                    </a:lnTo>
                    <a:lnTo>
                      <a:pt x="636" y="171"/>
                    </a:lnTo>
                    <a:lnTo>
                      <a:pt x="636" y="169"/>
                    </a:lnTo>
                    <a:lnTo>
                      <a:pt x="636" y="167"/>
                    </a:lnTo>
                    <a:lnTo>
                      <a:pt x="634" y="167"/>
                    </a:lnTo>
                    <a:lnTo>
                      <a:pt x="634" y="164"/>
                    </a:lnTo>
                    <a:lnTo>
                      <a:pt x="634" y="162"/>
                    </a:lnTo>
                    <a:lnTo>
                      <a:pt x="634" y="159"/>
                    </a:lnTo>
                    <a:lnTo>
                      <a:pt x="632" y="157"/>
                    </a:lnTo>
                    <a:lnTo>
                      <a:pt x="634" y="155"/>
                    </a:lnTo>
                    <a:lnTo>
                      <a:pt x="634" y="153"/>
                    </a:lnTo>
                    <a:lnTo>
                      <a:pt x="634" y="150"/>
                    </a:lnTo>
                    <a:lnTo>
                      <a:pt x="634" y="148"/>
                    </a:lnTo>
                    <a:lnTo>
                      <a:pt x="636" y="148"/>
                    </a:lnTo>
                    <a:lnTo>
                      <a:pt x="638" y="146"/>
                    </a:lnTo>
                    <a:lnTo>
                      <a:pt x="638" y="143"/>
                    </a:lnTo>
                    <a:lnTo>
                      <a:pt x="640" y="143"/>
                    </a:lnTo>
                    <a:lnTo>
                      <a:pt x="640" y="141"/>
                    </a:lnTo>
                    <a:lnTo>
                      <a:pt x="643" y="141"/>
                    </a:lnTo>
                    <a:lnTo>
                      <a:pt x="645" y="141"/>
                    </a:lnTo>
                    <a:lnTo>
                      <a:pt x="645" y="139"/>
                    </a:lnTo>
                    <a:lnTo>
                      <a:pt x="647" y="139"/>
                    </a:lnTo>
                    <a:lnTo>
                      <a:pt x="647" y="136"/>
                    </a:lnTo>
                    <a:lnTo>
                      <a:pt x="649" y="136"/>
                    </a:lnTo>
                    <a:lnTo>
                      <a:pt x="651" y="134"/>
                    </a:lnTo>
                    <a:lnTo>
                      <a:pt x="653" y="134"/>
                    </a:lnTo>
                    <a:lnTo>
                      <a:pt x="656" y="132"/>
                    </a:lnTo>
                    <a:lnTo>
                      <a:pt x="658" y="132"/>
                    </a:lnTo>
                    <a:lnTo>
                      <a:pt x="658" y="129"/>
                    </a:lnTo>
                    <a:lnTo>
                      <a:pt x="660" y="129"/>
                    </a:lnTo>
                    <a:lnTo>
                      <a:pt x="662" y="127"/>
                    </a:lnTo>
                    <a:lnTo>
                      <a:pt x="664" y="125"/>
                    </a:lnTo>
                    <a:lnTo>
                      <a:pt x="664" y="123"/>
                    </a:lnTo>
                    <a:lnTo>
                      <a:pt x="667" y="120"/>
                    </a:lnTo>
                    <a:lnTo>
                      <a:pt x="667" y="118"/>
                    </a:lnTo>
                    <a:lnTo>
                      <a:pt x="668" y="115"/>
                    </a:lnTo>
                    <a:lnTo>
                      <a:pt x="668" y="114"/>
                    </a:lnTo>
                    <a:lnTo>
                      <a:pt x="671" y="111"/>
                    </a:lnTo>
                    <a:lnTo>
                      <a:pt x="671" y="109"/>
                    </a:lnTo>
                    <a:lnTo>
                      <a:pt x="673" y="109"/>
                    </a:lnTo>
                    <a:lnTo>
                      <a:pt x="673" y="106"/>
                    </a:lnTo>
                    <a:lnTo>
                      <a:pt x="675" y="104"/>
                    </a:lnTo>
                    <a:lnTo>
                      <a:pt x="677" y="104"/>
                    </a:lnTo>
                    <a:lnTo>
                      <a:pt x="677" y="102"/>
                    </a:lnTo>
                    <a:lnTo>
                      <a:pt x="679" y="102"/>
                    </a:lnTo>
                    <a:lnTo>
                      <a:pt x="679" y="100"/>
                    </a:lnTo>
                    <a:lnTo>
                      <a:pt x="681" y="100"/>
                    </a:lnTo>
                    <a:lnTo>
                      <a:pt x="684" y="97"/>
                    </a:lnTo>
                    <a:lnTo>
                      <a:pt x="686" y="95"/>
                    </a:lnTo>
                    <a:lnTo>
                      <a:pt x="688" y="92"/>
                    </a:lnTo>
                    <a:lnTo>
                      <a:pt x="690" y="90"/>
                    </a:lnTo>
                    <a:lnTo>
                      <a:pt x="692" y="88"/>
                    </a:lnTo>
                    <a:lnTo>
                      <a:pt x="694" y="86"/>
                    </a:lnTo>
                    <a:lnTo>
                      <a:pt x="697" y="86"/>
                    </a:lnTo>
                    <a:lnTo>
                      <a:pt x="697" y="88"/>
                    </a:lnTo>
                    <a:lnTo>
                      <a:pt x="699" y="88"/>
                    </a:lnTo>
                    <a:lnTo>
                      <a:pt x="701" y="88"/>
                    </a:lnTo>
                    <a:lnTo>
                      <a:pt x="701" y="90"/>
                    </a:lnTo>
                    <a:lnTo>
                      <a:pt x="701" y="92"/>
                    </a:lnTo>
                    <a:lnTo>
                      <a:pt x="703" y="95"/>
                    </a:lnTo>
                    <a:lnTo>
                      <a:pt x="703" y="97"/>
                    </a:lnTo>
                    <a:lnTo>
                      <a:pt x="705" y="100"/>
                    </a:lnTo>
                    <a:lnTo>
                      <a:pt x="708" y="102"/>
                    </a:lnTo>
                    <a:lnTo>
                      <a:pt x="709" y="102"/>
                    </a:lnTo>
                    <a:lnTo>
                      <a:pt x="709" y="104"/>
                    </a:lnTo>
                    <a:lnTo>
                      <a:pt x="712" y="104"/>
                    </a:lnTo>
                    <a:lnTo>
                      <a:pt x="714" y="106"/>
                    </a:lnTo>
                    <a:lnTo>
                      <a:pt x="716" y="106"/>
                    </a:lnTo>
                    <a:lnTo>
                      <a:pt x="716" y="109"/>
                    </a:lnTo>
                    <a:lnTo>
                      <a:pt x="718" y="109"/>
                    </a:lnTo>
                    <a:lnTo>
                      <a:pt x="720" y="111"/>
                    </a:lnTo>
                    <a:lnTo>
                      <a:pt x="722" y="114"/>
                    </a:lnTo>
                    <a:lnTo>
                      <a:pt x="725" y="115"/>
                    </a:lnTo>
                    <a:lnTo>
                      <a:pt x="725" y="118"/>
                    </a:lnTo>
                    <a:lnTo>
                      <a:pt x="727" y="120"/>
                    </a:lnTo>
                    <a:lnTo>
                      <a:pt x="727" y="123"/>
                    </a:lnTo>
                    <a:lnTo>
                      <a:pt x="727" y="125"/>
                    </a:lnTo>
                    <a:lnTo>
                      <a:pt x="729" y="127"/>
                    </a:lnTo>
                    <a:lnTo>
                      <a:pt x="729" y="129"/>
                    </a:lnTo>
                    <a:lnTo>
                      <a:pt x="729" y="132"/>
                    </a:lnTo>
                    <a:lnTo>
                      <a:pt x="729" y="134"/>
                    </a:lnTo>
                    <a:lnTo>
                      <a:pt x="727" y="136"/>
                    </a:lnTo>
                    <a:lnTo>
                      <a:pt x="727" y="139"/>
                    </a:lnTo>
                    <a:lnTo>
                      <a:pt x="727" y="141"/>
                    </a:lnTo>
                    <a:lnTo>
                      <a:pt x="727" y="143"/>
                    </a:lnTo>
                    <a:lnTo>
                      <a:pt x="725" y="143"/>
                    </a:lnTo>
                    <a:lnTo>
                      <a:pt x="725" y="146"/>
                    </a:lnTo>
                    <a:lnTo>
                      <a:pt x="725" y="148"/>
                    </a:lnTo>
                    <a:lnTo>
                      <a:pt x="725" y="150"/>
                    </a:lnTo>
                    <a:lnTo>
                      <a:pt x="725" y="153"/>
                    </a:lnTo>
                    <a:lnTo>
                      <a:pt x="725" y="155"/>
                    </a:lnTo>
                    <a:lnTo>
                      <a:pt x="725" y="157"/>
                    </a:lnTo>
                    <a:lnTo>
                      <a:pt x="727" y="159"/>
                    </a:lnTo>
                    <a:lnTo>
                      <a:pt x="727" y="162"/>
                    </a:lnTo>
                    <a:lnTo>
                      <a:pt x="729" y="162"/>
                    </a:lnTo>
                    <a:lnTo>
                      <a:pt x="729" y="164"/>
                    </a:lnTo>
                    <a:lnTo>
                      <a:pt x="729" y="167"/>
                    </a:lnTo>
                    <a:lnTo>
                      <a:pt x="727" y="176"/>
                    </a:lnTo>
                    <a:lnTo>
                      <a:pt x="731" y="185"/>
                    </a:lnTo>
                    <a:lnTo>
                      <a:pt x="731" y="187"/>
                    </a:lnTo>
                    <a:lnTo>
                      <a:pt x="733" y="187"/>
                    </a:lnTo>
                    <a:lnTo>
                      <a:pt x="733" y="190"/>
                    </a:lnTo>
                    <a:lnTo>
                      <a:pt x="736" y="192"/>
                    </a:lnTo>
                    <a:lnTo>
                      <a:pt x="736" y="194"/>
                    </a:lnTo>
                    <a:lnTo>
                      <a:pt x="736" y="197"/>
                    </a:lnTo>
                    <a:lnTo>
                      <a:pt x="736" y="199"/>
                    </a:lnTo>
                    <a:lnTo>
                      <a:pt x="738" y="199"/>
                    </a:lnTo>
                    <a:lnTo>
                      <a:pt x="738" y="201"/>
                    </a:lnTo>
                    <a:lnTo>
                      <a:pt x="740" y="201"/>
                    </a:lnTo>
                    <a:lnTo>
                      <a:pt x="742" y="204"/>
                    </a:lnTo>
                    <a:lnTo>
                      <a:pt x="744" y="204"/>
                    </a:lnTo>
                    <a:lnTo>
                      <a:pt x="746" y="204"/>
                    </a:lnTo>
                    <a:lnTo>
                      <a:pt x="749" y="204"/>
                    </a:lnTo>
                    <a:lnTo>
                      <a:pt x="751" y="204"/>
                    </a:lnTo>
                    <a:lnTo>
                      <a:pt x="753" y="206"/>
                    </a:lnTo>
                    <a:lnTo>
                      <a:pt x="755" y="206"/>
                    </a:lnTo>
                    <a:lnTo>
                      <a:pt x="757" y="208"/>
                    </a:lnTo>
                    <a:lnTo>
                      <a:pt x="759" y="208"/>
                    </a:lnTo>
                    <a:lnTo>
                      <a:pt x="759" y="206"/>
                    </a:lnTo>
                    <a:lnTo>
                      <a:pt x="759" y="204"/>
                    </a:lnTo>
                    <a:lnTo>
                      <a:pt x="762" y="201"/>
                    </a:lnTo>
                    <a:lnTo>
                      <a:pt x="762" y="199"/>
                    </a:lnTo>
                    <a:lnTo>
                      <a:pt x="762" y="197"/>
                    </a:lnTo>
                    <a:lnTo>
                      <a:pt x="762" y="194"/>
                    </a:lnTo>
                    <a:lnTo>
                      <a:pt x="762" y="192"/>
                    </a:lnTo>
                    <a:lnTo>
                      <a:pt x="762" y="190"/>
                    </a:lnTo>
                    <a:lnTo>
                      <a:pt x="762" y="187"/>
                    </a:lnTo>
                    <a:lnTo>
                      <a:pt x="762" y="185"/>
                    </a:lnTo>
                    <a:lnTo>
                      <a:pt x="762" y="183"/>
                    </a:lnTo>
                    <a:lnTo>
                      <a:pt x="762" y="181"/>
                    </a:lnTo>
                    <a:lnTo>
                      <a:pt x="762" y="178"/>
                    </a:lnTo>
                    <a:lnTo>
                      <a:pt x="763" y="178"/>
                    </a:lnTo>
                    <a:lnTo>
                      <a:pt x="763" y="176"/>
                    </a:lnTo>
                    <a:lnTo>
                      <a:pt x="763" y="173"/>
                    </a:lnTo>
                    <a:lnTo>
                      <a:pt x="763" y="171"/>
                    </a:lnTo>
                    <a:lnTo>
                      <a:pt x="763" y="169"/>
                    </a:lnTo>
                    <a:lnTo>
                      <a:pt x="766" y="167"/>
                    </a:lnTo>
                    <a:lnTo>
                      <a:pt x="766" y="164"/>
                    </a:lnTo>
                    <a:lnTo>
                      <a:pt x="766" y="162"/>
                    </a:lnTo>
                    <a:lnTo>
                      <a:pt x="766" y="159"/>
                    </a:lnTo>
                    <a:lnTo>
                      <a:pt x="768" y="159"/>
                    </a:lnTo>
                    <a:lnTo>
                      <a:pt x="768" y="157"/>
                    </a:lnTo>
                    <a:lnTo>
                      <a:pt x="773" y="157"/>
                    </a:lnTo>
                    <a:lnTo>
                      <a:pt x="774" y="155"/>
                    </a:lnTo>
                    <a:lnTo>
                      <a:pt x="774" y="153"/>
                    </a:lnTo>
                    <a:lnTo>
                      <a:pt x="777" y="153"/>
                    </a:lnTo>
                    <a:lnTo>
                      <a:pt x="779" y="153"/>
                    </a:lnTo>
                    <a:lnTo>
                      <a:pt x="779" y="155"/>
                    </a:lnTo>
                    <a:lnTo>
                      <a:pt x="779" y="157"/>
                    </a:lnTo>
                    <a:lnTo>
                      <a:pt x="779" y="159"/>
                    </a:lnTo>
                    <a:lnTo>
                      <a:pt x="779" y="162"/>
                    </a:lnTo>
                    <a:lnTo>
                      <a:pt x="777" y="162"/>
                    </a:lnTo>
                    <a:lnTo>
                      <a:pt x="777" y="164"/>
                    </a:lnTo>
                    <a:lnTo>
                      <a:pt x="777" y="167"/>
                    </a:lnTo>
                    <a:lnTo>
                      <a:pt x="777" y="169"/>
                    </a:lnTo>
                    <a:lnTo>
                      <a:pt x="774" y="171"/>
                    </a:lnTo>
                    <a:lnTo>
                      <a:pt x="774" y="173"/>
                    </a:lnTo>
                    <a:lnTo>
                      <a:pt x="774" y="176"/>
                    </a:lnTo>
                    <a:lnTo>
                      <a:pt x="773" y="176"/>
                    </a:lnTo>
                    <a:lnTo>
                      <a:pt x="773" y="178"/>
                    </a:lnTo>
                    <a:lnTo>
                      <a:pt x="773" y="181"/>
                    </a:lnTo>
                    <a:lnTo>
                      <a:pt x="770" y="183"/>
                    </a:lnTo>
                    <a:lnTo>
                      <a:pt x="770" y="185"/>
                    </a:lnTo>
                    <a:lnTo>
                      <a:pt x="770" y="187"/>
                    </a:lnTo>
                    <a:lnTo>
                      <a:pt x="770" y="190"/>
                    </a:lnTo>
                    <a:lnTo>
                      <a:pt x="768" y="190"/>
                    </a:lnTo>
                    <a:lnTo>
                      <a:pt x="768" y="192"/>
                    </a:lnTo>
                    <a:lnTo>
                      <a:pt x="768" y="194"/>
                    </a:lnTo>
                    <a:lnTo>
                      <a:pt x="768" y="197"/>
                    </a:lnTo>
                    <a:lnTo>
                      <a:pt x="766" y="199"/>
                    </a:lnTo>
                    <a:lnTo>
                      <a:pt x="766" y="201"/>
                    </a:lnTo>
                    <a:lnTo>
                      <a:pt x="768" y="204"/>
                    </a:lnTo>
                    <a:lnTo>
                      <a:pt x="768" y="201"/>
                    </a:lnTo>
                    <a:lnTo>
                      <a:pt x="770" y="201"/>
                    </a:lnTo>
                    <a:lnTo>
                      <a:pt x="770" y="199"/>
                    </a:lnTo>
                    <a:lnTo>
                      <a:pt x="773" y="197"/>
                    </a:lnTo>
                    <a:lnTo>
                      <a:pt x="773" y="194"/>
                    </a:lnTo>
                    <a:lnTo>
                      <a:pt x="774" y="192"/>
                    </a:lnTo>
                    <a:lnTo>
                      <a:pt x="774" y="190"/>
                    </a:lnTo>
                    <a:lnTo>
                      <a:pt x="774" y="187"/>
                    </a:lnTo>
                    <a:lnTo>
                      <a:pt x="777" y="187"/>
                    </a:lnTo>
                    <a:lnTo>
                      <a:pt x="777" y="185"/>
                    </a:lnTo>
                    <a:lnTo>
                      <a:pt x="777" y="183"/>
                    </a:lnTo>
                    <a:lnTo>
                      <a:pt x="777" y="181"/>
                    </a:lnTo>
                    <a:lnTo>
                      <a:pt x="779" y="178"/>
                    </a:lnTo>
                    <a:lnTo>
                      <a:pt x="779" y="176"/>
                    </a:lnTo>
                    <a:lnTo>
                      <a:pt x="779" y="173"/>
                    </a:lnTo>
                    <a:lnTo>
                      <a:pt x="781" y="171"/>
                    </a:lnTo>
                    <a:lnTo>
                      <a:pt x="781" y="169"/>
                    </a:lnTo>
                    <a:lnTo>
                      <a:pt x="783" y="167"/>
                    </a:lnTo>
                    <a:lnTo>
                      <a:pt x="783" y="164"/>
                    </a:lnTo>
                    <a:lnTo>
                      <a:pt x="783" y="162"/>
                    </a:lnTo>
                    <a:lnTo>
                      <a:pt x="785" y="162"/>
                    </a:lnTo>
                    <a:lnTo>
                      <a:pt x="787" y="162"/>
                    </a:lnTo>
                    <a:lnTo>
                      <a:pt x="790" y="164"/>
                    </a:lnTo>
                    <a:lnTo>
                      <a:pt x="792" y="164"/>
                    </a:lnTo>
                    <a:lnTo>
                      <a:pt x="794" y="164"/>
                    </a:lnTo>
                    <a:lnTo>
                      <a:pt x="796" y="164"/>
                    </a:lnTo>
                    <a:lnTo>
                      <a:pt x="796" y="162"/>
                    </a:lnTo>
                    <a:lnTo>
                      <a:pt x="798" y="159"/>
                    </a:lnTo>
                    <a:lnTo>
                      <a:pt x="800" y="159"/>
                    </a:lnTo>
                    <a:lnTo>
                      <a:pt x="800" y="157"/>
                    </a:lnTo>
                    <a:lnTo>
                      <a:pt x="803" y="155"/>
                    </a:lnTo>
                    <a:lnTo>
                      <a:pt x="805" y="155"/>
                    </a:lnTo>
                    <a:lnTo>
                      <a:pt x="805" y="153"/>
                    </a:lnTo>
                    <a:lnTo>
                      <a:pt x="807" y="153"/>
                    </a:lnTo>
                    <a:lnTo>
                      <a:pt x="809" y="150"/>
                    </a:lnTo>
                    <a:lnTo>
                      <a:pt x="809" y="148"/>
                    </a:lnTo>
                    <a:lnTo>
                      <a:pt x="811" y="148"/>
                    </a:lnTo>
                    <a:lnTo>
                      <a:pt x="814" y="146"/>
                    </a:lnTo>
                    <a:lnTo>
                      <a:pt x="816" y="143"/>
                    </a:lnTo>
                    <a:lnTo>
                      <a:pt x="818" y="141"/>
                    </a:lnTo>
                    <a:lnTo>
                      <a:pt x="820" y="139"/>
                    </a:lnTo>
                    <a:lnTo>
                      <a:pt x="822" y="136"/>
                    </a:lnTo>
                    <a:lnTo>
                      <a:pt x="824" y="134"/>
                    </a:lnTo>
                    <a:lnTo>
                      <a:pt x="827" y="134"/>
                    </a:lnTo>
                    <a:lnTo>
                      <a:pt x="828" y="132"/>
                    </a:lnTo>
                    <a:lnTo>
                      <a:pt x="831" y="132"/>
                    </a:lnTo>
                    <a:lnTo>
                      <a:pt x="831" y="134"/>
                    </a:lnTo>
                    <a:lnTo>
                      <a:pt x="831" y="136"/>
                    </a:lnTo>
                    <a:lnTo>
                      <a:pt x="831" y="139"/>
                    </a:lnTo>
                    <a:lnTo>
                      <a:pt x="828" y="139"/>
                    </a:lnTo>
                    <a:lnTo>
                      <a:pt x="828" y="141"/>
                    </a:lnTo>
                    <a:lnTo>
                      <a:pt x="828" y="143"/>
                    </a:lnTo>
                    <a:lnTo>
                      <a:pt x="827" y="143"/>
                    </a:lnTo>
                    <a:lnTo>
                      <a:pt x="827" y="146"/>
                    </a:lnTo>
                    <a:lnTo>
                      <a:pt x="827" y="148"/>
                    </a:lnTo>
                    <a:lnTo>
                      <a:pt x="824" y="148"/>
                    </a:lnTo>
                    <a:lnTo>
                      <a:pt x="824" y="150"/>
                    </a:lnTo>
                    <a:lnTo>
                      <a:pt x="824" y="153"/>
                    </a:lnTo>
                    <a:lnTo>
                      <a:pt x="822" y="153"/>
                    </a:lnTo>
                    <a:lnTo>
                      <a:pt x="822" y="155"/>
                    </a:lnTo>
                    <a:lnTo>
                      <a:pt x="820" y="157"/>
                    </a:lnTo>
                    <a:lnTo>
                      <a:pt x="820" y="159"/>
                    </a:lnTo>
                    <a:lnTo>
                      <a:pt x="820" y="162"/>
                    </a:lnTo>
                    <a:lnTo>
                      <a:pt x="818" y="164"/>
                    </a:lnTo>
                    <a:lnTo>
                      <a:pt x="818" y="167"/>
                    </a:lnTo>
                    <a:lnTo>
                      <a:pt x="816" y="169"/>
                    </a:lnTo>
                    <a:lnTo>
                      <a:pt x="816" y="171"/>
                    </a:lnTo>
                    <a:lnTo>
                      <a:pt x="816" y="173"/>
                    </a:lnTo>
                    <a:lnTo>
                      <a:pt x="816" y="176"/>
                    </a:lnTo>
                    <a:lnTo>
                      <a:pt x="818" y="176"/>
                    </a:lnTo>
                    <a:lnTo>
                      <a:pt x="820" y="173"/>
                    </a:lnTo>
                    <a:lnTo>
                      <a:pt x="820" y="171"/>
                    </a:lnTo>
                    <a:lnTo>
                      <a:pt x="822" y="171"/>
                    </a:lnTo>
                    <a:lnTo>
                      <a:pt x="822" y="169"/>
                    </a:lnTo>
                    <a:lnTo>
                      <a:pt x="824" y="167"/>
                    </a:lnTo>
                    <a:lnTo>
                      <a:pt x="824" y="164"/>
                    </a:lnTo>
                    <a:lnTo>
                      <a:pt x="827" y="162"/>
                    </a:lnTo>
                    <a:lnTo>
                      <a:pt x="827" y="159"/>
                    </a:lnTo>
                    <a:lnTo>
                      <a:pt x="828" y="157"/>
                    </a:lnTo>
                    <a:lnTo>
                      <a:pt x="831" y="159"/>
                    </a:lnTo>
                    <a:lnTo>
                      <a:pt x="831" y="162"/>
                    </a:lnTo>
                    <a:lnTo>
                      <a:pt x="831" y="164"/>
                    </a:lnTo>
                    <a:lnTo>
                      <a:pt x="833" y="164"/>
                    </a:lnTo>
                    <a:lnTo>
                      <a:pt x="833" y="167"/>
                    </a:lnTo>
                    <a:lnTo>
                      <a:pt x="833" y="169"/>
                    </a:lnTo>
                    <a:lnTo>
                      <a:pt x="833" y="171"/>
                    </a:lnTo>
                    <a:lnTo>
                      <a:pt x="831" y="173"/>
                    </a:lnTo>
                    <a:lnTo>
                      <a:pt x="831" y="176"/>
                    </a:lnTo>
                    <a:lnTo>
                      <a:pt x="831" y="178"/>
                    </a:lnTo>
                    <a:lnTo>
                      <a:pt x="831" y="181"/>
                    </a:lnTo>
                    <a:lnTo>
                      <a:pt x="831" y="183"/>
                    </a:lnTo>
                    <a:lnTo>
                      <a:pt x="831" y="185"/>
                    </a:lnTo>
                    <a:lnTo>
                      <a:pt x="831" y="187"/>
                    </a:lnTo>
                    <a:lnTo>
                      <a:pt x="831" y="190"/>
                    </a:lnTo>
                    <a:lnTo>
                      <a:pt x="831" y="192"/>
                    </a:lnTo>
                    <a:lnTo>
                      <a:pt x="828" y="194"/>
                    </a:lnTo>
                    <a:lnTo>
                      <a:pt x="828" y="197"/>
                    </a:lnTo>
                    <a:lnTo>
                      <a:pt x="828" y="199"/>
                    </a:lnTo>
                    <a:lnTo>
                      <a:pt x="828" y="201"/>
                    </a:lnTo>
                    <a:lnTo>
                      <a:pt x="828" y="204"/>
                    </a:lnTo>
                    <a:lnTo>
                      <a:pt x="828" y="206"/>
                    </a:lnTo>
                    <a:lnTo>
                      <a:pt x="828" y="208"/>
                    </a:lnTo>
                    <a:lnTo>
                      <a:pt x="828" y="211"/>
                    </a:lnTo>
                    <a:lnTo>
                      <a:pt x="828" y="213"/>
                    </a:lnTo>
                    <a:lnTo>
                      <a:pt x="828" y="215"/>
                    </a:lnTo>
                    <a:lnTo>
                      <a:pt x="828" y="220"/>
                    </a:lnTo>
                    <a:lnTo>
                      <a:pt x="828" y="222"/>
                    </a:lnTo>
                    <a:lnTo>
                      <a:pt x="828" y="225"/>
                    </a:lnTo>
                    <a:lnTo>
                      <a:pt x="828" y="227"/>
                    </a:lnTo>
                    <a:lnTo>
                      <a:pt x="828" y="231"/>
                    </a:lnTo>
                    <a:lnTo>
                      <a:pt x="828" y="234"/>
                    </a:lnTo>
                    <a:lnTo>
                      <a:pt x="828" y="236"/>
                    </a:lnTo>
                    <a:lnTo>
                      <a:pt x="828" y="238"/>
                    </a:lnTo>
                    <a:lnTo>
                      <a:pt x="831" y="243"/>
                    </a:lnTo>
                    <a:lnTo>
                      <a:pt x="837" y="241"/>
                    </a:lnTo>
                    <a:lnTo>
                      <a:pt x="839" y="238"/>
                    </a:lnTo>
                    <a:lnTo>
                      <a:pt x="842" y="236"/>
                    </a:lnTo>
                    <a:lnTo>
                      <a:pt x="844" y="234"/>
                    </a:lnTo>
                    <a:lnTo>
                      <a:pt x="846" y="234"/>
                    </a:lnTo>
                    <a:lnTo>
                      <a:pt x="848" y="231"/>
                    </a:lnTo>
                    <a:lnTo>
                      <a:pt x="848" y="229"/>
                    </a:lnTo>
                    <a:lnTo>
                      <a:pt x="850" y="229"/>
                    </a:lnTo>
                    <a:lnTo>
                      <a:pt x="850" y="227"/>
                    </a:lnTo>
                    <a:lnTo>
                      <a:pt x="852" y="227"/>
                    </a:lnTo>
                    <a:lnTo>
                      <a:pt x="852" y="225"/>
                    </a:lnTo>
                    <a:lnTo>
                      <a:pt x="855" y="222"/>
                    </a:lnTo>
                    <a:lnTo>
                      <a:pt x="857" y="222"/>
                    </a:lnTo>
                    <a:lnTo>
                      <a:pt x="857" y="225"/>
                    </a:lnTo>
                    <a:lnTo>
                      <a:pt x="857" y="227"/>
                    </a:lnTo>
                    <a:lnTo>
                      <a:pt x="857" y="229"/>
                    </a:lnTo>
                    <a:lnTo>
                      <a:pt x="857" y="231"/>
                    </a:lnTo>
                    <a:lnTo>
                      <a:pt x="857" y="234"/>
                    </a:lnTo>
                    <a:lnTo>
                      <a:pt x="857" y="236"/>
                    </a:lnTo>
                    <a:lnTo>
                      <a:pt x="857" y="238"/>
                    </a:lnTo>
                    <a:lnTo>
                      <a:pt x="855" y="238"/>
                    </a:lnTo>
                    <a:lnTo>
                      <a:pt x="857" y="241"/>
                    </a:lnTo>
                    <a:lnTo>
                      <a:pt x="857" y="243"/>
                    </a:lnTo>
                    <a:lnTo>
                      <a:pt x="857" y="245"/>
                    </a:lnTo>
                    <a:lnTo>
                      <a:pt x="859" y="245"/>
                    </a:lnTo>
                    <a:lnTo>
                      <a:pt x="859" y="248"/>
                    </a:lnTo>
                    <a:lnTo>
                      <a:pt x="859" y="245"/>
                    </a:lnTo>
                    <a:lnTo>
                      <a:pt x="861" y="243"/>
                    </a:lnTo>
                    <a:lnTo>
                      <a:pt x="863" y="241"/>
                    </a:lnTo>
                    <a:lnTo>
                      <a:pt x="863" y="238"/>
                    </a:lnTo>
                    <a:lnTo>
                      <a:pt x="863" y="236"/>
                    </a:lnTo>
                    <a:lnTo>
                      <a:pt x="863" y="234"/>
                    </a:lnTo>
                    <a:lnTo>
                      <a:pt x="863" y="231"/>
                    </a:lnTo>
                    <a:lnTo>
                      <a:pt x="863" y="229"/>
                    </a:lnTo>
                    <a:lnTo>
                      <a:pt x="863" y="227"/>
                    </a:lnTo>
                    <a:lnTo>
                      <a:pt x="865" y="225"/>
                    </a:lnTo>
                    <a:lnTo>
                      <a:pt x="868" y="225"/>
                    </a:lnTo>
                    <a:lnTo>
                      <a:pt x="870" y="225"/>
                    </a:lnTo>
                    <a:lnTo>
                      <a:pt x="872" y="225"/>
                    </a:lnTo>
                    <a:lnTo>
                      <a:pt x="874" y="227"/>
                    </a:lnTo>
                    <a:lnTo>
                      <a:pt x="876" y="227"/>
                    </a:lnTo>
                    <a:lnTo>
                      <a:pt x="876" y="229"/>
                    </a:lnTo>
                    <a:lnTo>
                      <a:pt x="878" y="229"/>
                    </a:lnTo>
                    <a:lnTo>
                      <a:pt x="878" y="231"/>
                    </a:lnTo>
                    <a:lnTo>
                      <a:pt x="881" y="234"/>
                    </a:lnTo>
                    <a:lnTo>
                      <a:pt x="881" y="236"/>
                    </a:lnTo>
                    <a:lnTo>
                      <a:pt x="883" y="236"/>
                    </a:lnTo>
                    <a:lnTo>
                      <a:pt x="883" y="238"/>
                    </a:lnTo>
                    <a:lnTo>
                      <a:pt x="883" y="241"/>
                    </a:lnTo>
                    <a:lnTo>
                      <a:pt x="883" y="243"/>
                    </a:lnTo>
                    <a:lnTo>
                      <a:pt x="885" y="245"/>
                    </a:lnTo>
                    <a:lnTo>
                      <a:pt x="885" y="248"/>
                    </a:lnTo>
                    <a:lnTo>
                      <a:pt x="887" y="245"/>
                    </a:lnTo>
                    <a:lnTo>
                      <a:pt x="889" y="243"/>
                    </a:lnTo>
                    <a:lnTo>
                      <a:pt x="892" y="241"/>
                    </a:lnTo>
                    <a:lnTo>
                      <a:pt x="892" y="238"/>
                    </a:lnTo>
                    <a:lnTo>
                      <a:pt x="893" y="236"/>
                    </a:lnTo>
                    <a:lnTo>
                      <a:pt x="893" y="234"/>
                    </a:lnTo>
                    <a:lnTo>
                      <a:pt x="896" y="234"/>
                    </a:lnTo>
                    <a:lnTo>
                      <a:pt x="896" y="231"/>
                    </a:lnTo>
                    <a:lnTo>
                      <a:pt x="898" y="231"/>
                    </a:lnTo>
                    <a:lnTo>
                      <a:pt x="900" y="231"/>
                    </a:lnTo>
                    <a:lnTo>
                      <a:pt x="902" y="231"/>
                    </a:lnTo>
                    <a:lnTo>
                      <a:pt x="904" y="231"/>
                    </a:lnTo>
                    <a:lnTo>
                      <a:pt x="904" y="234"/>
                    </a:lnTo>
                    <a:lnTo>
                      <a:pt x="906" y="234"/>
                    </a:lnTo>
                    <a:lnTo>
                      <a:pt x="909" y="231"/>
                    </a:lnTo>
                    <a:lnTo>
                      <a:pt x="911" y="231"/>
                    </a:lnTo>
                    <a:lnTo>
                      <a:pt x="913" y="231"/>
                    </a:lnTo>
                    <a:lnTo>
                      <a:pt x="915" y="231"/>
                    </a:lnTo>
                    <a:lnTo>
                      <a:pt x="915" y="229"/>
                    </a:lnTo>
                    <a:lnTo>
                      <a:pt x="917" y="229"/>
                    </a:lnTo>
                    <a:lnTo>
                      <a:pt x="920" y="229"/>
                    </a:lnTo>
                    <a:lnTo>
                      <a:pt x="922" y="229"/>
                    </a:lnTo>
                    <a:lnTo>
                      <a:pt x="924" y="229"/>
                    </a:lnTo>
                    <a:lnTo>
                      <a:pt x="926" y="229"/>
                    </a:lnTo>
                    <a:lnTo>
                      <a:pt x="928" y="229"/>
                    </a:lnTo>
                    <a:lnTo>
                      <a:pt x="930" y="229"/>
                    </a:lnTo>
                    <a:lnTo>
                      <a:pt x="930" y="227"/>
                    </a:lnTo>
                    <a:lnTo>
                      <a:pt x="933" y="227"/>
                    </a:lnTo>
                    <a:lnTo>
                      <a:pt x="934" y="227"/>
                    </a:lnTo>
                    <a:lnTo>
                      <a:pt x="937" y="227"/>
                    </a:lnTo>
                    <a:lnTo>
                      <a:pt x="939" y="227"/>
                    </a:lnTo>
                    <a:lnTo>
                      <a:pt x="941" y="225"/>
                    </a:lnTo>
                    <a:lnTo>
                      <a:pt x="943" y="222"/>
                    </a:lnTo>
                    <a:lnTo>
                      <a:pt x="945" y="220"/>
                    </a:lnTo>
                    <a:lnTo>
                      <a:pt x="947" y="220"/>
                    </a:lnTo>
                    <a:lnTo>
                      <a:pt x="947" y="217"/>
                    </a:lnTo>
                    <a:lnTo>
                      <a:pt x="947" y="215"/>
                    </a:lnTo>
                    <a:lnTo>
                      <a:pt x="950" y="213"/>
                    </a:lnTo>
                    <a:lnTo>
                      <a:pt x="952" y="213"/>
                    </a:lnTo>
                    <a:lnTo>
                      <a:pt x="1021" y="271"/>
                    </a:lnTo>
                    <a:lnTo>
                      <a:pt x="630" y="27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Freeform 37"/>
              <p:cNvSpPr>
                <a:spLocks/>
              </p:cNvSpPr>
              <p:nvPr/>
            </p:nvSpPr>
            <p:spPr bwMode="auto">
              <a:xfrm>
                <a:off x="2006" y="2762"/>
                <a:ext cx="336" cy="333"/>
              </a:xfrm>
              <a:custGeom>
                <a:avLst/>
                <a:gdLst>
                  <a:gd name="T0" fmla="*/ 2147483647 w 235"/>
                  <a:gd name="T1" fmla="*/ 1086886876 h 250"/>
                  <a:gd name="T2" fmla="*/ 2147483647 w 235"/>
                  <a:gd name="T3" fmla="*/ 1149802265 h 250"/>
                  <a:gd name="T4" fmla="*/ 2147483647 w 235"/>
                  <a:gd name="T5" fmla="*/ 1192297196 h 250"/>
                  <a:gd name="T6" fmla="*/ 2147483647 w 235"/>
                  <a:gd name="T7" fmla="*/ 1275255966 h 250"/>
                  <a:gd name="T8" fmla="*/ 2147483647 w 235"/>
                  <a:gd name="T9" fmla="*/ 1239187596 h 250"/>
                  <a:gd name="T10" fmla="*/ 2147483647 w 235"/>
                  <a:gd name="T11" fmla="*/ 1239187596 h 250"/>
                  <a:gd name="T12" fmla="*/ 2147483647 w 235"/>
                  <a:gd name="T13" fmla="*/ 1290976242 h 250"/>
                  <a:gd name="T14" fmla="*/ 2147483647 w 235"/>
                  <a:gd name="T15" fmla="*/ 1385565477 h 250"/>
                  <a:gd name="T16" fmla="*/ 2147483647 w 235"/>
                  <a:gd name="T17" fmla="*/ 1417407872 h 250"/>
                  <a:gd name="T18" fmla="*/ 2147483647 w 235"/>
                  <a:gd name="T19" fmla="*/ 1509036647 h 250"/>
                  <a:gd name="T20" fmla="*/ 2147483647 w 235"/>
                  <a:gd name="T21" fmla="*/ 1497544251 h 250"/>
                  <a:gd name="T22" fmla="*/ 2147483647 w 235"/>
                  <a:gd name="T23" fmla="*/ 1509036647 h 250"/>
                  <a:gd name="T24" fmla="*/ 2147483647 w 235"/>
                  <a:gd name="T25" fmla="*/ 1545199283 h 250"/>
                  <a:gd name="T26" fmla="*/ 2147483647 w 235"/>
                  <a:gd name="T27" fmla="*/ 1613290018 h 250"/>
                  <a:gd name="T28" fmla="*/ 2147483647 w 235"/>
                  <a:gd name="T29" fmla="*/ 1659379594 h 250"/>
                  <a:gd name="T30" fmla="*/ 2147483647 w 235"/>
                  <a:gd name="T31" fmla="*/ 1747081391 h 250"/>
                  <a:gd name="T32" fmla="*/ 2147483647 w 235"/>
                  <a:gd name="T33" fmla="*/ 1724042315 h 250"/>
                  <a:gd name="T34" fmla="*/ 2147483647 w 235"/>
                  <a:gd name="T35" fmla="*/ 1713208859 h 250"/>
                  <a:gd name="T36" fmla="*/ 2147483647 w 235"/>
                  <a:gd name="T37" fmla="*/ 1713208859 h 250"/>
                  <a:gd name="T38" fmla="*/ 2147483647 w 235"/>
                  <a:gd name="T39" fmla="*/ 1465759942 h 250"/>
                  <a:gd name="T40" fmla="*/ 2147483647 w 235"/>
                  <a:gd name="T41" fmla="*/ 1436693285 h 250"/>
                  <a:gd name="T42" fmla="*/ 2147483647 w 235"/>
                  <a:gd name="T43" fmla="*/ 1436693285 h 250"/>
                  <a:gd name="T44" fmla="*/ 2147483647 w 235"/>
                  <a:gd name="T45" fmla="*/ 1417407872 h 250"/>
                  <a:gd name="T46" fmla="*/ 2147483647 w 235"/>
                  <a:gd name="T47" fmla="*/ 1354826710 h 250"/>
                  <a:gd name="T48" fmla="*/ 2147483647 w 235"/>
                  <a:gd name="T49" fmla="*/ 1417407872 h 250"/>
                  <a:gd name="T50" fmla="*/ 2147483647 w 235"/>
                  <a:gd name="T51" fmla="*/ 1436693285 h 250"/>
                  <a:gd name="T52" fmla="*/ 2147483647 w 235"/>
                  <a:gd name="T53" fmla="*/ 1447734323 h 250"/>
                  <a:gd name="T54" fmla="*/ 2147483647 w 235"/>
                  <a:gd name="T55" fmla="*/ 1417407872 h 250"/>
                  <a:gd name="T56" fmla="*/ 2147483647 w 235"/>
                  <a:gd name="T57" fmla="*/ 1385565477 h 250"/>
                  <a:gd name="T58" fmla="*/ 2147483647 w 235"/>
                  <a:gd name="T59" fmla="*/ 1366074398 h 250"/>
                  <a:gd name="T60" fmla="*/ 2147483647 w 235"/>
                  <a:gd name="T61" fmla="*/ 1239187596 h 250"/>
                  <a:gd name="T62" fmla="*/ 0 w 235"/>
                  <a:gd name="T63" fmla="*/ 1173760237 h 250"/>
                  <a:gd name="T64" fmla="*/ 2147483647 w 235"/>
                  <a:gd name="T65" fmla="*/ 1078597761 h 250"/>
                  <a:gd name="T66" fmla="*/ 2147483647 w 235"/>
                  <a:gd name="T67" fmla="*/ 1005910636 h 250"/>
                  <a:gd name="T68" fmla="*/ 2147483647 w 235"/>
                  <a:gd name="T69" fmla="*/ 960461670 h 250"/>
                  <a:gd name="T70" fmla="*/ 2147483647 w 235"/>
                  <a:gd name="T71" fmla="*/ 977310337 h 250"/>
                  <a:gd name="T72" fmla="*/ 774503836 w 235"/>
                  <a:gd name="T73" fmla="*/ 941858059 h 250"/>
                  <a:gd name="T74" fmla="*/ 1583313361 w 235"/>
                  <a:gd name="T75" fmla="*/ 863215250 h 250"/>
                  <a:gd name="T76" fmla="*/ 2147483647 w 235"/>
                  <a:gd name="T77" fmla="*/ 766307818 h 250"/>
                  <a:gd name="T78" fmla="*/ 2147483647 w 235"/>
                  <a:gd name="T79" fmla="*/ 733716501 h 250"/>
                  <a:gd name="T80" fmla="*/ 2147483647 w 235"/>
                  <a:gd name="T81" fmla="*/ 682652496 h 250"/>
                  <a:gd name="T82" fmla="*/ 2147483647 w 235"/>
                  <a:gd name="T83" fmla="*/ 586293071 h 250"/>
                  <a:gd name="T84" fmla="*/ 2147483647 w 235"/>
                  <a:gd name="T85" fmla="*/ 672009960 h 250"/>
                  <a:gd name="T86" fmla="*/ 2147483647 w 235"/>
                  <a:gd name="T87" fmla="*/ 586293071 h 250"/>
                  <a:gd name="T88" fmla="*/ 2147483647 w 235"/>
                  <a:gd name="T89" fmla="*/ 473902116 h 250"/>
                  <a:gd name="T90" fmla="*/ 2147483647 w 235"/>
                  <a:gd name="T91" fmla="*/ 378762729 h 250"/>
                  <a:gd name="T92" fmla="*/ 2147483647 w 235"/>
                  <a:gd name="T93" fmla="*/ 259216872 h 250"/>
                  <a:gd name="T94" fmla="*/ 2147483647 w 235"/>
                  <a:gd name="T95" fmla="*/ 146101319 h 250"/>
                  <a:gd name="T96" fmla="*/ 2147483647 w 235"/>
                  <a:gd name="T97" fmla="*/ 46412637 h 250"/>
                  <a:gd name="T98" fmla="*/ 2147483647 w 235"/>
                  <a:gd name="T99" fmla="*/ 14744133 h 250"/>
                  <a:gd name="T100" fmla="*/ 2147483647 w 235"/>
                  <a:gd name="T101" fmla="*/ 0 h 250"/>
                  <a:gd name="T102" fmla="*/ 2147483647 w 235"/>
                  <a:gd name="T103" fmla="*/ 26159388 h 250"/>
                  <a:gd name="T104" fmla="*/ 2147483647 w 235"/>
                  <a:gd name="T105" fmla="*/ 127999295 h 250"/>
                  <a:gd name="T106" fmla="*/ 2147483647 w 235"/>
                  <a:gd name="T107" fmla="*/ 213480981 h 250"/>
                  <a:gd name="T108" fmla="*/ 2147483647 w 235"/>
                  <a:gd name="T109" fmla="*/ 99373424 h 250"/>
                  <a:gd name="T110" fmla="*/ 2147483647 w 235"/>
                  <a:gd name="T111" fmla="*/ 14744133 h 250"/>
                  <a:gd name="T112" fmla="*/ 2147483647 w 235"/>
                  <a:gd name="T113" fmla="*/ 99373424 h 250"/>
                  <a:gd name="T114" fmla="*/ 2147483647 w 235"/>
                  <a:gd name="T115" fmla="*/ 188158108 h 250"/>
                  <a:gd name="T116" fmla="*/ 2147483647 w 235"/>
                  <a:gd name="T117" fmla="*/ 312814502 h 250"/>
                  <a:gd name="T118" fmla="*/ 2147483647 w 235"/>
                  <a:gd name="T119" fmla="*/ 406412951 h 2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5"/>
                  <a:gd name="T181" fmla="*/ 0 h 250"/>
                  <a:gd name="T182" fmla="*/ 235 w 235"/>
                  <a:gd name="T183" fmla="*/ 250 h 25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5" h="250">
                    <a:moveTo>
                      <a:pt x="138" y="51"/>
                    </a:moveTo>
                    <a:lnTo>
                      <a:pt x="142" y="56"/>
                    </a:lnTo>
                    <a:lnTo>
                      <a:pt x="229" y="153"/>
                    </a:lnTo>
                    <a:lnTo>
                      <a:pt x="224" y="153"/>
                    </a:lnTo>
                    <a:lnTo>
                      <a:pt x="222" y="153"/>
                    </a:lnTo>
                    <a:lnTo>
                      <a:pt x="220" y="153"/>
                    </a:lnTo>
                    <a:lnTo>
                      <a:pt x="220" y="155"/>
                    </a:lnTo>
                    <a:lnTo>
                      <a:pt x="218" y="155"/>
                    </a:lnTo>
                    <a:lnTo>
                      <a:pt x="218" y="157"/>
                    </a:lnTo>
                    <a:lnTo>
                      <a:pt x="220" y="157"/>
                    </a:lnTo>
                    <a:lnTo>
                      <a:pt x="220" y="160"/>
                    </a:lnTo>
                    <a:lnTo>
                      <a:pt x="220" y="162"/>
                    </a:lnTo>
                    <a:lnTo>
                      <a:pt x="222" y="162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4" y="167"/>
                    </a:lnTo>
                    <a:lnTo>
                      <a:pt x="226" y="167"/>
                    </a:lnTo>
                    <a:lnTo>
                      <a:pt x="229" y="167"/>
                    </a:lnTo>
                    <a:lnTo>
                      <a:pt x="231" y="167"/>
                    </a:lnTo>
                    <a:lnTo>
                      <a:pt x="233" y="169"/>
                    </a:lnTo>
                    <a:lnTo>
                      <a:pt x="235" y="169"/>
                    </a:lnTo>
                    <a:lnTo>
                      <a:pt x="235" y="171"/>
                    </a:lnTo>
                    <a:lnTo>
                      <a:pt x="235" y="174"/>
                    </a:lnTo>
                    <a:lnTo>
                      <a:pt x="235" y="176"/>
                    </a:lnTo>
                    <a:lnTo>
                      <a:pt x="233" y="176"/>
                    </a:lnTo>
                    <a:lnTo>
                      <a:pt x="233" y="178"/>
                    </a:lnTo>
                    <a:lnTo>
                      <a:pt x="231" y="178"/>
                    </a:lnTo>
                    <a:lnTo>
                      <a:pt x="231" y="181"/>
                    </a:lnTo>
                    <a:lnTo>
                      <a:pt x="229" y="181"/>
                    </a:lnTo>
                    <a:lnTo>
                      <a:pt x="229" y="178"/>
                    </a:lnTo>
                    <a:lnTo>
                      <a:pt x="226" y="178"/>
                    </a:lnTo>
                    <a:lnTo>
                      <a:pt x="224" y="178"/>
                    </a:lnTo>
                    <a:lnTo>
                      <a:pt x="222" y="178"/>
                    </a:lnTo>
                    <a:lnTo>
                      <a:pt x="220" y="178"/>
                    </a:lnTo>
                    <a:lnTo>
                      <a:pt x="220" y="176"/>
                    </a:lnTo>
                    <a:lnTo>
                      <a:pt x="218" y="176"/>
                    </a:lnTo>
                    <a:lnTo>
                      <a:pt x="216" y="176"/>
                    </a:lnTo>
                    <a:lnTo>
                      <a:pt x="213" y="176"/>
                    </a:lnTo>
                    <a:lnTo>
                      <a:pt x="211" y="176"/>
                    </a:lnTo>
                    <a:lnTo>
                      <a:pt x="209" y="176"/>
                    </a:lnTo>
                    <a:lnTo>
                      <a:pt x="207" y="176"/>
                    </a:lnTo>
                    <a:lnTo>
                      <a:pt x="205" y="176"/>
                    </a:lnTo>
                    <a:lnTo>
                      <a:pt x="203" y="176"/>
                    </a:lnTo>
                    <a:lnTo>
                      <a:pt x="200" y="176"/>
                    </a:lnTo>
                    <a:lnTo>
                      <a:pt x="199" y="176"/>
                    </a:lnTo>
                    <a:lnTo>
                      <a:pt x="199" y="178"/>
                    </a:lnTo>
                    <a:lnTo>
                      <a:pt x="196" y="178"/>
                    </a:lnTo>
                    <a:lnTo>
                      <a:pt x="194" y="181"/>
                    </a:lnTo>
                    <a:lnTo>
                      <a:pt x="194" y="183"/>
                    </a:lnTo>
                    <a:lnTo>
                      <a:pt x="194" y="185"/>
                    </a:lnTo>
                    <a:lnTo>
                      <a:pt x="194" y="187"/>
                    </a:lnTo>
                    <a:lnTo>
                      <a:pt x="196" y="190"/>
                    </a:lnTo>
                    <a:lnTo>
                      <a:pt x="196" y="192"/>
                    </a:lnTo>
                    <a:lnTo>
                      <a:pt x="196" y="194"/>
                    </a:lnTo>
                    <a:lnTo>
                      <a:pt x="199" y="194"/>
                    </a:lnTo>
                    <a:lnTo>
                      <a:pt x="199" y="197"/>
                    </a:lnTo>
                    <a:lnTo>
                      <a:pt x="200" y="197"/>
                    </a:lnTo>
                    <a:lnTo>
                      <a:pt x="203" y="197"/>
                    </a:lnTo>
                    <a:lnTo>
                      <a:pt x="205" y="199"/>
                    </a:lnTo>
                    <a:lnTo>
                      <a:pt x="207" y="199"/>
                    </a:lnTo>
                    <a:lnTo>
                      <a:pt x="209" y="199"/>
                    </a:lnTo>
                    <a:lnTo>
                      <a:pt x="211" y="201"/>
                    </a:lnTo>
                    <a:lnTo>
                      <a:pt x="213" y="201"/>
                    </a:lnTo>
                    <a:lnTo>
                      <a:pt x="213" y="204"/>
                    </a:lnTo>
                    <a:lnTo>
                      <a:pt x="216" y="204"/>
                    </a:lnTo>
                    <a:lnTo>
                      <a:pt x="216" y="206"/>
                    </a:lnTo>
                    <a:lnTo>
                      <a:pt x="218" y="208"/>
                    </a:lnTo>
                    <a:lnTo>
                      <a:pt x="218" y="210"/>
                    </a:lnTo>
                    <a:lnTo>
                      <a:pt x="218" y="213"/>
                    </a:lnTo>
                    <a:lnTo>
                      <a:pt x="218" y="215"/>
                    </a:lnTo>
                    <a:lnTo>
                      <a:pt x="216" y="215"/>
                    </a:lnTo>
                    <a:lnTo>
                      <a:pt x="213" y="218"/>
                    </a:lnTo>
                    <a:lnTo>
                      <a:pt x="213" y="215"/>
                    </a:lnTo>
                    <a:lnTo>
                      <a:pt x="211" y="215"/>
                    </a:lnTo>
                    <a:lnTo>
                      <a:pt x="209" y="215"/>
                    </a:lnTo>
                    <a:lnTo>
                      <a:pt x="207" y="215"/>
                    </a:lnTo>
                    <a:lnTo>
                      <a:pt x="205" y="213"/>
                    </a:lnTo>
                    <a:lnTo>
                      <a:pt x="203" y="213"/>
                    </a:lnTo>
                    <a:lnTo>
                      <a:pt x="200" y="213"/>
                    </a:lnTo>
                    <a:lnTo>
                      <a:pt x="199" y="213"/>
                    </a:lnTo>
                    <a:lnTo>
                      <a:pt x="196" y="213"/>
                    </a:lnTo>
                    <a:lnTo>
                      <a:pt x="194" y="213"/>
                    </a:lnTo>
                    <a:lnTo>
                      <a:pt x="192" y="213"/>
                    </a:lnTo>
                    <a:lnTo>
                      <a:pt x="192" y="215"/>
                    </a:lnTo>
                    <a:lnTo>
                      <a:pt x="190" y="215"/>
                    </a:lnTo>
                    <a:lnTo>
                      <a:pt x="190" y="218"/>
                    </a:lnTo>
                    <a:lnTo>
                      <a:pt x="190" y="220"/>
                    </a:lnTo>
                    <a:lnTo>
                      <a:pt x="188" y="220"/>
                    </a:lnTo>
                    <a:lnTo>
                      <a:pt x="186" y="220"/>
                    </a:lnTo>
                    <a:lnTo>
                      <a:pt x="183" y="218"/>
                    </a:lnTo>
                    <a:lnTo>
                      <a:pt x="183" y="220"/>
                    </a:lnTo>
                    <a:lnTo>
                      <a:pt x="181" y="220"/>
                    </a:lnTo>
                    <a:lnTo>
                      <a:pt x="179" y="220"/>
                    </a:lnTo>
                    <a:lnTo>
                      <a:pt x="177" y="222"/>
                    </a:lnTo>
                    <a:lnTo>
                      <a:pt x="177" y="224"/>
                    </a:lnTo>
                    <a:lnTo>
                      <a:pt x="177" y="227"/>
                    </a:lnTo>
                    <a:lnTo>
                      <a:pt x="179" y="227"/>
                    </a:lnTo>
                    <a:lnTo>
                      <a:pt x="179" y="229"/>
                    </a:lnTo>
                    <a:lnTo>
                      <a:pt x="181" y="229"/>
                    </a:lnTo>
                    <a:lnTo>
                      <a:pt x="183" y="229"/>
                    </a:lnTo>
                    <a:lnTo>
                      <a:pt x="186" y="231"/>
                    </a:lnTo>
                    <a:lnTo>
                      <a:pt x="188" y="231"/>
                    </a:lnTo>
                    <a:lnTo>
                      <a:pt x="188" y="234"/>
                    </a:lnTo>
                    <a:lnTo>
                      <a:pt x="190" y="234"/>
                    </a:lnTo>
                    <a:lnTo>
                      <a:pt x="190" y="236"/>
                    </a:lnTo>
                    <a:lnTo>
                      <a:pt x="190" y="238"/>
                    </a:lnTo>
                    <a:lnTo>
                      <a:pt x="190" y="241"/>
                    </a:lnTo>
                    <a:lnTo>
                      <a:pt x="190" y="243"/>
                    </a:lnTo>
                    <a:lnTo>
                      <a:pt x="190" y="245"/>
                    </a:lnTo>
                    <a:lnTo>
                      <a:pt x="188" y="245"/>
                    </a:lnTo>
                    <a:lnTo>
                      <a:pt x="188" y="248"/>
                    </a:lnTo>
                    <a:lnTo>
                      <a:pt x="186" y="248"/>
                    </a:lnTo>
                    <a:lnTo>
                      <a:pt x="183" y="248"/>
                    </a:lnTo>
                    <a:lnTo>
                      <a:pt x="183" y="250"/>
                    </a:lnTo>
                    <a:lnTo>
                      <a:pt x="181" y="250"/>
                    </a:lnTo>
                    <a:lnTo>
                      <a:pt x="179" y="250"/>
                    </a:lnTo>
                    <a:lnTo>
                      <a:pt x="179" y="248"/>
                    </a:lnTo>
                    <a:lnTo>
                      <a:pt x="177" y="248"/>
                    </a:lnTo>
                    <a:lnTo>
                      <a:pt x="177" y="245"/>
                    </a:lnTo>
                    <a:lnTo>
                      <a:pt x="175" y="245"/>
                    </a:lnTo>
                    <a:lnTo>
                      <a:pt x="175" y="243"/>
                    </a:lnTo>
                    <a:lnTo>
                      <a:pt x="173" y="243"/>
                    </a:lnTo>
                    <a:lnTo>
                      <a:pt x="173" y="241"/>
                    </a:lnTo>
                    <a:lnTo>
                      <a:pt x="170" y="241"/>
                    </a:lnTo>
                    <a:lnTo>
                      <a:pt x="170" y="243"/>
                    </a:lnTo>
                    <a:lnTo>
                      <a:pt x="168" y="243"/>
                    </a:lnTo>
                    <a:lnTo>
                      <a:pt x="166" y="243"/>
                    </a:lnTo>
                    <a:lnTo>
                      <a:pt x="166" y="245"/>
                    </a:lnTo>
                    <a:lnTo>
                      <a:pt x="168" y="243"/>
                    </a:lnTo>
                    <a:lnTo>
                      <a:pt x="166" y="243"/>
                    </a:lnTo>
                    <a:lnTo>
                      <a:pt x="166" y="248"/>
                    </a:lnTo>
                    <a:lnTo>
                      <a:pt x="168" y="243"/>
                    </a:lnTo>
                    <a:lnTo>
                      <a:pt x="166" y="243"/>
                    </a:lnTo>
                    <a:lnTo>
                      <a:pt x="160" y="215"/>
                    </a:lnTo>
                    <a:lnTo>
                      <a:pt x="157" y="210"/>
                    </a:lnTo>
                    <a:lnTo>
                      <a:pt x="157" y="208"/>
                    </a:lnTo>
                    <a:lnTo>
                      <a:pt x="155" y="208"/>
                    </a:lnTo>
                    <a:lnTo>
                      <a:pt x="155" y="206"/>
                    </a:lnTo>
                    <a:lnTo>
                      <a:pt x="153" y="206"/>
                    </a:lnTo>
                    <a:lnTo>
                      <a:pt x="151" y="208"/>
                    </a:lnTo>
                    <a:lnTo>
                      <a:pt x="151" y="206"/>
                    </a:lnTo>
                    <a:lnTo>
                      <a:pt x="149" y="204"/>
                    </a:lnTo>
                    <a:lnTo>
                      <a:pt x="149" y="206"/>
                    </a:lnTo>
                    <a:lnTo>
                      <a:pt x="142" y="204"/>
                    </a:lnTo>
                    <a:lnTo>
                      <a:pt x="138" y="204"/>
                    </a:lnTo>
                    <a:lnTo>
                      <a:pt x="138" y="201"/>
                    </a:lnTo>
                    <a:lnTo>
                      <a:pt x="136" y="204"/>
                    </a:lnTo>
                    <a:lnTo>
                      <a:pt x="136" y="201"/>
                    </a:lnTo>
                    <a:lnTo>
                      <a:pt x="134" y="201"/>
                    </a:lnTo>
                    <a:lnTo>
                      <a:pt x="134" y="199"/>
                    </a:lnTo>
                    <a:lnTo>
                      <a:pt x="132" y="199"/>
                    </a:lnTo>
                    <a:lnTo>
                      <a:pt x="140" y="206"/>
                    </a:lnTo>
                    <a:lnTo>
                      <a:pt x="140" y="204"/>
                    </a:lnTo>
                    <a:lnTo>
                      <a:pt x="138" y="204"/>
                    </a:lnTo>
                    <a:lnTo>
                      <a:pt x="136" y="204"/>
                    </a:lnTo>
                    <a:lnTo>
                      <a:pt x="146" y="204"/>
                    </a:lnTo>
                    <a:lnTo>
                      <a:pt x="145" y="204"/>
                    </a:lnTo>
                    <a:lnTo>
                      <a:pt x="138" y="204"/>
                    </a:lnTo>
                    <a:lnTo>
                      <a:pt x="136" y="204"/>
                    </a:lnTo>
                    <a:lnTo>
                      <a:pt x="134" y="204"/>
                    </a:lnTo>
                    <a:lnTo>
                      <a:pt x="132" y="201"/>
                    </a:lnTo>
                    <a:lnTo>
                      <a:pt x="129" y="201"/>
                    </a:lnTo>
                    <a:lnTo>
                      <a:pt x="127" y="199"/>
                    </a:lnTo>
                    <a:lnTo>
                      <a:pt x="125" y="197"/>
                    </a:lnTo>
                    <a:lnTo>
                      <a:pt x="123" y="194"/>
                    </a:lnTo>
                    <a:lnTo>
                      <a:pt x="121" y="194"/>
                    </a:lnTo>
                    <a:lnTo>
                      <a:pt x="121" y="192"/>
                    </a:lnTo>
                    <a:lnTo>
                      <a:pt x="119" y="192"/>
                    </a:lnTo>
                    <a:lnTo>
                      <a:pt x="119" y="190"/>
                    </a:lnTo>
                    <a:lnTo>
                      <a:pt x="116" y="190"/>
                    </a:lnTo>
                    <a:lnTo>
                      <a:pt x="116" y="187"/>
                    </a:lnTo>
                    <a:lnTo>
                      <a:pt x="106" y="197"/>
                    </a:lnTo>
                    <a:lnTo>
                      <a:pt x="104" y="197"/>
                    </a:lnTo>
                    <a:lnTo>
                      <a:pt x="104" y="199"/>
                    </a:lnTo>
                    <a:lnTo>
                      <a:pt x="104" y="201"/>
                    </a:lnTo>
                    <a:lnTo>
                      <a:pt x="102" y="201"/>
                    </a:lnTo>
                    <a:lnTo>
                      <a:pt x="99" y="201"/>
                    </a:lnTo>
                    <a:lnTo>
                      <a:pt x="97" y="201"/>
                    </a:lnTo>
                    <a:lnTo>
                      <a:pt x="95" y="201"/>
                    </a:lnTo>
                    <a:lnTo>
                      <a:pt x="93" y="199"/>
                    </a:lnTo>
                    <a:lnTo>
                      <a:pt x="93" y="201"/>
                    </a:lnTo>
                    <a:lnTo>
                      <a:pt x="91" y="204"/>
                    </a:lnTo>
                    <a:lnTo>
                      <a:pt x="91" y="201"/>
                    </a:lnTo>
                    <a:lnTo>
                      <a:pt x="89" y="201"/>
                    </a:lnTo>
                    <a:lnTo>
                      <a:pt x="89" y="204"/>
                    </a:lnTo>
                    <a:lnTo>
                      <a:pt x="86" y="204"/>
                    </a:lnTo>
                    <a:lnTo>
                      <a:pt x="84" y="204"/>
                    </a:lnTo>
                    <a:lnTo>
                      <a:pt x="82" y="206"/>
                    </a:lnTo>
                    <a:lnTo>
                      <a:pt x="80" y="206"/>
                    </a:lnTo>
                    <a:lnTo>
                      <a:pt x="78" y="204"/>
                    </a:lnTo>
                    <a:lnTo>
                      <a:pt x="75" y="206"/>
                    </a:lnTo>
                    <a:lnTo>
                      <a:pt x="73" y="206"/>
                    </a:lnTo>
                    <a:lnTo>
                      <a:pt x="58" y="199"/>
                    </a:lnTo>
                    <a:lnTo>
                      <a:pt x="56" y="199"/>
                    </a:lnTo>
                    <a:lnTo>
                      <a:pt x="54" y="201"/>
                    </a:lnTo>
                    <a:lnTo>
                      <a:pt x="52" y="201"/>
                    </a:lnTo>
                    <a:lnTo>
                      <a:pt x="50" y="201"/>
                    </a:lnTo>
                    <a:lnTo>
                      <a:pt x="48" y="199"/>
                    </a:lnTo>
                    <a:lnTo>
                      <a:pt x="45" y="199"/>
                    </a:lnTo>
                    <a:lnTo>
                      <a:pt x="43" y="199"/>
                    </a:lnTo>
                    <a:lnTo>
                      <a:pt x="41" y="197"/>
                    </a:lnTo>
                    <a:lnTo>
                      <a:pt x="39" y="197"/>
                    </a:lnTo>
                    <a:lnTo>
                      <a:pt x="37" y="197"/>
                    </a:lnTo>
                    <a:lnTo>
                      <a:pt x="35" y="194"/>
                    </a:lnTo>
                    <a:lnTo>
                      <a:pt x="32" y="194"/>
                    </a:lnTo>
                    <a:lnTo>
                      <a:pt x="30" y="194"/>
                    </a:lnTo>
                    <a:lnTo>
                      <a:pt x="28" y="194"/>
                    </a:lnTo>
                    <a:lnTo>
                      <a:pt x="26" y="194"/>
                    </a:lnTo>
                    <a:lnTo>
                      <a:pt x="24" y="194"/>
                    </a:lnTo>
                    <a:lnTo>
                      <a:pt x="22" y="194"/>
                    </a:lnTo>
                    <a:lnTo>
                      <a:pt x="13" y="192"/>
                    </a:lnTo>
                    <a:lnTo>
                      <a:pt x="9" y="185"/>
                    </a:lnTo>
                    <a:lnTo>
                      <a:pt x="7" y="185"/>
                    </a:lnTo>
                    <a:lnTo>
                      <a:pt x="7" y="183"/>
                    </a:lnTo>
                    <a:lnTo>
                      <a:pt x="7" y="181"/>
                    </a:lnTo>
                    <a:lnTo>
                      <a:pt x="7" y="178"/>
                    </a:lnTo>
                    <a:lnTo>
                      <a:pt x="7" y="176"/>
                    </a:lnTo>
                    <a:lnTo>
                      <a:pt x="4" y="176"/>
                    </a:lnTo>
                    <a:lnTo>
                      <a:pt x="2" y="176"/>
                    </a:lnTo>
                    <a:lnTo>
                      <a:pt x="2" y="174"/>
                    </a:lnTo>
                    <a:lnTo>
                      <a:pt x="0" y="174"/>
                    </a:lnTo>
                    <a:lnTo>
                      <a:pt x="0" y="171"/>
                    </a:lnTo>
                    <a:lnTo>
                      <a:pt x="0" y="169"/>
                    </a:lnTo>
                    <a:lnTo>
                      <a:pt x="0" y="167"/>
                    </a:lnTo>
                    <a:lnTo>
                      <a:pt x="2" y="164"/>
                    </a:lnTo>
                    <a:lnTo>
                      <a:pt x="2" y="162"/>
                    </a:lnTo>
                    <a:lnTo>
                      <a:pt x="2" y="160"/>
                    </a:lnTo>
                    <a:lnTo>
                      <a:pt x="4" y="157"/>
                    </a:lnTo>
                    <a:lnTo>
                      <a:pt x="7" y="155"/>
                    </a:lnTo>
                    <a:lnTo>
                      <a:pt x="7" y="153"/>
                    </a:lnTo>
                    <a:lnTo>
                      <a:pt x="9" y="153"/>
                    </a:lnTo>
                    <a:lnTo>
                      <a:pt x="9" y="151"/>
                    </a:lnTo>
                    <a:lnTo>
                      <a:pt x="11" y="151"/>
                    </a:lnTo>
                    <a:lnTo>
                      <a:pt x="13" y="148"/>
                    </a:lnTo>
                    <a:lnTo>
                      <a:pt x="13" y="146"/>
                    </a:lnTo>
                    <a:lnTo>
                      <a:pt x="15" y="146"/>
                    </a:lnTo>
                    <a:lnTo>
                      <a:pt x="18" y="143"/>
                    </a:lnTo>
                    <a:lnTo>
                      <a:pt x="19" y="143"/>
                    </a:lnTo>
                    <a:lnTo>
                      <a:pt x="19" y="141"/>
                    </a:lnTo>
                    <a:lnTo>
                      <a:pt x="22" y="141"/>
                    </a:lnTo>
                    <a:lnTo>
                      <a:pt x="24" y="141"/>
                    </a:lnTo>
                    <a:lnTo>
                      <a:pt x="24" y="139"/>
                    </a:lnTo>
                    <a:lnTo>
                      <a:pt x="26" y="139"/>
                    </a:lnTo>
                    <a:lnTo>
                      <a:pt x="26" y="137"/>
                    </a:lnTo>
                    <a:lnTo>
                      <a:pt x="24" y="137"/>
                    </a:lnTo>
                    <a:lnTo>
                      <a:pt x="22" y="137"/>
                    </a:lnTo>
                    <a:lnTo>
                      <a:pt x="19" y="137"/>
                    </a:lnTo>
                    <a:lnTo>
                      <a:pt x="19" y="134"/>
                    </a:lnTo>
                    <a:lnTo>
                      <a:pt x="18" y="134"/>
                    </a:lnTo>
                    <a:lnTo>
                      <a:pt x="15" y="137"/>
                    </a:lnTo>
                    <a:lnTo>
                      <a:pt x="13" y="137"/>
                    </a:lnTo>
                    <a:lnTo>
                      <a:pt x="13" y="139"/>
                    </a:lnTo>
                    <a:lnTo>
                      <a:pt x="11" y="139"/>
                    </a:lnTo>
                    <a:lnTo>
                      <a:pt x="9" y="139"/>
                    </a:lnTo>
                    <a:lnTo>
                      <a:pt x="7" y="139"/>
                    </a:lnTo>
                    <a:lnTo>
                      <a:pt x="7" y="137"/>
                    </a:lnTo>
                    <a:lnTo>
                      <a:pt x="4" y="137"/>
                    </a:lnTo>
                    <a:lnTo>
                      <a:pt x="2" y="137"/>
                    </a:lnTo>
                    <a:lnTo>
                      <a:pt x="2" y="134"/>
                    </a:lnTo>
                    <a:lnTo>
                      <a:pt x="0" y="134"/>
                    </a:lnTo>
                    <a:lnTo>
                      <a:pt x="0" y="132"/>
                    </a:lnTo>
                    <a:lnTo>
                      <a:pt x="0" y="129"/>
                    </a:lnTo>
                    <a:lnTo>
                      <a:pt x="2" y="129"/>
                    </a:lnTo>
                    <a:lnTo>
                      <a:pt x="2" y="127"/>
                    </a:lnTo>
                    <a:lnTo>
                      <a:pt x="4" y="125"/>
                    </a:lnTo>
                    <a:lnTo>
                      <a:pt x="4" y="123"/>
                    </a:lnTo>
                    <a:lnTo>
                      <a:pt x="4" y="120"/>
                    </a:lnTo>
                    <a:lnTo>
                      <a:pt x="7" y="118"/>
                    </a:lnTo>
                    <a:lnTo>
                      <a:pt x="7" y="116"/>
                    </a:lnTo>
                    <a:lnTo>
                      <a:pt x="9" y="113"/>
                    </a:lnTo>
                    <a:lnTo>
                      <a:pt x="9" y="111"/>
                    </a:lnTo>
                    <a:lnTo>
                      <a:pt x="11" y="111"/>
                    </a:lnTo>
                    <a:lnTo>
                      <a:pt x="11" y="109"/>
                    </a:lnTo>
                    <a:lnTo>
                      <a:pt x="13" y="109"/>
                    </a:lnTo>
                    <a:lnTo>
                      <a:pt x="15" y="109"/>
                    </a:lnTo>
                    <a:lnTo>
                      <a:pt x="18" y="111"/>
                    </a:lnTo>
                    <a:lnTo>
                      <a:pt x="19" y="111"/>
                    </a:lnTo>
                    <a:lnTo>
                      <a:pt x="22" y="109"/>
                    </a:lnTo>
                    <a:lnTo>
                      <a:pt x="22" y="106"/>
                    </a:lnTo>
                    <a:lnTo>
                      <a:pt x="22" y="104"/>
                    </a:lnTo>
                    <a:lnTo>
                      <a:pt x="19" y="104"/>
                    </a:lnTo>
                    <a:lnTo>
                      <a:pt x="19" y="102"/>
                    </a:lnTo>
                    <a:lnTo>
                      <a:pt x="18" y="102"/>
                    </a:lnTo>
                    <a:lnTo>
                      <a:pt x="15" y="102"/>
                    </a:lnTo>
                    <a:lnTo>
                      <a:pt x="13" y="99"/>
                    </a:lnTo>
                    <a:lnTo>
                      <a:pt x="11" y="99"/>
                    </a:lnTo>
                    <a:lnTo>
                      <a:pt x="11" y="97"/>
                    </a:lnTo>
                    <a:lnTo>
                      <a:pt x="9" y="97"/>
                    </a:lnTo>
                    <a:lnTo>
                      <a:pt x="9" y="95"/>
                    </a:lnTo>
                    <a:lnTo>
                      <a:pt x="9" y="93"/>
                    </a:lnTo>
                    <a:lnTo>
                      <a:pt x="11" y="90"/>
                    </a:lnTo>
                    <a:lnTo>
                      <a:pt x="11" y="88"/>
                    </a:lnTo>
                    <a:lnTo>
                      <a:pt x="11" y="85"/>
                    </a:lnTo>
                    <a:lnTo>
                      <a:pt x="13" y="83"/>
                    </a:lnTo>
                    <a:lnTo>
                      <a:pt x="15" y="83"/>
                    </a:lnTo>
                    <a:lnTo>
                      <a:pt x="15" y="85"/>
                    </a:lnTo>
                    <a:lnTo>
                      <a:pt x="18" y="85"/>
                    </a:lnTo>
                    <a:lnTo>
                      <a:pt x="18" y="88"/>
                    </a:lnTo>
                    <a:lnTo>
                      <a:pt x="19" y="90"/>
                    </a:lnTo>
                    <a:lnTo>
                      <a:pt x="22" y="93"/>
                    </a:lnTo>
                    <a:lnTo>
                      <a:pt x="24" y="95"/>
                    </a:lnTo>
                    <a:lnTo>
                      <a:pt x="26" y="95"/>
                    </a:lnTo>
                    <a:lnTo>
                      <a:pt x="28" y="95"/>
                    </a:lnTo>
                    <a:lnTo>
                      <a:pt x="28" y="93"/>
                    </a:lnTo>
                    <a:lnTo>
                      <a:pt x="28" y="90"/>
                    </a:lnTo>
                    <a:lnTo>
                      <a:pt x="28" y="88"/>
                    </a:lnTo>
                    <a:lnTo>
                      <a:pt x="28" y="85"/>
                    </a:lnTo>
                    <a:lnTo>
                      <a:pt x="28" y="83"/>
                    </a:lnTo>
                    <a:lnTo>
                      <a:pt x="28" y="81"/>
                    </a:lnTo>
                    <a:lnTo>
                      <a:pt x="28" y="79"/>
                    </a:lnTo>
                    <a:lnTo>
                      <a:pt x="28" y="76"/>
                    </a:lnTo>
                    <a:lnTo>
                      <a:pt x="28" y="74"/>
                    </a:lnTo>
                    <a:lnTo>
                      <a:pt x="28" y="72"/>
                    </a:lnTo>
                    <a:lnTo>
                      <a:pt x="28" y="69"/>
                    </a:lnTo>
                    <a:lnTo>
                      <a:pt x="28" y="67"/>
                    </a:lnTo>
                    <a:lnTo>
                      <a:pt x="28" y="65"/>
                    </a:lnTo>
                    <a:lnTo>
                      <a:pt x="30" y="65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30" y="58"/>
                    </a:lnTo>
                    <a:lnTo>
                      <a:pt x="30" y="56"/>
                    </a:lnTo>
                    <a:lnTo>
                      <a:pt x="30" y="53"/>
                    </a:lnTo>
                    <a:lnTo>
                      <a:pt x="30" y="51"/>
                    </a:lnTo>
                    <a:lnTo>
                      <a:pt x="30" y="49"/>
                    </a:lnTo>
                    <a:lnTo>
                      <a:pt x="30" y="46"/>
                    </a:lnTo>
                    <a:lnTo>
                      <a:pt x="30" y="44"/>
                    </a:lnTo>
                    <a:lnTo>
                      <a:pt x="30" y="42"/>
                    </a:lnTo>
                    <a:lnTo>
                      <a:pt x="30" y="39"/>
                    </a:lnTo>
                    <a:lnTo>
                      <a:pt x="30" y="37"/>
                    </a:lnTo>
                    <a:lnTo>
                      <a:pt x="30" y="35"/>
                    </a:lnTo>
                    <a:lnTo>
                      <a:pt x="30" y="32"/>
                    </a:lnTo>
                    <a:lnTo>
                      <a:pt x="30" y="30"/>
                    </a:lnTo>
                    <a:lnTo>
                      <a:pt x="30" y="28"/>
                    </a:lnTo>
                    <a:lnTo>
                      <a:pt x="30" y="26"/>
                    </a:lnTo>
                    <a:lnTo>
                      <a:pt x="30" y="23"/>
                    </a:lnTo>
                    <a:lnTo>
                      <a:pt x="30" y="21"/>
                    </a:lnTo>
                    <a:lnTo>
                      <a:pt x="30" y="18"/>
                    </a:lnTo>
                    <a:lnTo>
                      <a:pt x="30" y="16"/>
                    </a:lnTo>
                    <a:lnTo>
                      <a:pt x="32" y="16"/>
                    </a:lnTo>
                    <a:lnTo>
                      <a:pt x="32" y="14"/>
                    </a:lnTo>
                    <a:lnTo>
                      <a:pt x="32" y="12"/>
                    </a:lnTo>
                    <a:lnTo>
                      <a:pt x="35" y="9"/>
                    </a:lnTo>
                    <a:lnTo>
                      <a:pt x="35" y="7"/>
                    </a:lnTo>
                    <a:lnTo>
                      <a:pt x="37" y="7"/>
                    </a:lnTo>
                    <a:lnTo>
                      <a:pt x="39" y="4"/>
                    </a:lnTo>
                    <a:lnTo>
                      <a:pt x="41" y="4"/>
                    </a:lnTo>
                    <a:lnTo>
                      <a:pt x="43" y="4"/>
                    </a:lnTo>
                    <a:lnTo>
                      <a:pt x="45" y="2"/>
                    </a:lnTo>
                    <a:lnTo>
                      <a:pt x="48" y="2"/>
                    </a:lnTo>
                    <a:lnTo>
                      <a:pt x="50" y="2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7" y="2"/>
                    </a:lnTo>
                    <a:lnTo>
                      <a:pt x="69" y="2"/>
                    </a:lnTo>
                    <a:lnTo>
                      <a:pt x="71" y="2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80" y="7"/>
                    </a:lnTo>
                    <a:lnTo>
                      <a:pt x="82" y="9"/>
                    </a:lnTo>
                    <a:lnTo>
                      <a:pt x="82" y="12"/>
                    </a:lnTo>
                    <a:lnTo>
                      <a:pt x="84" y="14"/>
                    </a:lnTo>
                    <a:lnTo>
                      <a:pt x="84" y="16"/>
                    </a:lnTo>
                    <a:lnTo>
                      <a:pt x="84" y="18"/>
                    </a:lnTo>
                    <a:lnTo>
                      <a:pt x="86" y="18"/>
                    </a:lnTo>
                    <a:lnTo>
                      <a:pt x="86" y="21"/>
                    </a:lnTo>
                    <a:lnTo>
                      <a:pt x="89" y="23"/>
                    </a:lnTo>
                    <a:lnTo>
                      <a:pt x="91" y="26"/>
                    </a:lnTo>
                    <a:lnTo>
                      <a:pt x="93" y="28"/>
                    </a:lnTo>
                    <a:lnTo>
                      <a:pt x="95" y="30"/>
                    </a:lnTo>
                    <a:lnTo>
                      <a:pt x="97" y="30"/>
                    </a:lnTo>
                    <a:lnTo>
                      <a:pt x="97" y="28"/>
                    </a:lnTo>
                    <a:lnTo>
                      <a:pt x="97" y="26"/>
                    </a:lnTo>
                    <a:lnTo>
                      <a:pt x="97" y="23"/>
                    </a:lnTo>
                    <a:lnTo>
                      <a:pt x="97" y="21"/>
                    </a:lnTo>
                    <a:lnTo>
                      <a:pt x="97" y="18"/>
                    </a:lnTo>
                    <a:lnTo>
                      <a:pt x="97" y="16"/>
                    </a:lnTo>
                    <a:lnTo>
                      <a:pt x="97" y="14"/>
                    </a:lnTo>
                    <a:lnTo>
                      <a:pt x="97" y="12"/>
                    </a:lnTo>
                    <a:lnTo>
                      <a:pt x="97" y="9"/>
                    </a:lnTo>
                    <a:lnTo>
                      <a:pt x="95" y="9"/>
                    </a:lnTo>
                    <a:lnTo>
                      <a:pt x="95" y="7"/>
                    </a:lnTo>
                    <a:lnTo>
                      <a:pt x="95" y="4"/>
                    </a:lnTo>
                    <a:lnTo>
                      <a:pt x="97" y="2"/>
                    </a:lnTo>
                    <a:lnTo>
                      <a:pt x="99" y="2"/>
                    </a:lnTo>
                    <a:lnTo>
                      <a:pt x="102" y="4"/>
                    </a:lnTo>
                    <a:lnTo>
                      <a:pt x="104" y="4"/>
                    </a:lnTo>
                    <a:lnTo>
                      <a:pt x="104" y="7"/>
                    </a:lnTo>
                    <a:lnTo>
                      <a:pt x="106" y="7"/>
                    </a:lnTo>
                    <a:lnTo>
                      <a:pt x="106" y="9"/>
                    </a:lnTo>
                    <a:lnTo>
                      <a:pt x="108" y="12"/>
                    </a:lnTo>
                    <a:lnTo>
                      <a:pt x="110" y="14"/>
                    </a:lnTo>
                    <a:lnTo>
                      <a:pt x="110" y="16"/>
                    </a:lnTo>
                    <a:lnTo>
                      <a:pt x="112" y="16"/>
                    </a:lnTo>
                    <a:lnTo>
                      <a:pt x="112" y="18"/>
                    </a:lnTo>
                    <a:lnTo>
                      <a:pt x="115" y="21"/>
                    </a:lnTo>
                    <a:lnTo>
                      <a:pt x="115" y="23"/>
                    </a:lnTo>
                    <a:lnTo>
                      <a:pt x="116" y="23"/>
                    </a:lnTo>
                    <a:lnTo>
                      <a:pt x="116" y="26"/>
                    </a:lnTo>
                    <a:lnTo>
                      <a:pt x="119" y="28"/>
                    </a:lnTo>
                    <a:lnTo>
                      <a:pt x="121" y="30"/>
                    </a:lnTo>
                    <a:lnTo>
                      <a:pt x="121" y="32"/>
                    </a:lnTo>
                    <a:lnTo>
                      <a:pt x="121" y="35"/>
                    </a:lnTo>
                    <a:lnTo>
                      <a:pt x="123" y="37"/>
                    </a:lnTo>
                    <a:lnTo>
                      <a:pt x="123" y="42"/>
                    </a:lnTo>
                    <a:lnTo>
                      <a:pt x="125" y="44"/>
                    </a:lnTo>
                    <a:lnTo>
                      <a:pt x="125" y="46"/>
                    </a:lnTo>
                    <a:lnTo>
                      <a:pt x="125" y="49"/>
                    </a:lnTo>
                    <a:lnTo>
                      <a:pt x="127" y="51"/>
                    </a:lnTo>
                    <a:lnTo>
                      <a:pt x="129" y="53"/>
                    </a:lnTo>
                    <a:lnTo>
                      <a:pt x="129" y="56"/>
                    </a:lnTo>
                    <a:lnTo>
                      <a:pt x="132" y="56"/>
                    </a:lnTo>
                    <a:lnTo>
                      <a:pt x="132" y="58"/>
                    </a:lnTo>
                    <a:lnTo>
                      <a:pt x="134" y="58"/>
                    </a:lnTo>
                    <a:lnTo>
                      <a:pt x="134" y="60"/>
                    </a:lnTo>
                    <a:lnTo>
                      <a:pt x="136" y="58"/>
                    </a:lnTo>
                    <a:lnTo>
                      <a:pt x="136" y="56"/>
                    </a:lnTo>
                    <a:lnTo>
                      <a:pt x="138" y="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Freeform 38"/>
              <p:cNvSpPr>
                <a:spLocks/>
              </p:cNvSpPr>
              <p:nvPr/>
            </p:nvSpPr>
            <p:spPr bwMode="auto">
              <a:xfrm>
                <a:off x="2006" y="394"/>
                <a:ext cx="110" cy="107"/>
              </a:xfrm>
              <a:custGeom>
                <a:avLst/>
                <a:gdLst>
                  <a:gd name="T0" fmla="*/ 2147483647 w 77"/>
                  <a:gd name="T1" fmla="*/ 337347179 h 81"/>
                  <a:gd name="T2" fmla="*/ 2147483647 w 77"/>
                  <a:gd name="T3" fmla="*/ 350416250 h 81"/>
                  <a:gd name="T4" fmla="*/ 2147483647 w 77"/>
                  <a:gd name="T5" fmla="*/ 360094512 h 81"/>
                  <a:gd name="T6" fmla="*/ 2147483647 w 77"/>
                  <a:gd name="T7" fmla="*/ 360094512 h 81"/>
                  <a:gd name="T8" fmla="*/ 2147483647 w 77"/>
                  <a:gd name="T9" fmla="*/ 360094512 h 81"/>
                  <a:gd name="T10" fmla="*/ 2147483647 w 77"/>
                  <a:gd name="T11" fmla="*/ 360094512 h 81"/>
                  <a:gd name="T12" fmla="*/ 2147483647 w 77"/>
                  <a:gd name="T13" fmla="*/ 350416250 h 81"/>
                  <a:gd name="T14" fmla="*/ 2147483647 w 77"/>
                  <a:gd name="T15" fmla="*/ 337347179 h 81"/>
                  <a:gd name="T16" fmla="*/ 2147483647 w 77"/>
                  <a:gd name="T17" fmla="*/ 329119933 h 81"/>
                  <a:gd name="T18" fmla="*/ 2147483647 w 77"/>
                  <a:gd name="T19" fmla="*/ 329119933 h 81"/>
                  <a:gd name="T20" fmla="*/ 2147483647 w 77"/>
                  <a:gd name="T21" fmla="*/ 318926176 h 81"/>
                  <a:gd name="T22" fmla="*/ 2147483647 w 77"/>
                  <a:gd name="T23" fmla="*/ 318926176 h 81"/>
                  <a:gd name="T24" fmla="*/ 2147483647 w 77"/>
                  <a:gd name="T25" fmla="*/ 307106423 h 81"/>
                  <a:gd name="T26" fmla="*/ 2147483647 w 77"/>
                  <a:gd name="T27" fmla="*/ 301141067 h 81"/>
                  <a:gd name="T28" fmla="*/ 2147483647 w 77"/>
                  <a:gd name="T29" fmla="*/ 301141067 h 81"/>
                  <a:gd name="T30" fmla="*/ 2147483647 w 77"/>
                  <a:gd name="T31" fmla="*/ 265268510 h 81"/>
                  <a:gd name="T32" fmla="*/ 2147483647 w 77"/>
                  <a:gd name="T33" fmla="*/ 245827301 h 81"/>
                  <a:gd name="T34" fmla="*/ 2147483647 w 77"/>
                  <a:gd name="T35" fmla="*/ 227967220 h 81"/>
                  <a:gd name="T36" fmla="*/ 2147483647 w 77"/>
                  <a:gd name="T37" fmla="*/ 206356894 h 81"/>
                  <a:gd name="T38" fmla="*/ 2147483647 w 77"/>
                  <a:gd name="T39" fmla="*/ 197484328 h 81"/>
                  <a:gd name="T40" fmla="*/ 2147483647 w 77"/>
                  <a:gd name="T41" fmla="*/ 178315357 h 81"/>
                  <a:gd name="T42" fmla="*/ 2147483647 w 77"/>
                  <a:gd name="T43" fmla="*/ 166678885 h 81"/>
                  <a:gd name="T44" fmla="*/ 2147483647 w 77"/>
                  <a:gd name="T45" fmla="*/ 156214238 h 81"/>
                  <a:gd name="T46" fmla="*/ 2147483647 w 77"/>
                  <a:gd name="T47" fmla="*/ 134986323 h 81"/>
                  <a:gd name="T48" fmla="*/ 747094247 w 77"/>
                  <a:gd name="T49" fmla="*/ 114294814 h 81"/>
                  <a:gd name="T50" fmla="*/ 0 w 77"/>
                  <a:gd name="T51" fmla="*/ 102185978 h 81"/>
                  <a:gd name="T52" fmla="*/ 0 w 77"/>
                  <a:gd name="T53" fmla="*/ 95517627 h 81"/>
                  <a:gd name="T54" fmla="*/ 0 w 77"/>
                  <a:gd name="T55" fmla="*/ 72307698 h 81"/>
                  <a:gd name="T56" fmla="*/ 0 w 77"/>
                  <a:gd name="T57" fmla="*/ 61113496 h 81"/>
                  <a:gd name="T58" fmla="*/ 747094247 w 77"/>
                  <a:gd name="T59" fmla="*/ 54737616 h 81"/>
                  <a:gd name="T60" fmla="*/ 747094247 w 77"/>
                  <a:gd name="T61" fmla="*/ 41436879 h 81"/>
                  <a:gd name="T62" fmla="*/ 1524680729 w 77"/>
                  <a:gd name="T63" fmla="*/ 31368120 h 81"/>
                  <a:gd name="T64" fmla="*/ 2147483647 w 77"/>
                  <a:gd name="T65" fmla="*/ 31368120 h 81"/>
                  <a:gd name="T66" fmla="*/ 2147483647 w 77"/>
                  <a:gd name="T67" fmla="*/ 41436879 h 81"/>
                  <a:gd name="T68" fmla="*/ 2147483647 w 77"/>
                  <a:gd name="T69" fmla="*/ 31368120 h 81"/>
                  <a:gd name="T70" fmla="*/ 2147483647 w 77"/>
                  <a:gd name="T71" fmla="*/ 23745959 h 81"/>
                  <a:gd name="T72" fmla="*/ 2147483647 w 77"/>
                  <a:gd name="T73" fmla="*/ 10301339 h 81"/>
                  <a:gd name="T74" fmla="*/ 2147483647 w 77"/>
                  <a:gd name="T75" fmla="*/ 10301339 h 81"/>
                  <a:gd name="T76" fmla="*/ 2147483647 w 77"/>
                  <a:gd name="T77" fmla="*/ 0 h 81"/>
                  <a:gd name="T78" fmla="*/ 2147483647 w 77"/>
                  <a:gd name="T79" fmla="*/ 10301339 h 81"/>
                  <a:gd name="T80" fmla="*/ 2147483647 w 77"/>
                  <a:gd name="T81" fmla="*/ 31368120 h 81"/>
                  <a:gd name="T82" fmla="*/ 2147483647 w 77"/>
                  <a:gd name="T83" fmla="*/ 61113496 h 81"/>
                  <a:gd name="T84" fmla="*/ 2147483647 w 77"/>
                  <a:gd name="T85" fmla="*/ 114294814 h 81"/>
                  <a:gd name="T86" fmla="*/ 2147483647 w 77"/>
                  <a:gd name="T87" fmla="*/ 166678885 h 81"/>
                  <a:gd name="T88" fmla="*/ 2147483647 w 77"/>
                  <a:gd name="T89" fmla="*/ 206356894 h 81"/>
                  <a:gd name="T90" fmla="*/ 2147483647 w 77"/>
                  <a:gd name="T91" fmla="*/ 235552228 h 81"/>
                  <a:gd name="T92" fmla="*/ 2147483647 w 77"/>
                  <a:gd name="T93" fmla="*/ 265268510 h 81"/>
                  <a:gd name="T94" fmla="*/ 2147483647 w 77"/>
                  <a:gd name="T95" fmla="*/ 290855889 h 81"/>
                  <a:gd name="T96" fmla="*/ 2147483647 w 77"/>
                  <a:gd name="T97" fmla="*/ 301141067 h 81"/>
                  <a:gd name="T98" fmla="*/ 2147483647 w 77"/>
                  <a:gd name="T99" fmla="*/ 318926176 h 81"/>
                  <a:gd name="T100" fmla="*/ 2147483647 w 77"/>
                  <a:gd name="T101" fmla="*/ 337347179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7"/>
                  <a:gd name="T154" fmla="*/ 0 h 81"/>
                  <a:gd name="T155" fmla="*/ 77 w 77"/>
                  <a:gd name="T156" fmla="*/ 81 h 8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7" h="81">
                    <a:moveTo>
                      <a:pt x="75" y="76"/>
                    </a:moveTo>
                    <a:lnTo>
                      <a:pt x="75" y="79"/>
                    </a:lnTo>
                    <a:lnTo>
                      <a:pt x="75" y="81"/>
                    </a:lnTo>
                    <a:lnTo>
                      <a:pt x="73" y="81"/>
                    </a:lnTo>
                    <a:lnTo>
                      <a:pt x="71" y="81"/>
                    </a:lnTo>
                    <a:lnTo>
                      <a:pt x="69" y="81"/>
                    </a:lnTo>
                    <a:lnTo>
                      <a:pt x="66" y="79"/>
                    </a:lnTo>
                    <a:lnTo>
                      <a:pt x="62" y="76"/>
                    </a:lnTo>
                    <a:lnTo>
                      <a:pt x="60" y="74"/>
                    </a:lnTo>
                    <a:lnTo>
                      <a:pt x="58" y="74"/>
                    </a:lnTo>
                    <a:lnTo>
                      <a:pt x="56" y="72"/>
                    </a:lnTo>
                    <a:lnTo>
                      <a:pt x="53" y="72"/>
                    </a:lnTo>
                    <a:lnTo>
                      <a:pt x="51" y="69"/>
                    </a:lnTo>
                    <a:lnTo>
                      <a:pt x="49" y="67"/>
                    </a:lnTo>
                    <a:lnTo>
                      <a:pt x="47" y="67"/>
                    </a:lnTo>
                    <a:lnTo>
                      <a:pt x="43" y="60"/>
                    </a:lnTo>
                    <a:lnTo>
                      <a:pt x="39" y="55"/>
                    </a:lnTo>
                    <a:lnTo>
                      <a:pt x="34" y="51"/>
                    </a:lnTo>
                    <a:lnTo>
                      <a:pt x="32" y="46"/>
                    </a:lnTo>
                    <a:lnTo>
                      <a:pt x="28" y="44"/>
                    </a:lnTo>
                    <a:lnTo>
                      <a:pt x="24" y="40"/>
                    </a:lnTo>
                    <a:lnTo>
                      <a:pt x="19" y="37"/>
                    </a:lnTo>
                    <a:lnTo>
                      <a:pt x="15" y="35"/>
                    </a:lnTo>
                    <a:lnTo>
                      <a:pt x="7" y="30"/>
                    </a:lnTo>
                    <a:lnTo>
                      <a:pt x="2" y="26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2" y="12"/>
                    </a:lnTo>
                    <a:lnTo>
                      <a:pt x="2" y="9"/>
                    </a:lnTo>
                    <a:lnTo>
                      <a:pt x="4" y="7"/>
                    </a:lnTo>
                    <a:lnTo>
                      <a:pt x="7" y="7"/>
                    </a:lnTo>
                    <a:lnTo>
                      <a:pt x="8" y="9"/>
                    </a:lnTo>
                    <a:lnTo>
                      <a:pt x="11" y="7"/>
                    </a:lnTo>
                    <a:lnTo>
                      <a:pt x="13" y="5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21" y="0"/>
                    </a:lnTo>
                    <a:lnTo>
                      <a:pt x="24" y="2"/>
                    </a:lnTo>
                    <a:lnTo>
                      <a:pt x="28" y="7"/>
                    </a:lnTo>
                    <a:lnTo>
                      <a:pt x="34" y="14"/>
                    </a:lnTo>
                    <a:lnTo>
                      <a:pt x="43" y="26"/>
                    </a:lnTo>
                    <a:lnTo>
                      <a:pt x="51" y="37"/>
                    </a:lnTo>
                    <a:lnTo>
                      <a:pt x="60" y="46"/>
                    </a:lnTo>
                    <a:lnTo>
                      <a:pt x="66" y="53"/>
                    </a:lnTo>
                    <a:lnTo>
                      <a:pt x="71" y="60"/>
                    </a:lnTo>
                    <a:lnTo>
                      <a:pt x="73" y="65"/>
                    </a:lnTo>
                    <a:lnTo>
                      <a:pt x="75" y="67"/>
                    </a:lnTo>
                    <a:lnTo>
                      <a:pt x="77" y="72"/>
                    </a:lnTo>
                    <a:lnTo>
                      <a:pt x="75" y="7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Freeform 39"/>
              <p:cNvSpPr>
                <a:spLocks/>
              </p:cNvSpPr>
              <p:nvPr/>
            </p:nvSpPr>
            <p:spPr bwMode="auto">
              <a:xfrm>
                <a:off x="2233" y="511"/>
                <a:ext cx="165" cy="54"/>
              </a:xfrm>
              <a:custGeom>
                <a:avLst/>
                <a:gdLst>
                  <a:gd name="T0" fmla="*/ 0 w 115"/>
                  <a:gd name="T1" fmla="*/ 494216853 h 40"/>
                  <a:gd name="T2" fmla="*/ 0 w 115"/>
                  <a:gd name="T3" fmla="*/ 412460065 h 40"/>
                  <a:gd name="T4" fmla="*/ 0 w 115"/>
                  <a:gd name="T5" fmla="*/ 376904560 h 40"/>
                  <a:gd name="T6" fmla="*/ 911673138 w 115"/>
                  <a:gd name="T7" fmla="*/ 339797257 h 40"/>
                  <a:gd name="T8" fmla="*/ 2147483647 w 115"/>
                  <a:gd name="T9" fmla="*/ 305526009 h 40"/>
                  <a:gd name="T10" fmla="*/ 2147483647 w 115"/>
                  <a:gd name="T11" fmla="*/ 305526009 h 40"/>
                  <a:gd name="T12" fmla="*/ 2147483647 w 115"/>
                  <a:gd name="T13" fmla="*/ 279188417 h 40"/>
                  <a:gd name="T14" fmla="*/ 2147483647 w 115"/>
                  <a:gd name="T15" fmla="*/ 251701430 h 40"/>
                  <a:gd name="T16" fmla="*/ 2147483647 w 115"/>
                  <a:gd name="T17" fmla="*/ 206806527 h 40"/>
                  <a:gd name="T18" fmla="*/ 2147483647 w 115"/>
                  <a:gd name="T19" fmla="*/ 178403807 h 40"/>
                  <a:gd name="T20" fmla="*/ 2147483647 w 115"/>
                  <a:gd name="T21" fmla="*/ 132150922 h 40"/>
                  <a:gd name="T22" fmla="*/ 2147483647 w 115"/>
                  <a:gd name="T23" fmla="*/ 132150922 h 40"/>
                  <a:gd name="T24" fmla="*/ 2147483647 w 115"/>
                  <a:gd name="T25" fmla="*/ 97889616 h 40"/>
                  <a:gd name="T26" fmla="*/ 2147483647 w 115"/>
                  <a:gd name="T27" fmla="*/ 97889616 h 40"/>
                  <a:gd name="T28" fmla="*/ 2147483647 w 115"/>
                  <a:gd name="T29" fmla="*/ 72510780 h 40"/>
                  <a:gd name="T30" fmla="*/ 2147483647 w 115"/>
                  <a:gd name="T31" fmla="*/ 29778416 h 40"/>
                  <a:gd name="T32" fmla="*/ 2147483647 w 115"/>
                  <a:gd name="T33" fmla="*/ 29778416 h 40"/>
                  <a:gd name="T34" fmla="*/ 2147483647 w 115"/>
                  <a:gd name="T35" fmla="*/ 0 h 40"/>
                  <a:gd name="T36" fmla="*/ 2147483647 w 115"/>
                  <a:gd name="T37" fmla="*/ 0 h 40"/>
                  <a:gd name="T38" fmla="*/ 2147483647 w 115"/>
                  <a:gd name="T39" fmla="*/ 0 h 40"/>
                  <a:gd name="T40" fmla="*/ 2147483647 w 115"/>
                  <a:gd name="T41" fmla="*/ 29778416 h 40"/>
                  <a:gd name="T42" fmla="*/ 2147483647 w 115"/>
                  <a:gd name="T43" fmla="*/ 72510780 h 40"/>
                  <a:gd name="T44" fmla="*/ 2147483647 w 115"/>
                  <a:gd name="T45" fmla="*/ 97889616 h 40"/>
                  <a:gd name="T46" fmla="*/ 2147483647 w 115"/>
                  <a:gd name="T47" fmla="*/ 132150922 h 40"/>
                  <a:gd name="T48" fmla="*/ 2147483647 w 115"/>
                  <a:gd name="T49" fmla="*/ 178403807 h 40"/>
                  <a:gd name="T50" fmla="*/ 2147483647 w 115"/>
                  <a:gd name="T51" fmla="*/ 251701430 h 40"/>
                  <a:gd name="T52" fmla="*/ 2147483647 w 115"/>
                  <a:gd name="T53" fmla="*/ 279188417 h 40"/>
                  <a:gd name="T54" fmla="*/ 2147483647 w 115"/>
                  <a:gd name="T55" fmla="*/ 339797257 h 40"/>
                  <a:gd name="T56" fmla="*/ 2147483647 w 115"/>
                  <a:gd name="T57" fmla="*/ 412460065 h 40"/>
                  <a:gd name="T58" fmla="*/ 2147483647 w 115"/>
                  <a:gd name="T59" fmla="*/ 494216853 h 40"/>
                  <a:gd name="T60" fmla="*/ 2147483647 w 115"/>
                  <a:gd name="T61" fmla="*/ 508821326 h 40"/>
                  <a:gd name="T62" fmla="*/ 2147483647 w 115"/>
                  <a:gd name="T63" fmla="*/ 556821390 h 40"/>
                  <a:gd name="T64" fmla="*/ 2147483647 w 115"/>
                  <a:gd name="T65" fmla="*/ 592568583 h 40"/>
                  <a:gd name="T66" fmla="*/ 2147483647 w 115"/>
                  <a:gd name="T67" fmla="*/ 592568583 h 40"/>
                  <a:gd name="T68" fmla="*/ 2147483647 w 115"/>
                  <a:gd name="T69" fmla="*/ 592568583 h 40"/>
                  <a:gd name="T70" fmla="*/ 2147483647 w 115"/>
                  <a:gd name="T71" fmla="*/ 592568583 h 40"/>
                  <a:gd name="T72" fmla="*/ 2147483647 w 115"/>
                  <a:gd name="T73" fmla="*/ 592568583 h 40"/>
                  <a:gd name="T74" fmla="*/ 2147483647 w 115"/>
                  <a:gd name="T75" fmla="*/ 592568583 h 40"/>
                  <a:gd name="T76" fmla="*/ 2147483647 w 115"/>
                  <a:gd name="T77" fmla="*/ 592568583 h 40"/>
                  <a:gd name="T78" fmla="*/ 2005780639 w 115"/>
                  <a:gd name="T79" fmla="*/ 556821390 h 40"/>
                  <a:gd name="T80" fmla="*/ 0 w 115"/>
                  <a:gd name="T81" fmla="*/ 494216853 h 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40"/>
                  <a:gd name="T125" fmla="*/ 115 w 115"/>
                  <a:gd name="T126" fmla="*/ 40 h 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40">
                    <a:moveTo>
                      <a:pt x="0" y="33"/>
                    </a:moveTo>
                    <a:lnTo>
                      <a:pt x="0" y="28"/>
                    </a:lnTo>
                    <a:lnTo>
                      <a:pt x="0" y="26"/>
                    </a:lnTo>
                    <a:lnTo>
                      <a:pt x="2" y="23"/>
                    </a:lnTo>
                    <a:lnTo>
                      <a:pt x="7" y="21"/>
                    </a:lnTo>
                    <a:lnTo>
                      <a:pt x="13" y="21"/>
                    </a:lnTo>
                    <a:lnTo>
                      <a:pt x="18" y="19"/>
                    </a:lnTo>
                    <a:lnTo>
                      <a:pt x="24" y="17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9"/>
                    </a:lnTo>
                    <a:lnTo>
                      <a:pt x="52" y="9"/>
                    </a:lnTo>
                    <a:lnTo>
                      <a:pt x="59" y="7"/>
                    </a:lnTo>
                    <a:lnTo>
                      <a:pt x="65" y="7"/>
                    </a:lnTo>
                    <a:lnTo>
                      <a:pt x="72" y="5"/>
                    </a:lnTo>
                    <a:lnTo>
                      <a:pt x="78" y="2"/>
                    </a:lnTo>
                    <a:lnTo>
                      <a:pt x="83" y="2"/>
                    </a:lnTo>
                    <a:lnTo>
                      <a:pt x="95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3" y="2"/>
                    </a:lnTo>
                    <a:lnTo>
                      <a:pt x="113" y="5"/>
                    </a:lnTo>
                    <a:lnTo>
                      <a:pt x="113" y="7"/>
                    </a:lnTo>
                    <a:lnTo>
                      <a:pt x="113" y="9"/>
                    </a:lnTo>
                    <a:lnTo>
                      <a:pt x="113" y="12"/>
                    </a:lnTo>
                    <a:lnTo>
                      <a:pt x="113" y="17"/>
                    </a:lnTo>
                    <a:lnTo>
                      <a:pt x="115" y="19"/>
                    </a:lnTo>
                    <a:lnTo>
                      <a:pt x="115" y="23"/>
                    </a:lnTo>
                    <a:lnTo>
                      <a:pt x="115" y="28"/>
                    </a:lnTo>
                    <a:lnTo>
                      <a:pt x="110" y="33"/>
                    </a:lnTo>
                    <a:lnTo>
                      <a:pt x="104" y="35"/>
                    </a:lnTo>
                    <a:lnTo>
                      <a:pt x="93" y="38"/>
                    </a:lnTo>
                    <a:lnTo>
                      <a:pt x="78" y="40"/>
                    </a:lnTo>
                    <a:lnTo>
                      <a:pt x="61" y="40"/>
                    </a:lnTo>
                    <a:lnTo>
                      <a:pt x="46" y="40"/>
                    </a:lnTo>
                    <a:lnTo>
                      <a:pt x="32" y="40"/>
                    </a:lnTo>
                    <a:lnTo>
                      <a:pt x="24" y="40"/>
                    </a:lnTo>
                    <a:lnTo>
                      <a:pt x="15" y="40"/>
                    </a:lnTo>
                    <a:lnTo>
                      <a:pt x="9" y="40"/>
                    </a:lnTo>
                    <a:lnTo>
                      <a:pt x="5" y="38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40"/>
              <p:cNvGrpSpPr>
                <a:grpSpLocks/>
              </p:cNvGrpSpPr>
              <p:nvPr/>
            </p:nvGrpSpPr>
            <p:grpSpPr bwMode="auto">
              <a:xfrm>
                <a:off x="2676" y="400"/>
                <a:ext cx="135" cy="194"/>
                <a:chOff x="4034" y="828"/>
                <a:chExt cx="94" cy="146"/>
              </a:xfrm>
              <a:grpFill/>
            </p:grpSpPr>
            <p:sp>
              <p:nvSpPr>
                <p:cNvPr id="26" name="Freeform 41"/>
                <p:cNvSpPr>
                  <a:spLocks/>
                </p:cNvSpPr>
                <p:nvPr/>
              </p:nvSpPr>
              <p:spPr bwMode="auto">
                <a:xfrm>
                  <a:off x="4034" y="828"/>
                  <a:ext cx="94" cy="146"/>
                </a:xfrm>
                <a:custGeom>
                  <a:avLst/>
                  <a:gdLst>
                    <a:gd name="T0" fmla="*/ 42 w 94"/>
                    <a:gd name="T1" fmla="*/ 0 h 146"/>
                    <a:gd name="T2" fmla="*/ 50 w 94"/>
                    <a:gd name="T3" fmla="*/ 2 h 146"/>
                    <a:gd name="T4" fmla="*/ 57 w 94"/>
                    <a:gd name="T5" fmla="*/ 7 h 146"/>
                    <a:gd name="T6" fmla="*/ 70 w 94"/>
                    <a:gd name="T7" fmla="*/ 9 h 146"/>
                    <a:gd name="T8" fmla="*/ 79 w 94"/>
                    <a:gd name="T9" fmla="*/ 7 h 146"/>
                    <a:gd name="T10" fmla="*/ 92 w 94"/>
                    <a:gd name="T11" fmla="*/ 12 h 146"/>
                    <a:gd name="T12" fmla="*/ 94 w 94"/>
                    <a:gd name="T13" fmla="*/ 25 h 146"/>
                    <a:gd name="T14" fmla="*/ 94 w 94"/>
                    <a:gd name="T15" fmla="*/ 39 h 146"/>
                    <a:gd name="T16" fmla="*/ 88 w 94"/>
                    <a:gd name="T17" fmla="*/ 42 h 146"/>
                    <a:gd name="T18" fmla="*/ 77 w 94"/>
                    <a:gd name="T19" fmla="*/ 42 h 146"/>
                    <a:gd name="T20" fmla="*/ 77 w 94"/>
                    <a:gd name="T21" fmla="*/ 48 h 146"/>
                    <a:gd name="T22" fmla="*/ 85 w 94"/>
                    <a:gd name="T23" fmla="*/ 56 h 146"/>
                    <a:gd name="T24" fmla="*/ 92 w 94"/>
                    <a:gd name="T25" fmla="*/ 62 h 146"/>
                    <a:gd name="T26" fmla="*/ 94 w 94"/>
                    <a:gd name="T27" fmla="*/ 69 h 146"/>
                    <a:gd name="T28" fmla="*/ 81 w 94"/>
                    <a:gd name="T29" fmla="*/ 76 h 146"/>
                    <a:gd name="T30" fmla="*/ 70 w 94"/>
                    <a:gd name="T31" fmla="*/ 88 h 146"/>
                    <a:gd name="T32" fmla="*/ 59 w 94"/>
                    <a:gd name="T33" fmla="*/ 100 h 146"/>
                    <a:gd name="T34" fmla="*/ 50 w 94"/>
                    <a:gd name="T35" fmla="*/ 109 h 146"/>
                    <a:gd name="T36" fmla="*/ 35 w 94"/>
                    <a:gd name="T37" fmla="*/ 125 h 146"/>
                    <a:gd name="T38" fmla="*/ 13 w 94"/>
                    <a:gd name="T39" fmla="*/ 139 h 146"/>
                    <a:gd name="T40" fmla="*/ 2 w 94"/>
                    <a:gd name="T41" fmla="*/ 146 h 146"/>
                    <a:gd name="T42" fmla="*/ 0 w 94"/>
                    <a:gd name="T43" fmla="*/ 144 h 146"/>
                    <a:gd name="T44" fmla="*/ 0 w 94"/>
                    <a:gd name="T45" fmla="*/ 141 h 146"/>
                    <a:gd name="T46" fmla="*/ 0 w 94"/>
                    <a:gd name="T47" fmla="*/ 137 h 146"/>
                    <a:gd name="T48" fmla="*/ 0 w 94"/>
                    <a:gd name="T49" fmla="*/ 134 h 146"/>
                    <a:gd name="T50" fmla="*/ 0 w 94"/>
                    <a:gd name="T51" fmla="*/ 130 h 146"/>
                    <a:gd name="T52" fmla="*/ 2 w 94"/>
                    <a:gd name="T53" fmla="*/ 123 h 146"/>
                    <a:gd name="T54" fmla="*/ 4 w 94"/>
                    <a:gd name="T55" fmla="*/ 118 h 146"/>
                    <a:gd name="T56" fmla="*/ 24 w 94"/>
                    <a:gd name="T57" fmla="*/ 102 h 146"/>
                    <a:gd name="T58" fmla="*/ 33 w 94"/>
                    <a:gd name="T59" fmla="*/ 83 h 146"/>
                    <a:gd name="T60" fmla="*/ 46 w 94"/>
                    <a:gd name="T61" fmla="*/ 67 h 146"/>
                    <a:gd name="T62" fmla="*/ 52 w 94"/>
                    <a:gd name="T63" fmla="*/ 62 h 146"/>
                    <a:gd name="T64" fmla="*/ 52 w 94"/>
                    <a:gd name="T65" fmla="*/ 58 h 146"/>
                    <a:gd name="T66" fmla="*/ 52 w 94"/>
                    <a:gd name="T67" fmla="*/ 56 h 146"/>
                    <a:gd name="T68" fmla="*/ 55 w 94"/>
                    <a:gd name="T69" fmla="*/ 53 h 146"/>
                    <a:gd name="T70" fmla="*/ 55 w 94"/>
                    <a:gd name="T71" fmla="*/ 48 h 146"/>
                    <a:gd name="T72" fmla="*/ 52 w 94"/>
                    <a:gd name="T73" fmla="*/ 46 h 146"/>
                    <a:gd name="T74" fmla="*/ 52 w 94"/>
                    <a:gd name="T75" fmla="*/ 44 h 146"/>
                    <a:gd name="T76" fmla="*/ 52 w 94"/>
                    <a:gd name="T77" fmla="*/ 39 h 146"/>
                    <a:gd name="T78" fmla="*/ 52 w 94"/>
                    <a:gd name="T79" fmla="*/ 37 h 146"/>
                    <a:gd name="T80" fmla="*/ 50 w 94"/>
                    <a:gd name="T81" fmla="*/ 25 h 146"/>
                    <a:gd name="T82" fmla="*/ 39 w 94"/>
                    <a:gd name="T83" fmla="*/ 18 h 146"/>
                    <a:gd name="T84" fmla="*/ 35 w 94"/>
                    <a:gd name="T85" fmla="*/ 4 h 146"/>
                    <a:gd name="T86" fmla="*/ 42 w 94"/>
                    <a:gd name="T87" fmla="*/ 0 h 14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94"/>
                    <a:gd name="T133" fmla="*/ 0 h 146"/>
                    <a:gd name="T134" fmla="*/ 94 w 94"/>
                    <a:gd name="T135" fmla="*/ 146 h 14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94" h="146">
                      <a:moveTo>
                        <a:pt x="42" y="0"/>
                      </a:moveTo>
                      <a:lnTo>
                        <a:pt x="50" y="2"/>
                      </a:lnTo>
                      <a:lnTo>
                        <a:pt x="57" y="7"/>
                      </a:lnTo>
                      <a:lnTo>
                        <a:pt x="70" y="9"/>
                      </a:lnTo>
                      <a:lnTo>
                        <a:pt x="79" y="7"/>
                      </a:lnTo>
                      <a:lnTo>
                        <a:pt x="92" y="12"/>
                      </a:lnTo>
                      <a:lnTo>
                        <a:pt x="94" y="25"/>
                      </a:lnTo>
                      <a:lnTo>
                        <a:pt x="94" y="39"/>
                      </a:lnTo>
                      <a:lnTo>
                        <a:pt x="88" y="42"/>
                      </a:lnTo>
                      <a:lnTo>
                        <a:pt x="77" y="42"/>
                      </a:lnTo>
                      <a:lnTo>
                        <a:pt x="77" y="48"/>
                      </a:lnTo>
                      <a:lnTo>
                        <a:pt x="85" y="56"/>
                      </a:lnTo>
                      <a:lnTo>
                        <a:pt x="92" y="62"/>
                      </a:lnTo>
                      <a:lnTo>
                        <a:pt x="94" y="69"/>
                      </a:lnTo>
                      <a:lnTo>
                        <a:pt x="81" y="76"/>
                      </a:lnTo>
                      <a:lnTo>
                        <a:pt x="70" y="88"/>
                      </a:lnTo>
                      <a:lnTo>
                        <a:pt x="59" y="100"/>
                      </a:lnTo>
                      <a:lnTo>
                        <a:pt x="50" y="109"/>
                      </a:lnTo>
                      <a:lnTo>
                        <a:pt x="35" y="125"/>
                      </a:lnTo>
                      <a:lnTo>
                        <a:pt x="13" y="139"/>
                      </a:lnTo>
                      <a:lnTo>
                        <a:pt x="2" y="146"/>
                      </a:lnTo>
                      <a:lnTo>
                        <a:pt x="0" y="144"/>
                      </a:lnTo>
                      <a:lnTo>
                        <a:pt x="0" y="141"/>
                      </a:lnTo>
                      <a:lnTo>
                        <a:pt x="0" y="137"/>
                      </a:lnTo>
                      <a:lnTo>
                        <a:pt x="0" y="134"/>
                      </a:lnTo>
                      <a:lnTo>
                        <a:pt x="0" y="130"/>
                      </a:lnTo>
                      <a:lnTo>
                        <a:pt x="2" y="123"/>
                      </a:lnTo>
                      <a:lnTo>
                        <a:pt x="4" y="118"/>
                      </a:lnTo>
                      <a:lnTo>
                        <a:pt x="24" y="102"/>
                      </a:lnTo>
                      <a:lnTo>
                        <a:pt x="33" y="83"/>
                      </a:lnTo>
                      <a:lnTo>
                        <a:pt x="46" y="67"/>
                      </a:lnTo>
                      <a:lnTo>
                        <a:pt x="52" y="62"/>
                      </a:lnTo>
                      <a:lnTo>
                        <a:pt x="52" y="58"/>
                      </a:lnTo>
                      <a:lnTo>
                        <a:pt x="52" y="56"/>
                      </a:lnTo>
                      <a:lnTo>
                        <a:pt x="55" y="53"/>
                      </a:lnTo>
                      <a:lnTo>
                        <a:pt x="55" y="48"/>
                      </a:lnTo>
                      <a:lnTo>
                        <a:pt x="52" y="46"/>
                      </a:lnTo>
                      <a:lnTo>
                        <a:pt x="52" y="44"/>
                      </a:lnTo>
                      <a:lnTo>
                        <a:pt x="52" y="39"/>
                      </a:lnTo>
                      <a:lnTo>
                        <a:pt x="52" y="37"/>
                      </a:lnTo>
                      <a:lnTo>
                        <a:pt x="50" y="25"/>
                      </a:lnTo>
                      <a:lnTo>
                        <a:pt x="39" y="18"/>
                      </a:lnTo>
                      <a:lnTo>
                        <a:pt x="35" y="4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Freeform 42"/>
                <p:cNvSpPr>
                  <a:spLocks/>
                </p:cNvSpPr>
                <p:nvPr/>
              </p:nvSpPr>
              <p:spPr bwMode="auto">
                <a:xfrm>
                  <a:off x="4034" y="828"/>
                  <a:ext cx="94" cy="146"/>
                </a:xfrm>
                <a:custGeom>
                  <a:avLst/>
                  <a:gdLst>
                    <a:gd name="T0" fmla="*/ 42 w 94"/>
                    <a:gd name="T1" fmla="*/ 0 h 146"/>
                    <a:gd name="T2" fmla="*/ 50 w 94"/>
                    <a:gd name="T3" fmla="*/ 2 h 146"/>
                    <a:gd name="T4" fmla="*/ 57 w 94"/>
                    <a:gd name="T5" fmla="*/ 7 h 146"/>
                    <a:gd name="T6" fmla="*/ 70 w 94"/>
                    <a:gd name="T7" fmla="*/ 9 h 146"/>
                    <a:gd name="T8" fmla="*/ 79 w 94"/>
                    <a:gd name="T9" fmla="*/ 7 h 146"/>
                    <a:gd name="T10" fmla="*/ 92 w 94"/>
                    <a:gd name="T11" fmla="*/ 12 h 146"/>
                    <a:gd name="T12" fmla="*/ 94 w 94"/>
                    <a:gd name="T13" fmla="*/ 25 h 146"/>
                    <a:gd name="T14" fmla="*/ 94 w 94"/>
                    <a:gd name="T15" fmla="*/ 39 h 146"/>
                    <a:gd name="T16" fmla="*/ 88 w 94"/>
                    <a:gd name="T17" fmla="*/ 42 h 146"/>
                    <a:gd name="T18" fmla="*/ 77 w 94"/>
                    <a:gd name="T19" fmla="*/ 42 h 146"/>
                    <a:gd name="T20" fmla="*/ 77 w 94"/>
                    <a:gd name="T21" fmla="*/ 48 h 146"/>
                    <a:gd name="T22" fmla="*/ 85 w 94"/>
                    <a:gd name="T23" fmla="*/ 56 h 146"/>
                    <a:gd name="T24" fmla="*/ 92 w 94"/>
                    <a:gd name="T25" fmla="*/ 62 h 146"/>
                    <a:gd name="T26" fmla="*/ 94 w 94"/>
                    <a:gd name="T27" fmla="*/ 69 h 146"/>
                    <a:gd name="T28" fmla="*/ 81 w 94"/>
                    <a:gd name="T29" fmla="*/ 76 h 146"/>
                    <a:gd name="T30" fmla="*/ 70 w 94"/>
                    <a:gd name="T31" fmla="*/ 88 h 146"/>
                    <a:gd name="T32" fmla="*/ 59 w 94"/>
                    <a:gd name="T33" fmla="*/ 100 h 146"/>
                    <a:gd name="T34" fmla="*/ 50 w 94"/>
                    <a:gd name="T35" fmla="*/ 109 h 146"/>
                    <a:gd name="T36" fmla="*/ 35 w 94"/>
                    <a:gd name="T37" fmla="*/ 125 h 146"/>
                    <a:gd name="T38" fmla="*/ 13 w 94"/>
                    <a:gd name="T39" fmla="*/ 139 h 146"/>
                    <a:gd name="T40" fmla="*/ 2 w 94"/>
                    <a:gd name="T41" fmla="*/ 146 h 146"/>
                    <a:gd name="T42" fmla="*/ 0 w 94"/>
                    <a:gd name="T43" fmla="*/ 144 h 146"/>
                    <a:gd name="T44" fmla="*/ 0 w 94"/>
                    <a:gd name="T45" fmla="*/ 141 h 146"/>
                    <a:gd name="T46" fmla="*/ 0 w 94"/>
                    <a:gd name="T47" fmla="*/ 137 h 146"/>
                    <a:gd name="T48" fmla="*/ 0 w 94"/>
                    <a:gd name="T49" fmla="*/ 134 h 146"/>
                    <a:gd name="T50" fmla="*/ 0 w 94"/>
                    <a:gd name="T51" fmla="*/ 130 h 146"/>
                    <a:gd name="T52" fmla="*/ 2 w 94"/>
                    <a:gd name="T53" fmla="*/ 123 h 146"/>
                    <a:gd name="T54" fmla="*/ 4 w 94"/>
                    <a:gd name="T55" fmla="*/ 118 h 146"/>
                    <a:gd name="T56" fmla="*/ 24 w 94"/>
                    <a:gd name="T57" fmla="*/ 102 h 146"/>
                    <a:gd name="T58" fmla="*/ 33 w 94"/>
                    <a:gd name="T59" fmla="*/ 83 h 146"/>
                    <a:gd name="T60" fmla="*/ 46 w 94"/>
                    <a:gd name="T61" fmla="*/ 67 h 146"/>
                    <a:gd name="T62" fmla="*/ 52 w 94"/>
                    <a:gd name="T63" fmla="*/ 62 h 146"/>
                    <a:gd name="T64" fmla="*/ 52 w 94"/>
                    <a:gd name="T65" fmla="*/ 58 h 146"/>
                    <a:gd name="T66" fmla="*/ 52 w 94"/>
                    <a:gd name="T67" fmla="*/ 56 h 146"/>
                    <a:gd name="T68" fmla="*/ 55 w 94"/>
                    <a:gd name="T69" fmla="*/ 53 h 146"/>
                    <a:gd name="T70" fmla="*/ 55 w 94"/>
                    <a:gd name="T71" fmla="*/ 48 h 146"/>
                    <a:gd name="T72" fmla="*/ 52 w 94"/>
                    <a:gd name="T73" fmla="*/ 46 h 146"/>
                    <a:gd name="T74" fmla="*/ 52 w 94"/>
                    <a:gd name="T75" fmla="*/ 44 h 146"/>
                    <a:gd name="T76" fmla="*/ 52 w 94"/>
                    <a:gd name="T77" fmla="*/ 39 h 146"/>
                    <a:gd name="T78" fmla="*/ 52 w 94"/>
                    <a:gd name="T79" fmla="*/ 37 h 146"/>
                    <a:gd name="T80" fmla="*/ 50 w 94"/>
                    <a:gd name="T81" fmla="*/ 25 h 146"/>
                    <a:gd name="T82" fmla="*/ 39 w 94"/>
                    <a:gd name="T83" fmla="*/ 18 h 146"/>
                    <a:gd name="T84" fmla="*/ 35 w 94"/>
                    <a:gd name="T85" fmla="*/ 4 h 146"/>
                    <a:gd name="T86" fmla="*/ 42 w 94"/>
                    <a:gd name="T87" fmla="*/ 0 h 14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94"/>
                    <a:gd name="T133" fmla="*/ 0 h 146"/>
                    <a:gd name="T134" fmla="*/ 94 w 94"/>
                    <a:gd name="T135" fmla="*/ 146 h 14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94" h="146">
                      <a:moveTo>
                        <a:pt x="42" y="0"/>
                      </a:moveTo>
                      <a:lnTo>
                        <a:pt x="50" y="2"/>
                      </a:lnTo>
                      <a:lnTo>
                        <a:pt x="57" y="7"/>
                      </a:lnTo>
                      <a:lnTo>
                        <a:pt x="70" y="9"/>
                      </a:lnTo>
                      <a:lnTo>
                        <a:pt x="79" y="7"/>
                      </a:lnTo>
                      <a:lnTo>
                        <a:pt x="92" y="12"/>
                      </a:lnTo>
                      <a:lnTo>
                        <a:pt x="94" y="25"/>
                      </a:lnTo>
                      <a:lnTo>
                        <a:pt x="94" y="39"/>
                      </a:lnTo>
                      <a:lnTo>
                        <a:pt x="88" y="42"/>
                      </a:lnTo>
                      <a:lnTo>
                        <a:pt x="77" y="42"/>
                      </a:lnTo>
                      <a:lnTo>
                        <a:pt x="77" y="48"/>
                      </a:lnTo>
                      <a:lnTo>
                        <a:pt x="85" y="56"/>
                      </a:lnTo>
                      <a:lnTo>
                        <a:pt x="92" y="62"/>
                      </a:lnTo>
                      <a:lnTo>
                        <a:pt x="94" y="69"/>
                      </a:lnTo>
                      <a:lnTo>
                        <a:pt x="81" y="76"/>
                      </a:lnTo>
                      <a:lnTo>
                        <a:pt x="70" y="88"/>
                      </a:lnTo>
                      <a:lnTo>
                        <a:pt x="59" y="100"/>
                      </a:lnTo>
                      <a:lnTo>
                        <a:pt x="50" y="109"/>
                      </a:lnTo>
                      <a:lnTo>
                        <a:pt x="35" y="125"/>
                      </a:lnTo>
                      <a:lnTo>
                        <a:pt x="13" y="139"/>
                      </a:lnTo>
                      <a:lnTo>
                        <a:pt x="2" y="146"/>
                      </a:lnTo>
                      <a:lnTo>
                        <a:pt x="0" y="144"/>
                      </a:lnTo>
                      <a:lnTo>
                        <a:pt x="0" y="141"/>
                      </a:lnTo>
                      <a:lnTo>
                        <a:pt x="0" y="137"/>
                      </a:lnTo>
                      <a:lnTo>
                        <a:pt x="0" y="134"/>
                      </a:lnTo>
                      <a:lnTo>
                        <a:pt x="0" y="130"/>
                      </a:lnTo>
                      <a:lnTo>
                        <a:pt x="2" y="123"/>
                      </a:lnTo>
                      <a:lnTo>
                        <a:pt x="4" y="118"/>
                      </a:lnTo>
                      <a:lnTo>
                        <a:pt x="24" y="102"/>
                      </a:lnTo>
                      <a:lnTo>
                        <a:pt x="33" y="83"/>
                      </a:lnTo>
                      <a:lnTo>
                        <a:pt x="46" y="67"/>
                      </a:lnTo>
                      <a:lnTo>
                        <a:pt x="52" y="62"/>
                      </a:lnTo>
                      <a:lnTo>
                        <a:pt x="52" y="58"/>
                      </a:lnTo>
                      <a:lnTo>
                        <a:pt x="52" y="56"/>
                      </a:lnTo>
                      <a:lnTo>
                        <a:pt x="55" y="53"/>
                      </a:lnTo>
                      <a:lnTo>
                        <a:pt x="55" y="48"/>
                      </a:lnTo>
                      <a:lnTo>
                        <a:pt x="52" y="46"/>
                      </a:lnTo>
                      <a:lnTo>
                        <a:pt x="52" y="44"/>
                      </a:lnTo>
                      <a:lnTo>
                        <a:pt x="52" y="39"/>
                      </a:lnTo>
                      <a:lnTo>
                        <a:pt x="52" y="37"/>
                      </a:lnTo>
                      <a:lnTo>
                        <a:pt x="50" y="25"/>
                      </a:lnTo>
                      <a:lnTo>
                        <a:pt x="39" y="18"/>
                      </a:lnTo>
                      <a:lnTo>
                        <a:pt x="35" y="4"/>
                      </a:lnTo>
                      <a:lnTo>
                        <a:pt x="42" y="0"/>
                      </a:lnTo>
                    </a:path>
                  </a:pathLst>
                </a:custGeom>
                <a:grpFill/>
                <a:ln w="1588">
                  <a:noFill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" name="Group 43"/>
              <p:cNvGrpSpPr>
                <a:grpSpLocks/>
              </p:cNvGrpSpPr>
              <p:nvPr/>
            </p:nvGrpSpPr>
            <p:grpSpPr bwMode="auto">
              <a:xfrm>
                <a:off x="725" y="3168"/>
                <a:ext cx="1195" cy="213"/>
                <a:chOff x="725" y="3168"/>
                <a:chExt cx="1195" cy="213"/>
              </a:xfrm>
              <a:grpFill/>
            </p:grpSpPr>
            <p:sp>
              <p:nvSpPr>
                <p:cNvPr id="24" name="Rectangle 44"/>
                <p:cNvSpPr>
                  <a:spLocks noChangeArrowheads="1"/>
                </p:cNvSpPr>
                <p:nvPr/>
              </p:nvSpPr>
              <p:spPr bwMode="auto">
                <a:xfrm>
                  <a:off x="725" y="3231"/>
                  <a:ext cx="335" cy="9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t-BR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1118" y="3168"/>
                  <a:ext cx="802" cy="2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/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5pPr>
                  <a:lvl6pPr marL="2514600" indent="-228600" defTabSz="438150" eaLnBrk="0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Univers" pitchFamily="34" charset="0"/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6pPr>
                  <a:lvl7pPr marL="2971800" indent="-228600" defTabSz="438150" eaLnBrk="0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Univers" pitchFamily="34" charset="0"/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7pPr>
                  <a:lvl8pPr marL="3429000" indent="-228600" defTabSz="438150" eaLnBrk="0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Univers" pitchFamily="34" charset="0"/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8pPr>
                  <a:lvl9pPr marL="3886200" indent="-228600" defTabSz="438150" eaLnBrk="0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Univers" pitchFamily="34" charset="0"/>
                    <a:defRPr sz="2400">
                      <a:solidFill>
                        <a:schemeClr val="bg1"/>
                      </a:solidFill>
                      <a:latin typeface="Univers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pt-BR" sz="1600" dirty="0">
                      <a:solidFill>
                        <a:prstClr val="white"/>
                      </a:solidFill>
                      <a:latin typeface="Arial Black" pitchFamily="34" charset="0"/>
                    </a:rPr>
                    <a:t>Cerrado</a:t>
                  </a:r>
                </a:p>
              </p:txBody>
            </p:sp>
          </p:grpSp>
        </p:grpSp>
      </p:grp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84359" y="5076825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es-VE">
              <a:solidFill>
                <a:prstClr val="black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224096" y="5076825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es-VE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351222" y="5076825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es-VE">
              <a:solidFill>
                <a:prstClr val="black"/>
              </a:solidFill>
            </a:endParaRPr>
          </a:p>
        </p:txBody>
      </p:sp>
      <p:grpSp>
        <p:nvGrpSpPr>
          <p:cNvPr id="23" name="Group 8"/>
          <p:cNvGrpSpPr>
            <a:grpSpLocks/>
          </p:cNvGrpSpPr>
          <p:nvPr/>
        </p:nvGrpSpPr>
        <p:grpSpPr bwMode="auto">
          <a:xfrm>
            <a:off x="3487739" y="2984502"/>
            <a:ext cx="2068513" cy="1838325"/>
            <a:chOff x="2197" y="1880"/>
            <a:chExt cx="1303" cy="1158"/>
          </a:xfrm>
          <a:solidFill>
            <a:srgbClr val="92D050"/>
          </a:solidFill>
        </p:grpSpPr>
        <p:sp>
          <p:nvSpPr>
            <p:cNvPr id="36" name="Freeform 9"/>
            <p:cNvSpPr>
              <a:spLocks/>
            </p:cNvSpPr>
            <p:nvPr/>
          </p:nvSpPr>
          <p:spPr bwMode="auto">
            <a:xfrm>
              <a:off x="2197" y="2064"/>
              <a:ext cx="875" cy="967"/>
            </a:xfrm>
            <a:custGeom>
              <a:avLst/>
              <a:gdLst>
                <a:gd name="T0" fmla="*/ 2147483647 w 587"/>
                <a:gd name="T1" fmla="*/ 2147483647 h 696"/>
                <a:gd name="T2" fmla="*/ 2147483647 w 587"/>
                <a:gd name="T3" fmla="*/ 2147483647 h 696"/>
                <a:gd name="T4" fmla="*/ 2147483647 w 587"/>
                <a:gd name="T5" fmla="*/ 2147483647 h 696"/>
                <a:gd name="T6" fmla="*/ 2147483647 w 587"/>
                <a:gd name="T7" fmla="*/ 2147483647 h 696"/>
                <a:gd name="T8" fmla="*/ 2147483647 w 587"/>
                <a:gd name="T9" fmla="*/ 2147483647 h 696"/>
                <a:gd name="T10" fmla="*/ 2147483647 w 587"/>
                <a:gd name="T11" fmla="*/ 2147483647 h 696"/>
                <a:gd name="T12" fmla="*/ 2147483647 w 587"/>
                <a:gd name="T13" fmla="*/ 2147483647 h 696"/>
                <a:gd name="T14" fmla="*/ 2147483647 w 587"/>
                <a:gd name="T15" fmla="*/ 2147483647 h 696"/>
                <a:gd name="T16" fmla="*/ 2147483647 w 587"/>
                <a:gd name="T17" fmla="*/ 2147483647 h 696"/>
                <a:gd name="T18" fmla="*/ 2147483647 w 587"/>
                <a:gd name="T19" fmla="*/ 2147483647 h 696"/>
                <a:gd name="T20" fmla="*/ 2147483647 w 587"/>
                <a:gd name="T21" fmla="*/ 2147483647 h 696"/>
                <a:gd name="T22" fmla="*/ 2147483647 w 587"/>
                <a:gd name="T23" fmla="*/ 2147483647 h 696"/>
                <a:gd name="T24" fmla="*/ 2147483647 w 587"/>
                <a:gd name="T25" fmla="*/ 2147483647 h 696"/>
                <a:gd name="T26" fmla="*/ 2147483647 w 587"/>
                <a:gd name="T27" fmla="*/ 2147483647 h 696"/>
                <a:gd name="T28" fmla="*/ 2147483647 w 587"/>
                <a:gd name="T29" fmla="*/ 2147483647 h 696"/>
                <a:gd name="T30" fmla="*/ 2147483647 w 587"/>
                <a:gd name="T31" fmla="*/ 2147483647 h 696"/>
                <a:gd name="T32" fmla="*/ 2147483647 w 587"/>
                <a:gd name="T33" fmla="*/ 2147483647 h 696"/>
                <a:gd name="T34" fmla="*/ 2147483647 w 587"/>
                <a:gd name="T35" fmla="*/ 2147483647 h 696"/>
                <a:gd name="T36" fmla="*/ 2147483647 w 587"/>
                <a:gd name="T37" fmla="*/ 2147483647 h 696"/>
                <a:gd name="T38" fmla="*/ 2147483647 w 587"/>
                <a:gd name="T39" fmla="*/ 2147483647 h 696"/>
                <a:gd name="T40" fmla="*/ 2147483647 w 587"/>
                <a:gd name="T41" fmla="*/ 2147483647 h 696"/>
                <a:gd name="T42" fmla="*/ 2147483647 w 587"/>
                <a:gd name="T43" fmla="*/ 2147483647 h 696"/>
                <a:gd name="T44" fmla="*/ 2147483647 w 587"/>
                <a:gd name="T45" fmla="*/ 2147483647 h 696"/>
                <a:gd name="T46" fmla="*/ 2147483647 w 587"/>
                <a:gd name="T47" fmla="*/ 2147483647 h 696"/>
                <a:gd name="T48" fmla="*/ 2147483647 w 587"/>
                <a:gd name="T49" fmla="*/ 2147483647 h 696"/>
                <a:gd name="T50" fmla="*/ 2147483647 w 587"/>
                <a:gd name="T51" fmla="*/ 2147483647 h 696"/>
                <a:gd name="T52" fmla="*/ 2147483647 w 587"/>
                <a:gd name="T53" fmla="*/ 2147483647 h 696"/>
                <a:gd name="T54" fmla="*/ 2147483647 w 587"/>
                <a:gd name="T55" fmla="*/ 2147483647 h 696"/>
                <a:gd name="T56" fmla="*/ 2147483647 w 587"/>
                <a:gd name="T57" fmla="*/ 2147483647 h 696"/>
                <a:gd name="T58" fmla="*/ 2147483647 w 587"/>
                <a:gd name="T59" fmla="*/ 2147483647 h 696"/>
                <a:gd name="T60" fmla="*/ 2147483647 w 587"/>
                <a:gd name="T61" fmla="*/ 2147483647 h 696"/>
                <a:gd name="T62" fmla="*/ 2147483647 w 587"/>
                <a:gd name="T63" fmla="*/ 2147483647 h 696"/>
                <a:gd name="T64" fmla="*/ 2147483647 w 587"/>
                <a:gd name="T65" fmla="*/ 2147483647 h 696"/>
                <a:gd name="T66" fmla="*/ 2147483647 w 587"/>
                <a:gd name="T67" fmla="*/ 2147483647 h 696"/>
                <a:gd name="T68" fmla="*/ 2147483647 w 587"/>
                <a:gd name="T69" fmla="*/ 2147483647 h 696"/>
                <a:gd name="T70" fmla="*/ 2147483647 w 587"/>
                <a:gd name="T71" fmla="*/ 2147483647 h 696"/>
                <a:gd name="T72" fmla="*/ 2147483647 w 587"/>
                <a:gd name="T73" fmla="*/ 2147483647 h 696"/>
                <a:gd name="T74" fmla="*/ 2147483647 w 587"/>
                <a:gd name="T75" fmla="*/ 2147483647 h 696"/>
                <a:gd name="T76" fmla="*/ 2147483647 w 587"/>
                <a:gd name="T77" fmla="*/ 2147483647 h 696"/>
                <a:gd name="T78" fmla="*/ 2147483647 w 587"/>
                <a:gd name="T79" fmla="*/ 2147483647 h 696"/>
                <a:gd name="T80" fmla="*/ 2147483647 w 587"/>
                <a:gd name="T81" fmla="*/ 2147483647 h 696"/>
                <a:gd name="T82" fmla="*/ 2147483647 w 587"/>
                <a:gd name="T83" fmla="*/ 2147483647 h 696"/>
                <a:gd name="T84" fmla="*/ 2147483647 w 587"/>
                <a:gd name="T85" fmla="*/ 2147483647 h 696"/>
                <a:gd name="T86" fmla="*/ 2147483647 w 587"/>
                <a:gd name="T87" fmla="*/ 2147483647 h 696"/>
                <a:gd name="T88" fmla="*/ 2147483647 w 587"/>
                <a:gd name="T89" fmla="*/ 2147483647 h 696"/>
                <a:gd name="T90" fmla="*/ 2147483647 w 587"/>
                <a:gd name="T91" fmla="*/ 2147483647 h 696"/>
                <a:gd name="T92" fmla="*/ 2147483647 w 587"/>
                <a:gd name="T93" fmla="*/ 2147483647 h 696"/>
                <a:gd name="T94" fmla="*/ 2147483647 w 587"/>
                <a:gd name="T95" fmla="*/ 2147483647 h 696"/>
                <a:gd name="T96" fmla="*/ 2147483647 w 587"/>
                <a:gd name="T97" fmla="*/ 2147483647 h 696"/>
                <a:gd name="T98" fmla="*/ 2147483647 w 587"/>
                <a:gd name="T99" fmla="*/ 2147483647 h 696"/>
                <a:gd name="T100" fmla="*/ 2147483647 w 587"/>
                <a:gd name="T101" fmla="*/ 2147483647 h 696"/>
                <a:gd name="T102" fmla="*/ 2147483647 w 587"/>
                <a:gd name="T103" fmla="*/ 2147483647 h 696"/>
                <a:gd name="T104" fmla="*/ 2147483647 w 587"/>
                <a:gd name="T105" fmla="*/ 2147483647 h 696"/>
                <a:gd name="T106" fmla="*/ 2147483647 w 587"/>
                <a:gd name="T107" fmla="*/ 2147483647 h 696"/>
                <a:gd name="T108" fmla="*/ 2147483647 w 587"/>
                <a:gd name="T109" fmla="*/ 2147483647 h 696"/>
                <a:gd name="T110" fmla="*/ 2147483647 w 587"/>
                <a:gd name="T111" fmla="*/ 2147483647 h 696"/>
                <a:gd name="T112" fmla="*/ 2147483647 w 587"/>
                <a:gd name="T113" fmla="*/ 2147483647 h 696"/>
                <a:gd name="T114" fmla="*/ 2147483647 w 587"/>
                <a:gd name="T115" fmla="*/ 2147483647 h 696"/>
                <a:gd name="T116" fmla="*/ 2147483647 w 587"/>
                <a:gd name="T117" fmla="*/ 2147483647 h 696"/>
                <a:gd name="T118" fmla="*/ 2147483647 w 587"/>
                <a:gd name="T119" fmla="*/ 2147483647 h 696"/>
                <a:gd name="T120" fmla="*/ 2147483647 w 587"/>
                <a:gd name="T121" fmla="*/ 686542635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87"/>
                <a:gd name="T184" fmla="*/ 0 h 696"/>
                <a:gd name="T185" fmla="*/ 587 w 587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87" h="696">
                  <a:moveTo>
                    <a:pt x="339" y="0"/>
                  </a:moveTo>
                  <a:lnTo>
                    <a:pt x="550" y="337"/>
                  </a:lnTo>
                  <a:lnTo>
                    <a:pt x="546" y="343"/>
                  </a:lnTo>
                  <a:lnTo>
                    <a:pt x="542" y="348"/>
                  </a:lnTo>
                  <a:lnTo>
                    <a:pt x="539" y="353"/>
                  </a:lnTo>
                  <a:lnTo>
                    <a:pt x="535" y="357"/>
                  </a:lnTo>
                  <a:lnTo>
                    <a:pt x="533" y="364"/>
                  </a:lnTo>
                  <a:lnTo>
                    <a:pt x="531" y="369"/>
                  </a:lnTo>
                  <a:lnTo>
                    <a:pt x="531" y="373"/>
                  </a:lnTo>
                  <a:lnTo>
                    <a:pt x="531" y="376"/>
                  </a:lnTo>
                  <a:lnTo>
                    <a:pt x="531" y="378"/>
                  </a:lnTo>
                  <a:lnTo>
                    <a:pt x="531" y="381"/>
                  </a:lnTo>
                  <a:lnTo>
                    <a:pt x="533" y="383"/>
                  </a:lnTo>
                  <a:lnTo>
                    <a:pt x="535" y="385"/>
                  </a:lnTo>
                  <a:lnTo>
                    <a:pt x="535" y="390"/>
                  </a:lnTo>
                  <a:lnTo>
                    <a:pt x="537" y="395"/>
                  </a:lnTo>
                  <a:lnTo>
                    <a:pt x="539" y="399"/>
                  </a:lnTo>
                  <a:lnTo>
                    <a:pt x="542" y="404"/>
                  </a:lnTo>
                  <a:lnTo>
                    <a:pt x="544" y="411"/>
                  </a:lnTo>
                  <a:lnTo>
                    <a:pt x="548" y="415"/>
                  </a:lnTo>
                  <a:lnTo>
                    <a:pt x="550" y="420"/>
                  </a:lnTo>
                  <a:lnTo>
                    <a:pt x="552" y="425"/>
                  </a:lnTo>
                  <a:lnTo>
                    <a:pt x="555" y="427"/>
                  </a:lnTo>
                  <a:lnTo>
                    <a:pt x="557" y="431"/>
                  </a:lnTo>
                  <a:lnTo>
                    <a:pt x="557" y="436"/>
                  </a:lnTo>
                  <a:lnTo>
                    <a:pt x="559" y="439"/>
                  </a:lnTo>
                  <a:lnTo>
                    <a:pt x="561" y="443"/>
                  </a:lnTo>
                  <a:lnTo>
                    <a:pt x="561" y="445"/>
                  </a:lnTo>
                  <a:lnTo>
                    <a:pt x="563" y="450"/>
                  </a:lnTo>
                  <a:lnTo>
                    <a:pt x="565" y="450"/>
                  </a:lnTo>
                  <a:lnTo>
                    <a:pt x="565" y="453"/>
                  </a:lnTo>
                  <a:lnTo>
                    <a:pt x="565" y="455"/>
                  </a:lnTo>
                  <a:lnTo>
                    <a:pt x="568" y="457"/>
                  </a:lnTo>
                  <a:lnTo>
                    <a:pt x="568" y="459"/>
                  </a:lnTo>
                  <a:lnTo>
                    <a:pt x="568" y="462"/>
                  </a:lnTo>
                  <a:lnTo>
                    <a:pt x="569" y="464"/>
                  </a:lnTo>
                  <a:lnTo>
                    <a:pt x="572" y="466"/>
                  </a:lnTo>
                  <a:lnTo>
                    <a:pt x="572" y="469"/>
                  </a:lnTo>
                  <a:lnTo>
                    <a:pt x="574" y="469"/>
                  </a:lnTo>
                  <a:lnTo>
                    <a:pt x="574" y="471"/>
                  </a:lnTo>
                  <a:lnTo>
                    <a:pt x="576" y="474"/>
                  </a:lnTo>
                  <a:lnTo>
                    <a:pt x="576" y="476"/>
                  </a:lnTo>
                  <a:lnTo>
                    <a:pt x="578" y="478"/>
                  </a:lnTo>
                  <a:lnTo>
                    <a:pt x="578" y="480"/>
                  </a:lnTo>
                  <a:lnTo>
                    <a:pt x="578" y="483"/>
                  </a:lnTo>
                  <a:lnTo>
                    <a:pt x="580" y="483"/>
                  </a:lnTo>
                  <a:lnTo>
                    <a:pt x="580" y="485"/>
                  </a:lnTo>
                  <a:lnTo>
                    <a:pt x="580" y="487"/>
                  </a:lnTo>
                  <a:lnTo>
                    <a:pt x="587" y="503"/>
                  </a:lnTo>
                  <a:lnTo>
                    <a:pt x="578" y="501"/>
                  </a:lnTo>
                  <a:lnTo>
                    <a:pt x="576" y="501"/>
                  </a:lnTo>
                  <a:lnTo>
                    <a:pt x="576" y="503"/>
                  </a:lnTo>
                  <a:lnTo>
                    <a:pt x="574" y="503"/>
                  </a:lnTo>
                  <a:lnTo>
                    <a:pt x="572" y="503"/>
                  </a:lnTo>
                  <a:lnTo>
                    <a:pt x="569" y="506"/>
                  </a:lnTo>
                  <a:lnTo>
                    <a:pt x="568" y="506"/>
                  </a:lnTo>
                  <a:lnTo>
                    <a:pt x="565" y="506"/>
                  </a:lnTo>
                  <a:lnTo>
                    <a:pt x="563" y="506"/>
                  </a:lnTo>
                  <a:lnTo>
                    <a:pt x="561" y="506"/>
                  </a:lnTo>
                  <a:lnTo>
                    <a:pt x="559" y="508"/>
                  </a:lnTo>
                  <a:lnTo>
                    <a:pt x="557" y="510"/>
                  </a:lnTo>
                  <a:lnTo>
                    <a:pt x="557" y="508"/>
                  </a:lnTo>
                  <a:lnTo>
                    <a:pt x="557" y="506"/>
                  </a:lnTo>
                  <a:lnTo>
                    <a:pt x="555" y="506"/>
                  </a:lnTo>
                  <a:lnTo>
                    <a:pt x="555" y="503"/>
                  </a:lnTo>
                  <a:lnTo>
                    <a:pt x="555" y="501"/>
                  </a:lnTo>
                  <a:lnTo>
                    <a:pt x="552" y="503"/>
                  </a:lnTo>
                  <a:lnTo>
                    <a:pt x="550" y="503"/>
                  </a:lnTo>
                  <a:lnTo>
                    <a:pt x="550" y="506"/>
                  </a:lnTo>
                  <a:lnTo>
                    <a:pt x="548" y="506"/>
                  </a:lnTo>
                  <a:lnTo>
                    <a:pt x="548" y="508"/>
                  </a:lnTo>
                  <a:lnTo>
                    <a:pt x="546" y="508"/>
                  </a:lnTo>
                  <a:lnTo>
                    <a:pt x="544" y="508"/>
                  </a:lnTo>
                  <a:lnTo>
                    <a:pt x="544" y="510"/>
                  </a:lnTo>
                  <a:lnTo>
                    <a:pt x="542" y="510"/>
                  </a:lnTo>
                  <a:lnTo>
                    <a:pt x="539" y="510"/>
                  </a:lnTo>
                  <a:lnTo>
                    <a:pt x="537" y="510"/>
                  </a:lnTo>
                  <a:lnTo>
                    <a:pt x="535" y="513"/>
                  </a:lnTo>
                  <a:lnTo>
                    <a:pt x="533" y="513"/>
                  </a:lnTo>
                  <a:lnTo>
                    <a:pt x="531" y="513"/>
                  </a:lnTo>
                  <a:lnTo>
                    <a:pt x="529" y="510"/>
                  </a:lnTo>
                  <a:lnTo>
                    <a:pt x="529" y="508"/>
                  </a:lnTo>
                  <a:lnTo>
                    <a:pt x="529" y="506"/>
                  </a:lnTo>
                  <a:lnTo>
                    <a:pt x="555" y="508"/>
                  </a:lnTo>
                  <a:lnTo>
                    <a:pt x="552" y="508"/>
                  </a:lnTo>
                  <a:lnTo>
                    <a:pt x="550" y="510"/>
                  </a:lnTo>
                  <a:lnTo>
                    <a:pt x="548" y="513"/>
                  </a:lnTo>
                  <a:lnTo>
                    <a:pt x="546" y="513"/>
                  </a:lnTo>
                  <a:lnTo>
                    <a:pt x="546" y="515"/>
                  </a:lnTo>
                  <a:lnTo>
                    <a:pt x="544" y="515"/>
                  </a:lnTo>
                  <a:lnTo>
                    <a:pt x="544" y="518"/>
                  </a:lnTo>
                  <a:lnTo>
                    <a:pt x="542" y="518"/>
                  </a:lnTo>
                  <a:lnTo>
                    <a:pt x="539" y="518"/>
                  </a:lnTo>
                  <a:lnTo>
                    <a:pt x="537" y="518"/>
                  </a:lnTo>
                  <a:lnTo>
                    <a:pt x="535" y="518"/>
                  </a:lnTo>
                  <a:lnTo>
                    <a:pt x="533" y="518"/>
                  </a:lnTo>
                  <a:lnTo>
                    <a:pt x="531" y="518"/>
                  </a:lnTo>
                  <a:lnTo>
                    <a:pt x="531" y="520"/>
                  </a:lnTo>
                  <a:lnTo>
                    <a:pt x="529" y="520"/>
                  </a:lnTo>
                  <a:lnTo>
                    <a:pt x="526" y="520"/>
                  </a:lnTo>
                  <a:lnTo>
                    <a:pt x="533" y="515"/>
                  </a:lnTo>
                  <a:lnTo>
                    <a:pt x="531" y="515"/>
                  </a:lnTo>
                  <a:lnTo>
                    <a:pt x="531" y="513"/>
                  </a:lnTo>
                  <a:lnTo>
                    <a:pt x="529" y="513"/>
                  </a:lnTo>
                  <a:lnTo>
                    <a:pt x="529" y="510"/>
                  </a:lnTo>
                  <a:lnTo>
                    <a:pt x="526" y="510"/>
                  </a:lnTo>
                  <a:lnTo>
                    <a:pt x="524" y="510"/>
                  </a:lnTo>
                  <a:lnTo>
                    <a:pt x="542" y="508"/>
                  </a:lnTo>
                  <a:lnTo>
                    <a:pt x="539" y="508"/>
                  </a:lnTo>
                  <a:lnTo>
                    <a:pt x="537" y="510"/>
                  </a:lnTo>
                  <a:lnTo>
                    <a:pt x="535" y="513"/>
                  </a:lnTo>
                  <a:lnTo>
                    <a:pt x="537" y="518"/>
                  </a:lnTo>
                  <a:lnTo>
                    <a:pt x="537" y="522"/>
                  </a:lnTo>
                  <a:lnTo>
                    <a:pt x="535" y="524"/>
                  </a:lnTo>
                  <a:lnTo>
                    <a:pt x="531" y="524"/>
                  </a:lnTo>
                  <a:lnTo>
                    <a:pt x="529" y="524"/>
                  </a:lnTo>
                  <a:lnTo>
                    <a:pt x="526" y="522"/>
                  </a:lnTo>
                  <a:lnTo>
                    <a:pt x="526" y="518"/>
                  </a:lnTo>
                  <a:lnTo>
                    <a:pt x="531" y="513"/>
                  </a:lnTo>
                  <a:lnTo>
                    <a:pt x="531" y="510"/>
                  </a:lnTo>
                  <a:lnTo>
                    <a:pt x="531" y="508"/>
                  </a:lnTo>
                  <a:lnTo>
                    <a:pt x="531" y="506"/>
                  </a:lnTo>
                  <a:lnTo>
                    <a:pt x="533" y="503"/>
                  </a:lnTo>
                  <a:lnTo>
                    <a:pt x="533" y="501"/>
                  </a:lnTo>
                  <a:lnTo>
                    <a:pt x="533" y="499"/>
                  </a:lnTo>
                  <a:lnTo>
                    <a:pt x="533" y="497"/>
                  </a:lnTo>
                  <a:lnTo>
                    <a:pt x="531" y="494"/>
                  </a:lnTo>
                  <a:lnTo>
                    <a:pt x="531" y="492"/>
                  </a:lnTo>
                  <a:lnTo>
                    <a:pt x="531" y="489"/>
                  </a:lnTo>
                  <a:lnTo>
                    <a:pt x="529" y="489"/>
                  </a:lnTo>
                  <a:lnTo>
                    <a:pt x="526" y="487"/>
                  </a:lnTo>
                  <a:lnTo>
                    <a:pt x="518" y="487"/>
                  </a:lnTo>
                  <a:lnTo>
                    <a:pt x="483" y="485"/>
                  </a:lnTo>
                  <a:lnTo>
                    <a:pt x="481" y="485"/>
                  </a:lnTo>
                  <a:lnTo>
                    <a:pt x="479" y="485"/>
                  </a:lnTo>
                  <a:lnTo>
                    <a:pt x="505" y="487"/>
                  </a:lnTo>
                  <a:lnTo>
                    <a:pt x="503" y="487"/>
                  </a:lnTo>
                  <a:lnTo>
                    <a:pt x="501" y="487"/>
                  </a:lnTo>
                  <a:lnTo>
                    <a:pt x="498" y="487"/>
                  </a:lnTo>
                  <a:lnTo>
                    <a:pt x="470" y="487"/>
                  </a:lnTo>
                  <a:lnTo>
                    <a:pt x="468" y="487"/>
                  </a:lnTo>
                  <a:lnTo>
                    <a:pt x="466" y="487"/>
                  </a:lnTo>
                  <a:lnTo>
                    <a:pt x="464" y="487"/>
                  </a:lnTo>
                  <a:lnTo>
                    <a:pt x="462" y="487"/>
                  </a:lnTo>
                  <a:lnTo>
                    <a:pt x="460" y="487"/>
                  </a:lnTo>
                  <a:lnTo>
                    <a:pt x="457" y="487"/>
                  </a:lnTo>
                  <a:lnTo>
                    <a:pt x="455" y="485"/>
                  </a:lnTo>
                  <a:lnTo>
                    <a:pt x="453" y="485"/>
                  </a:lnTo>
                  <a:lnTo>
                    <a:pt x="451" y="485"/>
                  </a:lnTo>
                  <a:lnTo>
                    <a:pt x="449" y="485"/>
                  </a:lnTo>
                  <a:lnTo>
                    <a:pt x="447" y="485"/>
                  </a:lnTo>
                  <a:lnTo>
                    <a:pt x="447" y="483"/>
                  </a:lnTo>
                  <a:lnTo>
                    <a:pt x="444" y="483"/>
                  </a:lnTo>
                  <a:lnTo>
                    <a:pt x="442" y="483"/>
                  </a:lnTo>
                  <a:lnTo>
                    <a:pt x="440" y="483"/>
                  </a:lnTo>
                  <a:lnTo>
                    <a:pt x="438" y="483"/>
                  </a:lnTo>
                  <a:lnTo>
                    <a:pt x="438" y="480"/>
                  </a:lnTo>
                  <a:lnTo>
                    <a:pt x="436" y="480"/>
                  </a:lnTo>
                  <a:lnTo>
                    <a:pt x="434" y="480"/>
                  </a:lnTo>
                  <a:lnTo>
                    <a:pt x="431" y="480"/>
                  </a:lnTo>
                  <a:lnTo>
                    <a:pt x="430" y="480"/>
                  </a:lnTo>
                  <a:lnTo>
                    <a:pt x="430" y="478"/>
                  </a:lnTo>
                  <a:lnTo>
                    <a:pt x="427" y="478"/>
                  </a:lnTo>
                  <a:lnTo>
                    <a:pt x="425" y="478"/>
                  </a:lnTo>
                  <a:lnTo>
                    <a:pt x="393" y="494"/>
                  </a:lnTo>
                  <a:lnTo>
                    <a:pt x="390" y="494"/>
                  </a:lnTo>
                  <a:lnTo>
                    <a:pt x="390" y="492"/>
                  </a:lnTo>
                  <a:lnTo>
                    <a:pt x="397" y="494"/>
                  </a:lnTo>
                  <a:lnTo>
                    <a:pt x="395" y="494"/>
                  </a:lnTo>
                  <a:lnTo>
                    <a:pt x="395" y="492"/>
                  </a:lnTo>
                  <a:lnTo>
                    <a:pt x="393" y="492"/>
                  </a:lnTo>
                  <a:lnTo>
                    <a:pt x="390" y="492"/>
                  </a:lnTo>
                  <a:lnTo>
                    <a:pt x="388" y="489"/>
                  </a:lnTo>
                  <a:lnTo>
                    <a:pt x="386" y="489"/>
                  </a:lnTo>
                  <a:lnTo>
                    <a:pt x="390" y="483"/>
                  </a:lnTo>
                  <a:lnTo>
                    <a:pt x="388" y="483"/>
                  </a:lnTo>
                  <a:lnTo>
                    <a:pt x="386" y="483"/>
                  </a:lnTo>
                  <a:lnTo>
                    <a:pt x="386" y="485"/>
                  </a:lnTo>
                  <a:lnTo>
                    <a:pt x="376" y="483"/>
                  </a:lnTo>
                  <a:lnTo>
                    <a:pt x="373" y="485"/>
                  </a:lnTo>
                  <a:lnTo>
                    <a:pt x="371" y="485"/>
                  </a:lnTo>
                  <a:lnTo>
                    <a:pt x="371" y="487"/>
                  </a:lnTo>
                  <a:lnTo>
                    <a:pt x="369" y="487"/>
                  </a:lnTo>
                  <a:lnTo>
                    <a:pt x="367" y="489"/>
                  </a:lnTo>
                  <a:lnTo>
                    <a:pt x="365" y="492"/>
                  </a:lnTo>
                  <a:lnTo>
                    <a:pt x="363" y="492"/>
                  </a:lnTo>
                  <a:lnTo>
                    <a:pt x="363" y="494"/>
                  </a:lnTo>
                  <a:lnTo>
                    <a:pt x="360" y="494"/>
                  </a:lnTo>
                  <a:lnTo>
                    <a:pt x="358" y="497"/>
                  </a:lnTo>
                  <a:lnTo>
                    <a:pt x="356" y="497"/>
                  </a:lnTo>
                  <a:lnTo>
                    <a:pt x="356" y="499"/>
                  </a:lnTo>
                  <a:lnTo>
                    <a:pt x="354" y="499"/>
                  </a:lnTo>
                  <a:lnTo>
                    <a:pt x="352" y="499"/>
                  </a:lnTo>
                  <a:lnTo>
                    <a:pt x="352" y="501"/>
                  </a:lnTo>
                  <a:lnTo>
                    <a:pt x="343" y="501"/>
                  </a:lnTo>
                  <a:lnTo>
                    <a:pt x="339" y="510"/>
                  </a:lnTo>
                  <a:lnTo>
                    <a:pt x="339" y="513"/>
                  </a:lnTo>
                  <a:lnTo>
                    <a:pt x="336" y="515"/>
                  </a:lnTo>
                  <a:lnTo>
                    <a:pt x="334" y="518"/>
                  </a:lnTo>
                  <a:lnTo>
                    <a:pt x="334" y="520"/>
                  </a:lnTo>
                  <a:lnTo>
                    <a:pt x="332" y="520"/>
                  </a:lnTo>
                  <a:lnTo>
                    <a:pt x="330" y="522"/>
                  </a:lnTo>
                  <a:lnTo>
                    <a:pt x="328" y="522"/>
                  </a:lnTo>
                  <a:lnTo>
                    <a:pt x="328" y="524"/>
                  </a:lnTo>
                  <a:lnTo>
                    <a:pt x="326" y="524"/>
                  </a:lnTo>
                  <a:lnTo>
                    <a:pt x="323" y="524"/>
                  </a:lnTo>
                  <a:lnTo>
                    <a:pt x="323" y="527"/>
                  </a:lnTo>
                  <a:lnTo>
                    <a:pt x="322" y="527"/>
                  </a:lnTo>
                  <a:lnTo>
                    <a:pt x="319" y="527"/>
                  </a:lnTo>
                  <a:lnTo>
                    <a:pt x="317" y="529"/>
                  </a:lnTo>
                  <a:lnTo>
                    <a:pt x="315" y="529"/>
                  </a:lnTo>
                  <a:lnTo>
                    <a:pt x="313" y="532"/>
                  </a:lnTo>
                  <a:lnTo>
                    <a:pt x="311" y="533"/>
                  </a:lnTo>
                  <a:lnTo>
                    <a:pt x="309" y="533"/>
                  </a:lnTo>
                  <a:lnTo>
                    <a:pt x="309" y="536"/>
                  </a:lnTo>
                  <a:lnTo>
                    <a:pt x="306" y="536"/>
                  </a:lnTo>
                  <a:lnTo>
                    <a:pt x="306" y="538"/>
                  </a:lnTo>
                  <a:lnTo>
                    <a:pt x="304" y="541"/>
                  </a:lnTo>
                  <a:lnTo>
                    <a:pt x="302" y="543"/>
                  </a:lnTo>
                  <a:lnTo>
                    <a:pt x="302" y="545"/>
                  </a:lnTo>
                  <a:lnTo>
                    <a:pt x="300" y="548"/>
                  </a:lnTo>
                  <a:lnTo>
                    <a:pt x="300" y="550"/>
                  </a:lnTo>
                  <a:lnTo>
                    <a:pt x="298" y="550"/>
                  </a:lnTo>
                  <a:lnTo>
                    <a:pt x="298" y="552"/>
                  </a:lnTo>
                  <a:lnTo>
                    <a:pt x="298" y="555"/>
                  </a:lnTo>
                  <a:lnTo>
                    <a:pt x="298" y="557"/>
                  </a:lnTo>
                  <a:lnTo>
                    <a:pt x="296" y="557"/>
                  </a:lnTo>
                  <a:lnTo>
                    <a:pt x="296" y="559"/>
                  </a:lnTo>
                  <a:lnTo>
                    <a:pt x="296" y="562"/>
                  </a:lnTo>
                  <a:lnTo>
                    <a:pt x="296" y="564"/>
                  </a:lnTo>
                  <a:lnTo>
                    <a:pt x="293" y="566"/>
                  </a:lnTo>
                  <a:lnTo>
                    <a:pt x="293" y="568"/>
                  </a:lnTo>
                  <a:lnTo>
                    <a:pt x="293" y="571"/>
                  </a:lnTo>
                  <a:lnTo>
                    <a:pt x="293" y="573"/>
                  </a:lnTo>
                  <a:lnTo>
                    <a:pt x="293" y="576"/>
                  </a:lnTo>
                  <a:lnTo>
                    <a:pt x="291" y="576"/>
                  </a:lnTo>
                  <a:lnTo>
                    <a:pt x="291" y="578"/>
                  </a:lnTo>
                  <a:lnTo>
                    <a:pt x="291" y="580"/>
                  </a:lnTo>
                  <a:lnTo>
                    <a:pt x="289" y="582"/>
                  </a:lnTo>
                  <a:lnTo>
                    <a:pt x="289" y="585"/>
                  </a:lnTo>
                  <a:lnTo>
                    <a:pt x="287" y="585"/>
                  </a:lnTo>
                  <a:lnTo>
                    <a:pt x="287" y="587"/>
                  </a:lnTo>
                  <a:lnTo>
                    <a:pt x="285" y="587"/>
                  </a:lnTo>
                  <a:lnTo>
                    <a:pt x="285" y="589"/>
                  </a:lnTo>
                  <a:lnTo>
                    <a:pt x="282" y="592"/>
                  </a:lnTo>
                  <a:lnTo>
                    <a:pt x="282" y="594"/>
                  </a:lnTo>
                  <a:lnTo>
                    <a:pt x="280" y="594"/>
                  </a:lnTo>
                  <a:lnTo>
                    <a:pt x="280" y="596"/>
                  </a:lnTo>
                  <a:lnTo>
                    <a:pt x="278" y="596"/>
                  </a:lnTo>
                  <a:lnTo>
                    <a:pt x="278" y="599"/>
                  </a:lnTo>
                  <a:lnTo>
                    <a:pt x="276" y="599"/>
                  </a:lnTo>
                  <a:lnTo>
                    <a:pt x="274" y="599"/>
                  </a:lnTo>
                  <a:lnTo>
                    <a:pt x="272" y="599"/>
                  </a:lnTo>
                  <a:lnTo>
                    <a:pt x="269" y="601"/>
                  </a:lnTo>
                  <a:lnTo>
                    <a:pt x="268" y="601"/>
                  </a:lnTo>
                  <a:lnTo>
                    <a:pt x="265" y="601"/>
                  </a:lnTo>
                  <a:lnTo>
                    <a:pt x="263" y="601"/>
                  </a:lnTo>
                  <a:lnTo>
                    <a:pt x="261" y="601"/>
                  </a:lnTo>
                  <a:lnTo>
                    <a:pt x="261" y="603"/>
                  </a:lnTo>
                  <a:lnTo>
                    <a:pt x="259" y="603"/>
                  </a:lnTo>
                  <a:lnTo>
                    <a:pt x="259" y="606"/>
                  </a:lnTo>
                  <a:lnTo>
                    <a:pt x="259" y="608"/>
                  </a:lnTo>
                  <a:lnTo>
                    <a:pt x="261" y="608"/>
                  </a:lnTo>
                  <a:lnTo>
                    <a:pt x="261" y="610"/>
                  </a:lnTo>
                  <a:lnTo>
                    <a:pt x="263" y="610"/>
                  </a:lnTo>
                  <a:lnTo>
                    <a:pt x="263" y="612"/>
                  </a:lnTo>
                  <a:lnTo>
                    <a:pt x="265" y="615"/>
                  </a:lnTo>
                  <a:lnTo>
                    <a:pt x="265" y="617"/>
                  </a:lnTo>
                  <a:lnTo>
                    <a:pt x="263" y="617"/>
                  </a:lnTo>
                  <a:lnTo>
                    <a:pt x="263" y="620"/>
                  </a:lnTo>
                  <a:lnTo>
                    <a:pt x="261" y="622"/>
                  </a:lnTo>
                  <a:lnTo>
                    <a:pt x="259" y="624"/>
                  </a:lnTo>
                  <a:lnTo>
                    <a:pt x="257" y="624"/>
                  </a:lnTo>
                  <a:lnTo>
                    <a:pt x="257" y="626"/>
                  </a:lnTo>
                  <a:lnTo>
                    <a:pt x="255" y="626"/>
                  </a:lnTo>
                  <a:lnTo>
                    <a:pt x="255" y="629"/>
                  </a:lnTo>
                  <a:lnTo>
                    <a:pt x="252" y="629"/>
                  </a:lnTo>
                  <a:lnTo>
                    <a:pt x="252" y="631"/>
                  </a:lnTo>
                  <a:lnTo>
                    <a:pt x="250" y="634"/>
                  </a:lnTo>
                  <a:lnTo>
                    <a:pt x="248" y="636"/>
                  </a:lnTo>
                  <a:lnTo>
                    <a:pt x="246" y="638"/>
                  </a:lnTo>
                  <a:lnTo>
                    <a:pt x="244" y="640"/>
                  </a:lnTo>
                  <a:lnTo>
                    <a:pt x="242" y="640"/>
                  </a:lnTo>
                  <a:lnTo>
                    <a:pt x="242" y="643"/>
                  </a:lnTo>
                  <a:lnTo>
                    <a:pt x="239" y="643"/>
                  </a:lnTo>
                  <a:lnTo>
                    <a:pt x="237" y="643"/>
                  </a:lnTo>
                  <a:lnTo>
                    <a:pt x="235" y="643"/>
                  </a:lnTo>
                  <a:lnTo>
                    <a:pt x="233" y="643"/>
                  </a:lnTo>
                  <a:lnTo>
                    <a:pt x="231" y="643"/>
                  </a:lnTo>
                  <a:lnTo>
                    <a:pt x="229" y="643"/>
                  </a:lnTo>
                  <a:lnTo>
                    <a:pt x="227" y="643"/>
                  </a:lnTo>
                  <a:lnTo>
                    <a:pt x="224" y="643"/>
                  </a:lnTo>
                  <a:lnTo>
                    <a:pt x="222" y="643"/>
                  </a:lnTo>
                  <a:lnTo>
                    <a:pt x="220" y="643"/>
                  </a:lnTo>
                  <a:lnTo>
                    <a:pt x="220" y="640"/>
                  </a:lnTo>
                  <a:lnTo>
                    <a:pt x="218" y="640"/>
                  </a:lnTo>
                  <a:lnTo>
                    <a:pt x="216" y="640"/>
                  </a:lnTo>
                  <a:lnTo>
                    <a:pt x="214" y="638"/>
                  </a:lnTo>
                  <a:lnTo>
                    <a:pt x="211" y="638"/>
                  </a:lnTo>
                  <a:lnTo>
                    <a:pt x="209" y="638"/>
                  </a:lnTo>
                  <a:lnTo>
                    <a:pt x="209" y="636"/>
                  </a:lnTo>
                  <a:lnTo>
                    <a:pt x="207" y="636"/>
                  </a:lnTo>
                  <a:lnTo>
                    <a:pt x="205" y="636"/>
                  </a:lnTo>
                  <a:lnTo>
                    <a:pt x="203" y="634"/>
                  </a:lnTo>
                  <a:lnTo>
                    <a:pt x="201" y="634"/>
                  </a:lnTo>
                  <a:lnTo>
                    <a:pt x="201" y="631"/>
                  </a:lnTo>
                  <a:lnTo>
                    <a:pt x="201" y="629"/>
                  </a:lnTo>
                  <a:lnTo>
                    <a:pt x="203" y="626"/>
                  </a:lnTo>
                  <a:lnTo>
                    <a:pt x="203" y="624"/>
                  </a:lnTo>
                  <a:lnTo>
                    <a:pt x="203" y="622"/>
                  </a:lnTo>
                  <a:lnTo>
                    <a:pt x="203" y="620"/>
                  </a:lnTo>
                  <a:lnTo>
                    <a:pt x="203" y="617"/>
                  </a:lnTo>
                  <a:lnTo>
                    <a:pt x="201" y="617"/>
                  </a:lnTo>
                  <a:lnTo>
                    <a:pt x="201" y="615"/>
                  </a:lnTo>
                  <a:lnTo>
                    <a:pt x="201" y="612"/>
                  </a:lnTo>
                  <a:lnTo>
                    <a:pt x="201" y="610"/>
                  </a:lnTo>
                  <a:lnTo>
                    <a:pt x="203" y="608"/>
                  </a:lnTo>
                  <a:lnTo>
                    <a:pt x="203" y="606"/>
                  </a:lnTo>
                  <a:lnTo>
                    <a:pt x="201" y="606"/>
                  </a:lnTo>
                  <a:lnTo>
                    <a:pt x="198" y="606"/>
                  </a:lnTo>
                  <a:lnTo>
                    <a:pt x="196" y="606"/>
                  </a:lnTo>
                  <a:lnTo>
                    <a:pt x="194" y="608"/>
                  </a:lnTo>
                  <a:lnTo>
                    <a:pt x="194" y="610"/>
                  </a:lnTo>
                  <a:lnTo>
                    <a:pt x="192" y="612"/>
                  </a:lnTo>
                  <a:lnTo>
                    <a:pt x="192" y="615"/>
                  </a:lnTo>
                  <a:lnTo>
                    <a:pt x="194" y="615"/>
                  </a:lnTo>
                  <a:lnTo>
                    <a:pt x="194" y="617"/>
                  </a:lnTo>
                  <a:lnTo>
                    <a:pt x="194" y="620"/>
                  </a:lnTo>
                  <a:lnTo>
                    <a:pt x="194" y="622"/>
                  </a:lnTo>
                  <a:lnTo>
                    <a:pt x="194" y="624"/>
                  </a:lnTo>
                  <a:lnTo>
                    <a:pt x="194" y="626"/>
                  </a:lnTo>
                  <a:lnTo>
                    <a:pt x="194" y="629"/>
                  </a:lnTo>
                  <a:lnTo>
                    <a:pt x="194" y="631"/>
                  </a:lnTo>
                  <a:lnTo>
                    <a:pt x="192" y="634"/>
                  </a:lnTo>
                  <a:lnTo>
                    <a:pt x="190" y="634"/>
                  </a:lnTo>
                  <a:lnTo>
                    <a:pt x="188" y="634"/>
                  </a:lnTo>
                  <a:lnTo>
                    <a:pt x="185" y="634"/>
                  </a:lnTo>
                  <a:lnTo>
                    <a:pt x="185" y="631"/>
                  </a:lnTo>
                  <a:lnTo>
                    <a:pt x="184" y="631"/>
                  </a:lnTo>
                  <a:lnTo>
                    <a:pt x="181" y="631"/>
                  </a:lnTo>
                  <a:lnTo>
                    <a:pt x="179" y="631"/>
                  </a:lnTo>
                  <a:lnTo>
                    <a:pt x="177" y="634"/>
                  </a:lnTo>
                  <a:lnTo>
                    <a:pt x="175" y="634"/>
                  </a:lnTo>
                  <a:lnTo>
                    <a:pt x="173" y="634"/>
                  </a:lnTo>
                  <a:lnTo>
                    <a:pt x="170" y="634"/>
                  </a:lnTo>
                  <a:lnTo>
                    <a:pt x="168" y="634"/>
                  </a:lnTo>
                  <a:lnTo>
                    <a:pt x="168" y="636"/>
                  </a:lnTo>
                  <a:lnTo>
                    <a:pt x="166" y="636"/>
                  </a:lnTo>
                  <a:lnTo>
                    <a:pt x="164" y="638"/>
                  </a:lnTo>
                  <a:lnTo>
                    <a:pt x="164" y="640"/>
                  </a:lnTo>
                  <a:lnTo>
                    <a:pt x="164" y="643"/>
                  </a:lnTo>
                  <a:lnTo>
                    <a:pt x="164" y="645"/>
                  </a:lnTo>
                  <a:lnTo>
                    <a:pt x="166" y="645"/>
                  </a:lnTo>
                  <a:lnTo>
                    <a:pt x="168" y="645"/>
                  </a:lnTo>
                  <a:lnTo>
                    <a:pt x="170" y="645"/>
                  </a:lnTo>
                  <a:lnTo>
                    <a:pt x="173" y="645"/>
                  </a:lnTo>
                  <a:lnTo>
                    <a:pt x="175" y="645"/>
                  </a:lnTo>
                  <a:lnTo>
                    <a:pt x="177" y="645"/>
                  </a:lnTo>
                  <a:lnTo>
                    <a:pt x="179" y="643"/>
                  </a:lnTo>
                  <a:lnTo>
                    <a:pt x="181" y="643"/>
                  </a:lnTo>
                  <a:lnTo>
                    <a:pt x="184" y="643"/>
                  </a:lnTo>
                  <a:lnTo>
                    <a:pt x="185" y="643"/>
                  </a:lnTo>
                  <a:lnTo>
                    <a:pt x="188" y="643"/>
                  </a:lnTo>
                  <a:lnTo>
                    <a:pt x="188" y="645"/>
                  </a:lnTo>
                  <a:lnTo>
                    <a:pt x="190" y="645"/>
                  </a:lnTo>
                  <a:lnTo>
                    <a:pt x="192" y="645"/>
                  </a:lnTo>
                  <a:lnTo>
                    <a:pt x="194" y="645"/>
                  </a:lnTo>
                  <a:lnTo>
                    <a:pt x="196" y="647"/>
                  </a:lnTo>
                  <a:lnTo>
                    <a:pt x="198" y="647"/>
                  </a:lnTo>
                  <a:lnTo>
                    <a:pt x="201" y="647"/>
                  </a:lnTo>
                  <a:lnTo>
                    <a:pt x="201" y="650"/>
                  </a:lnTo>
                  <a:lnTo>
                    <a:pt x="203" y="650"/>
                  </a:lnTo>
                  <a:lnTo>
                    <a:pt x="205" y="650"/>
                  </a:lnTo>
                  <a:lnTo>
                    <a:pt x="207" y="650"/>
                  </a:lnTo>
                  <a:lnTo>
                    <a:pt x="209" y="650"/>
                  </a:lnTo>
                  <a:lnTo>
                    <a:pt x="211" y="650"/>
                  </a:lnTo>
                  <a:lnTo>
                    <a:pt x="211" y="652"/>
                  </a:lnTo>
                  <a:lnTo>
                    <a:pt x="214" y="652"/>
                  </a:lnTo>
                  <a:lnTo>
                    <a:pt x="214" y="654"/>
                  </a:lnTo>
                  <a:lnTo>
                    <a:pt x="216" y="654"/>
                  </a:lnTo>
                  <a:lnTo>
                    <a:pt x="218" y="654"/>
                  </a:lnTo>
                  <a:lnTo>
                    <a:pt x="220" y="654"/>
                  </a:lnTo>
                  <a:lnTo>
                    <a:pt x="222" y="654"/>
                  </a:lnTo>
                  <a:lnTo>
                    <a:pt x="224" y="654"/>
                  </a:lnTo>
                  <a:lnTo>
                    <a:pt x="227" y="654"/>
                  </a:lnTo>
                  <a:lnTo>
                    <a:pt x="229" y="654"/>
                  </a:lnTo>
                  <a:lnTo>
                    <a:pt x="231" y="654"/>
                  </a:lnTo>
                  <a:lnTo>
                    <a:pt x="233" y="654"/>
                  </a:lnTo>
                  <a:lnTo>
                    <a:pt x="235" y="652"/>
                  </a:lnTo>
                  <a:lnTo>
                    <a:pt x="235" y="654"/>
                  </a:lnTo>
                  <a:lnTo>
                    <a:pt x="235" y="657"/>
                  </a:lnTo>
                  <a:lnTo>
                    <a:pt x="233" y="659"/>
                  </a:lnTo>
                  <a:lnTo>
                    <a:pt x="231" y="661"/>
                  </a:lnTo>
                  <a:lnTo>
                    <a:pt x="229" y="661"/>
                  </a:lnTo>
                  <a:lnTo>
                    <a:pt x="229" y="659"/>
                  </a:lnTo>
                  <a:lnTo>
                    <a:pt x="227" y="659"/>
                  </a:lnTo>
                  <a:lnTo>
                    <a:pt x="229" y="659"/>
                  </a:lnTo>
                  <a:lnTo>
                    <a:pt x="231" y="661"/>
                  </a:lnTo>
                  <a:lnTo>
                    <a:pt x="233" y="661"/>
                  </a:lnTo>
                  <a:lnTo>
                    <a:pt x="235" y="661"/>
                  </a:lnTo>
                  <a:lnTo>
                    <a:pt x="235" y="664"/>
                  </a:lnTo>
                  <a:lnTo>
                    <a:pt x="237" y="666"/>
                  </a:lnTo>
                  <a:lnTo>
                    <a:pt x="235" y="666"/>
                  </a:lnTo>
                  <a:lnTo>
                    <a:pt x="233" y="668"/>
                  </a:lnTo>
                  <a:lnTo>
                    <a:pt x="231" y="668"/>
                  </a:lnTo>
                  <a:lnTo>
                    <a:pt x="229" y="668"/>
                  </a:lnTo>
                  <a:lnTo>
                    <a:pt x="227" y="668"/>
                  </a:lnTo>
                  <a:lnTo>
                    <a:pt x="224" y="666"/>
                  </a:lnTo>
                  <a:lnTo>
                    <a:pt x="222" y="664"/>
                  </a:lnTo>
                  <a:lnTo>
                    <a:pt x="220" y="664"/>
                  </a:lnTo>
                  <a:lnTo>
                    <a:pt x="220" y="666"/>
                  </a:lnTo>
                  <a:lnTo>
                    <a:pt x="220" y="668"/>
                  </a:lnTo>
                  <a:lnTo>
                    <a:pt x="220" y="670"/>
                  </a:lnTo>
                  <a:lnTo>
                    <a:pt x="220" y="673"/>
                  </a:lnTo>
                  <a:lnTo>
                    <a:pt x="220" y="675"/>
                  </a:lnTo>
                  <a:lnTo>
                    <a:pt x="218" y="678"/>
                  </a:lnTo>
                  <a:lnTo>
                    <a:pt x="218" y="680"/>
                  </a:lnTo>
                  <a:lnTo>
                    <a:pt x="216" y="680"/>
                  </a:lnTo>
                  <a:lnTo>
                    <a:pt x="214" y="680"/>
                  </a:lnTo>
                  <a:lnTo>
                    <a:pt x="211" y="680"/>
                  </a:lnTo>
                  <a:lnTo>
                    <a:pt x="209" y="680"/>
                  </a:lnTo>
                  <a:lnTo>
                    <a:pt x="207" y="682"/>
                  </a:lnTo>
                  <a:lnTo>
                    <a:pt x="207" y="684"/>
                  </a:lnTo>
                  <a:lnTo>
                    <a:pt x="205" y="684"/>
                  </a:lnTo>
                  <a:lnTo>
                    <a:pt x="203" y="684"/>
                  </a:lnTo>
                  <a:lnTo>
                    <a:pt x="201" y="684"/>
                  </a:lnTo>
                  <a:lnTo>
                    <a:pt x="198" y="682"/>
                  </a:lnTo>
                  <a:lnTo>
                    <a:pt x="198" y="680"/>
                  </a:lnTo>
                  <a:lnTo>
                    <a:pt x="196" y="678"/>
                  </a:lnTo>
                  <a:lnTo>
                    <a:pt x="194" y="675"/>
                  </a:lnTo>
                  <a:lnTo>
                    <a:pt x="194" y="673"/>
                  </a:lnTo>
                  <a:lnTo>
                    <a:pt x="192" y="670"/>
                  </a:lnTo>
                  <a:lnTo>
                    <a:pt x="192" y="673"/>
                  </a:lnTo>
                  <a:lnTo>
                    <a:pt x="190" y="675"/>
                  </a:lnTo>
                  <a:lnTo>
                    <a:pt x="190" y="678"/>
                  </a:lnTo>
                  <a:lnTo>
                    <a:pt x="190" y="680"/>
                  </a:lnTo>
                  <a:lnTo>
                    <a:pt x="190" y="682"/>
                  </a:lnTo>
                  <a:lnTo>
                    <a:pt x="190" y="684"/>
                  </a:lnTo>
                  <a:lnTo>
                    <a:pt x="188" y="684"/>
                  </a:lnTo>
                  <a:lnTo>
                    <a:pt x="188" y="682"/>
                  </a:lnTo>
                  <a:lnTo>
                    <a:pt x="185" y="682"/>
                  </a:lnTo>
                  <a:lnTo>
                    <a:pt x="185" y="684"/>
                  </a:lnTo>
                  <a:lnTo>
                    <a:pt x="184" y="684"/>
                  </a:lnTo>
                  <a:lnTo>
                    <a:pt x="184" y="687"/>
                  </a:lnTo>
                  <a:lnTo>
                    <a:pt x="184" y="689"/>
                  </a:lnTo>
                  <a:lnTo>
                    <a:pt x="181" y="689"/>
                  </a:lnTo>
                  <a:lnTo>
                    <a:pt x="181" y="687"/>
                  </a:lnTo>
                  <a:lnTo>
                    <a:pt x="179" y="684"/>
                  </a:lnTo>
                  <a:lnTo>
                    <a:pt x="179" y="682"/>
                  </a:lnTo>
                  <a:lnTo>
                    <a:pt x="179" y="680"/>
                  </a:lnTo>
                  <a:lnTo>
                    <a:pt x="177" y="680"/>
                  </a:lnTo>
                  <a:lnTo>
                    <a:pt x="177" y="682"/>
                  </a:lnTo>
                  <a:lnTo>
                    <a:pt x="177" y="684"/>
                  </a:lnTo>
                  <a:lnTo>
                    <a:pt x="175" y="684"/>
                  </a:lnTo>
                  <a:lnTo>
                    <a:pt x="175" y="682"/>
                  </a:lnTo>
                  <a:lnTo>
                    <a:pt x="175" y="680"/>
                  </a:lnTo>
                  <a:lnTo>
                    <a:pt x="175" y="678"/>
                  </a:lnTo>
                  <a:lnTo>
                    <a:pt x="175" y="675"/>
                  </a:lnTo>
                  <a:lnTo>
                    <a:pt x="175" y="673"/>
                  </a:lnTo>
                  <a:lnTo>
                    <a:pt x="173" y="675"/>
                  </a:lnTo>
                  <a:lnTo>
                    <a:pt x="170" y="678"/>
                  </a:lnTo>
                  <a:lnTo>
                    <a:pt x="170" y="680"/>
                  </a:lnTo>
                  <a:lnTo>
                    <a:pt x="170" y="682"/>
                  </a:lnTo>
                  <a:lnTo>
                    <a:pt x="170" y="684"/>
                  </a:lnTo>
                  <a:lnTo>
                    <a:pt x="170" y="687"/>
                  </a:lnTo>
                  <a:lnTo>
                    <a:pt x="170" y="689"/>
                  </a:lnTo>
                  <a:lnTo>
                    <a:pt x="170" y="692"/>
                  </a:lnTo>
                  <a:lnTo>
                    <a:pt x="168" y="692"/>
                  </a:lnTo>
                  <a:lnTo>
                    <a:pt x="168" y="694"/>
                  </a:lnTo>
                  <a:lnTo>
                    <a:pt x="166" y="694"/>
                  </a:lnTo>
                  <a:lnTo>
                    <a:pt x="166" y="696"/>
                  </a:lnTo>
                  <a:lnTo>
                    <a:pt x="164" y="696"/>
                  </a:lnTo>
                  <a:lnTo>
                    <a:pt x="162" y="696"/>
                  </a:lnTo>
                  <a:lnTo>
                    <a:pt x="160" y="694"/>
                  </a:lnTo>
                  <a:lnTo>
                    <a:pt x="160" y="692"/>
                  </a:lnTo>
                  <a:lnTo>
                    <a:pt x="160" y="689"/>
                  </a:lnTo>
                  <a:lnTo>
                    <a:pt x="157" y="689"/>
                  </a:lnTo>
                  <a:lnTo>
                    <a:pt x="157" y="687"/>
                  </a:lnTo>
                  <a:lnTo>
                    <a:pt x="157" y="684"/>
                  </a:lnTo>
                  <a:lnTo>
                    <a:pt x="157" y="682"/>
                  </a:lnTo>
                  <a:lnTo>
                    <a:pt x="157" y="680"/>
                  </a:lnTo>
                  <a:lnTo>
                    <a:pt x="155" y="680"/>
                  </a:lnTo>
                  <a:lnTo>
                    <a:pt x="155" y="678"/>
                  </a:lnTo>
                  <a:lnTo>
                    <a:pt x="153" y="675"/>
                  </a:lnTo>
                  <a:lnTo>
                    <a:pt x="153" y="673"/>
                  </a:lnTo>
                  <a:lnTo>
                    <a:pt x="151" y="673"/>
                  </a:lnTo>
                  <a:lnTo>
                    <a:pt x="151" y="670"/>
                  </a:lnTo>
                  <a:lnTo>
                    <a:pt x="151" y="668"/>
                  </a:lnTo>
                  <a:lnTo>
                    <a:pt x="151" y="666"/>
                  </a:lnTo>
                  <a:lnTo>
                    <a:pt x="151" y="664"/>
                  </a:lnTo>
                  <a:lnTo>
                    <a:pt x="151" y="661"/>
                  </a:lnTo>
                  <a:lnTo>
                    <a:pt x="149" y="659"/>
                  </a:lnTo>
                  <a:lnTo>
                    <a:pt x="147" y="659"/>
                  </a:lnTo>
                  <a:lnTo>
                    <a:pt x="147" y="657"/>
                  </a:lnTo>
                  <a:lnTo>
                    <a:pt x="144" y="657"/>
                  </a:lnTo>
                  <a:lnTo>
                    <a:pt x="142" y="657"/>
                  </a:lnTo>
                  <a:lnTo>
                    <a:pt x="140" y="654"/>
                  </a:lnTo>
                  <a:lnTo>
                    <a:pt x="140" y="652"/>
                  </a:lnTo>
                  <a:lnTo>
                    <a:pt x="140" y="650"/>
                  </a:lnTo>
                  <a:lnTo>
                    <a:pt x="142" y="650"/>
                  </a:lnTo>
                  <a:lnTo>
                    <a:pt x="142" y="647"/>
                  </a:lnTo>
                  <a:lnTo>
                    <a:pt x="140" y="647"/>
                  </a:lnTo>
                  <a:lnTo>
                    <a:pt x="138" y="645"/>
                  </a:lnTo>
                  <a:lnTo>
                    <a:pt x="136" y="647"/>
                  </a:lnTo>
                  <a:lnTo>
                    <a:pt x="136" y="650"/>
                  </a:lnTo>
                  <a:lnTo>
                    <a:pt x="136" y="652"/>
                  </a:lnTo>
                  <a:lnTo>
                    <a:pt x="134" y="650"/>
                  </a:lnTo>
                  <a:lnTo>
                    <a:pt x="134" y="647"/>
                  </a:lnTo>
                  <a:lnTo>
                    <a:pt x="134" y="645"/>
                  </a:lnTo>
                  <a:lnTo>
                    <a:pt x="134" y="643"/>
                  </a:lnTo>
                  <a:lnTo>
                    <a:pt x="134" y="640"/>
                  </a:lnTo>
                  <a:lnTo>
                    <a:pt x="131" y="643"/>
                  </a:lnTo>
                  <a:lnTo>
                    <a:pt x="131" y="645"/>
                  </a:lnTo>
                  <a:lnTo>
                    <a:pt x="131" y="647"/>
                  </a:lnTo>
                  <a:lnTo>
                    <a:pt x="130" y="647"/>
                  </a:lnTo>
                  <a:lnTo>
                    <a:pt x="130" y="650"/>
                  </a:lnTo>
                  <a:lnTo>
                    <a:pt x="127" y="647"/>
                  </a:lnTo>
                  <a:lnTo>
                    <a:pt x="125" y="647"/>
                  </a:lnTo>
                  <a:lnTo>
                    <a:pt x="125" y="645"/>
                  </a:lnTo>
                  <a:lnTo>
                    <a:pt x="123" y="643"/>
                  </a:lnTo>
                  <a:lnTo>
                    <a:pt x="123" y="640"/>
                  </a:lnTo>
                  <a:lnTo>
                    <a:pt x="121" y="640"/>
                  </a:lnTo>
                  <a:lnTo>
                    <a:pt x="121" y="638"/>
                  </a:lnTo>
                  <a:lnTo>
                    <a:pt x="119" y="638"/>
                  </a:lnTo>
                  <a:lnTo>
                    <a:pt x="119" y="636"/>
                  </a:lnTo>
                  <a:lnTo>
                    <a:pt x="117" y="636"/>
                  </a:lnTo>
                  <a:lnTo>
                    <a:pt x="114" y="636"/>
                  </a:lnTo>
                  <a:lnTo>
                    <a:pt x="114" y="638"/>
                  </a:lnTo>
                  <a:lnTo>
                    <a:pt x="112" y="638"/>
                  </a:lnTo>
                  <a:lnTo>
                    <a:pt x="112" y="640"/>
                  </a:lnTo>
                  <a:lnTo>
                    <a:pt x="112" y="643"/>
                  </a:lnTo>
                  <a:lnTo>
                    <a:pt x="112" y="645"/>
                  </a:lnTo>
                  <a:lnTo>
                    <a:pt x="110" y="645"/>
                  </a:lnTo>
                  <a:lnTo>
                    <a:pt x="108" y="647"/>
                  </a:lnTo>
                  <a:lnTo>
                    <a:pt x="106" y="647"/>
                  </a:lnTo>
                  <a:lnTo>
                    <a:pt x="103" y="647"/>
                  </a:lnTo>
                  <a:lnTo>
                    <a:pt x="101" y="647"/>
                  </a:lnTo>
                  <a:lnTo>
                    <a:pt x="99" y="647"/>
                  </a:lnTo>
                  <a:lnTo>
                    <a:pt x="99" y="645"/>
                  </a:lnTo>
                  <a:lnTo>
                    <a:pt x="97" y="645"/>
                  </a:lnTo>
                  <a:lnTo>
                    <a:pt x="95" y="645"/>
                  </a:lnTo>
                  <a:lnTo>
                    <a:pt x="88" y="645"/>
                  </a:lnTo>
                  <a:lnTo>
                    <a:pt x="2" y="548"/>
                  </a:lnTo>
                  <a:lnTo>
                    <a:pt x="0" y="541"/>
                  </a:lnTo>
                  <a:lnTo>
                    <a:pt x="4" y="538"/>
                  </a:lnTo>
                  <a:lnTo>
                    <a:pt x="6" y="536"/>
                  </a:lnTo>
                  <a:lnTo>
                    <a:pt x="9" y="536"/>
                  </a:lnTo>
                  <a:lnTo>
                    <a:pt x="9" y="533"/>
                  </a:lnTo>
                  <a:lnTo>
                    <a:pt x="11" y="533"/>
                  </a:lnTo>
                  <a:lnTo>
                    <a:pt x="11" y="532"/>
                  </a:lnTo>
                  <a:lnTo>
                    <a:pt x="11" y="529"/>
                  </a:lnTo>
                  <a:lnTo>
                    <a:pt x="13" y="529"/>
                  </a:lnTo>
                  <a:lnTo>
                    <a:pt x="13" y="527"/>
                  </a:lnTo>
                  <a:lnTo>
                    <a:pt x="15" y="524"/>
                  </a:lnTo>
                  <a:lnTo>
                    <a:pt x="15" y="522"/>
                  </a:lnTo>
                  <a:lnTo>
                    <a:pt x="15" y="520"/>
                  </a:lnTo>
                  <a:lnTo>
                    <a:pt x="15" y="518"/>
                  </a:lnTo>
                  <a:lnTo>
                    <a:pt x="17" y="515"/>
                  </a:lnTo>
                  <a:lnTo>
                    <a:pt x="17" y="513"/>
                  </a:lnTo>
                  <a:lnTo>
                    <a:pt x="19" y="510"/>
                  </a:lnTo>
                  <a:lnTo>
                    <a:pt x="19" y="508"/>
                  </a:lnTo>
                  <a:lnTo>
                    <a:pt x="22" y="506"/>
                  </a:lnTo>
                  <a:lnTo>
                    <a:pt x="22" y="503"/>
                  </a:lnTo>
                  <a:lnTo>
                    <a:pt x="22" y="501"/>
                  </a:lnTo>
                  <a:lnTo>
                    <a:pt x="19" y="499"/>
                  </a:lnTo>
                  <a:lnTo>
                    <a:pt x="19" y="497"/>
                  </a:lnTo>
                  <a:lnTo>
                    <a:pt x="17" y="494"/>
                  </a:lnTo>
                  <a:lnTo>
                    <a:pt x="15" y="492"/>
                  </a:lnTo>
                  <a:lnTo>
                    <a:pt x="15" y="489"/>
                  </a:lnTo>
                  <a:lnTo>
                    <a:pt x="15" y="487"/>
                  </a:lnTo>
                  <a:lnTo>
                    <a:pt x="17" y="487"/>
                  </a:lnTo>
                  <a:lnTo>
                    <a:pt x="19" y="487"/>
                  </a:lnTo>
                  <a:lnTo>
                    <a:pt x="19" y="485"/>
                  </a:lnTo>
                  <a:lnTo>
                    <a:pt x="22" y="485"/>
                  </a:lnTo>
                  <a:lnTo>
                    <a:pt x="22" y="483"/>
                  </a:lnTo>
                  <a:lnTo>
                    <a:pt x="22" y="480"/>
                  </a:lnTo>
                  <a:lnTo>
                    <a:pt x="22" y="478"/>
                  </a:lnTo>
                  <a:lnTo>
                    <a:pt x="22" y="476"/>
                  </a:lnTo>
                  <a:lnTo>
                    <a:pt x="19" y="476"/>
                  </a:lnTo>
                  <a:lnTo>
                    <a:pt x="19" y="474"/>
                  </a:lnTo>
                  <a:lnTo>
                    <a:pt x="19" y="471"/>
                  </a:lnTo>
                  <a:lnTo>
                    <a:pt x="19" y="469"/>
                  </a:lnTo>
                  <a:lnTo>
                    <a:pt x="17" y="469"/>
                  </a:lnTo>
                  <a:lnTo>
                    <a:pt x="17" y="466"/>
                  </a:lnTo>
                  <a:lnTo>
                    <a:pt x="17" y="464"/>
                  </a:lnTo>
                  <a:lnTo>
                    <a:pt x="17" y="462"/>
                  </a:lnTo>
                  <a:lnTo>
                    <a:pt x="17" y="459"/>
                  </a:lnTo>
                  <a:lnTo>
                    <a:pt x="17" y="457"/>
                  </a:lnTo>
                  <a:lnTo>
                    <a:pt x="17" y="455"/>
                  </a:lnTo>
                  <a:lnTo>
                    <a:pt x="17" y="453"/>
                  </a:lnTo>
                  <a:lnTo>
                    <a:pt x="17" y="450"/>
                  </a:lnTo>
                  <a:lnTo>
                    <a:pt x="17" y="448"/>
                  </a:lnTo>
                  <a:lnTo>
                    <a:pt x="17" y="445"/>
                  </a:lnTo>
                  <a:lnTo>
                    <a:pt x="17" y="443"/>
                  </a:lnTo>
                  <a:lnTo>
                    <a:pt x="19" y="441"/>
                  </a:lnTo>
                  <a:lnTo>
                    <a:pt x="19" y="439"/>
                  </a:lnTo>
                  <a:lnTo>
                    <a:pt x="22" y="436"/>
                  </a:lnTo>
                  <a:lnTo>
                    <a:pt x="22" y="434"/>
                  </a:lnTo>
                  <a:lnTo>
                    <a:pt x="23" y="434"/>
                  </a:lnTo>
                  <a:lnTo>
                    <a:pt x="26" y="434"/>
                  </a:lnTo>
                  <a:lnTo>
                    <a:pt x="28" y="434"/>
                  </a:lnTo>
                  <a:lnTo>
                    <a:pt x="30" y="434"/>
                  </a:lnTo>
                  <a:lnTo>
                    <a:pt x="32" y="434"/>
                  </a:lnTo>
                  <a:lnTo>
                    <a:pt x="34" y="434"/>
                  </a:lnTo>
                  <a:lnTo>
                    <a:pt x="36" y="434"/>
                  </a:lnTo>
                  <a:lnTo>
                    <a:pt x="36" y="431"/>
                  </a:lnTo>
                  <a:lnTo>
                    <a:pt x="39" y="429"/>
                  </a:lnTo>
                  <a:lnTo>
                    <a:pt x="39" y="427"/>
                  </a:lnTo>
                  <a:lnTo>
                    <a:pt x="41" y="425"/>
                  </a:lnTo>
                  <a:lnTo>
                    <a:pt x="41" y="422"/>
                  </a:lnTo>
                  <a:lnTo>
                    <a:pt x="41" y="420"/>
                  </a:lnTo>
                  <a:lnTo>
                    <a:pt x="41" y="418"/>
                  </a:lnTo>
                  <a:lnTo>
                    <a:pt x="41" y="415"/>
                  </a:lnTo>
                  <a:lnTo>
                    <a:pt x="41" y="413"/>
                  </a:lnTo>
                  <a:lnTo>
                    <a:pt x="41" y="411"/>
                  </a:lnTo>
                  <a:lnTo>
                    <a:pt x="41" y="408"/>
                  </a:lnTo>
                  <a:lnTo>
                    <a:pt x="41" y="406"/>
                  </a:lnTo>
                  <a:lnTo>
                    <a:pt x="43" y="404"/>
                  </a:lnTo>
                  <a:lnTo>
                    <a:pt x="43" y="401"/>
                  </a:lnTo>
                  <a:lnTo>
                    <a:pt x="43" y="399"/>
                  </a:lnTo>
                  <a:lnTo>
                    <a:pt x="43" y="390"/>
                  </a:lnTo>
                  <a:lnTo>
                    <a:pt x="47" y="383"/>
                  </a:lnTo>
                  <a:lnTo>
                    <a:pt x="49" y="383"/>
                  </a:lnTo>
                  <a:lnTo>
                    <a:pt x="49" y="381"/>
                  </a:lnTo>
                  <a:lnTo>
                    <a:pt x="49" y="378"/>
                  </a:lnTo>
                  <a:lnTo>
                    <a:pt x="47" y="378"/>
                  </a:lnTo>
                  <a:lnTo>
                    <a:pt x="45" y="378"/>
                  </a:lnTo>
                  <a:lnTo>
                    <a:pt x="45" y="376"/>
                  </a:lnTo>
                  <a:lnTo>
                    <a:pt x="47" y="376"/>
                  </a:lnTo>
                  <a:lnTo>
                    <a:pt x="47" y="373"/>
                  </a:lnTo>
                  <a:lnTo>
                    <a:pt x="49" y="373"/>
                  </a:lnTo>
                  <a:lnTo>
                    <a:pt x="49" y="371"/>
                  </a:lnTo>
                  <a:lnTo>
                    <a:pt x="49" y="369"/>
                  </a:lnTo>
                  <a:lnTo>
                    <a:pt x="49" y="367"/>
                  </a:lnTo>
                  <a:lnTo>
                    <a:pt x="49" y="364"/>
                  </a:lnTo>
                  <a:lnTo>
                    <a:pt x="49" y="362"/>
                  </a:lnTo>
                  <a:lnTo>
                    <a:pt x="49" y="360"/>
                  </a:lnTo>
                  <a:lnTo>
                    <a:pt x="47" y="360"/>
                  </a:lnTo>
                  <a:lnTo>
                    <a:pt x="47" y="357"/>
                  </a:lnTo>
                  <a:lnTo>
                    <a:pt x="47" y="355"/>
                  </a:lnTo>
                  <a:lnTo>
                    <a:pt x="47" y="353"/>
                  </a:lnTo>
                  <a:lnTo>
                    <a:pt x="49" y="355"/>
                  </a:lnTo>
                  <a:lnTo>
                    <a:pt x="52" y="355"/>
                  </a:lnTo>
                  <a:lnTo>
                    <a:pt x="54" y="357"/>
                  </a:lnTo>
                  <a:lnTo>
                    <a:pt x="54" y="360"/>
                  </a:lnTo>
                  <a:lnTo>
                    <a:pt x="56" y="360"/>
                  </a:lnTo>
                  <a:lnTo>
                    <a:pt x="58" y="362"/>
                  </a:lnTo>
                  <a:lnTo>
                    <a:pt x="60" y="362"/>
                  </a:lnTo>
                  <a:lnTo>
                    <a:pt x="60" y="360"/>
                  </a:lnTo>
                  <a:lnTo>
                    <a:pt x="60" y="357"/>
                  </a:lnTo>
                  <a:lnTo>
                    <a:pt x="58" y="355"/>
                  </a:lnTo>
                  <a:lnTo>
                    <a:pt x="58" y="353"/>
                  </a:lnTo>
                  <a:lnTo>
                    <a:pt x="58" y="351"/>
                  </a:lnTo>
                  <a:lnTo>
                    <a:pt x="56" y="351"/>
                  </a:lnTo>
                  <a:lnTo>
                    <a:pt x="54" y="348"/>
                  </a:lnTo>
                  <a:lnTo>
                    <a:pt x="52" y="348"/>
                  </a:lnTo>
                  <a:lnTo>
                    <a:pt x="49" y="346"/>
                  </a:lnTo>
                  <a:lnTo>
                    <a:pt x="49" y="343"/>
                  </a:lnTo>
                  <a:lnTo>
                    <a:pt x="52" y="341"/>
                  </a:lnTo>
                  <a:lnTo>
                    <a:pt x="52" y="343"/>
                  </a:lnTo>
                  <a:lnTo>
                    <a:pt x="54" y="343"/>
                  </a:lnTo>
                  <a:lnTo>
                    <a:pt x="56" y="343"/>
                  </a:lnTo>
                  <a:lnTo>
                    <a:pt x="58" y="346"/>
                  </a:lnTo>
                  <a:lnTo>
                    <a:pt x="60" y="348"/>
                  </a:lnTo>
                  <a:lnTo>
                    <a:pt x="60" y="346"/>
                  </a:lnTo>
                  <a:lnTo>
                    <a:pt x="63" y="346"/>
                  </a:lnTo>
                  <a:lnTo>
                    <a:pt x="63" y="343"/>
                  </a:lnTo>
                  <a:lnTo>
                    <a:pt x="63" y="341"/>
                  </a:lnTo>
                  <a:lnTo>
                    <a:pt x="63" y="339"/>
                  </a:lnTo>
                  <a:lnTo>
                    <a:pt x="65" y="337"/>
                  </a:lnTo>
                  <a:lnTo>
                    <a:pt x="67" y="327"/>
                  </a:lnTo>
                  <a:lnTo>
                    <a:pt x="58" y="323"/>
                  </a:lnTo>
                  <a:lnTo>
                    <a:pt x="56" y="323"/>
                  </a:lnTo>
                  <a:lnTo>
                    <a:pt x="54" y="323"/>
                  </a:lnTo>
                  <a:lnTo>
                    <a:pt x="54" y="320"/>
                  </a:lnTo>
                  <a:lnTo>
                    <a:pt x="52" y="318"/>
                  </a:lnTo>
                  <a:lnTo>
                    <a:pt x="49" y="318"/>
                  </a:lnTo>
                  <a:lnTo>
                    <a:pt x="49" y="316"/>
                  </a:lnTo>
                  <a:lnTo>
                    <a:pt x="47" y="316"/>
                  </a:lnTo>
                  <a:lnTo>
                    <a:pt x="45" y="313"/>
                  </a:lnTo>
                  <a:lnTo>
                    <a:pt x="45" y="311"/>
                  </a:lnTo>
                  <a:lnTo>
                    <a:pt x="43" y="311"/>
                  </a:lnTo>
                  <a:lnTo>
                    <a:pt x="43" y="309"/>
                  </a:lnTo>
                  <a:lnTo>
                    <a:pt x="41" y="309"/>
                  </a:lnTo>
                  <a:lnTo>
                    <a:pt x="41" y="306"/>
                  </a:lnTo>
                  <a:lnTo>
                    <a:pt x="39" y="304"/>
                  </a:lnTo>
                  <a:lnTo>
                    <a:pt x="39" y="302"/>
                  </a:lnTo>
                  <a:lnTo>
                    <a:pt x="39" y="299"/>
                  </a:lnTo>
                  <a:lnTo>
                    <a:pt x="39" y="297"/>
                  </a:lnTo>
                  <a:lnTo>
                    <a:pt x="39" y="295"/>
                  </a:lnTo>
                  <a:lnTo>
                    <a:pt x="39" y="293"/>
                  </a:lnTo>
                  <a:lnTo>
                    <a:pt x="39" y="290"/>
                  </a:lnTo>
                  <a:lnTo>
                    <a:pt x="39" y="288"/>
                  </a:lnTo>
                  <a:lnTo>
                    <a:pt x="39" y="285"/>
                  </a:lnTo>
                  <a:lnTo>
                    <a:pt x="39" y="283"/>
                  </a:lnTo>
                  <a:lnTo>
                    <a:pt x="39" y="281"/>
                  </a:lnTo>
                  <a:lnTo>
                    <a:pt x="39" y="279"/>
                  </a:lnTo>
                  <a:lnTo>
                    <a:pt x="39" y="276"/>
                  </a:lnTo>
                  <a:lnTo>
                    <a:pt x="39" y="274"/>
                  </a:lnTo>
                  <a:lnTo>
                    <a:pt x="41" y="271"/>
                  </a:lnTo>
                  <a:lnTo>
                    <a:pt x="43" y="269"/>
                  </a:lnTo>
                  <a:lnTo>
                    <a:pt x="45" y="267"/>
                  </a:lnTo>
                  <a:lnTo>
                    <a:pt x="47" y="267"/>
                  </a:lnTo>
                  <a:lnTo>
                    <a:pt x="47" y="265"/>
                  </a:lnTo>
                  <a:lnTo>
                    <a:pt x="49" y="265"/>
                  </a:lnTo>
                  <a:lnTo>
                    <a:pt x="52" y="265"/>
                  </a:lnTo>
                  <a:lnTo>
                    <a:pt x="52" y="262"/>
                  </a:lnTo>
                  <a:lnTo>
                    <a:pt x="54" y="262"/>
                  </a:lnTo>
                  <a:lnTo>
                    <a:pt x="54" y="260"/>
                  </a:lnTo>
                  <a:lnTo>
                    <a:pt x="56" y="260"/>
                  </a:lnTo>
                  <a:lnTo>
                    <a:pt x="56" y="258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4" y="253"/>
                  </a:lnTo>
                  <a:lnTo>
                    <a:pt x="52" y="253"/>
                  </a:lnTo>
                  <a:lnTo>
                    <a:pt x="49" y="253"/>
                  </a:lnTo>
                  <a:lnTo>
                    <a:pt x="49" y="255"/>
                  </a:lnTo>
                  <a:lnTo>
                    <a:pt x="47" y="255"/>
                  </a:lnTo>
                  <a:lnTo>
                    <a:pt x="47" y="258"/>
                  </a:lnTo>
                  <a:lnTo>
                    <a:pt x="45" y="260"/>
                  </a:lnTo>
                  <a:lnTo>
                    <a:pt x="45" y="262"/>
                  </a:lnTo>
                  <a:lnTo>
                    <a:pt x="43" y="262"/>
                  </a:lnTo>
                  <a:lnTo>
                    <a:pt x="43" y="265"/>
                  </a:lnTo>
                  <a:lnTo>
                    <a:pt x="41" y="267"/>
                  </a:lnTo>
                  <a:lnTo>
                    <a:pt x="41" y="269"/>
                  </a:lnTo>
                  <a:lnTo>
                    <a:pt x="39" y="269"/>
                  </a:lnTo>
                  <a:lnTo>
                    <a:pt x="39" y="271"/>
                  </a:lnTo>
                  <a:lnTo>
                    <a:pt x="36" y="271"/>
                  </a:lnTo>
                  <a:lnTo>
                    <a:pt x="34" y="271"/>
                  </a:lnTo>
                  <a:lnTo>
                    <a:pt x="32" y="271"/>
                  </a:lnTo>
                  <a:lnTo>
                    <a:pt x="32" y="269"/>
                  </a:lnTo>
                  <a:lnTo>
                    <a:pt x="30" y="269"/>
                  </a:lnTo>
                  <a:lnTo>
                    <a:pt x="32" y="267"/>
                  </a:lnTo>
                  <a:lnTo>
                    <a:pt x="34" y="267"/>
                  </a:lnTo>
                  <a:lnTo>
                    <a:pt x="34" y="265"/>
                  </a:lnTo>
                  <a:lnTo>
                    <a:pt x="36" y="262"/>
                  </a:lnTo>
                  <a:lnTo>
                    <a:pt x="39" y="260"/>
                  </a:lnTo>
                  <a:lnTo>
                    <a:pt x="41" y="258"/>
                  </a:lnTo>
                  <a:lnTo>
                    <a:pt x="43" y="255"/>
                  </a:lnTo>
                  <a:lnTo>
                    <a:pt x="43" y="253"/>
                  </a:lnTo>
                  <a:lnTo>
                    <a:pt x="45" y="251"/>
                  </a:lnTo>
                  <a:lnTo>
                    <a:pt x="45" y="249"/>
                  </a:lnTo>
                  <a:lnTo>
                    <a:pt x="47" y="249"/>
                  </a:lnTo>
                  <a:lnTo>
                    <a:pt x="47" y="246"/>
                  </a:lnTo>
                  <a:lnTo>
                    <a:pt x="47" y="244"/>
                  </a:lnTo>
                  <a:lnTo>
                    <a:pt x="47" y="241"/>
                  </a:lnTo>
                  <a:lnTo>
                    <a:pt x="49" y="239"/>
                  </a:lnTo>
                  <a:lnTo>
                    <a:pt x="49" y="237"/>
                  </a:lnTo>
                  <a:lnTo>
                    <a:pt x="52" y="237"/>
                  </a:lnTo>
                  <a:lnTo>
                    <a:pt x="54" y="232"/>
                  </a:lnTo>
                  <a:lnTo>
                    <a:pt x="60" y="235"/>
                  </a:lnTo>
                  <a:lnTo>
                    <a:pt x="63" y="237"/>
                  </a:lnTo>
                  <a:lnTo>
                    <a:pt x="65" y="239"/>
                  </a:lnTo>
                  <a:lnTo>
                    <a:pt x="67" y="239"/>
                  </a:lnTo>
                  <a:lnTo>
                    <a:pt x="69" y="241"/>
                  </a:lnTo>
                  <a:lnTo>
                    <a:pt x="71" y="241"/>
                  </a:lnTo>
                  <a:lnTo>
                    <a:pt x="73" y="244"/>
                  </a:lnTo>
                  <a:lnTo>
                    <a:pt x="73" y="246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0" y="251"/>
                  </a:lnTo>
                  <a:lnTo>
                    <a:pt x="82" y="251"/>
                  </a:lnTo>
                  <a:lnTo>
                    <a:pt x="84" y="251"/>
                  </a:lnTo>
                  <a:lnTo>
                    <a:pt x="86" y="253"/>
                  </a:lnTo>
                  <a:lnTo>
                    <a:pt x="88" y="255"/>
                  </a:lnTo>
                  <a:lnTo>
                    <a:pt x="93" y="255"/>
                  </a:lnTo>
                  <a:lnTo>
                    <a:pt x="95" y="255"/>
                  </a:lnTo>
                  <a:lnTo>
                    <a:pt x="99" y="255"/>
                  </a:lnTo>
                  <a:lnTo>
                    <a:pt x="101" y="255"/>
                  </a:lnTo>
                  <a:lnTo>
                    <a:pt x="103" y="255"/>
                  </a:lnTo>
                  <a:lnTo>
                    <a:pt x="106" y="253"/>
                  </a:lnTo>
                  <a:lnTo>
                    <a:pt x="108" y="251"/>
                  </a:lnTo>
                  <a:lnTo>
                    <a:pt x="108" y="249"/>
                  </a:lnTo>
                  <a:lnTo>
                    <a:pt x="112" y="246"/>
                  </a:lnTo>
                  <a:lnTo>
                    <a:pt x="114" y="241"/>
                  </a:lnTo>
                  <a:lnTo>
                    <a:pt x="119" y="237"/>
                  </a:lnTo>
                  <a:lnTo>
                    <a:pt x="123" y="232"/>
                  </a:lnTo>
                  <a:lnTo>
                    <a:pt x="130" y="227"/>
                  </a:lnTo>
                  <a:lnTo>
                    <a:pt x="134" y="225"/>
                  </a:lnTo>
                  <a:lnTo>
                    <a:pt x="138" y="223"/>
                  </a:lnTo>
                  <a:lnTo>
                    <a:pt x="140" y="223"/>
                  </a:lnTo>
                  <a:lnTo>
                    <a:pt x="142" y="223"/>
                  </a:lnTo>
                  <a:lnTo>
                    <a:pt x="144" y="223"/>
                  </a:lnTo>
                  <a:lnTo>
                    <a:pt x="147" y="223"/>
                  </a:lnTo>
                  <a:lnTo>
                    <a:pt x="149" y="225"/>
                  </a:lnTo>
                  <a:lnTo>
                    <a:pt x="151" y="227"/>
                  </a:lnTo>
                  <a:lnTo>
                    <a:pt x="153" y="230"/>
                  </a:lnTo>
                  <a:lnTo>
                    <a:pt x="153" y="232"/>
                  </a:lnTo>
                  <a:lnTo>
                    <a:pt x="155" y="235"/>
                  </a:lnTo>
                  <a:lnTo>
                    <a:pt x="155" y="237"/>
                  </a:lnTo>
                  <a:lnTo>
                    <a:pt x="155" y="239"/>
                  </a:lnTo>
                  <a:lnTo>
                    <a:pt x="157" y="241"/>
                  </a:lnTo>
                  <a:lnTo>
                    <a:pt x="160" y="246"/>
                  </a:lnTo>
                  <a:lnTo>
                    <a:pt x="160" y="249"/>
                  </a:lnTo>
                  <a:lnTo>
                    <a:pt x="162" y="251"/>
                  </a:lnTo>
                  <a:lnTo>
                    <a:pt x="164" y="251"/>
                  </a:lnTo>
                  <a:lnTo>
                    <a:pt x="166" y="253"/>
                  </a:lnTo>
                  <a:lnTo>
                    <a:pt x="168" y="253"/>
                  </a:lnTo>
                  <a:lnTo>
                    <a:pt x="170" y="253"/>
                  </a:lnTo>
                  <a:lnTo>
                    <a:pt x="173" y="253"/>
                  </a:lnTo>
                  <a:lnTo>
                    <a:pt x="175" y="253"/>
                  </a:lnTo>
                  <a:lnTo>
                    <a:pt x="177" y="253"/>
                  </a:lnTo>
                  <a:lnTo>
                    <a:pt x="179" y="253"/>
                  </a:lnTo>
                  <a:lnTo>
                    <a:pt x="184" y="253"/>
                  </a:lnTo>
                  <a:lnTo>
                    <a:pt x="185" y="253"/>
                  </a:lnTo>
                  <a:lnTo>
                    <a:pt x="188" y="253"/>
                  </a:lnTo>
                  <a:lnTo>
                    <a:pt x="190" y="253"/>
                  </a:lnTo>
                  <a:lnTo>
                    <a:pt x="192" y="253"/>
                  </a:lnTo>
                  <a:lnTo>
                    <a:pt x="194" y="251"/>
                  </a:lnTo>
                  <a:lnTo>
                    <a:pt x="194" y="246"/>
                  </a:lnTo>
                  <a:lnTo>
                    <a:pt x="198" y="241"/>
                  </a:lnTo>
                  <a:lnTo>
                    <a:pt x="198" y="239"/>
                  </a:lnTo>
                  <a:lnTo>
                    <a:pt x="201" y="235"/>
                  </a:lnTo>
                  <a:lnTo>
                    <a:pt x="203" y="232"/>
                  </a:lnTo>
                  <a:lnTo>
                    <a:pt x="203" y="230"/>
                  </a:lnTo>
                  <a:lnTo>
                    <a:pt x="205" y="225"/>
                  </a:lnTo>
                  <a:lnTo>
                    <a:pt x="207" y="223"/>
                  </a:lnTo>
                  <a:lnTo>
                    <a:pt x="209" y="218"/>
                  </a:lnTo>
                  <a:lnTo>
                    <a:pt x="214" y="211"/>
                  </a:lnTo>
                  <a:lnTo>
                    <a:pt x="216" y="207"/>
                  </a:lnTo>
                  <a:lnTo>
                    <a:pt x="218" y="200"/>
                  </a:lnTo>
                  <a:lnTo>
                    <a:pt x="220" y="195"/>
                  </a:lnTo>
                  <a:lnTo>
                    <a:pt x="224" y="188"/>
                  </a:lnTo>
                  <a:lnTo>
                    <a:pt x="227" y="183"/>
                  </a:lnTo>
                  <a:lnTo>
                    <a:pt x="229" y="177"/>
                  </a:lnTo>
                  <a:lnTo>
                    <a:pt x="231" y="174"/>
                  </a:lnTo>
                  <a:lnTo>
                    <a:pt x="235" y="169"/>
                  </a:lnTo>
                  <a:lnTo>
                    <a:pt x="237" y="163"/>
                  </a:lnTo>
                  <a:lnTo>
                    <a:pt x="242" y="158"/>
                  </a:lnTo>
                  <a:lnTo>
                    <a:pt x="246" y="153"/>
                  </a:lnTo>
                  <a:lnTo>
                    <a:pt x="250" y="147"/>
                  </a:lnTo>
                  <a:lnTo>
                    <a:pt x="255" y="137"/>
                  </a:lnTo>
                  <a:lnTo>
                    <a:pt x="261" y="130"/>
                  </a:lnTo>
                  <a:lnTo>
                    <a:pt x="265" y="121"/>
                  </a:lnTo>
                  <a:lnTo>
                    <a:pt x="272" y="114"/>
                  </a:lnTo>
                  <a:lnTo>
                    <a:pt x="278" y="107"/>
                  </a:lnTo>
                  <a:lnTo>
                    <a:pt x="280" y="100"/>
                  </a:lnTo>
                  <a:lnTo>
                    <a:pt x="285" y="95"/>
                  </a:lnTo>
                  <a:lnTo>
                    <a:pt x="287" y="90"/>
                  </a:lnTo>
                  <a:lnTo>
                    <a:pt x="289" y="86"/>
                  </a:lnTo>
                  <a:lnTo>
                    <a:pt x="291" y="84"/>
                  </a:lnTo>
                  <a:lnTo>
                    <a:pt x="293" y="79"/>
                  </a:lnTo>
                  <a:lnTo>
                    <a:pt x="296" y="77"/>
                  </a:lnTo>
                  <a:lnTo>
                    <a:pt x="300" y="72"/>
                  </a:lnTo>
                  <a:lnTo>
                    <a:pt x="302" y="67"/>
                  </a:lnTo>
                  <a:lnTo>
                    <a:pt x="306" y="60"/>
                  </a:lnTo>
                  <a:lnTo>
                    <a:pt x="309" y="54"/>
                  </a:lnTo>
                  <a:lnTo>
                    <a:pt x="313" y="49"/>
                  </a:lnTo>
                  <a:lnTo>
                    <a:pt x="317" y="42"/>
                  </a:lnTo>
                  <a:lnTo>
                    <a:pt x="319" y="35"/>
                  </a:lnTo>
                  <a:lnTo>
                    <a:pt x="323" y="28"/>
                  </a:lnTo>
                  <a:lnTo>
                    <a:pt x="328" y="23"/>
                  </a:lnTo>
                  <a:lnTo>
                    <a:pt x="332" y="16"/>
                  </a:lnTo>
                  <a:lnTo>
                    <a:pt x="334" y="10"/>
                  </a:lnTo>
                  <a:lnTo>
                    <a:pt x="336" y="5"/>
                  </a:lnTo>
                  <a:lnTo>
                    <a:pt x="33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grpSp>
          <p:nvGrpSpPr>
            <p:cNvPr id="32" name="Group 10"/>
            <p:cNvGrpSpPr>
              <a:grpSpLocks/>
            </p:cNvGrpSpPr>
            <p:nvPr/>
          </p:nvGrpSpPr>
          <p:grpSpPr bwMode="auto">
            <a:xfrm>
              <a:off x="3294" y="1880"/>
              <a:ext cx="206" cy="454"/>
              <a:chOff x="4466" y="1941"/>
              <a:chExt cx="143" cy="342"/>
            </a:xfrm>
            <a:grpFill/>
          </p:grpSpPr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>
                <a:off x="4466" y="1941"/>
                <a:ext cx="143" cy="342"/>
              </a:xfrm>
              <a:custGeom>
                <a:avLst/>
                <a:gdLst>
                  <a:gd name="T0" fmla="*/ 47 w 143"/>
                  <a:gd name="T1" fmla="*/ 4 h 342"/>
                  <a:gd name="T2" fmla="*/ 63 w 143"/>
                  <a:gd name="T3" fmla="*/ 4 h 342"/>
                  <a:gd name="T4" fmla="*/ 80 w 143"/>
                  <a:gd name="T5" fmla="*/ 4 h 342"/>
                  <a:gd name="T6" fmla="*/ 93 w 143"/>
                  <a:gd name="T7" fmla="*/ 7 h 342"/>
                  <a:gd name="T8" fmla="*/ 107 w 143"/>
                  <a:gd name="T9" fmla="*/ 16 h 342"/>
                  <a:gd name="T10" fmla="*/ 118 w 143"/>
                  <a:gd name="T11" fmla="*/ 21 h 342"/>
                  <a:gd name="T12" fmla="*/ 129 w 143"/>
                  <a:gd name="T13" fmla="*/ 21 h 342"/>
                  <a:gd name="T14" fmla="*/ 137 w 143"/>
                  <a:gd name="T15" fmla="*/ 23 h 342"/>
                  <a:gd name="T16" fmla="*/ 143 w 143"/>
                  <a:gd name="T17" fmla="*/ 32 h 342"/>
                  <a:gd name="T18" fmla="*/ 132 w 143"/>
                  <a:gd name="T19" fmla="*/ 39 h 342"/>
                  <a:gd name="T20" fmla="*/ 121 w 143"/>
                  <a:gd name="T21" fmla="*/ 44 h 342"/>
                  <a:gd name="T22" fmla="*/ 113 w 143"/>
                  <a:gd name="T23" fmla="*/ 57 h 342"/>
                  <a:gd name="T24" fmla="*/ 110 w 143"/>
                  <a:gd name="T25" fmla="*/ 71 h 342"/>
                  <a:gd name="T26" fmla="*/ 116 w 143"/>
                  <a:gd name="T27" fmla="*/ 81 h 342"/>
                  <a:gd name="T28" fmla="*/ 110 w 143"/>
                  <a:gd name="T29" fmla="*/ 88 h 342"/>
                  <a:gd name="T30" fmla="*/ 96 w 143"/>
                  <a:gd name="T31" fmla="*/ 92 h 342"/>
                  <a:gd name="T32" fmla="*/ 96 w 143"/>
                  <a:gd name="T33" fmla="*/ 102 h 342"/>
                  <a:gd name="T34" fmla="*/ 110 w 143"/>
                  <a:gd name="T35" fmla="*/ 106 h 342"/>
                  <a:gd name="T36" fmla="*/ 116 w 143"/>
                  <a:gd name="T37" fmla="*/ 113 h 342"/>
                  <a:gd name="T38" fmla="*/ 102 w 143"/>
                  <a:gd name="T39" fmla="*/ 120 h 342"/>
                  <a:gd name="T40" fmla="*/ 93 w 143"/>
                  <a:gd name="T41" fmla="*/ 127 h 342"/>
                  <a:gd name="T42" fmla="*/ 82 w 143"/>
                  <a:gd name="T43" fmla="*/ 136 h 342"/>
                  <a:gd name="T44" fmla="*/ 71 w 143"/>
                  <a:gd name="T45" fmla="*/ 136 h 342"/>
                  <a:gd name="T46" fmla="*/ 63 w 143"/>
                  <a:gd name="T47" fmla="*/ 129 h 342"/>
                  <a:gd name="T48" fmla="*/ 44 w 143"/>
                  <a:gd name="T49" fmla="*/ 141 h 342"/>
                  <a:gd name="T50" fmla="*/ 44 w 143"/>
                  <a:gd name="T51" fmla="*/ 152 h 342"/>
                  <a:gd name="T52" fmla="*/ 50 w 143"/>
                  <a:gd name="T53" fmla="*/ 171 h 342"/>
                  <a:gd name="T54" fmla="*/ 38 w 143"/>
                  <a:gd name="T55" fmla="*/ 176 h 342"/>
                  <a:gd name="T56" fmla="*/ 30 w 143"/>
                  <a:gd name="T57" fmla="*/ 185 h 342"/>
                  <a:gd name="T58" fmla="*/ 38 w 143"/>
                  <a:gd name="T59" fmla="*/ 192 h 342"/>
                  <a:gd name="T60" fmla="*/ 30 w 143"/>
                  <a:gd name="T61" fmla="*/ 201 h 342"/>
                  <a:gd name="T62" fmla="*/ 19 w 143"/>
                  <a:gd name="T63" fmla="*/ 213 h 342"/>
                  <a:gd name="T64" fmla="*/ 14 w 143"/>
                  <a:gd name="T65" fmla="*/ 222 h 342"/>
                  <a:gd name="T66" fmla="*/ 41 w 143"/>
                  <a:gd name="T67" fmla="*/ 226 h 342"/>
                  <a:gd name="T68" fmla="*/ 52 w 143"/>
                  <a:gd name="T69" fmla="*/ 222 h 342"/>
                  <a:gd name="T70" fmla="*/ 63 w 143"/>
                  <a:gd name="T71" fmla="*/ 217 h 342"/>
                  <a:gd name="T72" fmla="*/ 69 w 143"/>
                  <a:gd name="T73" fmla="*/ 231 h 342"/>
                  <a:gd name="T74" fmla="*/ 66 w 143"/>
                  <a:gd name="T75" fmla="*/ 245 h 342"/>
                  <a:gd name="T76" fmla="*/ 74 w 143"/>
                  <a:gd name="T77" fmla="*/ 257 h 342"/>
                  <a:gd name="T78" fmla="*/ 88 w 143"/>
                  <a:gd name="T79" fmla="*/ 249 h 342"/>
                  <a:gd name="T80" fmla="*/ 91 w 143"/>
                  <a:gd name="T81" fmla="*/ 257 h 342"/>
                  <a:gd name="T82" fmla="*/ 85 w 143"/>
                  <a:gd name="T83" fmla="*/ 268 h 342"/>
                  <a:gd name="T84" fmla="*/ 77 w 143"/>
                  <a:gd name="T85" fmla="*/ 282 h 342"/>
                  <a:gd name="T86" fmla="*/ 71 w 143"/>
                  <a:gd name="T87" fmla="*/ 294 h 342"/>
                  <a:gd name="T88" fmla="*/ 61 w 143"/>
                  <a:gd name="T89" fmla="*/ 305 h 342"/>
                  <a:gd name="T90" fmla="*/ 52 w 143"/>
                  <a:gd name="T91" fmla="*/ 317 h 342"/>
                  <a:gd name="T92" fmla="*/ 38 w 143"/>
                  <a:gd name="T93" fmla="*/ 326 h 342"/>
                  <a:gd name="T94" fmla="*/ 25 w 143"/>
                  <a:gd name="T95" fmla="*/ 330 h 342"/>
                  <a:gd name="T96" fmla="*/ 6 w 143"/>
                  <a:gd name="T97" fmla="*/ 335 h 342"/>
                  <a:gd name="T98" fmla="*/ 0 w 143"/>
                  <a:gd name="T99" fmla="*/ 324 h 342"/>
                  <a:gd name="T100" fmla="*/ 3 w 143"/>
                  <a:gd name="T101" fmla="*/ 305 h 342"/>
                  <a:gd name="T102" fmla="*/ 6 w 143"/>
                  <a:gd name="T103" fmla="*/ 287 h 342"/>
                  <a:gd name="T104" fmla="*/ 9 w 143"/>
                  <a:gd name="T105" fmla="*/ 259 h 342"/>
                  <a:gd name="T106" fmla="*/ 9 w 143"/>
                  <a:gd name="T107" fmla="*/ 219 h 342"/>
                  <a:gd name="T108" fmla="*/ 14 w 143"/>
                  <a:gd name="T109" fmla="*/ 178 h 342"/>
                  <a:gd name="T110" fmla="*/ 17 w 143"/>
                  <a:gd name="T111" fmla="*/ 143 h 342"/>
                  <a:gd name="T112" fmla="*/ 11 w 143"/>
                  <a:gd name="T113" fmla="*/ 104 h 342"/>
                  <a:gd name="T114" fmla="*/ 11 w 143"/>
                  <a:gd name="T115" fmla="*/ 60 h 342"/>
                  <a:gd name="T116" fmla="*/ 19 w 143"/>
                  <a:gd name="T117" fmla="*/ 21 h 34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3"/>
                  <a:gd name="T178" fmla="*/ 0 h 342"/>
                  <a:gd name="T179" fmla="*/ 143 w 143"/>
                  <a:gd name="T180" fmla="*/ 342 h 34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3" h="342">
                    <a:moveTo>
                      <a:pt x="22" y="0"/>
                    </a:moveTo>
                    <a:lnTo>
                      <a:pt x="36" y="2"/>
                    </a:lnTo>
                    <a:lnTo>
                      <a:pt x="38" y="2"/>
                    </a:lnTo>
                    <a:lnTo>
                      <a:pt x="41" y="2"/>
                    </a:lnTo>
                    <a:lnTo>
                      <a:pt x="44" y="2"/>
                    </a:lnTo>
                    <a:lnTo>
                      <a:pt x="47" y="4"/>
                    </a:lnTo>
                    <a:lnTo>
                      <a:pt x="50" y="4"/>
                    </a:lnTo>
                    <a:lnTo>
                      <a:pt x="52" y="4"/>
                    </a:lnTo>
                    <a:lnTo>
                      <a:pt x="55" y="4"/>
                    </a:lnTo>
                    <a:lnTo>
                      <a:pt x="58" y="4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6" y="4"/>
                    </a:lnTo>
                    <a:lnTo>
                      <a:pt x="69" y="4"/>
                    </a:lnTo>
                    <a:lnTo>
                      <a:pt x="71" y="4"/>
                    </a:lnTo>
                    <a:lnTo>
                      <a:pt x="74" y="4"/>
                    </a:lnTo>
                    <a:lnTo>
                      <a:pt x="77" y="4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5" y="4"/>
                    </a:lnTo>
                    <a:lnTo>
                      <a:pt x="85" y="7"/>
                    </a:lnTo>
                    <a:lnTo>
                      <a:pt x="88" y="7"/>
                    </a:lnTo>
                    <a:lnTo>
                      <a:pt x="91" y="7"/>
                    </a:lnTo>
                    <a:lnTo>
                      <a:pt x="93" y="7"/>
                    </a:lnTo>
                    <a:lnTo>
                      <a:pt x="96" y="7"/>
                    </a:lnTo>
                    <a:lnTo>
                      <a:pt x="96" y="9"/>
                    </a:lnTo>
                    <a:lnTo>
                      <a:pt x="99" y="9"/>
                    </a:lnTo>
                    <a:lnTo>
                      <a:pt x="102" y="12"/>
                    </a:lnTo>
                    <a:lnTo>
                      <a:pt x="105" y="14"/>
                    </a:lnTo>
                    <a:lnTo>
                      <a:pt x="107" y="16"/>
                    </a:lnTo>
                    <a:lnTo>
                      <a:pt x="110" y="16"/>
                    </a:lnTo>
                    <a:lnTo>
                      <a:pt x="110" y="18"/>
                    </a:lnTo>
                    <a:lnTo>
                      <a:pt x="113" y="18"/>
                    </a:lnTo>
                    <a:lnTo>
                      <a:pt x="113" y="21"/>
                    </a:lnTo>
                    <a:lnTo>
                      <a:pt x="116" y="21"/>
                    </a:lnTo>
                    <a:lnTo>
                      <a:pt x="118" y="21"/>
                    </a:lnTo>
                    <a:lnTo>
                      <a:pt x="118" y="23"/>
                    </a:lnTo>
                    <a:lnTo>
                      <a:pt x="121" y="23"/>
                    </a:lnTo>
                    <a:lnTo>
                      <a:pt x="124" y="23"/>
                    </a:lnTo>
                    <a:lnTo>
                      <a:pt x="126" y="23"/>
                    </a:lnTo>
                    <a:lnTo>
                      <a:pt x="126" y="21"/>
                    </a:lnTo>
                    <a:lnTo>
                      <a:pt x="129" y="21"/>
                    </a:lnTo>
                    <a:lnTo>
                      <a:pt x="132" y="21"/>
                    </a:lnTo>
                    <a:lnTo>
                      <a:pt x="132" y="18"/>
                    </a:lnTo>
                    <a:lnTo>
                      <a:pt x="134" y="18"/>
                    </a:lnTo>
                    <a:lnTo>
                      <a:pt x="137" y="18"/>
                    </a:lnTo>
                    <a:lnTo>
                      <a:pt x="137" y="21"/>
                    </a:lnTo>
                    <a:lnTo>
                      <a:pt x="137" y="23"/>
                    </a:lnTo>
                    <a:lnTo>
                      <a:pt x="137" y="25"/>
                    </a:lnTo>
                    <a:lnTo>
                      <a:pt x="137" y="27"/>
                    </a:lnTo>
                    <a:lnTo>
                      <a:pt x="140" y="27"/>
                    </a:lnTo>
                    <a:lnTo>
                      <a:pt x="140" y="30"/>
                    </a:lnTo>
                    <a:lnTo>
                      <a:pt x="143" y="30"/>
                    </a:lnTo>
                    <a:lnTo>
                      <a:pt x="143" y="32"/>
                    </a:lnTo>
                    <a:lnTo>
                      <a:pt x="143" y="34"/>
                    </a:lnTo>
                    <a:lnTo>
                      <a:pt x="140" y="34"/>
                    </a:lnTo>
                    <a:lnTo>
                      <a:pt x="137" y="34"/>
                    </a:lnTo>
                    <a:lnTo>
                      <a:pt x="134" y="34"/>
                    </a:lnTo>
                    <a:lnTo>
                      <a:pt x="134" y="37"/>
                    </a:lnTo>
                    <a:lnTo>
                      <a:pt x="132" y="39"/>
                    </a:lnTo>
                    <a:lnTo>
                      <a:pt x="129" y="39"/>
                    </a:lnTo>
                    <a:lnTo>
                      <a:pt x="126" y="39"/>
                    </a:lnTo>
                    <a:lnTo>
                      <a:pt x="124" y="39"/>
                    </a:lnTo>
                    <a:lnTo>
                      <a:pt x="124" y="41"/>
                    </a:lnTo>
                    <a:lnTo>
                      <a:pt x="121" y="41"/>
                    </a:lnTo>
                    <a:lnTo>
                      <a:pt x="121" y="44"/>
                    </a:lnTo>
                    <a:lnTo>
                      <a:pt x="118" y="46"/>
                    </a:lnTo>
                    <a:lnTo>
                      <a:pt x="116" y="48"/>
                    </a:lnTo>
                    <a:lnTo>
                      <a:pt x="116" y="51"/>
                    </a:lnTo>
                    <a:lnTo>
                      <a:pt x="116" y="53"/>
                    </a:lnTo>
                    <a:lnTo>
                      <a:pt x="113" y="55"/>
                    </a:lnTo>
                    <a:lnTo>
                      <a:pt x="113" y="57"/>
                    </a:lnTo>
                    <a:lnTo>
                      <a:pt x="110" y="60"/>
                    </a:lnTo>
                    <a:lnTo>
                      <a:pt x="110" y="62"/>
                    </a:lnTo>
                    <a:lnTo>
                      <a:pt x="110" y="65"/>
                    </a:lnTo>
                    <a:lnTo>
                      <a:pt x="110" y="67"/>
                    </a:lnTo>
                    <a:lnTo>
                      <a:pt x="110" y="69"/>
                    </a:lnTo>
                    <a:lnTo>
                      <a:pt x="110" y="71"/>
                    </a:lnTo>
                    <a:lnTo>
                      <a:pt x="110" y="74"/>
                    </a:lnTo>
                    <a:lnTo>
                      <a:pt x="110" y="76"/>
                    </a:lnTo>
                    <a:lnTo>
                      <a:pt x="113" y="76"/>
                    </a:lnTo>
                    <a:lnTo>
                      <a:pt x="113" y="79"/>
                    </a:lnTo>
                    <a:lnTo>
                      <a:pt x="116" y="79"/>
                    </a:lnTo>
                    <a:lnTo>
                      <a:pt x="116" y="81"/>
                    </a:lnTo>
                    <a:lnTo>
                      <a:pt x="118" y="81"/>
                    </a:lnTo>
                    <a:lnTo>
                      <a:pt x="118" y="83"/>
                    </a:lnTo>
                    <a:lnTo>
                      <a:pt x="118" y="85"/>
                    </a:lnTo>
                    <a:lnTo>
                      <a:pt x="116" y="85"/>
                    </a:lnTo>
                    <a:lnTo>
                      <a:pt x="113" y="88"/>
                    </a:lnTo>
                    <a:lnTo>
                      <a:pt x="110" y="88"/>
                    </a:lnTo>
                    <a:lnTo>
                      <a:pt x="107" y="88"/>
                    </a:lnTo>
                    <a:lnTo>
                      <a:pt x="105" y="88"/>
                    </a:lnTo>
                    <a:lnTo>
                      <a:pt x="102" y="88"/>
                    </a:lnTo>
                    <a:lnTo>
                      <a:pt x="99" y="90"/>
                    </a:lnTo>
                    <a:lnTo>
                      <a:pt x="96" y="90"/>
                    </a:lnTo>
                    <a:lnTo>
                      <a:pt x="96" y="92"/>
                    </a:lnTo>
                    <a:lnTo>
                      <a:pt x="93" y="92"/>
                    </a:lnTo>
                    <a:lnTo>
                      <a:pt x="93" y="95"/>
                    </a:lnTo>
                    <a:lnTo>
                      <a:pt x="93" y="97"/>
                    </a:lnTo>
                    <a:lnTo>
                      <a:pt x="93" y="99"/>
                    </a:lnTo>
                    <a:lnTo>
                      <a:pt x="96" y="99"/>
                    </a:lnTo>
                    <a:lnTo>
                      <a:pt x="96" y="102"/>
                    </a:lnTo>
                    <a:lnTo>
                      <a:pt x="99" y="104"/>
                    </a:lnTo>
                    <a:lnTo>
                      <a:pt x="102" y="104"/>
                    </a:lnTo>
                    <a:lnTo>
                      <a:pt x="105" y="104"/>
                    </a:lnTo>
                    <a:lnTo>
                      <a:pt x="107" y="104"/>
                    </a:lnTo>
                    <a:lnTo>
                      <a:pt x="107" y="106"/>
                    </a:lnTo>
                    <a:lnTo>
                      <a:pt x="110" y="106"/>
                    </a:lnTo>
                    <a:lnTo>
                      <a:pt x="113" y="106"/>
                    </a:lnTo>
                    <a:lnTo>
                      <a:pt x="116" y="106"/>
                    </a:lnTo>
                    <a:lnTo>
                      <a:pt x="118" y="109"/>
                    </a:lnTo>
                    <a:lnTo>
                      <a:pt x="118" y="111"/>
                    </a:lnTo>
                    <a:lnTo>
                      <a:pt x="116" y="111"/>
                    </a:lnTo>
                    <a:lnTo>
                      <a:pt x="116" y="113"/>
                    </a:lnTo>
                    <a:lnTo>
                      <a:pt x="113" y="113"/>
                    </a:lnTo>
                    <a:lnTo>
                      <a:pt x="113" y="115"/>
                    </a:lnTo>
                    <a:lnTo>
                      <a:pt x="110" y="115"/>
                    </a:lnTo>
                    <a:lnTo>
                      <a:pt x="107" y="115"/>
                    </a:lnTo>
                    <a:lnTo>
                      <a:pt x="105" y="118"/>
                    </a:lnTo>
                    <a:lnTo>
                      <a:pt x="102" y="120"/>
                    </a:lnTo>
                    <a:lnTo>
                      <a:pt x="99" y="120"/>
                    </a:lnTo>
                    <a:lnTo>
                      <a:pt x="99" y="123"/>
                    </a:lnTo>
                    <a:lnTo>
                      <a:pt x="96" y="123"/>
                    </a:lnTo>
                    <a:lnTo>
                      <a:pt x="96" y="124"/>
                    </a:lnTo>
                    <a:lnTo>
                      <a:pt x="93" y="124"/>
                    </a:lnTo>
                    <a:lnTo>
                      <a:pt x="93" y="127"/>
                    </a:lnTo>
                    <a:lnTo>
                      <a:pt x="91" y="129"/>
                    </a:lnTo>
                    <a:lnTo>
                      <a:pt x="88" y="132"/>
                    </a:lnTo>
                    <a:lnTo>
                      <a:pt x="88" y="134"/>
                    </a:lnTo>
                    <a:lnTo>
                      <a:pt x="85" y="134"/>
                    </a:lnTo>
                    <a:lnTo>
                      <a:pt x="85" y="136"/>
                    </a:lnTo>
                    <a:lnTo>
                      <a:pt x="82" y="136"/>
                    </a:lnTo>
                    <a:lnTo>
                      <a:pt x="82" y="138"/>
                    </a:lnTo>
                    <a:lnTo>
                      <a:pt x="80" y="138"/>
                    </a:lnTo>
                    <a:lnTo>
                      <a:pt x="77" y="138"/>
                    </a:lnTo>
                    <a:lnTo>
                      <a:pt x="74" y="138"/>
                    </a:lnTo>
                    <a:lnTo>
                      <a:pt x="74" y="136"/>
                    </a:lnTo>
                    <a:lnTo>
                      <a:pt x="71" y="136"/>
                    </a:lnTo>
                    <a:lnTo>
                      <a:pt x="71" y="134"/>
                    </a:lnTo>
                    <a:lnTo>
                      <a:pt x="69" y="134"/>
                    </a:lnTo>
                    <a:lnTo>
                      <a:pt x="69" y="132"/>
                    </a:lnTo>
                    <a:lnTo>
                      <a:pt x="66" y="132"/>
                    </a:lnTo>
                    <a:lnTo>
                      <a:pt x="66" y="129"/>
                    </a:lnTo>
                    <a:lnTo>
                      <a:pt x="63" y="129"/>
                    </a:lnTo>
                    <a:lnTo>
                      <a:pt x="61" y="132"/>
                    </a:lnTo>
                    <a:lnTo>
                      <a:pt x="58" y="132"/>
                    </a:lnTo>
                    <a:lnTo>
                      <a:pt x="55" y="134"/>
                    </a:lnTo>
                    <a:lnTo>
                      <a:pt x="50" y="136"/>
                    </a:lnTo>
                    <a:lnTo>
                      <a:pt x="44" y="138"/>
                    </a:lnTo>
                    <a:lnTo>
                      <a:pt x="44" y="141"/>
                    </a:lnTo>
                    <a:lnTo>
                      <a:pt x="41" y="141"/>
                    </a:lnTo>
                    <a:lnTo>
                      <a:pt x="41" y="143"/>
                    </a:lnTo>
                    <a:lnTo>
                      <a:pt x="41" y="146"/>
                    </a:lnTo>
                    <a:lnTo>
                      <a:pt x="44" y="148"/>
                    </a:lnTo>
                    <a:lnTo>
                      <a:pt x="44" y="150"/>
                    </a:lnTo>
                    <a:lnTo>
                      <a:pt x="44" y="152"/>
                    </a:lnTo>
                    <a:lnTo>
                      <a:pt x="44" y="155"/>
                    </a:lnTo>
                    <a:lnTo>
                      <a:pt x="41" y="157"/>
                    </a:lnTo>
                    <a:lnTo>
                      <a:pt x="41" y="159"/>
                    </a:lnTo>
                    <a:lnTo>
                      <a:pt x="38" y="159"/>
                    </a:lnTo>
                    <a:lnTo>
                      <a:pt x="47" y="169"/>
                    </a:lnTo>
                    <a:lnTo>
                      <a:pt x="50" y="171"/>
                    </a:lnTo>
                    <a:lnTo>
                      <a:pt x="50" y="173"/>
                    </a:lnTo>
                    <a:lnTo>
                      <a:pt x="47" y="173"/>
                    </a:lnTo>
                    <a:lnTo>
                      <a:pt x="47" y="176"/>
                    </a:lnTo>
                    <a:lnTo>
                      <a:pt x="44" y="176"/>
                    </a:lnTo>
                    <a:lnTo>
                      <a:pt x="41" y="176"/>
                    </a:lnTo>
                    <a:lnTo>
                      <a:pt x="38" y="176"/>
                    </a:lnTo>
                    <a:lnTo>
                      <a:pt x="36" y="176"/>
                    </a:lnTo>
                    <a:lnTo>
                      <a:pt x="33" y="176"/>
                    </a:lnTo>
                    <a:lnTo>
                      <a:pt x="30" y="178"/>
                    </a:lnTo>
                    <a:lnTo>
                      <a:pt x="30" y="180"/>
                    </a:lnTo>
                    <a:lnTo>
                      <a:pt x="30" y="182"/>
                    </a:lnTo>
                    <a:lnTo>
                      <a:pt x="30" y="185"/>
                    </a:lnTo>
                    <a:lnTo>
                      <a:pt x="27" y="187"/>
                    </a:lnTo>
                    <a:lnTo>
                      <a:pt x="27" y="190"/>
                    </a:lnTo>
                    <a:lnTo>
                      <a:pt x="30" y="190"/>
                    </a:lnTo>
                    <a:lnTo>
                      <a:pt x="33" y="190"/>
                    </a:lnTo>
                    <a:lnTo>
                      <a:pt x="36" y="190"/>
                    </a:lnTo>
                    <a:lnTo>
                      <a:pt x="38" y="192"/>
                    </a:lnTo>
                    <a:lnTo>
                      <a:pt x="36" y="194"/>
                    </a:lnTo>
                    <a:lnTo>
                      <a:pt x="36" y="196"/>
                    </a:lnTo>
                    <a:lnTo>
                      <a:pt x="33" y="196"/>
                    </a:lnTo>
                    <a:lnTo>
                      <a:pt x="33" y="199"/>
                    </a:lnTo>
                    <a:lnTo>
                      <a:pt x="30" y="199"/>
                    </a:lnTo>
                    <a:lnTo>
                      <a:pt x="30" y="201"/>
                    </a:lnTo>
                    <a:lnTo>
                      <a:pt x="27" y="201"/>
                    </a:lnTo>
                    <a:lnTo>
                      <a:pt x="27" y="204"/>
                    </a:lnTo>
                    <a:lnTo>
                      <a:pt x="25" y="205"/>
                    </a:lnTo>
                    <a:lnTo>
                      <a:pt x="22" y="208"/>
                    </a:lnTo>
                    <a:lnTo>
                      <a:pt x="19" y="210"/>
                    </a:lnTo>
                    <a:lnTo>
                      <a:pt x="19" y="213"/>
                    </a:lnTo>
                    <a:lnTo>
                      <a:pt x="17" y="215"/>
                    </a:lnTo>
                    <a:lnTo>
                      <a:pt x="14" y="217"/>
                    </a:lnTo>
                    <a:lnTo>
                      <a:pt x="14" y="219"/>
                    </a:lnTo>
                    <a:lnTo>
                      <a:pt x="11" y="219"/>
                    </a:lnTo>
                    <a:lnTo>
                      <a:pt x="11" y="222"/>
                    </a:lnTo>
                    <a:lnTo>
                      <a:pt x="14" y="222"/>
                    </a:lnTo>
                    <a:lnTo>
                      <a:pt x="17" y="224"/>
                    </a:lnTo>
                    <a:lnTo>
                      <a:pt x="19" y="222"/>
                    </a:lnTo>
                    <a:lnTo>
                      <a:pt x="19" y="219"/>
                    </a:lnTo>
                    <a:lnTo>
                      <a:pt x="30" y="222"/>
                    </a:lnTo>
                    <a:lnTo>
                      <a:pt x="38" y="226"/>
                    </a:lnTo>
                    <a:lnTo>
                      <a:pt x="41" y="226"/>
                    </a:lnTo>
                    <a:lnTo>
                      <a:pt x="44" y="226"/>
                    </a:lnTo>
                    <a:lnTo>
                      <a:pt x="44" y="224"/>
                    </a:lnTo>
                    <a:lnTo>
                      <a:pt x="47" y="224"/>
                    </a:lnTo>
                    <a:lnTo>
                      <a:pt x="50" y="224"/>
                    </a:lnTo>
                    <a:lnTo>
                      <a:pt x="50" y="222"/>
                    </a:lnTo>
                    <a:lnTo>
                      <a:pt x="52" y="222"/>
                    </a:lnTo>
                    <a:lnTo>
                      <a:pt x="52" y="219"/>
                    </a:lnTo>
                    <a:lnTo>
                      <a:pt x="55" y="219"/>
                    </a:lnTo>
                    <a:lnTo>
                      <a:pt x="55" y="217"/>
                    </a:lnTo>
                    <a:lnTo>
                      <a:pt x="58" y="217"/>
                    </a:lnTo>
                    <a:lnTo>
                      <a:pt x="61" y="217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6" y="222"/>
                    </a:lnTo>
                    <a:lnTo>
                      <a:pt x="69" y="224"/>
                    </a:lnTo>
                    <a:lnTo>
                      <a:pt x="69" y="226"/>
                    </a:lnTo>
                    <a:lnTo>
                      <a:pt x="69" y="229"/>
                    </a:lnTo>
                    <a:lnTo>
                      <a:pt x="69" y="231"/>
                    </a:lnTo>
                    <a:lnTo>
                      <a:pt x="69" y="233"/>
                    </a:lnTo>
                    <a:lnTo>
                      <a:pt x="69" y="236"/>
                    </a:lnTo>
                    <a:lnTo>
                      <a:pt x="66" y="238"/>
                    </a:lnTo>
                    <a:lnTo>
                      <a:pt x="63" y="240"/>
                    </a:lnTo>
                    <a:lnTo>
                      <a:pt x="63" y="243"/>
                    </a:lnTo>
                    <a:lnTo>
                      <a:pt x="66" y="245"/>
                    </a:lnTo>
                    <a:lnTo>
                      <a:pt x="69" y="245"/>
                    </a:lnTo>
                    <a:lnTo>
                      <a:pt x="69" y="247"/>
                    </a:lnTo>
                    <a:lnTo>
                      <a:pt x="69" y="249"/>
                    </a:lnTo>
                    <a:lnTo>
                      <a:pt x="71" y="252"/>
                    </a:lnTo>
                    <a:lnTo>
                      <a:pt x="74" y="254"/>
                    </a:lnTo>
                    <a:lnTo>
                      <a:pt x="74" y="257"/>
                    </a:lnTo>
                    <a:lnTo>
                      <a:pt x="77" y="257"/>
                    </a:lnTo>
                    <a:lnTo>
                      <a:pt x="80" y="254"/>
                    </a:lnTo>
                    <a:lnTo>
                      <a:pt x="82" y="254"/>
                    </a:lnTo>
                    <a:lnTo>
                      <a:pt x="82" y="252"/>
                    </a:lnTo>
                    <a:lnTo>
                      <a:pt x="85" y="249"/>
                    </a:lnTo>
                    <a:lnTo>
                      <a:pt x="88" y="249"/>
                    </a:lnTo>
                    <a:lnTo>
                      <a:pt x="88" y="247"/>
                    </a:lnTo>
                    <a:lnTo>
                      <a:pt x="91" y="247"/>
                    </a:lnTo>
                    <a:lnTo>
                      <a:pt x="91" y="249"/>
                    </a:lnTo>
                    <a:lnTo>
                      <a:pt x="91" y="252"/>
                    </a:lnTo>
                    <a:lnTo>
                      <a:pt x="91" y="254"/>
                    </a:lnTo>
                    <a:lnTo>
                      <a:pt x="91" y="257"/>
                    </a:lnTo>
                    <a:lnTo>
                      <a:pt x="91" y="259"/>
                    </a:lnTo>
                    <a:lnTo>
                      <a:pt x="88" y="259"/>
                    </a:lnTo>
                    <a:lnTo>
                      <a:pt x="88" y="261"/>
                    </a:lnTo>
                    <a:lnTo>
                      <a:pt x="88" y="263"/>
                    </a:lnTo>
                    <a:lnTo>
                      <a:pt x="85" y="266"/>
                    </a:lnTo>
                    <a:lnTo>
                      <a:pt x="85" y="268"/>
                    </a:lnTo>
                    <a:lnTo>
                      <a:pt x="82" y="271"/>
                    </a:lnTo>
                    <a:lnTo>
                      <a:pt x="82" y="273"/>
                    </a:lnTo>
                    <a:lnTo>
                      <a:pt x="82" y="275"/>
                    </a:lnTo>
                    <a:lnTo>
                      <a:pt x="80" y="277"/>
                    </a:lnTo>
                    <a:lnTo>
                      <a:pt x="80" y="280"/>
                    </a:lnTo>
                    <a:lnTo>
                      <a:pt x="77" y="282"/>
                    </a:lnTo>
                    <a:lnTo>
                      <a:pt x="77" y="284"/>
                    </a:lnTo>
                    <a:lnTo>
                      <a:pt x="77" y="287"/>
                    </a:lnTo>
                    <a:lnTo>
                      <a:pt x="74" y="289"/>
                    </a:lnTo>
                    <a:lnTo>
                      <a:pt x="74" y="291"/>
                    </a:lnTo>
                    <a:lnTo>
                      <a:pt x="71" y="291"/>
                    </a:lnTo>
                    <a:lnTo>
                      <a:pt x="71" y="294"/>
                    </a:lnTo>
                    <a:lnTo>
                      <a:pt x="69" y="296"/>
                    </a:lnTo>
                    <a:lnTo>
                      <a:pt x="66" y="298"/>
                    </a:lnTo>
                    <a:lnTo>
                      <a:pt x="66" y="301"/>
                    </a:lnTo>
                    <a:lnTo>
                      <a:pt x="63" y="301"/>
                    </a:lnTo>
                    <a:lnTo>
                      <a:pt x="63" y="303"/>
                    </a:lnTo>
                    <a:lnTo>
                      <a:pt x="61" y="305"/>
                    </a:lnTo>
                    <a:lnTo>
                      <a:pt x="61" y="307"/>
                    </a:lnTo>
                    <a:lnTo>
                      <a:pt x="58" y="310"/>
                    </a:lnTo>
                    <a:lnTo>
                      <a:pt x="58" y="312"/>
                    </a:lnTo>
                    <a:lnTo>
                      <a:pt x="55" y="315"/>
                    </a:lnTo>
                    <a:lnTo>
                      <a:pt x="55" y="317"/>
                    </a:lnTo>
                    <a:lnTo>
                      <a:pt x="52" y="317"/>
                    </a:lnTo>
                    <a:lnTo>
                      <a:pt x="52" y="319"/>
                    </a:lnTo>
                    <a:lnTo>
                      <a:pt x="50" y="319"/>
                    </a:lnTo>
                    <a:lnTo>
                      <a:pt x="47" y="321"/>
                    </a:lnTo>
                    <a:lnTo>
                      <a:pt x="44" y="324"/>
                    </a:lnTo>
                    <a:lnTo>
                      <a:pt x="41" y="324"/>
                    </a:lnTo>
                    <a:lnTo>
                      <a:pt x="38" y="326"/>
                    </a:lnTo>
                    <a:lnTo>
                      <a:pt x="36" y="326"/>
                    </a:lnTo>
                    <a:lnTo>
                      <a:pt x="33" y="326"/>
                    </a:lnTo>
                    <a:lnTo>
                      <a:pt x="33" y="328"/>
                    </a:lnTo>
                    <a:lnTo>
                      <a:pt x="30" y="328"/>
                    </a:lnTo>
                    <a:lnTo>
                      <a:pt x="27" y="330"/>
                    </a:lnTo>
                    <a:lnTo>
                      <a:pt x="25" y="330"/>
                    </a:lnTo>
                    <a:lnTo>
                      <a:pt x="22" y="333"/>
                    </a:lnTo>
                    <a:lnTo>
                      <a:pt x="19" y="335"/>
                    </a:lnTo>
                    <a:lnTo>
                      <a:pt x="17" y="335"/>
                    </a:lnTo>
                    <a:lnTo>
                      <a:pt x="14" y="338"/>
                    </a:lnTo>
                    <a:lnTo>
                      <a:pt x="11" y="342"/>
                    </a:lnTo>
                    <a:lnTo>
                      <a:pt x="6" y="335"/>
                    </a:lnTo>
                    <a:lnTo>
                      <a:pt x="3" y="333"/>
                    </a:lnTo>
                    <a:lnTo>
                      <a:pt x="3" y="330"/>
                    </a:lnTo>
                    <a:lnTo>
                      <a:pt x="3" y="328"/>
                    </a:lnTo>
                    <a:lnTo>
                      <a:pt x="0" y="328"/>
                    </a:lnTo>
                    <a:lnTo>
                      <a:pt x="0" y="326"/>
                    </a:lnTo>
                    <a:lnTo>
                      <a:pt x="0" y="324"/>
                    </a:lnTo>
                    <a:lnTo>
                      <a:pt x="0" y="321"/>
                    </a:lnTo>
                    <a:lnTo>
                      <a:pt x="0" y="317"/>
                    </a:lnTo>
                    <a:lnTo>
                      <a:pt x="0" y="315"/>
                    </a:lnTo>
                    <a:lnTo>
                      <a:pt x="0" y="312"/>
                    </a:lnTo>
                    <a:lnTo>
                      <a:pt x="0" y="310"/>
                    </a:lnTo>
                    <a:lnTo>
                      <a:pt x="3" y="305"/>
                    </a:lnTo>
                    <a:lnTo>
                      <a:pt x="3" y="303"/>
                    </a:lnTo>
                    <a:lnTo>
                      <a:pt x="3" y="298"/>
                    </a:lnTo>
                    <a:lnTo>
                      <a:pt x="3" y="296"/>
                    </a:lnTo>
                    <a:lnTo>
                      <a:pt x="6" y="291"/>
                    </a:lnTo>
                    <a:lnTo>
                      <a:pt x="6" y="289"/>
                    </a:lnTo>
                    <a:lnTo>
                      <a:pt x="6" y="287"/>
                    </a:lnTo>
                    <a:lnTo>
                      <a:pt x="6" y="282"/>
                    </a:lnTo>
                    <a:lnTo>
                      <a:pt x="6" y="280"/>
                    </a:lnTo>
                    <a:lnTo>
                      <a:pt x="9" y="273"/>
                    </a:lnTo>
                    <a:lnTo>
                      <a:pt x="9" y="268"/>
                    </a:lnTo>
                    <a:lnTo>
                      <a:pt x="9" y="263"/>
                    </a:lnTo>
                    <a:lnTo>
                      <a:pt x="9" y="259"/>
                    </a:lnTo>
                    <a:lnTo>
                      <a:pt x="9" y="254"/>
                    </a:lnTo>
                    <a:lnTo>
                      <a:pt x="9" y="247"/>
                    </a:lnTo>
                    <a:lnTo>
                      <a:pt x="9" y="243"/>
                    </a:lnTo>
                    <a:lnTo>
                      <a:pt x="9" y="233"/>
                    </a:lnTo>
                    <a:lnTo>
                      <a:pt x="9" y="226"/>
                    </a:lnTo>
                    <a:lnTo>
                      <a:pt x="9" y="219"/>
                    </a:lnTo>
                    <a:lnTo>
                      <a:pt x="9" y="215"/>
                    </a:lnTo>
                    <a:lnTo>
                      <a:pt x="9" y="205"/>
                    </a:lnTo>
                    <a:lnTo>
                      <a:pt x="11" y="199"/>
                    </a:lnTo>
                    <a:lnTo>
                      <a:pt x="11" y="192"/>
                    </a:lnTo>
                    <a:lnTo>
                      <a:pt x="14" y="185"/>
                    </a:lnTo>
                    <a:lnTo>
                      <a:pt x="14" y="178"/>
                    </a:lnTo>
                    <a:lnTo>
                      <a:pt x="17" y="173"/>
                    </a:lnTo>
                    <a:lnTo>
                      <a:pt x="17" y="166"/>
                    </a:lnTo>
                    <a:lnTo>
                      <a:pt x="17" y="162"/>
                    </a:lnTo>
                    <a:lnTo>
                      <a:pt x="17" y="155"/>
                    </a:lnTo>
                    <a:lnTo>
                      <a:pt x="17" y="148"/>
                    </a:lnTo>
                    <a:lnTo>
                      <a:pt x="17" y="143"/>
                    </a:lnTo>
                    <a:lnTo>
                      <a:pt x="17" y="136"/>
                    </a:lnTo>
                    <a:lnTo>
                      <a:pt x="17" y="132"/>
                    </a:lnTo>
                    <a:lnTo>
                      <a:pt x="17" y="124"/>
                    </a:lnTo>
                    <a:lnTo>
                      <a:pt x="14" y="120"/>
                    </a:lnTo>
                    <a:lnTo>
                      <a:pt x="14" y="113"/>
                    </a:lnTo>
                    <a:lnTo>
                      <a:pt x="11" y="104"/>
                    </a:lnTo>
                    <a:lnTo>
                      <a:pt x="11" y="97"/>
                    </a:lnTo>
                    <a:lnTo>
                      <a:pt x="11" y="90"/>
                    </a:lnTo>
                    <a:lnTo>
                      <a:pt x="11" y="81"/>
                    </a:lnTo>
                    <a:lnTo>
                      <a:pt x="11" y="74"/>
                    </a:lnTo>
                    <a:lnTo>
                      <a:pt x="11" y="69"/>
                    </a:lnTo>
                    <a:lnTo>
                      <a:pt x="11" y="60"/>
                    </a:lnTo>
                    <a:lnTo>
                      <a:pt x="14" y="51"/>
                    </a:lnTo>
                    <a:lnTo>
                      <a:pt x="14" y="44"/>
                    </a:lnTo>
                    <a:lnTo>
                      <a:pt x="17" y="37"/>
                    </a:lnTo>
                    <a:lnTo>
                      <a:pt x="17" y="32"/>
                    </a:lnTo>
                    <a:lnTo>
                      <a:pt x="17" y="25"/>
                    </a:lnTo>
                    <a:lnTo>
                      <a:pt x="19" y="21"/>
                    </a:lnTo>
                    <a:lnTo>
                      <a:pt x="19" y="16"/>
                    </a:lnTo>
                    <a:lnTo>
                      <a:pt x="19" y="12"/>
                    </a:lnTo>
                    <a:lnTo>
                      <a:pt x="19" y="7"/>
                    </a:lnTo>
                    <a:lnTo>
                      <a:pt x="19" y="4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Freeform 12"/>
              <p:cNvSpPr>
                <a:spLocks/>
              </p:cNvSpPr>
              <p:nvPr/>
            </p:nvSpPr>
            <p:spPr bwMode="auto">
              <a:xfrm>
                <a:off x="4466" y="1941"/>
                <a:ext cx="143" cy="342"/>
              </a:xfrm>
              <a:custGeom>
                <a:avLst/>
                <a:gdLst>
                  <a:gd name="T0" fmla="*/ 47 w 143"/>
                  <a:gd name="T1" fmla="*/ 4 h 342"/>
                  <a:gd name="T2" fmla="*/ 63 w 143"/>
                  <a:gd name="T3" fmla="*/ 4 h 342"/>
                  <a:gd name="T4" fmla="*/ 80 w 143"/>
                  <a:gd name="T5" fmla="*/ 4 h 342"/>
                  <a:gd name="T6" fmla="*/ 93 w 143"/>
                  <a:gd name="T7" fmla="*/ 7 h 342"/>
                  <a:gd name="T8" fmla="*/ 107 w 143"/>
                  <a:gd name="T9" fmla="*/ 16 h 342"/>
                  <a:gd name="T10" fmla="*/ 118 w 143"/>
                  <a:gd name="T11" fmla="*/ 21 h 342"/>
                  <a:gd name="T12" fmla="*/ 129 w 143"/>
                  <a:gd name="T13" fmla="*/ 21 h 342"/>
                  <a:gd name="T14" fmla="*/ 137 w 143"/>
                  <a:gd name="T15" fmla="*/ 23 h 342"/>
                  <a:gd name="T16" fmla="*/ 143 w 143"/>
                  <a:gd name="T17" fmla="*/ 32 h 342"/>
                  <a:gd name="T18" fmla="*/ 132 w 143"/>
                  <a:gd name="T19" fmla="*/ 39 h 342"/>
                  <a:gd name="T20" fmla="*/ 121 w 143"/>
                  <a:gd name="T21" fmla="*/ 44 h 342"/>
                  <a:gd name="T22" fmla="*/ 113 w 143"/>
                  <a:gd name="T23" fmla="*/ 57 h 342"/>
                  <a:gd name="T24" fmla="*/ 110 w 143"/>
                  <a:gd name="T25" fmla="*/ 71 h 342"/>
                  <a:gd name="T26" fmla="*/ 116 w 143"/>
                  <a:gd name="T27" fmla="*/ 81 h 342"/>
                  <a:gd name="T28" fmla="*/ 110 w 143"/>
                  <a:gd name="T29" fmla="*/ 88 h 342"/>
                  <a:gd name="T30" fmla="*/ 96 w 143"/>
                  <a:gd name="T31" fmla="*/ 92 h 342"/>
                  <a:gd name="T32" fmla="*/ 96 w 143"/>
                  <a:gd name="T33" fmla="*/ 102 h 342"/>
                  <a:gd name="T34" fmla="*/ 110 w 143"/>
                  <a:gd name="T35" fmla="*/ 106 h 342"/>
                  <a:gd name="T36" fmla="*/ 116 w 143"/>
                  <a:gd name="T37" fmla="*/ 113 h 342"/>
                  <a:gd name="T38" fmla="*/ 102 w 143"/>
                  <a:gd name="T39" fmla="*/ 120 h 342"/>
                  <a:gd name="T40" fmla="*/ 93 w 143"/>
                  <a:gd name="T41" fmla="*/ 127 h 342"/>
                  <a:gd name="T42" fmla="*/ 82 w 143"/>
                  <a:gd name="T43" fmla="*/ 136 h 342"/>
                  <a:gd name="T44" fmla="*/ 71 w 143"/>
                  <a:gd name="T45" fmla="*/ 136 h 342"/>
                  <a:gd name="T46" fmla="*/ 63 w 143"/>
                  <a:gd name="T47" fmla="*/ 129 h 342"/>
                  <a:gd name="T48" fmla="*/ 44 w 143"/>
                  <a:gd name="T49" fmla="*/ 141 h 342"/>
                  <a:gd name="T50" fmla="*/ 44 w 143"/>
                  <a:gd name="T51" fmla="*/ 152 h 342"/>
                  <a:gd name="T52" fmla="*/ 50 w 143"/>
                  <a:gd name="T53" fmla="*/ 171 h 342"/>
                  <a:gd name="T54" fmla="*/ 38 w 143"/>
                  <a:gd name="T55" fmla="*/ 176 h 342"/>
                  <a:gd name="T56" fmla="*/ 30 w 143"/>
                  <a:gd name="T57" fmla="*/ 185 h 342"/>
                  <a:gd name="T58" fmla="*/ 38 w 143"/>
                  <a:gd name="T59" fmla="*/ 192 h 342"/>
                  <a:gd name="T60" fmla="*/ 30 w 143"/>
                  <a:gd name="T61" fmla="*/ 201 h 342"/>
                  <a:gd name="T62" fmla="*/ 19 w 143"/>
                  <a:gd name="T63" fmla="*/ 213 h 342"/>
                  <a:gd name="T64" fmla="*/ 14 w 143"/>
                  <a:gd name="T65" fmla="*/ 222 h 342"/>
                  <a:gd name="T66" fmla="*/ 41 w 143"/>
                  <a:gd name="T67" fmla="*/ 226 h 342"/>
                  <a:gd name="T68" fmla="*/ 52 w 143"/>
                  <a:gd name="T69" fmla="*/ 222 h 342"/>
                  <a:gd name="T70" fmla="*/ 63 w 143"/>
                  <a:gd name="T71" fmla="*/ 217 h 342"/>
                  <a:gd name="T72" fmla="*/ 69 w 143"/>
                  <a:gd name="T73" fmla="*/ 231 h 342"/>
                  <a:gd name="T74" fmla="*/ 66 w 143"/>
                  <a:gd name="T75" fmla="*/ 245 h 342"/>
                  <a:gd name="T76" fmla="*/ 74 w 143"/>
                  <a:gd name="T77" fmla="*/ 257 h 342"/>
                  <a:gd name="T78" fmla="*/ 88 w 143"/>
                  <a:gd name="T79" fmla="*/ 249 h 342"/>
                  <a:gd name="T80" fmla="*/ 91 w 143"/>
                  <a:gd name="T81" fmla="*/ 257 h 342"/>
                  <a:gd name="T82" fmla="*/ 85 w 143"/>
                  <a:gd name="T83" fmla="*/ 268 h 342"/>
                  <a:gd name="T84" fmla="*/ 77 w 143"/>
                  <a:gd name="T85" fmla="*/ 282 h 342"/>
                  <a:gd name="T86" fmla="*/ 71 w 143"/>
                  <a:gd name="T87" fmla="*/ 294 h 342"/>
                  <a:gd name="T88" fmla="*/ 61 w 143"/>
                  <a:gd name="T89" fmla="*/ 305 h 342"/>
                  <a:gd name="T90" fmla="*/ 52 w 143"/>
                  <a:gd name="T91" fmla="*/ 317 h 342"/>
                  <a:gd name="T92" fmla="*/ 38 w 143"/>
                  <a:gd name="T93" fmla="*/ 326 h 342"/>
                  <a:gd name="T94" fmla="*/ 25 w 143"/>
                  <a:gd name="T95" fmla="*/ 330 h 342"/>
                  <a:gd name="T96" fmla="*/ 6 w 143"/>
                  <a:gd name="T97" fmla="*/ 335 h 342"/>
                  <a:gd name="T98" fmla="*/ 0 w 143"/>
                  <a:gd name="T99" fmla="*/ 324 h 342"/>
                  <a:gd name="T100" fmla="*/ 3 w 143"/>
                  <a:gd name="T101" fmla="*/ 305 h 342"/>
                  <a:gd name="T102" fmla="*/ 6 w 143"/>
                  <a:gd name="T103" fmla="*/ 287 h 342"/>
                  <a:gd name="T104" fmla="*/ 9 w 143"/>
                  <a:gd name="T105" fmla="*/ 259 h 342"/>
                  <a:gd name="T106" fmla="*/ 9 w 143"/>
                  <a:gd name="T107" fmla="*/ 219 h 342"/>
                  <a:gd name="T108" fmla="*/ 14 w 143"/>
                  <a:gd name="T109" fmla="*/ 178 h 342"/>
                  <a:gd name="T110" fmla="*/ 17 w 143"/>
                  <a:gd name="T111" fmla="*/ 143 h 342"/>
                  <a:gd name="T112" fmla="*/ 11 w 143"/>
                  <a:gd name="T113" fmla="*/ 104 h 342"/>
                  <a:gd name="T114" fmla="*/ 11 w 143"/>
                  <a:gd name="T115" fmla="*/ 60 h 342"/>
                  <a:gd name="T116" fmla="*/ 19 w 143"/>
                  <a:gd name="T117" fmla="*/ 21 h 34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3"/>
                  <a:gd name="T178" fmla="*/ 0 h 342"/>
                  <a:gd name="T179" fmla="*/ 143 w 143"/>
                  <a:gd name="T180" fmla="*/ 342 h 34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3" h="342">
                    <a:moveTo>
                      <a:pt x="22" y="0"/>
                    </a:moveTo>
                    <a:lnTo>
                      <a:pt x="36" y="2"/>
                    </a:lnTo>
                    <a:lnTo>
                      <a:pt x="38" y="2"/>
                    </a:lnTo>
                    <a:lnTo>
                      <a:pt x="41" y="2"/>
                    </a:lnTo>
                    <a:lnTo>
                      <a:pt x="44" y="2"/>
                    </a:lnTo>
                    <a:lnTo>
                      <a:pt x="47" y="4"/>
                    </a:lnTo>
                    <a:lnTo>
                      <a:pt x="50" y="4"/>
                    </a:lnTo>
                    <a:lnTo>
                      <a:pt x="52" y="4"/>
                    </a:lnTo>
                    <a:lnTo>
                      <a:pt x="55" y="4"/>
                    </a:lnTo>
                    <a:lnTo>
                      <a:pt x="58" y="4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6" y="4"/>
                    </a:lnTo>
                    <a:lnTo>
                      <a:pt x="69" y="4"/>
                    </a:lnTo>
                    <a:lnTo>
                      <a:pt x="71" y="4"/>
                    </a:lnTo>
                    <a:lnTo>
                      <a:pt x="74" y="4"/>
                    </a:lnTo>
                    <a:lnTo>
                      <a:pt x="77" y="4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5" y="4"/>
                    </a:lnTo>
                    <a:lnTo>
                      <a:pt x="85" y="7"/>
                    </a:lnTo>
                    <a:lnTo>
                      <a:pt x="88" y="7"/>
                    </a:lnTo>
                    <a:lnTo>
                      <a:pt x="91" y="7"/>
                    </a:lnTo>
                    <a:lnTo>
                      <a:pt x="93" y="7"/>
                    </a:lnTo>
                    <a:lnTo>
                      <a:pt x="96" y="7"/>
                    </a:lnTo>
                    <a:lnTo>
                      <a:pt x="96" y="9"/>
                    </a:lnTo>
                    <a:lnTo>
                      <a:pt x="99" y="9"/>
                    </a:lnTo>
                    <a:lnTo>
                      <a:pt x="102" y="12"/>
                    </a:lnTo>
                    <a:lnTo>
                      <a:pt x="105" y="14"/>
                    </a:lnTo>
                    <a:lnTo>
                      <a:pt x="107" y="16"/>
                    </a:lnTo>
                    <a:lnTo>
                      <a:pt x="110" y="16"/>
                    </a:lnTo>
                    <a:lnTo>
                      <a:pt x="110" y="18"/>
                    </a:lnTo>
                    <a:lnTo>
                      <a:pt x="113" y="18"/>
                    </a:lnTo>
                    <a:lnTo>
                      <a:pt x="113" y="21"/>
                    </a:lnTo>
                    <a:lnTo>
                      <a:pt x="116" y="21"/>
                    </a:lnTo>
                    <a:lnTo>
                      <a:pt x="118" y="21"/>
                    </a:lnTo>
                    <a:lnTo>
                      <a:pt x="118" y="23"/>
                    </a:lnTo>
                    <a:lnTo>
                      <a:pt x="121" y="23"/>
                    </a:lnTo>
                    <a:lnTo>
                      <a:pt x="124" y="23"/>
                    </a:lnTo>
                    <a:lnTo>
                      <a:pt x="126" y="23"/>
                    </a:lnTo>
                    <a:lnTo>
                      <a:pt x="126" y="21"/>
                    </a:lnTo>
                    <a:lnTo>
                      <a:pt x="129" y="21"/>
                    </a:lnTo>
                    <a:lnTo>
                      <a:pt x="132" y="21"/>
                    </a:lnTo>
                    <a:lnTo>
                      <a:pt x="132" y="18"/>
                    </a:lnTo>
                    <a:lnTo>
                      <a:pt x="134" y="18"/>
                    </a:lnTo>
                    <a:lnTo>
                      <a:pt x="137" y="18"/>
                    </a:lnTo>
                    <a:lnTo>
                      <a:pt x="137" y="21"/>
                    </a:lnTo>
                    <a:lnTo>
                      <a:pt x="137" y="23"/>
                    </a:lnTo>
                    <a:lnTo>
                      <a:pt x="137" y="25"/>
                    </a:lnTo>
                    <a:lnTo>
                      <a:pt x="137" y="27"/>
                    </a:lnTo>
                    <a:lnTo>
                      <a:pt x="140" y="27"/>
                    </a:lnTo>
                    <a:lnTo>
                      <a:pt x="140" y="30"/>
                    </a:lnTo>
                    <a:lnTo>
                      <a:pt x="143" y="30"/>
                    </a:lnTo>
                    <a:lnTo>
                      <a:pt x="143" y="32"/>
                    </a:lnTo>
                    <a:lnTo>
                      <a:pt x="143" y="34"/>
                    </a:lnTo>
                    <a:lnTo>
                      <a:pt x="140" y="34"/>
                    </a:lnTo>
                    <a:lnTo>
                      <a:pt x="137" y="34"/>
                    </a:lnTo>
                    <a:lnTo>
                      <a:pt x="134" y="34"/>
                    </a:lnTo>
                    <a:lnTo>
                      <a:pt x="134" y="37"/>
                    </a:lnTo>
                    <a:lnTo>
                      <a:pt x="132" y="39"/>
                    </a:lnTo>
                    <a:lnTo>
                      <a:pt x="129" y="39"/>
                    </a:lnTo>
                    <a:lnTo>
                      <a:pt x="126" y="39"/>
                    </a:lnTo>
                    <a:lnTo>
                      <a:pt x="124" y="39"/>
                    </a:lnTo>
                    <a:lnTo>
                      <a:pt x="124" y="41"/>
                    </a:lnTo>
                    <a:lnTo>
                      <a:pt x="121" y="41"/>
                    </a:lnTo>
                    <a:lnTo>
                      <a:pt x="121" y="44"/>
                    </a:lnTo>
                    <a:lnTo>
                      <a:pt x="118" y="46"/>
                    </a:lnTo>
                    <a:lnTo>
                      <a:pt x="116" y="48"/>
                    </a:lnTo>
                    <a:lnTo>
                      <a:pt x="116" y="51"/>
                    </a:lnTo>
                    <a:lnTo>
                      <a:pt x="116" y="53"/>
                    </a:lnTo>
                    <a:lnTo>
                      <a:pt x="113" y="55"/>
                    </a:lnTo>
                    <a:lnTo>
                      <a:pt x="113" y="57"/>
                    </a:lnTo>
                    <a:lnTo>
                      <a:pt x="110" y="60"/>
                    </a:lnTo>
                    <a:lnTo>
                      <a:pt x="110" y="62"/>
                    </a:lnTo>
                    <a:lnTo>
                      <a:pt x="110" y="65"/>
                    </a:lnTo>
                    <a:lnTo>
                      <a:pt x="110" y="67"/>
                    </a:lnTo>
                    <a:lnTo>
                      <a:pt x="110" y="69"/>
                    </a:lnTo>
                    <a:lnTo>
                      <a:pt x="110" y="71"/>
                    </a:lnTo>
                    <a:lnTo>
                      <a:pt x="110" y="74"/>
                    </a:lnTo>
                    <a:lnTo>
                      <a:pt x="110" y="76"/>
                    </a:lnTo>
                    <a:lnTo>
                      <a:pt x="113" y="76"/>
                    </a:lnTo>
                    <a:lnTo>
                      <a:pt x="113" y="79"/>
                    </a:lnTo>
                    <a:lnTo>
                      <a:pt x="116" y="79"/>
                    </a:lnTo>
                    <a:lnTo>
                      <a:pt x="116" y="81"/>
                    </a:lnTo>
                    <a:lnTo>
                      <a:pt x="118" y="81"/>
                    </a:lnTo>
                    <a:lnTo>
                      <a:pt x="118" y="83"/>
                    </a:lnTo>
                    <a:lnTo>
                      <a:pt x="118" y="85"/>
                    </a:lnTo>
                    <a:lnTo>
                      <a:pt x="116" y="85"/>
                    </a:lnTo>
                    <a:lnTo>
                      <a:pt x="113" y="88"/>
                    </a:lnTo>
                    <a:lnTo>
                      <a:pt x="110" y="88"/>
                    </a:lnTo>
                    <a:lnTo>
                      <a:pt x="107" y="88"/>
                    </a:lnTo>
                    <a:lnTo>
                      <a:pt x="105" y="88"/>
                    </a:lnTo>
                    <a:lnTo>
                      <a:pt x="102" y="88"/>
                    </a:lnTo>
                    <a:lnTo>
                      <a:pt x="99" y="90"/>
                    </a:lnTo>
                    <a:lnTo>
                      <a:pt x="96" y="90"/>
                    </a:lnTo>
                    <a:lnTo>
                      <a:pt x="96" y="92"/>
                    </a:lnTo>
                    <a:lnTo>
                      <a:pt x="93" y="92"/>
                    </a:lnTo>
                    <a:lnTo>
                      <a:pt x="93" y="95"/>
                    </a:lnTo>
                    <a:lnTo>
                      <a:pt x="93" y="97"/>
                    </a:lnTo>
                    <a:lnTo>
                      <a:pt x="93" y="99"/>
                    </a:lnTo>
                    <a:lnTo>
                      <a:pt x="96" y="99"/>
                    </a:lnTo>
                    <a:lnTo>
                      <a:pt x="96" y="102"/>
                    </a:lnTo>
                    <a:lnTo>
                      <a:pt x="99" y="104"/>
                    </a:lnTo>
                    <a:lnTo>
                      <a:pt x="102" y="104"/>
                    </a:lnTo>
                    <a:lnTo>
                      <a:pt x="105" y="104"/>
                    </a:lnTo>
                    <a:lnTo>
                      <a:pt x="107" y="104"/>
                    </a:lnTo>
                    <a:lnTo>
                      <a:pt x="107" y="106"/>
                    </a:lnTo>
                    <a:lnTo>
                      <a:pt x="110" y="106"/>
                    </a:lnTo>
                    <a:lnTo>
                      <a:pt x="113" y="106"/>
                    </a:lnTo>
                    <a:lnTo>
                      <a:pt x="116" y="106"/>
                    </a:lnTo>
                    <a:lnTo>
                      <a:pt x="118" y="109"/>
                    </a:lnTo>
                    <a:lnTo>
                      <a:pt x="118" y="111"/>
                    </a:lnTo>
                    <a:lnTo>
                      <a:pt x="116" y="111"/>
                    </a:lnTo>
                    <a:lnTo>
                      <a:pt x="116" y="113"/>
                    </a:lnTo>
                    <a:lnTo>
                      <a:pt x="113" y="113"/>
                    </a:lnTo>
                    <a:lnTo>
                      <a:pt x="113" y="115"/>
                    </a:lnTo>
                    <a:lnTo>
                      <a:pt x="110" y="115"/>
                    </a:lnTo>
                    <a:lnTo>
                      <a:pt x="107" y="115"/>
                    </a:lnTo>
                    <a:lnTo>
                      <a:pt x="105" y="118"/>
                    </a:lnTo>
                    <a:lnTo>
                      <a:pt x="102" y="120"/>
                    </a:lnTo>
                    <a:lnTo>
                      <a:pt x="99" y="120"/>
                    </a:lnTo>
                    <a:lnTo>
                      <a:pt x="99" y="123"/>
                    </a:lnTo>
                    <a:lnTo>
                      <a:pt x="96" y="123"/>
                    </a:lnTo>
                    <a:lnTo>
                      <a:pt x="96" y="124"/>
                    </a:lnTo>
                    <a:lnTo>
                      <a:pt x="93" y="124"/>
                    </a:lnTo>
                    <a:lnTo>
                      <a:pt x="93" y="127"/>
                    </a:lnTo>
                    <a:lnTo>
                      <a:pt x="91" y="129"/>
                    </a:lnTo>
                    <a:lnTo>
                      <a:pt x="88" y="132"/>
                    </a:lnTo>
                    <a:lnTo>
                      <a:pt x="88" y="134"/>
                    </a:lnTo>
                    <a:lnTo>
                      <a:pt x="85" y="134"/>
                    </a:lnTo>
                    <a:lnTo>
                      <a:pt x="85" y="136"/>
                    </a:lnTo>
                    <a:lnTo>
                      <a:pt x="82" y="136"/>
                    </a:lnTo>
                    <a:lnTo>
                      <a:pt x="82" y="138"/>
                    </a:lnTo>
                    <a:lnTo>
                      <a:pt x="80" y="138"/>
                    </a:lnTo>
                    <a:lnTo>
                      <a:pt x="77" y="138"/>
                    </a:lnTo>
                    <a:lnTo>
                      <a:pt x="74" y="138"/>
                    </a:lnTo>
                    <a:lnTo>
                      <a:pt x="74" y="136"/>
                    </a:lnTo>
                    <a:lnTo>
                      <a:pt x="71" y="136"/>
                    </a:lnTo>
                    <a:lnTo>
                      <a:pt x="71" y="134"/>
                    </a:lnTo>
                    <a:lnTo>
                      <a:pt x="69" y="134"/>
                    </a:lnTo>
                    <a:lnTo>
                      <a:pt x="69" y="132"/>
                    </a:lnTo>
                    <a:lnTo>
                      <a:pt x="66" y="132"/>
                    </a:lnTo>
                    <a:lnTo>
                      <a:pt x="66" y="129"/>
                    </a:lnTo>
                    <a:lnTo>
                      <a:pt x="63" y="129"/>
                    </a:lnTo>
                    <a:lnTo>
                      <a:pt x="61" y="132"/>
                    </a:lnTo>
                    <a:lnTo>
                      <a:pt x="58" y="132"/>
                    </a:lnTo>
                    <a:lnTo>
                      <a:pt x="55" y="134"/>
                    </a:lnTo>
                    <a:lnTo>
                      <a:pt x="50" y="136"/>
                    </a:lnTo>
                    <a:lnTo>
                      <a:pt x="44" y="138"/>
                    </a:lnTo>
                    <a:lnTo>
                      <a:pt x="44" y="141"/>
                    </a:lnTo>
                    <a:lnTo>
                      <a:pt x="41" y="141"/>
                    </a:lnTo>
                    <a:lnTo>
                      <a:pt x="41" y="143"/>
                    </a:lnTo>
                    <a:lnTo>
                      <a:pt x="41" y="146"/>
                    </a:lnTo>
                    <a:lnTo>
                      <a:pt x="44" y="148"/>
                    </a:lnTo>
                    <a:lnTo>
                      <a:pt x="44" y="150"/>
                    </a:lnTo>
                    <a:lnTo>
                      <a:pt x="44" y="152"/>
                    </a:lnTo>
                    <a:lnTo>
                      <a:pt x="44" y="155"/>
                    </a:lnTo>
                    <a:lnTo>
                      <a:pt x="41" y="157"/>
                    </a:lnTo>
                    <a:lnTo>
                      <a:pt x="41" y="159"/>
                    </a:lnTo>
                    <a:lnTo>
                      <a:pt x="38" y="159"/>
                    </a:lnTo>
                    <a:lnTo>
                      <a:pt x="47" y="169"/>
                    </a:lnTo>
                    <a:lnTo>
                      <a:pt x="50" y="171"/>
                    </a:lnTo>
                    <a:lnTo>
                      <a:pt x="50" y="173"/>
                    </a:lnTo>
                    <a:lnTo>
                      <a:pt x="47" y="173"/>
                    </a:lnTo>
                    <a:lnTo>
                      <a:pt x="47" y="176"/>
                    </a:lnTo>
                    <a:lnTo>
                      <a:pt x="44" y="176"/>
                    </a:lnTo>
                    <a:lnTo>
                      <a:pt x="41" y="176"/>
                    </a:lnTo>
                    <a:lnTo>
                      <a:pt x="38" y="176"/>
                    </a:lnTo>
                    <a:lnTo>
                      <a:pt x="36" y="176"/>
                    </a:lnTo>
                    <a:lnTo>
                      <a:pt x="33" y="176"/>
                    </a:lnTo>
                    <a:lnTo>
                      <a:pt x="30" y="178"/>
                    </a:lnTo>
                    <a:lnTo>
                      <a:pt x="30" y="180"/>
                    </a:lnTo>
                    <a:lnTo>
                      <a:pt x="30" y="182"/>
                    </a:lnTo>
                    <a:lnTo>
                      <a:pt x="30" y="185"/>
                    </a:lnTo>
                    <a:lnTo>
                      <a:pt x="27" y="187"/>
                    </a:lnTo>
                    <a:lnTo>
                      <a:pt x="27" y="190"/>
                    </a:lnTo>
                    <a:lnTo>
                      <a:pt x="30" y="190"/>
                    </a:lnTo>
                    <a:lnTo>
                      <a:pt x="33" y="190"/>
                    </a:lnTo>
                    <a:lnTo>
                      <a:pt x="36" y="190"/>
                    </a:lnTo>
                    <a:lnTo>
                      <a:pt x="38" y="192"/>
                    </a:lnTo>
                    <a:lnTo>
                      <a:pt x="36" y="194"/>
                    </a:lnTo>
                    <a:lnTo>
                      <a:pt x="36" y="196"/>
                    </a:lnTo>
                    <a:lnTo>
                      <a:pt x="33" y="196"/>
                    </a:lnTo>
                    <a:lnTo>
                      <a:pt x="33" y="199"/>
                    </a:lnTo>
                    <a:lnTo>
                      <a:pt x="30" y="199"/>
                    </a:lnTo>
                    <a:lnTo>
                      <a:pt x="30" y="201"/>
                    </a:lnTo>
                    <a:lnTo>
                      <a:pt x="27" y="201"/>
                    </a:lnTo>
                    <a:lnTo>
                      <a:pt x="27" y="204"/>
                    </a:lnTo>
                    <a:lnTo>
                      <a:pt x="25" y="205"/>
                    </a:lnTo>
                    <a:lnTo>
                      <a:pt x="22" y="208"/>
                    </a:lnTo>
                    <a:lnTo>
                      <a:pt x="19" y="210"/>
                    </a:lnTo>
                    <a:lnTo>
                      <a:pt x="19" y="213"/>
                    </a:lnTo>
                    <a:lnTo>
                      <a:pt x="17" y="215"/>
                    </a:lnTo>
                    <a:lnTo>
                      <a:pt x="14" y="217"/>
                    </a:lnTo>
                    <a:lnTo>
                      <a:pt x="14" y="219"/>
                    </a:lnTo>
                    <a:lnTo>
                      <a:pt x="11" y="219"/>
                    </a:lnTo>
                    <a:lnTo>
                      <a:pt x="11" y="222"/>
                    </a:lnTo>
                    <a:lnTo>
                      <a:pt x="14" y="222"/>
                    </a:lnTo>
                    <a:lnTo>
                      <a:pt x="17" y="224"/>
                    </a:lnTo>
                    <a:lnTo>
                      <a:pt x="19" y="222"/>
                    </a:lnTo>
                    <a:lnTo>
                      <a:pt x="19" y="219"/>
                    </a:lnTo>
                    <a:lnTo>
                      <a:pt x="30" y="222"/>
                    </a:lnTo>
                    <a:lnTo>
                      <a:pt x="38" y="226"/>
                    </a:lnTo>
                    <a:lnTo>
                      <a:pt x="41" y="226"/>
                    </a:lnTo>
                    <a:lnTo>
                      <a:pt x="44" y="226"/>
                    </a:lnTo>
                    <a:lnTo>
                      <a:pt x="44" y="224"/>
                    </a:lnTo>
                    <a:lnTo>
                      <a:pt x="47" y="224"/>
                    </a:lnTo>
                    <a:lnTo>
                      <a:pt x="50" y="224"/>
                    </a:lnTo>
                    <a:lnTo>
                      <a:pt x="50" y="222"/>
                    </a:lnTo>
                    <a:lnTo>
                      <a:pt x="52" y="222"/>
                    </a:lnTo>
                    <a:lnTo>
                      <a:pt x="52" y="219"/>
                    </a:lnTo>
                    <a:lnTo>
                      <a:pt x="55" y="219"/>
                    </a:lnTo>
                    <a:lnTo>
                      <a:pt x="55" y="217"/>
                    </a:lnTo>
                    <a:lnTo>
                      <a:pt x="58" y="217"/>
                    </a:lnTo>
                    <a:lnTo>
                      <a:pt x="61" y="217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6" y="222"/>
                    </a:lnTo>
                    <a:lnTo>
                      <a:pt x="69" y="224"/>
                    </a:lnTo>
                    <a:lnTo>
                      <a:pt x="69" y="226"/>
                    </a:lnTo>
                    <a:lnTo>
                      <a:pt x="69" y="229"/>
                    </a:lnTo>
                    <a:lnTo>
                      <a:pt x="69" y="231"/>
                    </a:lnTo>
                    <a:lnTo>
                      <a:pt x="69" y="233"/>
                    </a:lnTo>
                    <a:lnTo>
                      <a:pt x="69" y="236"/>
                    </a:lnTo>
                    <a:lnTo>
                      <a:pt x="66" y="238"/>
                    </a:lnTo>
                    <a:lnTo>
                      <a:pt x="63" y="240"/>
                    </a:lnTo>
                    <a:lnTo>
                      <a:pt x="63" y="243"/>
                    </a:lnTo>
                    <a:lnTo>
                      <a:pt x="66" y="245"/>
                    </a:lnTo>
                    <a:lnTo>
                      <a:pt x="69" y="245"/>
                    </a:lnTo>
                    <a:lnTo>
                      <a:pt x="69" y="247"/>
                    </a:lnTo>
                    <a:lnTo>
                      <a:pt x="69" y="249"/>
                    </a:lnTo>
                    <a:lnTo>
                      <a:pt x="71" y="252"/>
                    </a:lnTo>
                    <a:lnTo>
                      <a:pt x="74" y="254"/>
                    </a:lnTo>
                    <a:lnTo>
                      <a:pt x="74" y="257"/>
                    </a:lnTo>
                    <a:lnTo>
                      <a:pt x="77" y="257"/>
                    </a:lnTo>
                    <a:lnTo>
                      <a:pt x="80" y="254"/>
                    </a:lnTo>
                    <a:lnTo>
                      <a:pt x="82" y="254"/>
                    </a:lnTo>
                    <a:lnTo>
                      <a:pt x="82" y="252"/>
                    </a:lnTo>
                    <a:lnTo>
                      <a:pt x="85" y="249"/>
                    </a:lnTo>
                    <a:lnTo>
                      <a:pt x="88" y="249"/>
                    </a:lnTo>
                    <a:lnTo>
                      <a:pt x="88" y="247"/>
                    </a:lnTo>
                    <a:lnTo>
                      <a:pt x="91" y="247"/>
                    </a:lnTo>
                    <a:lnTo>
                      <a:pt x="91" y="249"/>
                    </a:lnTo>
                    <a:lnTo>
                      <a:pt x="91" y="252"/>
                    </a:lnTo>
                    <a:lnTo>
                      <a:pt x="91" y="254"/>
                    </a:lnTo>
                    <a:lnTo>
                      <a:pt x="91" y="257"/>
                    </a:lnTo>
                    <a:lnTo>
                      <a:pt x="91" y="259"/>
                    </a:lnTo>
                    <a:lnTo>
                      <a:pt x="88" y="259"/>
                    </a:lnTo>
                    <a:lnTo>
                      <a:pt x="88" y="261"/>
                    </a:lnTo>
                    <a:lnTo>
                      <a:pt x="88" y="263"/>
                    </a:lnTo>
                    <a:lnTo>
                      <a:pt x="85" y="266"/>
                    </a:lnTo>
                    <a:lnTo>
                      <a:pt x="85" y="268"/>
                    </a:lnTo>
                    <a:lnTo>
                      <a:pt x="82" y="271"/>
                    </a:lnTo>
                    <a:lnTo>
                      <a:pt x="82" y="273"/>
                    </a:lnTo>
                    <a:lnTo>
                      <a:pt x="82" y="275"/>
                    </a:lnTo>
                    <a:lnTo>
                      <a:pt x="80" y="277"/>
                    </a:lnTo>
                    <a:lnTo>
                      <a:pt x="80" y="280"/>
                    </a:lnTo>
                    <a:lnTo>
                      <a:pt x="77" y="282"/>
                    </a:lnTo>
                    <a:lnTo>
                      <a:pt x="77" y="284"/>
                    </a:lnTo>
                    <a:lnTo>
                      <a:pt x="77" y="287"/>
                    </a:lnTo>
                    <a:lnTo>
                      <a:pt x="74" y="289"/>
                    </a:lnTo>
                    <a:lnTo>
                      <a:pt x="74" y="291"/>
                    </a:lnTo>
                    <a:lnTo>
                      <a:pt x="71" y="291"/>
                    </a:lnTo>
                    <a:lnTo>
                      <a:pt x="71" y="294"/>
                    </a:lnTo>
                    <a:lnTo>
                      <a:pt x="69" y="296"/>
                    </a:lnTo>
                    <a:lnTo>
                      <a:pt x="66" y="298"/>
                    </a:lnTo>
                    <a:lnTo>
                      <a:pt x="66" y="301"/>
                    </a:lnTo>
                    <a:lnTo>
                      <a:pt x="63" y="301"/>
                    </a:lnTo>
                    <a:lnTo>
                      <a:pt x="63" y="303"/>
                    </a:lnTo>
                    <a:lnTo>
                      <a:pt x="61" y="305"/>
                    </a:lnTo>
                    <a:lnTo>
                      <a:pt x="61" y="307"/>
                    </a:lnTo>
                    <a:lnTo>
                      <a:pt x="58" y="310"/>
                    </a:lnTo>
                    <a:lnTo>
                      <a:pt x="58" y="312"/>
                    </a:lnTo>
                    <a:lnTo>
                      <a:pt x="55" y="315"/>
                    </a:lnTo>
                    <a:lnTo>
                      <a:pt x="55" y="317"/>
                    </a:lnTo>
                    <a:lnTo>
                      <a:pt x="52" y="317"/>
                    </a:lnTo>
                    <a:lnTo>
                      <a:pt x="52" y="319"/>
                    </a:lnTo>
                    <a:lnTo>
                      <a:pt x="50" y="319"/>
                    </a:lnTo>
                    <a:lnTo>
                      <a:pt x="47" y="321"/>
                    </a:lnTo>
                    <a:lnTo>
                      <a:pt x="44" y="324"/>
                    </a:lnTo>
                    <a:lnTo>
                      <a:pt x="41" y="324"/>
                    </a:lnTo>
                    <a:lnTo>
                      <a:pt x="38" y="326"/>
                    </a:lnTo>
                    <a:lnTo>
                      <a:pt x="36" y="326"/>
                    </a:lnTo>
                    <a:lnTo>
                      <a:pt x="33" y="326"/>
                    </a:lnTo>
                    <a:lnTo>
                      <a:pt x="33" y="328"/>
                    </a:lnTo>
                    <a:lnTo>
                      <a:pt x="30" y="328"/>
                    </a:lnTo>
                    <a:lnTo>
                      <a:pt x="27" y="330"/>
                    </a:lnTo>
                    <a:lnTo>
                      <a:pt x="25" y="330"/>
                    </a:lnTo>
                    <a:lnTo>
                      <a:pt x="22" y="333"/>
                    </a:lnTo>
                    <a:lnTo>
                      <a:pt x="19" y="335"/>
                    </a:lnTo>
                    <a:lnTo>
                      <a:pt x="17" y="335"/>
                    </a:lnTo>
                    <a:lnTo>
                      <a:pt x="14" y="338"/>
                    </a:lnTo>
                    <a:lnTo>
                      <a:pt x="11" y="342"/>
                    </a:lnTo>
                    <a:lnTo>
                      <a:pt x="6" y="335"/>
                    </a:lnTo>
                    <a:lnTo>
                      <a:pt x="3" y="333"/>
                    </a:lnTo>
                    <a:lnTo>
                      <a:pt x="3" y="330"/>
                    </a:lnTo>
                    <a:lnTo>
                      <a:pt x="3" y="328"/>
                    </a:lnTo>
                    <a:lnTo>
                      <a:pt x="0" y="328"/>
                    </a:lnTo>
                    <a:lnTo>
                      <a:pt x="0" y="326"/>
                    </a:lnTo>
                    <a:lnTo>
                      <a:pt x="0" y="324"/>
                    </a:lnTo>
                    <a:lnTo>
                      <a:pt x="0" y="321"/>
                    </a:lnTo>
                    <a:lnTo>
                      <a:pt x="0" y="317"/>
                    </a:lnTo>
                    <a:lnTo>
                      <a:pt x="0" y="315"/>
                    </a:lnTo>
                    <a:lnTo>
                      <a:pt x="0" y="312"/>
                    </a:lnTo>
                    <a:lnTo>
                      <a:pt x="0" y="310"/>
                    </a:lnTo>
                    <a:lnTo>
                      <a:pt x="3" y="305"/>
                    </a:lnTo>
                    <a:lnTo>
                      <a:pt x="3" y="303"/>
                    </a:lnTo>
                    <a:lnTo>
                      <a:pt x="3" y="298"/>
                    </a:lnTo>
                    <a:lnTo>
                      <a:pt x="3" y="296"/>
                    </a:lnTo>
                    <a:lnTo>
                      <a:pt x="6" y="291"/>
                    </a:lnTo>
                    <a:lnTo>
                      <a:pt x="6" y="289"/>
                    </a:lnTo>
                    <a:lnTo>
                      <a:pt x="6" y="287"/>
                    </a:lnTo>
                    <a:lnTo>
                      <a:pt x="6" y="282"/>
                    </a:lnTo>
                    <a:lnTo>
                      <a:pt x="6" y="280"/>
                    </a:lnTo>
                    <a:lnTo>
                      <a:pt x="9" y="273"/>
                    </a:lnTo>
                    <a:lnTo>
                      <a:pt x="9" y="268"/>
                    </a:lnTo>
                    <a:lnTo>
                      <a:pt x="9" y="263"/>
                    </a:lnTo>
                    <a:lnTo>
                      <a:pt x="9" y="259"/>
                    </a:lnTo>
                    <a:lnTo>
                      <a:pt x="9" y="254"/>
                    </a:lnTo>
                    <a:lnTo>
                      <a:pt x="9" y="247"/>
                    </a:lnTo>
                    <a:lnTo>
                      <a:pt x="9" y="243"/>
                    </a:lnTo>
                    <a:lnTo>
                      <a:pt x="9" y="233"/>
                    </a:lnTo>
                    <a:lnTo>
                      <a:pt x="9" y="226"/>
                    </a:lnTo>
                    <a:lnTo>
                      <a:pt x="9" y="219"/>
                    </a:lnTo>
                    <a:lnTo>
                      <a:pt x="9" y="215"/>
                    </a:lnTo>
                    <a:lnTo>
                      <a:pt x="9" y="205"/>
                    </a:lnTo>
                    <a:lnTo>
                      <a:pt x="11" y="199"/>
                    </a:lnTo>
                    <a:lnTo>
                      <a:pt x="11" y="192"/>
                    </a:lnTo>
                    <a:lnTo>
                      <a:pt x="14" y="185"/>
                    </a:lnTo>
                    <a:lnTo>
                      <a:pt x="14" y="178"/>
                    </a:lnTo>
                    <a:lnTo>
                      <a:pt x="17" y="173"/>
                    </a:lnTo>
                    <a:lnTo>
                      <a:pt x="17" y="166"/>
                    </a:lnTo>
                    <a:lnTo>
                      <a:pt x="17" y="162"/>
                    </a:lnTo>
                    <a:lnTo>
                      <a:pt x="17" y="155"/>
                    </a:lnTo>
                    <a:lnTo>
                      <a:pt x="17" y="148"/>
                    </a:lnTo>
                    <a:lnTo>
                      <a:pt x="17" y="143"/>
                    </a:lnTo>
                    <a:lnTo>
                      <a:pt x="17" y="136"/>
                    </a:lnTo>
                    <a:lnTo>
                      <a:pt x="17" y="132"/>
                    </a:lnTo>
                    <a:lnTo>
                      <a:pt x="17" y="124"/>
                    </a:lnTo>
                    <a:lnTo>
                      <a:pt x="14" y="120"/>
                    </a:lnTo>
                    <a:lnTo>
                      <a:pt x="14" y="113"/>
                    </a:lnTo>
                    <a:lnTo>
                      <a:pt x="11" y="104"/>
                    </a:lnTo>
                    <a:lnTo>
                      <a:pt x="11" y="97"/>
                    </a:lnTo>
                    <a:lnTo>
                      <a:pt x="11" y="90"/>
                    </a:lnTo>
                    <a:lnTo>
                      <a:pt x="11" y="81"/>
                    </a:lnTo>
                    <a:lnTo>
                      <a:pt x="11" y="74"/>
                    </a:lnTo>
                    <a:lnTo>
                      <a:pt x="11" y="69"/>
                    </a:lnTo>
                    <a:lnTo>
                      <a:pt x="11" y="60"/>
                    </a:lnTo>
                    <a:lnTo>
                      <a:pt x="14" y="51"/>
                    </a:lnTo>
                    <a:lnTo>
                      <a:pt x="14" y="44"/>
                    </a:lnTo>
                    <a:lnTo>
                      <a:pt x="17" y="37"/>
                    </a:lnTo>
                    <a:lnTo>
                      <a:pt x="17" y="32"/>
                    </a:lnTo>
                    <a:lnTo>
                      <a:pt x="17" y="25"/>
                    </a:lnTo>
                    <a:lnTo>
                      <a:pt x="19" y="21"/>
                    </a:lnTo>
                    <a:lnTo>
                      <a:pt x="19" y="16"/>
                    </a:lnTo>
                    <a:lnTo>
                      <a:pt x="19" y="12"/>
                    </a:lnTo>
                    <a:lnTo>
                      <a:pt x="19" y="7"/>
                    </a:lnTo>
                    <a:lnTo>
                      <a:pt x="19" y="4"/>
                    </a:lnTo>
                    <a:lnTo>
                      <a:pt x="22" y="0"/>
                    </a:lnTo>
                  </a:path>
                </a:pathLst>
              </a:custGeom>
              <a:grpFill/>
              <a:ln w="1588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2781" y="2844"/>
              <a:ext cx="112" cy="45"/>
            </a:xfrm>
            <a:custGeom>
              <a:avLst/>
              <a:gdLst>
                <a:gd name="T0" fmla="*/ 2147483647 w 78"/>
                <a:gd name="T1" fmla="*/ 0 h 34"/>
                <a:gd name="T2" fmla="*/ 1940594544 w 78"/>
                <a:gd name="T3" fmla="*/ 0 h 34"/>
                <a:gd name="T4" fmla="*/ 0 w 78"/>
                <a:gd name="T5" fmla="*/ 11204455 h 34"/>
                <a:gd name="T6" fmla="*/ 0 w 78"/>
                <a:gd name="T7" fmla="*/ 136362150 h 34"/>
                <a:gd name="T8" fmla="*/ 1940594544 w 78"/>
                <a:gd name="T9" fmla="*/ 150756918 h 34"/>
                <a:gd name="T10" fmla="*/ 2147483647 w 78"/>
                <a:gd name="T11" fmla="*/ 150756918 h 34"/>
                <a:gd name="T12" fmla="*/ 2147483647 w 78"/>
                <a:gd name="T13" fmla="*/ 158980986 h 34"/>
                <a:gd name="T14" fmla="*/ 2147483647 w 78"/>
                <a:gd name="T15" fmla="*/ 158980986 h 34"/>
                <a:gd name="T16" fmla="*/ 2147483647 w 78"/>
                <a:gd name="T17" fmla="*/ 158980986 h 34"/>
                <a:gd name="T18" fmla="*/ 2147483647 w 78"/>
                <a:gd name="T19" fmla="*/ 169861272 h 34"/>
                <a:gd name="T20" fmla="*/ 2147483647 w 78"/>
                <a:gd name="T21" fmla="*/ 169861272 h 34"/>
                <a:gd name="T22" fmla="*/ 2147483647 w 78"/>
                <a:gd name="T23" fmla="*/ 169861272 h 34"/>
                <a:gd name="T24" fmla="*/ 2147483647 w 78"/>
                <a:gd name="T25" fmla="*/ 169861272 h 34"/>
                <a:gd name="T26" fmla="*/ 2147483647 w 78"/>
                <a:gd name="T27" fmla="*/ 158980986 h 34"/>
                <a:gd name="T28" fmla="*/ 2147483647 w 78"/>
                <a:gd name="T29" fmla="*/ 150756918 h 34"/>
                <a:gd name="T30" fmla="*/ 2147483647 w 78"/>
                <a:gd name="T31" fmla="*/ 150756918 h 34"/>
                <a:gd name="T32" fmla="*/ 2147483647 w 78"/>
                <a:gd name="T33" fmla="*/ 150756918 h 34"/>
                <a:gd name="T34" fmla="*/ 2147483647 w 78"/>
                <a:gd name="T35" fmla="*/ 136362150 h 34"/>
                <a:gd name="T36" fmla="*/ 2147483647 w 78"/>
                <a:gd name="T37" fmla="*/ 136362150 h 34"/>
                <a:gd name="T38" fmla="*/ 2147483647 w 78"/>
                <a:gd name="T39" fmla="*/ 125125696 h 34"/>
                <a:gd name="T40" fmla="*/ 2147483647 w 78"/>
                <a:gd name="T41" fmla="*/ 125125696 h 34"/>
                <a:gd name="T42" fmla="*/ 2147483647 w 78"/>
                <a:gd name="T43" fmla="*/ 125125696 h 34"/>
                <a:gd name="T44" fmla="*/ 2147483647 w 78"/>
                <a:gd name="T45" fmla="*/ 125125696 h 34"/>
                <a:gd name="T46" fmla="*/ 2147483647 w 78"/>
                <a:gd name="T47" fmla="*/ 113905378 h 34"/>
                <a:gd name="T48" fmla="*/ 2147483647 w 78"/>
                <a:gd name="T49" fmla="*/ 113905378 h 34"/>
                <a:gd name="T50" fmla="*/ 2147483647 w 78"/>
                <a:gd name="T51" fmla="*/ 113905378 h 34"/>
                <a:gd name="T52" fmla="*/ 2147483647 w 78"/>
                <a:gd name="T53" fmla="*/ 105501568 h 34"/>
                <a:gd name="T54" fmla="*/ 2147483647 w 78"/>
                <a:gd name="T55" fmla="*/ 105501568 h 34"/>
                <a:gd name="T56" fmla="*/ 2147483647 w 78"/>
                <a:gd name="T57" fmla="*/ 34381488 h 34"/>
                <a:gd name="T58" fmla="*/ 2147483647 w 78"/>
                <a:gd name="T59" fmla="*/ 34381488 h 34"/>
                <a:gd name="T60" fmla="*/ 2147483647 w 78"/>
                <a:gd name="T61" fmla="*/ 19627181 h 34"/>
                <a:gd name="T62" fmla="*/ 2147483647 w 78"/>
                <a:gd name="T63" fmla="*/ 19627181 h 34"/>
                <a:gd name="T64" fmla="*/ 2147483647 w 78"/>
                <a:gd name="T65" fmla="*/ 19627181 h 34"/>
                <a:gd name="T66" fmla="*/ 2147483647 w 78"/>
                <a:gd name="T67" fmla="*/ 11204455 h 34"/>
                <a:gd name="T68" fmla="*/ 2147483647 w 78"/>
                <a:gd name="T69" fmla="*/ 0 h 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8"/>
                <a:gd name="T106" fmla="*/ 0 h 34"/>
                <a:gd name="T107" fmla="*/ 78 w 78"/>
                <a:gd name="T108" fmla="*/ 34 h 3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8" h="34">
                  <a:moveTo>
                    <a:pt x="5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7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9" y="32"/>
                  </a:lnTo>
                  <a:lnTo>
                    <a:pt x="24" y="34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39" y="27"/>
                  </a:lnTo>
                  <a:lnTo>
                    <a:pt x="41" y="27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5" y="25"/>
                  </a:lnTo>
                  <a:lnTo>
                    <a:pt x="48" y="25"/>
                  </a:lnTo>
                  <a:lnTo>
                    <a:pt x="50" y="23"/>
                  </a:lnTo>
                  <a:lnTo>
                    <a:pt x="52" y="23"/>
                  </a:lnTo>
                  <a:lnTo>
                    <a:pt x="54" y="23"/>
                  </a:lnTo>
                  <a:lnTo>
                    <a:pt x="54" y="21"/>
                  </a:lnTo>
                  <a:lnTo>
                    <a:pt x="78" y="21"/>
                  </a:lnTo>
                  <a:lnTo>
                    <a:pt x="78" y="7"/>
                  </a:lnTo>
                  <a:lnTo>
                    <a:pt x="63" y="7"/>
                  </a:lnTo>
                  <a:lnTo>
                    <a:pt x="63" y="4"/>
                  </a:lnTo>
                  <a:lnTo>
                    <a:pt x="61" y="4"/>
                  </a:lnTo>
                  <a:lnTo>
                    <a:pt x="56" y="4"/>
                  </a:lnTo>
                  <a:lnTo>
                    <a:pt x="56" y="2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39" name="Freeform 14"/>
            <p:cNvSpPr>
              <a:spLocks/>
            </p:cNvSpPr>
            <p:nvPr/>
          </p:nvSpPr>
          <p:spPr bwMode="auto">
            <a:xfrm>
              <a:off x="2744" y="2904"/>
              <a:ext cx="80" cy="49"/>
            </a:xfrm>
            <a:custGeom>
              <a:avLst/>
              <a:gdLst>
                <a:gd name="T0" fmla="*/ 2147483647 w 56"/>
                <a:gd name="T1" fmla="*/ 0 h 37"/>
                <a:gd name="T2" fmla="*/ 2147483647 w 56"/>
                <a:gd name="T3" fmla="*/ 0 h 37"/>
                <a:gd name="T4" fmla="*/ 2147483647 w 56"/>
                <a:gd name="T5" fmla="*/ 11470289 h 37"/>
                <a:gd name="T6" fmla="*/ 2147483647 w 56"/>
                <a:gd name="T7" fmla="*/ 143721974 h 37"/>
                <a:gd name="T8" fmla="*/ 2147483647 w 56"/>
                <a:gd name="T9" fmla="*/ 155168533 h 37"/>
                <a:gd name="T10" fmla="*/ 2147483647 w 56"/>
                <a:gd name="T11" fmla="*/ 170309440 h 37"/>
                <a:gd name="T12" fmla="*/ 2147483647 w 56"/>
                <a:gd name="T13" fmla="*/ 170309440 h 37"/>
                <a:gd name="T14" fmla="*/ 2147483647 w 56"/>
                <a:gd name="T15" fmla="*/ 170309440 h 37"/>
                <a:gd name="T16" fmla="*/ 2147483647 w 56"/>
                <a:gd name="T17" fmla="*/ 170309440 h 37"/>
                <a:gd name="T18" fmla="*/ 2147483647 w 56"/>
                <a:gd name="T19" fmla="*/ 179040474 h 37"/>
                <a:gd name="T20" fmla="*/ 2147483647 w 56"/>
                <a:gd name="T21" fmla="*/ 179040474 h 37"/>
                <a:gd name="T22" fmla="*/ 2147483647 w 56"/>
                <a:gd name="T23" fmla="*/ 179040474 h 37"/>
                <a:gd name="T24" fmla="*/ 2147483647 w 56"/>
                <a:gd name="T25" fmla="*/ 190334433 h 37"/>
                <a:gd name="T26" fmla="*/ 2147483647 w 56"/>
                <a:gd name="T27" fmla="*/ 170309440 h 37"/>
                <a:gd name="T28" fmla="*/ 2147483647 w 56"/>
                <a:gd name="T29" fmla="*/ 155168533 h 37"/>
                <a:gd name="T30" fmla="*/ 2147483647 w 56"/>
                <a:gd name="T31" fmla="*/ 155168533 h 37"/>
                <a:gd name="T32" fmla="*/ 2147483647 w 56"/>
                <a:gd name="T33" fmla="*/ 155168533 h 37"/>
                <a:gd name="T34" fmla="*/ 2147483647 w 56"/>
                <a:gd name="T35" fmla="*/ 143721974 h 37"/>
                <a:gd name="T36" fmla="*/ 2147483647 w 56"/>
                <a:gd name="T37" fmla="*/ 128601071 h 37"/>
                <a:gd name="T38" fmla="*/ 2147483647 w 56"/>
                <a:gd name="T39" fmla="*/ 128601071 h 37"/>
                <a:gd name="T40" fmla="*/ 2147483647 w 56"/>
                <a:gd name="T41" fmla="*/ 128601071 h 37"/>
                <a:gd name="T42" fmla="*/ 2147483647 w 56"/>
                <a:gd name="T43" fmla="*/ 128601071 h 37"/>
                <a:gd name="T44" fmla="*/ 2147483647 w 56"/>
                <a:gd name="T45" fmla="*/ 117168036 h 37"/>
                <a:gd name="T46" fmla="*/ 2147483647 w 56"/>
                <a:gd name="T47" fmla="*/ 117168036 h 37"/>
                <a:gd name="T48" fmla="*/ 2147483647 w 56"/>
                <a:gd name="T49" fmla="*/ 108524784 h 37"/>
                <a:gd name="T50" fmla="*/ 0 w 56"/>
                <a:gd name="T51" fmla="*/ 108524784 h 37"/>
                <a:gd name="T52" fmla="*/ 0 w 56"/>
                <a:gd name="T53" fmla="*/ 35281846 h 37"/>
                <a:gd name="T54" fmla="*/ 2147483647 w 56"/>
                <a:gd name="T55" fmla="*/ 35281846 h 37"/>
                <a:gd name="T56" fmla="*/ 2147483647 w 56"/>
                <a:gd name="T57" fmla="*/ 26641411 h 37"/>
                <a:gd name="T58" fmla="*/ 2147483647 w 56"/>
                <a:gd name="T59" fmla="*/ 26641411 h 37"/>
                <a:gd name="T60" fmla="*/ 2147483647 w 56"/>
                <a:gd name="T61" fmla="*/ 26641411 h 37"/>
                <a:gd name="T62" fmla="*/ 2147483647 w 56"/>
                <a:gd name="T63" fmla="*/ 11470289 h 37"/>
                <a:gd name="T64" fmla="*/ 2147483647 w 56"/>
                <a:gd name="T65" fmla="*/ 0 h 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6"/>
                <a:gd name="T100" fmla="*/ 0 h 37"/>
                <a:gd name="T101" fmla="*/ 56 w 56"/>
                <a:gd name="T102" fmla="*/ 37 h 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6" h="37">
                  <a:moveTo>
                    <a:pt x="17" y="0"/>
                  </a:moveTo>
                  <a:lnTo>
                    <a:pt x="54" y="0"/>
                  </a:lnTo>
                  <a:lnTo>
                    <a:pt x="56" y="2"/>
                  </a:lnTo>
                  <a:lnTo>
                    <a:pt x="56" y="28"/>
                  </a:lnTo>
                  <a:lnTo>
                    <a:pt x="54" y="30"/>
                  </a:lnTo>
                  <a:lnTo>
                    <a:pt x="52" y="33"/>
                  </a:lnTo>
                  <a:lnTo>
                    <a:pt x="49" y="33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1" y="35"/>
                  </a:lnTo>
                  <a:lnTo>
                    <a:pt x="37" y="35"/>
                  </a:lnTo>
                  <a:lnTo>
                    <a:pt x="34" y="35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28" y="30"/>
                  </a:lnTo>
                  <a:lnTo>
                    <a:pt x="28" y="28"/>
                  </a:lnTo>
                  <a:lnTo>
                    <a:pt x="28" y="25"/>
                  </a:lnTo>
                  <a:lnTo>
                    <a:pt x="26" y="25"/>
                  </a:lnTo>
                  <a:lnTo>
                    <a:pt x="24" y="25"/>
                  </a:lnTo>
                  <a:lnTo>
                    <a:pt x="22" y="25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0" y="21"/>
                  </a:lnTo>
                  <a:lnTo>
                    <a:pt x="0" y="7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7" y="5"/>
                  </a:lnTo>
                  <a:lnTo>
                    <a:pt x="17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40" name="Freeform 15"/>
            <p:cNvSpPr>
              <a:spLocks/>
            </p:cNvSpPr>
            <p:nvPr/>
          </p:nvSpPr>
          <p:spPr bwMode="auto">
            <a:xfrm>
              <a:off x="3006" y="2944"/>
              <a:ext cx="113" cy="50"/>
            </a:xfrm>
            <a:custGeom>
              <a:avLst/>
              <a:gdLst>
                <a:gd name="T0" fmla="*/ 2147483647 w 79"/>
                <a:gd name="T1" fmla="*/ 0 h 37"/>
                <a:gd name="T2" fmla="*/ 2147483647 w 79"/>
                <a:gd name="T3" fmla="*/ 0 h 37"/>
                <a:gd name="T4" fmla="*/ 2147483647 w 79"/>
                <a:gd name="T5" fmla="*/ 30949034 h 37"/>
                <a:gd name="T6" fmla="*/ 2147483647 w 79"/>
                <a:gd name="T7" fmla="*/ 465115573 h 37"/>
                <a:gd name="T8" fmla="*/ 2147483647 w 79"/>
                <a:gd name="T9" fmla="*/ 490032645 h 37"/>
                <a:gd name="T10" fmla="*/ 2147483647 w 79"/>
                <a:gd name="T11" fmla="*/ 490032645 h 37"/>
                <a:gd name="T12" fmla="*/ 2147483647 w 79"/>
                <a:gd name="T13" fmla="*/ 490032645 h 37"/>
                <a:gd name="T14" fmla="*/ 2147483647 w 79"/>
                <a:gd name="T15" fmla="*/ 490032645 h 37"/>
                <a:gd name="T16" fmla="*/ 2147483647 w 79"/>
                <a:gd name="T17" fmla="*/ 540934116 h 37"/>
                <a:gd name="T18" fmla="*/ 2147483647 w 79"/>
                <a:gd name="T19" fmla="*/ 540934116 h 37"/>
                <a:gd name="T20" fmla="*/ 2147483647 w 79"/>
                <a:gd name="T21" fmla="*/ 540934116 h 37"/>
                <a:gd name="T22" fmla="*/ 2147483647 w 79"/>
                <a:gd name="T23" fmla="*/ 580899736 h 37"/>
                <a:gd name="T24" fmla="*/ 2147483647 w 79"/>
                <a:gd name="T25" fmla="*/ 580899736 h 37"/>
                <a:gd name="T26" fmla="*/ 2147483647 w 79"/>
                <a:gd name="T27" fmla="*/ 540934116 h 37"/>
                <a:gd name="T28" fmla="*/ 2147483647 w 79"/>
                <a:gd name="T29" fmla="*/ 490032645 h 37"/>
                <a:gd name="T30" fmla="*/ 2147483647 w 79"/>
                <a:gd name="T31" fmla="*/ 490032645 h 37"/>
                <a:gd name="T32" fmla="*/ 2147483647 w 79"/>
                <a:gd name="T33" fmla="*/ 465115573 h 37"/>
                <a:gd name="T34" fmla="*/ 2147483647 w 79"/>
                <a:gd name="T35" fmla="*/ 465115573 h 37"/>
                <a:gd name="T36" fmla="*/ 2147483647 w 79"/>
                <a:gd name="T37" fmla="*/ 414814258 h 37"/>
                <a:gd name="T38" fmla="*/ 2147483647 w 79"/>
                <a:gd name="T39" fmla="*/ 414814258 h 37"/>
                <a:gd name="T40" fmla="*/ 2147483647 w 79"/>
                <a:gd name="T41" fmla="*/ 394171305 h 37"/>
                <a:gd name="T42" fmla="*/ 2147483647 w 79"/>
                <a:gd name="T43" fmla="*/ 394171305 h 37"/>
                <a:gd name="T44" fmla="*/ 2147483647 w 79"/>
                <a:gd name="T45" fmla="*/ 394171305 h 37"/>
                <a:gd name="T46" fmla="*/ 2147483647 w 79"/>
                <a:gd name="T47" fmla="*/ 361816018 h 37"/>
                <a:gd name="T48" fmla="*/ 2147483647 w 79"/>
                <a:gd name="T49" fmla="*/ 361816018 h 37"/>
                <a:gd name="T50" fmla="*/ 0 w 79"/>
                <a:gd name="T51" fmla="*/ 361816018 h 37"/>
                <a:gd name="T52" fmla="*/ 0 w 79"/>
                <a:gd name="T53" fmla="*/ 103209526 h 37"/>
                <a:gd name="T54" fmla="*/ 2147483647 w 79"/>
                <a:gd name="T55" fmla="*/ 103209526 h 37"/>
                <a:gd name="T56" fmla="*/ 2147483647 w 79"/>
                <a:gd name="T57" fmla="*/ 56517561 h 37"/>
                <a:gd name="T58" fmla="*/ 2147483647 w 79"/>
                <a:gd name="T59" fmla="*/ 56517561 h 37"/>
                <a:gd name="T60" fmla="*/ 2147483647 w 79"/>
                <a:gd name="T61" fmla="*/ 56517561 h 37"/>
                <a:gd name="T62" fmla="*/ 2147483647 w 79"/>
                <a:gd name="T63" fmla="*/ 30949034 h 37"/>
                <a:gd name="T64" fmla="*/ 2147483647 w 79"/>
                <a:gd name="T65" fmla="*/ 0 h 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9"/>
                <a:gd name="T100" fmla="*/ 0 h 37"/>
                <a:gd name="T101" fmla="*/ 79 w 79"/>
                <a:gd name="T102" fmla="*/ 37 h 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9" h="37">
                  <a:moveTo>
                    <a:pt x="22" y="0"/>
                  </a:moveTo>
                  <a:lnTo>
                    <a:pt x="74" y="0"/>
                  </a:lnTo>
                  <a:lnTo>
                    <a:pt x="79" y="2"/>
                  </a:lnTo>
                  <a:lnTo>
                    <a:pt x="79" y="30"/>
                  </a:lnTo>
                  <a:lnTo>
                    <a:pt x="74" y="32"/>
                  </a:lnTo>
                  <a:lnTo>
                    <a:pt x="72" y="32"/>
                  </a:lnTo>
                  <a:lnTo>
                    <a:pt x="68" y="32"/>
                  </a:lnTo>
                  <a:lnTo>
                    <a:pt x="63" y="32"/>
                  </a:lnTo>
                  <a:lnTo>
                    <a:pt x="59" y="35"/>
                  </a:lnTo>
                  <a:lnTo>
                    <a:pt x="55" y="35"/>
                  </a:lnTo>
                  <a:lnTo>
                    <a:pt x="53" y="35"/>
                  </a:lnTo>
                  <a:lnTo>
                    <a:pt x="48" y="37"/>
                  </a:lnTo>
                  <a:lnTo>
                    <a:pt x="44" y="37"/>
                  </a:lnTo>
                  <a:lnTo>
                    <a:pt x="44" y="35"/>
                  </a:lnTo>
                  <a:lnTo>
                    <a:pt x="44" y="32"/>
                  </a:lnTo>
                  <a:lnTo>
                    <a:pt x="42" y="32"/>
                  </a:lnTo>
                  <a:lnTo>
                    <a:pt x="42" y="30"/>
                  </a:lnTo>
                  <a:lnTo>
                    <a:pt x="39" y="30"/>
                  </a:lnTo>
                  <a:lnTo>
                    <a:pt x="37" y="27"/>
                  </a:lnTo>
                  <a:lnTo>
                    <a:pt x="35" y="27"/>
                  </a:lnTo>
                  <a:lnTo>
                    <a:pt x="33" y="25"/>
                  </a:lnTo>
                  <a:lnTo>
                    <a:pt x="31" y="25"/>
                  </a:lnTo>
                  <a:lnTo>
                    <a:pt x="28" y="25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0" y="23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41" name="Freeform 16"/>
            <p:cNvSpPr>
              <a:spLocks/>
            </p:cNvSpPr>
            <p:nvPr/>
          </p:nvSpPr>
          <p:spPr bwMode="auto">
            <a:xfrm>
              <a:off x="3069" y="2889"/>
              <a:ext cx="60" cy="49"/>
            </a:xfrm>
            <a:custGeom>
              <a:avLst/>
              <a:gdLst>
                <a:gd name="T0" fmla="*/ 2147483647 w 42"/>
                <a:gd name="T1" fmla="*/ 97106984 h 37"/>
                <a:gd name="T2" fmla="*/ 2147483647 w 42"/>
                <a:gd name="T3" fmla="*/ 0 h 37"/>
                <a:gd name="T4" fmla="*/ 2147483647 w 42"/>
                <a:gd name="T5" fmla="*/ 0 h 37"/>
                <a:gd name="T6" fmla="*/ 2147483647 w 42"/>
                <a:gd name="T7" fmla="*/ 73325630 h 37"/>
                <a:gd name="T8" fmla="*/ 2147483647 w 42"/>
                <a:gd name="T9" fmla="*/ 81947268 h 37"/>
                <a:gd name="T10" fmla="*/ 2147483647 w 42"/>
                <a:gd name="T11" fmla="*/ 97106984 h 37"/>
                <a:gd name="T12" fmla="*/ 2147483647 w 42"/>
                <a:gd name="T13" fmla="*/ 108524784 h 37"/>
                <a:gd name="T14" fmla="*/ 2147483647 w 42"/>
                <a:gd name="T15" fmla="*/ 108524784 h 37"/>
                <a:gd name="T16" fmla="*/ 2147483647 w 42"/>
                <a:gd name="T17" fmla="*/ 117168036 h 37"/>
                <a:gd name="T18" fmla="*/ 2147483647 w 42"/>
                <a:gd name="T19" fmla="*/ 128601071 h 37"/>
                <a:gd name="T20" fmla="*/ 2147483647 w 42"/>
                <a:gd name="T21" fmla="*/ 143721974 h 37"/>
                <a:gd name="T22" fmla="*/ 2147483647 w 42"/>
                <a:gd name="T23" fmla="*/ 155168533 h 37"/>
                <a:gd name="T24" fmla="*/ 2147483647 w 42"/>
                <a:gd name="T25" fmla="*/ 155168533 h 37"/>
                <a:gd name="T26" fmla="*/ 2147483647 w 42"/>
                <a:gd name="T27" fmla="*/ 155168533 h 37"/>
                <a:gd name="T28" fmla="*/ 2147483647 w 42"/>
                <a:gd name="T29" fmla="*/ 143721974 h 37"/>
                <a:gd name="T30" fmla="*/ 2147483647 w 42"/>
                <a:gd name="T31" fmla="*/ 143721974 h 37"/>
                <a:gd name="T32" fmla="*/ 2147483647 w 42"/>
                <a:gd name="T33" fmla="*/ 143721974 h 37"/>
                <a:gd name="T34" fmla="*/ 2147483647 w 42"/>
                <a:gd name="T35" fmla="*/ 143721974 h 37"/>
                <a:gd name="T36" fmla="*/ 2147483647 w 42"/>
                <a:gd name="T37" fmla="*/ 155168533 h 37"/>
                <a:gd name="T38" fmla="*/ 2147483647 w 42"/>
                <a:gd name="T39" fmla="*/ 155168533 h 37"/>
                <a:gd name="T40" fmla="*/ 2147483647 w 42"/>
                <a:gd name="T41" fmla="*/ 155168533 h 37"/>
                <a:gd name="T42" fmla="*/ 1524680784 w 42"/>
                <a:gd name="T43" fmla="*/ 190334433 h 37"/>
                <a:gd name="T44" fmla="*/ 0 w 42"/>
                <a:gd name="T45" fmla="*/ 155168533 h 37"/>
                <a:gd name="T46" fmla="*/ 2147483647 w 42"/>
                <a:gd name="T47" fmla="*/ 128601071 h 37"/>
                <a:gd name="T48" fmla="*/ 1524680784 w 42"/>
                <a:gd name="T49" fmla="*/ 117168036 h 37"/>
                <a:gd name="T50" fmla="*/ 2147483647 w 42"/>
                <a:gd name="T51" fmla="*/ 117168036 h 37"/>
                <a:gd name="T52" fmla="*/ 2147483647 w 42"/>
                <a:gd name="T53" fmla="*/ 108524784 h 37"/>
                <a:gd name="T54" fmla="*/ 2147483647 w 42"/>
                <a:gd name="T55" fmla="*/ 97106984 h 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"/>
                <a:gd name="T85" fmla="*/ 0 h 37"/>
                <a:gd name="T86" fmla="*/ 42 w 42"/>
                <a:gd name="T87" fmla="*/ 37 h 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" h="37">
                  <a:moveTo>
                    <a:pt x="6" y="19"/>
                  </a:moveTo>
                  <a:lnTo>
                    <a:pt x="29" y="0"/>
                  </a:lnTo>
                  <a:lnTo>
                    <a:pt x="31" y="0"/>
                  </a:lnTo>
                  <a:lnTo>
                    <a:pt x="42" y="14"/>
                  </a:lnTo>
                  <a:lnTo>
                    <a:pt x="42" y="16"/>
                  </a:lnTo>
                  <a:lnTo>
                    <a:pt x="40" y="19"/>
                  </a:lnTo>
                  <a:lnTo>
                    <a:pt x="40" y="21"/>
                  </a:lnTo>
                  <a:lnTo>
                    <a:pt x="37" y="21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1" y="30"/>
                  </a:lnTo>
                  <a:lnTo>
                    <a:pt x="29" y="30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5" y="30"/>
                  </a:lnTo>
                  <a:lnTo>
                    <a:pt x="4" y="37"/>
                  </a:lnTo>
                  <a:lnTo>
                    <a:pt x="0" y="30"/>
                  </a:lnTo>
                  <a:lnTo>
                    <a:pt x="6" y="25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9" y="21"/>
                  </a:lnTo>
                  <a:lnTo>
                    <a:pt x="6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3106" y="3000"/>
              <a:ext cx="104" cy="38"/>
            </a:xfrm>
            <a:custGeom>
              <a:avLst/>
              <a:gdLst>
                <a:gd name="T0" fmla="*/ 2147483647 w 73"/>
                <a:gd name="T1" fmla="*/ 0 h 28"/>
                <a:gd name="T2" fmla="*/ 2147483647 w 73"/>
                <a:gd name="T3" fmla="*/ 0 h 28"/>
                <a:gd name="T4" fmla="*/ 2147483647 w 73"/>
                <a:gd name="T5" fmla="*/ 0 h 28"/>
                <a:gd name="T6" fmla="*/ 2147483647 w 73"/>
                <a:gd name="T7" fmla="*/ 0 h 28"/>
                <a:gd name="T8" fmla="*/ 2147483647 w 73"/>
                <a:gd name="T9" fmla="*/ 0 h 28"/>
                <a:gd name="T10" fmla="*/ 1929071539 w 73"/>
                <a:gd name="T11" fmla="*/ 0 h 28"/>
                <a:gd name="T12" fmla="*/ 1298306877 w 73"/>
                <a:gd name="T13" fmla="*/ 44150597 h 28"/>
                <a:gd name="T14" fmla="*/ 0 w 73"/>
                <a:gd name="T15" fmla="*/ 111185781 h 28"/>
                <a:gd name="T16" fmla="*/ 0 w 73"/>
                <a:gd name="T17" fmla="*/ 150895009 h 28"/>
                <a:gd name="T18" fmla="*/ 0 w 73"/>
                <a:gd name="T19" fmla="*/ 176643894 h 28"/>
                <a:gd name="T20" fmla="*/ 639670217 w 73"/>
                <a:gd name="T21" fmla="*/ 239730996 h 28"/>
                <a:gd name="T22" fmla="*/ 1298306877 w 73"/>
                <a:gd name="T23" fmla="*/ 275860758 h 28"/>
                <a:gd name="T24" fmla="*/ 2147483647 w 73"/>
                <a:gd name="T25" fmla="*/ 374382493 h 28"/>
                <a:gd name="T26" fmla="*/ 2147483647 w 73"/>
                <a:gd name="T27" fmla="*/ 421162036 h 28"/>
                <a:gd name="T28" fmla="*/ 2147483647 w 73"/>
                <a:gd name="T29" fmla="*/ 450838976 h 28"/>
                <a:gd name="T30" fmla="*/ 2147483647 w 73"/>
                <a:gd name="T31" fmla="*/ 508089894 h 28"/>
                <a:gd name="T32" fmla="*/ 2147483647 w 73"/>
                <a:gd name="T33" fmla="*/ 508089894 h 28"/>
                <a:gd name="T34" fmla="*/ 2147483647 w 73"/>
                <a:gd name="T35" fmla="*/ 554661314 h 28"/>
                <a:gd name="T36" fmla="*/ 2147483647 w 73"/>
                <a:gd name="T37" fmla="*/ 554661314 h 28"/>
                <a:gd name="T38" fmla="*/ 2147483647 w 73"/>
                <a:gd name="T39" fmla="*/ 554661314 h 28"/>
                <a:gd name="T40" fmla="*/ 2147483647 w 73"/>
                <a:gd name="T41" fmla="*/ 554661314 h 28"/>
                <a:gd name="T42" fmla="*/ 2147483647 w 73"/>
                <a:gd name="T43" fmla="*/ 508089894 h 28"/>
                <a:gd name="T44" fmla="*/ 2147483647 w 73"/>
                <a:gd name="T45" fmla="*/ 508089894 h 28"/>
                <a:gd name="T46" fmla="*/ 2147483647 w 73"/>
                <a:gd name="T47" fmla="*/ 450838976 h 28"/>
                <a:gd name="T48" fmla="*/ 2147483647 w 73"/>
                <a:gd name="T49" fmla="*/ 421162036 h 28"/>
                <a:gd name="T50" fmla="*/ 2147483647 w 73"/>
                <a:gd name="T51" fmla="*/ 374382493 h 28"/>
                <a:gd name="T52" fmla="*/ 2147483647 w 73"/>
                <a:gd name="T53" fmla="*/ 275860758 h 28"/>
                <a:gd name="T54" fmla="*/ 2147483647 w 73"/>
                <a:gd name="T55" fmla="*/ 239730996 h 28"/>
                <a:gd name="T56" fmla="*/ 2147483647 w 73"/>
                <a:gd name="T57" fmla="*/ 176643894 h 28"/>
                <a:gd name="T58" fmla="*/ 2147483647 w 73"/>
                <a:gd name="T59" fmla="*/ 150895009 h 28"/>
                <a:gd name="T60" fmla="*/ 2147483647 w 73"/>
                <a:gd name="T61" fmla="*/ 111185781 h 28"/>
                <a:gd name="T62" fmla="*/ 2147483647 w 73"/>
                <a:gd name="T63" fmla="*/ 44150597 h 28"/>
                <a:gd name="T64" fmla="*/ 2147483647 w 73"/>
                <a:gd name="T65" fmla="*/ 0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28"/>
                <a:gd name="T101" fmla="*/ 73 w 73"/>
                <a:gd name="T102" fmla="*/ 28 h 2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28">
                  <a:moveTo>
                    <a:pt x="39" y="0"/>
                  </a:moveTo>
                  <a:lnTo>
                    <a:pt x="32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9" y="19"/>
                  </a:lnTo>
                  <a:lnTo>
                    <a:pt x="15" y="21"/>
                  </a:lnTo>
                  <a:lnTo>
                    <a:pt x="21" y="23"/>
                  </a:lnTo>
                  <a:lnTo>
                    <a:pt x="28" y="26"/>
                  </a:lnTo>
                  <a:lnTo>
                    <a:pt x="34" y="26"/>
                  </a:lnTo>
                  <a:lnTo>
                    <a:pt x="43" y="28"/>
                  </a:lnTo>
                  <a:lnTo>
                    <a:pt x="50" y="28"/>
                  </a:lnTo>
                  <a:lnTo>
                    <a:pt x="56" y="28"/>
                  </a:lnTo>
                  <a:lnTo>
                    <a:pt x="62" y="28"/>
                  </a:lnTo>
                  <a:lnTo>
                    <a:pt x="67" y="26"/>
                  </a:lnTo>
                  <a:lnTo>
                    <a:pt x="71" y="26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19"/>
                  </a:lnTo>
                  <a:lnTo>
                    <a:pt x="71" y="14"/>
                  </a:lnTo>
                  <a:lnTo>
                    <a:pt x="69" y="12"/>
                  </a:lnTo>
                  <a:lnTo>
                    <a:pt x="64" y="9"/>
                  </a:lnTo>
                  <a:lnTo>
                    <a:pt x="60" y="7"/>
                  </a:lnTo>
                  <a:lnTo>
                    <a:pt x="54" y="5"/>
                  </a:lnTo>
                  <a:lnTo>
                    <a:pt x="47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7" name="Group 47"/>
          <p:cNvGrpSpPr>
            <a:grpSpLocks/>
          </p:cNvGrpSpPr>
          <p:nvPr/>
        </p:nvGrpSpPr>
        <p:grpSpPr bwMode="auto">
          <a:xfrm>
            <a:off x="304800" y="84138"/>
            <a:ext cx="6858000" cy="6697662"/>
            <a:chOff x="192" y="53"/>
            <a:chExt cx="4320" cy="4219"/>
          </a:xfrm>
        </p:grpSpPr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3290" y="900"/>
              <a:ext cx="595" cy="874"/>
            </a:xfrm>
            <a:custGeom>
              <a:avLst/>
              <a:gdLst>
                <a:gd name="T0" fmla="*/ 2147483647 w 416"/>
                <a:gd name="T1" fmla="*/ 2147483647 h 657"/>
                <a:gd name="T2" fmla="*/ 2147483647 w 416"/>
                <a:gd name="T3" fmla="*/ 2147483647 h 657"/>
                <a:gd name="T4" fmla="*/ 2147483647 w 416"/>
                <a:gd name="T5" fmla="*/ 2147483647 h 657"/>
                <a:gd name="T6" fmla="*/ 2147483647 w 416"/>
                <a:gd name="T7" fmla="*/ 2147483647 h 657"/>
                <a:gd name="T8" fmla="*/ 2147483647 w 416"/>
                <a:gd name="T9" fmla="*/ 2147483647 h 657"/>
                <a:gd name="T10" fmla="*/ 2147483647 w 416"/>
                <a:gd name="T11" fmla="*/ 2147483647 h 657"/>
                <a:gd name="T12" fmla="*/ 2147483647 w 416"/>
                <a:gd name="T13" fmla="*/ 2147483647 h 657"/>
                <a:gd name="T14" fmla="*/ 2147483647 w 416"/>
                <a:gd name="T15" fmla="*/ 2147483647 h 657"/>
                <a:gd name="T16" fmla="*/ 2147483647 w 416"/>
                <a:gd name="T17" fmla="*/ 2147483647 h 657"/>
                <a:gd name="T18" fmla="*/ 2147483647 w 416"/>
                <a:gd name="T19" fmla="*/ 2147483647 h 657"/>
                <a:gd name="T20" fmla="*/ 2147483647 w 416"/>
                <a:gd name="T21" fmla="*/ 2147483647 h 657"/>
                <a:gd name="T22" fmla="*/ 2147483647 w 416"/>
                <a:gd name="T23" fmla="*/ 2147483647 h 657"/>
                <a:gd name="T24" fmla="*/ 2147483647 w 416"/>
                <a:gd name="T25" fmla="*/ 2147483647 h 657"/>
                <a:gd name="T26" fmla="*/ 2147483647 w 416"/>
                <a:gd name="T27" fmla="*/ 2147483647 h 657"/>
                <a:gd name="T28" fmla="*/ 2147483647 w 416"/>
                <a:gd name="T29" fmla="*/ 2147483647 h 657"/>
                <a:gd name="T30" fmla="*/ 2147483647 w 416"/>
                <a:gd name="T31" fmla="*/ 2147483647 h 657"/>
                <a:gd name="T32" fmla="*/ 2147483647 w 416"/>
                <a:gd name="T33" fmla="*/ 2147483647 h 657"/>
                <a:gd name="T34" fmla="*/ 2147483647 w 416"/>
                <a:gd name="T35" fmla="*/ 2147483647 h 657"/>
                <a:gd name="T36" fmla="*/ 2147483647 w 416"/>
                <a:gd name="T37" fmla="*/ 2147483647 h 657"/>
                <a:gd name="T38" fmla="*/ 2147483647 w 416"/>
                <a:gd name="T39" fmla="*/ 2147483647 h 657"/>
                <a:gd name="T40" fmla="*/ 2147483647 w 416"/>
                <a:gd name="T41" fmla="*/ 2147483647 h 657"/>
                <a:gd name="T42" fmla="*/ 2147483647 w 416"/>
                <a:gd name="T43" fmla="*/ 2147483647 h 657"/>
                <a:gd name="T44" fmla="*/ 2147483647 w 416"/>
                <a:gd name="T45" fmla="*/ 2147483647 h 657"/>
                <a:gd name="T46" fmla="*/ 1694038339 w 416"/>
                <a:gd name="T47" fmla="*/ 2147483647 h 657"/>
                <a:gd name="T48" fmla="*/ 2147483647 w 416"/>
                <a:gd name="T49" fmla="*/ 2147483647 h 657"/>
                <a:gd name="T50" fmla="*/ 2147483647 w 416"/>
                <a:gd name="T51" fmla="*/ 2147483647 h 657"/>
                <a:gd name="T52" fmla="*/ 2147483647 w 416"/>
                <a:gd name="T53" fmla="*/ 2147483647 h 657"/>
                <a:gd name="T54" fmla="*/ 2147483647 w 416"/>
                <a:gd name="T55" fmla="*/ 2147483647 h 657"/>
                <a:gd name="T56" fmla="*/ 2147483647 w 416"/>
                <a:gd name="T57" fmla="*/ 2147483647 h 657"/>
                <a:gd name="T58" fmla="*/ 2147483647 w 416"/>
                <a:gd name="T59" fmla="*/ 2147483647 h 657"/>
                <a:gd name="T60" fmla="*/ 2147483647 w 416"/>
                <a:gd name="T61" fmla="*/ 2147483647 h 657"/>
                <a:gd name="T62" fmla="*/ 2147483647 w 416"/>
                <a:gd name="T63" fmla="*/ 2147483647 h 657"/>
                <a:gd name="T64" fmla="*/ 2147483647 w 416"/>
                <a:gd name="T65" fmla="*/ 2079675429 h 657"/>
                <a:gd name="T66" fmla="*/ 2147483647 w 416"/>
                <a:gd name="T67" fmla="*/ 2125446585 h 657"/>
                <a:gd name="T68" fmla="*/ 2147483647 w 416"/>
                <a:gd name="T69" fmla="*/ 2079675429 h 657"/>
                <a:gd name="T70" fmla="*/ 2147483647 w 416"/>
                <a:gd name="T71" fmla="*/ 2031563903 h 657"/>
                <a:gd name="T72" fmla="*/ 2147483647 w 416"/>
                <a:gd name="T73" fmla="*/ 1864799083 h 657"/>
                <a:gd name="T74" fmla="*/ 2147483647 w 416"/>
                <a:gd name="T75" fmla="*/ 1687276599 h 657"/>
                <a:gd name="T76" fmla="*/ 2147483647 w 416"/>
                <a:gd name="T77" fmla="*/ 1469374293 h 657"/>
                <a:gd name="T78" fmla="*/ 2147483647 w 416"/>
                <a:gd name="T79" fmla="*/ 1308459918 h 657"/>
                <a:gd name="T80" fmla="*/ 2147483647 w 416"/>
                <a:gd name="T81" fmla="*/ 1109361712 h 657"/>
                <a:gd name="T82" fmla="*/ 2147483647 w 416"/>
                <a:gd name="T83" fmla="*/ 895149492 h 657"/>
                <a:gd name="T84" fmla="*/ 2147483647 w 416"/>
                <a:gd name="T85" fmla="*/ 716717752 h 657"/>
                <a:gd name="T86" fmla="*/ 2147483647 w 416"/>
                <a:gd name="T87" fmla="*/ 518971386 h 657"/>
                <a:gd name="T88" fmla="*/ 2147483647 w 416"/>
                <a:gd name="T89" fmla="*/ 362193820 h 657"/>
                <a:gd name="T90" fmla="*/ 2147483647 w 416"/>
                <a:gd name="T91" fmla="*/ 239304923 h 657"/>
                <a:gd name="T92" fmla="*/ 2147483647 w 416"/>
                <a:gd name="T93" fmla="*/ 119038587 h 657"/>
                <a:gd name="T94" fmla="*/ 2147483647 w 416"/>
                <a:gd name="T95" fmla="*/ 43179309 h 657"/>
                <a:gd name="T96" fmla="*/ 2147483647 w 416"/>
                <a:gd name="T97" fmla="*/ 92748452 h 657"/>
                <a:gd name="T98" fmla="*/ 2147483647 w 416"/>
                <a:gd name="T99" fmla="*/ 290462051 h 657"/>
                <a:gd name="T100" fmla="*/ 2147483647 w 416"/>
                <a:gd name="T101" fmla="*/ 495926325 h 657"/>
                <a:gd name="T102" fmla="*/ 2147483647 w 416"/>
                <a:gd name="T103" fmla="*/ 697419633 h 657"/>
                <a:gd name="T104" fmla="*/ 2147483647 w 416"/>
                <a:gd name="T105" fmla="*/ 877625993 h 657"/>
                <a:gd name="T106" fmla="*/ 2147483647 w 416"/>
                <a:gd name="T107" fmla="*/ 1073953278 h 657"/>
                <a:gd name="T108" fmla="*/ 2147483647 w 416"/>
                <a:gd name="T109" fmla="*/ 1288014738 h 657"/>
                <a:gd name="T110" fmla="*/ 2147483647 w 416"/>
                <a:gd name="T111" fmla="*/ 1469374293 h 657"/>
                <a:gd name="T112" fmla="*/ 2147483647 w 416"/>
                <a:gd name="T113" fmla="*/ 1687276599 h 657"/>
                <a:gd name="T114" fmla="*/ 2147483647 w 416"/>
                <a:gd name="T115" fmla="*/ 1896641281 h 657"/>
                <a:gd name="T116" fmla="*/ 2147483647 w 416"/>
                <a:gd name="T117" fmla="*/ 2031563903 h 657"/>
                <a:gd name="T118" fmla="*/ 2147483647 w 416"/>
                <a:gd name="T119" fmla="*/ 2147483647 h 657"/>
                <a:gd name="T120" fmla="*/ 2147483647 w 416"/>
                <a:gd name="T121" fmla="*/ 2147483647 h 6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16"/>
                <a:gd name="T184" fmla="*/ 0 h 657"/>
                <a:gd name="T185" fmla="*/ 416 w 416"/>
                <a:gd name="T186" fmla="*/ 657 h 6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16" h="657">
                  <a:moveTo>
                    <a:pt x="401" y="363"/>
                  </a:moveTo>
                  <a:lnTo>
                    <a:pt x="399" y="368"/>
                  </a:lnTo>
                  <a:lnTo>
                    <a:pt x="397" y="368"/>
                  </a:lnTo>
                  <a:lnTo>
                    <a:pt x="397" y="370"/>
                  </a:lnTo>
                  <a:lnTo>
                    <a:pt x="397" y="373"/>
                  </a:lnTo>
                  <a:lnTo>
                    <a:pt x="397" y="375"/>
                  </a:lnTo>
                  <a:lnTo>
                    <a:pt x="399" y="375"/>
                  </a:lnTo>
                  <a:lnTo>
                    <a:pt x="399" y="377"/>
                  </a:lnTo>
                  <a:lnTo>
                    <a:pt x="399" y="379"/>
                  </a:lnTo>
                  <a:lnTo>
                    <a:pt x="399" y="382"/>
                  </a:lnTo>
                  <a:lnTo>
                    <a:pt x="401" y="384"/>
                  </a:lnTo>
                  <a:lnTo>
                    <a:pt x="401" y="386"/>
                  </a:lnTo>
                  <a:lnTo>
                    <a:pt x="401" y="389"/>
                  </a:lnTo>
                  <a:lnTo>
                    <a:pt x="401" y="391"/>
                  </a:lnTo>
                  <a:lnTo>
                    <a:pt x="403" y="393"/>
                  </a:lnTo>
                  <a:lnTo>
                    <a:pt x="403" y="396"/>
                  </a:lnTo>
                  <a:lnTo>
                    <a:pt x="403" y="398"/>
                  </a:lnTo>
                  <a:lnTo>
                    <a:pt x="405" y="400"/>
                  </a:lnTo>
                  <a:lnTo>
                    <a:pt x="405" y="403"/>
                  </a:lnTo>
                  <a:lnTo>
                    <a:pt x="405" y="405"/>
                  </a:lnTo>
                  <a:lnTo>
                    <a:pt x="405" y="407"/>
                  </a:lnTo>
                  <a:lnTo>
                    <a:pt x="405" y="409"/>
                  </a:lnTo>
                  <a:lnTo>
                    <a:pt x="405" y="412"/>
                  </a:lnTo>
                  <a:lnTo>
                    <a:pt x="405" y="414"/>
                  </a:lnTo>
                  <a:lnTo>
                    <a:pt x="405" y="417"/>
                  </a:lnTo>
                  <a:lnTo>
                    <a:pt x="405" y="419"/>
                  </a:lnTo>
                  <a:lnTo>
                    <a:pt x="405" y="421"/>
                  </a:lnTo>
                  <a:lnTo>
                    <a:pt x="405" y="423"/>
                  </a:lnTo>
                  <a:lnTo>
                    <a:pt x="405" y="426"/>
                  </a:lnTo>
                  <a:lnTo>
                    <a:pt x="403" y="428"/>
                  </a:lnTo>
                  <a:lnTo>
                    <a:pt x="403" y="431"/>
                  </a:lnTo>
                  <a:lnTo>
                    <a:pt x="401" y="433"/>
                  </a:lnTo>
                  <a:lnTo>
                    <a:pt x="401" y="435"/>
                  </a:lnTo>
                  <a:lnTo>
                    <a:pt x="399" y="435"/>
                  </a:lnTo>
                  <a:lnTo>
                    <a:pt x="399" y="437"/>
                  </a:lnTo>
                  <a:lnTo>
                    <a:pt x="397" y="437"/>
                  </a:lnTo>
                  <a:lnTo>
                    <a:pt x="397" y="440"/>
                  </a:lnTo>
                  <a:lnTo>
                    <a:pt x="394" y="440"/>
                  </a:lnTo>
                  <a:lnTo>
                    <a:pt x="394" y="442"/>
                  </a:lnTo>
                  <a:lnTo>
                    <a:pt x="393" y="442"/>
                  </a:lnTo>
                  <a:lnTo>
                    <a:pt x="390" y="444"/>
                  </a:lnTo>
                  <a:lnTo>
                    <a:pt x="388" y="447"/>
                  </a:lnTo>
                  <a:lnTo>
                    <a:pt x="386" y="449"/>
                  </a:lnTo>
                  <a:lnTo>
                    <a:pt x="383" y="449"/>
                  </a:lnTo>
                  <a:lnTo>
                    <a:pt x="383" y="451"/>
                  </a:lnTo>
                  <a:lnTo>
                    <a:pt x="382" y="451"/>
                  </a:lnTo>
                  <a:lnTo>
                    <a:pt x="379" y="453"/>
                  </a:lnTo>
                  <a:lnTo>
                    <a:pt x="377" y="453"/>
                  </a:lnTo>
                  <a:lnTo>
                    <a:pt x="377" y="456"/>
                  </a:lnTo>
                  <a:lnTo>
                    <a:pt x="375" y="456"/>
                  </a:lnTo>
                  <a:lnTo>
                    <a:pt x="375" y="458"/>
                  </a:lnTo>
                  <a:lnTo>
                    <a:pt x="373" y="458"/>
                  </a:lnTo>
                  <a:lnTo>
                    <a:pt x="373" y="461"/>
                  </a:lnTo>
                  <a:lnTo>
                    <a:pt x="371" y="461"/>
                  </a:lnTo>
                  <a:lnTo>
                    <a:pt x="369" y="463"/>
                  </a:lnTo>
                  <a:lnTo>
                    <a:pt x="366" y="463"/>
                  </a:lnTo>
                  <a:lnTo>
                    <a:pt x="366" y="465"/>
                  </a:lnTo>
                  <a:lnTo>
                    <a:pt x="364" y="465"/>
                  </a:lnTo>
                  <a:lnTo>
                    <a:pt x="362" y="465"/>
                  </a:lnTo>
                  <a:lnTo>
                    <a:pt x="362" y="467"/>
                  </a:lnTo>
                  <a:lnTo>
                    <a:pt x="360" y="467"/>
                  </a:lnTo>
                  <a:lnTo>
                    <a:pt x="360" y="470"/>
                  </a:lnTo>
                  <a:lnTo>
                    <a:pt x="358" y="470"/>
                  </a:lnTo>
                  <a:lnTo>
                    <a:pt x="355" y="470"/>
                  </a:lnTo>
                  <a:lnTo>
                    <a:pt x="353" y="475"/>
                  </a:lnTo>
                  <a:lnTo>
                    <a:pt x="349" y="476"/>
                  </a:lnTo>
                  <a:lnTo>
                    <a:pt x="347" y="479"/>
                  </a:lnTo>
                  <a:lnTo>
                    <a:pt x="345" y="479"/>
                  </a:lnTo>
                  <a:lnTo>
                    <a:pt x="345" y="481"/>
                  </a:lnTo>
                  <a:lnTo>
                    <a:pt x="342" y="481"/>
                  </a:lnTo>
                  <a:lnTo>
                    <a:pt x="342" y="484"/>
                  </a:lnTo>
                  <a:lnTo>
                    <a:pt x="341" y="484"/>
                  </a:lnTo>
                  <a:lnTo>
                    <a:pt x="341" y="486"/>
                  </a:lnTo>
                  <a:lnTo>
                    <a:pt x="338" y="486"/>
                  </a:lnTo>
                  <a:lnTo>
                    <a:pt x="338" y="488"/>
                  </a:lnTo>
                  <a:lnTo>
                    <a:pt x="336" y="488"/>
                  </a:lnTo>
                  <a:lnTo>
                    <a:pt x="336" y="490"/>
                  </a:lnTo>
                  <a:lnTo>
                    <a:pt x="334" y="490"/>
                  </a:lnTo>
                  <a:lnTo>
                    <a:pt x="334" y="493"/>
                  </a:lnTo>
                  <a:lnTo>
                    <a:pt x="332" y="493"/>
                  </a:lnTo>
                  <a:lnTo>
                    <a:pt x="332" y="495"/>
                  </a:lnTo>
                  <a:lnTo>
                    <a:pt x="330" y="495"/>
                  </a:lnTo>
                  <a:lnTo>
                    <a:pt x="327" y="498"/>
                  </a:lnTo>
                  <a:lnTo>
                    <a:pt x="327" y="500"/>
                  </a:lnTo>
                  <a:lnTo>
                    <a:pt x="325" y="500"/>
                  </a:lnTo>
                  <a:lnTo>
                    <a:pt x="323" y="502"/>
                  </a:lnTo>
                  <a:lnTo>
                    <a:pt x="321" y="504"/>
                  </a:lnTo>
                  <a:lnTo>
                    <a:pt x="321" y="507"/>
                  </a:lnTo>
                  <a:lnTo>
                    <a:pt x="319" y="507"/>
                  </a:lnTo>
                  <a:lnTo>
                    <a:pt x="317" y="509"/>
                  </a:lnTo>
                  <a:lnTo>
                    <a:pt x="314" y="511"/>
                  </a:lnTo>
                  <a:lnTo>
                    <a:pt x="312" y="511"/>
                  </a:lnTo>
                  <a:lnTo>
                    <a:pt x="312" y="514"/>
                  </a:lnTo>
                  <a:lnTo>
                    <a:pt x="310" y="514"/>
                  </a:lnTo>
                  <a:lnTo>
                    <a:pt x="310" y="516"/>
                  </a:lnTo>
                  <a:lnTo>
                    <a:pt x="308" y="516"/>
                  </a:lnTo>
                  <a:lnTo>
                    <a:pt x="306" y="518"/>
                  </a:lnTo>
                  <a:lnTo>
                    <a:pt x="304" y="518"/>
                  </a:lnTo>
                  <a:lnTo>
                    <a:pt x="301" y="521"/>
                  </a:lnTo>
                  <a:lnTo>
                    <a:pt x="299" y="521"/>
                  </a:lnTo>
                  <a:lnTo>
                    <a:pt x="297" y="523"/>
                  </a:lnTo>
                  <a:lnTo>
                    <a:pt x="295" y="523"/>
                  </a:lnTo>
                  <a:lnTo>
                    <a:pt x="295" y="525"/>
                  </a:lnTo>
                  <a:lnTo>
                    <a:pt x="293" y="525"/>
                  </a:lnTo>
                  <a:lnTo>
                    <a:pt x="290" y="525"/>
                  </a:lnTo>
                  <a:lnTo>
                    <a:pt x="288" y="528"/>
                  </a:lnTo>
                  <a:lnTo>
                    <a:pt x="286" y="528"/>
                  </a:lnTo>
                  <a:lnTo>
                    <a:pt x="284" y="528"/>
                  </a:lnTo>
                  <a:lnTo>
                    <a:pt x="284" y="530"/>
                  </a:lnTo>
                  <a:lnTo>
                    <a:pt x="282" y="530"/>
                  </a:lnTo>
                  <a:lnTo>
                    <a:pt x="280" y="532"/>
                  </a:lnTo>
                  <a:lnTo>
                    <a:pt x="277" y="532"/>
                  </a:lnTo>
                  <a:lnTo>
                    <a:pt x="276" y="532"/>
                  </a:lnTo>
                  <a:lnTo>
                    <a:pt x="276" y="534"/>
                  </a:lnTo>
                  <a:lnTo>
                    <a:pt x="273" y="534"/>
                  </a:lnTo>
                  <a:lnTo>
                    <a:pt x="273" y="537"/>
                  </a:lnTo>
                  <a:lnTo>
                    <a:pt x="271" y="537"/>
                  </a:lnTo>
                  <a:lnTo>
                    <a:pt x="271" y="539"/>
                  </a:lnTo>
                  <a:lnTo>
                    <a:pt x="269" y="539"/>
                  </a:lnTo>
                  <a:lnTo>
                    <a:pt x="266" y="542"/>
                  </a:lnTo>
                  <a:lnTo>
                    <a:pt x="265" y="542"/>
                  </a:lnTo>
                  <a:lnTo>
                    <a:pt x="265" y="544"/>
                  </a:lnTo>
                  <a:lnTo>
                    <a:pt x="262" y="544"/>
                  </a:lnTo>
                  <a:lnTo>
                    <a:pt x="260" y="546"/>
                  </a:lnTo>
                  <a:lnTo>
                    <a:pt x="258" y="546"/>
                  </a:lnTo>
                  <a:lnTo>
                    <a:pt x="256" y="546"/>
                  </a:lnTo>
                  <a:lnTo>
                    <a:pt x="254" y="546"/>
                  </a:lnTo>
                  <a:lnTo>
                    <a:pt x="252" y="546"/>
                  </a:lnTo>
                  <a:lnTo>
                    <a:pt x="249" y="546"/>
                  </a:lnTo>
                  <a:lnTo>
                    <a:pt x="247" y="546"/>
                  </a:lnTo>
                  <a:lnTo>
                    <a:pt x="245" y="546"/>
                  </a:lnTo>
                  <a:lnTo>
                    <a:pt x="243" y="546"/>
                  </a:lnTo>
                  <a:lnTo>
                    <a:pt x="241" y="546"/>
                  </a:lnTo>
                  <a:lnTo>
                    <a:pt x="238" y="546"/>
                  </a:lnTo>
                  <a:lnTo>
                    <a:pt x="238" y="544"/>
                  </a:lnTo>
                  <a:lnTo>
                    <a:pt x="236" y="544"/>
                  </a:lnTo>
                  <a:lnTo>
                    <a:pt x="234" y="544"/>
                  </a:lnTo>
                  <a:lnTo>
                    <a:pt x="232" y="542"/>
                  </a:lnTo>
                  <a:lnTo>
                    <a:pt x="230" y="542"/>
                  </a:lnTo>
                  <a:lnTo>
                    <a:pt x="228" y="539"/>
                  </a:lnTo>
                  <a:lnTo>
                    <a:pt x="225" y="539"/>
                  </a:lnTo>
                  <a:lnTo>
                    <a:pt x="223" y="539"/>
                  </a:lnTo>
                  <a:lnTo>
                    <a:pt x="221" y="537"/>
                  </a:lnTo>
                  <a:lnTo>
                    <a:pt x="219" y="537"/>
                  </a:lnTo>
                  <a:lnTo>
                    <a:pt x="217" y="534"/>
                  </a:lnTo>
                  <a:lnTo>
                    <a:pt x="215" y="534"/>
                  </a:lnTo>
                  <a:lnTo>
                    <a:pt x="212" y="534"/>
                  </a:lnTo>
                  <a:lnTo>
                    <a:pt x="210" y="534"/>
                  </a:lnTo>
                  <a:lnTo>
                    <a:pt x="208" y="534"/>
                  </a:lnTo>
                  <a:lnTo>
                    <a:pt x="206" y="534"/>
                  </a:lnTo>
                  <a:lnTo>
                    <a:pt x="204" y="534"/>
                  </a:lnTo>
                  <a:lnTo>
                    <a:pt x="201" y="534"/>
                  </a:lnTo>
                  <a:lnTo>
                    <a:pt x="200" y="534"/>
                  </a:lnTo>
                  <a:lnTo>
                    <a:pt x="197" y="534"/>
                  </a:lnTo>
                  <a:lnTo>
                    <a:pt x="195" y="534"/>
                  </a:lnTo>
                  <a:lnTo>
                    <a:pt x="193" y="532"/>
                  </a:lnTo>
                  <a:lnTo>
                    <a:pt x="191" y="532"/>
                  </a:lnTo>
                  <a:lnTo>
                    <a:pt x="189" y="532"/>
                  </a:lnTo>
                  <a:lnTo>
                    <a:pt x="189" y="530"/>
                  </a:lnTo>
                  <a:lnTo>
                    <a:pt x="187" y="530"/>
                  </a:lnTo>
                  <a:lnTo>
                    <a:pt x="184" y="530"/>
                  </a:lnTo>
                  <a:lnTo>
                    <a:pt x="182" y="530"/>
                  </a:lnTo>
                  <a:lnTo>
                    <a:pt x="180" y="530"/>
                  </a:lnTo>
                  <a:lnTo>
                    <a:pt x="178" y="530"/>
                  </a:lnTo>
                  <a:lnTo>
                    <a:pt x="176" y="530"/>
                  </a:lnTo>
                  <a:lnTo>
                    <a:pt x="173" y="532"/>
                  </a:lnTo>
                  <a:lnTo>
                    <a:pt x="171" y="534"/>
                  </a:lnTo>
                  <a:lnTo>
                    <a:pt x="171" y="537"/>
                  </a:lnTo>
                  <a:lnTo>
                    <a:pt x="171" y="539"/>
                  </a:lnTo>
                  <a:lnTo>
                    <a:pt x="169" y="542"/>
                  </a:lnTo>
                  <a:lnTo>
                    <a:pt x="169" y="544"/>
                  </a:lnTo>
                  <a:lnTo>
                    <a:pt x="169" y="546"/>
                  </a:lnTo>
                  <a:lnTo>
                    <a:pt x="169" y="548"/>
                  </a:lnTo>
                  <a:lnTo>
                    <a:pt x="169" y="551"/>
                  </a:lnTo>
                  <a:lnTo>
                    <a:pt x="167" y="551"/>
                  </a:lnTo>
                  <a:lnTo>
                    <a:pt x="167" y="553"/>
                  </a:lnTo>
                  <a:lnTo>
                    <a:pt x="167" y="555"/>
                  </a:lnTo>
                  <a:lnTo>
                    <a:pt x="167" y="558"/>
                  </a:lnTo>
                  <a:lnTo>
                    <a:pt x="167" y="560"/>
                  </a:lnTo>
                  <a:lnTo>
                    <a:pt x="167" y="562"/>
                  </a:lnTo>
                  <a:lnTo>
                    <a:pt x="167" y="565"/>
                  </a:lnTo>
                  <a:lnTo>
                    <a:pt x="167" y="567"/>
                  </a:lnTo>
                  <a:lnTo>
                    <a:pt x="167" y="569"/>
                  </a:lnTo>
                  <a:lnTo>
                    <a:pt x="167" y="572"/>
                  </a:lnTo>
                  <a:lnTo>
                    <a:pt x="167" y="574"/>
                  </a:lnTo>
                  <a:lnTo>
                    <a:pt x="167" y="576"/>
                  </a:lnTo>
                  <a:lnTo>
                    <a:pt x="167" y="578"/>
                  </a:lnTo>
                  <a:lnTo>
                    <a:pt x="167" y="581"/>
                  </a:lnTo>
                  <a:lnTo>
                    <a:pt x="167" y="583"/>
                  </a:lnTo>
                  <a:lnTo>
                    <a:pt x="167" y="586"/>
                  </a:lnTo>
                  <a:lnTo>
                    <a:pt x="167" y="588"/>
                  </a:lnTo>
                  <a:lnTo>
                    <a:pt x="167" y="590"/>
                  </a:lnTo>
                  <a:lnTo>
                    <a:pt x="165" y="592"/>
                  </a:lnTo>
                  <a:lnTo>
                    <a:pt x="165" y="595"/>
                  </a:lnTo>
                  <a:lnTo>
                    <a:pt x="165" y="597"/>
                  </a:lnTo>
                  <a:lnTo>
                    <a:pt x="163" y="600"/>
                  </a:lnTo>
                  <a:lnTo>
                    <a:pt x="163" y="601"/>
                  </a:lnTo>
                  <a:lnTo>
                    <a:pt x="160" y="601"/>
                  </a:lnTo>
                  <a:lnTo>
                    <a:pt x="160" y="604"/>
                  </a:lnTo>
                  <a:lnTo>
                    <a:pt x="158" y="606"/>
                  </a:lnTo>
                  <a:lnTo>
                    <a:pt x="158" y="609"/>
                  </a:lnTo>
                  <a:lnTo>
                    <a:pt x="156" y="609"/>
                  </a:lnTo>
                  <a:lnTo>
                    <a:pt x="156" y="611"/>
                  </a:lnTo>
                  <a:lnTo>
                    <a:pt x="154" y="613"/>
                  </a:lnTo>
                  <a:lnTo>
                    <a:pt x="152" y="615"/>
                  </a:lnTo>
                  <a:lnTo>
                    <a:pt x="152" y="618"/>
                  </a:lnTo>
                  <a:lnTo>
                    <a:pt x="150" y="618"/>
                  </a:lnTo>
                  <a:lnTo>
                    <a:pt x="150" y="620"/>
                  </a:lnTo>
                  <a:lnTo>
                    <a:pt x="148" y="623"/>
                  </a:lnTo>
                  <a:lnTo>
                    <a:pt x="145" y="625"/>
                  </a:lnTo>
                  <a:lnTo>
                    <a:pt x="143" y="625"/>
                  </a:lnTo>
                  <a:lnTo>
                    <a:pt x="143" y="627"/>
                  </a:lnTo>
                  <a:lnTo>
                    <a:pt x="141" y="627"/>
                  </a:lnTo>
                  <a:lnTo>
                    <a:pt x="139" y="629"/>
                  </a:lnTo>
                  <a:lnTo>
                    <a:pt x="137" y="629"/>
                  </a:lnTo>
                  <a:lnTo>
                    <a:pt x="135" y="632"/>
                  </a:lnTo>
                  <a:lnTo>
                    <a:pt x="132" y="632"/>
                  </a:lnTo>
                  <a:lnTo>
                    <a:pt x="130" y="632"/>
                  </a:lnTo>
                  <a:lnTo>
                    <a:pt x="128" y="632"/>
                  </a:lnTo>
                  <a:lnTo>
                    <a:pt x="126" y="632"/>
                  </a:lnTo>
                  <a:lnTo>
                    <a:pt x="124" y="632"/>
                  </a:lnTo>
                  <a:lnTo>
                    <a:pt x="122" y="632"/>
                  </a:lnTo>
                  <a:lnTo>
                    <a:pt x="119" y="632"/>
                  </a:lnTo>
                  <a:lnTo>
                    <a:pt x="117" y="632"/>
                  </a:lnTo>
                  <a:lnTo>
                    <a:pt x="115" y="632"/>
                  </a:lnTo>
                  <a:lnTo>
                    <a:pt x="113" y="634"/>
                  </a:lnTo>
                  <a:lnTo>
                    <a:pt x="111" y="634"/>
                  </a:lnTo>
                  <a:lnTo>
                    <a:pt x="111" y="636"/>
                  </a:lnTo>
                  <a:lnTo>
                    <a:pt x="108" y="636"/>
                  </a:lnTo>
                  <a:lnTo>
                    <a:pt x="106" y="639"/>
                  </a:lnTo>
                  <a:lnTo>
                    <a:pt x="104" y="641"/>
                  </a:lnTo>
                  <a:lnTo>
                    <a:pt x="102" y="643"/>
                  </a:lnTo>
                  <a:lnTo>
                    <a:pt x="100" y="645"/>
                  </a:lnTo>
                  <a:lnTo>
                    <a:pt x="98" y="648"/>
                  </a:lnTo>
                  <a:lnTo>
                    <a:pt x="95" y="650"/>
                  </a:lnTo>
                  <a:lnTo>
                    <a:pt x="93" y="653"/>
                  </a:lnTo>
                  <a:lnTo>
                    <a:pt x="91" y="653"/>
                  </a:lnTo>
                  <a:lnTo>
                    <a:pt x="89" y="655"/>
                  </a:lnTo>
                  <a:lnTo>
                    <a:pt x="87" y="655"/>
                  </a:lnTo>
                  <a:lnTo>
                    <a:pt x="84" y="655"/>
                  </a:lnTo>
                  <a:lnTo>
                    <a:pt x="84" y="657"/>
                  </a:lnTo>
                  <a:lnTo>
                    <a:pt x="83" y="657"/>
                  </a:lnTo>
                  <a:lnTo>
                    <a:pt x="80" y="657"/>
                  </a:lnTo>
                  <a:lnTo>
                    <a:pt x="78" y="657"/>
                  </a:lnTo>
                  <a:lnTo>
                    <a:pt x="76" y="657"/>
                  </a:lnTo>
                  <a:lnTo>
                    <a:pt x="74" y="657"/>
                  </a:lnTo>
                  <a:lnTo>
                    <a:pt x="72" y="657"/>
                  </a:lnTo>
                  <a:lnTo>
                    <a:pt x="70" y="657"/>
                  </a:lnTo>
                  <a:lnTo>
                    <a:pt x="67" y="655"/>
                  </a:lnTo>
                  <a:lnTo>
                    <a:pt x="65" y="655"/>
                  </a:lnTo>
                  <a:lnTo>
                    <a:pt x="63" y="653"/>
                  </a:lnTo>
                  <a:lnTo>
                    <a:pt x="61" y="653"/>
                  </a:lnTo>
                  <a:lnTo>
                    <a:pt x="61" y="650"/>
                  </a:lnTo>
                  <a:lnTo>
                    <a:pt x="59" y="650"/>
                  </a:lnTo>
                  <a:lnTo>
                    <a:pt x="56" y="648"/>
                  </a:lnTo>
                  <a:lnTo>
                    <a:pt x="54" y="645"/>
                  </a:lnTo>
                  <a:lnTo>
                    <a:pt x="52" y="643"/>
                  </a:lnTo>
                  <a:lnTo>
                    <a:pt x="50" y="643"/>
                  </a:lnTo>
                  <a:lnTo>
                    <a:pt x="50" y="641"/>
                  </a:lnTo>
                  <a:lnTo>
                    <a:pt x="48" y="641"/>
                  </a:lnTo>
                  <a:lnTo>
                    <a:pt x="46" y="639"/>
                  </a:lnTo>
                  <a:lnTo>
                    <a:pt x="43" y="636"/>
                  </a:lnTo>
                  <a:lnTo>
                    <a:pt x="41" y="634"/>
                  </a:lnTo>
                  <a:lnTo>
                    <a:pt x="39" y="634"/>
                  </a:lnTo>
                  <a:lnTo>
                    <a:pt x="39" y="632"/>
                  </a:lnTo>
                  <a:lnTo>
                    <a:pt x="37" y="632"/>
                  </a:lnTo>
                  <a:lnTo>
                    <a:pt x="37" y="629"/>
                  </a:lnTo>
                  <a:lnTo>
                    <a:pt x="35" y="629"/>
                  </a:lnTo>
                  <a:lnTo>
                    <a:pt x="35" y="627"/>
                  </a:lnTo>
                  <a:lnTo>
                    <a:pt x="33" y="627"/>
                  </a:lnTo>
                  <a:lnTo>
                    <a:pt x="33" y="625"/>
                  </a:lnTo>
                  <a:lnTo>
                    <a:pt x="30" y="623"/>
                  </a:lnTo>
                  <a:lnTo>
                    <a:pt x="30" y="620"/>
                  </a:lnTo>
                  <a:lnTo>
                    <a:pt x="28" y="620"/>
                  </a:lnTo>
                  <a:lnTo>
                    <a:pt x="26" y="620"/>
                  </a:lnTo>
                  <a:lnTo>
                    <a:pt x="26" y="618"/>
                  </a:lnTo>
                  <a:lnTo>
                    <a:pt x="24" y="618"/>
                  </a:lnTo>
                  <a:lnTo>
                    <a:pt x="22" y="618"/>
                  </a:lnTo>
                  <a:lnTo>
                    <a:pt x="22" y="615"/>
                  </a:lnTo>
                  <a:lnTo>
                    <a:pt x="19" y="615"/>
                  </a:lnTo>
                  <a:lnTo>
                    <a:pt x="18" y="615"/>
                  </a:lnTo>
                  <a:lnTo>
                    <a:pt x="13" y="613"/>
                  </a:lnTo>
                  <a:lnTo>
                    <a:pt x="9" y="613"/>
                  </a:lnTo>
                  <a:lnTo>
                    <a:pt x="7" y="613"/>
                  </a:lnTo>
                  <a:lnTo>
                    <a:pt x="5" y="613"/>
                  </a:lnTo>
                  <a:lnTo>
                    <a:pt x="0" y="613"/>
                  </a:lnTo>
                  <a:lnTo>
                    <a:pt x="2" y="609"/>
                  </a:lnTo>
                  <a:lnTo>
                    <a:pt x="2" y="606"/>
                  </a:lnTo>
                  <a:lnTo>
                    <a:pt x="5" y="604"/>
                  </a:lnTo>
                  <a:lnTo>
                    <a:pt x="5" y="601"/>
                  </a:lnTo>
                  <a:lnTo>
                    <a:pt x="7" y="601"/>
                  </a:lnTo>
                  <a:lnTo>
                    <a:pt x="7" y="600"/>
                  </a:lnTo>
                  <a:lnTo>
                    <a:pt x="9" y="597"/>
                  </a:lnTo>
                  <a:lnTo>
                    <a:pt x="11" y="595"/>
                  </a:lnTo>
                  <a:lnTo>
                    <a:pt x="11" y="592"/>
                  </a:lnTo>
                  <a:lnTo>
                    <a:pt x="13" y="590"/>
                  </a:lnTo>
                  <a:lnTo>
                    <a:pt x="13" y="588"/>
                  </a:lnTo>
                  <a:lnTo>
                    <a:pt x="15" y="586"/>
                  </a:lnTo>
                  <a:lnTo>
                    <a:pt x="15" y="583"/>
                  </a:lnTo>
                  <a:lnTo>
                    <a:pt x="15" y="581"/>
                  </a:lnTo>
                  <a:lnTo>
                    <a:pt x="18" y="581"/>
                  </a:lnTo>
                  <a:lnTo>
                    <a:pt x="18" y="578"/>
                  </a:lnTo>
                  <a:lnTo>
                    <a:pt x="18" y="576"/>
                  </a:lnTo>
                  <a:lnTo>
                    <a:pt x="18" y="574"/>
                  </a:lnTo>
                  <a:lnTo>
                    <a:pt x="18" y="572"/>
                  </a:lnTo>
                  <a:lnTo>
                    <a:pt x="18" y="569"/>
                  </a:lnTo>
                  <a:lnTo>
                    <a:pt x="18" y="567"/>
                  </a:lnTo>
                  <a:lnTo>
                    <a:pt x="18" y="565"/>
                  </a:lnTo>
                  <a:lnTo>
                    <a:pt x="18" y="562"/>
                  </a:lnTo>
                  <a:lnTo>
                    <a:pt x="18" y="560"/>
                  </a:lnTo>
                  <a:lnTo>
                    <a:pt x="15" y="558"/>
                  </a:lnTo>
                  <a:lnTo>
                    <a:pt x="15" y="555"/>
                  </a:lnTo>
                  <a:lnTo>
                    <a:pt x="15" y="553"/>
                  </a:lnTo>
                  <a:lnTo>
                    <a:pt x="13" y="553"/>
                  </a:lnTo>
                  <a:lnTo>
                    <a:pt x="13" y="551"/>
                  </a:lnTo>
                  <a:lnTo>
                    <a:pt x="13" y="548"/>
                  </a:lnTo>
                  <a:lnTo>
                    <a:pt x="11" y="548"/>
                  </a:lnTo>
                  <a:lnTo>
                    <a:pt x="11" y="546"/>
                  </a:lnTo>
                  <a:lnTo>
                    <a:pt x="11" y="544"/>
                  </a:lnTo>
                  <a:lnTo>
                    <a:pt x="9" y="542"/>
                  </a:lnTo>
                  <a:lnTo>
                    <a:pt x="9" y="539"/>
                  </a:lnTo>
                  <a:lnTo>
                    <a:pt x="9" y="537"/>
                  </a:lnTo>
                  <a:lnTo>
                    <a:pt x="7" y="537"/>
                  </a:lnTo>
                  <a:lnTo>
                    <a:pt x="7" y="534"/>
                  </a:lnTo>
                  <a:lnTo>
                    <a:pt x="7" y="532"/>
                  </a:lnTo>
                  <a:lnTo>
                    <a:pt x="7" y="530"/>
                  </a:lnTo>
                  <a:lnTo>
                    <a:pt x="7" y="528"/>
                  </a:lnTo>
                  <a:lnTo>
                    <a:pt x="5" y="528"/>
                  </a:lnTo>
                  <a:lnTo>
                    <a:pt x="5" y="525"/>
                  </a:lnTo>
                  <a:lnTo>
                    <a:pt x="5" y="523"/>
                  </a:lnTo>
                  <a:lnTo>
                    <a:pt x="5" y="521"/>
                  </a:lnTo>
                  <a:lnTo>
                    <a:pt x="5" y="518"/>
                  </a:lnTo>
                  <a:lnTo>
                    <a:pt x="5" y="516"/>
                  </a:lnTo>
                  <a:lnTo>
                    <a:pt x="5" y="514"/>
                  </a:lnTo>
                  <a:lnTo>
                    <a:pt x="5" y="511"/>
                  </a:lnTo>
                  <a:lnTo>
                    <a:pt x="5" y="509"/>
                  </a:lnTo>
                  <a:lnTo>
                    <a:pt x="5" y="507"/>
                  </a:lnTo>
                  <a:lnTo>
                    <a:pt x="5" y="504"/>
                  </a:lnTo>
                  <a:lnTo>
                    <a:pt x="5" y="502"/>
                  </a:lnTo>
                  <a:lnTo>
                    <a:pt x="5" y="500"/>
                  </a:lnTo>
                  <a:lnTo>
                    <a:pt x="5" y="498"/>
                  </a:lnTo>
                  <a:lnTo>
                    <a:pt x="5" y="495"/>
                  </a:lnTo>
                  <a:lnTo>
                    <a:pt x="5" y="493"/>
                  </a:lnTo>
                  <a:lnTo>
                    <a:pt x="5" y="490"/>
                  </a:lnTo>
                  <a:lnTo>
                    <a:pt x="5" y="488"/>
                  </a:lnTo>
                  <a:lnTo>
                    <a:pt x="5" y="486"/>
                  </a:lnTo>
                  <a:lnTo>
                    <a:pt x="7" y="486"/>
                  </a:lnTo>
                  <a:lnTo>
                    <a:pt x="7" y="484"/>
                  </a:lnTo>
                  <a:lnTo>
                    <a:pt x="7" y="481"/>
                  </a:lnTo>
                  <a:lnTo>
                    <a:pt x="9" y="481"/>
                  </a:lnTo>
                  <a:lnTo>
                    <a:pt x="9" y="479"/>
                  </a:lnTo>
                  <a:lnTo>
                    <a:pt x="11" y="476"/>
                  </a:lnTo>
                  <a:lnTo>
                    <a:pt x="11" y="475"/>
                  </a:lnTo>
                  <a:lnTo>
                    <a:pt x="13" y="475"/>
                  </a:lnTo>
                  <a:lnTo>
                    <a:pt x="13" y="472"/>
                  </a:lnTo>
                  <a:lnTo>
                    <a:pt x="15" y="470"/>
                  </a:lnTo>
                  <a:lnTo>
                    <a:pt x="18" y="467"/>
                  </a:lnTo>
                  <a:lnTo>
                    <a:pt x="18" y="465"/>
                  </a:lnTo>
                  <a:lnTo>
                    <a:pt x="18" y="463"/>
                  </a:lnTo>
                  <a:lnTo>
                    <a:pt x="19" y="461"/>
                  </a:lnTo>
                  <a:lnTo>
                    <a:pt x="19" y="458"/>
                  </a:lnTo>
                  <a:lnTo>
                    <a:pt x="19" y="456"/>
                  </a:lnTo>
                  <a:lnTo>
                    <a:pt x="19" y="453"/>
                  </a:lnTo>
                  <a:lnTo>
                    <a:pt x="22" y="453"/>
                  </a:lnTo>
                  <a:lnTo>
                    <a:pt x="22" y="451"/>
                  </a:lnTo>
                  <a:lnTo>
                    <a:pt x="22" y="449"/>
                  </a:lnTo>
                  <a:lnTo>
                    <a:pt x="24" y="447"/>
                  </a:lnTo>
                  <a:lnTo>
                    <a:pt x="24" y="444"/>
                  </a:lnTo>
                  <a:lnTo>
                    <a:pt x="26" y="442"/>
                  </a:lnTo>
                  <a:lnTo>
                    <a:pt x="26" y="440"/>
                  </a:lnTo>
                  <a:lnTo>
                    <a:pt x="26" y="437"/>
                  </a:lnTo>
                  <a:lnTo>
                    <a:pt x="26" y="435"/>
                  </a:lnTo>
                  <a:lnTo>
                    <a:pt x="28" y="433"/>
                  </a:lnTo>
                  <a:lnTo>
                    <a:pt x="28" y="431"/>
                  </a:lnTo>
                  <a:lnTo>
                    <a:pt x="28" y="428"/>
                  </a:lnTo>
                  <a:lnTo>
                    <a:pt x="30" y="426"/>
                  </a:lnTo>
                  <a:lnTo>
                    <a:pt x="30" y="423"/>
                  </a:lnTo>
                  <a:lnTo>
                    <a:pt x="33" y="421"/>
                  </a:lnTo>
                  <a:lnTo>
                    <a:pt x="33" y="419"/>
                  </a:lnTo>
                  <a:lnTo>
                    <a:pt x="33" y="417"/>
                  </a:lnTo>
                  <a:lnTo>
                    <a:pt x="33" y="414"/>
                  </a:lnTo>
                  <a:lnTo>
                    <a:pt x="33" y="412"/>
                  </a:lnTo>
                  <a:lnTo>
                    <a:pt x="35" y="412"/>
                  </a:lnTo>
                  <a:lnTo>
                    <a:pt x="35" y="409"/>
                  </a:lnTo>
                  <a:lnTo>
                    <a:pt x="35" y="407"/>
                  </a:lnTo>
                  <a:lnTo>
                    <a:pt x="35" y="405"/>
                  </a:lnTo>
                  <a:lnTo>
                    <a:pt x="35" y="403"/>
                  </a:lnTo>
                  <a:lnTo>
                    <a:pt x="37" y="400"/>
                  </a:lnTo>
                  <a:lnTo>
                    <a:pt x="37" y="398"/>
                  </a:lnTo>
                  <a:lnTo>
                    <a:pt x="39" y="396"/>
                  </a:lnTo>
                  <a:lnTo>
                    <a:pt x="39" y="393"/>
                  </a:lnTo>
                  <a:lnTo>
                    <a:pt x="41" y="391"/>
                  </a:lnTo>
                  <a:lnTo>
                    <a:pt x="41" y="389"/>
                  </a:lnTo>
                  <a:lnTo>
                    <a:pt x="41" y="386"/>
                  </a:lnTo>
                  <a:lnTo>
                    <a:pt x="43" y="386"/>
                  </a:lnTo>
                  <a:lnTo>
                    <a:pt x="43" y="384"/>
                  </a:lnTo>
                  <a:lnTo>
                    <a:pt x="46" y="384"/>
                  </a:lnTo>
                  <a:lnTo>
                    <a:pt x="48" y="382"/>
                  </a:lnTo>
                  <a:lnTo>
                    <a:pt x="50" y="382"/>
                  </a:lnTo>
                  <a:lnTo>
                    <a:pt x="52" y="382"/>
                  </a:lnTo>
                  <a:lnTo>
                    <a:pt x="54" y="382"/>
                  </a:lnTo>
                  <a:lnTo>
                    <a:pt x="56" y="382"/>
                  </a:lnTo>
                  <a:lnTo>
                    <a:pt x="59" y="382"/>
                  </a:lnTo>
                  <a:lnTo>
                    <a:pt x="61" y="382"/>
                  </a:lnTo>
                  <a:lnTo>
                    <a:pt x="63" y="379"/>
                  </a:lnTo>
                  <a:lnTo>
                    <a:pt x="65" y="379"/>
                  </a:lnTo>
                  <a:lnTo>
                    <a:pt x="67" y="379"/>
                  </a:lnTo>
                  <a:lnTo>
                    <a:pt x="70" y="379"/>
                  </a:lnTo>
                  <a:lnTo>
                    <a:pt x="72" y="379"/>
                  </a:lnTo>
                  <a:lnTo>
                    <a:pt x="74" y="379"/>
                  </a:lnTo>
                  <a:lnTo>
                    <a:pt x="76" y="379"/>
                  </a:lnTo>
                  <a:lnTo>
                    <a:pt x="78" y="377"/>
                  </a:lnTo>
                  <a:lnTo>
                    <a:pt x="80" y="377"/>
                  </a:lnTo>
                  <a:lnTo>
                    <a:pt x="83" y="377"/>
                  </a:lnTo>
                  <a:lnTo>
                    <a:pt x="83" y="375"/>
                  </a:lnTo>
                  <a:lnTo>
                    <a:pt x="84" y="375"/>
                  </a:lnTo>
                  <a:lnTo>
                    <a:pt x="87" y="375"/>
                  </a:lnTo>
                  <a:lnTo>
                    <a:pt x="89" y="373"/>
                  </a:lnTo>
                  <a:lnTo>
                    <a:pt x="91" y="373"/>
                  </a:lnTo>
                  <a:lnTo>
                    <a:pt x="93" y="373"/>
                  </a:lnTo>
                  <a:lnTo>
                    <a:pt x="95" y="373"/>
                  </a:lnTo>
                  <a:lnTo>
                    <a:pt x="95" y="370"/>
                  </a:lnTo>
                  <a:lnTo>
                    <a:pt x="98" y="370"/>
                  </a:lnTo>
                  <a:lnTo>
                    <a:pt x="100" y="370"/>
                  </a:lnTo>
                  <a:lnTo>
                    <a:pt x="100" y="368"/>
                  </a:lnTo>
                  <a:lnTo>
                    <a:pt x="102" y="365"/>
                  </a:lnTo>
                  <a:lnTo>
                    <a:pt x="104" y="365"/>
                  </a:lnTo>
                  <a:lnTo>
                    <a:pt x="104" y="363"/>
                  </a:lnTo>
                  <a:lnTo>
                    <a:pt x="106" y="363"/>
                  </a:lnTo>
                  <a:lnTo>
                    <a:pt x="106" y="361"/>
                  </a:lnTo>
                  <a:lnTo>
                    <a:pt x="108" y="359"/>
                  </a:lnTo>
                  <a:lnTo>
                    <a:pt x="111" y="356"/>
                  </a:lnTo>
                  <a:lnTo>
                    <a:pt x="113" y="354"/>
                  </a:lnTo>
                  <a:lnTo>
                    <a:pt x="115" y="351"/>
                  </a:lnTo>
                  <a:lnTo>
                    <a:pt x="117" y="351"/>
                  </a:lnTo>
                  <a:lnTo>
                    <a:pt x="119" y="349"/>
                  </a:lnTo>
                  <a:lnTo>
                    <a:pt x="122" y="349"/>
                  </a:lnTo>
                  <a:lnTo>
                    <a:pt x="122" y="347"/>
                  </a:lnTo>
                  <a:lnTo>
                    <a:pt x="124" y="347"/>
                  </a:lnTo>
                  <a:lnTo>
                    <a:pt x="126" y="345"/>
                  </a:lnTo>
                  <a:lnTo>
                    <a:pt x="128" y="342"/>
                  </a:lnTo>
                  <a:lnTo>
                    <a:pt x="128" y="340"/>
                  </a:lnTo>
                  <a:lnTo>
                    <a:pt x="130" y="340"/>
                  </a:lnTo>
                  <a:lnTo>
                    <a:pt x="130" y="338"/>
                  </a:lnTo>
                  <a:lnTo>
                    <a:pt x="132" y="338"/>
                  </a:lnTo>
                  <a:lnTo>
                    <a:pt x="132" y="335"/>
                  </a:lnTo>
                  <a:lnTo>
                    <a:pt x="135" y="333"/>
                  </a:lnTo>
                  <a:lnTo>
                    <a:pt x="135" y="331"/>
                  </a:lnTo>
                  <a:lnTo>
                    <a:pt x="137" y="328"/>
                  </a:lnTo>
                  <a:lnTo>
                    <a:pt x="139" y="326"/>
                  </a:lnTo>
                  <a:lnTo>
                    <a:pt x="141" y="324"/>
                  </a:lnTo>
                  <a:lnTo>
                    <a:pt x="141" y="322"/>
                  </a:lnTo>
                  <a:lnTo>
                    <a:pt x="143" y="319"/>
                  </a:lnTo>
                  <a:lnTo>
                    <a:pt x="145" y="319"/>
                  </a:lnTo>
                  <a:lnTo>
                    <a:pt x="148" y="319"/>
                  </a:lnTo>
                  <a:lnTo>
                    <a:pt x="150" y="319"/>
                  </a:lnTo>
                  <a:lnTo>
                    <a:pt x="152" y="319"/>
                  </a:lnTo>
                  <a:lnTo>
                    <a:pt x="154" y="319"/>
                  </a:lnTo>
                  <a:lnTo>
                    <a:pt x="156" y="319"/>
                  </a:lnTo>
                  <a:lnTo>
                    <a:pt x="158" y="319"/>
                  </a:lnTo>
                  <a:lnTo>
                    <a:pt x="158" y="317"/>
                  </a:lnTo>
                  <a:lnTo>
                    <a:pt x="160" y="317"/>
                  </a:lnTo>
                  <a:lnTo>
                    <a:pt x="163" y="317"/>
                  </a:lnTo>
                  <a:lnTo>
                    <a:pt x="165" y="317"/>
                  </a:lnTo>
                  <a:lnTo>
                    <a:pt x="167" y="315"/>
                  </a:lnTo>
                  <a:lnTo>
                    <a:pt x="169" y="315"/>
                  </a:lnTo>
                  <a:lnTo>
                    <a:pt x="171" y="312"/>
                  </a:lnTo>
                  <a:lnTo>
                    <a:pt x="173" y="312"/>
                  </a:lnTo>
                  <a:lnTo>
                    <a:pt x="176" y="312"/>
                  </a:lnTo>
                  <a:lnTo>
                    <a:pt x="178" y="315"/>
                  </a:lnTo>
                  <a:lnTo>
                    <a:pt x="180" y="315"/>
                  </a:lnTo>
                  <a:lnTo>
                    <a:pt x="180" y="317"/>
                  </a:lnTo>
                  <a:lnTo>
                    <a:pt x="182" y="317"/>
                  </a:lnTo>
                  <a:lnTo>
                    <a:pt x="182" y="319"/>
                  </a:lnTo>
                  <a:lnTo>
                    <a:pt x="182" y="322"/>
                  </a:lnTo>
                  <a:lnTo>
                    <a:pt x="182" y="324"/>
                  </a:lnTo>
                  <a:lnTo>
                    <a:pt x="184" y="326"/>
                  </a:lnTo>
                  <a:lnTo>
                    <a:pt x="184" y="328"/>
                  </a:lnTo>
                  <a:lnTo>
                    <a:pt x="184" y="331"/>
                  </a:lnTo>
                  <a:lnTo>
                    <a:pt x="187" y="331"/>
                  </a:lnTo>
                  <a:lnTo>
                    <a:pt x="189" y="331"/>
                  </a:lnTo>
                  <a:lnTo>
                    <a:pt x="191" y="331"/>
                  </a:lnTo>
                  <a:lnTo>
                    <a:pt x="193" y="328"/>
                  </a:lnTo>
                  <a:lnTo>
                    <a:pt x="195" y="326"/>
                  </a:lnTo>
                  <a:lnTo>
                    <a:pt x="197" y="324"/>
                  </a:lnTo>
                  <a:lnTo>
                    <a:pt x="200" y="322"/>
                  </a:lnTo>
                  <a:lnTo>
                    <a:pt x="201" y="319"/>
                  </a:lnTo>
                  <a:lnTo>
                    <a:pt x="204" y="319"/>
                  </a:lnTo>
                  <a:lnTo>
                    <a:pt x="206" y="317"/>
                  </a:lnTo>
                  <a:lnTo>
                    <a:pt x="208" y="317"/>
                  </a:lnTo>
                  <a:lnTo>
                    <a:pt x="210" y="317"/>
                  </a:lnTo>
                  <a:lnTo>
                    <a:pt x="212" y="317"/>
                  </a:lnTo>
                  <a:lnTo>
                    <a:pt x="215" y="317"/>
                  </a:lnTo>
                  <a:lnTo>
                    <a:pt x="217" y="317"/>
                  </a:lnTo>
                  <a:lnTo>
                    <a:pt x="219" y="317"/>
                  </a:lnTo>
                  <a:lnTo>
                    <a:pt x="221" y="317"/>
                  </a:lnTo>
                  <a:lnTo>
                    <a:pt x="223" y="317"/>
                  </a:lnTo>
                  <a:lnTo>
                    <a:pt x="225" y="317"/>
                  </a:lnTo>
                  <a:lnTo>
                    <a:pt x="228" y="317"/>
                  </a:lnTo>
                  <a:lnTo>
                    <a:pt x="228" y="315"/>
                  </a:lnTo>
                  <a:lnTo>
                    <a:pt x="230" y="315"/>
                  </a:lnTo>
                  <a:lnTo>
                    <a:pt x="232" y="312"/>
                  </a:lnTo>
                  <a:lnTo>
                    <a:pt x="232" y="310"/>
                  </a:lnTo>
                  <a:lnTo>
                    <a:pt x="234" y="310"/>
                  </a:lnTo>
                  <a:lnTo>
                    <a:pt x="234" y="308"/>
                  </a:lnTo>
                  <a:lnTo>
                    <a:pt x="234" y="306"/>
                  </a:lnTo>
                  <a:lnTo>
                    <a:pt x="236" y="306"/>
                  </a:lnTo>
                  <a:lnTo>
                    <a:pt x="236" y="303"/>
                  </a:lnTo>
                  <a:lnTo>
                    <a:pt x="236" y="301"/>
                  </a:lnTo>
                  <a:lnTo>
                    <a:pt x="238" y="301"/>
                  </a:lnTo>
                  <a:lnTo>
                    <a:pt x="238" y="298"/>
                  </a:lnTo>
                  <a:lnTo>
                    <a:pt x="238" y="296"/>
                  </a:lnTo>
                  <a:lnTo>
                    <a:pt x="236" y="296"/>
                  </a:lnTo>
                  <a:lnTo>
                    <a:pt x="236" y="294"/>
                  </a:lnTo>
                  <a:lnTo>
                    <a:pt x="236" y="292"/>
                  </a:lnTo>
                  <a:lnTo>
                    <a:pt x="236" y="289"/>
                  </a:lnTo>
                  <a:lnTo>
                    <a:pt x="236" y="287"/>
                  </a:lnTo>
                  <a:lnTo>
                    <a:pt x="236" y="284"/>
                  </a:lnTo>
                  <a:lnTo>
                    <a:pt x="236" y="282"/>
                  </a:lnTo>
                  <a:lnTo>
                    <a:pt x="234" y="280"/>
                  </a:lnTo>
                  <a:lnTo>
                    <a:pt x="234" y="278"/>
                  </a:lnTo>
                  <a:lnTo>
                    <a:pt x="234" y="275"/>
                  </a:lnTo>
                  <a:lnTo>
                    <a:pt x="234" y="273"/>
                  </a:lnTo>
                  <a:lnTo>
                    <a:pt x="232" y="271"/>
                  </a:lnTo>
                  <a:lnTo>
                    <a:pt x="232" y="268"/>
                  </a:lnTo>
                  <a:lnTo>
                    <a:pt x="230" y="268"/>
                  </a:lnTo>
                  <a:lnTo>
                    <a:pt x="230" y="266"/>
                  </a:lnTo>
                  <a:lnTo>
                    <a:pt x="230" y="264"/>
                  </a:lnTo>
                  <a:lnTo>
                    <a:pt x="228" y="261"/>
                  </a:lnTo>
                  <a:lnTo>
                    <a:pt x="228" y="259"/>
                  </a:lnTo>
                  <a:lnTo>
                    <a:pt x="225" y="259"/>
                  </a:lnTo>
                  <a:lnTo>
                    <a:pt x="225" y="257"/>
                  </a:lnTo>
                  <a:lnTo>
                    <a:pt x="223" y="254"/>
                  </a:lnTo>
                  <a:lnTo>
                    <a:pt x="223" y="252"/>
                  </a:lnTo>
                  <a:lnTo>
                    <a:pt x="221" y="250"/>
                  </a:lnTo>
                  <a:lnTo>
                    <a:pt x="221" y="248"/>
                  </a:lnTo>
                  <a:lnTo>
                    <a:pt x="221" y="245"/>
                  </a:lnTo>
                  <a:lnTo>
                    <a:pt x="219" y="243"/>
                  </a:lnTo>
                  <a:lnTo>
                    <a:pt x="219" y="240"/>
                  </a:lnTo>
                  <a:lnTo>
                    <a:pt x="219" y="238"/>
                  </a:lnTo>
                  <a:lnTo>
                    <a:pt x="217" y="236"/>
                  </a:lnTo>
                  <a:lnTo>
                    <a:pt x="217" y="234"/>
                  </a:lnTo>
                  <a:lnTo>
                    <a:pt x="217" y="231"/>
                  </a:lnTo>
                  <a:lnTo>
                    <a:pt x="217" y="229"/>
                  </a:lnTo>
                  <a:lnTo>
                    <a:pt x="215" y="226"/>
                  </a:lnTo>
                  <a:lnTo>
                    <a:pt x="215" y="224"/>
                  </a:lnTo>
                  <a:lnTo>
                    <a:pt x="215" y="222"/>
                  </a:lnTo>
                  <a:lnTo>
                    <a:pt x="215" y="220"/>
                  </a:lnTo>
                  <a:lnTo>
                    <a:pt x="215" y="217"/>
                  </a:lnTo>
                  <a:lnTo>
                    <a:pt x="215" y="215"/>
                  </a:lnTo>
                  <a:lnTo>
                    <a:pt x="215" y="213"/>
                  </a:lnTo>
                  <a:lnTo>
                    <a:pt x="217" y="213"/>
                  </a:lnTo>
                  <a:lnTo>
                    <a:pt x="217" y="210"/>
                  </a:lnTo>
                  <a:lnTo>
                    <a:pt x="219" y="208"/>
                  </a:lnTo>
                  <a:lnTo>
                    <a:pt x="219" y="206"/>
                  </a:lnTo>
                  <a:lnTo>
                    <a:pt x="221" y="206"/>
                  </a:lnTo>
                  <a:lnTo>
                    <a:pt x="221" y="204"/>
                  </a:lnTo>
                  <a:lnTo>
                    <a:pt x="223" y="204"/>
                  </a:lnTo>
                  <a:lnTo>
                    <a:pt x="223" y="201"/>
                  </a:lnTo>
                  <a:lnTo>
                    <a:pt x="225" y="199"/>
                  </a:lnTo>
                  <a:lnTo>
                    <a:pt x="225" y="196"/>
                  </a:lnTo>
                  <a:lnTo>
                    <a:pt x="225" y="194"/>
                  </a:lnTo>
                  <a:lnTo>
                    <a:pt x="228" y="194"/>
                  </a:lnTo>
                  <a:lnTo>
                    <a:pt x="228" y="192"/>
                  </a:lnTo>
                  <a:lnTo>
                    <a:pt x="228" y="190"/>
                  </a:lnTo>
                  <a:lnTo>
                    <a:pt x="228" y="187"/>
                  </a:lnTo>
                  <a:lnTo>
                    <a:pt x="228" y="185"/>
                  </a:lnTo>
                  <a:lnTo>
                    <a:pt x="228" y="182"/>
                  </a:lnTo>
                  <a:lnTo>
                    <a:pt x="228" y="181"/>
                  </a:lnTo>
                  <a:lnTo>
                    <a:pt x="228" y="178"/>
                  </a:lnTo>
                  <a:lnTo>
                    <a:pt x="228" y="176"/>
                  </a:lnTo>
                  <a:lnTo>
                    <a:pt x="228" y="173"/>
                  </a:lnTo>
                  <a:lnTo>
                    <a:pt x="228" y="171"/>
                  </a:lnTo>
                  <a:lnTo>
                    <a:pt x="228" y="169"/>
                  </a:lnTo>
                  <a:lnTo>
                    <a:pt x="228" y="167"/>
                  </a:lnTo>
                  <a:lnTo>
                    <a:pt x="228" y="164"/>
                  </a:lnTo>
                  <a:lnTo>
                    <a:pt x="228" y="162"/>
                  </a:lnTo>
                  <a:lnTo>
                    <a:pt x="228" y="159"/>
                  </a:lnTo>
                  <a:lnTo>
                    <a:pt x="228" y="157"/>
                  </a:lnTo>
                  <a:lnTo>
                    <a:pt x="228" y="155"/>
                  </a:lnTo>
                  <a:lnTo>
                    <a:pt x="228" y="153"/>
                  </a:lnTo>
                  <a:lnTo>
                    <a:pt x="228" y="150"/>
                  </a:lnTo>
                  <a:lnTo>
                    <a:pt x="228" y="148"/>
                  </a:lnTo>
                  <a:lnTo>
                    <a:pt x="230" y="146"/>
                  </a:lnTo>
                  <a:lnTo>
                    <a:pt x="230" y="143"/>
                  </a:lnTo>
                  <a:lnTo>
                    <a:pt x="230" y="141"/>
                  </a:lnTo>
                  <a:lnTo>
                    <a:pt x="230" y="139"/>
                  </a:lnTo>
                  <a:lnTo>
                    <a:pt x="230" y="136"/>
                  </a:lnTo>
                  <a:lnTo>
                    <a:pt x="230" y="134"/>
                  </a:lnTo>
                  <a:lnTo>
                    <a:pt x="230" y="132"/>
                  </a:lnTo>
                  <a:lnTo>
                    <a:pt x="228" y="129"/>
                  </a:lnTo>
                  <a:lnTo>
                    <a:pt x="228" y="127"/>
                  </a:lnTo>
                  <a:lnTo>
                    <a:pt x="228" y="125"/>
                  </a:lnTo>
                  <a:lnTo>
                    <a:pt x="228" y="123"/>
                  </a:lnTo>
                  <a:lnTo>
                    <a:pt x="225" y="123"/>
                  </a:lnTo>
                  <a:lnTo>
                    <a:pt x="225" y="120"/>
                  </a:lnTo>
                  <a:lnTo>
                    <a:pt x="225" y="118"/>
                  </a:lnTo>
                  <a:lnTo>
                    <a:pt x="225" y="115"/>
                  </a:lnTo>
                  <a:lnTo>
                    <a:pt x="225" y="113"/>
                  </a:lnTo>
                  <a:lnTo>
                    <a:pt x="223" y="113"/>
                  </a:lnTo>
                  <a:lnTo>
                    <a:pt x="223" y="111"/>
                  </a:lnTo>
                  <a:lnTo>
                    <a:pt x="223" y="109"/>
                  </a:lnTo>
                  <a:lnTo>
                    <a:pt x="225" y="106"/>
                  </a:lnTo>
                  <a:lnTo>
                    <a:pt x="225" y="104"/>
                  </a:lnTo>
                  <a:lnTo>
                    <a:pt x="228" y="102"/>
                  </a:lnTo>
                  <a:lnTo>
                    <a:pt x="228" y="99"/>
                  </a:lnTo>
                  <a:lnTo>
                    <a:pt x="230" y="97"/>
                  </a:lnTo>
                  <a:lnTo>
                    <a:pt x="232" y="95"/>
                  </a:lnTo>
                  <a:lnTo>
                    <a:pt x="232" y="92"/>
                  </a:lnTo>
                  <a:lnTo>
                    <a:pt x="234" y="90"/>
                  </a:lnTo>
                  <a:lnTo>
                    <a:pt x="236" y="88"/>
                  </a:lnTo>
                  <a:lnTo>
                    <a:pt x="236" y="85"/>
                  </a:lnTo>
                  <a:lnTo>
                    <a:pt x="238" y="83"/>
                  </a:lnTo>
                  <a:lnTo>
                    <a:pt x="241" y="81"/>
                  </a:lnTo>
                  <a:lnTo>
                    <a:pt x="241" y="79"/>
                  </a:lnTo>
                  <a:lnTo>
                    <a:pt x="243" y="79"/>
                  </a:lnTo>
                  <a:lnTo>
                    <a:pt x="243" y="76"/>
                  </a:lnTo>
                  <a:lnTo>
                    <a:pt x="245" y="74"/>
                  </a:lnTo>
                  <a:lnTo>
                    <a:pt x="245" y="71"/>
                  </a:lnTo>
                  <a:lnTo>
                    <a:pt x="247" y="71"/>
                  </a:lnTo>
                  <a:lnTo>
                    <a:pt x="247" y="69"/>
                  </a:lnTo>
                  <a:lnTo>
                    <a:pt x="247" y="67"/>
                  </a:lnTo>
                  <a:lnTo>
                    <a:pt x="249" y="67"/>
                  </a:lnTo>
                  <a:lnTo>
                    <a:pt x="249" y="65"/>
                  </a:lnTo>
                  <a:lnTo>
                    <a:pt x="249" y="62"/>
                  </a:lnTo>
                  <a:lnTo>
                    <a:pt x="249" y="60"/>
                  </a:lnTo>
                  <a:lnTo>
                    <a:pt x="252" y="60"/>
                  </a:lnTo>
                  <a:lnTo>
                    <a:pt x="252" y="57"/>
                  </a:lnTo>
                  <a:lnTo>
                    <a:pt x="252" y="56"/>
                  </a:lnTo>
                  <a:lnTo>
                    <a:pt x="254" y="56"/>
                  </a:lnTo>
                  <a:lnTo>
                    <a:pt x="254" y="53"/>
                  </a:lnTo>
                  <a:lnTo>
                    <a:pt x="254" y="51"/>
                  </a:lnTo>
                  <a:lnTo>
                    <a:pt x="256" y="48"/>
                  </a:lnTo>
                  <a:lnTo>
                    <a:pt x="258" y="48"/>
                  </a:lnTo>
                  <a:lnTo>
                    <a:pt x="258" y="46"/>
                  </a:lnTo>
                  <a:lnTo>
                    <a:pt x="260" y="44"/>
                  </a:lnTo>
                  <a:lnTo>
                    <a:pt x="260" y="42"/>
                  </a:lnTo>
                  <a:lnTo>
                    <a:pt x="262" y="42"/>
                  </a:lnTo>
                  <a:lnTo>
                    <a:pt x="262" y="39"/>
                  </a:lnTo>
                  <a:lnTo>
                    <a:pt x="265" y="39"/>
                  </a:lnTo>
                  <a:lnTo>
                    <a:pt x="266" y="39"/>
                  </a:lnTo>
                  <a:lnTo>
                    <a:pt x="269" y="37"/>
                  </a:lnTo>
                  <a:lnTo>
                    <a:pt x="271" y="37"/>
                  </a:lnTo>
                  <a:lnTo>
                    <a:pt x="273" y="37"/>
                  </a:lnTo>
                  <a:lnTo>
                    <a:pt x="276" y="37"/>
                  </a:lnTo>
                  <a:lnTo>
                    <a:pt x="277" y="37"/>
                  </a:lnTo>
                  <a:lnTo>
                    <a:pt x="280" y="37"/>
                  </a:lnTo>
                  <a:lnTo>
                    <a:pt x="282" y="37"/>
                  </a:lnTo>
                  <a:lnTo>
                    <a:pt x="282" y="34"/>
                  </a:lnTo>
                  <a:lnTo>
                    <a:pt x="284" y="34"/>
                  </a:lnTo>
                  <a:lnTo>
                    <a:pt x="286" y="32"/>
                  </a:lnTo>
                  <a:lnTo>
                    <a:pt x="288" y="30"/>
                  </a:lnTo>
                  <a:lnTo>
                    <a:pt x="288" y="28"/>
                  </a:lnTo>
                  <a:lnTo>
                    <a:pt x="290" y="28"/>
                  </a:lnTo>
                  <a:lnTo>
                    <a:pt x="290" y="25"/>
                  </a:lnTo>
                  <a:lnTo>
                    <a:pt x="293" y="23"/>
                  </a:lnTo>
                  <a:lnTo>
                    <a:pt x="295" y="21"/>
                  </a:lnTo>
                  <a:lnTo>
                    <a:pt x="295" y="18"/>
                  </a:lnTo>
                  <a:lnTo>
                    <a:pt x="297" y="16"/>
                  </a:lnTo>
                  <a:lnTo>
                    <a:pt x="299" y="14"/>
                  </a:lnTo>
                  <a:lnTo>
                    <a:pt x="301" y="11"/>
                  </a:lnTo>
                  <a:lnTo>
                    <a:pt x="304" y="9"/>
                  </a:lnTo>
                  <a:lnTo>
                    <a:pt x="306" y="7"/>
                  </a:lnTo>
                  <a:lnTo>
                    <a:pt x="308" y="4"/>
                  </a:lnTo>
                  <a:lnTo>
                    <a:pt x="310" y="2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19" y="2"/>
                  </a:lnTo>
                  <a:lnTo>
                    <a:pt x="321" y="2"/>
                  </a:lnTo>
                  <a:lnTo>
                    <a:pt x="321" y="4"/>
                  </a:lnTo>
                  <a:lnTo>
                    <a:pt x="323" y="4"/>
                  </a:lnTo>
                  <a:lnTo>
                    <a:pt x="325" y="7"/>
                  </a:lnTo>
                  <a:lnTo>
                    <a:pt x="325" y="4"/>
                  </a:lnTo>
                  <a:lnTo>
                    <a:pt x="327" y="4"/>
                  </a:lnTo>
                  <a:lnTo>
                    <a:pt x="330" y="4"/>
                  </a:lnTo>
                  <a:lnTo>
                    <a:pt x="332" y="4"/>
                  </a:lnTo>
                  <a:lnTo>
                    <a:pt x="334" y="7"/>
                  </a:lnTo>
                  <a:lnTo>
                    <a:pt x="336" y="7"/>
                  </a:lnTo>
                  <a:lnTo>
                    <a:pt x="336" y="9"/>
                  </a:lnTo>
                  <a:lnTo>
                    <a:pt x="338" y="9"/>
                  </a:lnTo>
                  <a:lnTo>
                    <a:pt x="338" y="11"/>
                  </a:lnTo>
                  <a:lnTo>
                    <a:pt x="341" y="11"/>
                  </a:lnTo>
                  <a:lnTo>
                    <a:pt x="341" y="14"/>
                  </a:lnTo>
                  <a:lnTo>
                    <a:pt x="342" y="14"/>
                  </a:lnTo>
                  <a:lnTo>
                    <a:pt x="345" y="14"/>
                  </a:lnTo>
                  <a:lnTo>
                    <a:pt x="349" y="14"/>
                  </a:lnTo>
                  <a:lnTo>
                    <a:pt x="347" y="18"/>
                  </a:lnTo>
                  <a:lnTo>
                    <a:pt x="345" y="18"/>
                  </a:lnTo>
                  <a:lnTo>
                    <a:pt x="345" y="21"/>
                  </a:lnTo>
                  <a:lnTo>
                    <a:pt x="345" y="23"/>
                  </a:lnTo>
                  <a:lnTo>
                    <a:pt x="342" y="25"/>
                  </a:lnTo>
                  <a:lnTo>
                    <a:pt x="342" y="28"/>
                  </a:lnTo>
                  <a:lnTo>
                    <a:pt x="341" y="30"/>
                  </a:lnTo>
                  <a:lnTo>
                    <a:pt x="342" y="30"/>
                  </a:lnTo>
                  <a:lnTo>
                    <a:pt x="341" y="32"/>
                  </a:lnTo>
                  <a:lnTo>
                    <a:pt x="341" y="34"/>
                  </a:lnTo>
                  <a:lnTo>
                    <a:pt x="338" y="37"/>
                  </a:lnTo>
                  <a:lnTo>
                    <a:pt x="338" y="39"/>
                  </a:lnTo>
                  <a:lnTo>
                    <a:pt x="338" y="42"/>
                  </a:lnTo>
                  <a:lnTo>
                    <a:pt x="336" y="44"/>
                  </a:lnTo>
                  <a:lnTo>
                    <a:pt x="336" y="46"/>
                  </a:lnTo>
                  <a:lnTo>
                    <a:pt x="336" y="48"/>
                  </a:lnTo>
                  <a:lnTo>
                    <a:pt x="334" y="51"/>
                  </a:lnTo>
                  <a:lnTo>
                    <a:pt x="334" y="53"/>
                  </a:lnTo>
                  <a:lnTo>
                    <a:pt x="334" y="56"/>
                  </a:lnTo>
                  <a:lnTo>
                    <a:pt x="336" y="57"/>
                  </a:lnTo>
                  <a:lnTo>
                    <a:pt x="336" y="60"/>
                  </a:lnTo>
                  <a:lnTo>
                    <a:pt x="336" y="62"/>
                  </a:lnTo>
                  <a:lnTo>
                    <a:pt x="336" y="65"/>
                  </a:lnTo>
                  <a:lnTo>
                    <a:pt x="336" y="67"/>
                  </a:lnTo>
                  <a:lnTo>
                    <a:pt x="338" y="69"/>
                  </a:lnTo>
                  <a:lnTo>
                    <a:pt x="338" y="71"/>
                  </a:lnTo>
                  <a:lnTo>
                    <a:pt x="338" y="74"/>
                  </a:lnTo>
                  <a:lnTo>
                    <a:pt x="338" y="76"/>
                  </a:lnTo>
                  <a:lnTo>
                    <a:pt x="341" y="76"/>
                  </a:lnTo>
                  <a:lnTo>
                    <a:pt x="341" y="79"/>
                  </a:lnTo>
                  <a:lnTo>
                    <a:pt x="341" y="81"/>
                  </a:lnTo>
                  <a:lnTo>
                    <a:pt x="342" y="83"/>
                  </a:lnTo>
                  <a:lnTo>
                    <a:pt x="345" y="85"/>
                  </a:lnTo>
                  <a:lnTo>
                    <a:pt x="347" y="88"/>
                  </a:lnTo>
                  <a:lnTo>
                    <a:pt x="349" y="90"/>
                  </a:lnTo>
                  <a:lnTo>
                    <a:pt x="349" y="92"/>
                  </a:lnTo>
                  <a:lnTo>
                    <a:pt x="351" y="95"/>
                  </a:lnTo>
                  <a:lnTo>
                    <a:pt x="353" y="97"/>
                  </a:lnTo>
                  <a:lnTo>
                    <a:pt x="353" y="99"/>
                  </a:lnTo>
                  <a:lnTo>
                    <a:pt x="355" y="102"/>
                  </a:lnTo>
                  <a:lnTo>
                    <a:pt x="358" y="104"/>
                  </a:lnTo>
                  <a:lnTo>
                    <a:pt x="358" y="106"/>
                  </a:lnTo>
                  <a:lnTo>
                    <a:pt x="360" y="106"/>
                  </a:lnTo>
                  <a:lnTo>
                    <a:pt x="360" y="109"/>
                  </a:lnTo>
                  <a:lnTo>
                    <a:pt x="360" y="111"/>
                  </a:lnTo>
                  <a:lnTo>
                    <a:pt x="362" y="111"/>
                  </a:lnTo>
                  <a:lnTo>
                    <a:pt x="362" y="113"/>
                  </a:lnTo>
                  <a:lnTo>
                    <a:pt x="362" y="115"/>
                  </a:lnTo>
                  <a:lnTo>
                    <a:pt x="362" y="118"/>
                  </a:lnTo>
                  <a:lnTo>
                    <a:pt x="362" y="120"/>
                  </a:lnTo>
                  <a:lnTo>
                    <a:pt x="362" y="123"/>
                  </a:lnTo>
                  <a:lnTo>
                    <a:pt x="362" y="125"/>
                  </a:lnTo>
                  <a:lnTo>
                    <a:pt x="362" y="127"/>
                  </a:lnTo>
                  <a:lnTo>
                    <a:pt x="362" y="129"/>
                  </a:lnTo>
                  <a:lnTo>
                    <a:pt x="360" y="132"/>
                  </a:lnTo>
                  <a:lnTo>
                    <a:pt x="360" y="134"/>
                  </a:lnTo>
                  <a:lnTo>
                    <a:pt x="360" y="136"/>
                  </a:lnTo>
                  <a:lnTo>
                    <a:pt x="360" y="139"/>
                  </a:lnTo>
                  <a:lnTo>
                    <a:pt x="358" y="141"/>
                  </a:lnTo>
                  <a:lnTo>
                    <a:pt x="358" y="143"/>
                  </a:lnTo>
                  <a:lnTo>
                    <a:pt x="358" y="146"/>
                  </a:lnTo>
                  <a:lnTo>
                    <a:pt x="355" y="148"/>
                  </a:lnTo>
                  <a:lnTo>
                    <a:pt x="355" y="150"/>
                  </a:lnTo>
                  <a:lnTo>
                    <a:pt x="355" y="153"/>
                  </a:lnTo>
                  <a:lnTo>
                    <a:pt x="355" y="155"/>
                  </a:lnTo>
                  <a:lnTo>
                    <a:pt x="358" y="157"/>
                  </a:lnTo>
                  <a:lnTo>
                    <a:pt x="358" y="159"/>
                  </a:lnTo>
                  <a:lnTo>
                    <a:pt x="358" y="162"/>
                  </a:lnTo>
                  <a:lnTo>
                    <a:pt x="358" y="164"/>
                  </a:lnTo>
                  <a:lnTo>
                    <a:pt x="360" y="164"/>
                  </a:lnTo>
                  <a:lnTo>
                    <a:pt x="360" y="167"/>
                  </a:lnTo>
                  <a:lnTo>
                    <a:pt x="360" y="169"/>
                  </a:lnTo>
                  <a:lnTo>
                    <a:pt x="360" y="171"/>
                  </a:lnTo>
                  <a:lnTo>
                    <a:pt x="360" y="173"/>
                  </a:lnTo>
                  <a:lnTo>
                    <a:pt x="360" y="176"/>
                  </a:lnTo>
                  <a:lnTo>
                    <a:pt x="360" y="178"/>
                  </a:lnTo>
                  <a:lnTo>
                    <a:pt x="360" y="181"/>
                  </a:lnTo>
                  <a:lnTo>
                    <a:pt x="360" y="182"/>
                  </a:lnTo>
                  <a:lnTo>
                    <a:pt x="360" y="185"/>
                  </a:lnTo>
                  <a:lnTo>
                    <a:pt x="360" y="187"/>
                  </a:lnTo>
                  <a:lnTo>
                    <a:pt x="360" y="190"/>
                  </a:lnTo>
                  <a:lnTo>
                    <a:pt x="360" y="192"/>
                  </a:lnTo>
                  <a:lnTo>
                    <a:pt x="362" y="194"/>
                  </a:lnTo>
                  <a:lnTo>
                    <a:pt x="362" y="196"/>
                  </a:lnTo>
                  <a:lnTo>
                    <a:pt x="362" y="199"/>
                  </a:lnTo>
                  <a:lnTo>
                    <a:pt x="362" y="201"/>
                  </a:lnTo>
                  <a:lnTo>
                    <a:pt x="362" y="204"/>
                  </a:lnTo>
                  <a:lnTo>
                    <a:pt x="362" y="206"/>
                  </a:lnTo>
                  <a:lnTo>
                    <a:pt x="362" y="208"/>
                  </a:lnTo>
                  <a:lnTo>
                    <a:pt x="364" y="210"/>
                  </a:lnTo>
                  <a:lnTo>
                    <a:pt x="364" y="213"/>
                  </a:lnTo>
                  <a:lnTo>
                    <a:pt x="364" y="215"/>
                  </a:lnTo>
                  <a:lnTo>
                    <a:pt x="364" y="217"/>
                  </a:lnTo>
                  <a:lnTo>
                    <a:pt x="366" y="217"/>
                  </a:lnTo>
                  <a:lnTo>
                    <a:pt x="366" y="220"/>
                  </a:lnTo>
                  <a:lnTo>
                    <a:pt x="366" y="222"/>
                  </a:lnTo>
                  <a:lnTo>
                    <a:pt x="369" y="222"/>
                  </a:lnTo>
                  <a:lnTo>
                    <a:pt x="369" y="224"/>
                  </a:lnTo>
                  <a:lnTo>
                    <a:pt x="369" y="226"/>
                  </a:lnTo>
                  <a:lnTo>
                    <a:pt x="371" y="229"/>
                  </a:lnTo>
                  <a:lnTo>
                    <a:pt x="371" y="231"/>
                  </a:lnTo>
                  <a:lnTo>
                    <a:pt x="373" y="234"/>
                  </a:lnTo>
                  <a:lnTo>
                    <a:pt x="373" y="236"/>
                  </a:lnTo>
                  <a:lnTo>
                    <a:pt x="375" y="238"/>
                  </a:lnTo>
                  <a:lnTo>
                    <a:pt x="375" y="240"/>
                  </a:lnTo>
                  <a:lnTo>
                    <a:pt x="377" y="243"/>
                  </a:lnTo>
                  <a:lnTo>
                    <a:pt x="377" y="245"/>
                  </a:lnTo>
                  <a:lnTo>
                    <a:pt x="379" y="248"/>
                  </a:lnTo>
                  <a:lnTo>
                    <a:pt x="379" y="250"/>
                  </a:lnTo>
                  <a:lnTo>
                    <a:pt x="379" y="252"/>
                  </a:lnTo>
                  <a:lnTo>
                    <a:pt x="379" y="254"/>
                  </a:lnTo>
                  <a:lnTo>
                    <a:pt x="382" y="257"/>
                  </a:lnTo>
                  <a:lnTo>
                    <a:pt x="382" y="259"/>
                  </a:lnTo>
                  <a:lnTo>
                    <a:pt x="382" y="261"/>
                  </a:lnTo>
                  <a:lnTo>
                    <a:pt x="382" y="264"/>
                  </a:lnTo>
                  <a:lnTo>
                    <a:pt x="382" y="266"/>
                  </a:lnTo>
                  <a:lnTo>
                    <a:pt x="382" y="268"/>
                  </a:lnTo>
                  <a:lnTo>
                    <a:pt x="383" y="268"/>
                  </a:lnTo>
                  <a:lnTo>
                    <a:pt x="383" y="271"/>
                  </a:lnTo>
                  <a:lnTo>
                    <a:pt x="383" y="273"/>
                  </a:lnTo>
                  <a:lnTo>
                    <a:pt x="383" y="275"/>
                  </a:lnTo>
                  <a:lnTo>
                    <a:pt x="383" y="278"/>
                  </a:lnTo>
                  <a:lnTo>
                    <a:pt x="383" y="280"/>
                  </a:lnTo>
                  <a:lnTo>
                    <a:pt x="383" y="282"/>
                  </a:lnTo>
                  <a:lnTo>
                    <a:pt x="383" y="287"/>
                  </a:lnTo>
                  <a:lnTo>
                    <a:pt x="383" y="289"/>
                  </a:lnTo>
                  <a:lnTo>
                    <a:pt x="383" y="292"/>
                  </a:lnTo>
                  <a:lnTo>
                    <a:pt x="386" y="294"/>
                  </a:lnTo>
                  <a:lnTo>
                    <a:pt x="386" y="296"/>
                  </a:lnTo>
                  <a:lnTo>
                    <a:pt x="388" y="298"/>
                  </a:lnTo>
                  <a:lnTo>
                    <a:pt x="388" y="301"/>
                  </a:lnTo>
                  <a:lnTo>
                    <a:pt x="390" y="301"/>
                  </a:lnTo>
                  <a:lnTo>
                    <a:pt x="390" y="303"/>
                  </a:lnTo>
                  <a:lnTo>
                    <a:pt x="393" y="303"/>
                  </a:lnTo>
                  <a:lnTo>
                    <a:pt x="394" y="303"/>
                  </a:lnTo>
                  <a:lnTo>
                    <a:pt x="397" y="306"/>
                  </a:lnTo>
                  <a:lnTo>
                    <a:pt x="399" y="306"/>
                  </a:lnTo>
                  <a:lnTo>
                    <a:pt x="401" y="308"/>
                  </a:lnTo>
                  <a:lnTo>
                    <a:pt x="403" y="308"/>
                  </a:lnTo>
                  <a:lnTo>
                    <a:pt x="405" y="310"/>
                  </a:lnTo>
                  <a:lnTo>
                    <a:pt x="407" y="310"/>
                  </a:lnTo>
                  <a:lnTo>
                    <a:pt x="410" y="310"/>
                  </a:lnTo>
                  <a:lnTo>
                    <a:pt x="410" y="312"/>
                  </a:lnTo>
                  <a:lnTo>
                    <a:pt x="412" y="312"/>
                  </a:lnTo>
                  <a:lnTo>
                    <a:pt x="414" y="315"/>
                  </a:lnTo>
                  <a:lnTo>
                    <a:pt x="414" y="317"/>
                  </a:lnTo>
                  <a:lnTo>
                    <a:pt x="416" y="317"/>
                  </a:lnTo>
                  <a:lnTo>
                    <a:pt x="416" y="319"/>
                  </a:lnTo>
                  <a:lnTo>
                    <a:pt x="416" y="322"/>
                  </a:lnTo>
                  <a:lnTo>
                    <a:pt x="416" y="324"/>
                  </a:lnTo>
                  <a:lnTo>
                    <a:pt x="416" y="326"/>
                  </a:lnTo>
                  <a:lnTo>
                    <a:pt x="416" y="328"/>
                  </a:lnTo>
                  <a:lnTo>
                    <a:pt x="416" y="331"/>
                  </a:lnTo>
                  <a:lnTo>
                    <a:pt x="414" y="331"/>
                  </a:lnTo>
                  <a:lnTo>
                    <a:pt x="414" y="333"/>
                  </a:lnTo>
                  <a:lnTo>
                    <a:pt x="414" y="335"/>
                  </a:lnTo>
                  <a:lnTo>
                    <a:pt x="412" y="335"/>
                  </a:lnTo>
                  <a:lnTo>
                    <a:pt x="412" y="338"/>
                  </a:lnTo>
                  <a:lnTo>
                    <a:pt x="412" y="340"/>
                  </a:lnTo>
                  <a:lnTo>
                    <a:pt x="410" y="342"/>
                  </a:lnTo>
                  <a:lnTo>
                    <a:pt x="407" y="345"/>
                  </a:lnTo>
                  <a:lnTo>
                    <a:pt x="407" y="347"/>
                  </a:lnTo>
                  <a:lnTo>
                    <a:pt x="407" y="349"/>
                  </a:lnTo>
                  <a:lnTo>
                    <a:pt x="405" y="349"/>
                  </a:lnTo>
                  <a:lnTo>
                    <a:pt x="405" y="351"/>
                  </a:lnTo>
                  <a:lnTo>
                    <a:pt x="405" y="354"/>
                  </a:lnTo>
                  <a:lnTo>
                    <a:pt x="403" y="354"/>
                  </a:lnTo>
                  <a:lnTo>
                    <a:pt x="403" y="356"/>
                  </a:lnTo>
                  <a:lnTo>
                    <a:pt x="403" y="359"/>
                  </a:lnTo>
                  <a:lnTo>
                    <a:pt x="401" y="359"/>
                  </a:lnTo>
                  <a:lnTo>
                    <a:pt x="401" y="36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2759" y="1149"/>
              <a:ext cx="551" cy="902"/>
            </a:xfrm>
            <a:custGeom>
              <a:avLst/>
              <a:gdLst>
                <a:gd name="T0" fmla="*/ 2147483647 w 386"/>
                <a:gd name="T1" fmla="*/ 2147483647 h 679"/>
                <a:gd name="T2" fmla="*/ 2147483647 w 386"/>
                <a:gd name="T3" fmla="*/ 2147483647 h 679"/>
                <a:gd name="T4" fmla="*/ 2147483647 w 386"/>
                <a:gd name="T5" fmla="*/ 2147483647 h 679"/>
                <a:gd name="T6" fmla="*/ 2147483647 w 386"/>
                <a:gd name="T7" fmla="*/ 2147483647 h 679"/>
                <a:gd name="T8" fmla="*/ 2147483647 w 386"/>
                <a:gd name="T9" fmla="*/ 2147483647 h 679"/>
                <a:gd name="T10" fmla="*/ 2147483647 w 386"/>
                <a:gd name="T11" fmla="*/ 2147483647 h 679"/>
                <a:gd name="T12" fmla="*/ 2147483647 w 386"/>
                <a:gd name="T13" fmla="*/ 2147483647 h 679"/>
                <a:gd name="T14" fmla="*/ 2147483647 w 386"/>
                <a:gd name="T15" fmla="*/ 2147483647 h 679"/>
                <a:gd name="T16" fmla="*/ 2147483647 w 386"/>
                <a:gd name="T17" fmla="*/ 2147483647 h 679"/>
                <a:gd name="T18" fmla="*/ 2147483647 w 386"/>
                <a:gd name="T19" fmla="*/ 2147483647 h 679"/>
                <a:gd name="T20" fmla="*/ 2147483647 w 386"/>
                <a:gd name="T21" fmla="*/ 2147483647 h 679"/>
                <a:gd name="T22" fmla="*/ 2147483647 w 386"/>
                <a:gd name="T23" fmla="*/ 2147483647 h 679"/>
                <a:gd name="T24" fmla="*/ 2147483647 w 386"/>
                <a:gd name="T25" fmla="*/ 2147483647 h 679"/>
                <a:gd name="T26" fmla="*/ 2147483647 w 386"/>
                <a:gd name="T27" fmla="*/ 2147483647 h 679"/>
                <a:gd name="T28" fmla="*/ 2147483647 w 386"/>
                <a:gd name="T29" fmla="*/ 2147483647 h 679"/>
                <a:gd name="T30" fmla="*/ 2147483647 w 386"/>
                <a:gd name="T31" fmla="*/ 2147483647 h 679"/>
                <a:gd name="T32" fmla="*/ 2147483647 w 386"/>
                <a:gd name="T33" fmla="*/ 2147483647 h 679"/>
                <a:gd name="T34" fmla="*/ 2147483647 w 386"/>
                <a:gd name="T35" fmla="*/ 2147483647 h 679"/>
                <a:gd name="T36" fmla="*/ 2147483647 w 386"/>
                <a:gd name="T37" fmla="*/ 2147483647 h 679"/>
                <a:gd name="T38" fmla="*/ 2147483647 w 386"/>
                <a:gd name="T39" fmla="*/ 2147483647 h 679"/>
                <a:gd name="T40" fmla="*/ 2147483647 w 386"/>
                <a:gd name="T41" fmla="*/ 2147483647 h 679"/>
                <a:gd name="T42" fmla="*/ 2147483647 w 386"/>
                <a:gd name="T43" fmla="*/ 2147483647 h 679"/>
                <a:gd name="T44" fmla="*/ 2147483647 w 386"/>
                <a:gd name="T45" fmla="*/ 2147483647 h 679"/>
                <a:gd name="T46" fmla="*/ 2147483647 w 386"/>
                <a:gd name="T47" fmla="*/ 2147483647 h 679"/>
                <a:gd name="T48" fmla="*/ 1541643157 w 386"/>
                <a:gd name="T49" fmla="*/ 2147483647 h 679"/>
                <a:gd name="T50" fmla="*/ 723399578 w 386"/>
                <a:gd name="T51" fmla="*/ 2147483647 h 679"/>
                <a:gd name="T52" fmla="*/ 723399578 w 386"/>
                <a:gd name="T53" fmla="*/ 2147483647 h 679"/>
                <a:gd name="T54" fmla="*/ 2147483647 w 386"/>
                <a:gd name="T55" fmla="*/ 2147483647 h 679"/>
                <a:gd name="T56" fmla="*/ 2147483647 w 386"/>
                <a:gd name="T57" fmla="*/ 2147483647 h 679"/>
                <a:gd name="T58" fmla="*/ 2147483647 w 386"/>
                <a:gd name="T59" fmla="*/ 2147483647 h 679"/>
                <a:gd name="T60" fmla="*/ 2147483647 w 386"/>
                <a:gd name="T61" fmla="*/ 2147483647 h 679"/>
                <a:gd name="T62" fmla="*/ 2147483647 w 386"/>
                <a:gd name="T63" fmla="*/ 2037066104 h 679"/>
                <a:gd name="T64" fmla="*/ 2147483647 w 386"/>
                <a:gd name="T65" fmla="*/ 1905199230 h 679"/>
                <a:gd name="T66" fmla="*/ 2147483647 w 386"/>
                <a:gd name="T67" fmla="*/ 1730119007 h 679"/>
                <a:gd name="T68" fmla="*/ 2147483647 w 386"/>
                <a:gd name="T69" fmla="*/ 1560585826 h 679"/>
                <a:gd name="T70" fmla="*/ 2147483647 w 386"/>
                <a:gd name="T71" fmla="*/ 1323891074 h 679"/>
                <a:gd name="T72" fmla="*/ 2147483647 w 386"/>
                <a:gd name="T73" fmla="*/ 1142917129 h 679"/>
                <a:gd name="T74" fmla="*/ 2147483647 w 386"/>
                <a:gd name="T75" fmla="*/ 921653574 h 679"/>
                <a:gd name="T76" fmla="*/ 2147483647 w 386"/>
                <a:gd name="T77" fmla="*/ 797248007 h 679"/>
                <a:gd name="T78" fmla="*/ 2147483647 w 386"/>
                <a:gd name="T79" fmla="*/ 630068292 h 679"/>
                <a:gd name="T80" fmla="*/ 2147483647 w 386"/>
                <a:gd name="T81" fmla="*/ 448298065 h 679"/>
                <a:gd name="T82" fmla="*/ 2147483647 w 386"/>
                <a:gd name="T83" fmla="*/ 222783998 h 679"/>
                <a:gd name="T84" fmla="*/ 2147483647 w 386"/>
                <a:gd name="T85" fmla="*/ 111467167 h 679"/>
                <a:gd name="T86" fmla="*/ 2147483647 w 386"/>
                <a:gd name="T87" fmla="*/ 0 h 679"/>
                <a:gd name="T88" fmla="*/ 2147483647 w 386"/>
                <a:gd name="T89" fmla="*/ 111467167 h 679"/>
                <a:gd name="T90" fmla="*/ 2147483647 w 386"/>
                <a:gd name="T91" fmla="*/ 222783998 h 679"/>
                <a:gd name="T92" fmla="*/ 2147483647 w 386"/>
                <a:gd name="T93" fmla="*/ 461137736 h 679"/>
                <a:gd name="T94" fmla="*/ 2147483647 w 386"/>
                <a:gd name="T95" fmla="*/ 693794273 h 679"/>
                <a:gd name="T96" fmla="*/ 2147483647 w 386"/>
                <a:gd name="T97" fmla="*/ 902078687 h 679"/>
                <a:gd name="T98" fmla="*/ 2147483647 w 386"/>
                <a:gd name="T99" fmla="*/ 1043889069 h 679"/>
                <a:gd name="T100" fmla="*/ 2147483647 w 386"/>
                <a:gd name="T101" fmla="*/ 1111888860 h 679"/>
                <a:gd name="T102" fmla="*/ 2147483647 w 386"/>
                <a:gd name="T103" fmla="*/ 1279212010 h 679"/>
                <a:gd name="T104" fmla="*/ 2147483647 w 386"/>
                <a:gd name="T105" fmla="*/ 1382369513 h 679"/>
                <a:gd name="T106" fmla="*/ 2147483647 w 386"/>
                <a:gd name="T107" fmla="*/ 1421171676 h 679"/>
                <a:gd name="T108" fmla="*/ 2147483647 w 386"/>
                <a:gd name="T109" fmla="*/ 1421171676 h 679"/>
                <a:gd name="T110" fmla="*/ 2147483647 w 386"/>
                <a:gd name="T111" fmla="*/ 1591906587 h 679"/>
                <a:gd name="T112" fmla="*/ 2147483647 w 386"/>
                <a:gd name="T113" fmla="*/ 1753187432 h 679"/>
                <a:gd name="T114" fmla="*/ 2147483647 w 386"/>
                <a:gd name="T115" fmla="*/ 1945744182 h 679"/>
                <a:gd name="T116" fmla="*/ 2147483647 w 386"/>
                <a:gd name="T117" fmla="*/ 2104796767 h 679"/>
                <a:gd name="T118" fmla="*/ 2147483647 w 386"/>
                <a:gd name="T119" fmla="*/ 2147483647 h 679"/>
                <a:gd name="T120" fmla="*/ 2147483647 w 386"/>
                <a:gd name="T121" fmla="*/ 2147483647 h 679"/>
                <a:gd name="T122" fmla="*/ 2147483647 w 386"/>
                <a:gd name="T123" fmla="*/ 2147483647 h 67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86"/>
                <a:gd name="T187" fmla="*/ 0 h 679"/>
                <a:gd name="T188" fmla="*/ 386 w 386"/>
                <a:gd name="T189" fmla="*/ 679 h 67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86" h="679">
                  <a:moveTo>
                    <a:pt x="386" y="429"/>
                  </a:moveTo>
                  <a:lnTo>
                    <a:pt x="381" y="431"/>
                  </a:lnTo>
                  <a:lnTo>
                    <a:pt x="380" y="433"/>
                  </a:lnTo>
                  <a:lnTo>
                    <a:pt x="377" y="436"/>
                  </a:lnTo>
                  <a:lnTo>
                    <a:pt x="375" y="438"/>
                  </a:lnTo>
                  <a:lnTo>
                    <a:pt x="373" y="440"/>
                  </a:lnTo>
                  <a:lnTo>
                    <a:pt x="371" y="440"/>
                  </a:lnTo>
                  <a:lnTo>
                    <a:pt x="371" y="443"/>
                  </a:lnTo>
                  <a:lnTo>
                    <a:pt x="369" y="443"/>
                  </a:lnTo>
                  <a:lnTo>
                    <a:pt x="367" y="443"/>
                  </a:lnTo>
                  <a:lnTo>
                    <a:pt x="364" y="443"/>
                  </a:lnTo>
                  <a:lnTo>
                    <a:pt x="362" y="445"/>
                  </a:lnTo>
                  <a:lnTo>
                    <a:pt x="360" y="445"/>
                  </a:lnTo>
                  <a:lnTo>
                    <a:pt x="358" y="445"/>
                  </a:lnTo>
                  <a:lnTo>
                    <a:pt x="356" y="445"/>
                  </a:lnTo>
                  <a:lnTo>
                    <a:pt x="356" y="448"/>
                  </a:lnTo>
                  <a:lnTo>
                    <a:pt x="353" y="448"/>
                  </a:lnTo>
                  <a:lnTo>
                    <a:pt x="353" y="449"/>
                  </a:lnTo>
                  <a:lnTo>
                    <a:pt x="351" y="452"/>
                  </a:lnTo>
                  <a:lnTo>
                    <a:pt x="351" y="454"/>
                  </a:lnTo>
                  <a:lnTo>
                    <a:pt x="351" y="457"/>
                  </a:lnTo>
                  <a:lnTo>
                    <a:pt x="349" y="457"/>
                  </a:lnTo>
                  <a:lnTo>
                    <a:pt x="349" y="459"/>
                  </a:lnTo>
                  <a:lnTo>
                    <a:pt x="349" y="461"/>
                  </a:lnTo>
                  <a:lnTo>
                    <a:pt x="347" y="463"/>
                  </a:lnTo>
                  <a:lnTo>
                    <a:pt x="347" y="466"/>
                  </a:lnTo>
                  <a:lnTo>
                    <a:pt x="347" y="468"/>
                  </a:lnTo>
                  <a:lnTo>
                    <a:pt x="345" y="470"/>
                  </a:lnTo>
                  <a:lnTo>
                    <a:pt x="345" y="473"/>
                  </a:lnTo>
                  <a:lnTo>
                    <a:pt x="345" y="475"/>
                  </a:lnTo>
                  <a:lnTo>
                    <a:pt x="343" y="477"/>
                  </a:lnTo>
                  <a:lnTo>
                    <a:pt x="343" y="480"/>
                  </a:lnTo>
                  <a:lnTo>
                    <a:pt x="343" y="482"/>
                  </a:lnTo>
                  <a:lnTo>
                    <a:pt x="340" y="482"/>
                  </a:lnTo>
                  <a:lnTo>
                    <a:pt x="340" y="484"/>
                  </a:lnTo>
                  <a:lnTo>
                    <a:pt x="338" y="484"/>
                  </a:lnTo>
                  <a:lnTo>
                    <a:pt x="338" y="487"/>
                  </a:lnTo>
                  <a:lnTo>
                    <a:pt x="336" y="487"/>
                  </a:lnTo>
                  <a:lnTo>
                    <a:pt x="336" y="489"/>
                  </a:lnTo>
                  <a:lnTo>
                    <a:pt x="336" y="491"/>
                  </a:lnTo>
                  <a:lnTo>
                    <a:pt x="334" y="491"/>
                  </a:lnTo>
                  <a:lnTo>
                    <a:pt x="334" y="493"/>
                  </a:lnTo>
                  <a:lnTo>
                    <a:pt x="332" y="493"/>
                  </a:lnTo>
                  <a:lnTo>
                    <a:pt x="332" y="496"/>
                  </a:lnTo>
                  <a:lnTo>
                    <a:pt x="330" y="498"/>
                  </a:lnTo>
                  <a:lnTo>
                    <a:pt x="330" y="501"/>
                  </a:lnTo>
                  <a:lnTo>
                    <a:pt x="327" y="501"/>
                  </a:lnTo>
                  <a:lnTo>
                    <a:pt x="327" y="503"/>
                  </a:lnTo>
                  <a:lnTo>
                    <a:pt x="327" y="505"/>
                  </a:lnTo>
                  <a:lnTo>
                    <a:pt x="325" y="505"/>
                  </a:lnTo>
                  <a:lnTo>
                    <a:pt x="325" y="507"/>
                  </a:lnTo>
                  <a:lnTo>
                    <a:pt x="325" y="510"/>
                  </a:lnTo>
                  <a:lnTo>
                    <a:pt x="325" y="512"/>
                  </a:lnTo>
                  <a:lnTo>
                    <a:pt x="327" y="512"/>
                  </a:lnTo>
                  <a:lnTo>
                    <a:pt x="327" y="515"/>
                  </a:lnTo>
                  <a:lnTo>
                    <a:pt x="330" y="517"/>
                  </a:lnTo>
                  <a:lnTo>
                    <a:pt x="330" y="519"/>
                  </a:lnTo>
                  <a:lnTo>
                    <a:pt x="332" y="519"/>
                  </a:lnTo>
                  <a:lnTo>
                    <a:pt x="334" y="521"/>
                  </a:lnTo>
                  <a:lnTo>
                    <a:pt x="336" y="524"/>
                  </a:lnTo>
                  <a:lnTo>
                    <a:pt x="338" y="524"/>
                  </a:lnTo>
                  <a:lnTo>
                    <a:pt x="340" y="524"/>
                  </a:lnTo>
                  <a:lnTo>
                    <a:pt x="343" y="524"/>
                  </a:lnTo>
                  <a:lnTo>
                    <a:pt x="345" y="526"/>
                  </a:lnTo>
                  <a:lnTo>
                    <a:pt x="347" y="526"/>
                  </a:lnTo>
                  <a:lnTo>
                    <a:pt x="349" y="526"/>
                  </a:lnTo>
                  <a:lnTo>
                    <a:pt x="351" y="526"/>
                  </a:lnTo>
                  <a:lnTo>
                    <a:pt x="353" y="526"/>
                  </a:lnTo>
                  <a:lnTo>
                    <a:pt x="356" y="526"/>
                  </a:lnTo>
                  <a:lnTo>
                    <a:pt x="358" y="526"/>
                  </a:lnTo>
                  <a:lnTo>
                    <a:pt x="358" y="528"/>
                  </a:lnTo>
                  <a:lnTo>
                    <a:pt x="360" y="528"/>
                  </a:lnTo>
                  <a:lnTo>
                    <a:pt x="360" y="531"/>
                  </a:lnTo>
                  <a:lnTo>
                    <a:pt x="360" y="533"/>
                  </a:lnTo>
                  <a:lnTo>
                    <a:pt x="358" y="533"/>
                  </a:lnTo>
                  <a:lnTo>
                    <a:pt x="358" y="535"/>
                  </a:lnTo>
                  <a:lnTo>
                    <a:pt x="356" y="535"/>
                  </a:lnTo>
                  <a:lnTo>
                    <a:pt x="356" y="538"/>
                  </a:lnTo>
                  <a:lnTo>
                    <a:pt x="353" y="538"/>
                  </a:lnTo>
                  <a:lnTo>
                    <a:pt x="351" y="538"/>
                  </a:lnTo>
                  <a:lnTo>
                    <a:pt x="351" y="540"/>
                  </a:lnTo>
                  <a:lnTo>
                    <a:pt x="351" y="542"/>
                  </a:lnTo>
                  <a:lnTo>
                    <a:pt x="351" y="545"/>
                  </a:lnTo>
                  <a:lnTo>
                    <a:pt x="353" y="545"/>
                  </a:lnTo>
                  <a:lnTo>
                    <a:pt x="353" y="547"/>
                  </a:lnTo>
                  <a:lnTo>
                    <a:pt x="356" y="547"/>
                  </a:lnTo>
                  <a:lnTo>
                    <a:pt x="358" y="547"/>
                  </a:lnTo>
                  <a:lnTo>
                    <a:pt x="360" y="547"/>
                  </a:lnTo>
                  <a:lnTo>
                    <a:pt x="360" y="549"/>
                  </a:lnTo>
                  <a:lnTo>
                    <a:pt x="358" y="551"/>
                  </a:lnTo>
                  <a:lnTo>
                    <a:pt x="358" y="554"/>
                  </a:lnTo>
                  <a:lnTo>
                    <a:pt x="356" y="554"/>
                  </a:lnTo>
                  <a:lnTo>
                    <a:pt x="356" y="556"/>
                  </a:lnTo>
                  <a:lnTo>
                    <a:pt x="353" y="559"/>
                  </a:lnTo>
                  <a:lnTo>
                    <a:pt x="351" y="561"/>
                  </a:lnTo>
                  <a:lnTo>
                    <a:pt x="349" y="563"/>
                  </a:lnTo>
                  <a:lnTo>
                    <a:pt x="347" y="565"/>
                  </a:lnTo>
                  <a:lnTo>
                    <a:pt x="347" y="568"/>
                  </a:lnTo>
                  <a:lnTo>
                    <a:pt x="345" y="570"/>
                  </a:lnTo>
                  <a:lnTo>
                    <a:pt x="345" y="572"/>
                  </a:lnTo>
                  <a:lnTo>
                    <a:pt x="345" y="575"/>
                  </a:lnTo>
                  <a:lnTo>
                    <a:pt x="345" y="577"/>
                  </a:lnTo>
                  <a:lnTo>
                    <a:pt x="345" y="579"/>
                  </a:lnTo>
                  <a:lnTo>
                    <a:pt x="345" y="582"/>
                  </a:lnTo>
                  <a:lnTo>
                    <a:pt x="345" y="584"/>
                  </a:lnTo>
                  <a:lnTo>
                    <a:pt x="345" y="586"/>
                  </a:lnTo>
                  <a:lnTo>
                    <a:pt x="347" y="589"/>
                  </a:lnTo>
                  <a:lnTo>
                    <a:pt x="347" y="591"/>
                  </a:lnTo>
                  <a:lnTo>
                    <a:pt x="349" y="593"/>
                  </a:lnTo>
                  <a:lnTo>
                    <a:pt x="351" y="593"/>
                  </a:lnTo>
                  <a:lnTo>
                    <a:pt x="351" y="595"/>
                  </a:lnTo>
                  <a:lnTo>
                    <a:pt x="353" y="595"/>
                  </a:lnTo>
                  <a:lnTo>
                    <a:pt x="353" y="598"/>
                  </a:lnTo>
                  <a:lnTo>
                    <a:pt x="356" y="598"/>
                  </a:lnTo>
                  <a:lnTo>
                    <a:pt x="356" y="600"/>
                  </a:lnTo>
                  <a:lnTo>
                    <a:pt x="356" y="603"/>
                  </a:lnTo>
                  <a:lnTo>
                    <a:pt x="356" y="605"/>
                  </a:lnTo>
                  <a:lnTo>
                    <a:pt x="356" y="607"/>
                  </a:lnTo>
                  <a:lnTo>
                    <a:pt x="356" y="609"/>
                  </a:lnTo>
                  <a:lnTo>
                    <a:pt x="356" y="612"/>
                  </a:lnTo>
                  <a:lnTo>
                    <a:pt x="356" y="614"/>
                  </a:lnTo>
                  <a:lnTo>
                    <a:pt x="353" y="614"/>
                  </a:lnTo>
                  <a:lnTo>
                    <a:pt x="353" y="617"/>
                  </a:lnTo>
                  <a:lnTo>
                    <a:pt x="353" y="619"/>
                  </a:lnTo>
                  <a:lnTo>
                    <a:pt x="353" y="621"/>
                  </a:lnTo>
                  <a:lnTo>
                    <a:pt x="351" y="621"/>
                  </a:lnTo>
                  <a:lnTo>
                    <a:pt x="351" y="623"/>
                  </a:lnTo>
                  <a:lnTo>
                    <a:pt x="351" y="626"/>
                  </a:lnTo>
                  <a:lnTo>
                    <a:pt x="351" y="628"/>
                  </a:lnTo>
                  <a:lnTo>
                    <a:pt x="351" y="630"/>
                  </a:lnTo>
                  <a:lnTo>
                    <a:pt x="351" y="640"/>
                  </a:lnTo>
                  <a:lnTo>
                    <a:pt x="347" y="640"/>
                  </a:lnTo>
                  <a:lnTo>
                    <a:pt x="345" y="640"/>
                  </a:lnTo>
                  <a:lnTo>
                    <a:pt x="343" y="640"/>
                  </a:lnTo>
                  <a:lnTo>
                    <a:pt x="340" y="640"/>
                  </a:lnTo>
                  <a:lnTo>
                    <a:pt x="338" y="640"/>
                  </a:lnTo>
                  <a:lnTo>
                    <a:pt x="338" y="637"/>
                  </a:lnTo>
                  <a:lnTo>
                    <a:pt x="336" y="637"/>
                  </a:lnTo>
                  <a:lnTo>
                    <a:pt x="336" y="635"/>
                  </a:lnTo>
                  <a:lnTo>
                    <a:pt x="336" y="633"/>
                  </a:lnTo>
                  <a:lnTo>
                    <a:pt x="336" y="630"/>
                  </a:lnTo>
                  <a:lnTo>
                    <a:pt x="334" y="630"/>
                  </a:lnTo>
                  <a:lnTo>
                    <a:pt x="332" y="630"/>
                  </a:lnTo>
                  <a:lnTo>
                    <a:pt x="332" y="633"/>
                  </a:lnTo>
                  <a:lnTo>
                    <a:pt x="330" y="633"/>
                  </a:lnTo>
                  <a:lnTo>
                    <a:pt x="330" y="635"/>
                  </a:lnTo>
                  <a:lnTo>
                    <a:pt x="327" y="637"/>
                  </a:lnTo>
                  <a:lnTo>
                    <a:pt x="325" y="637"/>
                  </a:lnTo>
                  <a:lnTo>
                    <a:pt x="325" y="640"/>
                  </a:lnTo>
                  <a:lnTo>
                    <a:pt x="323" y="640"/>
                  </a:lnTo>
                  <a:lnTo>
                    <a:pt x="321" y="640"/>
                  </a:lnTo>
                  <a:lnTo>
                    <a:pt x="319" y="640"/>
                  </a:lnTo>
                  <a:lnTo>
                    <a:pt x="316" y="640"/>
                  </a:lnTo>
                  <a:lnTo>
                    <a:pt x="315" y="640"/>
                  </a:lnTo>
                  <a:lnTo>
                    <a:pt x="312" y="640"/>
                  </a:lnTo>
                  <a:lnTo>
                    <a:pt x="310" y="640"/>
                  </a:lnTo>
                  <a:lnTo>
                    <a:pt x="308" y="642"/>
                  </a:lnTo>
                  <a:lnTo>
                    <a:pt x="306" y="642"/>
                  </a:lnTo>
                  <a:lnTo>
                    <a:pt x="304" y="642"/>
                  </a:lnTo>
                  <a:lnTo>
                    <a:pt x="304" y="644"/>
                  </a:lnTo>
                  <a:lnTo>
                    <a:pt x="301" y="644"/>
                  </a:lnTo>
                  <a:lnTo>
                    <a:pt x="299" y="647"/>
                  </a:lnTo>
                  <a:lnTo>
                    <a:pt x="297" y="649"/>
                  </a:lnTo>
                  <a:lnTo>
                    <a:pt x="295" y="649"/>
                  </a:lnTo>
                  <a:lnTo>
                    <a:pt x="295" y="651"/>
                  </a:lnTo>
                  <a:lnTo>
                    <a:pt x="293" y="651"/>
                  </a:lnTo>
                  <a:lnTo>
                    <a:pt x="291" y="653"/>
                  </a:lnTo>
                  <a:lnTo>
                    <a:pt x="288" y="656"/>
                  </a:lnTo>
                  <a:lnTo>
                    <a:pt x="286" y="658"/>
                  </a:lnTo>
                  <a:lnTo>
                    <a:pt x="284" y="658"/>
                  </a:lnTo>
                  <a:lnTo>
                    <a:pt x="282" y="661"/>
                  </a:lnTo>
                  <a:lnTo>
                    <a:pt x="280" y="661"/>
                  </a:lnTo>
                  <a:lnTo>
                    <a:pt x="280" y="663"/>
                  </a:lnTo>
                  <a:lnTo>
                    <a:pt x="278" y="663"/>
                  </a:lnTo>
                  <a:lnTo>
                    <a:pt x="275" y="663"/>
                  </a:lnTo>
                  <a:lnTo>
                    <a:pt x="273" y="663"/>
                  </a:lnTo>
                  <a:lnTo>
                    <a:pt x="271" y="663"/>
                  </a:lnTo>
                  <a:lnTo>
                    <a:pt x="271" y="665"/>
                  </a:lnTo>
                  <a:lnTo>
                    <a:pt x="269" y="665"/>
                  </a:lnTo>
                  <a:lnTo>
                    <a:pt x="267" y="665"/>
                  </a:lnTo>
                  <a:lnTo>
                    <a:pt x="264" y="665"/>
                  </a:lnTo>
                  <a:lnTo>
                    <a:pt x="264" y="663"/>
                  </a:lnTo>
                  <a:lnTo>
                    <a:pt x="263" y="663"/>
                  </a:lnTo>
                  <a:lnTo>
                    <a:pt x="260" y="663"/>
                  </a:lnTo>
                  <a:lnTo>
                    <a:pt x="258" y="663"/>
                  </a:lnTo>
                  <a:lnTo>
                    <a:pt x="256" y="663"/>
                  </a:lnTo>
                  <a:lnTo>
                    <a:pt x="256" y="661"/>
                  </a:lnTo>
                  <a:lnTo>
                    <a:pt x="254" y="661"/>
                  </a:lnTo>
                  <a:lnTo>
                    <a:pt x="252" y="661"/>
                  </a:lnTo>
                  <a:lnTo>
                    <a:pt x="252" y="658"/>
                  </a:lnTo>
                  <a:lnTo>
                    <a:pt x="252" y="656"/>
                  </a:lnTo>
                  <a:lnTo>
                    <a:pt x="249" y="656"/>
                  </a:lnTo>
                  <a:lnTo>
                    <a:pt x="249" y="653"/>
                  </a:lnTo>
                  <a:lnTo>
                    <a:pt x="247" y="653"/>
                  </a:lnTo>
                  <a:lnTo>
                    <a:pt x="247" y="651"/>
                  </a:lnTo>
                  <a:lnTo>
                    <a:pt x="245" y="651"/>
                  </a:lnTo>
                  <a:lnTo>
                    <a:pt x="243" y="651"/>
                  </a:lnTo>
                  <a:lnTo>
                    <a:pt x="241" y="651"/>
                  </a:lnTo>
                  <a:lnTo>
                    <a:pt x="241" y="653"/>
                  </a:lnTo>
                  <a:lnTo>
                    <a:pt x="239" y="653"/>
                  </a:lnTo>
                  <a:lnTo>
                    <a:pt x="239" y="656"/>
                  </a:lnTo>
                  <a:lnTo>
                    <a:pt x="236" y="656"/>
                  </a:lnTo>
                  <a:lnTo>
                    <a:pt x="236" y="658"/>
                  </a:lnTo>
                  <a:lnTo>
                    <a:pt x="236" y="661"/>
                  </a:lnTo>
                  <a:lnTo>
                    <a:pt x="236" y="663"/>
                  </a:lnTo>
                  <a:lnTo>
                    <a:pt x="236" y="665"/>
                  </a:lnTo>
                  <a:lnTo>
                    <a:pt x="239" y="665"/>
                  </a:lnTo>
                  <a:lnTo>
                    <a:pt x="239" y="667"/>
                  </a:lnTo>
                  <a:lnTo>
                    <a:pt x="239" y="670"/>
                  </a:lnTo>
                  <a:lnTo>
                    <a:pt x="241" y="670"/>
                  </a:lnTo>
                  <a:lnTo>
                    <a:pt x="241" y="672"/>
                  </a:lnTo>
                  <a:lnTo>
                    <a:pt x="241" y="674"/>
                  </a:lnTo>
                  <a:lnTo>
                    <a:pt x="243" y="674"/>
                  </a:lnTo>
                  <a:lnTo>
                    <a:pt x="241" y="677"/>
                  </a:lnTo>
                  <a:lnTo>
                    <a:pt x="241" y="679"/>
                  </a:lnTo>
                  <a:lnTo>
                    <a:pt x="239" y="679"/>
                  </a:lnTo>
                  <a:lnTo>
                    <a:pt x="236" y="679"/>
                  </a:lnTo>
                  <a:lnTo>
                    <a:pt x="234" y="679"/>
                  </a:lnTo>
                  <a:lnTo>
                    <a:pt x="234" y="677"/>
                  </a:lnTo>
                  <a:lnTo>
                    <a:pt x="232" y="677"/>
                  </a:lnTo>
                  <a:lnTo>
                    <a:pt x="232" y="674"/>
                  </a:lnTo>
                  <a:lnTo>
                    <a:pt x="230" y="674"/>
                  </a:lnTo>
                  <a:lnTo>
                    <a:pt x="230" y="672"/>
                  </a:lnTo>
                  <a:lnTo>
                    <a:pt x="230" y="670"/>
                  </a:lnTo>
                  <a:lnTo>
                    <a:pt x="228" y="670"/>
                  </a:lnTo>
                  <a:lnTo>
                    <a:pt x="226" y="670"/>
                  </a:lnTo>
                  <a:lnTo>
                    <a:pt x="223" y="667"/>
                  </a:lnTo>
                  <a:lnTo>
                    <a:pt x="221" y="667"/>
                  </a:lnTo>
                  <a:lnTo>
                    <a:pt x="219" y="667"/>
                  </a:lnTo>
                  <a:lnTo>
                    <a:pt x="219" y="665"/>
                  </a:lnTo>
                  <a:lnTo>
                    <a:pt x="217" y="665"/>
                  </a:lnTo>
                  <a:lnTo>
                    <a:pt x="215" y="665"/>
                  </a:lnTo>
                  <a:lnTo>
                    <a:pt x="212" y="665"/>
                  </a:lnTo>
                  <a:lnTo>
                    <a:pt x="212" y="663"/>
                  </a:lnTo>
                  <a:lnTo>
                    <a:pt x="210" y="663"/>
                  </a:lnTo>
                  <a:lnTo>
                    <a:pt x="208" y="663"/>
                  </a:lnTo>
                  <a:lnTo>
                    <a:pt x="208" y="665"/>
                  </a:lnTo>
                  <a:lnTo>
                    <a:pt x="206" y="665"/>
                  </a:lnTo>
                  <a:lnTo>
                    <a:pt x="204" y="667"/>
                  </a:lnTo>
                  <a:lnTo>
                    <a:pt x="202" y="667"/>
                  </a:lnTo>
                  <a:lnTo>
                    <a:pt x="202" y="665"/>
                  </a:lnTo>
                  <a:lnTo>
                    <a:pt x="202" y="663"/>
                  </a:lnTo>
                  <a:lnTo>
                    <a:pt x="202" y="661"/>
                  </a:lnTo>
                  <a:lnTo>
                    <a:pt x="202" y="658"/>
                  </a:lnTo>
                  <a:lnTo>
                    <a:pt x="199" y="656"/>
                  </a:lnTo>
                  <a:lnTo>
                    <a:pt x="198" y="656"/>
                  </a:lnTo>
                  <a:lnTo>
                    <a:pt x="195" y="658"/>
                  </a:lnTo>
                  <a:lnTo>
                    <a:pt x="193" y="658"/>
                  </a:lnTo>
                  <a:lnTo>
                    <a:pt x="191" y="658"/>
                  </a:lnTo>
                  <a:lnTo>
                    <a:pt x="188" y="658"/>
                  </a:lnTo>
                  <a:lnTo>
                    <a:pt x="187" y="658"/>
                  </a:lnTo>
                  <a:lnTo>
                    <a:pt x="184" y="661"/>
                  </a:lnTo>
                  <a:lnTo>
                    <a:pt x="182" y="663"/>
                  </a:lnTo>
                  <a:lnTo>
                    <a:pt x="180" y="663"/>
                  </a:lnTo>
                  <a:lnTo>
                    <a:pt x="178" y="663"/>
                  </a:lnTo>
                  <a:lnTo>
                    <a:pt x="176" y="663"/>
                  </a:lnTo>
                  <a:lnTo>
                    <a:pt x="174" y="661"/>
                  </a:lnTo>
                  <a:lnTo>
                    <a:pt x="174" y="658"/>
                  </a:lnTo>
                  <a:lnTo>
                    <a:pt x="171" y="658"/>
                  </a:lnTo>
                  <a:lnTo>
                    <a:pt x="171" y="656"/>
                  </a:lnTo>
                  <a:lnTo>
                    <a:pt x="171" y="653"/>
                  </a:lnTo>
                  <a:lnTo>
                    <a:pt x="169" y="653"/>
                  </a:lnTo>
                  <a:lnTo>
                    <a:pt x="169" y="651"/>
                  </a:lnTo>
                  <a:lnTo>
                    <a:pt x="167" y="651"/>
                  </a:lnTo>
                  <a:lnTo>
                    <a:pt x="167" y="649"/>
                  </a:lnTo>
                  <a:lnTo>
                    <a:pt x="165" y="649"/>
                  </a:lnTo>
                  <a:lnTo>
                    <a:pt x="163" y="647"/>
                  </a:lnTo>
                  <a:lnTo>
                    <a:pt x="160" y="647"/>
                  </a:lnTo>
                  <a:lnTo>
                    <a:pt x="160" y="644"/>
                  </a:lnTo>
                  <a:lnTo>
                    <a:pt x="158" y="642"/>
                  </a:lnTo>
                  <a:lnTo>
                    <a:pt x="156" y="642"/>
                  </a:lnTo>
                  <a:lnTo>
                    <a:pt x="156" y="640"/>
                  </a:lnTo>
                  <a:lnTo>
                    <a:pt x="154" y="637"/>
                  </a:lnTo>
                  <a:lnTo>
                    <a:pt x="154" y="635"/>
                  </a:lnTo>
                  <a:lnTo>
                    <a:pt x="154" y="633"/>
                  </a:lnTo>
                  <a:lnTo>
                    <a:pt x="154" y="630"/>
                  </a:lnTo>
                  <a:lnTo>
                    <a:pt x="152" y="630"/>
                  </a:lnTo>
                  <a:lnTo>
                    <a:pt x="150" y="628"/>
                  </a:lnTo>
                  <a:lnTo>
                    <a:pt x="147" y="628"/>
                  </a:lnTo>
                  <a:lnTo>
                    <a:pt x="145" y="630"/>
                  </a:lnTo>
                  <a:lnTo>
                    <a:pt x="143" y="633"/>
                  </a:lnTo>
                  <a:lnTo>
                    <a:pt x="143" y="635"/>
                  </a:lnTo>
                  <a:lnTo>
                    <a:pt x="141" y="635"/>
                  </a:lnTo>
                  <a:lnTo>
                    <a:pt x="141" y="637"/>
                  </a:lnTo>
                  <a:lnTo>
                    <a:pt x="139" y="635"/>
                  </a:lnTo>
                  <a:lnTo>
                    <a:pt x="137" y="635"/>
                  </a:lnTo>
                  <a:lnTo>
                    <a:pt x="134" y="633"/>
                  </a:lnTo>
                  <a:lnTo>
                    <a:pt x="132" y="633"/>
                  </a:lnTo>
                  <a:lnTo>
                    <a:pt x="132" y="630"/>
                  </a:lnTo>
                  <a:lnTo>
                    <a:pt x="130" y="628"/>
                  </a:lnTo>
                  <a:lnTo>
                    <a:pt x="128" y="628"/>
                  </a:lnTo>
                  <a:lnTo>
                    <a:pt x="126" y="628"/>
                  </a:lnTo>
                  <a:lnTo>
                    <a:pt x="123" y="630"/>
                  </a:lnTo>
                  <a:lnTo>
                    <a:pt x="122" y="633"/>
                  </a:lnTo>
                  <a:lnTo>
                    <a:pt x="119" y="635"/>
                  </a:lnTo>
                  <a:lnTo>
                    <a:pt x="117" y="637"/>
                  </a:lnTo>
                  <a:lnTo>
                    <a:pt x="117" y="640"/>
                  </a:lnTo>
                  <a:lnTo>
                    <a:pt x="115" y="640"/>
                  </a:lnTo>
                  <a:lnTo>
                    <a:pt x="115" y="642"/>
                  </a:lnTo>
                  <a:lnTo>
                    <a:pt x="113" y="644"/>
                  </a:lnTo>
                  <a:lnTo>
                    <a:pt x="113" y="647"/>
                  </a:lnTo>
                  <a:lnTo>
                    <a:pt x="113" y="649"/>
                  </a:lnTo>
                  <a:lnTo>
                    <a:pt x="111" y="651"/>
                  </a:lnTo>
                  <a:lnTo>
                    <a:pt x="111" y="653"/>
                  </a:lnTo>
                  <a:lnTo>
                    <a:pt x="111" y="656"/>
                  </a:lnTo>
                  <a:lnTo>
                    <a:pt x="111" y="658"/>
                  </a:lnTo>
                  <a:lnTo>
                    <a:pt x="111" y="661"/>
                  </a:lnTo>
                  <a:lnTo>
                    <a:pt x="111" y="663"/>
                  </a:lnTo>
                  <a:lnTo>
                    <a:pt x="108" y="663"/>
                  </a:lnTo>
                  <a:lnTo>
                    <a:pt x="106" y="663"/>
                  </a:lnTo>
                  <a:lnTo>
                    <a:pt x="104" y="663"/>
                  </a:lnTo>
                  <a:lnTo>
                    <a:pt x="102" y="661"/>
                  </a:lnTo>
                  <a:lnTo>
                    <a:pt x="100" y="661"/>
                  </a:lnTo>
                  <a:lnTo>
                    <a:pt x="100" y="658"/>
                  </a:lnTo>
                  <a:lnTo>
                    <a:pt x="98" y="656"/>
                  </a:lnTo>
                  <a:lnTo>
                    <a:pt x="95" y="656"/>
                  </a:lnTo>
                  <a:lnTo>
                    <a:pt x="93" y="653"/>
                  </a:lnTo>
                  <a:lnTo>
                    <a:pt x="91" y="653"/>
                  </a:lnTo>
                  <a:lnTo>
                    <a:pt x="89" y="651"/>
                  </a:lnTo>
                  <a:lnTo>
                    <a:pt x="87" y="651"/>
                  </a:lnTo>
                  <a:lnTo>
                    <a:pt x="87" y="649"/>
                  </a:lnTo>
                  <a:lnTo>
                    <a:pt x="85" y="649"/>
                  </a:lnTo>
                  <a:lnTo>
                    <a:pt x="82" y="649"/>
                  </a:lnTo>
                  <a:lnTo>
                    <a:pt x="82" y="647"/>
                  </a:lnTo>
                  <a:lnTo>
                    <a:pt x="80" y="647"/>
                  </a:lnTo>
                  <a:lnTo>
                    <a:pt x="78" y="644"/>
                  </a:lnTo>
                  <a:lnTo>
                    <a:pt x="76" y="644"/>
                  </a:lnTo>
                  <a:lnTo>
                    <a:pt x="74" y="644"/>
                  </a:lnTo>
                  <a:lnTo>
                    <a:pt x="71" y="644"/>
                  </a:lnTo>
                  <a:lnTo>
                    <a:pt x="71" y="642"/>
                  </a:lnTo>
                  <a:lnTo>
                    <a:pt x="69" y="642"/>
                  </a:lnTo>
                  <a:lnTo>
                    <a:pt x="67" y="640"/>
                  </a:lnTo>
                  <a:lnTo>
                    <a:pt x="65" y="640"/>
                  </a:lnTo>
                  <a:lnTo>
                    <a:pt x="65" y="637"/>
                  </a:lnTo>
                  <a:lnTo>
                    <a:pt x="63" y="637"/>
                  </a:lnTo>
                  <a:lnTo>
                    <a:pt x="61" y="637"/>
                  </a:lnTo>
                  <a:lnTo>
                    <a:pt x="59" y="635"/>
                  </a:lnTo>
                  <a:lnTo>
                    <a:pt x="56" y="635"/>
                  </a:lnTo>
                  <a:lnTo>
                    <a:pt x="56" y="633"/>
                  </a:lnTo>
                  <a:lnTo>
                    <a:pt x="54" y="633"/>
                  </a:lnTo>
                  <a:lnTo>
                    <a:pt x="52" y="633"/>
                  </a:lnTo>
                  <a:lnTo>
                    <a:pt x="50" y="633"/>
                  </a:lnTo>
                  <a:lnTo>
                    <a:pt x="48" y="633"/>
                  </a:lnTo>
                  <a:lnTo>
                    <a:pt x="46" y="633"/>
                  </a:lnTo>
                  <a:lnTo>
                    <a:pt x="43" y="633"/>
                  </a:lnTo>
                  <a:lnTo>
                    <a:pt x="41" y="633"/>
                  </a:lnTo>
                  <a:lnTo>
                    <a:pt x="39" y="630"/>
                  </a:lnTo>
                  <a:lnTo>
                    <a:pt x="39" y="628"/>
                  </a:lnTo>
                  <a:lnTo>
                    <a:pt x="41" y="626"/>
                  </a:lnTo>
                  <a:lnTo>
                    <a:pt x="41" y="623"/>
                  </a:lnTo>
                  <a:lnTo>
                    <a:pt x="41" y="621"/>
                  </a:lnTo>
                  <a:lnTo>
                    <a:pt x="43" y="619"/>
                  </a:lnTo>
                  <a:lnTo>
                    <a:pt x="43" y="617"/>
                  </a:lnTo>
                  <a:lnTo>
                    <a:pt x="43" y="614"/>
                  </a:lnTo>
                  <a:lnTo>
                    <a:pt x="46" y="614"/>
                  </a:lnTo>
                  <a:lnTo>
                    <a:pt x="46" y="612"/>
                  </a:lnTo>
                  <a:lnTo>
                    <a:pt x="48" y="609"/>
                  </a:lnTo>
                  <a:lnTo>
                    <a:pt x="48" y="607"/>
                  </a:lnTo>
                  <a:lnTo>
                    <a:pt x="50" y="605"/>
                  </a:lnTo>
                  <a:lnTo>
                    <a:pt x="50" y="603"/>
                  </a:lnTo>
                  <a:lnTo>
                    <a:pt x="50" y="600"/>
                  </a:lnTo>
                  <a:lnTo>
                    <a:pt x="48" y="600"/>
                  </a:lnTo>
                  <a:lnTo>
                    <a:pt x="48" y="598"/>
                  </a:lnTo>
                  <a:lnTo>
                    <a:pt x="46" y="598"/>
                  </a:lnTo>
                  <a:lnTo>
                    <a:pt x="43" y="598"/>
                  </a:lnTo>
                  <a:lnTo>
                    <a:pt x="41" y="598"/>
                  </a:lnTo>
                  <a:lnTo>
                    <a:pt x="39" y="598"/>
                  </a:lnTo>
                  <a:lnTo>
                    <a:pt x="37" y="598"/>
                  </a:lnTo>
                  <a:lnTo>
                    <a:pt x="35" y="598"/>
                  </a:lnTo>
                  <a:lnTo>
                    <a:pt x="33" y="600"/>
                  </a:lnTo>
                  <a:lnTo>
                    <a:pt x="30" y="600"/>
                  </a:lnTo>
                  <a:lnTo>
                    <a:pt x="30" y="603"/>
                  </a:lnTo>
                  <a:lnTo>
                    <a:pt x="28" y="605"/>
                  </a:lnTo>
                  <a:lnTo>
                    <a:pt x="26" y="605"/>
                  </a:lnTo>
                  <a:lnTo>
                    <a:pt x="26" y="607"/>
                  </a:lnTo>
                  <a:lnTo>
                    <a:pt x="24" y="609"/>
                  </a:lnTo>
                  <a:lnTo>
                    <a:pt x="24" y="612"/>
                  </a:lnTo>
                  <a:lnTo>
                    <a:pt x="22" y="612"/>
                  </a:lnTo>
                  <a:lnTo>
                    <a:pt x="22" y="614"/>
                  </a:lnTo>
                  <a:lnTo>
                    <a:pt x="22" y="617"/>
                  </a:lnTo>
                  <a:lnTo>
                    <a:pt x="19" y="617"/>
                  </a:lnTo>
                  <a:lnTo>
                    <a:pt x="19" y="619"/>
                  </a:lnTo>
                  <a:lnTo>
                    <a:pt x="17" y="621"/>
                  </a:lnTo>
                  <a:lnTo>
                    <a:pt x="17" y="623"/>
                  </a:lnTo>
                  <a:lnTo>
                    <a:pt x="17" y="626"/>
                  </a:lnTo>
                  <a:lnTo>
                    <a:pt x="15" y="628"/>
                  </a:lnTo>
                  <a:lnTo>
                    <a:pt x="15" y="630"/>
                  </a:lnTo>
                  <a:lnTo>
                    <a:pt x="15" y="633"/>
                  </a:lnTo>
                  <a:lnTo>
                    <a:pt x="15" y="635"/>
                  </a:lnTo>
                  <a:lnTo>
                    <a:pt x="15" y="637"/>
                  </a:lnTo>
                  <a:lnTo>
                    <a:pt x="15" y="640"/>
                  </a:lnTo>
                  <a:lnTo>
                    <a:pt x="13" y="640"/>
                  </a:lnTo>
                  <a:lnTo>
                    <a:pt x="13" y="642"/>
                  </a:lnTo>
                  <a:lnTo>
                    <a:pt x="13" y="649"/>
                  </a:lnTo>
                  <a:lnTo>
                    <a:pt x="13" y="653"/>
                  </a:lnTo>
                  <a:lnTo>
                    <a:pt x="11" y="658"/>
                  </a:lnTo>
                  <a:lnTo>
                    <a:pt x="11" y="661"/>
                  </a:lnTo>
                  <a:lnTo>
                    <a:pt x="11" y="658"/>
                  </a:lnTo>
                  <a:lnTo>
                    <a:pt x="11" y="656"/>
                  </a:lnTo>
                  <a:lnTo>
                    <a:pt x="11" y="653"/>
                  </a:lnTo>
                  <a:lnTo>
                    <a:pt x="11" y="651"/>
                  </a:lnTo>
                  <a:lnTo>
                    <a:pt x="11" y="649"/>
                  </a:lnTo>
                  <a:lnTo>
                    <a:pt x="11" y="647"/>
                  </a:lnTo>
                  <a:lnTo>
                    <a:pt x="11" y="644"/>
                  </a:lnTo>
                  <a:lnTo>
                    <a:pt x="11" y="642"/>
                  </a:lnTo>
                  <a:lnTo>
                    <a:pt x="9" y="640"/>
                  </a:lnTo>
                  <a:lnTo>
                    <a:pt x="9" y="637"/>
                  </a:lnTo>
                  <a:lnTo>
                    <a:pt x="9" y="635"/>
                  </a:lnTo>
                  <a:lnTo>
                    <a:pt x="9" y="633"/>
                  </a:lnTo>
                  <a:lnTo>
                    <a:pt x="9" y="630"/>
                  </a:lnTo>
                  <a:lnTo>
                    <a:pt x="6" y="628"/>
                  </a:lnTo>
                  <a:lnTo>
                    <a:pt x="6" y="626"/>
                  </a:lnTo>
                  <a:lnTo>
                    <a:pt x="6" y="623"/>
                  </a:lnTo>
                  <a:lnTo>
                    <a:pt x="6" y="621"/>
                  </a:lnTo>
                  <a:lnTo>
                    <a:pt x="6" y="619"/>
                  </a:lnTo>
                  <a:lnTo>
                    <a:pt x="6" y="617"/>
                  </a:lnTo>
                  <a:lnTo>
                    <a:pt x="6" y="614"/>
                  </a:lnTo>
                  <a:lnTo>
                    <a:pt x="6" y="612"/>
                  </a:lnTo>
                  <a:lnTo>
                    <a:pt x="6" y="609"/>
                  </a:lnTo>
                  <a:lnTo>
                    <a:pt x="5" y="607"/>
                  </a:lnTo>
                  <a:lnTo>
                    <a:pt x="5" y="605"/>
                  </a:lnTo>
                  <a:lnTo>
                    <a:pt x="5" y="603"/>
                  </a:lnTo>
                  <a:lnTo>
                    <a:pt x="5" y="600"/>
                  </a:lnTo>
                  <a:lnTo>
                    <a:pt x="6" y="600"/>
                  </a:lnTo>
                  <a:lnTo>
                    <a:pt x="5" y="598"/>
                  </a:lnTo>
                  <a:lnTo>
                    <a:pt x="5" y="595"/>
                  </a:lnTo>
                  <a:lnTo>
                    <a:pt x="5" y="593"/>
                  </a:lnTo>
                  <a:lnTo>
                    <a:pt x="5" y="591"/>
                  </a:lnTo>
                  <a:lnTo>
                    <a:pt x="5" y="589"/>
                  </a:lnTo>
                  <a:lnTo>
                    <a:pt x="5" y="586"/>
                  </a:lnTo>
                  <a:lnTo>
                    <a:pt x="5" y="584"/>
                  </a:lnTo>
                  <a:lnTo>
                    <a:pt x="5" y="582"/>
                  </a:lnTo>
                  <a:lnTo>
                    <a:pt x="5" y="579"/>
                  </a:lnTo>
                  <a:lnTo>
                    <a:pt x="5" y="577"/>
                  </a:lnTo>
                  <a:lnTo>
                    <a:pt x="5" y="575"/>
                  </a:lnTo>
                  <a:lnTo>
                    <a:pt x="5" y="572"/>
                  </a:lnTo>
                  <a:lnTo>
                    <a:pt x="5" y="570"/>
                  </a:lnTo>
                  <a:lnTo>
                    <a:pt x="5" y="568"/>
                  </a:lnTo>
                  <a:lnTo>
                    <a:pt x="5" y="565"/>
                  </a:lnTo>
                  <a:lnTo>
                    <a:pt x="5" y="563"/>
                  </a:lnTo>
                  <a:lnTo>
                    <a:pt x="5" y="561"/>
                  </a:lnTo>
                  <a:lnTo>
                    <a:pt x="2" y="559"/>
                  </a:lnTo>
                  <a:lnTo>
                    <a:pt x="2" y="556"/>
                  </a:lnTo>
                  <a:lnTo>
                    <a:pt x="2" y="554"/>
                  </a:lnTo>
                  <a:lnTo>
                    <a:pt x="2" y="551"/>
                  </a:lnTo>
                  <a:lnTo>
                    <a:pt x="0" y="549"/>
                  </a:lnTo>
                  <a:lnTo>
                    <a:pt x="0" y="547"/>
                  </a:lnTo>
                  <a:lnTo>
                    <a:pt x="0" y="545"/>
                  </a:lnTo>
                  <a:lnTo>
                    <a:pt x="0" y="542"/>
                  </a:lnTo>
                  <a:lnTo>
                    <a:pt x="0" y="540"/>
                  </a:lnTo>
                  <a:lnTo>
                    <a:pt x="0" y="538"/>
                  </a:lnTo>
                  <a:lnTo>
                    <a:pt x="0" y="535"/>
                  </a:lnTo>
                  <a:lnTo>
                    <a:pt x="2" y="535"/>
                  </a:lnTo>
                  <a:lnTo>
                    <a:pt x="2" y="533"/>
                  </a:lnTo>
                  <a:lnTo>
                    <a:pt x="2" y="531"/>
                  </a:lnTo>
                  <a:lnTo>
                    <a:pt x="2" y="528"/>
                  </a:lnTo>
                  <a:lnTo>
                    <a:pt x="2" y="526"/>
                  </a:lnTo>
                  <a:lnTo>
                    <a:pt x="2" y="524"/>
                  </a:lnTo>
                  <a:lnTo>
                    <a:pt x="2" y="521"/>
                  </a:lnTo>
                  <a:lnTo>
                    <a:pt x="2" y="519"/>
                  </a:lnTo>
                  <a:lnTo>
                    <a:pt x="2" y="517"/>
                  </a:lnTo>
                  <a:lnTo>
                    <a:pt x="5" y="517"/>
                  </a:lnTo>
                  <a:lnTo>
                    <a:pt x="5" y="515"/>
                  </a:lnTo>
                  <a:lnTo>
                    <a:pt x="5" y="512"/>
                  </a:lnTo>
                  <a:lnTo>
                    <a:pt x="5" y="510"/>
                  </a:lnTo>
                  <a:lnTo>
                    <a:pt x="5" y="507"/>
                  </a:lnTo>
                  <a:lnTo>
                    <a:pt x="6" y="505"/>
                  </a:lnTo>
                  <a:lnTo>
                    <a:pt x="6" y="503"/>
                  </a:lnTo>
                  <a:lnTo>
                    <a:pt x="6" y="501"/>
                  </a:lnTo>
                  <a:lnTo>
                    <a:pt x="6" y="498"/>
                  </a:lnTo>
                  <a:lnTo>
                    <a:pt x="9" y="496"/>
                  </a:lnTo>
                  <a:lnTo>
                    <a:pt x="9" y="493"/>
                  </a:lnTo>
                  <a:lnTo>
                    <a:pt x="11" y="491"/>
                  </a:lnTo>
                  <a:lnTo>
                    <a:pt x="11" y="489"/>
                  </a:lnTo>
                  <a:lnTo>
                    <a:pt x="11" y="487"/>
                  </a:lnTo>
                  <a:lnTo>
                    <a:pt x="11" y="484"/>
                  </a:lnTo>
                  <a:lnTo>
                    <a:pt x="11" y="482"/>
                  </a:lnTo>
                  <a:lnTo>
                    <a:pt x="11" y="480"/>
                  </a:lnTo>
                  <a:lnTo>
                    <a:pt x="11" y="477"/>
                  </a:lnTo>
                  <a:lnTo>
                    <a:pt x="13" y="477"/>
                  </a:lnTo>
                  <a:lnTo>
                    <a:pt x="13" y="475"/>
                  </a:lnTo>
                  <a:lnTo>
                    <a:pt x="13" y="473"/>
                  </a:lnTo>
                  <a:lnTo>
                    <a:pt x="13" y="470"/>
                  </a:lnTo>
                  <a:lnTo>
                    <a:pt x="13" y="468"/>
                  </a:lnTo>
                  <a:lnTo>
                    <a:pt x="13" y="466"/>
                  </a:lnTo>
                  <a:lnTo>
                    <a:pt x="13" y="463"/>
                  </a:lnTo>
                  <a:lnTo>
                    <a:pt x="13" y="461"/>
                  </a:lnTo>
                  <a:lnTo>
                    <a:pt x="13" y="459"/>
                  </a:lnTo>
                  <a:lnTo>
                    <a:pt x="15" y="459"/>
                  </a:lnTo>
                  <a:lnTo>
                    <a:pt x="15" y="457"/>
                  </a:lnTo>
                  <a:lnTo>
                    <a:pt x="15" y="454"/>
                  </a:lnTo>
                  <a:lnTo>
                    <a:pt x="17" y="452"/>
                  </a:lnTo>
                  <a:lnTo>
                    <a:pt x="17" y="449"/>
                  </a:lnTo>
                  <a:lnTo>
                    <a:pt x="19" y="448"/>
                  </a:lnTo>
                  <a:lnTo>
                    <a:pt x="19" y="445"/>
                  </a:lnTo>
                  <a:lnTo>
                    <a:pt x="22" y="443"/>
                  </a:lnTo>
                  <a:lnTo>
                    <a:pt x="22" y="440"/>
                  </a:lnTo>
                  <a:lnTo>
                    <a:pt x="24" y="438"/>
                  </a:lnTo>
                  <a:lnTo>
                    <a:pt x="24" y="436"/>
                  </a:lnTo>
                  <a:lnTo>
                    <a:pt x="26" y="436"/>
                  </a:lnTo>
                  <a:lnTo>
                    <a:pt x="26" y="433"/>
                  </a:lnTo>
                  <a:lnTo>
                    <a:pt x="26" y="431"/>
                  </a:lnTo>
                  <a:lnTo>
                    <a:pt x="28" y="429"/>
                  </a:lnTo>
                  <a:lnTo>
                    <a:pt x="28" y="426"/>
                  </a:lnTo>
                  <a:lnTo>
                    <a:pt x="30" y="424"/>
                  </a:lnTo>
                  <a:lnTo>
                    <a:pt x="30" y="422"/>
                  </a:lnTo>
                  <a:lnTo>
                    <a:pt x="30" y="419"/>
                  </a:lnTo>
                  <a:lnTo>
                    <a:pt x="30" y="417"/>
                  </a:lnTo>
                  <a:lnTo>
                    <a:pt x="33" y="417"/>
                  </a:lnTo>
                  <a:lnTo>
                    <a:pt x="33" y="415"/>
                  </a:lnTo>
                  <a:lnTo>
                    <a:pt x="35" y="415"/>
                  </a:lnTo>
                  <a:lnTo>
                    <a:pt x="35" y="413"/>
                  </a:lnTo>
                  <a:lnTo>
                    <a:pt x="37" y="410"/>
                  </a:lnTo>
                  <a:lnTo>
                    <a:pt x="37" y="408"/>
                  </a:lnTo>
                  <a:lnTo>
                    <a:pt x="39" y="408"/>
                  </a:lnTo>
                  <a:lnTo>
                    <a:pt x="39" y="405"/>
                  </a:lnTo>
                  <a:lnTo>
                    <a:pt x="39" y="403"/>
                  </a:lnTo>
                  <a:lnTo>
                    <a:pt x="41" y="403"/>
                  </a:lnTo>
                  <a:lnTo>
                    <a:pt x="41" y="401"/>
                  </a:lnTo>
                  <a:lnTo>
                    <a:pt x="43" y="399"/>
                  </a:lnTo>
                  <a:lnTo>
                    <a:pt x="43" y="396"/>
                  </a:lnTo>
                  <a:lnTo>
                    <a:pt x="46" y="391"/>
                  </a:lnTo>
                  <a:lnTo>
                    <a:pt x="50" y="378"/>
                  </a:lnTo>
                  <a:lnTo>
                    <a:pt x="50" y="376"/>
                  </a:lnTo>
                  <a:lnTo>
                    <a:pt x="50" y="373"/>
                  </a:lnTo>
                  <a:lnTo>
                    <a:pt x="50" y="371"/>
                  </a:lnTo>
                  <a:lnTo>
                    <a:pt x="52" y="368"/>
                  </a:lnTo>
                  <a:lnTo>
                    <a:pt x="52" y="366"/>
                  </a:lnTo>
                  <a:lnTo>
                    <a:pt x="52" y="364"/>
                  </a:lnTo>
                  <a:lnTo>
                    <a:pt x="52" y="361"/>
                  </a:lnTo>
                  <a:lnTo>
                    <a:pt x="54" y="359"/>
                  </a:lnTo>
                  <a:lnTo>
                    <a:pt x="54" y="357"/>
                  </a:lnTo>
                  <a:lnTo>
                    <a:pt x="54" y="355"/>
                  </a:lnTo>
                  <a:lnTo>
                    <a:pt x="54" y="352"/>
                  </a:lnTo>
                  <a:lnTo>
                    <a:pt x="56" y="350"/>
                  </a:lnTo>
                  <a:lnTo>
                    <a:pt x="56" y="347"/>
                  </a:lnTo>
                  <a:lnTo>
                    <a:pt x="56" y="346"/>
                  </a:lnTo>
                  <a:lnTo>
                    <a:pt x="59" y="346"/>
                  </a:lnTo>
                  <a:lnTo>
                    <a:pt x="59" y="343"/>
                  </a:lnTo>
                  <a:lnTo>
                    <a:pt x="61" y="341"/>
                  </a:lnTo>
                  <a:lnTo>
                    <a:pt x="61" y="338"/>
                  </a:lnTo>
                  <a:lnTo>
                    <a:pt x="63" y="338"/>
                  </a:lnTo>
                  <a:lnTo>
                    <a:pt x="63" y="336"/>
                  </a:lnTo>
                  <a:lnTo>
                    <a:pt x="65" y="336"/>
                  </a:lnTo>
                  <a:lnTo>
                    <a:pt x="65" y="334"/>
                  </a:lnTo>
                  <a:lnTo>
                    <a:pt x="67" y="334"/>
                  </a:lnTo>
                  <a:lnTo>
                    <a:pt x="67" y="332"/>
                  </a:lnTo>
                  <a:lnTo>
                    <a:pt x="67" y="329"/>
                  </a:lnTo>
                  <a:lnTo>
                    <a:pt x="69" y="329"/>
                  </a:lnTo>
                  <a:lnTo>
                    <a:pt x="69" y="327"/>
                  </a:lnTo>
                  <a:lnTo>
                    <a:pt x="71" y="327"/>
                  </a:lnTo>
                  <a:lnTo>
                    <a:pt x="71" y="324"/>
                  </a:lnTo>
                  <a:lnTo>
                    <a:pt x="74" y="324"/>
                  </a:lnTo>
                  <a:lnTo>
                    <a:pt x="74" y="322"/>
                  </a:lnTo>
                  <a:lnTo>
                    <a:pt x="76" y="322"/>
                  </a:lnTo>
                  <a:lnTo>
                    <a:pt x="76" y="320"/>
                  </a:lnTo>
                  <a:lnTo>
                    <a:pt x="78" y="320"/>
                  </a:lnTo>
                  <a:lnTo>
                    <a:pt x="78" y="318"/>
                  </a:lnTo>
                  <a:lnTo>
                    <a:pt x="80" y="318"/>
                  </a:lnTo>
                  <a:lnTo>
                    <a:pt x="82" y="315"/>
                  </a:lnTo>
                  <a:lnTo>
                    <a:pt x="85" y="313"/>
                  </a:lnTo>
                  <a:lnTo>
                    <a:pt x="87" y="313"/>
                  </a:lnTo>
                  <a:lnTo>
                    <a:pt x="87" y="311"/>
                  </a:lnTo>
                  <a:lnTo>
                    <a:pt x="89" y="311"/>
                  </a:lnTo>
                  <a:lnTo>
                    <a:pt x="89" y="308"/>
                  </a:lnTo>
                  <a:lnTo>
                    <a:pt x="91" y="308"/>
                  </a:lnTo>
                  <a:lnTo>
                    <a:pt x="91" y="306"/>
                  </a:lnTo>
                  <a:lnTo>
                    <a:pt x="93" y="303"/>
                  </a:lnTo>
                  <a:lnTo>
                    <a:pt x="95" y="303"/>
                  </a:lnTo>
                  <a:lnTo>
                    <a:pt x="95" y="301"/>
                  </a:lnTo>
                  <a:lnTo>
                    <a:pt x="98" y="299"/>
                  </a:lnTo>
                  <a:lnTo>
                    <a:pt x="98" y="297"/>
                  </a:lnTo>
                  <a:lnTo>
                    <a:pt x="100" y="294"/>
                  </a:lnTo>
                  <a:lnTo>
                    <a:pt x="100" y="292"/>
                  </a:lnTo>
                  <a:lnTo>
                    <a:pt x="102" y="289"/>
                  </a:lnTo>
                  <a:lnTo>
                    <a:pt x="102" y="288"/>
                  </a:lnTo>
                  <a:lnTo>
                    <a:pt x="104" y="288"/>
                  </a:lnTo>
                  <a:lnTo>
                    <a:pt x="104" y="285"/>
                  </a:lnTo>
                  <a:lnTo>
                    <a:pt x="106" y="283"/>
                  </a:lnTo>
                  <a:lnTo>
                    <a:pt x="106" y="280"/>
                  </a:lnTo>
                  <a:lnTo>
                    <a:pt x="108" y="280"/>
                  </a:lnTo>
                  <a:lnTo>
                    <a:pt x="108" y="278"/>
                  </a:lnTo>
                  <a:lnTo>
                    <a:pt x="108" y="276"/>
                  </a:lnTo>
                  <a:lnTo>
                    <a:pt x="111" y="276"/>
                  </a:lnTo>
                  <a:lnTo>
                    <a:pt x="111" y="274"/>
                  </a:lnTo>
                  <a:lnTo>
                    <a:pt x="111" y="271"/>
                  </a:lnTo>
                  <a:lnTo>
                    <a:pt x="113" y="271"/>
                  </a:lnTo>
                  <a:lnTo>
                    <a:pt x="113" y="269"/>
                  </a:lnTo>
                  <a:lnTo>
                    <a:pt x="113" y="266"/>
                  </a:lnTo>
                  <a:lnTo>
                    <a:pt x="113" y="264"/>
                  </a:lnTo>
                  <a:lnTo>
                    <a:pt x="115" y="264"/>
                  </a:lnTo>
                  <a:lnTo>
                    <a:pt x="115" y="262"/>
                  </a:lnTo>
                  <a:lnTo>
                    <a:pt x="115" y="260"/>
                  </a:lnTo>
                  <a:lnTo>
                    <a:pt x="115" y="257"/>
                  </a:lnTo>
                  <a:lnTo>
                    <a:pt x="117" y="257"/>
                  </a:lnTo>
                  <a:lnTo>
                    <a:pt x="117" y="255"/>
                  </a:lnTo>
                  <a:lnTo>
                    <a:pt x="117" y="253"/>
                  </a:lnTo>
                  <a:lnTo>
                    <a:pt x="119" y="250"/>
                  </a:lnTo>
                  <a:lnTo>
                    <a:pt x="119" y="248"/>
                  </a:lnTo>
                  <a:lnTo>
                    <a:pt x="119" y="246"/>
                  </a:lnTo>
                  <a:lnTo>
                    <a:pt x="119" y="244"/>
                  </a:lnTo>
                  <a:lnTo>
                    <a:pt x="122" y="241"/>
                  </a:lnTo>
                  <a:lnTo>
                    <a:pt x="122" y="239"/>
                  </a:lnTo>
                  <a:lnTo>
                    <a:pt x="122" y="236"/>
                  </a:lnTo>
                  <a:lnTo>
                    <a:pt x="122" y="234"/>
                  </a:lnTo>
                  <a:lnTo>
                    <a:pt x="122" y="232"/>
                  </a:lnTo>
                  <a:lnTo>
                    <a:pt x="123" y="230"/>
                  </a:lnTo>
                  <a:lnTo>
                    <a:pt x="123" y="227"/>
                  </a:lnTo>
                  <a:lnTo>
                    <a:pt x="123" y="225"/>
                  </a:lnTo>
                  <a:lnTo>
                    <a:pt x="123" y="222"/>
                  </a:lnTo>
                  <a:lnTo>
                    <a:pt x="122" y="220"/>
                  </a:lnTo>
                  <a:lnTo>
                    <a:pt x="122" y="218"/>
                  </a:lnTo>
                  <a:lnTo>
                    <a:pt x="122" y="216"/>
                  </a:lnTo>
                  <a:lnTo>
                    <a:pt x="119" y="216"/>
                  </a:lnTo>
                  <a:lnTo>
                    <a:pt x="119" y="213"/>
                  </a:lnTo>
                  <a:lnTo>
                    <a:pt x="117" y="211"/>
                  </a:lnTo>
                  <a:lnTo>
                    <a:pt x="115" y="209"/>
                  </a:lnTo>
                  <a:lnTo>
                    <a:pt x="115" y="206"/>
                  </a:lnTo>
                  <a:lnTo>
                    <a:pt x="113" y="206"/>
                  </a:lnTo>
                  <a:lnTo>
                    <a:pt x="113" y="204"/>
                  </a:lnTo>
                  <a:lnTo>
                    <a:pt x="113" y="202"/>
                  </a:lnTo>
                  <a:lnTo>
                    <a:pt x="113" y="199"/>
                  </a:lnTo>
                  <a:lnTo>
                    <a:pt x="113" y="197"/>
                  </a:lnTo>
                  <a:lnTo>
                    <a:pt x="111" y="197"/>
                  </a:lnTo>
                  <a:lnTo>
                    <a:pt x="111" y="195"/>
                  </a:lnTo>
                  <a:lnTo>
                    <a:pt x="111" y="192"/>
                  </a:lnTo>
                  <a:lnTo>
                    <a:pt x="113" y="192"/>
                  </a:lnTo>
                  <a:lnTo>
                    <a:pt x="113" y="190"/>
                  </a:lnTo>
                  <a:lnTo>
                    <a:pt x="113" y="188"/>
                  </a:lnTo>
                  <a:lnTo>
                    <a:pt x="115" y="186"/>
                  </a:lnTo>
                  <a:lnTo>
                    <a:pt x="115" y="183"/>
                  </a:lnTo>
                  <a:lnTo>
                    <a:pt x="115" y="181"/>
                  </a:lnTo>
                  <a:lnTo>
                    <a:pt x="117" y="178"/>
                  </a:lnTo>
                  <a:lnTo>
                    <a:pt x="117" y="176"/>
                  </a:lnTo>
                  <a:lnTo>
                    <a:pt x="117" y="174"/>
                  </a:lnTo>
                  <a:lnTo>
                    <a:pt x="119" y="174"/>
                  </a:lnTo>
                  <a:lnTo>
                    <a:pt x="119" y="172"/>
                  </a:lnTo>
                  <a:lnTo>
                    <a:pt x="119" y="169"/>
                  </a:lnTo>
                  <a:lnTo>
                    <a:pt x="122" y="167"/>
                  </a:lnTo>
                  <a:lnTo>
                    <a:pt x="122" y="164"/>
                  </a:lnTo>
                  <a:lnTo>
                    <a:pt x="122" y="162"/>
                  </a:lnTo>
                  <a:lnTo>
                    <a:pt x="122" y="160"/>
                  </a:lnTo>
                  <a:lnTo>
                    <a:pt x="122" y="158"/>
                  </a:lnTo>
                  <a:lnTo>
                    <a:pt x="122" y="155"/>
                  </a:lnTo>
                  <a:lnTo>
                    <a:pt x="123" y="153"/>
                  </a:lnTo>
                  <a:lnTo>
                    <a:pt x="123" y="151"/>
                  </a:lnTo>
                  <a:lnTo>
                    <a:pt x="123" y="148"/>
                  </a:lnTo>
                  <a:lnTo>
                    <a:pt x="126" y="148"/>
                  </a:lnTo>
                  <a:lnTo>
                    <a:pt x="126" y="146"/>
                  </a:lnTo>
                  <a:lnTo>
                    <a:pt x="128" y="144"/>
                  </a:lnTo>
                  <a:lnTo>
                    <a:pt x="130" y="141"/>
                  </a:lnTo>
                  <a:lnTo>
                    <a:pt x="132" y="141"/>
                  </a:lnTo>
                  <a:lnTo>
                    <a:pt x="132" y="139"/>
                  </a:lnTo>
                  <a:lnTo>
                    <a:pt x="134" y="139"/>
                  </a:lnTo>
                  <a:lnTo>
                    <a:pt x="137" y="139"/>
                  </a:lnTo>
                  <a:lnTo>
                    <a:pt x="139" y="139"/>
                  </a:lnTo>
                  <a:lnTo>
                    <a:pt x="141" y="137"/>
                  </a:lnTo>
                  <a:lnTo>
                    <a:pt x="143" y="137"/>
                  </a:lnTo>
                  <a:lnTo>
                    <a:pt x="145" y="137"/>
                  </a:lnTo>
                  <a:lnTo>
                    <a:pt x="145" y="134"/>
                  </a:lnTo>
                  <a:lnTo>
                    <a:pt x="147" y="134"/>
                  </a:lnTo>
                  <a:lnTo>
                    <a:pt x="150" y="134"/>
                  </a:lnTo>
                  <a:lnTo>
                    <a:pt x="152" y="132"/>
                  </a:lnTo>
                  <a:lnTo>
                    <a:pt x="154" y="132"/>
                  </a:lnTo>
                  <a:lnTo>
                    <a:pt x="156" y="130"/>
                  </a:lnTo>
                  <a:lnTo>
                    <a:pt x="158" y="130"/>
                  </a:lnTo>
                  <a:lnTo>
                    <a:pt x="158" y="128"/>
                  </a:lnTo>
                  <a:lnTo>
                    <a:pt x="160" y="128"/>
                  </a:lnTo>
                  <a:lnTo>
                    <a:pt x="163" y="125"/>
                  </a:lnTo>
                  <a:lnTo>
                    <a:pt x="163" y="123"/>
                  </a:lnTo>
                  <a:lnTo>
                    <a:pt x="165" y="120"/>
                  </a:lnTo>
                  <a:lnTo>
                    <a:pt x="167" y="118"/>
                  </a:lnTo>
                  <a:lnTo>
                    <a:pt x="167" y="116"/>
                  </a:lnTo>
                  <a:lnTo>
                    <a:pt x="167" y="114"/>
                  </a:lnTo>
                  <a:lnTo>
                    <a:pt x="169" y="111"/>
                  </a:lnTo>
                  <a:lnTo>
                    <a:pt x="171" y="109"/>
                  </a:lnTo>
                  <a:lnTo>
                    <a:pt x="174" y="109"/>
                  </a:lnTo>
                  <a:lnTo>
                    <a:pt x="176" y="107"/>
                  </a:lnTo>
                  <a:lnTo>
                    <a:pt x="178" y="107"/>
                  </a:lnTo>
                  <a:lnTo>
                    <a:pt x="178" y="104"/>
                  </a:lnTo>
                  <a:lnTo>
                    <a:pt x="180" y="102"/>
                  </a:lnTo>
                  <a:lnTo>
                    <a:pt x="180" y="100"/>
                  </a:lnTo>
                  <a:lnTo>
                    <a:pt x="180" y="97"/>
                  </a:lnTo>
                  <a:lnTo>
                    <a:pt x="182" y="95"/>
                  </a:lnTo>
                  <a:lnTo>
                    <a:pt x="182" y="93"/>
                  </a:lnTo>
                  <a:lnTo>
                    <a:pt x="184" y="90"/>
                  </a:lnTo>
                  <a:lnTo>
                    <a:pt x="184" y="88"/>
                  </a:lnTo>
                  <a:lnTo>
                    <a:pt x="187" y="88"/>
                  </a:lnTo>
                  <a:lnTo>
                    <a:pt x="187" y="86"/>
                  </a:lnTo>
                  <a:lnTo>
                    <a:pt x="188" y="84"/>
                  </a:lnTo>
                  <a:lnTo>
                    <a:pt x="191" y="84"/>
                  </a:lnTo>
                  <a:lnTo>
                    <a:pt x="191" y="81"/>
                  </a:lnTo>
                  <a:lnTo>
                    <a:pt x="193" y="81"/>
                  </a:lnTo>
                  <a:lnTo>
                    <a:pt x="193" y="79"/>
                  </a:lnTo>
                  <a:lnTo>
                    <a:pt x="193" y="76"/>
                  </a:lnTo>
                  <a:lnTo>
                    <a:pt x="191" y="76"/>
                  </a:lnTo>
                  <a:lnTo>
                    <a:pt x="191" y="74"/>
                  </a:lnTo>
                  <a:lnTo>
                    <a:pt x="191" y="72"/>
                  </a:lnTo>
                  <a:lnTo>
                    <a:pt x="191" y="70"/>
                  </a:lnTo>
                  <a:lnTo>
                    <a:pt x="193" y="70"/>
                  </a:lnTo>
                  <a:lnTo>
                    <a:pt x="193" y="67"/>
                  </a:lnTo>
                  <a:lnTo>
                    <a:pt x="193" y="65"/>
                  </a:lnTo>
                  <a:lnTo>
                    <a:pt x="193" y="62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6"/>
                  </a:lnTo>
                  <a:lnTo>
                    <a:pt x="193" y="53"/>
                  </a:lnTo>
                  <a:lnTo>
                    <a:pt x="193" y="51"/>
                  </a:lnTo>
                  <a:lnTo>
                    <a:pt x="195" y="49"/>
                  </a:lnTo>
                  <a:lnTo>
                    <a:pt x="195" y="46"/>
                  </a:lnTo>
                  <a:lnTo>
                    <a:pt x="195" y="44"/>
                  </a:lnTo>
                  <a:lnTo>
                    <a:pt x="198" y="42"/>
                  </a:lnTo>
                  <a:lnTo>
                    <a:pt x="198" y="39"/>
                  </a:lnTo>
                  <a:lnTo>
                    <a:pt x="198" y="37"/>
                  </a:lnTo>
                  <a:lnTo>
                    <a:pt x="198" y="35"/>
                  </a:lnTo>
                  <a:lnTo>
                    <a:pt x="198" y="32"/>
                  </a:lnTo>
                  <a:lnTo>
                    <a:pt x="198" y="30"/>
                  </a:lnTo>
                  <a:lnTo>
                    <a:pt x="198" y="28"/>
                  </a:lnTo>
                  <a:lnTo>
                    <a:pt x="195" y="26"/>
                  </a:lnTo>
                  <a:lnTo>
                    <a:pt x="193" y="26"/>
                  </a:lnTo>
                  <a:lnTo>
                    <a:pt x="191" y="23"/>
                  </a:lnTo>
                  <a:lnTo>
                    <a:pt x="188" y="21"/>
                  </a:lnTo>
                  <a:lnTo>
                    <a:pt x="187" y="21"/>
                  </a:lnTo>
                  <a:lnTo>
                    <a:pt x="184" y="21"/>
                  </a:lnTo>
                  <a:lnTo>
                    <a:pt x="184" y="18"/>
                  </a:lnTo>
                  <a:lnTo>
                    <a:pt x="182" y="18"/>
                  </a:lnTo>
                  <a:lnTo>
                    <a:pt x="180" y="16"/>
                  </a:lnTo>
                  <a:lnTo>
                    <a:pt x="178" y="18"/>
                  </a:lnTo>
                  <a:lnTo>
                    <a:pt x="176" y="18"/>
                  </a:lnTo>
                  <a:lnTo>
                    <a:pt x="174" y="18"/>
                  </a:lnTo>
                  <a:lnTo>
                    <a:pt x="171" y="18"/>
                  </a:lnTo>
                  <a:lnTo>
                    <a:pt x="171" y="16"/>
                  </a:lnTo>
                  <a:lnTo>
                    <a:pt x="169" y="16"/>
                  </a:lnTo>
                  <a:lnTo>
                    <a:pt x="167" y="14"/>
                  </a:lnTo>
                  <a:lnTo>
                    <a:pt x="171" y="9"/>
                  </a:lnTo>
                  <a:lnTo>
                    <a:pt x="174" y="9"/>
                  </a:lnTo>
                  <a:lnTo>
                    <a:pt x="174" y="7"/>
                  </a:lnTo>
                  <a:lnTo>
                    <a:pt x="176" y="5"/>
                  </a:lnTo>
                  <a:lnTo>
                    <a:pt x="178" y="2"/>
                  </a:lnTo>
                  <a:lnTo>
                    <a:pt x="180" y="2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7" y="0"/>
                  </a:lnTo>
                  <a:lnTo>
                    <a:pt x="188" y="0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5" y="0"/>
                  </a:lnTo>
                  <a:lnTo>
                    <a:pt x="195" y="2"/>
                  </a:lnTo>
                  <a:lnTo>
                    <a:pt x="198" y="2"/>
                  </a:lnTo>
                  <a:lnTo>
                    <a:pt x="199" y="2"/>
                  </a:lnTo>
                  <a:lnTo>
                    <a:pt x="199" y="5"/>
                  </a:lnTo>
                  <a:lnTo>
                    <a:pt x="202" y="5"/>
                  </a:lnTo>
                  <a:lnTo>
                    <a:pt x="204" y="5"/>
                  </a:lnTo>
                  <a:lnTo>
                    <a:pt x="206" y="7"/>
                  </a:lnTo>
                  <a:lnTo>
                    <a:pt x="208" y="7"/>
                  </a:lnTo>
                  <a:lnTo>
                    <a:pt x="210" y="7"/>
                  </a:lnTo>
                  <a:lnTo>
                    <a:pt x="210" y="9"/>
                  </a:lnTo>
                  <a:lnTo>
                    <a:pt x="212" y="9"/>
                  </a:lnTo>
                  <a:lnTo>
                    <a:pt x="215" y="9"/>
                  </a:lnTo>
                  <a:lnTo>
                    <a:pt x="217" y="9"/>
                  </a:lnTo>
                  <a:lnTo>
                    <a:pt x="219" y="12"/>
                  </a:lnTo>
                  <a:lnTo>
                    <a:pt x="221" y="14"/>
                  </a:lnTo>
                  <a:lnTo>
                    <a:pt x="223" y="16"/>
                  </a:lnTo>
                  <a:lnTo>
                    <a:pt x="226" y="18"/>
                  </a:lnTo>
                  <a:lnTo>
                    <a:pt x="228" y="18"/>
                  </a:lnTo>
                  <a:lnTo>
                    <a:pt x="230" y="21"/>
                  </a:lnTo>
                  <a:lnTo>
                    <a:pt x="232" y="21"/>
                  </a:lnTo>
                  <a:lnTo>
                    <a:pt x="234" y="21"/>
                  </a:lnTo>
                  <a:lnTo>
                    <a:pt x="236" y="21"/>
                  </a:lnTo>
                  <a:lnTo>
                    <a:pt x="239" y="21"/>
                  </a:lnTo>
                  <a:lnTo>
                    <a:pt x="241" y="23"/>
                  </a:lnTo>
                  <a:lnTo>
                    <a:pt x="243" y="23"/>
                  </a:lnTo>
                  <a:lnTo>
                    <a:pt x="245" y="23"/>
                  </a:lnTo>
                  <a:lnTo>
                    <a:pt x="247" y="23"/>
                  </a:lnTo>
                  <a:lnTo>
                    <a:pt x="247" y="26"/>
                  </a:lnTo>
                  <a:lnTo>
                    <a:pt x="249" y="28"/>
                  </a:lnTo>
                  <a:lnTo>
                    <a:pt x="249" y="30"/>
                  </a:lnTo>
                  <a:lnTo>
                    <a:pt x="252" y="30"/>
                  </a:lnTo>
                  <a:lnTo>
                    <a:pt x="252" y="32"/>
                  </a:lnTo>
                  <a:lnTo>
                    <a:pt x="252" y="35"/>
                  </a:lnTo>
                  <a:lnTo>
                    <a:pt x="252" y="37"/>
                  </a:lnTo>
                  <a:lnTo>
                    <a:pt x="254" y="39"/>
                  </a:lnTo>
                  <a:lnTo>
                    <a:pt x="254" y="42"/>
                  </a:lnTo>
                  <a:lnTo>
                    <a:pt x="254" y="44"/>
                  </a:lnTo>
                  <a:lnTo>
                    <a:pt x="254" y="46"/>
                  </a:lnTo>
                  <a:lnTo>
                    <a:pt x="254" y="49"/>
                  </a:lnTo>
                  <a:lnTo>
                    <a:pt x="254" y="51"/>
                  </a:lnTo>
                  <a:lnTo>
                    <a:pt x="256" y="53"/>
                  </a:lnTo>
                  <a:lnTo>
                    <a:pt x="256" y="56"/>
                  </a:lnTo>
                  <a:lnTo>
                    <a:pt x="256" y="58"/>
                  </a:lnTo>
                  <a:lnTo>
                    <a:pt x="256" y="60"/>
                  </a:lnTo>
                  <a:lnTo>
                    <a:pt x="256" y="62"/>
                  </a:lnTo>
                  <a:lnTo>
                    <a:pt x="258" y="65"/>
                  </a:lnTo>
                  <a:lnTo>
                    <a:pt x="258" y="67"/>
                  </a:lnTo>
                  <a:lnTo>
                    <a:pt x="258" y="70"/>
                  </a:lnTo>
                  <a:lnTo>
                    <a:pt x="258" y="72"/>
                  </a:lnTo>
                  <a:lnTo>
                    <a:pt x="258" y="74"/>
                  </a:lnTo>
                  <a:lnTo>
                    <a:pt x="258" y="76"/>
                  </a:lnTo>
                  <a:lnTo>
                    <a:pt x="258" y="79"/>
                  </a:lnTo>
                  <a:lnTo>
                    <a:pt x="258" y="81"/>
                  </a:lnTo>
                  <a:lnTo>
                    <a:pt x="258" y="84"/>
                  </a:lnTo>
                  <a:lnTo>
                    <a:pt x="258" y="86"/>
                  </a:lnTo>
                  <a:lnTo>
                    <a:pt x="258" y="88"/>
                  </a:lnTo>
                  <a:lnTo>
                    <a:pt x="258" y="90"/>
                  </a:lnTo>
                  <a:lnTo>
                    <a:pt x="258" y="93"/>
                  </a:lnTo>
                  <a:lnTo>
                    <a:pt x="258" y="95"/>
                  </a:lnTo>
                  <a:lnTo>
                    <a:pt x="258" y="97"/>
                  </a:lnTo>
                  <a:lnTo>
                    <a:pt x="258" y="100"/>
                  </a:lnTo>
                  <a:lnTo>
                    <a:pt x="258" y="102"/>
                  </a:lnTo>
                  <a:lnTo>
                    <a:pt x="258" y="104"/>
                  </a:lnTo>
                  <a:lnTo>
                    <a:pt x="256" y="104"/>
                  </a:lnTo>
                  <a:lnTo>
                    <a:pt x="256" y="107"/>
                  </a:lnTo>
                  <a:lnTo>
                    <a:pt x="256" y="109"/>
                  </a:lnTo>
                  <a:lnTo>
                    <a:pt x="256" y="111"/>
                  </a:lnTo>
                  <a:lnTo>
                    <a:pt x="256" y="114"/>
                  </a:lnTo>
                  <a:lnTo>
                    <a:pt x="256" y="116"/>
                  </a:lnTo>
                  <a:lnTo>
                    <a:pt x="256" y="118"/>
                  </a:lnTo>
                  <a:lnTo>
                    <a:pt x="256" y="120"/>
                  </a:lnTo>
                  <a:lnTo>
                    <a:pt x="254" y="120"/>
                  </a:lnTo>
                  <a:lnTo>
                    <a:pt x="254" y="123"/>
                  </a:lnTo>
                  <a:lnTo>
                    <a:pt x="254" y="125"/>
                  </a:lnTo>
                  <a:lnTo>
                    <a:pt x="252" y="128"/>
                  </a:lnTo>
                  <a:lnTo>
                    <a:pt x="252" y="130"/>
                  </a:lnTo>
                  <a:lnTo>
                    <a:pt x="252" y="132"/>
                  </a:lnTo>
                  <a:lnTo>
                    <a:pt x="252" y="134"/>
                  </a:lnTo>
                  <a:lnTo>
                    <a:pt x="252" y="137"/>
                  </a:lnTo>
                  <a:lnTo>
                    <a:pt x="249" y="137"/>
                  </a:lnTo>
                  <a:lnTo>
                    <a:pt x="249" y="139"/>
                  </a:lnTo>
                  <a:lnTo>
                    <a:pt x="249" y="141"/>
                  </a:lnTo>
                  <a:lnTo>
                    <a:pt x="249" y="144"/>
                  </a:lnTo>
                  <a:lnTo>
                    <a:pt x="249" y="146"/>
                  </a:lnTo>
                  <a:lnTo>
                    <a:pt x="249" y="148"/>
                  </a:lnTo>
                  <a:lnTo>
                    <a:pt x="249" y="151"/>
                  </a:lnTo>
                  <a:lnTo>
                    <a:pt x="247" y="153"/>
                  </a:lnTo>
                  <a:lnTo>
                    <a:pt x="247" y="155"/>
                  </a:lnTo>
                  <a:lnTo>
                    <a:pt x="245" y="155"/>
                  </a:lnTo>
                  <a:lnTo>
                    <a:pt x="245" y="158"/>
                  </a:lnTo>
                  <a:lnTo>
                    <a:pt x="243" y="158"/>
                  </a:lnTo>
                  <a:lnTo>
                    <a:pt x="243" y="160"/>
                  </a:lnTo>
                  <a:lnTo>
                    <a:pt x="241" y="160"/>
                  </a:lnTo>
                  <a:lnTo>
                    <a:pt x="239" y="160"/>
                  </a:lnTo>
                  <a:lnTo>
                    <a:pt x="236" y="160"/>
                  </a:lnTo>
                  <a:lnTo>
                    <a:pt x="236" y="162"/>
                  </a:lnTo>
                  <a:lnTo>
                    <a:pt x="234" y="162"/>
                  </a:lnTo>
                  <a:lnTo>
                    <a:pt x="232" y="164"/>
                  </a:lnTo>
                  <a:lnTo>
                    <a:pt x="230" y="167"/>
                  </a:lnTo>
                  <a:lnTo>
                    <a:pt x="230" y="169"/>
                  </a:lnTo>
                  <a:lnTo>
                    <a:pt x="232" y="169"/>
                  </a:lnTo>
                  <a:lnTo>
                    <a:pt x="232" y="172"/>
                  </a:lnTo>
                  <a:lnTo>
                    <a:pt x="234" y="172"/>
                  </a:lnTo>
                  <a:lnTo>
                    <a:pt x="236" y="174"/>
                  </a:lnTo>
                  <a:lnTo>
                    <a:pt x="239" y="174"/>
                  </a:lnTo>
                  <a:lnTo>
                    <a:pt x="239" y="176"/>
                  </a:lnTo>
                  <a:lnTo>
                    <a:pt x="241" y="174"/>
                  </a:lnTo>
                  <a:lnTo>
                    <a:pt x="243" y="174"/>
                  </a:lnTo>
                  <a:lnTo>
                    <a:pt x="245" y="172"/>
                  </a:lnTo>
                  <a:lnTo>
                    <a:pt x="247" y="172"/>
                  </a:lnTo>
                  <a:lnTo>
                    <a:pt x="249" y="172"/>
                  </a:lnTo>
                  <a:lnTo>
                    <a:pt x="252" y="174"/>
                  </a:lnTo>
                  <a:lnTo>
                    <a:pt x="252" y="176"/>
                  </a:lnTo>
                  <a:lnTo>
                    <a:pt x="252" y="178"/>
                  </a:lnTo>
                  <a:lnTo>
                    <a:pt x="249" y="178"/>
                  </a:lnTo>
                  <a:lnTo>
                    <a:pt x="249" y="181"/>
                  </a:lnTo>
                  <a:lnTo>
                    <a:pt x="247" y="181"/>
                  </a:lnTo>
                  <a:lnTo>
                    <a:pt x="247" y="183"/>
                  </a:lnTo>
                  <a:lnTo>
                    <a:pt x="245" y="183"/>
                  </a:lnTo>
                  <a:lnTo>
                    <a:pt x="245" y="186"/>
                  </a:lnTo>
                  <a:lnTo>
                    <a:pt x="243" y="186"/>
                  </a:lnTo>
                  <a:lnTo>
                    <a:pt x="243" y="188"/>
                  </a:lnTo>
                  <a:lnTo>
                    <a:pt x="243" y="190"/>
                  </a:lnTo>
                  <a:lnTo>
                    <a:pt x="241" y="190"/>
                  </a:lnTo>
                  <a:lnTo>
                    <a:pt x="241" y="192"/>
                  </a:lnTo>
                  <a:lnTo>
                    <a:pt x="241" y="195"/>
                  </a:lnTo>
                  <a:lnTo>
                    <a:pt x="239" y="195"/>
                  </a:lnTo>
                  <a:lnTo>
                    <a:pt x="239" y="197"/>
                  </a:lnTo>
                  <a:lnTo>
                    <a:pt x="239" y="199"/>
                  </a:lnTo>
                  <a:lnTo>
                    <a:pt x="239" y="202"/>
                  </a:lnTo>
                  <a:lnTo>
                    <a:pt x="239" y="204"/>
                  </a:lnTo>
                  <a:lnTo>
                    <a:pt x="239" y="206"/>
                  </a:lnTo>
                  <a:lnTo>
                    <a:pt x="239" y="209"/>
                  </a:lnTo>
                  <a:lnTo>
                    <a:pt x="241" y="209"/>
                  </a:lnTo>
                  <a:lnTo>
                    <a:pt x="241" y="211"/>
                  </a:lnTo>
                  <a:lnTo>
                    <a:pt x="243" y="211"/>
                  </a:lnTo>
                  <a:lnTo>
                    <a:pt x="245" y="211"/>
                  </a:lnTo>
                  <a:lnTo>
                    <a:pt x="247" y="211"/>
                  </a:lnTo>
                  <a:lnTo>
                    <a:pt x="249" y="211"/>
                  </a:lnTo>
                  <a:lnTo>
                    <a:pt x="252" y="211"/>
                  </a:lnTo>
                  <a:lnTo>
                    <a:pt x="252" y="213"/>
                  </a:lnTo>
                  <a:lnTo>
                    <a:pt x="254" y="213"/>
                  </a:lnTo>
                  <a:lnTo>
                    <a:pt x="256" y="213"/>
                  </a:lnTo>
                  <a:lnTo>
                    <a:pt x="258" y="213"/>
                  </a:lnTo>
                  <a:lnTo>
                    <a:pt x="258" y="216"/>
                  </a:lnTo>
                  <a:lnTo>
                    <a:pt x="260" y="216"/>
                  </a:lnTo>
                  <a:lnTo>
                    <a:pt x="263" y="218"/>
                  </a:lnTo>
                  <a:lnTo>
                    <a:pt x="264" y="220"/>
                  </a:lnTo>
                  <a:lnTo>
                    <a:pt x="267" y="220"/>
                  </a:lnTo>
                  <a:lnTo>
                    <a:pt x="267" y="222"/>
                  </a:lnTo>
                  <a:lnTo>
                    <a:pt x="269" y="225"/>
                  </a:lnTo>
                  <a:lnTo>
                    <a:pt x="271" y="225"/>
                  </a:lnTo>
                  <a:lnTo>
                    <a:pt x="273" y="227"/>
                  </a:lnTo>
                  <a:lnTo>
                    <a:pt x="273" y="230"/>
                  </a:lnTo>
                  <a:lnTo>
                    <a:pt x="275" y="230"/>
                  </a:lnTo>
                  <a:lnTo>
                    <a:pt x="275" y="232"/>
                  </a:lnTo>
                  <a:lnTo>
                    <a:pt x="278" y="232"/>
                  </a:lnTo>
                  <a:lnTo>
                    <a:pt x="280" y="234"/>
                  </a:lnTo>
                  <a:lnTo>
                    <a:pt x="282" y="236"/>
                  </a:lnTo>
                  <a:lnTo>
                    <a:pt x="284" y="236"/>
                  </a:lnTo>
                  <a:lnTo>
                    <a:pt x="286" y="239"/>
                  </a:lnTo>
                  <a:lnTo>
                    <a:pt x="286" y="236"/>
                  </a:lnTo>
                  <a:lnTo>
                    <a:pt x="286" y="239"/>
                  </a:lnTo>
                  <a:lnTo>
                    <a:pt x="288" y="239"/>
                  </a:lnTo>
                  <a:lnTo>
                    <a:pt x="291" y="239"/>
                  </a:lnTo>
                  <a:lnTo>
                    <a:pt x="293" y="239"/>
                  </a:lnTo>
                  <a:lnTo>
                    <a:pt x="295" y="239"/>
                  </a:lnTo>
                  <a:lnTo>
                    <a:pt x="295" y="236"/>
                  </a:lnTo>
                  <a:lnTo>
                    <a:pt x="297" y="236"/>
                  </a:lnTo>
                  <a:lnTo>
                    <a:pt x="299" y="234"/>
                  </a:lnTo>
                  <a:lnTo>
                    <a:pt x="301" y="234"/>
                  </a:lnTo>
                  <a:lnTo>
                    <a:pt x="304" y="232"/>
                  </a:lnTo>
                  <a:lnTo>
                    <a:pt x="306" y="230"/>
                  </a:lnTo>
                  <a:lnTo>
                    <a:pt x="308" y="230"/>
                  </a:lnTo>
                  <a:lnTo>
                    <a:pt x="310" y="227"/>
                  </a:lnTo>
                  <a:lnTo>
                    <a:pt x="312" y="227"/>
                  </a:lnTo>
                  <a:lnTo>
                    <a:pt x="315" y="227"/>
                  </a:lnTo>
                  <a:lnTo>
                    <a:pt x="316" y="227"/>
                  </a:lnTo>
                  <a:lnTo>
                    <a:pt x="319" y="227"/>
                  </a:lnTo>
                  <a:lnTo>
                    <a:pt x="321" y="227"/>
                  </a:lnTo>
                  <a:lnTo>
                    <a:pt x="323" y="227"/>
                  </a:lnTo>
                  <a:lnTo>
                    <a:pt x="325" y="227"/>
                  </a:lnTo>
                  <a:lnTo>
                    <a:pt x="325" y="230"/>
                  </a:lnTo>
                  <a:lnTo>
                    <a:pt x="327" y="230"/>
                  </a:lnTo>
                  <a:lnTo>
                    <a:pt x="327" y="232"/>
                  </a:lnTo>
                  <a:lnTo>
                    <a:pt x="330" y="232"/>
                  </a:lnTo>
                  <a:lnTo>
                    <a:pt x="330" y="234"/>
                  </a:lnTo>
                  <a:lnTo>
                    <a:pt x="330" y="236"/>
                  </a:lnTo>
                  <a:lnTo>
                    <a:pt x="330" y="239"/>
                  </a:lnTo>
                  <a:lnTo>
                    <a:pt x="330" y="241"/>
                  </a:lnTo>
                  <a:lnTo>
                    <a:pt x="330" y="244"/>
                  </a:lnTo>
                  <a:lnTo>
                    <a:pt x="327" y="244"/>
                  </a:lnTo>
                  <a:lnTo>
                    <a:pt x="327" y="246"/>
                  </a:lnTo>
                  <a:lnTo>
                    <a:pt x="325" y="248"/>
                  </a:lnTo>
                  <a:lnTo>
                    <a:pt x="325" y="250"/>
                  </a:lnTo>
                  <a:lnTo>
                    <a:pt x="323" y="250"/>
                  </a:lnTo>
                  <a:lnTo>
                    <a:pt x="323" y="253"/>
                  </a:lnTo>
                  <a:lnTo>
                    <a:pt x="321" y="253"/>
                  </a:lnTo>
                  <a:lnTo>
                    <a:pt x="321" y="255"/>
                  </a:lnTo>
                  <a:lnTo>
                    <a:pt x="319" y="257"/>
                  </a:lnTo>
                  <a:lnTo>
                    <a:pt x="316" y="257"/>
                  </a:lnTo>
                  <a:lnTo>
                    <a:pt x="316" y="260"/>
                  </a:lnTo>
                  <a:lnTo>
                    <a:pt x="315" y="260"/>
                  </a:lnTo>
                  <a:lnTo>
                    <a:pt x="312" y="262"/>
                  </a:lnTo>
                  <a:lnTo>
                    <a:pt x="310" y="262"/>
                  </a:lnTo>
                  <a:lnTo>
                    <a:pt x="310" y="264"/>
                  </a:lnTo>
                  <a:lnTo>
                    <a:pt x="308" y="264"/>
                  </a:lnTo>
                  <a:lnTo>
                    <a:pt x="308" y="266"/>
                  </a:lnTo>
                  <a:lnTo>
                    <a:pt x="306" y="266"/>
                  </a:lnTo>
                  <a:lnTo>
                    <a:pt x="306" y="269"/>
                  </a:lnTo>
                  <a:lnTo>
                    <a:pt x="304" y="269"/>
                  </a:lnTo>
                  <a:lnTo>
                    <a:pt x="304" y="271"/>
                  </a:lnTo>
                  <a:lnTo>
                    <a:pt x="304" y="274"/>
                  </a:lnTo>
                  <a:lnTo>
                    <a:pt x="301" y="274"/>
                  </a:lnTo>
                  <a:lnTo>
                    <a:pt x="301" y="276"/>
                  </a:lnTo>
                  <a:lnTo>
                    <a:pt x="301" y="278"/>
                  </a:lnTo>
                  <a:lnTo>
                    <a:pt x="299" y="280"/>
                  </a:lnTo>
                  <a:lnTo>
                    <a:pt x="299" y="283"/>
                  </a:lnTo>
                  <a:lnTo>
                    <a:pt x="299" y="285"/>
                  </a:lnTo>
                  <a:lnTo>
                    <a:pt x="299" y="288"/>
                  </a:lnTo>
                  <a:lnTo>
                    <a:pt x="299" y="289"/>
                  </a:lnTo>
                  <a:lnTo>
                    <a:pt x="297" y="292"/>
                  </a:lnTo>
                  <a:lnTo>
                    <a:pt x="297" y="294"/>
                  </a:lnTo>
                  <a:lnTo>
                    <a:pt x="297" y="297"/>
                  </a:lnTo>
                  <a:lnTo>
                    <a:pt x="297" y="299"/>
                  </a:lnTo>
                  <a:lnTo>
                    <a:pt x="295" y="301"/>
                  </a:lnTo>
                  <a:lnTo>
                    <a:pt x="295" y="303"/>
                  </a:lnTo>
                  <a:lnTo>
                    <a:pt x="295" y="306"/>
                  </a:lnTo>
                  <a:lnTo>
                    <a:pt x="293" y="306"/>
                  </a:lnTo>
                  <a:lnTo>
                    <a:pt x="293" y="308"/>
                  </a:lnTo>
                  <a:lnTo>
                    <a:pt x="291" y="308"/>
                  </a:lnTo>
                  <a:lnTo>
                    <a:pt x="291" y="311"/>
                  </a:lnTo>
                  <a:lnTo>
                    <a:pt x="288" y="313"/>
                  </a:lnTo>
                  <a:lnTo>
                    <a:pt x="288" y="315"/>
                  </a:lnTo>
                  <a:lnTo>
                    <a:pt x="286" y="315"/>
                  </a:lnTo>
                  <a:lnTo>
                    <a:pt x="286" y="318"/>
                  </a:lnTo>
                  <a:lnTo>
                    <a:pt x="284" y="318"/>
                  </a:lnTo>
                  <a:lnTo>
                    <a:pt x="284" y="320"/>
                  </a:lnTo>
                  <a:lnTo>
                    <a:pt x="286" y="320"/>
                  </a:lnTo>
                  <a:lnTo>
                    <a:pt x="286" y="322"/>
                  </a:lnTo>
                  <a:lnTo>
                    <a:pt x="288" y="324"/>
                  </a:lnTo>
                  <a:lnTo>
                    <a:pt x="291" y="324"/>
                  </a:lnTo>
                  <a:lnTo>
                    <a:pt x="293" y="324"/>
                  </a:lnTo>
                  <a:lnTo>
                    <a:pt x="295" y="324"/>
                  </a:lnTo>
                  <a:lnTo>
                    <a:pt x="295" y="327"/>
                  </a:lnTo>
                  <a:lnTo>
                    <a:pt x="297" y="327"/>
                  </a:lnTo>
                  <a:lnTo>
                    <a:pt x="299" y="327"/>
                  </a:lnTo>
                  <a:lnTo>
                    <a:pt x="299" y="329"/>
                  </a:lnTo>
                  <a:lnTo>
                    <a:pt x="301" y="332"/>
                  </a:lnTo>
                  <a:lnTo>
                    <a:pt x="301" y="334"/>
                  </a:lnTo>
                  <a:lnTo>
                    <a:pt x="304" y="336"/>
                  </a:lnTo>
                  <a:lnTo>
                    <a:pt x="304" y="338"/>
                  </a:lnTo>
                  <a:lnTo>
                    <a:pt x="304" y="341"/>
                  </a:lnTo>
                  <a:lnTo>
                    <a:pt x="304" y="343"/>
                  </a:lnTo>
                  <a:lnTo>
                    <a:pt x="306" y="346"/>
                  </a:lnTo>
                  <a:lnTo>
                    <a:pt x="306" y="347"/>
                  </a:lnTo>
                  <a:lnTo>
                    <a:pt x="308" y="350"/>
                  </a:lnTo>
                  <a:lnTo>
                    <a:pt x="310" y="352"/>
                  </a:lnTo>
                  <a:lnTo>
                    <a:pt x="312" y="352"/>
                  </a:lnTo>
                  <a:lnTo>
                    <a:pt x="312" y="355"/>
                  </a:lnTo>
                  <a:lnTo>
                    <a:pt x="315" y="352"/>
                  </a:lnTo>
                  <a:lnTo>
                    <a:pt x="316" y="352"/>
                  </a:lnTo>
                  <a:lnTo>
                    <a:pt x="319" y="352"/>
                  </a:lnTo>
                  <a:lnTo>
                    <a:pt x="321" y="352"/>
                  </a:lnTo>
                  <a:lnTo>
                    <a:pt x="323" y="352"/>
                  </a:lnTo>
                  <a:lnTo>
                    <a:pt x="325" y="352"/>
                  </a:lnTo>
                  <a:lnTo>
                    <a:pt x="327" y="352"/>
                  </a:lnTo>
                  <a:lnTo>
                    <a:pt x="327" y="355"/>
                  </a:lnTo>
                  <a:lnTo>
                    <a:pt x="327" y="357"/>
                  </a:lnTo>
                  <a:lnTo>
                    <a:pt x="327" y="359"/>
                  </a:lnTo>
                  <a:lnTo>
                    <a:pt x="325" y="359"/>
                  </a:lnTo>
                  <a:lnTo>
                    <a:pt x="325" y="361"/>
                  </a:lnTo>
                  <a:lnTo>
                    <a:pt x="323" y="364"/>
                  </a:lnTo>
                  <a:lnTo>
                    <a:pt x="323" y="366"/>
                  </a:lnTo>
                  <a:lnTo>
                    <a:pt x="321" y="366"/>
                  </a:lnTo>
                  <a:lnTo>
                    <a:pt x="321" y="368"/>
                  </a:lnTo>
                  <a:lnTo>
                    <a:pt x="321" y="371"/>
                  </a:lnTo>
                  <a:lnTo>
                    <a:pt x="319" y="371"/>
                  </a:lnTo>
                  <a:lnTo>
                    <a:pt x="319" y="373"/>
                  </a:lnTo>
                  <a:lnTo>
                    <a:pt x="319" y="376"/>
                  </a:lnTo>
                  <a:lnTo>
                    <a:pt x="319" y="378"/>
                  </a:lnTo>
                  <a:lnTo>
                    <a:pt x="319" y="380"/>
                  </a:lnTo>
                  <a:lnTo>
                    <a:pt x="321" y="380"/>
                  </a:lnTo>
                  <a:lnTo>
                    <a:pt x="321" y="382"/>
                  </a:lnTo>
                  <a:lnTo>
                    <a:pt x="323" y="382"/>
                  </a:lnTo>
                  <a:lnTo>
                    <a:pt x="323" y="385"/>
                  </a:lnTo>
                  <a:lnTo>
                    <a:pt x="325" y="387"/>
                  </a:lnTo>
                  <a:lnTo>
                    <a:pt x="327" y="390"/>
                  </a:lnTo>
                  <a:lnTo>
                    <a:pt x="330" y="391"/>
                  </a:lnTo>
                  <a:lnTo>
                    <a:pt x="330" y="394"/>
                  </a:lnTo>
                  <a:lnTo>
                    <a:pt x="332" y="394"/>
                  </a:lnTo>
                  <a:lnTo>
                    <a:pt x="332" y="396"/>
                  </a:lnTo>
                  <a:lnTo>
                    <a:pt x="334" y="396"/>
                  </a:lnTo>
                  <a:lnTo>
                    <a:pt x="334" y="399"/>
                  </a:lnTo>
                  <a:lnTo>
                    <a:pt x="336" y="401"/>
                  </a:lnTo>
                  <a:lnTo>
                    <a:pt x="338" y="403"/>
                  </a:lnTo>
                  <a:lnTo>
                    <a:pt x="338" y="405"/>
                  </a:lnTo>
                  <a:lnTo>
                    <a:pt x="340" y="405"/>
                  </a:lnTo>
                  <a:lnTo>
                    <a:pt x="340" y="408"/>
                  </a:lnTo>
                  <a:lnTo>
                    <a:pt x="343" y="410"/>
                  </a:lnTo>
                  <a:lnTo>
                    <a:pt x="345" y="413"/>
                  </a:lnTo>
                  <a:lnTo>
                    <a:pt x="345" y="415"/>
                  </a:lnTo>
                  <a:lnTo>
                    <a:pt x="347" y="415"/>
                  </a:lnTo>
                  <a:lnTo>
                    <a:pt x="347" y="417"/>
                  </a:lnTo>
                  <a:lnTo>
                    <a:pt x="349" y="417"/>
                  </a:lnTo>
                  <a:lnTo>
                    <a:pt x="351" y="419"/>
                  </a:lnTo>
                  <a:lnTo>
                    <a:pt x="353" y="419"/>
                  </a:lnTo>
                  <a:lnTo>
                    <a:pt x="356" y="419"/>
                  </a:lnTo>
                  <a:lnTo>
                    <a:pt x="358" y="419"/>
                  </a:lnTo>
                  <a:lnTo>
                    <a:pt x="360" y="419"/>
                  </a:lnTo>
                  <a:lnTo>
                    <a:pt x="360" y="422"/>
                  </a:lnTo>
                  <a:lnTo>
                    <a:pt x="362" y="422"/>
                  </a:lnTo>
                  <a:lnTo>
                    <a:pt x="364" y="424"/>
                  </a:lnTo>
                  <a:lnTo>
                    <a:pt x="367" y="426"/>
                  </a:lnTo>
                  <a:lnTo>
                    <a:pt x="369" y="426"/>
                  </a:lnTo>
                  <a:lnTo>
                    <a:pt x="373" y="426"/>
                  </a:lnTo>
                  <a:lnTo>
                    <a:pt x="377" y="426"/>
                  </a:lnTo>
                  <a:lnTo>
                    <a:pt x="380" y="426"/>
                  </a:lnTo>
                  <a:lnTo>
                    <a:pt x="381" y="426"/>
                  </a:lnTo>
                  <a:lnTo>
                    <a:pt x="386" y="429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2746" y="579"/>
              <a:ext cx="274" cy="194"/>
            </a:xfrm>
            <a:custGeom>
              <a:avLst/>
              <a:gdLst>
                <a:gd name="T0" fmla="*/ 2147483647 w 192"/>
                <a:gd name="T1" fmla="*/ 520036023 h 146"/>
                <a:gd name="T2" fmla="*/ 2147483647 w 192"/>
                <a:gd name="T3" fmla="*/ 541685748 h 146"/>
                <a:gd name="T4" fmla="*/ 2147483647 w 192"/>
                <a:gd name="T5" fmla="*/ 583194793 h 146"/>
                <a:gd name="T6" fmla="*/ 2147483647 w 192"/>
                <a:gd name="T7" fmla="*/ 660746143 h 146"/>
                <a:gd name="T8" fmla="*/ 2147483647 w 192"/>
                <a:gd name="T9" fmla="*/ 714529233 h 146"/>
                <a:gd name="T10" fmla="*/ 2147483647 w 192"/>
                <a:gd name="T11" fmla="*/ 728493988 h 146"/>
                <a:gd name="T12" fmla="*/ 2147483647 w 192"/>
                <a:gd name="T13" fmla="*/ 702087143 h 146"/>
                <a:gd name="T14" fmla="*/ 2147483647 w 192"/>
                <a:gd name="T15" fmla="*/ 734765817 h 146"/>
                <a:gd name="T16" fmla="*/ 2147483647 w 192"/>
                <a:gd name="T17" fmla="*/ 804125739 h 146"/>
                <a:gd name="T18" fmla="*/ 2147483647 w 192"/>
                <a:gd name="T19" fmla="*/ 773311907 h 146"/>
                <a:gd name="T20" fmla="*/ 2147483647 w 192"/>
                <a:gd name="T21" fmla="*/ 756122997 h 146"/>
                <a:gd name="T22" fmla="*/ 2147483647 w 192"/>
                <a:gd name="T23" fmla="*/ 813922224 h 146"/>
                <a:gd name="T24" fmla="*/ 2147483647 w 192"/>
                <a:gd name="T25" fmla="*/ 865405623 h 146"/>
                <a:gd name="T26" fmla="*/ 2147483647 w 192"/>
                <a:gd name="T27" fmla="*/ 901827550 h 146"/>
                <a:gd name="T28" fmla="*/ 2147483647 w 192"/>
                <a:gd name="T29" fmla="*/ 888275168 h 146"/>
                <a:gd name="T30" fmla="*/ 2147483647 w 192"/>
                <a:gd name="T31" fmla="*/ 858823928 h 146"/>
                <a:gd name="T32" fmla="*/ 2147483647 w 192"/>
                <a:gd name="T33" fmla="*/ 827734389 h 146"/>
                <a:gd name="T34" fmla="*/ 2147483647 w 192"/>
                <a:gd name="T35" fmla="*/ 858823928 h 146"/>
                <a:gd name="T36" fmla="*/ 2147483647 w 192"/>
                <a:gd name="T37" fmla="*/ 865405623 h 146"/>
                <a:gd name="T38" fmla="*/ 2147483647 w 192"/>
                <a:gd name="T39" fmla="*/ 846404302 h 146"/>
                <a:gd name="T40" fmla="*/ 2147483647 w 192"/>
                <a:gd name="T41" fmla="*/ 804125739 h 146"/>
                <a:gd name="T42" fmla="*/ 2147483647 w 192"/>
                <a:gd name="T43" fmla="*/ 756122997 h 146"/>
                <a:gd name="T44" fmla="*/ 2147483647 w 192"/>
                <a:gd name="T45" fmla="*/ 728493988 h 146"/>
                <a:gd name="T46" fmla="*/ 1457849316 w 192"/>
                <a:gd name="T47" fmla="*/ 660746143 h 146"/>
                <a:gd name="T48" fmla="*/ 715836485 w 192"/>
                <a:gd name="T49" fmla="*/ 583194793 h 146"/>
                <a:gd name="T50" fmla="*/ 715836485 w 192"/>
                <a:gd name="T51" fmla="*/ 520036023 h 146"/>
                <a:gd name="T52" fmla="*/ 0 w 192"/>
                <a:gd name="T53" fmla="*/ 455434974 h 146"/>
                <a:gd name="T54" fmla="*/ 715836485 w 192"/>
                <a:gd name="T55" fmla="*/ 381217537 h 146"/>
                <a:gd name="T56" fmla="*/ 715836485 w 192"/>
                <a:gd name="T57" fmla="*/ 313186271 h 146"/>
                <a:gd name="T58" fmla="*/ 1457849316 w 192"/>
                <a:gd name="T59" fmla="*/ 257945812 h 146"/>
                <a:gd name="T60" fmla="*/ 2147483647 w 192"/>
                <a:gd name="T61" fmla="*/ 199823666 h 146"/>
                <a:gd name="T62" fmla="*/ 2147483647 w 192"/>
                <a:gd name="T63" fmla="*/ 127555436 h 146"/>
                <a:gd name="T64" fmla="*/ 2147483647 w 192"/>
                <a:gd name="T65" fmla="*/ 72243801 h 146"/>
                <a:gd name="T66" fmla="*/ 2147483647 w 192"/>
                <a:gd name="T67" fmla="*/ 40916963 h 146"/>
                <a:gd name="T68" fmla="*/ 2147483647 w 192"/>
                <a:gd name="T69" fmla="*/ 30793196 h 146"/>
                <a:gd name="T70" fmla="*/ 2147483647 w 192"/>
                <a:gd name="T71" fmla="*/ 40916963 h 146"/>
                <a:gd name="T72" fmla="*/ 2147483647 w 192"/>
                <a:gd name="T73" fmla="*/ 72243801 h 146"/>
                <a:gd name="T74" fmla="*/ 2147483647 w 192"/>
                <a:gd name="T75" fmla="*/ 86516904 h 146"/>
                <a:gd name="T76" fmla="*/ 2147483647 w 192"/>
                <a:gd name="T77" fmla="*/ 95995330 h 146"/>
                <a:gd name="T78" fmla="*/ 2147483647 w 192"/>
                <a:gd name="T79" fmla="*/ 95995330 h 146"/>
                <a:gd name="T80" fmla="*/ 2147483647 w 192"/>
                <a:gd name="T81" fmla="*/ 72243801 h 146"/>
                <a:gd name="T82" fmla="*/ 2147483647 w 192"/>
                <a:gd name="T83" fmla="*/ 40916963 h 146"/>
                <a:gd name="T84" fmla="*/ 2147483647 w 192"/>
                <a:gd name="T85" fmla="*/ 30793196 h 146"/>
                <a:gd name="T86" fmla="*/ 2147483647 w 192"/>
                <a:gd name="T87" fmla="*/ 0 h 146"/>
                <a:gd name="T88" fmla="*/ 2147483647 w 192"/>
                <a:gd name="T89" fmla="*/ 13125269 h 146"/>
                <a:gd name="T90" fmla="*/ 2147483647 w 192"/>
                <a:gd name="T91" fmla="*/ 40916963 h 146"/>
                <a:gd name="T92" fmla="*/ 2147483647 w 192"/>
                <a:gd name="T93" fmla="*/ 54369053 h 146"/>
                <a:gd name="T94" fmla="*/ 2147483647 w 192"/>
                <a:gd name="T95" fmla="*/ 54369053 h 146"/>
                <a:gd name="T96" fmla="*/ 2147483647 w 192"/>
                <a:gd name="T97" fmla="*/ 72243801 h 146"/>
                <a:gd name="T98" fmla="*/ 2147483647 w 192"/>
                <a:gd name="T99" fmla="*/ 86516904 h 146"/>
                <a:gd name="T100" fmla="*/ 2147483647 w 192"/>
                <a:gd name="T101" fmla="*/ 113174701 h 146"/>
                <a:gd name="T102" fmla="*/ 2147483647 w 192"/>
                <a:gd name="T103" fmla="*/ 162489913 h 146"/>
                <a:gd name="T104" fmla="*/ 2147483647 w 192"/>
                <a:gd name="T105" fmla="*/ 199823666 h 146"/>
                <a:gd name="T106" fmla="*/ 2147483647 w 192"/>
                <a:gd name="T107" fmla="*/ 257945812 h 146"/>
                <a:gd name="T108" fmla="*/ 2147483647 w 192"/>
                <a:gd name="T109" fmla="*/ 313186271 h 146"/>
                <a:gd name="T110" fmla="*/ 2147483647 w 192"/>
                <a:gd name="T111" fmla="*/ 368869071 h 146"/>
                <a:gd name="T112" fmla="*/ 2147483647 w 192"/>
                <a:gd name="T113" fmla="*/ 433402357 h 1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2"/>
                <a:gd name="T172" fmla="*/ 0 h 146"/>
                <a:gd name="T173" fmla="*/ 192 w 192"/>
                <a:gd name="T174" fmla="*/ 146 h 1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2" h="146">
                  <a:moveTo>
                    <a:pt x="177" y="76"/>
                  </a:moveTo>
                  <a:lnTo>
                    <a:pt x="177" y="79"/>
                  </a:lnTo>
                  <a:lnTo>
                    <a:pt x="175" y="79"/>
                  </a:lnTo>
                  <a:lnTo>
                    <a:pt x="175" y="81"/>
                  </a:lnTo>
                  <a:lnTo>
                    <a:pt x="175" y="84"/>
                  </a:lnTo>
                  <a:lnTo>
                    <a:pt x="173" y="86"/>
                  </a:lnTo>
                  <a:lnTo>
                    <a:pt x="170" y="86"/>
                  </a:lnTo>
                  <a:lnTo>
                    <a:pt x="168" y="86"/>
                  </a:lnTo>
                  <a:lnTo>
                    <a:pt x="168" y="88"/>
                  </a:lnTo>
                  <a:lnTo>
                    <a:pt x="166" y="88"/>
                  </a:lnTo>
                  <a:lnTo>
                    <a:pt x="164" y="88"/>
                  </a:lnTo>
                  <a:lnTo>
                    <a:pt x="164" y="90"/>
                  </a:lnTo>
                  <a:lnTo>
                    <a:pt x="162" y="90"/>
                  </a:lnTo>
                  <a:lnTo>
                    <a:pt x="160" y="93"/>
                  </a:lnTo>
                  <a:lnTo>
                    <a:pt x="160" y="95"/>
                  </a:lnTo>
                  <a:lnTo>
                    <a:pt x="160" y="97"/>
                  </a:lnTo>
                  <a:lnTo>
                    <a:pt x="160" y="100"/>
                  </a:lnTo>
                  <a:lnTo>
                    <a:pt x="160" y="102"/>
                  </a:lnTo>
                  <a:lnTo>
                    <a:pt x="162" y="104"/>
                  </a:lnTo>
                  <a:lnTo>
                    <a:pt x="162" y="107"/>
                  </a:lnTo>
                  <a:lnTo>
                    <a:pt x="162" y="109"/>
                  </a:lnTo>
                  <a:lnTo>
                    <a:pt x="162" y="111"/>
                  </a:lnTo>
                  <a:lnTo>
                    <a:pt x="162" y="114"/>
                  </a:lnTo>
                  <a:lnTo>
                    <a:pt x="160" y="114"/>
                  </a:lnTo>
                  <a:lnTo>
                    <a:pt x="157" y="116"/>
                  </a:lnTo>
                  <a:lnTo>
                    <a:pt x="156" y="118"/>
                  </a:lnTo>
                  <a:lnTo>
                    <a:pt x="153" y="118"/>
                  </a:lnTo>
                  <a:lnTo>
                    <a:pt x="151" y="118"/>
                  </a:lnTo>
                  <a:lnTo>
                    <a:pt x="149" y="118"/>
                  </a:lnTo>
                  <a:lnTo>
                    <a:pt x="147" y="118"/>
                  </a:lnTo>
                  <a:lnTo>
                    <a:pt x="145" y="118"/>
                  </a:lnTo>
                  <a:lnTo>
                    <a:pt x="145" y="116"/>
                  </a:lnTo>
                  <a:lnTo>
                    <a:pt x="143" y="116"/>
                  </a:lnTo>
                  <a:lnTo>
                    <a:pt x="140" y="116"/>
                  </a:lnTo>
                  <a:lnTo>
                    <a:pt x="140" y="114"/>
                  </a:lnTo>
                  <a:lnTo>
                    <a:pt x="138" y="114"/>
                  </a:lnTo>
                  <a:lnTo>
                    <a:pt x="136" y="116"/>
                  </a:lnTo>
                  <a:lnTo>
                    <a:pt x="134" y="116"/>
                  </a:lnTo>
                  <a:lnTo>
                    <a:pt x="132" y="118"/>
                  </a:lnTo>
                  <a:lnTo>
                    <a:pt x="132" y="120"/>
                  </a:lnTo>
                  <a:lnTo>
                    <a:pt x="132" y="123"/>
                  </a:lnTo>
                  <a:lnTo>
                    <a:pt x="132" y="125"/>
                  </a:lnTo>
                  <a:lnTo>
                    <a:pt x="129" y="125"/>
                  </a:lnTo>
                  <a:lnTo>
                    <a:pt x="132" y="128"/>
                  </a:lnTo>
                  <a:lnTo>
                    <a:pt x="132" y="130"/>
                  </a:lnTo>
                  <a:lnTo>
                    <a:pt x="129" y="130"/>
                  </a:lnTo>
                  <a:lnTo>
                    <a:pt x="127" y="128"/>
                  </a:lnTo>
                  <a:lnTo>
                    <a:pt x="125" y="128"/>
                  </a:lnTo>
                  <a:lnTo>
                    <a:pt x="125" y="125"/>
                  </a:lnTo>
                  <a:lnTo>
                    <a:pt x="123" y="125"/>
                  </a:lnTo>
                  <a:lnTo>
                    <a:pt x="121" y="123"/>
                  </a:lnTo>
                  <a:lnTo>
                    <a:pt x="119" y="123"/>
                  </a:lnTo>
                  <a:lnTo>
                    <a:pt x="116" y="123"/>
                  </a:lnTo>
                  <a:lnTo>
                    <a:pt x="114" y="123"/>
                  </a:lnTo>
                  <a:lnTo>
                    <a:pt x="112" y="123"/>
                  </a:lnTo>
                  <a:lnTo>
                    <a:pt x="110" y="125"/>
                  </a:lnTo>
                  <a:lnTo>
                    <a:pt x="108" y="128"/>
                  </a:lnTo>
                  <a:lnTo>
                    <a:pt x="106" y="130"/>
                  </a:lnTo>
                  <a:lnTo>
                    <a:pt x="103" y="130"/>
                  </a:lnTo>
                  <a:lnTo>
                    <a:pt x="103" y="132"/>
                  </a:lnTo>
                  <a:lnTo>
                    <a:pt x="102" y="134"/>
                  </a:lnTo>
                  <a:lnTo>
                    <a:pt x="99" y="137"/>
                  </a:lnTo>
                  <a:lnTo>
                    <a:pt x="97" y="139"/>
                  </a:lnTo>
                  <a:lnTo>
                    <a:pt x="95" y="139"/>
                  </a:lnTo>
                  <a:lnTo>
                    <a:pt x="93" y="141"/>
                  </a:lnTo>
                  <a:lnTo>
                    <a:pt x="91" y="141"/>
                  </a:lnTo>
                  <a:lnTo>
                    <a:pt x="91" y="144"/>
                  </a:lnTo>
                  <a:lnTo>
                    <a:pt x="89" y="144"/>
                  </a:lnTo>
                  <a:lnTo>
                    <a:pt x="86" y="144"/>
                  </a:lnTo>
                  <a:lnTo>
                    <a:pt x="86" y="146"/>
                  </a:lnTo>
                  <a:lnTo>
                    <a:pt x="84" y="146"/>
                  </a:lnTo>
                  <a:lnTo>
                    <a:pt x="82" y="146"/>
                  </a:lnTo>
                  <a:lnTo>
                    <a:pt x="82" y="144"/>
                  </a:lnTo>
                  <a:lnTo>
                    <a:pt x="80" y="144"/>
                  </a:lnTo>
                  <a:lnTo>
                    <a:pt x="78" y="144"/>
                  </a:lnTo>
                  <a:lnTo>
                    <a:pt x="76" y="144"/>
                  </a:lnTo>
                  <a:lnTo>
                    <a:pt x="76" y="141"/>
                  </a:lnTo>
                  <a:lnTo>
                    <a:pt x="73" y="141"/>
                  </a:lnTo>
                  <a:lnTo>
                    <a:pt x="71" y="141"/>
                  </a:lnTo>
                  <a:lnTo>
                    <a:pt x="71" y="139"/>
                  </a:lnTo>
                  <a:lnTo>
                    <a:pt x="69" y="139"/>
                  </a:lnTo>
                  <a:lnTo>
                    <a:pt x="67" y="137"/>
                  </a:lnTo>
                  <a:lnTo>
                    <a:pt x="65" y="137"/>
                  </a:lnTo>
                  <a:lnTo>
                    <a:pt x="63" y="134"/>
                  </a:lnTo>
                  <a:lnTo>
                    <a:pt x="61" y="134"/>
                  </a:lnTo>
                  <a:lnTo>
                    <a:pt x="58" y="134"/>
                  </a:lnTo>
                  <a:lnTo>
                    <a:pt x="58" y="137"/>
                  </a:lnTo>
                  <a:lnTo>
                    <a:pt x="56" y="137"/>
                  </a:lnTo>
                  <a:lnTo>
                    <a:pt x="54" y="137"/>
                  </a:lnTo>
                  <a:lnTo>
                    <a:pt x="52" y="139"/>
                  </a:lnTo>
                  <a:lnTo>
                    <a:pt x="50" y="139"/>
                  </a:lnTo>
                  <a:lnTo>
                    <a:pt x="48" y="141"/>
                  </a:lnTo>
                  <a:lnTo>
                    <a:pt x="45" y="141"/>
                  </a:lnTo>
                  <a:lnTo>
                    <a:pt x="43" y="141"/>
                  </a:lnTo>
                  <a:lnTo>
                    <a:pt x="41" y="141"/>
                  </a:lnTo>
                  <a:lnTo>
                    <a:pt x="39" y="141"/>
                  </a:lnTo>
                  <a:lnTo>
                    <a:pt x="37" y="141"/>
                  </a:lnTo>
                  <a:lnTo>
                    <a:pt x="35" y="139"/>
                  </a:lnTo>
                  <a:lnTo>
                    <a:pt x="32" y="139"/>
                  </a:lnTo>
                  <a:lnTo>
                    <a:pt x="30" y="137"/>
                  </a:lnTo>
                  <a:lnTo>
                    <a:pt x="28" y="134"/>
                  </a:lnTo>
                  <a:lnTo>
                    <a:pt x="26" y="134"/>
                  </a:lnTo>
                  <a:lnTo>
                    <a:pt x="26" y="132"/>
                  </a:lnTo>
                  <a:lnTo>
                    <a:pt x="24" y="132"/>
                  </a:lnTo>
                  <a:lnTo>
                    <a:pt x="24" y="130"/>
                  </a:lnTo>
                  <a:lnTo>
                    <a:pt x="22" y="130"/>
                  </a:lnTo>
                  <a:lnTo>
                    <a:pt x="22" y="128"/>
                  </a:lnTo>
                  <a:lnTo>
                    <a:pt x="19" y="128"/>
                  </a:lnTo>
                  <a:lnTo>
                    <a:pt x="18" y="125"/>
                  </a:lnTo>
                  <a:lnTo>
                    <a:pt x="15" y="123"/>
                  </a:lnTo>
                  <a:lnTo>
                    <a:pt x="13" y="123"/>
                  </a:lnTo>
                  <a:lnTo>
                    <a:pt x="13" y="120"/>
                  </a:lnTo>
                  <a:lnTo>
                    <a:pt x="11" y="120"/>
                  </a:lnTo>
                  <a:lnTo>
                    <a:pt x="9" y="120"/>
                  </a:lnTo>
                  <a:lnTo>
                    <a:pt x="9" y="118"/>
                  </a:lnTo>
                  <a:lnTo>
                    <a:pt x="7" y="116"/>
                  </a:lnTo>
                  <a:lnTo>
                    <a:pt x="7" y="114"/>
                  </a:lnTo>
                  <a:lnTo>
                    <a:pt x="4" y="111"/>
                  </a:lnTo>
                  <a:lnTo>
                    <a:pt x="4" y="109"/>
                  </a:lnTo>
                  <a:lnTo>
                    <a:pt x="4" y="107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2" y="95"/>
                  </a:lnTo>
                  <a:lnTo>
                    <a:pt x="2" y="93"/>
                  </a:lnTo>
                  <a:lnTo>
                    <a:pt x="2" y="90"/>
                  </a:lnTo>
                  <a:lnTo>
                    <a:pt x="2" y="88"/>
                  </a:lnTo>
                  <a:lnTo>
                    <a:pt x="2" y="86"/>
                  </a:lnTo>
                  <a:lnTo>
                    <a:pt x="2" y="84"/>
                  </a:lnTo>
                  <a:lnTo>
                    <a:pt x="0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2" y="65"/>
                  </a:lnTo>
                  <a:lnTo>
                    <a:pt x="2" y="62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2" y="49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4" y="39"/>
                  </a:lnTo>
                  <a:lnTo>
                    <a:pt x="4" y="37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7" y="32"/>
                  </a:lnTo>
                  <a:lnTo>
                    <a:pt x="9" y="30"/>
                  </a:lnTo>
                  <a:lnTo>
                    <a:pt x="9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3" y="21"/>
                  </a:lnTo>
                  <a:lnTo>
                    <a:pt x="13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9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5" y="5"/>
                  </a:lnTo>
                  <a:lnTo>
                    <a:pt x="37" y="5"/>
                  </a:lnTo>
                  <a:lnTo>
                    <a:pt x="39" y="7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5" y="7"/>
                  </a:lnTo>
                  <a:lnTo>
                    <a:pt x="48" y="7"/>
                  </a:lnTo>
                  <a:lnTo>
                    <a:pt x="50" y="9"/>
                  </a:lnTo>
                  <a:lnTo>
                    <a:pt x="52" y="9"/>
                  </a:lnTo>
                  <a:lnTo>
                    <a:pt x="54" y="9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58" y="12"/>
                  </a:lnTo>
                  <a:lnTo>
                    <a:pt x="61" y="12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5" y="14"/>
                  </a:lnTo>
                  <a:lnTo>
                    <a:pt x="67" y="14"/>
                  </a:lnTo>
                  <a:lnTo>
                    <a:pt x="69" y="16"/>
                  </a:lnTo>
                  <a:lnTo>
                    <a:pt x="71" y="16"/>
                  </a:lnTo>
                  <a:lnTo>
                    <a:pt x="73" y="16"/>
                  </a:lnTo>
                  <a:lnTo>
                    <a:pt x="76" y="16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2" y="16"/>
                  </a:lnTo>
                  <a:lnTo>
                    <a:pt x="84" y="16"/>
                  </a:lnTo>
                  <a:lnTo>
                    <a:pt x="84" y="14"/>
                  </a:lnTo>
                  <a:lnTo>
                    <a:pt x="86" y="14"/>
                  </a:lnTo>
                  <a:lnTo>
                    <a:pt x="89" y="14"/>
                  </a:lnTo>
                  <a:lnTo>
                    <a:pt x="91" y="14"/>
                  </a:lnTo>
                  <a:lnTo>
                    <a:pt x="93" y="12"/>
                  </a:lnTo>
                  <a:lnTo>
                    <a:pt x="95" y="12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102" y="9"/>
                  </a:lnTo>
                  <a:lnTo>
                    <a:pt x="103" y="7"/>
                  </a:lnTo>
                  <a:lnTo>
                    <a:pt x="106" y="7"/>
                  </a:lnTo>
                  <a:lnTo>
                    <a:pt x="108" y="7"/>
                  </a:lnTo>
                  <a:lnTo>
                    <a:pt x="108" y="5"/>
                  </a:lnTo>
                  <a:lnTo>
                    <a:pt x="110" y="5"/>
                  </a:lnTo>
                  <a:lnTo>
                    <a:pt x="112" y="5"/>
                  </a:lnTo>
                  <a:lnTo>
                    <a:pt x="114" y="2"/>
                  </a:lnTo>
                  <a:lnTo>
                    <a:pt x="116" y="2"/>
                  </a:lnTo>
                  <a:lnTo>
                    <a:pt x="119" y="2"/>
                  </a:lnTo>
                  <a:lnTo>
                    <a:pt x="121" y="0"/>
                  </a:lnTo>
                  <a:lnTo>
                    <a:pt x="123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29" y="2"/>
                  </a:lnTo>
                  <a:lnTo>
                    <a:pt x="132" y="2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8" y="5"/>
                  </a:lnTo>
                  <a:lnTo>
                    <a:pt x="140" y="5"/>
                  </a:lnTo>
                  <a:lnTo>
                    <a:pt x="143" y="7"/>
                  </a:lnTo>
                  <a:lnTo>
                    <a:pt x="145" y="7"/>
                  </a:lnTo>
                  <a:lnTo>
                    <a:pt x="147" y="7"/>
                  </a:lnTo>
                  <a:lnTo>
                    <a:pt x="149" y="7"/>
                  </a:lnTo>
                  <a:lnTo>
                    <a:pt x="149" y="9"/>
                  </a:lnTo>
                  <a:lnTo>
                    <a:pt x="151" y="9"/>
                  </a:lnTo>
                  <a:lnTo>
                    <a:pt x="153" y="9"/>
                  </a:lnTo>
                  <a:lnTo>
                    <a:pt x="156" y="9"/>
                  </a:lnTo>
                  <a:lnTo>
                    <a:pt x="157" y="9"/>
                  </a:lnTo>
                  <a:lnTo>
                    <a:pt x="160" y="9"/>
                  </a:lnTo>
                  <a:lnTo>
                    <a:pt x="162" y="9"/>
                  </a:lnTo>
                  <a:lnTo>
                    <a:pt x="164" y="9"/>
                  </a:lnTo>
                  <a:lnTo>
                    <a:pt x="166" y="9"/>
                  </a:lnTo>
                  <a:lnTo>
                    <a:pt x="168" y="9"/>
                  </a:lnTo>
                  <a:lnTo>
                    <a:pt x="168" y="12"/>
                  </a:lnTo>
                  <a:lnTo>
                    <a:pt x="170" y="12"/>
                  </a:lnTo>
                  <a:lnTo>
                    <a:pt x="173" y="12"/>
                  </a:lnTo>
                  <a:lnTo>
                    <a:pt x="175" y="12"/>
                  </a:lnTo>
                  <a:lnTo>
                    <a:pt x="175" y="14"/>
                  </a:lnTo>
                  <a:lnTo>
                    <a:pt x="177" y="14"/>
                  </a:lnTo>
                  <a:lnTo>
                    <a:pt x="179" y="14"/>
                  </a:lnTo>
                  <a:lnTo>
                    <a:pt x="179" y="16"/>
                  </a:lnTo>
                  <a:lnTo>
                    <a:pt x="181" y="16"/>
                  </a:lnTo>
                  <a:lnTo>
                    <a:pt x="183" y="16"/>
                  </a:lnTo>
                  <a:lnTo>
                    <a:pt x="183" y="18"/>
                  </a:lnTo>
                  <a:lnTo>
                    <a:pt x="186" y="18"/>
                  </a:lnTo>
                  <a:lnTo>
                    <a:pt x="188" y="18"/>
                  </a:lnTo>
                  <a:lnTo>
                    <a:pt x="190" y="21"/>
                  </a:lnTo>
                  <a:lnTo>
                    <a:pt x="192" y="21"/>
                  </a:lnTo>
                  <a:lnTo>
                    <a:pt x="192" y="23"/>
                  </a:lnTo>
                  <a:lnTo>
                    <a:pt x="192" y="26"/>
                  </a:lnTo>
                  <a:lnTo>
                    <a:pt x="190" y="26"/>
                  </a:lnTo>
                  <a:lnTo>
                    <a:pt x="190" y="28"/>
                  </a:lnTo>
                  <a:lnTo>
                    <a:pt x="190" y="30"/>
                  </a:lnTo>
                  <a:lnTo>
                    <a:pt x="188" y="30"/>
                  </a:lnTo>
                  <a:lnTo>
                    <a:pt x="188" y="32"/>
                  </a:lnTo>
                  <a:lnTo>
                    <a:pt x="188" y="35"/>
                  </a:lnTo>
                  <a:lnTo>
                    <a:pt x="186" y="35"/>
                  </a:lnTo>
                  <a:lnTo>
                    <a:pt x="186" y="37"/>
                  </a:lnTo>
                  <a:lnTo>
                    <a:pt x="186" y="39"/>
                  </a:lnTo>
                  <a:lnTo>
                    <a:pt x="186" y="42"/>
                  </a:lnTo>
                  <a:lnTo>
                    <a:pt x="186" y="44"/>
                  </a:lnTo>
                  <a:lnTo>
                    <a:pt x="183" y="44"/>
                  </a:lnTo>
                  <a:lnTo>
                    <a:pt x="186" y="46"/>
                  </a:lnTo>
                  <a:lnTo>
                    <a:pt x="186" y="49"/>
                  </a:lnTo>
                  <a:lnTo>
                    <a:pt x="186" y="51"/>
                  </a:lnTo>
                  <a:lnTo>
                    <a:pt x="186" y="53"/>
                  </a:lnTo>
                  <a:lnTo>
                    <a:pt x="188" y="53"/>
                  </a:lnTo>
                  <a:lnTo>
                    <a:pt x="188" y="56"/>
                  </a:lnTo>
                  <a:lnTo>
                    <a:pt x="188" y="58"/>
                  </a:lnTo>
                  <a:lnTo>
                    <a:pt x="188" y="60"/>
                  </a:lnTo>
                  <a:lnTo>
                    <a:pt x="188" y="62"/>
                  </a:lnTo>
                  <a:lnTo>
                    <a:pt x="186" y="62"/>
                  </a:lnTo>
                  <a:lnTo>
                    <a:pt x="186" y="65"/>
                  </a:lnTo>
                  <a:lnTo>
                    <a:pt x="183" y="67"/>
                  </a:lnTo>
                  <a:lnTo>
                    <a:pt x="181" y="70"/>
                  </a:lnTo>
                  <a:lnTo>
                    <a:pt x="179" y="72"/>
                  </a:lnTo>
                  <a:lnTo>
                    <a:pt x="179" y="74"/>
                  </a:lnTo>
                  <a:lnTo>
                    <a:pt x="177" y="74"/>
                  </a:lnTo>
                  <a:lnTo>
                    <a:pt x="177" y="76"/>
                  </a:lnTo>
                </a:path>
              </a:pathLst>
            </a:custGeom>
            <a:noFill/>
            <a:ln w="15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137" y="1605"/>
              <a:ext cx="219" cy="238"/>
            </a:xfrm>
            <a:custGeom>
              <a:avLst/>
              <a:gdLst>
                <a:gd name="T0" fmla="*/ 2147483647 w 153"/>
                <a:gd name="T1" fmla="*/ 550260634 h 179"/>
                <a:gd name="T2" fmla="*/ 2147483647 w 153"/>
                <a:gd name="T3" fmla="*/ 563012369 h 179"/>
                <a:gd name="T4" fmla="*/ 2147483647 w 153"/>
                <a:gd name="T5" fmla="*/ 595028033 h 179"/>
                <a:gd name="T6" fmla="*/ 2147483647 w 153"/>
                <a:gd name="T7" fmla="*/ 624521754 h 179"/>
                <a:gd name="T8" fmla="*/ 2147483647 w 153"/>
                <a:gd name="T9" fmla="*/ 680411291 h 179"/>
                <a:gd name="T10" fmla="*/ 2147483647 w 153"/>
                <a:gd name="T11" fmla="*/ 713937113 h 179"/>
                <a:gd name="T12" fmla="*/ 2147483647 w 153"/>
                <a:gd name="T13" fmla="*/ 741064978 h 179"/>
                <a:gd name="T14" fmla="*/ 2147483647 w 153"/>
                <a:gd name="T15" fmla="*/ 774105593 h 179"/>
                <a:gd name="T16" fmla="*/ 2147483647 w 153"/>
                <a:gd name="T17" fmla="*/ 805969872 h 179"/>
                <a:gd name="T18" fmla="*/ 2147483647 w 153"/>
                <a:gd name="T19" fmla="*/ 843954237 h 179"/>
                <a:gd name="T20" fmla="*/ 2147483647 w 153"/>
                <a:gd name="T21" fmla="*/ 904679864 h 179"/>
                <a:gd name="T22" fmla="*/ 2147483647 w 153"/>
                <a:gd name="T23" fmla="*/ 964318001 h 179"/>
                <a:gd name="T24" fmla="*/ 2147483647 w 153"/>
                <a:gd name="T25" fmla="*/ 1006312148 h 179"/>
                <a:gd name="T26" fmla="*/ 2147483647 w 153"/>
                <a:gd name="T27" fmla="*/ 1051926298 h 179"/>
                <a:gd name="T28" fmla="*/ 2147483647 w 153"/>
                <a:gd name="T29" fmla="*/ 1084911911 h 179"/>
                <a:gd name="T30" fmla="*/ 2147483647 w 153"/>
                <a:gd name="T31" fmla="*/ 1138874255 h 179"/>
                <a:gd name="T32" fmla="*/ 2147483647 w 153"/>
                <a:gd name="T33" fmla="*/ 1127299813 h 179"/>
                <a:gd name="T34" fmla="*/ 2147483647 w 153"/>
                <a:gd name="T35" fmla="*/ 1127299813 h 179"/>
                <a:gd name="T36" fmla="*/ 2147483647 w 153"/>
                <a:gd name="T37" fmla="*/ 1127299813 h 179"/>
                <a:gd name="T38" fmla="*/ 2147483647 w 153"/>
                <a:gd name="T39" fmla="*/ 1095808375 h 179"/>
                <a:gd name="T40" fmla="*/ 2147483647 w 153"/>
                <a:gd name="T41" fmla="*/ 1051926298 h 179"/>
                <a:gd name="T42" fmla="*/ 2147483647 w 153"/>
                <a:gd name="T43" fmla="*/ 1029258857 h 179"/>
                <a:gd name="T44" fmla="*/ 2147483647 w 153"/>
                <a:gd name="T45" fmla="*/ 973168328 h 179"/>
                <a:gd name="T46" fmla="*/ 2147483647 w 153"/>
                <a:gd name="T47" fmla="*/ 931378933 h 179"/>
                <a:gd name="T48" fmla="*/ 2147483647 w 153"/>
                <a:gd name="T49" fmla="*/ 887763916 h 179"/>
                <a:gd name="T50" fmla="*/ 1799063000 w 153"/>
                <a:gd name="T51" fmla="*/ 843954237 h 179"/>
                <a:gd name="T52" fmla="*/ 0 w 153"/>
                <a:gd name="T53" fmla="*/ 815964098 h 179"/>
                <a:gd name="T54" fmla="*/ 0 w 153"/>
                <a:gd name="T55" fmla="*/ 755558660 h 179"/>
                <a:gd name="T56" fmla="*/ 1799063000 w 153"/>
                <a:gd name="T57" fmla="*/ 731629773 h 179"/>
                <a:gd name="T58" fmla="*/ 2147483647 w 153"/>
                <a:gd name="T59" fmla="*/ 698067740 h 179"/>
                <a:gd name="T60" fmla="*/ 2147483647 w 153"/>
                <a:gd name="T61" fmla="*/ 680411291 h 179"/>
                <a:gd name="T62" fmla="*/ 2147483647 w 153"/>
                <a:gd name="T63" fmla="*/ 652443717 h 179"/>
                <a:gd name="T64" fmla="*/ 2147483647 w 153"/>
                <a:gd name="T65" fmla="*/ 624521754 h 179"/>
                <a:gd name="T66" fmla="*/ 2147483647 w 153"/>
                <a:gd name="T67" fmla="*/ 563012369 h 179"/>
                <a:gd name="T68" fmla="*/ 2147483647 w 153"/>
                <a:gd name="T69" fmla="*/ 518724535 h 179"/>
                <a:gd name="T70" fmla="*/ 2147483647 w 153"/>
                <a:gd name="T71" fmla="*/ 461554159 h 179"/>
                <a:gd name="T72" fmla="*/ 2147483647 w 153"/>
                <a:gd name="T73" fmla="*/ 413851318 h 179"/>
                <a:gd name="T74" fmla="*/ 2147483647 w 153"/>
                <a:gd name="T75" fmla="*/ 369058527 h 179"/>
                <a:gd name="T76" fmla="*/ 2147483647 w 153"/>
                <a:gd name="T77" fmla="*/ 311258022 h 179"/>
                <a:gd name="T78" fmla="*/ 2147483647 w 153"/>
                <a:gd name="T79" fmla="*/ 280025406 h 179"/>
                <a:gd name="T80" fmla="*/ 2147483647 w 153"/>
                <a:gd name="T81" fmla="*/ 223358159 h 179"/>
                <a:gd name="T82" fmla="*/ 2147483647 w 153"/>
                <a:gd name="T83" fmla="*/ 176064828 h 179"/>
                <a:gd name="T84" fmla="*/ 2147483647 w 153"/>
                <a:gd name="T85" fmla="*/ 116454223 h 179"/>
                <a:gd name="T86" fmla="*/ 2147483647 w 153"/>
                <a:gd name="T87" fmla="*/ 56334768 h 179"/>
                <a:gd name="T88" fmla="*/ 2147483647 w 153"/>
                <a:gd name="T89" fmla="*/ 13556820 h 179"/>
                <a:gd name="T90" fmla="*/ 2147483647 w 153"/>
                <a:gd name="T91" fmla="*/ 23966549 h 179"/>
                <a:gd name="T92" fmla="*/ 2147483647 w 153"/>
                <a:gd name="T93" fmla="*/ 56334768 h 179"/>
                <a:gd name="T94" fmla="*/ 2147483647 w 153"/>
                <a:gd name="T95" fmla="*/ 74903319 h 179"/>
                <a:gd name="T96" fmla="*/ 2147483647 w 153"/>
                <a:gd name="T97" fmla="*/ 99592101 h 179"/>
                <a:gd name="T98" fmla="*/ 2147483647 w 153"/>
                <a:gd name="T99" fmla="*/ 99592101 h 179"/>
                <a:gd name="T100" fmla="*/ 2147483647 w 153"/>
                <a:gd name="T101" fmla="*/ 116454223 h 179"/>
                <a:gd name="T102" fmla="*/ 2147483647 w 153"/>
                <a:gd name="T103" fmla="*/ 149165341 h 179"/>
                <a:gd name="T104" fmla="*/ 2147483647 w 153"/>
                <a:gd name="T105" fmla="*/ 176064828 h 179"/>
                <a:gd name="T106" fmla="*/ 2147483647 w 153"/>
                <a:gd name="T107" fmla="*/ 210607258 h 179"/>
                <a:gd name="T108" fmla="*/ 2147483647 w 153"/>
                <a:gd name="T109" fmla="*/ 223358159 h 179"/>
                <a:gd name="T110" fmla="*/ 2147483647 w 153"/>
                <a:gd name="T111" fmla="*/ 265690410 h 179"/>
                <a:gd name="T112" fmla="*/ 2147483647 w 153"/>
                <a:gd name="T113" fmla="*/ 311258022 h 179"/>
                <a:gd name="T114" fmla="*/ 2147483647 w 153"/>
                <a:gd name="T115" fmla="*/ 336580932 h 179"/>
                <a:gd name="T116" fmla="*/ 2147483647 w 153"/>
                <a:gd name="T117" fmla="*/ 369058527 h 179"/>
                <a:gd name="T118" fmla="*/ 2147483647 w 153"/>
                <a:gd name="T119" fmla="*/ 403842746 h 179"/>
                <a:gd name="T120" fmla="*/ 2147483647 w 153"/>
                <a:gd name="T121" fmla="*/ 413851318 h 179"/>
                <a:gd name="T122" fmla="*/ 2147483647 w 153"/>
                <a:gd name="T123" fmla="*/ 447521244 h 179"/>
                <a:gd name="T124" fmla="*/ 2147483647 w 153"/>
                <a:gd name="T125" fmla="*/ 503534084 h 1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3"/>
                <a:gd name="T190" fmla="*/ 0 h 179"/>
                <a:gd name="T191" fmla="*/ 153 w 153"/>
                <a:gd name="T192" fmla="*/ 179 h 17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3" h="179">
                  <a:moveTo>
                    <a:pt x="153" y="79"/>
                  </a:moveTo>
                  <a:lnTo>
                    <a:pt x="148" y="81"/>
                  </a:lnTo>
                  <a:lnTo>
                    <a:pt x="146" y="83"/>
                  </a:lnTo>
                  <a:lnTo>
                    <a:pt x="144" y="86"/>
                  </a:lnTo>
                  <a:lnTo>
                    <a:pt x="142" y="86"/>
                  </a:lnTo>
                  <a:lnTo>
                    <a:pt x="142" y="88"/>
                  </a:lnTo>
                  <a:lnTo>
                    <a:pt x="140" y="88"/>
                  </a:lnTo>
                  <a:lnTo>
                    <a:pt x="138" y="88"/>
                  </a:lnTo>
                  <a:lnTo>
                    <a:pt x="135" y="88"/>
                  </a:lnTo>
                  <a:lnTo>
                    <a:pt x="135" y="91"/>
                  </a:lnTo>
                  <a:lnTo>
                    <a:pt x="133" y="91"/>
                  </a:lnTo>
                  <a:lnTo>
                    <a:pt x="133" y="93"/>
                  </a:lnTo>
                  <a:lnTo>
                    <a:pt x="131" y="93"/>
                  </a:lnTo>
                  <a:lnTo>
                    <a:pt x="131" y="95"/>
                  </a:lnTo>
                  <a:lnTo>
                    <a:pt x="129" y="95"/>
                  </a:lnTo>
                  <a:lnTo>
                    <a:pt x="127" y="98"/>
                  </a:lnTo>
                  <a:lnTo>
                    <a:pt x="124" y="100"/>
                  </a:lnTo>
                  <a:lnTo>
                    <a:pt x="122" y="102"/>
                  </a:lnTo>
                  <a:lnTo>
                    <a:pt x="120" y="105"/>
                  </a:lnTo>
                  <a:lnTo>
                    <a:pt x="118" y="107"/>
                  </a:lnTo>
                  <a:lnTo>
                    <a:pt x="116" y="107"/>
                  </a:lnTo>
                  <a:lnTo>
                    <a:pt x="113" y="109"/>
                  </a:lnTo>
                  <a:lnTo>
                    <a:pt x="112" y="109"/>
                  </a:lnTo>
                  <a:lnTo>
                    <a:pt x="112" y="112"/>
                  </a:lnTo>
                  <a:lnTo>
                    <a:pt x="109" y="112"/>
                  </a:lnTo>
                  <a:lnTo>
                    <a:pt x="109" y="114"/>
                  </a:lnTo>
                  <a:lnTo>
                    <a:pt x="107" y="114"/>
                  </a:lnTo>
                  <a:lnTo>
                    <a:pt x="107" y="116"/>
                  </a:lnTo>
                  <a:lnTo>
                    <a:pt x="105" y="116"/>
                  </a:lnTo>
                  <a:lnTo>
                    <a:pt x="102" y="118"/>
                  </a:lnTo>
                  <a:lnTo>
                    <a:pt x="101" y="121"/>
                  </a:lnTo>
                  <a:lnTo>
                    <a:pt x="98" y="121"/>
                  </a:lnTo>
                  <a:lnTo>
                    <a:pt x="98" y="123"/>
                  </a:lnTo>
                  <a:lnTo>
                    <a:pt x="96" y="123"/>
                  </a:lnTo>
                  <a:lnTo>
                    <a:pt x="96" y="126"/>
                  </a:lnTo>
                  <a:lnTo>
                    <a:pt x="94" y="126"/>
                  </a:lnTo>
                  <a:lnTo>
                    <a:pt x="94" y="128"/>
                  </a:lnTo>
                  <a:lnTo>
                    <a:pt x="92" y="130"/>
                  </a:lnTo>
                  <a:lnTo>
                    <a:pt x="90" y="130"/>
                  </a:lnTo>
                  <a:lnTo>
                    <a:pt x="87" y="132"/>
                  </a:lnTo>
                  <a:lnTo>
                    <a:pt x="85" y="135"/>
                  </a:lnTo>
                  <a:lnTo>
                    <a:pt x="83" y="137"/>
                  </a:lnTo>
                  <a:lnTo>
                    <a:pt x="83" y="139"/>
                  </a:lnTo>
                  <a:lnTo>
                    <a:pt x="83" y="142"/>
                  </a:lnTo>
                  <a:lnTo>
                    <a:pt x="83" y="144"/>
                  </a:lnTo>
                  <a:lnTo>
                    <a:pt x="83" y="146"/>
                  </a:lnTo>
                  <a:lnTo>
                    <a:pt x="83" y="149"/>
                  </a:lnTo>
                  <a:lnTo>
                    <a:pt x="81" y="151"/>
                  </a:lnTo>
                  <a:lnTo>
                    <a:pt x="81" y="153"/>
                  </a:lnTo>
                  <a:lnTo>
                    <a:pt x="81" y="156"/>
                  </a:lnTo>
                  <a:lnTo>
                    <a:pt x="79" y="156"/>
                  </a:lnTo>
                  <a:lnTo>
                    <a:pt x="79" y="158"/>
                  </a:lnTo>
                  <a:lnTo>
                    <a:pt x="79" y="161"/>
                  </a:lnTo>
                  <a:lnTo>
                    <a:pt x="76" y="161"/>
                  </a:lnTo>
                  <a:lnTo>
                    <a:pt x="76" y="163"/>
                  </a:lnTo>
                  <a:lnTo>
                    <a:pt x="76" y="165"/>
                  </a:lnTo>
                  <a:lnTo>
                    <a:pt x="74" y="165"/>
                  </a:lnTo>
                  <a:lnTo>
                    <a:pt x="74" y="167"/>
                  </a:lnTo>
                  <a:lnTo>
                    <a:pt x="72" y="167"/>
                  </a:lnTo>
                  <a:lnTo>
                    <a:pt x="72" y="170"/>
                  </a:lnTo>
                  <a:lnTo>
                    <a:pt x="70" y="170"/>
                  </a:lnTo>
                  <a:lnTo>
                    <a:pt x="70" y="172"/>
                  </a:lnTo>
                  <a:lnTo>
                    <a:pt x="68" y="172"/>
                  </a:lnTo>
                  <a:lnTo>
                    <a:pt x="66" y="179"/>
                  </a:lnTo>
                  <a:lnTo>
                    <a:pt x="63" y="174"/>
                  </a:lnTo>
                  <a:lnTo>
                    <a:pt x="61" y="174"/>
                  </a:lnTo>
                  <a:lnTo>
                    <a:pt x="59" y="174"/>
                  </a:lnTo>
                  <a:lnTo>
                    <a:pt x="59" y="177"/>
                  </a:lnTo>
                  <a:lnTo>
                    <a:pt x="57" y="177"/>
                  </a:lnTo>
                  <a:lnTo>
                    <a:pt x="55" y="177"/>
                  </a:lnTo>
                  <a:lnTo>
                    <a:pt x="52" y="177"/>
                  </a:lnTo>
                  <a:lnTo>
                    <a:pt x="50" y="177"/>
                  </a:lnTo>
                  <a:lnTo>
                    <a:pt x="48" y="179"/>
                  </a:lnTo>
                  <a:lnTo>
                    <a:pt x="46" y="179"/>
                  </a:lnTo>
                  <a:lnTo>
                    <a:pt x="44" y="177"/>
                  </a:lnTo>
                  <a:lnTo>
                    <a:pt x="41" y="177"/>
                  </a:lnTo>
                  <a:lnTo>
                    <a:pt x="39" y="177"/>
                  </a:lnTo>
                  <a:lnTo>
                    <a:pt x="39" y="174"/>
                  </a:lnTo>
                  <a:lnTo>
                    <a:pt x="37" y="174"/>
                  </a:lnTo>
                  <a:lnTo>
                    <a:pt x="35" y="172"/>
                  </a:lnTo>
                  <a:lnTo>
                    <a:pt x="33" y="170"/>
                  </a:lnTo>
                  <a:lnTo>
                    <a:pt x="31" y="167"/>
                  </a:lnTo>
                  <a:lnTo>
                    <a:pt x="28" y="165"/>
                  </a:lnTo>
                  <a:lnTo>
                    <a:pt x="26" y="165"/>
                  </a:lnTo>
                  <a:lnTo>
                    <a:pt x="26" y="163"/>
                  </a:lnTo>
                  <a:lnTo>
                    <a:pt x="24" y="163"/>
                  </a:lnTo>
                  <a:lnTo>
                    <a:pt x="24" y="161"/>
                  </a:lnTo>
                  <a:lnTo>
                    <a:pt x="22" y="161"/>
                  </a:lnTo>
                  <a:lnTo>
                    <a:pt x="22" y="158"/>
                  </a:lnTo>
                  <a:lnTo>
                    <a:pt x="20" y="158"/>
                  </a:lnTo>
                  <a:lnTo>
                    <a:pt x="20" y="156"/>
                  </a:lnTo>
                  <a:lnTo>
                    <a:pt x="17" y="153"/>
                  </a:lnTo>
                  <a:lnTo>
                    <a:pt x="15" y="151"/>
                  </a:lnTo>
                  <a:lnTo>
                    <a:pt x="15" y="149"/>
                  </a:lnTo>
                  <a:lnTo>
                    <a:pt x="15" y="146"/>
                  </a:lnTo>
                  <a:lnTo>
                    <a:pt x="13" y="146"/>
                  </a:lnTo>
                  <a:lnTo>
                    <a:pt x="13" y="144"/>
                  </a:lnTo>
                  <a:lnTo>
                    <a:pt x="11" y="144"/>
                  </a:lnTo>
                  <a:lnTo>
                    <a:pt x="11" y="142"/>
                  </a:lnTo>
                  <a:lnTo>
                    <a:pt x="9" y="139"/>
                  </a:lnTo>
                  <a:lnTo>
                    <a:pt x="6" y="137"/>
                  </a:lnTo>
                  <a:lnTo>
                    <a:pt x="6" y="135"/>
                  </a:lnTo>
                  <a:lnTo>
                    <a:pt x="5" y="135"/>
                  </a:lnTo>
                  <a:lnTo>
                    <a:pt x="5" y="132"/>
                  </a:lnTo>
                  <a:lnTo>
                    <a:pt x="5" y="130"/>
                  </a:lnTo>
                  <a:lnTo>
                    <a:pt x="2" y="130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2" y="118"/>
                  </a:lnTo>
                  <a:lnTo>
                    <a:pt x="2" y="116"/>
                  </a:lnTo>
                  <a:lnTo>
                    <a:pt x="2" y="114"/>
                  </a:lnTo>
                  <a:lnTo>
                    <a:pt x="5" y="114"/>
                  </a:lnTo>
                  <a:lnTo>
                    <a:pt x="5" y="112"/>
                  </a:lnTo>
                  <a:lnTo>
                    <a:pt x="6" y="112"/>
                  </a:lnTo>
                  <a:lnTo>
                    <a:pt x="6" y="109"/>
                  </a:lnTo>
                  <a:lnTo>
                    <a:pt x="9" y="109"/>
                  </a:lnTo>
                  <a:lnTo>
                    <a:pt x="11" y="107"/>
                  </a:lnTo>
                  <a:lnTo>
                    <a:pt x="13" y="107"/>
                  </a:lnTo>
                  <a:lnTo>
                    <a:pt x="15" y="107"/>
                  </a:lnTo>
                  <a:lnTo>
                    <a:pt x="17" y="107"/>
                  </a:lnTo>
                  <a:lnTo>
                    <a:pt x="17" y="105"/>
                  </a:lnTo>
                  <a:lnTo>
                    <a:pt x="20" y="105"/>
                  </a:lnTo>
                  <a:lnTo>
                    <a:pt x="22" y="102"/>
                  </a:lnTo>
                  <a:lnTo>
                    <a:pt x="24" y="102"/>
                  </a:lnTo>
                  <a:lnTo>
                    <a:pt x="24" y="100"/>
                  </a:lnTo>
                  <a:lnTo>
                    <a:pt x="26" y="100"/>
                  </a:lnTo>
                  <a:lnTo>
                    <a:pt x="26" y="98"/>
                  </a:lnTo>
                  <a:lnTo>
                    <a:pt x="28" y="98"/>
                  </a:lnTo>
                  <a:lnTo>
                    <a:pt x="28" y="95"/>
                  </a:lnTo>
                  <a:lnTo>
                    <a:pt x="31" y="93"/>
                  </a:lnTo>
                  <a:lnTo>
                    <a:pt x="31" y="91"/>
                  </a:lnTo>
                  <a:lnTo>
                    <a:pt x="31" y="88"/>
                  </a:lnTo>
                  <a:lnTo>
                    <a:pt x="31" y="86"/>
                  </a:lnTo>
                  <a:lnTo>
                    <a:pt x="33" y="86"/>
                  </a:lnTo>
                  <a:lnTo>
                    <a:pt x="33" y="83"/>
                  </a:lnTo>
                  <a:lnTo>
                    <a:pt x="33" y="81"/>
                  </a:lnTo>
                  <a:lnTo>
                    <a:pt x="33" y="79"/>
                  </a:lnTo>
                  <a:lnTo>
                    <a:pt x="33" y="77"/>
                  </a:lnTo>
                  <a:lnTo>
                    <a:pt x="33" y="74"/>
                  </a:lnTo>
                  <a:lnTo>
                    <a:pt x="33" y="72"/>
                  </a:lnTo>
                  <a:lnTo>
                    <a:pt x="35" y="72"/>
                  </a:lnTo>
                  <a:lnTo>
                    <a:pt x="35" y="70"/>
                  </a:lnTo>
                  <a:lnTo>
                    <a:pt x="35" y="67"/>
                  </a:lnTo>
                  <a:lnTo>
                    <a:pt x="35" y="65"/>
                  </a:lnTo>
                  <a:lnTo>
                    <a:pt x="37" y="65"/>
                  </a:lnTo>
                  <a:lnTo>
                    <a:pt x="37" y="63"/>
                  </a:lnTo>
                  <a:lnTo>
                    <a:pt x="37" y="60"/>
                  </a:lnTo>
                  <a:lnTo>
                    <a:pt x="37" y="58"/>
                  </a:lnTo>
                  <a:lnTo>
                    <a:pt x="37" y="56"/>
                  </a:lnTo>
                  <a:lnTo>
                    <a:pt x="37" y="53"/>
                  </a:lnTo>
                  <a:lnTo>
                    <a:pt x="37" y="51"/>
                  </a:lnTo>
                  <a:lnTo>
                    <a:pt x="35" y="49"/>
                  </a:lnTo>
                  <a:lnTo>
                    <a:pt x="33" y="47"/>
                  </a:lnTo>
                  <a:lnTo>
                    <a:pt x="31" y="47"/>
                  </a:lnTo>
                  <a:lnTo>
                    <a:pt x="31" y="44"/>
                  </a:lnTo>
                  <a:lnTo>
                    <a:pt x="28" y="44"/>
                  </a:lnTo>
                  <a:lnTo>
                    <a:pt x="26" y="42"/>
                  </a:lnTo>
                  <a:lnTo>
                    <a:pt x="24" y="39"/>
                  </a:lnTo>
                  <a:lnTo>
                    <a:pt x="22" y="37"/>
                  </a:lnTo>
                  <a:lnTo>
                    <a:pt x="22" y="35"/>
                  </a:lnTo>
                  <a:lnTo>
                    <a:pt x="22" y="33"/>
                  </a:lnTo>
                  <a:lnTo>
                    <a:pt x="20" y="33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20" y="25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17" y="9"/>
                  </a:lnTo>
                  <a:lnTo>
                    <a:pt x="20" y="7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5" y="7"/>
                  </a:lnTo>
                  <a:lnTo>
                    <a:pt x="37" y="7"/>
                  </a:lnTo>
                  <a:lnTo>
                    <a:pt x="39" y="7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4" y="9"/>
                  </a:lnTo>
                  <a:lnTo>
                    <a:pt x="46" y="12"/>
                  </a:lnTo>
                  <a:lnTo>
                    <a:pt x="48" y="12"/>
                  </a:lnTo>
                  <a:lnTo>
                    <a:pt x="50" y="12"/>
                  </a:lnTo>
                  <a:lnTo>
                    <a:pt x="52" y="14"/>
                  </a:lnTo>
                  <a:lnTo>
                    <a:pt x="55" y="14"/>
                  </a:lnTo>
                  <a:lnTo>
                    <a:pt x="57" y="16"/>
                  </a:lnTo>
                  <a:lnTo>
                    <a:pt x="59" y="14"/>
                  </a:lnTo>
                  <a:lnTo>
                    <a:pt x="59" y="16"/>
                  </a:lnTo>
                  <a:lnTo>
                    <a:pt x="61" y="16"/>
                  </a:lnTo>
                  <a:lnTo>
                    <a:pt x="63" y="16"/>
                  </a:lnTo>
                  <a:lnTo>
                    <a:pt x="66" y="16"/>
                  </a:lnTo>
                  <a:lnTo>
                    <a:pt x="68" y="16"/>
                  </a:lnTo>
                  <a:lnTo>
                    <a:pt x="68" y="18"/>
                  </a:lnTo>
                  <a:lnTo>
                    <a:pt x="70" y="18"/>
                  </a:lnTo>
                  <a:lnTo>
                    <a:pt x="72" y="18"/>
                  </a:lnTo>
                  <a:lnTo>
                    <a:pt x="74" y="21"/>
                  </a:lnTo>
                  <a:lnTo>
                    <a:pt x="76" y="21"/>
                  </a:lnTo>
                  <a:lnTo>
                    <a:pt x="76" y="23"/>
                  </a:lnTo>
                  <a:lnTo>
                    <a:pt x="79" y="23"/>
                  </a:lnTo>
                  <a:lnTo>
                    <a:pt x="79" y="25"/>
                  </a:lnTo>
                  <a:lnTo>
                    <a:pt x="81" y="25"/>
                  </a:lnTo>
                  <a:lnTo>
                    <a:pt x="81" y="28"/>
                  </a:lnTo>
                  <a:lnTo>
                    <a:pt x="83" y="28"/>
                  </a:lnTo>
                  <a:lnTo>
                    <a:pt x="85" y="30"/>
                  </a:lnTo>
                  <a:lnTo>
                    <a:pt x="87" y="30"/>
                  </a:lnTo>
                  <a:lnTo>
                    <a:pt x="87" y="33"/>
                  </a:lnTo>
                  <a:lnTo>
                    <a:pt x="90" y="33"/>
                  </a:lnTo>
                  <a:lnTo>
                    <a:pt x="92" y="33"/>
                  </a:lnTo>
                  <a:lnTo>
                    <a:pt x="92" y="35"/>
                  </a:lnTo>
                  <a:lnTo>
                    <a:pt x="94" y="35"/>
                  </a:lnTo>
                  <a:lnTo>
                    <a:pt x="96" y="37"/>
                  </a:lnTo>
                  <a:lnTo>
                    <a:pt x="98" y="37"/>
                  </a:lnTo>
                  <a:lnTo>
                    <a:pt x="101" y="39"/>
                  </a:lnTo>
                  <a:lnTo>
                    <a:pt x="102" y="42"/>
                  </a:lnTo>
                  <a:lnTo>
                    <a:pt x="105" y="42"/>
                  </a:lnTo>
                  <a:lnTo>
                    <a:pt x="105" y="44"/>
                  </a:lnTo>
                  <a:lnTo>
                    <a:pt x="105" y="47"/>
                  </a:lnTo>
                  <a:lnTo>
                    <a:pt x="105" y="49"/>
                  </a:lnTo>
                  <a:lnTo>
                    <a:pt x="107" y="49"/>
                  </a:lnTo>
                  <a:lnTo>
                    <a:pt x="107" y="51"/>
                  </a:lnTo>
                  <a:lnTo>
                    <a:pt x="109" y="51"/>
                  </a:lnTo>
                  <a:lnTo>
                    <a:pt x="112" y="53"/>
                  </a:lnTo>
                  <a:lnTo>
                    <a:pt x="113" y="53"/>
                  </a:lnTo>
                  <a:lnTo>
                    <a:pt x="116" y="56"/>
                  </a:lnTo>
                  <a:lnTo>
                    <a:pt x="118" y="56"/>
                  </a:lnTo>
                  <a:lnTo>
                    <a:pt x="118" y="58"/>
                  </a:lnTo>
                  <a:lnTo>
                    <a:pt x="120" y="58"/>
                  </a:lnTo>
                  <a:lnTo>
                    <a:pt x="122" y="60"/>
                  </a:lnTo>
                  <a:lnTo>
                    <a:pt x="124" y="63"/>
                  </a:lnTo>
                  <a:lnTo>
                    <a:pt x="127" y="63"/>
                  </a:lnTo>
                  <a:lnTo>
                    <a:pt x="127" y="65"/>
                  </a:lnTo>
                  <a:lnTo>
                    <a:pt x="129" y="65"/>
                  </a:lnTo>
                  <a:lnTo>
                    <a:pt x="131" y="65"/>
                  </a:lnTo>
                  <a:lnTo>
                    <a:pt x="133" y="65"/>
                  </a:lnTo>
                  <a:lnTo>
                    <a:pt x="135" y="65"/>
                  </a:lnTo>
                  <a:lnTo>
                    <a:pt x="138" y="67"/>
                  </a:lnTo>
                  <a:lnTo>
                    <a:pt x="140" y="67"/>
                  </a:lnTo>
                  <a:lnTo>
                    <a:pt x="142" y="70"/>
                  </a:lnTo>
                  <a:lnTo>
                    <a:pt x="144" y="70"/>
                  </a:lnTo>
                  <a:lnTo>
                    <a:pt x="146" y="72"/>
                  </a:lnTo>
                  <a:lnTo>
                    <a:pt x="148" y="74"/>
                  </a:lnTo>
                  <a:lnTo>
                    <a:pt x="153" y="7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2606" y="653"/>
              <a:ext cx="84" cy="108"/>
            </a:xfrm>
            <a:custGeom>
              <a:avLst/>
              <a:gdLst>
                <a:gd name="T0" fmla="*/ 2147483647 w 59"/>
                <a:gd name="T1" fmla="*/ 380596145 h 81"/>
                <a:gd name="T2" fmla="*/ 2147483647 w 59"/>
                <a:gd name="T3" fmla="*/ 404520645 h 81"/>
                <a:gd name="T4" fmla="*/ 2147483647 w 59"/>
                <a:gd name="T5" fmla="*/ 429630604 h 81"/>
                <a:gd name="T6" fmla="*/ 2147483647 w 59"/>
                <a:gd name="T7" fmla="*/ 464663668 h 81"/>
                <a:gd name="T8" fmla="*/ 1261661225 w 59"/>
                <a:gd name="T9" fmla="*/ 487758224 h 81"/>
                <a:gd name="T10" fmla="*/ 622427201 w 59"/>
                <a:gd name="T11" fmla="*/ 515522105 h 81"/>
                <a:gd name="T12" fmla="*/ 0 w 59"/>
                <a:gd name="T13" fmla="*/ 551695324 h 81"/>
                <a:gd name="T14" fmla="*/ 622427201 w 59"/>
                <a:gd name="T15" fmla="*/ 587090868 h 81"/>
                <a:gd name="T16" fmla="*/ 1261661225 w 59"/>
                <a:gd name="T17" fmla="*/ 603122041 h 81"/>
                <a:gd name="T18" fmla="*/ 2147483647 w 59"/>
                <a:gd name="T19" fmla="*/ 587090868 h 81"/>
                <a:gd name="T20" fmla="*/ 2147483647 w 59"/>
                <a:gd name="T21" fmla="*/ 565548793 h 81"/>
                <a:gd name="T22" fmla="*/ 2147483647 w 59"/>
                <a:gd name="T23" fmla="*/ 536603892 h 81"/>
                <a:gd name="T24" fmla="*/ 2147483647 w 59"/>
                <a:gd name="T25" fmla="*/ 515522105 h 81"/>
                <a:gd name="T26" fmla="*/ 2147483647 w 59"/>
                <a:gd name="T27" fmla="*/ 499987529 h 81"/>
                <a:gd name="T28" fmla="*/ 2147483647 w 59"/>
                <a:gd name="T29" fmla="*/ 487758224 h 81"/>
                <a:gd name="T30" fmla="*/ 2147483647 w 59"/>
                <a:gd name="T31" fmla="*/ 464663668 h 81"/>
                <a:gd name="T32" fmla="*/ 2147483647 w 59"/>
                <a:gd name="T33" fmla="*/ 449758501 h 81"/>
                <a:gd name="T34" fmla="*/ 2147483647 w 59"/>
                <a:gd name="T35" fmla="*/ 404520645 h 81"/>
                <a:gd name="T36" fmla="*/ 2147483647 w 59"/>
                <a:gd name="T37" fmla="*/ 397291845 h 81"/>
                <a:gd name="T38" fmla="*/ 2147483647 w 59"/>
                <a:gd name="T39" fmla="*/ 365818753 h 81"/>
                <a:gd name="T40" fmla="*/ 2147483647 w 59"/>
                <a:gd name="T41" fmla="*/ 339256279 h 81"/>
                <a:gd name="T42" fmla="*/ 2147483647 w 59"/>
                <a:gd name="T43" fmla="*/ 303390633 h 81"/>
                <a:gd name="T44" fmla="*/ 2147483647 w 59"/>
                <a:gd name="T45" fmla="*/ 289981140 h 81"/>
                <a:gd name="T46" fmla="*/ 2147483647 w 59"/>
                <a:gd name="T47" fmla="*/ 274363983 h 81"/>
                <a:gd name="T48" fmla="*/ 2147483647 w 59"/>
                <a:gd name="T49" fmla="*/ 263055956 h 81"/>
                <a:gd name="T50" fmla="*/ 2147483647 w 59"/>
                <a:gd name="T51" fmla="*/ 238590927 h 81"/>
                <a:gd name="T52" fmla="*/ 2147483647 w 59"/>
                <a:gd name="T53" fmla="*/ 223476715 h 81"/>
                <a:gd name="T54" fmla="*/ 2147483647 w 59"/>
                <a:gd name="T55" fmla="*/ 199570081 h 81"/>
                <a:gd name="T56" fmla="*/ 2147483647 w 59"/>
                <a:gd name="T57" fmla="*/ 170657300 h 81"/>
                <a:gd name="T58" fmla="*/ 2147483647 w 59"/>
                <a:gd name="T59" fmla="*/ 134207547 h 81"/>
                <a:gd name="T60" fmla="*/ 2147483647 w 59"/>
                <a:gd name="T61" fmla="*/ 115747535 h 81"/>
                <a:gd name="T62" fmla="*/ 2147483647 w 59"/>
                <a:gd name="T63" fmla="*/ 86810596 h 81"/>
                <a:gd name="T64" fmla="*/ 2147483647 w 59"/>
                <a:gd name="T65" fmla="*/ 48830967 h 81"/>
                <a:gd name="T66" fmla="*/ 2147483647 w 59"/>
                <a:gd name="T67" fmla="*/ 27467419 h 81"/>
                <a:gd name="T68" fmla="*/ 2147483647 w 59"/>
                <a:gd name="T69" fmla="*/ 15450432 h 81"/>
                <a:gd name="T70" fmla="*/ 2147483647 w 59"/>
                <a:gd name="T71" fmla="*/ 0 h 81"/>
                <a:gd name="T72" fmla="*/ 2147483647 w 59"/>
                <a:gd name="T73" fmla="*/ 0 h 81"/>
                <a:gd name="T74" fmla="*/ 2147483647 w 59"/>
                <a:gd name="T75" fmla="*/ 27467419 h 81"/>
                <a:gd name="T76" fmla="*/ 2147483647 w 59"/>
                <a:gd name="T77" fmla="*/ 65107909 h 81"/>
                <a:gd name="T78" fmla="*/ 2147483647 w 59"/>
                <a:gd name="T79" fmla="*/ 86810596 h 81"/>
                <a:gd name="T80" fmla="*/ 2147483647 w 59"/>
                <a:gd name="T81" fmla="*/ 104489669 h 81"/>
                <a:gd name="T82" fmla="*/ 2147483647 w 59"/>
                <a:gd name="T83" fmla="*/ 134207547 h 81"/>
                <a:gd name="T84" fmla="*/ 2147483647 w 59"/>
                <a:gd name="T85" fmla="*/ 170657300 h 81"/>
                <a:gd name="T86" fmla="*/ 2147483647 w 59"/>
                <a:gd name="T87" fmla="*/ 197291931 h 81"/>
                <a:gd name="T88" fmla="*/ 2147483647 w 59"/>
                <a:gd name="T89" fmla="*/ 223476715 h 81"/>
                <a:gd name="T90" fmla="*/ 2147483647 w 59"/>
                <a:gd name="T91" fmla="*/ 238590927 h 81"/>
                <a:gd name="T92" fmla="*/ 2147483647 w 59"/>
                <a:gd name="T93" fmla="*/ 274363983 h 81"/>
                <a:gd name="T94" fmla="*/ 2147483647 w 59"/>
                <a:gd name="T95" fmla="*/ 303390633 h 81"/>
                <a:gd name="T96" fmla="*/ 2147483647 w 59"/>
                <a:gd name="T97" fmla="*/ 330238633 h 8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9"/>
                <a:gd name="T148" fmla="*/ 0 h 81"/>
                <a:gd name="T149" fmla="*/ 59 w 59"/>
                <a:gd name="T150" fmla="*/ 81 h 8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9" h="81">
                  <a:moveTo>
                    <a:pt x="20" y="46"/>
                  </a:moveTo>
                  <a:lnTo>
                    <a:pt x="17" y="51"/>
                  </a:lnTo>
                  <a:lnTo>
                    <a:pt x="15" y="53"/>
                  </a:lnTo>
                  <a:lnTo>
                    <a:pt x="13" y="55"/>
                  </a:lnTo>
                  <a:lnTo>
                    <a:pt x="11" y="55"/>
                  </a:lnTo>
                  <a:lnTo>
                    <a:pt x="11" y="58"/>
                  </a:lnTo>
                  <a:lnTo>
                    <a:pt x="9" y="60"/>
                  </a:lnTo>
                  <a:lnTo>
                    <a:pt x="9" y="62"/>
                  </a:lnTo>
                  <a:lnTo>
                    <a:pt x="6" y="65"/>
                  </a:lnTo>
                  <a:lnTo>
                    <a:pt x="4" y="65"/>
                  </a:lnTo>
                  <a:lnTo>
                    <a:pt x="4" y="67"/>
                  </a:lnTo>
                  <a:lnTo>
                    <a:pt x="2" y="69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2" y="79"/>
                  </a:lnTo>
                  <a:lnTo>
                    <a:pt x="4" y="79"/>
                  </a:lnTo>
                  <a:lnTo>
                    <a:pt x="4" y="81"/>
                  </a:lnTo>
                  <a:lnTo>
                    <a:pt x="6" y="81"/>
                  </a:lnTo>
                  <a:lnTo>
                    <a:pt x="9" y="79"/>
                  </a:lnTo>
                  <a:lnTo>
                    <a:pt x="11" y="79"/>
                  </a:lnTo>
                  <a:lnTo>
                    <a:pt x="13" y="76"/>
                  </a:lnTo>
                  <a:lnTo>
                    <a:pt x="15" y="74"/>
                  </a:lnTo>
                  <a:lnTo>
                    <a:pt x="17" y="72"/>
                  </a:lnTo>
                  <a:lnTo>
                    <a:pt x="20" y="72"/>
                  </a:lnTo>
                  <a:lnTo>
                    <a:pt x="22" y="69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6" y="67"/>
                  </a:lnTo>
                  <a:lnTo>
                    <a:pt x="26" y="65"/>
                  </a:lnTo>
                  <a:lnTo>
                    <a:pt x="28" y="65"/>
                  </a:lnTo>
                  <a:lnTo>
                    <a:pt x="31" y="62"/>
                  </a:lnTo>
                  <a:lnTo>
                    <a:pt x="31" y="60"/>
                  </a:lnTo>
                  <a:lnTo>
                    <a:pt x="33" y="60"/>
                  </a:lnTo>
                  <a:lnTo>
                    <a:pt x="33" y="58"/>
                  </a:lnTo>
                  <a:lnTo>
                    <a:pt x="33" y="55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7" y="51"/>
                  </a:lnTo>
                  <a:lnTo>
                    <a:pt x="37" y="49"/>
                  </a:lnTo>
                  <a:lnTo>
                    <a:pt x="39" y="49"/>
                  </a:lnTo>
                  <a:lnTo>
                    <a:pt x="39" y="46"/>
                  </a:lnTo>
                  <a:lnTo>
                    <a:pt x="42" y="44"/>
                  </a:lnTo>
                  <a:lnTo>
                    <a:pt x="42" y="41"/>
                  </a:lnTo>
                  <a:lnTo>
                    <a:pt x="44" y="41"/>
                  </a:lnTo>
                  <a:lnTo>
                    <a:pt x="44" y="39"/>
                  </a:lnTo>
                  <a:lnTo>
                    <a:pt x="46" y="39"/>
                  </a:lnTo>
                  <a:lnTo>
                    <a:pt x="46" y="37"/>
                  </a:lnTo>
                  <a:lnTo>
                    <a:pt x="48" y="37"/>
                  </a:lnTo>
                  <a:lnTo>
                    <a:pt x="48" y="35"/>
                  </a:lnTo>
                  <a:lnTo>
                    <a:pt x="48" y="32"/>
                  </a:lnTo>
                  <a:lnTo>
                    <a:pt x="50" y="32"/>
                  </a:lnTo>
                  <a:lnTo>
                    <a:pt x="50" y="30"/>
                  </a:lnTo>
                  <a:lnTo>
                    <a:pt x="53" y="30"/>
                  </a:lnTo>
                  <a:lnTo>
                    <a:pt x="53" y="27"/>
                  </a:lnTo>
                  <a:lnTo>
                    <a:pt x="55" y="27"/>
                  </a:lnTo>
                  <a:lnTo>
                    <a:pt x="55" y="26"/>
                  </a:lnTo>
                  <a:lnTo>
                    <a:pt x="57" y="23"/>
                  </a:lnTo>
                  <a:lnTo>
                    <a:pt x="57" y="21"/>
                  </a:lnTo>
                  <a:lnTo>
                    <a:pt x="57" y="18"/>
                  </a:lnTo>
                  <a:lnTo>
                    <a:pt x="59" y="18"/>
                  </a:lnTo>
                  <a:lnTo>
                    <a:pt x="57" y="16"/>
                  </a:lnTo>
                  <a:lnTo>
                    <a:pt x="57" y="14"/>
                  </a:lnTo>
                  <a:lnTo>
                    <a:pt x="57" y="12"/>
                  </a:lnTo>
                  <a:lnTo>
                    <a:pt x="57" y="9"/>
                  </a:lnTo>
                  <a:lnTo>
                    <a:pt x="55" y="7"/>
                  </a:lnTo>
                  <a:lnTo>
                    <a:pt x="55" y="4"/>
                  </a:lnTo>
                  <a:lnTo>
                    <a:pt x="53" y="4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39" y="7"/>
                  </a:lnTo>
                  <a:lnTo>
                    <a:pt x="39" y="9"/>
                  </a:lnTo>
                  <a:lnTo>
                    <a:pt x="37" y="9"/>
                  </a:lnTo>
                  <a:lnTo>
                    <a:pt x="37" y="12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3" y="16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3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27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4" y="35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20" y="44"/>
                  </a:lnTo>
                  <a:lnTo>
                    <a:pt x="20" y="46"/>
                  </a:lnTo>
                </a:path>
              </a:pathLst>
            </a:custGeom>
            <a:noFill/>
            <a:ln w="15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2751" y="2126"/>
              <a:ext cx="1217" cy="959"/>
            </a:xfrm>
            <a:custGeom>
              <a:avLst/>
              <a:gdLst>
                <a:gd name="T0" fmla="*/ 2147483647 w 851"/>
                <a:gd name="T1" fmla="*/ 2053504040 h 722"/>
                <a:gd name="T2" fmla="*/ 2147483647 w 851"/>
                <a:gd name="T3" fmla="*/ 2147483647 h 722"/>
                <a:gd name="T4" fmla="*/ 2147483647 w 851"/>
                <a:gd name="T5" fmla="*/ 2147483647 h 722"/>
                <a:gd name="T6" fmla="*/ 2147483647 w 851"/>
                <a:gd name="T7" fmla="*/ 2147483647 h 722"/>
                <a:gd name="T8" fmla="*/ 2147483647 w 851"/>
                <a:gd name="T9" fmla="*/ 2147483647 h 722"/>
                <a:gd name="T10" fmla="*/ 2147483647 w 851"/>
                <a:gd name="T11" fmla="*/ 2147483647 h 722"/>
                <a:gd name="T12" fmla="*/ 2147483647 w 851"/>
                <a:gd name="T13" fmla="*/ 2147483647 h 722"/>
                <a:gd name="T14" fmla="*/ 2147483647 w 851"/>
                <a:gd name="T15" fmla="*/ 2147483647 h 722"/>
                <a:gd name="T16" fmla="*/ 2147483647 w 851"/>
                <a:gd name="T17" fmla="*/ 2147483647 h 722"/>
                <a:gd name="T18" fmla="*/ 2147483647 w 851"/>
                <a:gd name="T19" fmla="*/ 2147483647 h 722"/>
                <a:gd name="T20" fmla="*/ 2147483647 w 851"/>
                <a:gd name="T21" fmla="*/ 2147483647 h 722"/>
                <a:gd name="T22" fmla="*/ 2147483647 w 851"/>
                <a:gd name="T23" fmla="*/ 2147483647 h 722"/>
                <a:gd name="T24" fmla="*/ 2147483647 w 851"/>
                <a:gd name="T25" fmla="*/ 2147483647 h 722"/>
                <a:gd name="T26" fmla="*/ 2147483647 w 851"/>
                <a:gd name="T27" fmla="*/ 2147483647 h 722"/>
                <a:gd name="T28" fmla="*/ 2147483647 w 851"/>
                <a:gd name="T29" fmla="*/ 2147483647 h 722"/>
                <a:gd name="T30" fmla="*/ 2147483647 w 851"/>
                <a:gd name="T31" fmla="*/ 2147483647 h 722"/>
                <a:gd name="T32" fmla="*/ 2147483647 w 851"/>
                <a:gd name="T33" fmla="*/ 2147483647 h 722"/>
                <a:gd name="T34" fmla="*/ 2147483647 w 851"/>
                <a:gd name="T35" fmla="*/ 2147483647 h 722"/>
                <a:gd name="T36" fmla="*/ 2147483647 w 851"/>
                <a:gd name="T37" fmla="*/ 2147483647 h 722"/>
                <a:gd name="T38" fmla="*/ 2147483647 w 851"/>
                <a:gd name="T39" fmla="*/ 2147483647 h 722"/>
                <a:gd name="T40" fmla="*/ 2147483647 w 851"/>
                <a:gd name="T41" fmla="*/ 2147483647 h 722"/>
                <a:gd name="T42" fmla="*/ 2147483647 w 851"/>
                <a:gd name="T43" fmla="*/ 2147483647 h 722"/>
                <a:gd name="T44" fmla="*/ 2147483647 w 851"/>
                <a:gd name="T45" fmla="*/ 2147483647 h 722"/>
                <a:gd name="T46" fmla="*/ 2147483647 w 851"/>
                <a:gd name="T47" fmla="*/ 2147483647 h 722"/>
                <a:gd name="T48" fmla="*/ 2147483647 w 851"/>
                <a:gd name="T49" fmla="*/ 2147483647 h 722"/>
                <a:gd name="T50" fmla="*/ 2147483647 w 851"/>
                <a:gd name="T51" fmla="*/ 2147483647 h 722"/>
                <a:gd name="T52" fmla="*/ 2147483647 w 851"/>
                <a:gd name="T53" fmla="*/ 2147483647 h 722"/>
                <a:gd name="T54" fmla="*/ 2147483647 w 851"/>
                <a:gd name="T55" fmla="*/ 2147483647 h 722"/>
                <a:gd name="T56" fmla="*/ 2147483647 w 851"/>
                <a:gd name="T57" fmla="*/ 2147483647 h 722"/>
                <a:gd name="T58" fmla="*/ 0 w 851"/>
                <a:gd name="T59" fmla="*/ 2147483647 h 722"/>
                <a:gd name="T60" fmla="*/ 2147483647 w 851"/>
                <a:gd name="T61" fmla="*/ 2147483647 h 722"/>
                <a:gd name="T62" fmla="*/ 2147483647 w 851"/>
                <a:gd name="T63" fmla="*/ 2147483647 h 722"/>
                <a:gd name="T64" fmla="*/ 2147483647 w 851"/>
                <a:gd name="T65" fmla="*/ 2147483647 h 722"/>
                <a:gd name="T66" fmla="*/ 2147483647 w 851"/>
                <a:gd name="T67" fmla="*/ 2133376982 h 722"/>
                <a:gd name="T68" fmla="*/ 2147483647 w 851"/>
                <a:gd name="T69" fmla="*/ 2038814140 h 722"/>
                <a:gd name="T70" fmla="*/ 2147483647 w 851"/>
                <a:gd name="T71" fmla="*/ 2053504040 h 722"/>
                <a:gd name="T72" fmla="*/ 2147483647 w 851"/>
                <a:gd name="T73" fmla="*/ 2053504040 h 722"/>
                <a:gd name="T74" fmla="*/ 2147483647 w 851"/>
                <a:gd name="T75" fmla="*/ 1871844199 h 722"/>
                <a:gd name="T76" fmla="*/ 2147483647 w 851"/>
                <a:gd name="T77" fmla="*/ 1616723195 h 722"/>
                <a:gd name="T78" fmla="*/ 2147483647 w 851"/>
                <a:gd name="T79" fmla="*/ 1382416769 h 722"/>
                <a:gd name="T80" fmla="*/ 2147483647 w 851"/>
                <a:gd name="T81" fmla="*/ 1191249209 h 722"/>
                <a:gd name="T82" fmla="*/ 2147483647 w 851"/>
                <a:gd name="T83" fmla="*/ 924404711 h 722"/>
                <a:gd name="T84" fmla="*/ 2147483647 w 851"/>
                <a:gd name="T85" fmla="*/ 826426613 h 722"/>
                <a:gd name="T86" fmla="*/ 2147483647 w 851"/>
                <a:gd name="T87" fmla="*/ 565075887 h 722"/>
                <a:gd name="T88" fmla="*/ 2147483647 w 851"/>
                <a:gd name="T89" fmla="*/ 361083017 h 722"/>
                <a:gd name="T90" fmla="*/ 2147483647 w 851"/>
                <a:gd name="T91" fmla="*/ 383714693 h 722"/>
                <a:gd name="T92" fmla="*/ 2147483647 w 851"/>
                <a:gd name="T93" fmla="*/ 445390526 h 722"/>
                <a:gd name="T94" fmla="*/ 2147483647 w 851"/>
                <a:gd name="T95" fmla="*/ 347244829 h 722"/>
                <a:gd name="T96" fmla="*/ 2147483647 w 851"/>
                <a:gd name="T97" fmla="*/ 140705755 h 722"/>
                <a:gd name="T98" fmla="*/ 2147483647 w 851"/>
                <a:gd name="T99" fmla="*/ 30326727 h 722"/>
                <a:gd name="T100" fmla="*/ 2147483647 w 851"/>
                <a:gd name="T101" fmla="*/ 71067229 h 722"/>
                <a:gd name="T102" fmla="*/ 2147483647 w 851"/>
                <a:gd name="T103" fmla="*/ 241136527 h 722"/>
                <a:gd name="T104" fmla="*/ 2147483647 w 851"/>
                <a:gd name="T105" fmla="*/ 252451608 h 722"/>
                <a:gd name="T106" fmla="*/ 2147483647 w 851"/>
                <a:gd name="T107" fmla="*/ 476577616 h 722"/>
                <a:gd name="T108" fmla="*/ 2147483647 w 851"/>
                <a:gd name="T109" fmla="*/ 585451191 h 722"/>
                <a:gd name="T110" fmla="*/ 2147483647 w 851"/>
                <a:gd name="T111" fmla="*/ 785786172 h 722"/>
                <a:gd name="T112" fmla="*/ 2147483647 w 851"/>
                <a:gd name="T113" fmla="*/ 806724458 h 722"/>
                <a:gd name="T114" fmla="*/ 2147483647 w 851"/>
                <a:gd name="T115" fmla="*/ 924404711 h 722"/>
                <a:gd name="T116" fmla="*/ 2147483647 w 851"/>
                <a:gd name="T117" fmla="*/ 1116807247 h 722"/>
                <a:gd name="T118" fmla="*/ 2147483647 w 851"/>
                <a:gd name="T119" fmla="*/ 1372211144 h 722"/>
                <a:gd name="T120" fmla="*/ 2147483647 w 851"/>
                <a:gd name="T121" fmla="*/ 1592718363 h 722"/>
                <a:gd name="T122" fmla="*/ 2147483647 w 851"/>
                <a:gd name="T123" fmla="*/ 1801210557 h 7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51"/>
                <a:gd name="T187" fmla="*/ 0 h 722"/>
                <a:gd name="T188" fmla="*/ 851 w 851"/>
                <a:gd name="T189" fmla="*/ 722 h 7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51" h="722">
                  <a:moveTo>
                    <a:pt x="823" y="303"/>
                  </a:moveTo>
                  <a:lnTo>
                    <a:pt x="823" y="308"/>
                  </a:lnTo>
                  <a:lnTo>
                    <a:pt x="821" y="308"/>
                  </a:lnTo>
                  <a:lnTo>
                    <a:pt x="821" y="310"/>
                  </a:lnTo>
                  <a:lnTo>
                    <a:pt x="821" y="313"/>
                  </a:lnTo>
                  <a:lnTo>
                    <a:pt x="819" y="313"/>
                  </a:lnTo>
                  <a:lnTo>
                    <a:pt x="819" y="315"/>
                  </a:lnTo>
                  <a:lnTo>
                    <a:pt x="819" y="317"/>
                  </a:lnTo>
                  <a:lnTo>
                    <a:pt x="816" y="317"/>
                  </a:lnTo>
                  <a:lnTo>
                    <a:pt x="816" y="319"/>
                  </a:lnTo>
                  <a:lnTo>
                    <a:pt x="816" y="322"/>
                  </a:lnTo>
                  <a:lnTo>
                    <a:pt x="814" y="322"/>
                  </a:lnTo>
                  <a:lnTo>
                    <a:pt x="814" y="324"/>
                  </a:lnTo>
                  <a:lnTo>
                    <a:pt x="814" y="326"/>
                  </a:lnTo>
                  <a:lnTo>
                    <a:pt x="812" y="326"/>
                  </a:lnTo>
                  <a:lnTo>
                    <a:pt x="812" y="329"/>
                  </a:lnTo>
                  <a:lnTo>
                    <a:pt x="810" y="331"/>
                  </a:lnTo>
                  <a:lnTo>
                    <a:pt x="810" y="333"/>
                  </a:lnTo>
                  <a:lnTo>
                    <a:pt x="808" y="333"/>
                  </a:lnTo>
                  <a:lnTo>
                    <a:pt x="808" y="336"/>
                  </a:lnTo>
                  <a:lnTo>
                    <a:pt x="806" y="338"/>
                  </a:lnTo>
                  <a:lnTo>
                    <a:pt x="803" y="340"/>
                  </a:lnTo>
                  <a:lnTo>
                    <a:pt x="801" y="343"/>
                  </a:lnTo>
                  <a:lnTo>
                    <a:pt x="799" y="345"/>
                  </a:lnTo>
                  <a:lnTo>
                    <a:pt x="797" y="347"/>
                  </a:lnTo>
                  <a:lnTo>
                    <a:pt x="797" y="349"/>
                  </a:lnTo>
                  <a:lnTo>
                    <a:pt x="795" y="349"/>
                  </a:lnTo>
                  <a:lnTo>
                    <a:pt x="795" y="352"/>
                  </a:lnTo>
                  <a:lnTo>
                    <a:pt x="792" y="354"/>
                  </a:lnTo>
                  <a:lnTo>
                    <a:pt x="791" y="357"/>
                  </a:lnTo>
                  <a:lnTo>
                    <a:pt x="788" y="357"/>
                  </a:lnTo>
                  <a:lnTo>
                    <a:pt x="788" y="359"/>
                  </a:lnTo>
                  <a:lnTo>
                    <a:pt x="786" y="361"/>
                  </a:lnTo>
                  <a:lnTo>
                    <a:pt x="786" y="363"/>
                  </a:lnTo>
                  <a:lnTo>
                    <a:pt x="784" y="363"/>
                  </a:lnTo>
                  <a:lnTo>
                    <a:pt x="784" y="366"/>
                  </a:lnTo>
                  <a:lnTo>
                    <a:pt x="784" y="368"/>
                  </a:lnTo>
                  <a:lnTo>
                    <a:pt x="782" y="368"/>
                  </a:lnTo>
                  <a:lnTo>
                    <a:pt x="782" y="370"/>
                  </a:lnTo>
                  <a:lnTo>
                    <a:pt x="782" y="373"/>
                  </a:lnTo>
                  <a:lnTo>
                    <a:pt x="780" y="373"/>
                  </a:lnTo>
                  <a:lnTo>
                    <a:pt x="780" y="375"/>
                  </a:lnTo>
                  <a:lnTo>
                    <a:pt x="780" y="377"/>
                  </a:lnTo>
                  <a:lnTo>
                    <a:pt x="778" y="377"/>
                  </a:lnTo>
                  <a:lnTo>
                    <a:pt x="778" y="380"/>
                  </a:lnTo>
                  <a:lnTo>
                    <a:pt x="778" y="382"/>
                  </a:lnTo>
                  <a:lnTo>
                    <a:pt x="775" y="382"/>
                  </a:lnTo>
                  <a:lnTo>
                    <a:pt x="775" y="384"/>
                  </a:lnTo>
                  <a:lnTo>
                    <a:pt x="775" y="387"/>
                  </a:lnTo>
                  <a:lnTo>
                    <a:pt x="773" y="389"/>
                  </a:lnTo>
                  <a:lnTo>
                    <a:pt x="773" y="391"/>
                  </a:lnTo>
                  <a:lnTo>
                    <a:pt x="773" y="393"/>
                  </a:lnTo>
                  <a:lnTo>
                    <a:pt x="771" y="393"/>
                  </a:lnTo>
                  <a:lnTo>
                    <a:pt x="771" y="396"/>
                  </a:lnTo>
                  <a:lnTo>
                    <a:pt x="771" y="398"/>
                  </a:lnTo>
                  <a:lnTo>
                    <a:pt x="771" y="401"/>
                  </a:lnTo>
                  <a:lnTo>
                    <a:pt x="769" y="403"/>
                  </a:lnTo>
                  <a:lnTo>
                    <a:pt x="769" y="405"/>
                  </a:lnTo>
                  <a:lnTo>
                    <a:pt x="769" y="407"/>
                  </a:lnTo>
                  <a:lnTo>
                    <a:pt x="769" y="410"/>
                  </a:lnTo>
                  <a:lnTo>
                    <a:pt x="767" y="412"/>
                  </a:lnTo>
                  <a:lnTo>
                    <a:pt x="767" y="415"/>
                  </a:lnTo>
                  <a:lnTo>
                    <a:pt x="765" y="415"/>
                  </a:lnTo>
                  <a:lnTo>
                    <a:pt x="765" y="417"/>
                  </a:lnTo>
                  <a:lnTo>
                    <a:pt x="762" y="419"/>
                  </a:lnTo>
                  <a:lnTo>
                    <a:pt x="762" y="421"/>
                  </a:lnTo>
                  <a:lnTo>
                    <a:pt x="760" y="424"/>
                  </a:lnTo>
                  <a:lnTo>
                    <a:pt x="760" y="426"/>
                  </a:lnTo>
                  <a:lnTo>
                    <a:pt x="758" y="428"/>
                  </a:lnTo>
                  <a:lnTo>
                    <a:pt x="758" y="430"/>
                  </a:lnTo>
                  <a:lnTo>
                    <a:pt x="756" y="433"/>
                  </a:lnTo>
                  <a:lnTo>
                    <a:pt x="756" y="435"/>
                  </a:lnTo>
                  <a:lnTo>
                    <a:pt x="754" y="438"/>
                  </a:lnTo>
                  <a:lnTo>
                    <a:pt x="754" y="440"/>
                  </a:lnTo>
                  <a:lnTo>
                    <a:pt x="751" y="442"/>
                  </a:lnTo>
                  <a:lnTo>
                    <a:pt x="751" y="444"/>
                  </a:lnTo>
                  <a:lnTo>
                    <a:pt x="750" y="447"/>
                  </a:lnTo>
                  <a:lnTo>
                    <a:pt x="750" y="449"/>
                  </a:lnTo>
                  <a:lnTo>
                    <a:pt x="747" y="451"/>
                  </a:lnTo>
                  <a:lnTo>
                    <a:pt x="747" y="454"/>
                  </a:lnTo>
                  <a:lnTo>
                    <a:pt x="745" y="454"/>
                  </a:lnTo>
                  <a:lnTo>
                    <a:pt x="745" y="456"/>
                  </a:lnTo>
                  <a:lnTo>
                    <a:pt x="743" y="458"/>
                  </a:lnTo>
                  <a:lnTo>
                    <a:pt x="743" y="461"/>
                  </a:lnTo>
                  <a:lnTo>
                    <a:pt x="743" y="463"/>
                  </a:lnTo>
                  <a:lnTo>
                    <a:pt x="741" y="463"/>
                  </a:lnTo>
                  <a:lnTo>
                    <a:pt x="741" y="465"/>
                  </a:lnTo>
                  <a:lnTo>
                    <a:pt x="741" y="468"/>
                  </a:lnTo>
                  <a:lnTo>
                    <a:pt x="739" y="468"/>
                  </a:lnTo>
                  <a:lnTo>
                    <a:pt x="739" y="470"/>
                  </a:lnTo>
                  <a:lnTo>
                    <a:pt x="739" y="472"/>
                  </a:lnTo>
                  <a:lnTo>
                    <a:pt x="737" y="474"/>
                  </a:lnTo>
                  <a:lnTo>
                    <a:pt x="737" y="477"/>
                  </a:lnTo>
                  <a:lnTo>
                    <a:pt x="737" y="479"/>
                  </a:lnTo>
                  <a:lnTo>
                    <a:pt x="734" y="482"/>
                  </a:lnTo>
                  <a:lnTo>
                    <a:pt x="732" y="484"/>
                  </a:lnTo>
                  <a:lnTo>
                    <a:pt x="732" y="486"/>
                  </a:lnTo>
                  <a:lnTo>
                    <a:pt x="730" y="488"/>
                  </a:lnTo>
                  <a:lnTo>
                    <a:pt x="728" y="491"/>
                  </a:lnTo>
                  <a:lnTo>
                    <a:pt x="726" y="493"/>
                  </a:lnTo>
                  <a:lnTo>
                    <a:pt x="724" y="495"/>
                  </a:lnTo>
                  <a:lnTo>
                    <a:pt x="721" y="495"/>
                  </a:lnTo>
                  <a:lnTo>
                    <a:pt x="719" y="495"/>
                  </a:lnTo>
                  <a:lnTo>
                    <a:pt x="719" y="498"/>
                  </a:lnTo>
                  <a:lnTo>
                    <a:pt x="717" y="498"/>
                  </a:lnTo>
                  <a:lnTo>
                    <a:pt x="717" y="500"/>
                  </a:lnTo>
                  <a:lnTo>
                    <a:pt x="715" y="500"/>
                  </a:lnTo>
                  <a:lnTo>
                    <a:pt x="713" y="502"/>
                  </a:lnTo>
                  <a:lnTo>
                    <a:pt x="711" y="505"/>
                  </a:lnTo>
                  <a:lnTo>
                    <a:pt x="711" y="507"/>
                  </a:lnTo>
                  <a:lnTo>
                    <a:pt x="708" y="507"/>
                  </a:lnTo>
                  <a:lnTo>
                    <a:pt x="708" y="509"/>
                  </a:lnTo>
                  <a:lnTo>
                    <a:pt x="706" y="509"/>
                  </a:lnTo>
                  <a:lnTo>
                    <a:pt x="706" y="512"/>
                  </a:lnTo>
                  <a:lnTo>
                    <a:pt x="704" y="514"/>
                  </a:lnTo>
                  <a:lnTo>
                    <a:pt x="704" y="516"/>
                  </a:lnTo>
                  <a:lnTo>
                    <a:pt x="702" y="516"/>
                  </a:lnTo>
                  <a:lnTo>
                    <a:pt x="702" y="518"/>
                  </a:lnTo>
                  <a:lnTo>
                    <a:pt x="702" y="521"/>
                  </a:lnTo>
                  <a:lnTo>
                    <a:pt x="700" y="521"/>
                  </a:lnTo>
                  <a:lnTo>
                    <a:pt x="700" y="523"/>
                  </a:lnTo>
                  <a:lnTo>
                    <a:pt x="697" y="526"/>
                  </a:lnTo>
                  <a:lnTo>
                    <a:pt x="697" y="528"/>
                  </a:lnTo>
                  <a:lnTo>
                    <a:pt x="697" y="530"/>
                  </a:lnTo>
                  <a:lnTo>
                    <a:pt x="696" y="532"/>
                  </a:lnTo>
                  <a:lnTo>
                    <a:pt x="696" y="535"/>
                  </a:lnTo>
                  <a:lnTo>
                    <a:pt x="696" y="537"/>
                  </a:lnTo>
                  <a:lnTo>
                    <a:pt x="693" y="537"/>
                  </a:lnTo>
                  <a:lnTo>
                    <a:pt x="693" y="540"/>
                  </a:lnTo>
                  <a:lnTo>
                    <a:pt x="693" y="541"/>
                  </a:lnTo>
                  <a:lnTo>
                    <a:pt x="691" y="544"/>
                  </a:lnTo>
                  <a:lnTo>
                    <a:pt x="691" y="546"/>
                  </a:lnTo>
                  <a:lnTo>
                    <a:pt x="691" y="549"/>
                  </a:lnTo>
                  <a:lnTo>
                    <a:pt x="689" y="555"/>
                  </a:lnTo>
                  <a:lnTo>
                    <a:pt x="685" y="553"/>
                  </a:lnTo>
                  <a:lnTo>
                    <a:pt x="683" y="553"/>
                  </a:lnTo>
                  <a:lnTo>
                    <a:pt x="680" y="553"/>
                  </a:lnTo>
                  <a:lnTo>
                    <a:pt x="678" y="551"/>
                  </a:lnTo>
                  <a:lnTo>
                    <a:pt x="676" y="553"/>
                  </a:lnTo>
                  <a:lnTo>
                    <a:pt x="674" y="553"/>
                  </a:lnTo>
                  <a:lnTo>
                    <a:pt x="674" y="555"/>
                  </a:lnTo>
                  <a:lnTo>
                    <a:pt x="674" y="558"/>
                  </a:lnTo>
                  <a:lnTo>
                    <a:pt x="672" y="560"/>
                  </a:lnTo>
                  <a:lnTo>
                    <a:pt x="672" y="563"/>
                  </a:lnTo>
                  <a:lnTo>
                    <a:pt x="672" y="565"/>
                  </a:lnTo>
                  <a:lnTo>
                    <a:pt x="672" y="567"/>
                  </a:lnTo>
                  <a:lnTo>
                    <a:pt x="672" y="569"/>
                  </a:lnTo>
                  <a:lnTo>
                    <a:pt x="672" y="572"/>
                  </a:lnTo>
                  <a:lnTo>
                    <a:pt x="672" y="574"/>
                  </a:lnTo>
                  <a:lnTo>
                    <a:pt x="672" y="576"/>
                  </a:lnTo>
                  <a:lnTo>
                    <a:pt x="670" y="576"/>
                  </a:lnTo>
                  <a:lnTo>
                    <a:pt x="670" y="579"/>
                  </a:lnTo>
                  <a:lnTo>
                    <a:pt x="670" y="581"/>
                  </a:lnTo>
                  <a:lnTo>
                    <a:pt x="670" y="583"/>
                  </a:lnTo>
                  <a:lnTo>
                    <a:pt x="670" y="585"/>
                  </a:lnTo>
                  <a:lnTo>
                    <a:pt x="670" y="588"/>
                  </a:lnTo>
                  <a:lnTo>
                    <a:pt x="667" y="590"/>
                  </a:lnTo>
                  <a:lnTo>
                    <a:pt x="667" y="593"/>
                  </a:lnTo>
                  <a:lnTo>
                    <a:pt x="667" y="595"/>
                  </a:lnTo>
                  <a:lnTo>
                    <a:pt x="667" y="597"/>
                  </a:lnTo>
                  <a:lnTo>
                    <a:pt x="667" y="599"/>
                  </a:lnTo>
                  <a:lnTo>
                    <a:pt x="665" y="602"/>
                  </a:lnTo>
                  <a:lnTo>
                    <a:pt x="665" y="604"/>
                  </a:lnTo>
                  <a:lnTo>
                    <a:pt x="665" y="607"/>
                  </a:lnTo>
                  <a:lnTo>
                    <a:pt x="665" y="609"/>
                  </a:lnTo>
                  <a:lnTo>
                    <a:pt x="665" y="611"/>
                  </a:lnTo>
                  <a:lnTo>
                    <a:pt x="663" y="613"/>
                  </a:lnTo>
                  <a:lnTo>
                    <a:pt x="661" y="613"/>
                  </a:lnTo>
                  <a:lnTo>
                    <a:pt x="661" y="616"/>
                  </a:lnTo>
                  <a:lnTo>
                    <a:pt x="659" y="616"/>
                  </a:lnTo>
                  <a:lnTo>
                    <a:pt x="656" y="618"/>
                  </a:lnTo>
                  <a:lnTo>
                    <a:pt x="654" y="618"/>
                  </a:lnTo>
                  <a:lnTo>
                    <a:pt x="652" y="618"/>
                  </a:lnTo>
                  <a:lnTo>
                    <a:pt x="650" y="618"/>
                  </a:lnTo>
                  <a:lnTo>
                    <a:pt x="648" y="620"/>
                  </a:lnTo>
                  <a:lnTo>
                    <a:pt x="646" y="620"/>
                  </a:lnTo>
                  <a:lnTo>
                    <a:pt x="643" y="623"/>
                  </a:lnTo>
                  <a:lnTo>
                    <a:pt x="642" y="623"/>
                  </a:lnTo>
                  <a:lnTo>
                    <a:pt x="639" y="625"/>
                  </a:lnTo>
                  <a:lnTo>
                    <a:pt x="637" y="625"/>
                  </a:lnTo>
                  <a:lnTo>
                    <a:pt x="637" y="627"/>
                  </a:lnTo>
                  <a:lnTo>
                    <a:pt x="635" y="627"/>
                  </a:lnTo>
                  <a:lnTo>
                    <a:pt x="633" y="627"/>
                  </a:lnTo>
                  <a:lnTo>
                    <a:pt x="631" y="630"/>
                  </a:lnTo>
                  <a:lnTo>
                    <a:pt x="629" y="630"/>
                  </a:lnTo>
                  <a:lnTo>
                    <a:pt x="626" y="630"/>
                  </a:lnTo>
                  <a:lnTo>
                    <a:pt x="624" y="632"/>
                  </a:lnTo>
                  <a:lnTo>
                    <a:pt x="622" y="632"/>
                  </a:lnTo>
                  <a:lnTo>
                    <a:pt x="622" y="634"/>
                  </a:lnTo>
                  <a:lnTo>
                    <a:pt x="620" y="634"/>
                  </a:lnTo>
                  <a:lnTo>
                    <a:pt x="618" y="637"/>
                  </a:lnTo>
                  <a:lnTo>
                    <a:pt x="616" y="639"/>
                  </a:lnTo>
                  <a:lnTo>
                    <a:pt x="613" y="639"/>
                  </a:lnTo>
                  <a:lnTo>
                    <a:pt x="611" y="639"/>
                  </a:lnTo>
                  <a:lnTo>
                    <a:pt x="609" y="637"/>
                  </a:lnTo>
                  <a:lnTo>
                    <a:pt x="607" y="637"/>
                  </a:lnTo>
                  <a:lnTo>
                    <a:pt x="605" y="637"/>
                  </a:lnTo>
                  <a:lnTo>
                    <a:pt x="602" y="637"/>
                  </a:lnTo>
                  <a:lnTo>
                    <a:pt x="602" y="634"/>
                  </a:lnTo>
                  <a:lnTo>
                    <a:pt x="600" y="634"/>
                  </a:lnTo>
                  <a:lnTo>
                    <a:pt x="598" y="637"/>
                  </a:lnTo>
                  <a:lnTo>
                    <a:pt x="596" y="639"/>
                  </a:lnTo>
                  <a:lnTo>
                    <a:pt x="596" y="641"/>
                  </a:lnTo>
                  <a:lnTo>
                    <a:pt x="594" y="641"/>
                  </a:lnTo>
                  <a:lnTo>
                    <a:pt x="594" y="643"/>
                  </a:lnTo>
                  <a:lnTo>
                    <a:pt x="592" y="643"/>
                  </a:lnTo>
                  <a:lnTo>
                    <a:pt x="592" y="646"/>
                  </a:lnTo>
                  <a:lnTo>
                    <a:pt x="589" y="646"/>
                  </a:lnTo>
                  <a:lnTo>
                    <a:pt x="589" y="648"/>
                  </a:lnTo>
                  <a:lnTo>
                    <a:pt x="588" y="648"/>
                  </a:lnTo>
                  <a:lnTo>
                    <a:pt x="585" y="648"/>
                  </a:lnTo>
                  <a:lnTo>
                    <a:pt x="583" y="648"/>
                  </a:lnTo>
                  <a:lnTo>
                    <a:pt x="581" y="648"/>
                  </a:lnTo>
                  <a:lnTo>
                    <a:pt x="579" y="648"/>
                  </a:lnTo>
                  <a:lnTo>
                    <a:pt x="579" y="646"/>
                  </a:lnTo>
                  <a:lnTo>
                    <a:pt x="577" y="646"/>
                  </a:lnTo>
                  <a:lnTo>
                    <a:pt x="575" y="646"/>
                  </a:lnTo>
                  <a:lnTo>
                    <a:pt x="572" y="646"/>
                  </a:lnTo>
                  <a:lnTo>
                    <a:pt x="570" y="646"/>
                  </a:lnTo>
                  <a:lnTo>
                    <a:pt x="568" y="646"/>
                  </a:lnTo>
                  <a:lnTo>
                    <a:pt x="566" y="646"/>
                  </a:lnTo>
                  <a:lnTo>
                    <a:pt x="564" y="646"/>
                  </a:lnTo>
                  <a:lnTo>
                    <a:pt x="561" y="646"/>
                  </a:lnTo>
                  <a:lnTo>
                    <a:pt x="559" y="648"/>
                  </a:lnTo>
                  <a:lnTo>
                    <a:pt x="557" y="648"/>
                  </a:lnTo>
                  <a:lnTo>
                    <a:pt x="555" y="651"/>
                  </a:lnTo>
                  <a:lnTo>
                    <a:pt x="553" y="651"/>
                  </a:lnTo>
                  <a:lnTo>
                    <a:pt x="551" y="651"/>
                  </a:lnTo>
                  <a:lnTo>
                    <a:pt x="548" y="653"/>
                  </a:lnTo>
                  <a:lnTo>
                    <a:pt x="546" y="653"/>
                  </a:lnTo>
                  <a:lnTo>
                    <a:pt x="544" y="655"/>
                  </a:lnTo>
                  <a:lnTo>
                    <a:pt x="542" y="655"/>
                  </a:lnTo>
                  <a:lnTo>
                    <a:pt x="540" y="657"/>
                  </a:lnTo>
                  <a:lnTo>
                    <a:pt x="538" y="657"/>
                  </a:lnTo>
                  <a:lnTo>
                    <a:pt x="535" y="657"/>
                  </a:lnTo>
                  <a:lnTo>
                    <a:pt x="534" y="657"/>
                  </a:lnTo>
                  <a:lnTo>
                    <a:pt x="531" y="657"/>
                  </a:lnTo>
                  <a:lnTo>
                    <a:pt x="529" y="660"/>
                  </a:lnTo>
                  <a:lnTo>
                    <a:pt x="527" y="660"/>
                  </a:lnTo>
                  <a:lnTo>
                    <a:pt x="525" y="660"/>
                  </a:lnTo>
                  <a:lnTo>
                    <a:pt x="525" y="662"/>
                  </a:lnTo>
                  <a:lnTo>
                    <a:pt x="523" y="662"/>
                  </a:lnTo>
                  <a:lnTo>
                    <a:pt x="521" y="662"/>
                  </a:lnTo>
                  <a:lnTo>
                    <a:pt x="521" y="665"/>
                  </a:lnTo>
                  <a:lnTo>
                    <a:pt x="518" y="665"/>
                  </a:lnTo>
                  <a:lnTo>
                    <a:pt x="516" y="665"/>
                  </a:lnTo>
                  <a:lnTo>
                    <a:pt x="514" y="665"/>
                  </a:lnTo>
                  <a:lnTo>
                    <a:pt x="512" y="665"/>
                  </a:lnTo>
                  <a:lnTo>
                    <a:pt x="510" y="665"/>
                  </a:lnTo>
                  <a:lnTo>
                    <a:pt x="507" y="665"/>
                  </a:lnTo>
                  <a:lnTo>
                    <a:pt x="505" y="665"/>
                  </a:lnTo>
                  <a:lnTo>
                    <a:pt x="503" y="665"/>
                  </a:lnTo>
                  <a:lnTo>
                    <a:pt x="501" y="665"/>
                  </a:lnTo>
                  <a:lnTo>
                    <a:pt x="501" y="666"/>
                  </a:lnTo>
                  <a:lnTo>
                    <a:pt x="499" y="666"/>
                  </a:lnTo>
                  <a:lnTo>
                    <a:pt x="497" y="669"/>
                  </a:lnTo>
                  <a:lnTo>
                    <a:pt x="494" y="671"/>
                  </a:lnTo>
                  <a:lnTo>
                    <a:pt x="493" y="671"/>
                  </a:lnTo>
                  <a:lnTo>
                    <a:pt x="493" y="674"/>
                  </a:lnTo>
                  <a:lnTo>
                    <a:pt x="490" y="674"/>
                  </a:lnTo>
                  <a:lnTo>
                    <a:pt x="490" y="676"/>
                  </a:lnTo>
                  <a:lnTo>
                    <a:pt x="486" y="678"/>
                  </a:lnTo>
                  <a:lnTo>
                    <a:pt x="482" y="680"/>
                  </a:lnTo>
                  <a:lnTo>
                    <a:pt x="480" y="680"/>
                  </a:lnTo>
                  <a:lnTo>
                    <a:pt x="480" y="683"/>
                  </a:lnTo>
                  <a:lnTo>
                    <a:pt x="477" y="683"/>
                  </a:lnTo>
                  <a:lnTo>
                    <a:pt x="477" y="685"/>
                  </a:lnTo>
                  <a:lnTo>
                    <a:pt x="475" y="685"/>
                  </a:lnTo>
                  <a:lnTo>
                    <a:pt x="475" y="687"/>
                  </a:lnTo>
                  <a:lnTo>
                    <a:pt x="473" y="687"/>
                  </a:lnTo>
                  <a:lnTo>
                    <a:pt x="473" y="690"/>
                  </a:lnTo>
                  <a:lnTo>
                    <a:pt x="471" y="690"/>
                  </a:lnTo>
                  <a:lnTo>
                    <a:pt x="469" y="692"/>
                  </a:lnTo>
                  <a:lnTo>
                    <a:pt x="466" y="694"/>
                  </a:lnTo>
                  <a:lnTo>
                    <a:pt x="464" y="694"/>
                  </a:lnTo>
                  <a:lnTo>
                    <a:pt x="464" y="697"/>
                  </a:lnTo>
                  <a:lnTo>
                    <a:pt x="462" y="697"/>
                  </a:lnTo>
                  <a:lnTo>
                    <a:pt x="460" y="697"/>
                  </a:lnTo>
                  <a:lnTo>
                    <a:pt x="460" y="699"/>
                  </a:lnTo>
                  <a:lnTo>
                    <a:pt x="458" y="699"/>
                  </a:lnTo>
                  <a:lnTo>
                    <a:pt x="456" y="699"/>
                  </a:lnTo>
                  <a:lnTo>
                    <a:pt x="453" y="699"/>
                  </a:lnTo>
                  <a:lnTo>
                    <a:pt x="453" y="701"/>
                  </a:lnTo>
                  <a:lnTo>
                    <a:pt x="451" y="701"/>
                  </a:lnTo>
                  <a:lnTo>
                    <a:pt x="449" y="701"/>
                  </a:lnTo>
                  <a:lnTo>
                    <a:pt x="447" y="701"/>
                  </a:lnTo>
                  <a:lnTo>
                    <a:pt x="445" y="701"/>
                  </a:lnTo>
                  <a:lnTo>
                    <a:pt x="443" y="701"/>
                  </a:lnTo>
                  <a:lnTo>
                    <a:pt x="440" y="701"/>
                  </a:lnTo>
                  <a:lnTo>
                    <a:pt x="439" y="701"/>
                  </a:lnTo>
                  <a:lnTo>
                    <a:pt x="436" y="701"/>
                  </a:lnTo>
                  <a:lnTo>
                    <a:pt x="434" y="701"/>
                  </a:lnTo>
                  <a:lnTo>
                    <a:pt x="432" y="701"/>
                  </a:lnTo>
                  <a:lnTo>
                    <a:pt x="430" y="701"/>
                  </a:lnTo>
                  <a:lnTo>
                    <a:pt x="428" y="701"/>
                  </a:lnTo>
                  <a:lnTo>
                    <a:pt x="425" y="701"/>
                  </a:lnTo>
                  <a:lnTo>
                    <a:pt x="423" y="701"/>
                  </a:lnTo>
                  <a:lnTo>
                    <a:pt x="423" y="704"/>
                  </a:lnTo>
                  <a:lnTo>
                    <a:pt x="421" y="704"/>
                  </a:lnTo>
                  <a:lnTo>
                    <a:pt x="419" y="704"/>
                  </a:lnTo>
                  <a:lnTo>
                    <a:pt x="417" y="704"/>
                  </a:lnTo>
                  <a:lnTo>
                    <a:pt x="415" y="706"/>
                  </a:lnTo>
                  <a:lnTo>
                    <a:pt x="412" y="706"/>
                  </a:lnTo>
                  <a:lnTo>
                    <a:pt x="412" y="708"/>
                  </a:lnTo>
                  <a:lnTo>
                    <a:pt x="410" y="710"/>
                  </a:lnTo>
                  <a:lnTo>
                    <a:pt x="408" y="713"/>
                  </a:lnTo>
                  <a:lnTo>
                    <a:pt x="408" y="715"/>
                  </a:lnTo>
                  <a:lnTo>
                    <a:pt x="406" y="718"/>
                  </a:lnTo>
                  <a:lnTo>
                    <a:pt x="404" y="720"/>
                  </a:lnTo>
                  <a:lnTo>
                    <a:pt x="402" y="720"/>
                  </a:lnTo>
                  <a:lnTo>
                    <a:pt x="399" y="720"/>
                  </a:lnTo>
                  <a:lnTo>
                    <a:pt x="397" y="720"/>
                  </a:lnTo>
                  <a:lnTo>
                    <a:pt x="395" y="720"/>
                  </a:lnTo>
                  <a:lnTo>
                    <a:pt x="393" y="720"/>
                  </a:lnTo>
                  <a:lnTo>
                    <a:pt x="391" y="720"/>
                  </a:lnTo>
                  <a:lnTo>
                    <a:pt x="389" y="720"/>
                  </a:lnTo>
                  <a:lnTo>
                    <a:pt x="386" y="720"/>
                  </a:lnTo>
                  <a:lnTo>
                    <a:pt x="385" y="720"/>
                  </a:lnTo>
                  <a:lnTo>
                    <a:pt x="382" y="720"/>
                  </a:lnTo>
                  <a:lnTo>
                    <a:pt x="380" y="720"/>
                  </a:lnTo>
                  <a:lnTo>
                    <a:pt x="380" y="722"/>
                  </a:lnTo>
                  <a:lnTo>
                    <a:pt x="378" y="722"/>
                  </a:lnTo>
                  <a:lnTo>
                    <a:pt x="376" y="722"/>
                  </a:lnTo>
                  <a:lnTo>
                    <a:pt x="374" y="722"/>
                  </a:lnTo>
                  <a:lnTo>
                    <a:pt x="371" y="722"/>
                  </a:lnTo>
                  <a:lnTo>
                    <a:pt x="371" y="720"/>
                  </a:lnTo>
                  <a:lnTo>
                    <a:pt x="369" y="720"/>
                  </a:lnTo>
                  <a:lnTo>
                    <a:pt x="367" y="720"/>
                  </a:lnTo>
                  <a:lnTo>
                    <a:pt x="365" y="718"/>
                  </a:lnTo>
                  <a:lnTo>
                    <a:pt x="363" y="718"/>
                  </a:lnTo>
                  <a:lnTo>
                    <a:pt x="363" y="715"/>
                  </a:lnTo>
                  <a:lnTo>
                    <a:pt x="363" y="713"/>
                  </a:lnTo>
                  <a:lnTo>
                    <a:pt x="361" y="713"/>
                  </a:lnTo>
                  <a:lnTo>
                    <a:pt x="361" y="710"/>
                  </a:lnTo>
                  <a:lnTo>
                    <a:pt x="358" y="708"/>
                  </a:lnTo>
                  <a:lnTo>
                    <a:pt x="358" y="706"/>
                  </a:lnTo>
                  <a:lnTo>
                    <a:pt x="358" y="704"/>
                  </a:lnTo>
                  <a:lnTo>
                    <a:pt x="356" y="704"/>
                  </a:lnTo>
                  <a:lnTo>
                    <a:pt x="356" y="701"/>
                  </a:lnTo>
                  <a:lnTo>
                    <a:pt x="356" y="699"/>
                  </a:lnTo>
                  <a:lnTo>
                    <a:pt x="356" y="697"/>
                  </a:lnTo>
                  <a:lnTo>
                    <a:pt x="356" y="694"/>
                  </a:lnTo>
                  <a:lnTo>
                    <a:pt x="356" y="692"/>
                  </a:lnTo>
                  <a:lnTo>
                    <a:pt x="354" y="692"/>
                  </a:lnTo>
                  <a:lnTo>
                    <a:pt x="354" y="690"/>
                  </a:lnTo>
                  <a:lnTo>
                    <a:pt x="354" y="687"/>
                  </a:lnTo>
                  <a:lnTo>
                    <a:pt x="352" y="685"/>
                  </a:lnTo>
                  <a:lnTo>
                    <a:pt x="350" y="683"/>
                  </a:lnTo>
                  <a:lnTo>
                    <a:pt x="348" y="680"/>
                  </a:lnTo>
                  <a:lnTo>
                    <a:pt x="345" y="680"/>
                  </a:lnTo>
                  <a:lnTo>
                    <a:pt x="345" y="678"/>
                  </a:lnTo>
                  <a:lnTo>
                    <a:pt x="343" y="676"/>
                  </a:lnTo>
                  <a:lnTo>
                    <a:pt x="341" y="674"/>
                  </a:lnTo>
                  <a:lnTo>
                    <a:pt x="341" y="671"/>
                  </a:lnTo>
                  <a:lnTo>
                    <a:pt x="339" y="671"/>
                  </a:lnTo>
                  <a:lnTo>
                    <a:pt x="339" y="669"/>
                  </a:lnTo>
                  <a:lnTo>
                    <a:pt x="337" y="666"/>
                  </a:lnTo>
                  <a:lnTo>
                    <a:pt x="337" y="665"/>
                  </a:lnTo>
                  <a:lnTo>
                    <a:pt x="335" y="665"/>
                  </a:lnTo>
                  <a:lnTo>
                    <a:pt x="335" y="662"/>
                  </a:lnTo>
                  <a:lnTo>
                    <a:pt x="335" y="660"/>
                  </a:lnTo>
                  <a:lnTo>
                    <a:pt x="335" y="657"/>
                  </a:lnTo>
                  <a:lnTo>
                    <a:pt x="335" y="655"/>
                  </a:lnTo>
                  <a:lnTo>
                    <a:pt x="335" y="653"/>
                  </a:lnTo>
                  <a:lnTo>
                    <a:pt x="335" y="651"/>
                  </a:lnTo>
                  <a:lnTo>
                    <a:pt x="335" y="648"/>
                  </a:lnTo>
                  <a:lnTo>
                    <a:pt x="335" y="646"/>
                  </a:lnTo>
                  <a:lnTo>
                    <a:pt x="335" y="643"/>
                  </a:lnTo>
                  <a:lnTo>
                    <a:pt x="335" y="641"/>
                  </a:lnTo>
                  <a:lnTo>
                    <a:pt x="332" y="641"/>
                  </a:lnTo>
                  <a:lnTo>
                    <a:pt x="335" y="639"/>
                  </a:lnTo>
                  <a:lnTo>
                    <a:pt x="335" y="637"/>
                  </a:lnTo>
                  <a:lnTo>
                    <a:pt x="335" y="634"/>
                  </a:lnTo>
                  <a:lnTo>
                    <a:pt x="335" y="632"/>
                  </a:lnTo>
                  <a:lnTo>
                    <a:pt x="335" y="630"/>
                  </a:lnTo>
                  <a:lnTo>
                    <a:pt x="335" y="627"/>
                  </a:lnTo>
                  <a:lnTo>
                    <a:pt x="335" y="625"/>
                  </a:lnTo>
                  <a:lnTo>
                    <a:pt x="337" y="623"/>
                  </a:lnTo>
                  <a:lnTo>
                    <a:pt x="337" y="620"/>
                  </a:lnTo>
                  <a:lnTo>
                    <a:pt x="339" y="620"/>
                  </a:lnTo>
                  <a:lnTo>
                    <a:pt x="339" y="618"/>
                  </a:lnTo>
                  <a:lnTo>
                    <a:pt x="339" y="616"/>
                  </a:lnTo>
                  <a:lnTo>
                    <a:pt x="341" y="616"/>
                  </a:lnTo>
                  <a:lnTo>
                    <a:pt x="341" y="613"/>
                  </a:lnTo>
                  <a:lnTo>
                    <a:pt x="341" y="611"/>
                  </a:lnTo>
                  <a:lnTo>
                    <a:pt x="341" y="609"/>
                  </a:lnTo>
                  <a:lnTo>
                    <a:pt x="343" y="607"/>
                  </a:lnTo>
                  <a:lnTo>
                    <a:pt x="343" y="604"/>
                  </a:lnTo>
                  <a:lnTo>
                    <a:pt x="341" y="604"/>
                  </a:lnTo>
                  <a:lnTo>
                    <a:pt x="341" y="602"/>
                  </a:lnTo>
                  <a:lnTo>
                    <a:pt x="339" y="599"/>
                  </a:lnTo>
                  <a:lnTo>
                    <a:pt x="339" y="597"/>
                  </a:lnTo>
                  <a:lnTo>
                    <a:pt x="337" y="597"/>
                  </a:lnTo>
                  <a:lnTo>
                    <a:pt x="335" y="597"/>
                  </a:lnTo>
                  <a:lnTo>
                    <a:pt x="332" y="597"/>
                  </a:lnTo>
                  <a:lnTo>
                    <a:pt x="330" y="597"/>
                  </a:lnTo>
                  <a:lnTo>
                    <a:pt x="328" y="597"/>
                  </a:lnTo>
                  <a:lnTo>
                    <a:pt x="326" y="595"/>
                  </a:lnTo>
                  <a:lnTo>
                    <a:pt x="324" y="597"/>
                  </a:lnTo>
                  <a:lnTo>
                    <a:pt x="321" y="597"/>
                  </a:lnTo>
                  <a:lnTo>
                    <a:pt x="320" y="595"/>
                  </a:lnTo>
                  <a:lnTo>
                    <a:pt x="317" y="595"/>
                  </a:lnTo>
                  <a:lnTo>
                    <a:pt x="315" y="595"/>
                  </a:lnTo>
                  <a:lnTo>
                    <a:pt x="313" y="593"/>
                  </a:lnTo>
                  <a:lnTo>
                    <a:pt x="311" y="593"/>
                  </a:lnTo>
                  <a:lnTo>
                    <a:pt x="309" y="593"/>
                  </a:lnTo>
                  <a:lnTo>
                    <a:pt x="309" y="590"/>
                  </a:lnTo>
                  <a:lnTo>
                    <a:pt x="307" y="590"/>
                  </a:lnTo>
                  <a:lnTo>
                    <a:pt x="307" y="588"/>
                  </a:lnTo>
                  <a:lnTo>
                    <a:pt x="304" y="588"/>
                  </a:lnTo>
                  <a:lnTo>
                    <a:pt x="304" y="585"/>
                  </a:lnTo>
                  <a:lnTo>
                    <a:pt x="302" y="583"/>
                  </a:lnTo>
                  <a:lnTo>
                    <a:pt x="302" y="581"/>
                  </a:lnTo>
                  <a:lnTo>
                    <a:pt x="300" y="581"/>
                  </a:lnTo>
                  <a:lnTo>
                    <a:pt x="300" y="579"/>
                  </a:lnTo>
                  <a:lnTo>
                    <a:pt x="300" y="576"/>
                  </a:lnTo>
                  <a:lnTo>
                    <a:pt x="298" y="574"/>
                  </a:lnTo>
                  <a:lnTo>
                    <a:pt x="298" y="572"/>
                  </a:lnTo>
                  <a:lnTo>
                    <a:pt x="298" y="569"/>
                  </a:lnTo>
                  <a:lnTo>
                    <a:pt x="296" y="569"/>
                  </a:lnTo>
                  <a:lnTo>
                    <a:pt x="296" y="567"/>
                  </a:lnTo>
                  <a:lnTo>
                    <a:pt x="296" y="565"/>
                  </a:lnTo>
                  <a:lnTo>
                    <a:pt x="294" y="563"/>
                  </a:lnTo>
                  <a:lnTo>
                    <a:pt x="294" y="560"/>
                  </a:lnTo>
                  <a:lnTo>
                    <a:pt x="294" y="558"/>
                  </a:lnTo>
                  <a:lnTo>
                    <a:pt x="294" y="555"/>
                  </a:lnTo>
                  <a:lnTo>
                    <a:pt x="294" y="553"/>
                  </a:lnTo>
                  <a:lnTo>
                    <a:pt x="294" y="551"/>
                  </a:lnTo>
                  <a:lnTo>
                    <a:pt x="294" y="549"/>
                  </a:lnTo>
                  <a:lnTo>
                    <a:pt x="294" y="546"/>
                  </a:lnTo>
                  <a:lnTo>
                    <a:pt x="296" y="544"/>
                  </a:lnTo>
                  <a:lnTo>
                    <a:pt x="296" y="541"/>
                  </a:lnTo>
                  <a:lnTo>
                    <a:pt x="296" y="540"/>
                  </a:lnTo>
                  <a:lnTo>
                    <a:pt x="298" y="537"/>
                  </a:lnTo>
                  <a:lnTo>
                    <a:pt x="298" y="535"/>
                  </a:lnTo>
                  <a:lnTo>
                    <a:pt x="296" y="535"/>
                  </a:lnTo>
                  <a:lnTo>
                    <a:pt x="296" y="532"/>
                  </a:lnTo>
                  <a:lnTo>
                    <a:pt x="296" y="530"/>
                  </a:lnTo>
                  <a:lnTo>
                    <a:pt x="296" y="528"/>
                  </a:lnTo>
                  <a:lnTo>
                    <a:pt x="296" y="526"/>
                  </a:lnTo>
                  <a:lnTo>
                    <a:pt x="294" y="523"/>
                  </a:lnTo>
                  <a:lnTo>
                    <a:pt x="294" y="521"/>
                  </a:lnTo>
                  <a:lnTo>
                    <a:pt x="291" y="518"/>
                  </a:lnTo>
                  <a:lnTo>
                    <a:pt x="291" y="516"/>
                  </a:lnTo>
                  <a:lnTo>
                    <a:pt x="290" y="516"/>
                  </a:lnTo>
                  <a:lnTo>
                    <a:pt x="290" y="514"/>
                  </a:lnTo>
                  <a:lnTo>
                    <a:pt x="290" y="512"/>
                  </a:lnTo>
                  <a:lnTo>
                    <a:pt x="290" y="509"/>
                  </a:lnTo>
                  <a:lnTo>
                    <a:pt x="290" y="507"/>
                  </a:lnTo>
                  <a:lnTo>
                    <a:pt x="290" y="505"/>
                  </a:lnTo>
                  <a:lnTo>
                    <a:pt x="290" y="502"/>
                  </a:lnTo>
                  <a:lnTo>
                    <a:pt x="291" y="500"/>
                  </a:lnTo>
                  <a:lnTo>
                    <a:pt x="291" y="498"/>
                  </a:lnTo>
                  <a:lnTo>
                    <a:pt x="291" y="495"/>
                  </a:lnTo>
                  <a:lnTo>
                    <a:pt x="290" y="493"/>
                  </a:lnTo>
                  <a:lnTo>
                    <a:pt x="290" y="491"/>
                  </a:lnTo>
                  <a:lnTo>
                    <a:pt x="290" y="488"/>
                  </a:lnTo>
                  <a:lnTo>
                    <a:pt x="287" y="488"/>
                  </a:lnTo>
                  <a:lnTo>
                    <a:pt x="287" y="486"/>
                  </a:lnTo>
                  <a:lnTo>
                    <a:pt x="285" y="484"/>
                  </a:lnTo>
                  <a:lnTo>
                    <a:pt x="285" y="482"/>
                  </a:lnTo>
                  <a:lnTo>
                    <a:pt x="285" y="479"/>
                  </a:lnTo>
                  <a:lnTo>
                    <a:pt x="283" y="479"/>
                  </a:lnTo>
                  <a:lnTo>
                    <a:pt x="283" y="477"/>
                  </a:lnTo>
                  <a:lnTo>
                    <a:pt x="283" y="474"/>
                  </a:lnTo>
                  <a:lnTo>
                    <a:pt x="281" y="474"/>
                  </a:lnTo>
                  <a:lnTo>
                    <a:pt x="281" y="472"/>
                  </a:lnTo>
                  <a:lnTo>
                    <a:pt x="281" y="470"/>
                  </a:lnTo>
                  <a:lnTo>
                    <a:pt x="279" y="470"/>
                  </a:lnTo>
                  <a:lnTo>
                    <a:pt x="279" y="468"/>
                  </a:lnTo>
                  <a:lnTo>
                    <a:pt x="276" y="468"/>
                  </a:lnTo>
                  <a:lnTo>
                    <a:pt x="274" y="468"/>
                  </a:lnTo>
                  <a:lnTo>
                    <a:pt x="272" y="468"/>
                  </a:lnTo>
                  <a:lnTo>
                    <a:pt x="270" y="470"/>
                  </a:lnTo>
                  <a:lnTo>
                    <a:pt x="268" y="470"/>
                  </a:lnTo>
                  <a:lnTo>
                    <a:pt x="268" y="472"/>
                  </a:lnTo>
                  <a:lnTo>
                    <a:pt x="266" y="472"/>
                  </a:lnTo>
                  <a:lnTo>
                    <a:pt x="263" y="472"/>
                  </a:lnTo>
                  <a:lnTo>
                    <a:pt x="261" y="472"/>
                  </a:lnTo>
                  <a:lnTo>
                    <a:pt x="259" y="472"/>
                  </a:lnTo>
                  <a:lnTo>
                    <a:pt x="257" y="474"/>
                  </a:lnTo>
                  <a:lnTo>
                    <a:pt x="255" y="474"/>
                  </a:lnTo>
                  <a:lnTo>
                    <a:pt x="253" y="474"/>
                  </a:lnTo>
                  <a:lnTo>
                    <a:pt x="250" y="474"/>
                  </a:lnTo>
                  <a:lnTo>
                    <a:pt x="248" y="474"/>
                  </a:lnTo>
                  <a:lnTo>
                    <a:pt x="248" y="477"/>
                  </a:lnTo>
                  <a:lnTo>
                    <a:pt x="246" y="477"/>
                  </a:lnTo>
                  <a:lnTo>
                    <a:pt x="246" y="479"/>
                  </a:lnTo>
                  <a:lnTo>
                    <a:pt x="244" y="479"/>
                  </a:lnTo>
                  <a:lnTo>
                    <a:pt x="244" y="482"/>
                  </a:lnTo>
                  <a:lnTo>
                    <a:pt x="244" y="484"/>
                  </a:lnTo>
                  <a:lnTo>
                    <a:pt x="244" y="486"/>
                  </a:lnTo>
                  <a:lnTo>
                    <a:pt x="244" y="488"/>
                  </a:lnTo>
                  <a:lnTo>
                    <a:pt x="242" y="488"/>
                  </a:lnTo>
                  <a:lnTo>
                    <a:pt x="242" y="491"/>
                  </a:lnTo>
                  <a:lnTo>
                    <a:pt x="240" y="491"/>
                  </a:lnTo>
                  <a:lnTo>
                    <a:pt x="240" y="493"/>
                  </a:lnTo>
                  <a:lnTo>
                    <a:pt x="237" y="493"/>
                  </a:lnTo>
                  <a:lnTo>
                    <a:pt x="235" y="493"/>
                  </a:lnTo>
                  <a:lnTo>
                    <a:pt x="233" y="493"/>
                  </a:lnTo>
                  <a:lnTo>
                    <a:pt x="231" y="491"/>
                  </a:lnTo>
                  <a:lnTo>
                    <a:pt x="229" y="491"/>
                  </a:lnTo>
                  <a:lnTo>
                    <a:pt x="226" y="488"/>
                  </a:lnTo>
                  <a:lnTo>
                    <a:pt x="225" y="488"/>
                  </a:lnTo>
                  <a:lnTo>
                    <a:pt x="222" y="488"/>
                  </a:lnTo>
                  <a:lnTo>
                    <a:pt x="220" y="488"/>
                  </a:lnTo>
                  <a:lnTo>
                    <a:pt x="218" y="488"/>
                  </a:lnTo>
                  <a:lnTo>
                    <a:pt x="218" y="491"/>
                  </a:lnTo>
                  <a:lnTo>
                    <a:pt x="216" y="491"/>
                  </a:lnTo>
                  <a:lnTo>
                    <a:pt x="214" y="491"/>
                  </a:lnTo>
                  <a:lnTo>
                    <a:pt x="212" y="491"/>
                  </a:lnTo>
                  <a:lnTo>
                    <a:pt x="209" y="491"/>
                  </a:lnTo>
                  <a:lnTo>
                    <a:pt x="207" y="493"/>
                  </a:lnTo>
                  <a:lnTo>
                    <a:pt x="205" y="493"/>
                  </a:lnTo>
                  <a:lnTo>
                    <a:pt x="203" y="493"/>
                  </a:lnTo>
                  <a:lnTo>
                    <a:pt x="201" y="493"/>
                  </a:lnTo>
                  <a:lnTo>
                    <a:pt x="199" y="493"/>
                  </a:lnTo>
                  <a:lnTo>
                    <a:pt x="196" y="493"/>
                  </a:lnTo>
                  <a:lnTo>
                    <a:pt x="194" y="493"/>
                  </a:lnTo>
                  <a:lnTo>
                    <a:pt x="192" y="491"/>
                  </a:lnTo>
                  <a:lnTo>
                    <a:pt x="190" y="491"/>
                  </a:lnTo>
                  <a:lnTo>
                    <a:pt x="188" y="491"/>
                  </a:lnTo>
                  <a:lnTo>
                    <a:pt x="186" y="491"/>
                  </a:lnTo>
                  <a:lnTo>
                    <a:pt x="183" y="491"/>
                  </a:lnTo>
                  <a:lnTo>
                    <a:pt x="181" y="491"/>
                  </a:lnTo>
                  <a:lnTo>
                    <a:pt x="179" y="493"/>
                  </a:lnTo>
                  <a:lnTo>
                    <a:pt x="177" y="493"/>
                  </a:lnTo>
                  <a:lnTo>
                    <a:pt x="177" y="495"/>
                  </a:lnTo>
                  <a:lnTo>
                    <a:pt x="175" y="495"/>
                  </a:lnTo>
                  <a:lnTo>
                    <a:pt x="175" y="498"/>
                  </a:lnTo>
                  <a:lnTo>
                    <a:pt x="175" y="500"/>
                  </a:lnTo>
                  <a:lnTo>
                    <a:pt x="172" y="502"/>
                  </a:lnTo>
                  <a:lnTo>
                    <a:pt x="172" y="505"/>
                  </a:lnTo>
                  <a:lnTo>
                    <a:pt x="172" y="507"/>
                  </a:lnTo>
                  <a:lnTo>
                    <a:pt x="172" y="509"/>
                  </a:lnTo>
                  <a:lnTo>
                    <a:pt x="172" y="512"/>
                  </a:lnTo>
                  <a:lnTo>
                    <a:pt x="171" y="514"/>
                  </a:lnTo>
                  <a:lnTo>
                    <a:pt x="168" y="514"/>
                  </a:lnTo>
                  <a:lnTo>
                    <a:pt x="168" y="512"/>
                  </a:lnTo>
                  <a:lnTo>
                    <a:pt x="168" y="509"/>
                  </a:lnTo>
                  <a:lnTo>
                    <a:pt x="166" y="509"/>
                  </a:lnTo>
                  <a:lnTo>
                    <a:pt x="166" y="507"/>
                  </a:lnTo>
                  <a:lnTo>
                    <a:pt x="166" y="505"/>
                  </a:lnTo>
                  <a:lnTo>
                    <a:pt x="164" y="502"/>
                  </a:lnTo>
                  <a:lnTo>
                    <a:pt x="164" y="500"/>
                  </a:lnTo>
                  <a:lnTo>
                    <a:pt x="164" y="498"/>
                  </a:lnTo>
                  <a:lnTo>
                    <a:pt x="164" y="495"/>
                  </a:lnTo>
                  <a:lnTo>
                    <a:pt x="162" y="495"/>
                  </a:lnTo>
                  <a:lnTo>
                    <a:pt x="160" y="493"/>
                  </a:lnTo>
                  <a:lnTo>
                    <a:pt x="160" y="495"/>
                  </a:lnTo>
                  <a:lnTo>
                    <a:pt x="158" y="498"/>
                  </a:lnTo>
                  <a:lnTo>
                    <a:pt x="158" y="500"/>
                  </a:lnTo>
                  <a:lnTo>
                    <a:pt x="155" y="502"/>
                  </a:lnTo>
                  <a:lnTo>
                    <a:pt x="153" y="505"/>
                  </a:lnTo>
                  <a:lnTo>
                    <a:pt x="153" y="507"/>
                  </a:lnTo>
                  <a:lnTo>
                    <a:pt x="151" y="509"/>
                  </a:lnTo>
                  <a:lnTo>
                    <a:pt x="149" y="509"/>
                  </a:lnTo>
                  <a:lnTo>
                    <a:pt x="149" y="512"/>
                  </a:lnTo>
                  <a:lnTo>
                    <a:pt x="147" y="512"/>
                  </a:lnTo>
                  <a:lnTo>
                    <a:pt x="145" y="512"/>
                  </a:lnTo>
                  <a:lnTo>
                    <a:pt x="142" y="512"/>
                  </a:lnTo>
                  <a:lnTo>
                    <a:pt x="142" y="509"/>
                  </a:lnTo>
                  <a:lnTo>
                    <a:pt x="140" y="509"/>
                  </a:lnTo>
                  <a:lnTo>
                    <a:pt x="140" y="507"/>
                  </a:lnTo>
                  <a:lnTo>
                    <a:pt x="138" y="505"/>
                  </a:lnTo>
                  <a:lnTo>
                    <a:pt x="138" y="502"/>
                  </a:lnTo>
                  <a:lnTo>
                    <a:pt x="138" y="500"/>
                  </a:lnTo>
                  <a:lnTo>
                    <a:pt x="138" y="498"/>
                  </a:lnTo>
                  <a:lnTo>
                    <a:pt x="136" y="495"/>
                  </a:lnTo>
                  <a:lnTo>
                    <a:pt x="138" y="493"/>
                  </a:lnTo>
                  <a:lnTo>
                    <a:pt x="138" y="491"/>
                  </a:lnTo>
                  <a:lnTo>
                    <a:pt x="138" y="488"/>
                  </a:lnTo>
                  <a:lnTo>
                    <a:pt x="140" y="486"/>
                  </a:lnTo>
                  <a:lnTo>
                    <a:pt x="142" y="486"/>
                  </a:lnTo>
                  <a:lnTo>
                    <a:pt x="145" y="484"/>
                  </a:lnTo>
                  <a:lnTo>
                    <a:pt x="147" y="482"/>
                  </a:lnTo>
                  <a:lnTo>
                    <a:pt x="149" y="479"/>
                  </a:lnTo>
                  <a:lnTo>
                    <a:pt x="147" y="477"/>
                  </a:lnTo>
                  <a:lnTo>
                    <a:pt x="145" y="477"/>
                  </a:lnTo>
                  <a:lnTo>
                    <a:pt x="142" y="477"/>
                  </a:lnTo>
                  <a:lnTo>
                    <a:pt x="140" y="477"/>
                  </a:lnTo>
                  <a:lnTo>
                    <a:pt x="138" y="477"/>
                  </a:lnTo>
                  <a:lnTo>
                    <a:pt x="136" y="477"/>
                  </a:lnTo>
                  <a:lnTo>
                    <a:pt x="136" y="474"/>
                  </a:lnTo>
                  <a:lnTo>
                    <a:pt x="134" y="474"/>
                  </a:lnTo>
                  <a:lnTo>
                    <a:pt x="131" y="474"/>
                  </a:lnTo>
                  <a:lnTo>
                    <a:pt x="129" y="472"/>
                  </a:lnTo>
                  <a:lnTo>
                    <a:pt x="127" y="472"/>
                  </a:lnTo>
                  <a:lnTo>
                    <a:pt x="125" y="472"/>
                  </a:lnTo>
                  <a:lnTo>
                    <a:pt x="123" y="472"/>
                  </a:lnTo>
                  <a:lnTo>
                    <a:pt x="121" y="472"/>
                  </a:lnTo>
                  <a:lnTo>
                    <a:pt x="118" y="472"/>
                  </a:lnTo>
                  <a:lnTo>
                    <a:pt x="117" y="472"/>
                  </a:lnTo>
                  <a:lnTo>
                    <a:pt x="114" y="472"/>
                  </a:lnTo>
                  <a:lnTo>
                    <a:pt x="112" y="472"/>
                  </a:lnTo>
                  <a:lnTo>
                    <a:pt x="110" y="472"/>
                  </a:lnTo>
                  <a:lnTo>
                    <a:pt x="108" y="472"/>
                  </a:lnTo>
                  <a:lnTo>
                    <a:pt x="106" y="472"/>
                  </a:lnTo>
                  <a:lnTo>
                    <a:pt x="106" y="474"/>
                  </a:lnTo>
                  <a:lnTo>
                    <a:pt x="104" y="474"/>
                  </a:lnTo>
                  <a:lnTo>
                    <a:pt x="101" y="474"/>
                  </a:lnTo>
                  <a:lnTo>
                    <a:pt x="99" y="474"/>
                  </a:lnTo>
                  <a:lnTo>
                    <a:pt x="97" y="474"/>
                  </a:lnTo>
                  <a:lnTo>
                    <a:pt x="95" y="474"/>
                  </a:lnTo>
                  <a:lnTo>
                    <a:pt x="93" y="474"/>
                  </a:lnTo>
                  <a:lnTo>
                    <a:pt x="91" y="474"/>
                  </a:lnTo>
                  <a:lnTo>
                    <a:pt x="88" y="474"/>
                  </a:lnTo>
                  <a:lnTo>
                    <a:pt x="86" y="474"/>
                  </a:lnTo>
                  <a:lnTo>
                    <a:pt x="84" y="474"/>
                  </a:lnTo>
                  <a:lnTo>
                    <a:pt x="82" y="474"/>
                  </a:lnTo>
                  <a:lnTo>
                    <a:pt x="80" y="474"/>
                  </a:lnTo>
                  <a:lnTo>
                    <a:pt x="77" y="474"/>
                  </a:lnTo>
                  <a:lnTo>
                    <a:pt x="75" y="474"/>
                  </a:lnTo>
                  <a:lnTo>
                    <a:pt x="75" y="472"/>
                  </a:lnTo>
                  <a:lnTo>
                    <a:pt x="73" y="472"/>
                  </a:lnTo>
                  <a:lnTo>
                    <a:pt x="71" y="472"/>
                  </a:lnTo>
                  <a:lnTo>
                    <a:pt x="69" y="472"/>
                  </a:lnTo>
                  <a:lnTo>
                    <a:pt x="67" y="472"/>
                  </a:lnTo>
                  <a:lnTo>
                    <a:pt x="65" y="472"/>
                  </a:lnTo>
                  <a:lnTo>
                    <a:pt x="63" y="472"/>
                  </a:lnTo>
                  <a:lnTo>
                    <a:pt x="60" y="472"/>
                  </a:lnTo>
                  <a:lnTo>
                    <a:pt x="58" y="472"/>
                  </a:lnTo>
                  <a:lnTo>
                    <a:pt x="56" y="470"/>
                  </a:lnTo>
                  <a:lnTo>
                    <a:pt x="54" y="470"/>
                  </a:lnTo>
                  <a:lnTo>
                    <a:pt x="52" y="470"/>
                  </a:lnTo>
                  <a:lnTo>
                    <a:pt x="50" y="468"/>
                  </a:lnTo>
                  <a:lnTo>
                    <a:pt x="47" y="468"/>
                  </a:lnTo>
                  <a:lnTo>
                    <a:pt x="47" y="465"/>
                  </a:lnTo>
                  <a:lnTo>
                    <a:pt x="45" y="465"/>
                  </a:lnTo>
                  <a:lnTo>
                    <a:pt x="43" y="463"/>
                  </a:lnTo>
                  <a:lnTo>
                    <a:pt x="41" y="463"/>
                  </a:lnTo>
                  <a:lnTo>
                    <a:pt x="39" y="463"/>
                  </a:lnTo>
                  <a:lnTo>
                    <a:pt x="36" y="463"/>
                  </a:lnTo>
                  <a:lnTo>
                    <a:pt x="34" y="463"/>
                  </a:lnTo>
                  <a:lnTo>
                    <a:pt x="34" y="465"/>
                  </a:lnTo>
                  <a:lnTo>
                    <a:pt x="32" y="465"/>
                  </a:lnTo>
                  <a:lnTo>
                    <a:pt x="30" y="468"/>
                  </a:lnTo>
                  <a:lnTo>
                    <a:pt x="28" y="470"/>
                  </a:lnTo>
                  <a:lnTo>
                    <a:pt x="28" y="472"/>
                  </a:lnTo>
                  <a:lnTo>
                    <a:pt x="26" y="472"/>
                  </a:lnTo>
                  <a:lnTo>
                    <a:pt x="23" y="474"/>
                  </a:lnTo>
                  <a:lnTo>
                    <a:pt x="22" y="474"/>
                  </a:lnTo>
                  <a:lnTo>
                    <a:pt x="19" y="477"/>
                  </a:lnTo>
                  <a:lnTo>
                    <a:pt x="17" y="477"/>
                  </a:lnTo>
                  <a:lnTo>
                    <a:pt x="15" y="479"/>
                  </a:lnTo>
                  <a:lnTo>
                    <a:pt x="13" y="479"/>
                  </a:lnTo>
                  <a:lnTo>
                    <a:pt x="11" y="479"/>
                  </a:lnTo>
                  <a:lnTo>
                    <a:pt x="9" y="479"/>
                  </a:lnTo>
                  <a:lnTo>
                    <a:pt x="6" y="482"/>
                  </a:lnTo>
                  <a:lnTo>
                    <a:pt x="2" y="482"/>
                  </a:lnTo>
                  <a:lnTo>
                    <a:pt x="0" y="477"/>
                  </a:lnTo>
                  <a:lnTo>
                    <a:pt x="0" y="474"/>
                  </a:lnTo>
                  <a:lnTo>
                    <a:pt x="0" y="472"/>
                  </a:lnTo>
                  <a:lnTo>
                    <a:pt x="0" y="470"/>
                  </a:lnTo>
                  <a:lnTo>
                    <a:pt x="0" y="468"/>
                  </a:lnTo>
                  <a:lnTo>
                    <a:pt x="0" y="465"/>
                  </a:lnTo>
                  <a:lnTo>
                    <a:pt x="0" y="463"/>
                  </a:lnTo>
                  <a:lnTo>
                    <a:pt x="0" y="461"/>
                  </a:lnTo>
                  <a:lnTo>
                    <a:pt x="0" y="458"/>
                  </a:lnTo>
                  <a:lnTo>
                    <a:pt x="0" y="456"/>
                  </a:lnTo>
                  <a:lnTo>
                    <a:pt x="0" y="454"/>
                  </a:lnTo>
                  <a:lnTo>
                    <a:pt x="2" y="451"/>
                  </a:lnTo>
                  <a:lnTo>
                    <a:pt x="4" y="449"/>
                  </a:lnTo>
                  <a:lnTo>
                    <a:pt x="4" y="447"/>
                  </a:lnTo>
                  <a:lnTo>
                    <a:pt x="6" y="444"/>
                  </a:lnTo>
                  <a:lnTo>
                    <a:pt x="4" y="444"/>
                  </a:lnTo>
                  <a:lnTo>
                    <a:pt x="6" y="442"/>
                  </a:lnTo>
                  <a:lnTo>
                    <a:pt x="6" y="440"/>
                  </a:lnTo>
                  <a:lnTo>
                    <a:pt x="6" y="435"/>
                  </a:lnTo>
                  <a:lnTo>
                    <a:pt x="6" y="430"/>
                  </a:lnTo>
                  <a:lnTo>
                    <a:pt x="9" y="428"/>
                  </a:lnTo>
                  <a:lnTo>
                    <a:pt x="9" y="426"/>
                  </a:lnTo>
                  <a:lnTo>
                    <a:pt x="9" y="424"/>
                  </a:lnTo>
                  <a:lnTo>
                    <a:pt x="9" y="421"/>
                  </a:lnTo>
                  <a:lnTo>
                    <a:pt x="11" y="421"/>
                  </a:lnTo>
                  <a:lnTo>
                    <a:pt x="11" y="419"/>
                  </a:lnTo>
                  <a:lnTo>
                    <a:pt x="13" y="417"/>
                  </a:lnTo>
                  <a:lnTo>
                    <a:pt x="13" y="415"/>
                  </a:lnTo>
                  <a:lnTo>
                    <a:pt x="15" y="412"/>
                  </a:lnTo>
                  <a:lnTo>
                    <a:pt x="15" y="410"/>
                  </a:lnTo>
                  <a:lnTo>
                    <a:pt x="17" y="410"/>
                  </a:lnTo>
                  <a:lnTo>
                    <a:pt x="19" y="407"/>
                  </a:lnTo>
                  <a:lnTo>
                    <a:pt x="22" y="405"/>
                  </a:lnTo>
                  <a:lnTo>
                    <a:pt x="23" y="403"/>
                  </a:lnTo>
                  <a:lnTo>
                    <a:pt x="26" y="403"/>
                  </a:lnTo>
                  <a:lnTo>
                    <a:pt x="26" y="401"/>
                  </a:lnTo>
                  <a:lnTo>
                    <a:pt x="28" y="401"/>
                  </a:lnTo>
                  <a:lnTo>
                    <a:pt x="30" y="398"/>
                  </a:lnTo>
                  <a:lnTo>
                    <a:pt x="32" y="398"/>
                  </a:lnTo>
                  <a:lnTo>
                    <a:pt x="34" y="396"/>
                  </a:lnTo>
                  <a:lnTo>
                    <a:pt x="34" y="393"/>
                  </a:lnTo>
                  <a:lnTo>
                    <a:pt x="36" y="393"/>
                  </a:lnTo>
                  <a:lnTo>
                    <a:pt x="39" y="391"/>
                  </a:lnTo>
                  <a:lnTo>
                    <a:pt x="41" y="389"/>
                  </a:lnTo>
                  <a:lnTo>
                    <a:pt x="43" y="387"/>
                  </a:lnTo>
                  <a:lnTo>
                    <a:pt x="43" y="384"/>
                  </a:lnTo>
                  <a:lnTo>
                    <a:pt x="45" y="382"/>
                  </a:lnTo>
                  <a:lnTo>
                    <a:pt x="47" y="380"/>
                  </a:lnTo>
                  <a:lnTo>
                    <a:pt x="47" y="377"/>
                  </a:lnTo>
                  <a:lnTo>
                    <a:pt x="50" y="377"/>
                  </a:lnTo>
                  <a:lnTo>
                    <a:pt x="50" y="375"/>
                  </a:lnTo>
                  <a:lnTo>
                    <a:pt x="52" y="375"/>
                  </a:lnTo>
                  <a:lnTo>
                    <a:pt x="52" y="373"/>
                  </a:lnTo>
                  <a:lnTo>
                    <a:pt x="54" y="370"/>
                  </a:lnTo>
                  <a:lnTo>
                    <a:pt x="54" y="368"/>
                  </a:lnTo>
                  <a:lnTo>
                    <a:pt x="56" y="368"/>
                  </a:lnTo>
                  <a:lnTo>
                    <a:pt x="58" y="368"/>
                  </a:lnTo>
                  <a:lnTo>
                    <a:pt x="58" y="366"/>
                  </a:lnTo>
                  <a:lnTo>
                    <a:pt x="60" y="366"/>
                  </a:lnTo>
                  <a:lnTo>
                    <a:pt x="63" y="366"/>
                  </a:lnTo>
                  <a:lnTo>
                    <a:pt x="65" y="363"/>
                  </a:lnTo>
                  <a:lnTo>
                    <a:pt x="67" y="363"/>
                  </a:lnTo>
                  <a:lnTo>
                    <a:pt x="69" y="361"/>
                  </a:lnTo>
                  <a:lnTo>
                    <a:pt x="71" y="361"/>
                  </a:lnTo>
                  <a:lnTo>
                    <a:pt x="73" y="361"/>
                  </a:lnTo>
                  <a:lnTo>
                    <a:pt x="75" y="361"/>
                  </a:lnTo>
                  <a:lnTo>
                    <a:pt x="77" y="361"/>
                  </a:lnTo>
                  <a:lnTo>
                    <a:pt x="80" y="361"/>
                  </a:lnTo>
                  <a:lnTo>
                    <a:pt x="82" y="361"/>
                  </a:lnTo>
                  <a:lnTo>
                    <a:pt x="84" y="361"/>
                  </a:lnTo>
                  <a:lnTo>
                    <a:pt x="86" y="361"/>
                  </a:lnTo>
                  <a:lnTo>
                    <a:pt x="88" y="361"/>
                  </a:lnTo>
                  <a:lnTo>
                    <a:pt x="91" y="361"/>
                  </a:lnTo>
                  <a:lnTo>
                    <a:pt x="93" y="361"/>
                  </a:lnTo>
                  <a:lnTo>
                    <a:pt x="95" y="361"/>
                  </a:lnTo>
                  <a:lnTo>
                    <a:pt x="97" y="361"/>
                  </a:lnTo>
                  <a:lnTo>
                    <a:pt x="99" y="361"/>
                  </a:lnTo>
                  <a:lnTo>
                    <a:pt x="101" y="361"/>
                  </a:lnTo>
                  <a:lnTo>
                    <a:pt x="104" y="361"/>
                  </a:lnTo>
                  <a:lnTo>
                    <a:pt x="106" y="359"/>
                  </a:lnTo>
                  <a:lnTo>
                    <a:pt x="108" y="359"/>
                  </a:lnTo>
                  <a:lnTo>
                    <a:pt x="110" y="357"/>
                  </a:lnTo>
                  <a:lnTo>
                    <a:pt x="112" y="357"/>
                  </a:lnTo>
                  <a:lnTo>
                    <a:pt x="114" y="357"/>
                  </a:lnTo>
                  <a:lnTo>
                    <a:pt x="117" y="357"/>
                  </a:lnTo>
                  <a:lnTo>
                    <a:pt x="118" y="357"/>
                  </a:lnTo>
                  <a:lnTo>
                    <a:pt x="121" y="357"/>
                  </a:lnTo>
                  <a:lnTo>
                    <a:pt x="123" y="357"/>
                  </a:lnTo>
                  <a:lnTo>
                    <a:pt x="125" y="359"/>
                  </a:lnTo>
                  <a:lnTo>
                    <a:pt x="125" y="361"/>
                  </a:lnTo>
                  <a:lnTo>
                    <a:pt x="127" y="363"/>
                  </a:lnTo>
                  <a:lnTo>
                    <a:pt x="129" y="363"/>
                  </a:lnTo>
                  <a:lnTo>
                    <a:pt x="131" y="361"/>
                  </a:lnTo>
                  <a:lnTo>
                    <a:pt x="134" y="361"/>
                  </a:lnTo>
                  <a:lnTo>
                    <a:pt x="136" y="359"/>
                  </a:lnTo>
                  <a:lnTo>
                    <a:pt x="136" y="357"/>
                  </a:lnTo>
                  <a:lnTo>
                    <a:pt x="138" y="357"/>
                  </a:lnTo>
                  <a:lnTo>
                    <a:pt x="138" y="354"/>
                  </a:lnTo>
                  <a:lnTo>
                    <a:pt x="140" y="354"/>
                  </a:lnTo>
                  <a:lnTo>
                    <a:pt x="140" y="352"/>
                  </a:lnTo>
                  <a:lnTo>
                    <a:pt x="142" y="349"/>
                  </a:lnTo>
                  <a:lnTo>
                    <a:pt x="142" y="347"/>
                  </a:lnTo>
                  <a:lnTo>
                    <a:pt x="145" y="347"/>
                  </a:lnTo>
                  <a:lnTo>
                    <a:pt x="145" y="345"/>
                  </a:lnTo>
                  <a:lnTo>
                    <a:pt x="147" y="343"/>
                  </a:lnTo>
                  <a:lnTo>
                    <a:pt x="149" y="343"/>
                  </a:lnTo>
                  <a:lnTo>
                    <a:pt x="151" y="343"/>
                  </a:lnTo>
                  <a:lnTo>
                    <a:pt x="151" y="340"/>
                  </a:lnTo>
                  <a:lnTo>
                    <a:pt x="153" y="340"/>
                  </a:lnTo>
                  <a:lnTo>
                    <a:pt x="155" y="340"/>
                  </a:lnTo>
                  <a:lnTo>
                    <a:pt x="158" y="340"/>
                  </a:lnTo>
                  <a:lnTo>
                    <a:pt x="158" y="338"/>
                  </a:lnTo>
                  <a:lnTo>
                    <a:pt x="160" y="338"/>
                  </a:lnTo>
                  <a:lnTo>
                    <a:pt x="162" y="338"/>
                  </a:lnTo>
                  <a:lnTo>
                    <a:pt x="164" y="338"/>
                  </a:lnTo>
                  <a:lnTo>
                    <a:pt x="164" y="336"/>
                  </a:lnTo>
                  <a:lnTo>
                    <a:pt x="166" y="336"/>
                  </a:lnTo>
                  <a:lnTo>
                    <a:pt x="168" y="336"/>
                  </a:lnTo>
                  <a:lnTo>
                    <a:pt x="171" y="338"/>
                  </a:lnTo>
                  <a:lnTo>
                    <a:pt x="172" y="338"/>
                  </a:lnTo>
                  <a:lnTo>
                    <a:pt x="175" y="338"/>
                  </a:lnTo>
                  <a:lnTo>
                    <a:pt x="177" y="336"/>
                  </a:lnTo>
                  <a:lnTo>
                    <a:pt x="179" y="338"/>
                  </a:lnTo>
                  <a:lnTo>
                    <a:pt x="181" y="338"/>
                  </a:lnTo>
                  <a:lnTo>
                    <a:pt x="183" y="338"/>
                  </a:lnTo>
                  <a:lnTo>
                    <a:pt x="186" y="338"/>
                  </a:lnTo>
                  <a:lnTo>
                    <a:pt x="188" y="338"/>
                  </a:lnTo>
                  <a:lnTo>
                    <a:pt x="190" y="338"/>
                  </a:lnTo>
                  <a:lnTo>
                    <a:pt x="192" y="338"/>
                  </a:lnTo>
                  <a:lnTo>
                    <a:pt x="194" y="338"/>
                  </a:lnTo>
                  <a:lnTo>
                    <a:pt x="196" y="338"/>
                  </a:lnTo>
                  <a:lnTo>
                    <a:pt x="199" y="338"/>
                  </a:lnTo>
                  <a:lnTo>
                    <a:pt x="201" y="340"/>
                  </a:lnTo>
                  <a:lnTo>
                    <a:pt x="203" y="338"/>
                  </a:lnTo>
                  <a:lnTo>
                    <a:pt x="205" y="338"/>
                  </a:lnTo>
                  <a:lnTo>
                    <a:pt x="205" y="340"/>
                  </a:lnTo>
                  <a:lnTo>
                    <a:pt x="207" y="340"/>
                  </a:lnTo>
                  <a:lnTo>
                    <a:pt x="209" y="340"/>
                  </a:lnTo>
                  <a:lnTo>
                    <a:pt x="212" y="340"/>
                  </a:lnTo>
                  <a:lnTo>
                    <a:pt x="214" y="340"/>
                  </a:lnTo>
                  <a:lnTo>
                    <a:pt x="216" y="340"/>
                  </a:lnTo>
                  <a:lnTo>
                    <a:pt x="218" y="340"/>
                  </a:lnTo>
                  <a:lnTo>
                    <a:pt x="220" y="343"/>
                  </a:lnTo>
                  <a:lnTo>
                    <a:pt x="222" y="343"/>
                  </a:lnTo>
                  <a:lnTo>
                    <a:pt x="225" y="343"/>
                  </a:lnTo>
                  <a:lnTo>
                    <a:pt x="226" y="343"/>
                  </a:lnTo>
                  <a:lnTo>
                    <a:pt x="229" y="343"/>
                  </a:lnTo>
                  <a:lnTo>
                    <a:pt x="231" y="343"/>
                  </a:lnTo>
                  <a:lnTo>
                    <a:pt x="233" y="343"/>
                  </a:lnTo>
                  <a:lnTo>
                    <a:pt x="235" y="343"/>
                  </a:lnTo>
                  <a:lnTo>
                    <a:pt x="237" y="343"/>
                  </a:lnTo>
                  <a:lnTo>
                    <a:pt x="240" y="343"/>
                  </a:lnTo>
                  <a:lnTo>
                    <a:pt x="242" y="343"/>
                  </a:lnTo>
                  <a:lnTo>
                    <a:pt x="244" y="343"/>
                  </a:lnTo>
                  <a:lnTo>
                    <a:pt x="246" y="345"/>
                  </a:lnTo>
                  <a:lnTo>
                    <a:pt x="248" y="345"/>
                  </a:lnTo>
                  <a:lnTo>
                    <a:pt x="250" y="345"/>
                  </a:lnTo>
                  <a:lnTo>
                    <a:pt x="253" y="345"/>
                  </a:lnTo>
                  <a:lnTo>
                    <a:pt x="255" y="345"/>
                  </a:lnTo>
                  <a:lnTo>
                    <a:pt x="257" y="345"/>
                  </a:lnTo>
                  <a:lnTo>
                    <a:pt x="257" y="343"/>
                  </a:lnTo>
                  <a:lnTo>
                    <a:pt x="259" y="343"/>
                  </a:lnTo>
                  <a:lnTo>
                    <a:pt x="261" y="343"/>
                  </a:lnTo>
                  <a:lnTo>
                    <a:pt x="263" y="340"/>
                  </a:lnTo>
                  <a:lnTo>
                    <a:pt x="266" y="338"/>
                  </a:lnTo>
                  <a:lnTo>
                    <a:pt x="268" y="338"/>
                  </a:lnTo>
                  <a:lnTo>
                    <a:pt x="268" y="336"/>
                  </a:lnTo>
                  <a:lnTo>
                    <a:pt x="270" y="336"/>
                  </a:lnTo>
                  <a:lnTo>
                    <a:pt x="270" y="333"/>
                  </a:lnTo>
                  <a:lnTo>
                    <a:pt x="272" y="333"/>
                  </a:lnTo>
                  <a:lnTo>
                    <a:pt x="272" y="331"/>
                  </a:lnTo>
                  <a:lnTo>
                    <a:pt x="274" y="331"/>
                  </a:lnTo>
                  <a:lnTo>
                    <a:pt x="276" y="331"/>
                  </a:lnTo>
                  <a:lnTo>
                    <a:pt x="276" y="329"/>
                  </a:lnTo>
                  <a:lnTo>
                    <a:pt x="279" y="329"/>
                  </a:lnTo>
                  <a:lnTo>
                    <a:pt x="281" y="329"/>
                  </a:lnTo>
                  <a:lnTo>
                    <a:pt x="281" y="326"/>
                  </a:lnTo>
                  <a:lnTo>
                    <a:pt x="283" y="326"/>
                  </a:lnTo>
                  <a:lnTo>
                    <a:pt x="285" y="324"/>
                  </a:lnTo>
                  <a:lnTo>
                    <a:pt x="285" y="322"/>
                  </a:lnTo>
                  <a:lnTo>
                    <a:pt x="285" y="319"/>
                  </a:lnTo>
                  <a:lnTo>
                    <a:pt x="287" y="319"/>
                  </a:lnTo>
                  <a:lnTo>
                    <a:pt x="287" y="317"/>
                  </a:lnTo>
                  <a:lnTo>
                    <a:pt x="287" y="315"/>
                  </a:lnTo>
                  <a:lnTo>
                    <a:pt x="287" y="313"/>
                  </a:lnTo>
                  <a:lnTo>
                    <a:pt x="287" y="310"/>
                  </a:lnTo>
                  <a:lnTo>
                    <a:pt x="287" y="308"/>
                  </a:lnTo>
                  <a:lnTo>
                    <a:pt x="290" y="308"/>
                  </a:lnTo>
                  <a:lnTo>
                    <a:pt x="290" y="305"/>
                  </a:lnTo>
                  <a:lnTo>
                    <a:pt x="290" y="303"/>
                  </a:lnTo>
                  <a:lnTo>
                    <a:pt x="290" y="301"/>
                  </a:lnTo>
                  <a:lnTo>
                    <a:pt x="290" y="299"/>
                  </a:lnTo>
                  <a:lnTo>
                    <a:pt x="290" y="296"/>
                  </a:lnTo>
                  <a:lnTo>
                    <a:pt x="290" y="294"/>
                  </a:lnTo>
                  <a:lnTo>
                    <a:pt x="291" y="294"/>
                  </a:lnTo>
                  <a:lnTo>
                    <a:pt x="291" y="292"/>
                  </a:lnTo>
                  <a:lnTo>
                    <a:pt x="291" y="290"/>
                  </a:lnTo>
                  <a:lnTo>
                    <a:pt x="291" y="287"/>
                  </a:lnTo>
                  <a:lnTo>
                    <a:pt x="291" y="285"/>
                  </a:lnTo>
                  <a:lnTo>
                    <a:pt x="291" y="282"/>
                  </a:lnTo>
                  <a:lnTo>
                    <a:pt x="290" y="282"/>
                  </a:lnTo>
                  <a:lnTo>
                    <a:pt x="290" y="280"/>
                  </a:lnTo>
                  <a:lnTo>
                    <a:pt x="290" y="278"/>
                  </a:lnTo>
                  <a:lnTo>
                    <a:pt x="287" y="276"/>
                  </a:lnTo>
                  <a:lnTo>
                    <a:pt x="285" y="273"/>
                  </a:lnTo>
                  <a:lnTo>
                    <a:pt x="283" y="273"/>
                  </a:lnTo>
                  <a:lnTo>
                    <a:pt x="281" y="271"/>
                  </a:lnTo>
                  <a:lnTo>
                    <a:pt x="279" y="268"/>
                  </a:lnTo>
                  <a:lnTo>
                    <a:pt x="279" y="266"/>
                  </a:lnTo>
                  <a:lnTo>
                    <a:pt x="279" y="264"/>
                  </a:lnTo>
                  <a:lnTo>
                    <a:pt x="279" y="262"/>
                  </a:lnTo>
                  <a:lnTo>
                    <a:pt x="279" y="259"/>
                  </a:lnTo>
                  <a:lnTo>
                    <a:pt x="281" y="259"/>
                  </a:lnTo>
                  <a:lnTo>
                    <a:pt x="281" y="257"/>
                  </a:lnTo>
                  <a:lnTo>
                    <a:pt x="283" y="257"/>
                  </a:lnTo>
                  <a:lnTo>
                    <a:pt x="283" y="255"/>
                  </a:lnTo>
                  <a:lnTo>
                    <a:pt x="285" y="255"/>
                  </a:lnTo>
                  <a:lnTo>
                    <a:pt x="287" y="252"/>
                  </a:lnTo>
                  <a:lnTo>
                    <a:pt x="290" y="250"/>
                  </a:lnTo>
                  <a:lnTo>
                    <a:pt x="290" y="248"/>
                  </a:lnTo>
                  <a:lnTo>
                    <a:pt x="291" y="248"/>
                  </a:lnTo>
                  <a:lnTo>
                    <a:pt x="291" y="246"/>
                  </a:lnTo>
                  <a:lnTo>
                    <a:pt x="294" y="246"/>
                  </a:lnTo>
                  <a:lnTo>
                    <a:pt x="294" y="243"/>
                  </a:lnTo>
                  <a:lnTo>
                    <a:pt x="294" y="241"/>
                  </a:lnTo>
                  <a:lnTo>
                    <a:pt x="294" y="238"/>
                  </a:lnTo>
                  <a:lnTo>
                    <a:pt x="294" y="236"/>
                  </a:lnTo>
                  <a:lnTo>
                    <a:pt x="294" y="234"/>
                  </a:lnTo>
                  <a:lnTo>
                    <a:pt x="294" y="232"/>
                  </a:lnTo>
                  <a:lnTo>
                    <a:pt x="294" y="229"/>
                  </a:lnTo>
                  <a:lnTo>
                    <a:pt x="291" y="227"/>
                  </a:lnTo>
                  <a:lnTo>
                    <a:pt x="291" y="224"/>
                  </a:lnTo>
                  <a:lnTo>
                    <a:pt x="291" y="222"/>
                  </a:lnTo>
                  <a:lnTo>
                    <a:pt x="291" y="220"/>
                  </a:lnTo>
                  <a:lnTo>
                    <a:pt x="290" y="220"/>
                  </a:lnTo>
                  <a:lnTo>
                    <a:pt x="290" y="218"/>
                  </a:lnTo>
                  <a:lnTo>
                    <a:pt x="290" y="215"/>
                  </a:lnTo>
                  <a:lnTo>
                    <a:pt x="287" y="215"/>
                  </a:lnTo>
                  <a:lnTo>
                    <a:pt x="287" y="213"/>
                  </a:lnTo>
                  <a:lnTo>
                    <a:pt x="285" y="213"/>
                  </a:lnTo>
                  <a:lnTo>
                    <a:pt x="285" y="211"/>
                  </a:lnTo>
                  <a:lnTo>
                    <a:pt x="283" y="211"/>
                  </a:lnTo>
                  <a:lnTo>
                    <a:pt x="283" y="208"/>
                  </a:lnTo>
                  <a:lnTo>
                    <a:pt x="281" y="208"/>
                  </a:lnTo>
                  <a:lnTo>
                    <a:pt x="279" y="206"/>
                  </a:lnTo>
                  <a:lnTo>
                    <a:pt x="276" y="206"/>
                  </a:lnTo>
                  <a:lnTo>
                    <a:pt x="276" y="204"/>
                  </a:lnTo>
                  <a:lnTo>
                    <a:pt x="274" y="204"/>
                  </a:lnTo>
                  <a:lnTo>
                    <a:pt x="274" y="201"/>
                  </a:lnTo>
                  <a:lnTo>
                    <a:pt x="272" y="201"/>
                  </a:lnTo>
                  <a:lnTo>
                    <a:pt x="272" y="199"/>
                  </a:lnTo>
                  <a:lnTo>
                    <a:pt x="272" y="197"/>
                  </a:lnTo>
                  <a:lnTo>
                    <a:pt x="272" y="194"/>
                  </a:lnTo>
                  <a:lnTo>
                    <a:pt x="272" y="192"/>
                  </a:lnTo>
                  <a:lnTo>
                    <a:pt x="270" y="190"/>
                  </a:lnTo>
                  <a:lnTo>
                    <a:pt x="270" y="188"/>
                  </a:lnTo>
                  <a:lnTo>
                    <a:pt x="270" y="185"/>
                  </a:lnTo>
                  <a:lnTo>
                    <a:pt x="270" y="183"/>
                  </a:lnTo>
                  <a:lnTo>
                    <a:pt x="270" y="180"/>
                  </a:lnTo>
                  <a:lnTo>
                    <a:pt x="270" y="178"/>
                  </a:lnTo>
                  <a:lnTo>
                    <a:pt x="270" y="176"/>
                  </a:lnTo>
                  <a:lnTo>
                    <a:pt x="268" y="176"/>
                  </a:lnTo>
                  <a:lnTo>
                    <a:pt x="268" y="169"/>
                  </a:lnTo>
                  <a:lnTo>
                    <a:pt x="276" y="162"/>
                  </a:lnTo>
                  <a:lnTo>
                    <a:pt x="287" y="155"/>
                  </a:lnTo>
                  <a:lnTo>
                    <a:pt x="291" y="153"/>
                  </a:lnTo>
                  <a:lnTo>
                    <a:pt x="290" y="151"/>
                  </a:lnTo>
                  <a:lnTo>
                    <a:pt x="291" y="153"/>
                  </a:lnTo>
                  <a:lnTo>
                    <a:pt x="291" y="151"/>
                  </a:lnTo>
                  <a:lnTo>
                    <a:pt x="291" y="155"/>
                  </a:lnTo>
                  <a:lnTo>
                    <a:pt x="291" y="151"/>
                  </a:lnTo>
                  <a:lnTo>
                    <a:pt x="291" y="148"/>
                  </a:lnTo>
                  <a:lnTo>
                    <a:pt x="290" y="151"/>
                  </a:lnTo>
                  <a:lnTo>
                    <a:pt x="291" y="153"/>
                  </a:lnTo>
                  <a:lnTo>
                    <a:pt x="294" y="153"/>
                  </a:lnTo>
                  <a:lnTo>
                    <a:pt x="294" y="157"/>
                  </a:lnTo>
                  <a:lnTo>
                    <a:pt x="294" y="155"/>
                  </a:lnTo>
                  <a:lnTo>
                    <a:pt x="291" y="151"/>
                  </a:lnTo>
                  <a:lnTo>
                    <a:pt x="296" y="151"/>
                  </a:lnTo>
                  <a:lnTo>
                    <a:pt x="298" y="151"/>
                  </a:lnTo>
                  <a:lnTo>
                    <a:pt x="300" y="151"/>
                  </a:lnTo>
                  <a:lnTo>
                    <a:pt x="302" y="153"/>
                  </a:lnTo>
                  <a:lnTo>
                    <a:pt x="304" y="153"/>
                  </a:lnTo>
                  <a:lnTo>
                    <a:pt x="307" y="153"/>
                  </a:lnTo>
                  <a:lnTo>
                    <a:pt x="309" y="153"/>
                  </a:lnTo>
                  <a:lnTo>
                    <a:pt x="311" y="153"/>
                  </a:lnTo>
                  <a:lnTo>
                    <a:pt x="313" y="151"/>
                  </a:lnTo>
                  <a:lnTo>
                    <a:pt x="315" y="151"/>
                  </a:lnTo>
                  <a:lnTo>
                    <a:pt x="315" y="148"/>
                  </a:lnTo>
                  <a:lnTo>
                    <a:pt x="317" y="148"/>
                  </a:lnTo>
                  <a:lnTo>
                    <a:pt x="317" y="146"/>
                  </a:lnTo>
                  <a:lnTo>
                    <a:pt x="320" y="144"/>
                  </a:lnTo>
                  <a:lnTo>
                    <a:pt x="320" y="141"/>
                  </a:lnTo>
                  <a:lnTo>
                    <a:pt x="320" y="139"/>
                  </a:lnTo>
                  <a:lnTo>
                    <a:pt x="317" y="139"/>
                  </a:lnTo>
                  <a:lnTo>
                    <a:pt x="317" y="137"/>
                  </a:lnTo>
                  <a:lnTo>
                    <a:pt x="317" y="134"/>
                  </a:lnTo>
                  <a:lnTo>
                    <a:pt x="317" y="132"/>
                  </a:lnTo>
                  <a:lnTo>
                    <a:pt x="317" y="130"/>
                  </a:lnTo>
                  <a:lnTo>
                    <a:pt x="317" y="127"/>
                  </a:lnTo>
                  <a:lnTo>
                    <a:pt x="317" y="125"/>
                  </a:lnTo>
                  <a:lnTo>
                    <a:pt x="315" y="125"/>
                  </a:lnTo>
                  <a:lnTo>
                    <a:pt x="315" y="123"/>
                  </a:lnTo>
                  <a:lnTo>
                    <a:pt x="315" y="121"/>
                  </a:lnTo>
                  <a:lnTo>
                    <a:pt x="315" y="118"/>
                  </a:lnTo>
                  <a:lnTo>
                    <a:pt x="313" y="116"/>
                  </a:lnTo>
                  <a:lnTo>
                    <a:pt x="313" y="113"/>
                  </a:lnTo>
                  <a:lnTo>
                    <a:pt x="313" y="111"/>
                  </a:lnTo>
                  <a:lnTo>
                    <a:pt x="313" y="109"/>
                  </a:lnTo>
                  <a:lnTo>
                    <a:pt x="311" y="109"/>
                  </a:lnTo>
                  <a:lnTo>
                    <a:pt x="311" y="107"/>
                  </a:lnTo>
                  <a:lnTo>
                    <a:pt x="311" y="104"/>
                  </a:lnTo>
                  <a:lnTo>
                    <a:pt x="309" y="102"/>
                  </a:lnTo>
                  <a:lnTo>
                    <a:pt x="309" y="99"/>
                  </a:lnTo>
                  <a:lnTo>
                    <a:pt x="309" y="97"/>
                  </a:lnTo>
                  <a:lnTo>
                    <a:pt x="309" y="95"/>
                  </a:lnTo>
                  <a:lnTo>
                    <a:pt x="309" y="93"/>
                  </a:lnTo>
                  <a:lnTo>
                    <a:pt x="311" y="93"/>
                  </a:lnTo>
                  <a:lnTo>
                    <a:pt x="311" y="90"/>
                  </a:lnTo>
                  <a:lnTo>
                    <a:pt x="311" y="88"/>
                  </a:lnTo>
                  <a:lnTo>
                    <a:pt x="311" y="86"/>
                  </a:lnTo>
                  <a:lnTo>
                    <a:pt x="313" y="86"/>
                  </a:lnTo>
                  <a:lnTo>
                    <a:pt x="313" y="83"/>
                  </a:lnTo>
                  <a:lnTo>
                    <a:pt x="315" y="83"/>
                  </a:lnTo>
                  <a:lnTo>
                    <a:pt x="317" y="81"/>
                  </a:lnTo>
                  <a:lnTo>
                    <a:pt x="320" y="79"/>
                  </a:lnTo>
                  <a:lnTo>
                    <a:pt x="321" y="79"/>
                  </a:lnTo>
                  <a:lnTo>
                    <a:pt x="324" y="79"/>
                  </a:lnTo>
                  <a:lnTo>
                    <a:pt x="326" y="79"/>
                  </a:lnTo>
                  <a:lnTo>
                    <a:pt x="328" y="79"/>
                  </a:lnTo>
                  <a:lnTo>
                    <a:pt x="330" y="79"/>
                  </a:lnTo>
                  <a:lnTo>
                    <a:pt x="332" y="76"/>
                  </a:lnTo>
                  <a:lnTo>
                    <a:pt x="332" y="74"/>
                  </a:lnTo>
                  <a:lnTo>
                    <a:pt x="335" y="74"/>
                  </a:lnTo>
                  <a:lnTo>
                    <a:pt x="335" y="72"/>
                  </a:lnTo>
                  <a:lnTo>
                    <a:pt x="335" y="69"/>
                  </a:lnTo>
                  <a:lnTo>
                    <a:pt x="335" y="67"/>
                  </a:lnTo>
                  <a:lnTo>
                    <a:pt x="335" y="65"/>
                  </a:lnTo>
                  <a:lnTo>
                    <a:pt x="335" y="63"/>
                  </a:lnTo>
                  <a:lnTo>
                    <a:pt x="335" y="60"/>
                  </a:lnTo>
                  <a:lnTo>
                    <a:pt x="335" y="58"/>
                  </a:lnTo>
                  <a:lnTo>
                    <a:pt x="335" y="56"/>
                  </a:lnTo>
                  <a:lnTo>
                    <a:pt x="337" y="56"/>
                  </a:lnTo>
                  <a:lnTo>
                    <a:pt x="337" y="53"/>
                  </a:lnTo>
                  <a:lnTo>
                    <a:pt x="337" y="51"/>
                  </a:lnTo>
                  <a:lnTo>
                    <a:pt x="339" y="49"/>
                  </a:lnTo>
                  <a:lnTo>
                    <a:pt x="339" y="46"/>
                  </a:lnTo>
                  <a:lnTo>
                    <a:pt x="341" y="44"/>
                  </a:lnTo>
                  <a:lnTo>
                    <a:pt x="343" y="44"/>
                  </a:lnTo>
                  <a:lnTo>
                    <a:pt x="345" y="44"/>
                  </a:lnTo>
                  <a:lnTo>
                    <a:pt x="345" y="46"/>
                  </a:lnTo>
                  <a:lnTo>
                    <a:pt x="348" y="46"/>
                  </a:lnTo>
                  <a:lnTo>
                    <a:pt x="348" y="49"/>
                  </a:lnTo>
                  <a:lnTo>
                    <a:pt x="350" y="49"/>
                  </a:lnTo>
                  <a:lnTo>
                    <a:pt x="352" y="51"/>
                  </a:lnTo>
                  <a:lnTo>
                    <a:pt x="354" y="53"/>
                  </a:lnTo>
                  <a:lnTo>
                    <a:pt x="356" y="56"/>
                  </a:lnTo>
                  <a:lnTo>
                    <a:pt x="358" y="56"/>
                  </a:lnTo>
                  <a:lnTo>
                    <a:pt x="358" y="58"/>
                  </a:lnTo>
                  <a:lnTo>
                    <a:pt x="361" y="58"/>
                  </a:lnTo>
                  <a:lnTo>
                    <a:pt x="363" y="60"/>
                  </a:lnTo>
                  <a:lnTo>
                    <a:pt x="365" y="63"/>
                  </a:lnTo>
                  <a:lnTo>
                    <a:pt x="367" y="63"/>
                  </a:lnTo>
                  <a:lnTo>
                    <a:pt x="367" y="65"/>
                  </a:lnTo>
                  <a:lnTo>
                    <a:pt x="369" y="65"/>
                  </a:lnTo>
                  <a:lnTo>
                    <a:pt x="371" y="67"/>
                  </a:lnTo>
                  <a:lnTo>
                    <a:pt x="374" y="67"/>
                  </a:lnTo>
                  <a:lnTo>
                    <a:pt x="376" y="65"/>
                  </a:lnTo>
                  <a:lnTo>
                    <a:pt x="380" y="65"/>
                  </a:lnTo>
                  <a:lnTo>
                    <a:pt x="380" y="69"/>
                  </a:lnTo>
                  <a:lnTo>
                    <a:pt x="380" y="72"/>
                  </a:lnTo>
                  <a:lnTo>
                    <a:pt x="380" y="74"/>
                  </a:lnTo>
                  <a:lnTo>
                    <a:pt x="382" y="74"/>
                  </a:lnTo>
                  <a:lnTo>
                    <a:pt x="382" y="76"/>
                  </a:lnTo>
                  <a:lnTo>
                    <a:pt x="385" y="76"/>
                  </a:lnTo>
                  <a:lnTo>
                    <a:pt x="385" y="79"/>
                  </a:lnTo>
                  <a:lnTo>
                    <a:pt x="386" y="79"/>
                  </a:lnTo>
                  <a:lnTo>
                    <a:pt x="389" y="79"/>
                  </a:lnTo>
                  <a:lnTo>
                    <a:pt x="391" y="79"/>
                  </a:lnTo>
                  <a:lnTo>
                    <a:pt x="393" y="79"/>
                  </a:lnTo>
                  <a:lnTo>
                    <a:pt x="393" y="76"/>
                  </a:lnTo>
                  <a:lnTo>
                    <a:pt x="395" y="76"/>
                  </a:lnTo>
                  <a:lnTo>
                    <a:pt x="397" y="76"/>
                  </a:lnTo>
                  <a:lnTo>
                    <a:pt x="397" y="74"/>
                  </a:lnTo>
                  <a:lnTo>
                    <a:pt x="399" y="74"/>
                  </a:lnTo>
                  <a:lnTo>
                    <a:pt x="402" y="74"/>
                  </a:lnTo>
                  <a:lnTo>
                    <a:pt x="404" y="74"/>
                  </a:lnTo>
                  <a:lnTo>
                    <a:pt x="404" y="72"/>
                  </a:lnTo>
                  <a:lnTo>
                    <a:pt x="406" y="72"/>
                  </a:lnTo>
                  <a:lnTo>
                    <a:pt x="408" y="72"/>
                  </a:lnTo>
                  <a:lnTo>
                    <a:pt x="410" y="72"/>
                  </a:lnTo>
                  <a:lnTo>
                    <a:pt x="410" y="69"/>
                  </a:lnTo>
                  <a:lnTo>
                    <a:pt x="412" y="69"/>
                  </a:lnTo>
                  <a:lnTo>
                    <a:pt x="415" y="69"/>
                  </a:lnTo>
                  <a:lnTo>
                    <a:pt x="415" y="67"/>
                  </a:lnTo>
                  <a:lnTo>
                    <a:pt x="417" y="67"/>
                  </a:lnTo>
                  <a:lnTo>
                    <a:pt x="419" y="67"/>
                  </a:lnTo>
                  <a:lnTo>
                    <a:pt x="419" y="65"/>
                  </a:lnTo>
                  <a:lnTo>
                    <a:pt x="421" y="65"/>
                  </a:lnTo>
                  <a:lnTo>
                    <a:pt x="423" y="65"/>
                  </a:lnTo>
                  <a:lnTo>
                    <a:pt x="423" y="63"/>
                  </a:lnTo>
                  <a:lnTo>
                    <a:pt x="425" y="63"/>
                  </a:lnTo>
                  <a:lnTo>
                    <a:pt x="428" y="63"/>
                  </a:lnTo>
                  <a:lnTo>
                    <a:pt x="430" y="60"/>
                  </a:lnTo>
                  <a:lnTo>
                    <a:pt x="432" y="60"/>
                  </a:lnTo>
                  <a:lnTo>
                    <a:pt x="432" y="58"/>
                  </a:lnTo>
                  <a:lnTo>
                    <a:pt x="434" y="58"/>
                  </a:lnTo>
                  <a:lnTo>
                    <a:pt x="434" y="56"/>
                  </a:lnTo>
                  <a:lnTo>
                    <a:pt x="436" y="56"/>
                  </a:lnTo>
                  <a:lnTo>
                    <a:pt x="439" y="56"/>
                  </a:lnTo>
                  <a:lnTo>
                    <a:pt x="440" y="53"/>
                  </a:lnTo>
                  <a:lnTo>
                    <a:pt x="443" y="51"/>
                  </a:lnTo>
                  <a:lnTo>
                    <a:pt x="445" y="49"/>
                  </a:lnTo>
                  <a:lnTo>
                    <a:pt x="447" y="46"/>
                  </a:lnTo>
                  <a:lnTo>
                    <a:pt x="449" y="46"/>
                  </a:lnTo>
                  <a:lnTo>
                    <a:pt x="451" y="44"/>
                  </a:lnTo>
                  <a:lnTo>
                    <a:pt x="451" y="42"/>
                  </a:lnTo>
                  <a:lnTo>
                    <a:pt x="453" y="42"/>
                  </a:lnTo>
                  <a:lnTo>
                    <a:pt x="456" y="40"/>
                  </a:lnTo>
                  <a:lnTo>
                    <a:pt x="458" y="37"/>
                  </a:lnTo>
                  <a:lnTo>
                    <a:pt x="460" y="35"/>
                  </a:lnTo>
                  <a:lnTo>
                    <a:pt x="462" y="35"/>
                  </a:lnTo>
                  <a:lnTo>
                    <a:pt x="462" y="32"/>
                  </a:lnTo>
                  <a:lnTo>
                    <a:pt x="464" y="30"/>
                  </a:lnTo>
                  <a:lnTo>
                    <a:pt x="466" y="28"/>
                  </a:lnTo>
                  <a:lnTo>
                    <a:pt x="469" y="28"/>
                  </a:lnTo>
                  <a:lnTo>
                    <a:pt x="471" y="26"/>
                  </a:lnTo>
                  <a:lnTo>
                    <a:pt x="471" y="23"/>
                  </a:lnTo>
                  <a:lnTo>
                    <a:pt x="475" y="23"/>
                  </a:lnTo>
                  <a:lnTo>
                    <a:pt x="475" y="21"/>
                  </a:lnTo>
                  <a:lnTo>
                    <a:pt x="477" y="21"/>
                  </a:lnTo>
                  <a:lnTo>
                    <a:pt x="480" y="19"/>
                  </a:lnTo>
                  <a:lnTo>
                    <a:pt x="482" y="19"/>
                  </a:lnTo>
                  <a:lnTo>
                    <a:pt x="484" y="16"/>
                  </a:lnTo>
                  <a:lnTo>
                    <a:pt x="486" y="16"/>
                  </a:lnTo>
                  <a:lnTo>
                    <a:pt x="488" y="14"/>
                  </a:lnTo>
                  <a:lnTo>
                    <a:pt x="490" y="14"/>
                  </a:lnTo>
                  <a:lnTo>
                    <a:pt x="493" y="12"/>
                  </a:lnTo>
                  <a:lnTo>
                    <a:pt x="494" y="12"/>
                  </a:lnTo>
                  <a:lnTo>
                    <a:pt x="497" y="12"/>
                  </a:lnTo>
                  <a:lnTo>
                    <a:pt x="499" y="9"/>
                  </a:lnTo>
                  <a:lnTo>
                    <a:pt x="501" y="9"/>
                  </a:lnTo>
                  <a:lnTo>
                    <a:pt x="503" y="9"/>
                  </a:lnTo>
                  <a:lnTo>
                    <a:pt x="505" y="7"/>
                  </a:lnTo>
                  <a:lnTo>
                    <a:pt x="507" y="7"/>
                  </a:lnTo>
                  <a:lnTo>
                    <a:pt x="510" y="7"/>
                  </a:lnTo>
                  <a:lnTo>
                    <a:pt x="512" y="7"/>
                  </a:lnTo>
                  <a:lnTo>
                    <a:pt x="514" y="7"/>
                  </a:lnTo>
                  <a:lnTo>
                    <a:pt x="518" y="5"/>
                  </a:lnTo>
                  <a:lnTo>
                    <a:pt x="521" y="5"/>
                  </a:lnTo>
                  <a:lnTo>
                    <a:pt x="525" y="5"/>
                  </a:lnTo>
                  <a:lnTo>
                    <a:pt x="527" y="5"/>
                  </a:lnTo>
                  <a:lnTo>
                    <a:pt x="529" y="5"/>
                  </a:lnTo>
                  <a:lnTo>
                    <a:pt x="531" y="5"/>
                  </a:lnTo>
                  <a:lnTo>
                    <a:pt x="534" y="5"/>
                  </a:lnTo>
                  <a:lnTo>
                    <a:pt x="535" y="2"/>
                  </a:lnTo>
                  <a:lnTo>
                    <a:pt x="538" y="2"/>
                  </a:lnTo>
                  <a:lnTo>
                    <a:pt x="540" y="2"/>
                  </a:lnTo>
                  <a:lnTo>
                    <a:pt x="542" y="2"/>
                  </a:lnTo>
                  <a:lnTo>
                    <a:pt x="544" y="2"/>
                  </a:lnTo>
                  <a:lnTo>
                    <a:pt x="546" y="2"/>
                  </a:lnTo>
                  <a:lnTo>
                    <a:pt x="548" y="2"/>
                  </a:lnTo>
                  <a:lnTo>
                    <a:pt x="551" y="2"/>
                  </a:lnTo>
                  <a:lnTo>
                    <a:pt x="553" y="2"/>
                  </a:lnTo>
                  <a:lnTo>
                    <a:pt x="555" y="2"/>
                  </a:lnTo>
                  <a:lnTo>
                    <a:pt x="557" y="0"/>
                  </a:lnTo>
                  <a:lnTo>
                    <a:pt x="557" y="2"/>
                  </a:lnTo>
                  <a:lnTo>
                    <a:pt x="557" y="5"/>
                  </a:lnTo>
                  <a:lnTo>
                    <a:pt x="555" y="5"/>
                  </a:lnTo>
                  <a:lnTo>
                    <a:pt x="555" y="7"/>
                  </a:lnTo>
                  <a:lnTo>
                    <a:pt x="555" y="9"/>
                  </a:lnTo>
                  <a:lnTo>
                    <a:pt x="553" y="12"/>
                  </a:lnTo>
                  <a:lnTo>
                    <a:pt x="551" y="14"/>
                  </a:lnTo>
                  <a:lnTo>
                    <a:pt x="551" y="16"/>
                  </a:lnTo>
                  <a:lnTo>
                    <a:pt x="548" y="19"/>
                  </a:lnTo>
                  <a:lnTo>
                    <a:pt x="548" y="21"/>
                  </a:lnTo>
                  <a:lnTo>
                    <a:pt x="546" y="23"/>
                  </a:lnTo>
                  <a:lnTo>
                    <a:pt x="546" y="26"/>
                  </a:lnTo>
                  <a:lnTo>
                    <a:pt x="546" y="28"/>
                  </a:lnTo>
                  <a:lnTo>
                    <a:pt x="546" y="30"/>
                  </a:lnTo>
                  <a:lnTo>
                    <a:pt x="546" y="32"/>
                  </a:lnTo>
                  <a:lnTo>
                    <a:pt x="546" y="35"/>
                  </a:lnTo>
                  <a:lnTo>
                    <a:pt x="548" y="37"/>
                  </a:lnTo>
                  <a:lnTo>
                    <a:pt x="548" y="40"/>
                  </a:lnTo>
                  <a:lnTo>
                    <a:pt x="551" y="40"/>
                  </a:lnTo>
                  <a:lnTo>
                    <a:pt x="551" y="42"/>
                  </a:lnTo>
                  <a:lnTo>
                    <a:pt x="553" y="42"/>
                  </a:lnTo>
                  <a:lnTo>
                    <a:pt x="555" y="44"/>
                  </a:lnTo>
                  <a:lnTo>
                    <a:pt x="557" y="44"/>
                  </a:lnTo>
                  <a:lnTo>
                    <a:pt x="559" y="44"/>
                  </a:lnTo>
                  <a:lnTo>
                    <a:pt x="561" y="44"/>
                  </a:lnTo>
                  <a:lnTo>
                    <a:pt x="564" y="42"/>
                  </a:lnTo>
                  <a:lnTo>
                    <a:pt x="566" y="42"/>
                  </a:lnTo>
                  <a:lnTo>
                    <a:pt x="568" y="40"/>
                  </a:lnTo>
                  <a:lnTo>
                    <a:pt x="570" y="40"/>
                  </a:lnTo>
                  <a:lnTo>
                    <a:pt x="575" y="37"/>
                  </a:lnTo>
                  <a:lnTo>
                    <a:pt x="577" y="37"/>
                  </a:lnTo>
                  <a:lnTo>
                    <a:pt x="579" y="37"/>
                  </a:lnTo>
                  <a:lnTo>
                    <a:pt x="581" y="35"/>
                  </a:lnTo>
                  <a:lnTo>
                    <a:pt x="583" y="35"/>
                  </a:lnTo>
                  <a:lnTo>
                    <a:pt x="588" y="35"/>
                  </a:lnTo>
                  <a:lnTo>
                    <a:pt x="589" y="32"/>
                  </a:lnTo>
                  <a:lnTo>
                    <a:pt x="592" y="32"/>
                  </a:lnTo>
                  <a:lnTo>
                    <a:pt x="594" y="32"/>
                  </a:lnTo>
                  <a:lnTo>
                    <a:pt x="596" y="35"/>
                  </a:lnTo>
                  <a:lnTo>
                    <a:pt x="598" y="35"/>
                  </a:lnTo>
                  <a:lnTo>
                    <a:pt x="600" y="35"/>
                  </a:lnTo>
                  <a:lnTo>
                    <a:pt x="602" y="35"/>
                  </a:lnTo>
                  <a:lnTo>
                    <a:pt x="605" y="35"/>
                  </a:lnTo>
                  <a:lnTo>
                    <a:pt x="607" y="37"/>
                  </a:lnTo>
                  <a:lnTo>
                    <a:pt x="609" y="37"/>
                  </a:lnTo>
                  <a:lnTo>
                    <a:pt x="611" y="37"/>
                  </a:lnTo>
                  <a:lnTo>
                    <a:pt x="613" y="40"/>
                  </a:lnTo>
                  <a:lnTo>
                    <a:pt x="616" y="40"/>
                  </a:lnTo>
                  <a:lnTo>
                    <a:pt x="618" y="40"/>
                  </a:lnTo>
                  <a:lnTo>
                    <a:pt x="618" y="42"/>
                  </a:lnTo>
                  <a:lnTo>
                    <a:pt x="620" y="42"/>
                  </a:lnTo>
                  <a:lnTo>
                    <a:pt x="622" y="44"/>
                  </a:lnTo>
                  <a:lnTo>
                    <a:pt x="624" y="46"/>
                  </a:lnTo>
                  <a:lnTo>
                    <a:pt x="626" y="46"/>
                  </a:lnTo>
                  <a:lnTo>
                    <a:pt x="629" y="49"/>
                  </a:lnTo>
                  <a:lnTo>
                    <a:pt x="631" y="51"/>
                  </a:lnTo>
                  <a:lnTo>
                    <a:pt x="633" y="53"/>
                  </a:lnTo>
                  <a:lnTo>
                    <a:pt x="635" y="56"/>
                  </a:lnTo>
                  <a:lnTo>
                    <a:pt x="637" y="58"/>
                  </a:lnTo>
                  <a:lnTo>
                    <a:pt x="639" y="58"/>
                  </a:lnTo>
                  <a:lnTo>
                    <a:pt x="643" y="60"/>
                  </a:lnTo>
                  <a:lnTo>
                    <a:pt x="646" y="63"/>
                  </a:lnTo>
                  <a:lnTo>
                    <a:pt x="648" y="63"/>
                  </a:lnTo>
                  <a:lnTo>
                    <a:pt x="650" y="65"/>
                  </a:lnTo>
                  <a:lnTo>
                    <a:pt x="656" y="69"/>
                  </a:lnTo>
                  <a:lnTo>
                    <a:pt x="659" y="69"/>
                  </a:lnTo>
                  <a:lnTo>
                    <a:pt x="661" y="69"/>
                  </a:lnTo>
                  <a:lnTo>
                    <a:pt x="661" y="72"/>
                  </a:lnTo>
                  <a:lnTo>
                    <a:pt x="663" y="72"/>
                  </a:lnTo>
                  <a:lnTo>
                    <a:pt x="665" y="74"/>
                  </a:lnTo>
                  <a:lnTo>
                    <a:pt x="678" y="79"/>
                  </a:lnTo>
                  <a:lnTo>
                    <a:pt x="680" y="79"/>
                  </a:lnTo>
                  <a:lnTo>
                    <a:pt x="683" y="79"/>
                  </a:lnTo>
                  <a:lnTo>
                    <a:pt x="683" y="81"/>
                  </a:lnTo>
                  <a:lnTo>
                    <a:pt x="685" y="79"/>
                  </a:lnTo>
                  <a:lnTo>
                    <a:pt x="687" y="81"/>
                  </a:lnTo>
                  <a:lnTo>
                    <a:pt x="689" y="81"/>
                  </a:lnTo>
                  <a:lnTo>
                    <a:pt x="691" y="81"/>
                  </a:lnTo>
                  <a:lnTo>
                    <a:pt x="693" y="81"/>
                  </a:lnTo>
                  <a:lnTo>
                    <a:pt x="696" y="81"/>
                  </a:lnTo>
                  <a:lnTo>
                    <a:pt x="697" y="83"/>
                  </a:lnTo>
                  <a:lnTo>
                    <a:pt x="700" y="83"/>
                  </a:lnTo>
                  <a:lnTo>
                    <a:pt x="702" y="83"/>
                  </a:lnTo>
                  <a:lnTo>
                    <a:pt x="704" y="83"/>
                  </a:lnTo>
                  <a:lnTo>
                    <a:pt x="704" y="86"/>
                  </a:lnTo>
                  <a:lnTo>
                    <a:pt x="706" y="86"/>
                  </a:lnTo>
                  <a:lnTo>
                    <a:pt x="708" y="88"/>
                  </a:lnTo>
                  <a:lnTo>
                    <a:pt x="711" y="88"/>
                  </a:lnTo>
                  <a:lnTo>
                    <a:pt x="713" y="90"/>
                  </a:lnTo>
                  <a:lnTo>
                    <a:pt x="715" y="90"/>
                  </a:lnTo>
                  <a:lnTo>
                    <a:pt x="715" y="93"/>
                  </a:lnTo>
                  <a:lnTo>
                    <a:pt x="717" y="93"/>
                  </a:lnTo>
                  <a:lnTo>
                    <a:pt x="717" y="95"/>
                  </a:lnTo>
                  <a:lnTo>
                    <a:pt x="719" y="97"/>
                  </a:lnTo>
                  <a:lnTo>
                    <a:pt x="721" y="99"/>
                  </a:lnTo>
                  <a:lnTo>
                    <a:pt x="724" y="102"/>
                  </a:lnTo>
                  <a:lnTo>
                    <a:pt x="724" y="104"/>
                  </a:lnTo>
                  <a:lnTo>
                    <a:pt x="726" y="107"/>
                  </a:lnTo>
                  <a:lnTo>
                    <a:pt x="728" y="109"/>
                  </a:lnTo>
                  <a:lnTo>
                    <a:pt x="728" y="111"/>
                  </a:lnTo>
                  <a:lnTo>
                    <a:pt x="730" y="111"/>
                  </a:lnTo>
                  <a:lnTo>
                    <a:pt x="730" y="113"/>
                  </a:lnTo>
                  <a:lnTo>
                    <a:pt x="732" y="116"/>
                  </a:lnTo>
                  <a:lnTo>
                    <a:pt x="732" y="118"/>
                  </a:lnTo>
                  <a:lnTo>
                    <a:pt x="734" y="121"/>
                  </a:lnTo>
                  <a:lnTo>
                    <a:pt x="737" y="123"/>
                  </a:lnTo>
                  <a:lnTo>
                    <a:pt x="739" y="125"/>
                  </a:lnTo>
                  <a:lnTo>
                    <a:pt x="741" y="127"/>
                  </a:lnTo>
                  <a:lnTo>
                    <a:pt x="743" y="127"/>
                  </a:lnTo>
                  <a:lnTo>
                    <a:pt x="745" y="127"/>
                  </a:lnTo>
                  <a:lnTo>
                    <a:pt x="747" y="130"/>
                  </a:lnTo>
                  <a:lnTo>
                    <a:pt x="750" y="130"/>
                  </a:lnTo>
                  <a:lnTo>
                    <a:pt x="751" y="130"/>
                  </a:lnTo>
                  <a:lnTo>
                    <a:pt x="754" y="130"/>
                  </a:lnTo>
                  <a:lnTo>
                    <a:pt x="756" y="130"/>
                  </a:lnTo>
                  <a:lnTo>
                    <a:pt x="758" y="130"/>
                  </a:lnTo>
                  <a:lnTo>
                    <a:pt x="760" y="130"/>
                  </a:lnTo>
                  <a:lnTo>
                    <a:pt x="762" y="130"/>
                  </a:lnTo>
                  <a:lnTo>
                    <a:pt x="765" y="130"/>
                  </a:lnTo>
                  <a:lnTo>
                    <a:pt x="767" y="130"/>
                  </a:lnTo>
                  <a:lnTo>
                    <a:pt x="769" y="127"/>
                  </a:lnTo>
                  <a:lnTo>
                    <a:pt x="771" y="127"/>
                  </a:lnTo>
                  <a:lnTo>
                    <a:pt x="773" y="127"/>
                  </a:lnTo>
                  <a:lnTo>
                    <a:pt x="775" y="127"/>
                  </a:lnTo>
                  <a:lnTo>
                    <a:pt x="778" y="127"/>
                  </a:lnTo>
                  <a:lnTo>
                    <a:pt x="778" y="130"/>
                  </a:lnTo>
                  <a:lnTo>
                    <a:pt x="780" y="130"/>
                  </a:lnTo>
                  <a:lnTo>
                    <a:pt x="782" y="130"/>
                  </a:lnTo>
                  <a:lnTo>
                    <a:pt x="786" y="130"/>
                  </a:lnTo>
                  <a:lnTo>
                    <a:pt x="788" y="132"/>
                  </a:lnTo>
                  <a:lnTo>
                    <a:pt x="791" y="132"/>
                  </a:lnTo>
                  <a:lnTo>
                    <a:pt x="792" y="132"/>
                  </a:lnTo>
                  <a:lnTo>
                    <a:pt x="795" y="132"/>
                  </a:lnTo>
                  <a:lnTo>
                    <a:pt x="797" y="132"/>
                  </a:lnTo>
                  <a:lnTo>
                    <a:pt x="799" y="132"/>
                  </a:lnTo>
                  <a:lnTo>
                    <a:pt x="801" y="132"/>
                  </a:lnTo>
                  <a:lnTo>
                    <a:pt x="801" y="134"/>
                  </a:lnTo>
                  <a:lnTo>
                    <a:pt x="803" y="134"/>
                  </a:lnTo>
                  <a:lnTo>
                    <a:pt x="806" y="134"/>
                  </a:lnTo>
                  <a:lnTo>
                    <a:pt x="808" y="137"/>
                  </a:lnTo>
                  <a:lnTo>
                    <a:pt x="810" y="137"/>
                  </a:lnTo>
                  <a:lnTo>
                    <a:pt x="812" y="139"/>
                  </a:lnTo>
                  <a:lnTo>
                    <a:pt x="814" y="139"/>
                  </a:lnTo>
                  <a:lnTo>
                    <a:pt x="816" y="141"/>
                  </a:lnTo>
                  <a:lnTo>
                    <a:pt x="819" y="141"/>
                  </a:lnTo>
                  <a:lnTo>
                    <a:pt x="821" y="141"/>
                  </a:lnTo>
                  <a:lnTo>
                    <a:pt x="821" y="144"/>
                  </a:lnTo>
                  <a:lnTo>
                    <a:pt x="823" y="144"/>
                  </a:lnTo>
                  <a:lnTo>
                    <a:pt x="825" y="144"/>
                  </a:lnTo>
                  <a:lnTo>
                    <a:pt x="827" y="146"/>
                  </a:lnTo>
                  <a:lnTo>
                    <a:pt x="829" y="146"/>
                  </a:lnTo>
                  <a:lnTo>
                    <a:pt x="832" y="148"/>
                  </a:lnTo>
                  <a:lnTo>
                    <a:pt x="834" y="148"/>
                  </a:lnTo>
                  <a:lnTo>
                    <a:pt x="836" y="148"/>
                  </a:lnTo>
                  <a:lnTo>
                    <a:pt x="838" y="148"/>
                  </a:lnTo>
                  <a:lnTo>
                    <a:pt x="840" y="148"/>
                  </a:lnTo>
                  <a:lnTo>
                    <a:pt x="842" y="148"/>
                  </a:lnTo>
                  <a:lnTo>
                    <a:pt x="845" y="151"/>
                  </a:lnTo>
                  <a:lnTo>
                    <a:pt x="845" y="153"/>
                  </a:lnTo>
                  <a:lnTo>
                    <a:pt x="846" y="153"/>
                  </a:lnTo>
                  <a:lnTo>
                    <a:pt x="846" y="155"/>
                  </a:lnTo>
                  <a:lnTo>
                    <a:pt x="849" y="155"/>
                  </a:lnTo>
                  <a:lnTo>
                    <a:pt x="849" y="157"/>
                  </a:lnTo>
                  <a:lnTo>
                    <a:pt x="849" y="160"/>
                  </a:lnTo>
                  <a:lnTo>
                    <a:pt x="851" y="160"/>
                  </a:lnTo>
                  <a:lnTo>
                    <a:pt x="851" y="162"/>
                  </a:lnTo>
                  <a:lnTo>
                    <a:pt x="851" y="165"/>
                  </a:lnTo>
                  <a:lnTo>
                    <a:pt x="851" y="167"/>
                  </a:lnTo>
                  <a:lnTo>
                    <a:pt x="849" y="167"/>
                  </a:lnTo>
                  <a:lnTo>
                    <a:pt x="849" y="169"/>
                  </a:lnTo>
                  <a:lnTo>
                    <a:pt x="849" y="171"/>
                  </a:lnTo>
                  <a:lnTo>
                    <a:pt x="846" y="171"/>
                  </a:lnTo>
                  <a:lnTo>
                    <a:pt x="846" y="174"/>
                  </a:lnTo>
                  <a:lnTo>
                    <a:pt x="845" y="174"/>
                  </a:lnTo>
                  <a:lnTo>
                    <a:pt x="845" y="176"/>
                  </a:lnTo>
                  <a:lnTo>
                    <a:pt x="842" y="176"/>
                  </a:lnTo>
                  <a:lnTo>
                    <a:pt x="842" y="178"/>
                  </a:lnTo>
                  <a:lnTo>
                    <a:pt x="840" y="178"/>
                  </a:lnTo>
                  <a:lnTo>
                    <a:pt x="838" y="180"/>
                  </a:lnTo>
                  <a:lnTo>
                    <a:pt x="836" y="183"/>
                  </a:lnTo>
                  <a:lnTo>
                    <a:pt x="834" y="185"/>
                  </a:lnTo>
                  <a:lnTo>
                    <a:pt x="832" y="185"/>
                  </a:lnTo>
                  <a:lnTo>
                    <a:pt x="829" y="188"/>
                  </a:lnTo>
                  <a:lnTo>
                    <a:pt x="827" y="188"/>
                  </a:lnTo>
                  <a:lnTo>
                    <a:pt x="827" y="190"/>
                  </a:lnTo>
                  <a:lnTo>
                    <a:pt x="825" y="190"/>
                  </a:lnTo>
                  <a:lnTo>
                    <a:pt x="825" y="192"/>
                  </a:lnTo>
                  <a:lnTo>
                    <a:pt x="823" y="192"/>
                  </a:lnTo>
                  <a:lnTo>
                    <a:pt x="821" y="194"/>
                  </a:lnTo>
                  <a:lnTo>
                    <a:pt x="819" y="197"/>
                  </a:lnTo>
                  <a:lnTo>
                    <a:pt x="816" y="199"/>
                  </a:lnTo>
                  <a:lnTo>
                    <a:pt x="814" y="201"/>
                  </a:lnTo>
                  <a:lnTo>
                    <a:pt x="812" y="204"/>
                  </a:lnTo>
                  <a:lnTo>
                    <a:pt x="812" y="206"/>
                  </a:lnTo>
                  <a:lnTo>
                    <a:pt x="812" y="208"/>
                  </a:lnTo>
                  <a:lnTo>
                    <a:pt x="812" y="211"/>
                  </a:lnTo>
                  <a:lnTo>
                    <a:pt x="812" y="213"/>
                  </a:lnTo>
                  <a:lnTo>
                    <a:pt x="812" y="215"/>
                  </a:lnTo>
                  <a:lnTo>
                    <a:pt x="812" y="218"/>
                  </a:lnTo>
                  <a:lnTo>
                    <a:pt x="812" y="220"/>
                  </a:lnTo>
                  <a:lnTo>
                    <a:pt x="810" y="220"/>
                  </a:lnTo>
                  <a:lnTo>
                    <a:pt x="810" y="222"/>
                  </a:lnTo>
                  <a:lnTo>
                    <a:pt x="810" y="224"/>
                  </a:lnTo>
                  <a:lnTo>
                    <a:pt x="810" y="227"/>
                  </a:lnTo>
                  <a:lnTo>
                    <a:pt x="808" y="227"/>
                  </a:lnTo>
                  <a:lnTo>
                    <a:pt x="808" y="229"/>
                  </a:lnTo>
                  <a:lnTo>
                    <a:pt x="806" y="232"/>
                  </a:lnTo>
                  <a:lnTo>
                    <a:pt x="806" y="234"/>
                  </a:lnTo>
                  <a:lnTo>
                    <a:pt x="803" y="236"/>
                  </a:lnTo>
                  <a:lnTo>
                    <a:pt x="803" y="238"/>
                  </a:lnTo>
                  <a:lnTo>
                    <a:pt x="801" y="238"/>
                  </a:lnTo>
                  <a:lnTo>
                    <a:pt x="801" y="241"/>
                  </a:lnTo>
                  <a:lnTo>
                    <a:pt x="799" y="241"/>
                  </a:lnTo>
                  <a:lnTo>
                    <a:pt x="799" y="243"/>
                  </a:lnTo>
                  <a:lnTo>
                    <a:pt x="799" y="246"/>
                  </a:lnTo>
                  <a:lnTo>
                    <a:pt x="797" y="246"/>
                  </a:lnTo>
                  <a:lnTo>
                    <a:pt x="797" y="248"/>
                  </a:lnTo>
                  <a:lnTo>
                    <a:pt x="797" y="250"/>
                  </a:lnTo>
                  <a:lnTo>
                    <a:pt x="797" y="252"/>
                  </a:lnTo>
                  <a:lnTo>
                    <a:pt x="797" y="255"/>
                  </a:lnTo>
                  <a:lnTo>
                    <a:pt x="797" y="257"/>
                  </a:lnTo>
                  <a:lnTo>
                    <a:pt x="797" y="259"/>
                  </a:lnTo>
                  <a:lnTo>
                    <a:pt x="799" y="259"/>
                  </a:lnTo>
                  <a:lnTo>
                    <a:pt x="799" y="262"/>
                  </a:lnTo>
                  <a:lnTo>
                    <a:pt x="799" y="264"/>
                  </a:lnTo>
                  <a:lnTo>
                    <a:pt x="801" y="264"/>
                  </a:lnTo>
                  <a:lnTo>
                    <a:pt x="803" y="266"/>
                  </a:lnTo>
                  <a:lnTo>
                    <a:pt x="803" y="268"/>
                  </a:lnTo>
                  <a:lnTo>
                    <a:pt x="806" y="268"/>
                  </a:lnTo>
                  <a:lnTo>
                    <a:pt x="806" y="271"/>
                  </a:lnTo>
                  <a:lnTo>
                    <a:pt x="808" y="271"/>
                  </a:lnTo>
                  <a:lnTo>
                    <a:pt x="808" y="273"/>
                  </a:lnTo>
                  <a:lnTo>
                    <a:pt x="810" y="273"/>
                  </a:lnTo>
                  <a:lnTo>
                    <a:pt x="810" y="276"/>
                  </a:lnTo>
                  <a:lnTo>
                    <a:pt x="812" y="276"/>
                  </a:lnTo>
                  <a:lnTo>
                    <a:pt x="812" y="278"/>
                  </a:lnTo>
                  <a:lnTo>
                    <a:pt x="814" y="278"/>
                  </a:lnTo>
                  <a:lnTo>
                    <a:pt x="816" y="280"/>
                  </a:lnTo>
                  <a:lnTo>
                    <a:pt x="816" y="282"/>
                  </a:lnTo>
                  <a:lnTo>
                    <a:pt x="819" y="285"/>
                  </a:lnTo>
                  <a:lnTo>
                    <a:pt x="819" y="287"/>
                  </a:lnTo>
                  <a:lnTo>
                    <a:pt x="821" y="287"/>
                  </a:lnTo>
                  <a:lnTo>
                    <a:pt x="821" y="290"/>
                  </a:lnTo>
                  <a:lnTo>
                    <a:pt x="821" y="292"/>
                  </a:lnTo>
                  <a:lnTo>
                    <a:pt x="823" y="292"/>
                  </a:lnTo>
                  <a:lnTo>
                    <a:pt x="823" y="294"/>
                  </a:lnTo>
                  <a:lnTo>
                    <a:pt x="823" y="296"/>
                  </a:lnTo>
                  <a:lnTo>
                    <a:pt x="823" y="299"/>
                  </a:lnTo>
                  <a:lnTo>
                    <a:pt x="823" y="30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3" name="Rectangle 54"/>
            <p:cNvSpPr>
              <a:spLocks noChangeArrowheads="1"/>
            </p:cNvSpPr>
            <p:nvPr/>
          </p:nvSpPr>
          <p:spPr bwMode="auto">
            <a:xfrm>
              <a:off x="1501" y="413"/>
              <a:ext cx="15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4" name="Rectangle 55"/>
            <p:cNvSpPr>
              <a:spLocks noChangeArrowheads="1"/>
            </p:cNvSpPr>
            <p:nvPr/>
          </p:nvSpPr>
          <p:spPr bwMode="auto">
            <a:xfrm>
              <a:off x="1501" y="411"/>
              <a:ext cx="11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RR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55" name="Rectangle 56"/>
            <p:cNvSpPr>
              <a:spLocks noChangeArrowheads="1"/>
            </p:cNvSpPr>
            <p:nvPr/>
          </p:nvSpPr>
          <p:spPr bwMode="auto">
            <a:xfrm>
              <a:off x="2522" y="407"/>
              <a:ext cx="15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6" name="Rectangle 57"/>
            <p:cNvSpPr>
              <a:spLocks noChangeArrowheads="1"/>
            </p:cNvSpPr>
            <p:nvPr/>
          </p:nvSpPr>
          <p:spPr bwMode="auto">
            <a:xfrm>
              <a:off x="2522" y="401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AP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57" name="Rectangle 58"/>
            <p:cNvSpPr>
              <a:spLocks noChangeArrowheads="1"/>
            </p:cNvSpPr>
            <p:nvPr/>
          </p:nvSpPr>
          <p:spPr bwMode="auto">
            <a:xfrm>
              <a:off x="1000" y="1048"/>
              <a:ext cx="18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8" name="Rectangle 59"/>
            <p:cNvSpPr>
              <a:spLocks noChangeArrowheads="1"/>
            </p:cNvSpPr>
            <p:nvPr/>
          </p:nvSpPr>
          <p:spPr bwMode="auto">
            <a:xfrm>
              <a:off x="1000" y="1045"/>
              <a:ext cx="12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AM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59" name="Rectangle 60"/>
            <p:cNvSpPr>
              <a:spLocks noChangeArrowheads="1"/>
            </p:cNvSpPr>
            <p:nvPr/>
          </p:nvSpPr>
          <p:spPr bwMode="auto">
            <a:xfrm>
              <a:off x="2486" y="1112"/>
              <a:ext cx="15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0" name="Rectangle 61"/>
            <p:cNvSpPr>
              <a:spLocks noChangeArrowheads="1"/>
            </p:cNvSpPr>
            <p:nvPr/>
          </p:nvSpPr>
          <p:spPr bwMode="auto">
            <a:xfrm>
              <a:off x="2486" y="1108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PA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1" name="Rectangle 62"/>
            <p:cNvSpPr>
              <a:spLocks noChangeArrowheads="1"/>
            </p:cNvSpPr>
            <p:nvPr/>
          </p:nvSpPr>
          <p:spPr bwMode="auto">
            <a:xfrm>
              <a:off x="625" y="1642"/>
              <a:ext cx="16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2" name="Rectangle 63"/>
            <p:cNvSpPr>
              <a:spLocks noChangeArrowheads="1"/>
            </p:cNvSpPr>
            <p:nvPr/>
          </p:nvSpPr>
          <p:spPr bwMode="auto">
            <a:xfrm>
              <a:off x="625" y="1639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AC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3" name="Rectangle 64"/>
            <p:cNvSpPr>
              <a:spLocks noChangeArrowheads="1"/>
            </p:cNvSpPr>
            <p:nvPr/>
          </p:nvSpPr>
          <p:spPr bwMode="auto">
            <a:xfrm>
              <a:off x="1369" y="1636"/>
              <a:ext cx="16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4" name="Rectangle 65"/>
            <p:cNvSpPr>
              <a:spLocks noChangeArrowheads="1"/>
            </p:cNvSpPr>
            <p:nvPr/>
          </p:nvSpPr>
          <p:spPr bwMode="auto">
            <a:xfrm>
              <a:off x="1368" y="1632"/>
              <a:ext cx="12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RO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5" name="Rectangle 66"/>
            <p:cNvSpPr>
              <a:spLocks noChangeArrowheads="1"/>
            </p:cNvSpPr>
            <p:nvPr/>
          </p:nvSpPr>
          <p:spPr bwMode="auto">
            <a:xfrm>
              <a:off x="2103" y="1710"/>
              <a:ext cx="17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6" name="Rectangle 67"/>
            <p:cNvSpPr>
              <a:spLocks noChangeArrowheads="1"/>
            </p:cNvSpPr>
            <p:nvPr/>
          </p:nvSpPr>
          <p:spPr bwMode="auto">
            <a:xfrm>
              <a:off x="2102" y="1707"/>
              <a:ext cx="11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MT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7" name="Rectangle 68"/>
            <p:cNvSpPr>
              <a:spLocks noChangeArrowheads="1"/>
            </p:cNvSpPr>
            <p:nvPr/>
          </p:nvSpPr>
          <p:spPr bwMode="auto">
            <a:xfrm>
              <a:off x="2984" y="1679"/>
              <a:ext cx="15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8" name="Rectangle 69"/>
            <p:cNvSpPr>
              <a:spLocks noChangeArrowheads="1"/>
            </p:cNvSpPr>
            <p:nvPr/>
          </p:nvSpPr>
          <p:spPr bwMode="auto">
            <a:xfrm>
              <a:off x="2983" y="1673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TO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9" name="Rectangle 70"/>
            <p:cNvSpPr>
              <a:spLocks noChangeArrowheads="1"/>
            </p:cNvSpPr>
            <p:nvPr/>
          </p:nvSpPr>
          <p:spPr bwMode="auto">
            <a:xfrm>
              <a:off x="3313" y="998"/>
              <a:ext cx="189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70" name="Rectangle 71"/>
            <p:cNvSpPr>
              <a:spLocks noChangeArrowheads="1"/>
            </p:cNvSpPr>
            <p:nvPr/>
          </p:nvSpPr>
          <p:spPr bwMode="auto">
            <a:xfrm>
              <a:off x="3312" y="994"/>
              <a:ext cx="12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MA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1" name="Rectangle 72"/>
            <p:cNvSpPr>
              <a:spLocks noChangeArrowheads="1"/>
            </p:cNvSpPr>
            <p:nvPr/>
          </p:nvSpPr>
          <p:spPr bwMode="auto">
            <a:xfrm>
              <a:off x="3915" y="1085"/>
              <a:ext cx="147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72" name="Rectangle 73"/>
            <p:cNvSpPr>
              <a:spLocks noChangeArrowheads="1"/>
            </p:cNvSpPr>
            <p:nvPr/>
          </p:nvSpPr>
          <p:spPr bwMode="auto">
            <a:xfrm>
              <a:off x="3915" y="1080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CE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3" name="Rectangle 74"/>
            <p:cNvSpPr>
              <a:spLocks noChangeArrowheads="1"/>
            </p:cNvSpPr>
            <p:nvPr/>
          </p:nvSpPr>
          <p:spPr bwMode="auto">
            <a:xfrm>
              <a:off x="4262" y="1139"/>
              <a:ext cx="15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74" name="Rectangle 75"/>
            <p:cNvSpPr>
              <a:spLocks noChangeArrowheads="1"/>
            </p:cNvSpPr>
            <p:nvPr/>
          </p:nvSpPr>
          <p:spPr bwMode="auto">
            <a:xfrm>
              <a:off x="4261" y="1135"/>
              <a:ext cx="11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RN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5" name="Rectangle 76"/>
            <p:cNvSpPr>
              <a:spLocks noChangeArrowheads="1"/>
            </p:cNvSpPr>
            <p:nvPr/>
          </p:nvSpPr>
          <p:spPr bwMode="auto">
            <a:xfrm>
              <a:off x="4328" y="1294"/>
              <a:ext cx="14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76" name="Rectangle 77"/>
            <p:cNvSpPr>
              <a:spLocks noChangeArrowheads="1"/>
            </p:cNvSpPr>
            <p:nvPr/>
          </p:nvSpPr>
          <p:spPr bwMode="auto">
            <a:xfrm>
              <a:off x="4336" y="1303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PB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7" name="Rectangle 78"/>
            <p:cNvSpPr>
              <a:spLocks noChangeArrowheads="1"/>
            </p:cNvSpPr>
            <p:nvPr/>
          </p:nvSpPr>
          <p:spPr bwMode="auto">
            <a:xfrm>
              <a:off x="4117" y="1430"/>
              <a:ext cx="13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78" name="Rectangle 79"/>
            <p:cNvSpPr>
              <a:spLocks noChangeArrowheads="1"/>
            </p:cNvSpPr>
            <p:nvPr/>
          </p:nvSpPr>
          <p:spPr bwMode="auto">
            <a:xfrm>
              <a:off x="4118" y="1426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PE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9" name="Rectangle 80"/>
            <p:cNvSpPr>
              <a:spLocks noChangeArrowheads="1"/>
            </p:cNvSpPr>
            <p:nvPr/>
          </p:nvSpPr>
          <p:spPr bwMode="auto">
            <a:xfrm>
              <a:off x="4286" y="1574"/>
              <a:ext cx="147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80" name="Rectangle 81"/>
            <p:cNvSpPr>
              <a:spLocks noChangeArrowheads="1"/>
            </p:cNvSpPr>
            <p:nvPr/>
          </p:nvSpPr>
          <p:spPr bwMode="auto">
            <a:xfrm>
              <a:off x="4280" y="1586"/>
              <a:ext cx="9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AL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81" name="Rectangle 82"/>
            <p:cNvSpPr>
              <a:spLocks noChangeArrowheads="1"/>
            </p:cNvSpPr>
            <p:nvPr/>
          </p:nvSpPr>
          <p:spPr bwMode="auto">
            <a:xfrm>
              <a:off x="4190" y="1656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SE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82" name="Rectangle 83"/>
            <p:cNvSpPr>
              <a:spLocks noChangeArrowheads="1"/>
            </p:cNvSpPr>
            <p:nvPr/>
          </p:nvSpPr>
          <p:spPr bwMode="auto">
            <a:xfrm>
              <a:off x="3708" y="1356"/>
              <a:ext cx="10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83" name="Rectangle 84"/>
            <p:cNvSpPr>
              <a:spLocks noChangeArrowheads="1"/>
            </p:cNvSpPr>
            <p:nvPr/>
          </p:nvSpPr>
          <p:spPr bwMode="auto">
            <a:xfrm>
              <a:off x="3707" y="1354"/>
              <a:ext cx="7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PI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84" name="Rectangle 85"/>
            <p:cNvSpPr>
              <a:spLocks noChangeArrowheads="1"/>
            </p:cNvSpPr>
            <p:nvPr/>
          </p:nvSpPr>
          <p:spPr bwMode="auto">
            <a:xfrm>
              <a:off x="3801" y="1988"/>
              <a:ext cx="157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85" name="Rectangle 86"/>
            <p:cNvSpPr>
              <a:spLocks noChangeArrowheads="1"/>
            </p:cNvSpPr>
            <p:nvPr/>
          </p:nvSpPr>
          <p:spPr bwMode="auto">
            <a:xfrm>
              <a:off x="3802" y="1984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BA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86" name="Rectangle 87"/>
            <p:cNvSpPr>
              <a:spLocks noChangeArrowheads="1"/>
            </p:cNvSpPr>
            <p:nvPr/>
          </p:nvSpPr>
          <p:spPr bwMode="auto">
            <a:xfrm>
              <a:off x="2883" y="2212"/>
              <a:ext cx="17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87" name="Rectangle 88"/>
            <p:cNvSpPr>
              <a:spLocks noChangeArrowheads="1"/>
            </p:cNvSpPr>
            <p:nvPr/>
          </p:nvSpPr>
          <p:spPr bwMode="auto">
            <a:xfrm>
              <a:off x="2883" y="2209"/>
              <a:ext cx="12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GO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88" name="Rectangle 89"/>
            <p:cNvSpPr>
              <a:spLocks noChangeArrowheads="1"/>
            </p:cNvSpPr>
            <p:nvPr/>
          </p:nvSpPr>
          <p:spPr bwMode="auto">
            <a:xfrm>
              <a:off x="3054" y="2334"/>
              <a:ext cx="72" cy="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89" name="Rectangle 90"/>
            <p:cNvSpPr>
              <a:spLocks noChangeArrowheads="1"/>
            </p:cNvSpPr>
            <p:nvPr/>
          </p:nvSpPr>
          <p:spPr bwMode="auto">
            <a:xfrm>
              <a:off x="3054" y="2334"/>
              <a:ext cx="73" cy="38"/>
            </a:xfrm>
            <a:prstGeom prst="rect">
              <a:avLst/>
            </a:prstGeom>
            <a:solidFill>
              <a:srgbClr val="FFFFFF"/>
            </a:solidFill>
            <a:ln w="1588">
              <a:solidFill>
                <a:srgbClr val="0099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endParaRPr lang="es-VE" sz="3200">
                <a:solidFill>
                  <a:prstClr val="black"/>
                </a:solidFill>
              </a:endParaRPr>
            </a:p>
          </p:txBody>
        </p:sp>
        <p:sp>
          <p:nvSpPr>
            <p:cNvPr id="90" name="Rectangle 91"/>
            <p:cNvSpPr>
              <a:spLocks noChangeArrowheads="1"/>
            </p:cNvSpPr>
            <p:nvPr/>
          </p:nvSpPr>
          <p:spPr bwMode="auto">
            <a:xfrm>
              <a:off x="3014" y="2371"/>
              <a:ext cx="147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91" name="Rectangle 92"/>
            <p:cNvSpPr>
              <a:spLocks noChangeArrowheads="1"/>
            </p:cNvSpPr>
            <p:nvPr/>
          </p:nvSpPr>
          <p:spPr bwMode="auto">
            <a:xfrm>
              <a:off x="3013" y="2369"/>
              <a:ext cx="10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DF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92" name="Rectangle 93"/>
            <p:cNvSpPr>
              <a:spLocks noChangeArrowheads="1"/>
            </p:cNvSpPr>
            <p:nvPr/>
          </p:nvSpPr>
          <p:spPr bwMode="auto">
            <a:xfrm>
              <a:off x="3542" y="2601"/>
              <a:ext cx="189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93" name="Rectangle 94"/>
            <p:cNvSpPr>
              <a:spLocks noChangeArrowheads="1"/>
            </p:cNvSpPr>
            <p:nvPr/>
          </p:nvSpPr>
          <p:spPr bwMode="auto">
            <a:xfrm>
              <a:off x="3542" y="2599"/>
              <a:ext cx="13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MG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94" name="Rectangle 95"/>
            <p:cNvSpPr>
              <a:spLocks noChangeArrowheads="1"/>
            </p:cNvSpPr>
            <p:nvPr/>
          </p:nvSpPr>
          <p:spPr bwMode="auto">
            <a:xfrm>
              <a:off x="3958" y="2727"/>
              <a:ext cx="142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95" name="Rectangle 96"/>
            <p:cNvSpPr>
              <a:spLocks noChangeArrowheads="1"/>
            </p:cNvSpPr>
            <p:nvPr/>
          </p:nvSpPr>
          <p:spPr bwMode="auto">
            <a:xfrm>
              <a:off x="3958" y="2722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ES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96" name="Rectangle 97"/>
            <p:cNvSpPr>
              <a:spLocks noChangeArrowheads="1"/>
            </p:cNvSpPr>
            <p:nvPr/>
          </p:nvSpPr>
          <p:spPr bwMode="auto">
            <a:xfrm>
              <a:off x="3758" y="3014"/>
              <a:ext cx="13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97" name="Rectangle 98"/>
            <p:cNvSpPr>
              <a:spLocks noChangeArrowheads="1"/>
            </p:cNvSpPr>
            <p:nvPr/>
          </p:nvSpPr>
          <p:spPr bwMode="auto">
            <a:xfrm>
              <a:off x="3639" y="2964"/>
              <a:ext cx="9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RJ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98" name="Rectangle 99"/>
            <p:cNvSpPr>
              <a:spLocks noChangeArrowheads="1"/>
            </p:cNvSpPr>
            <p:nvPr/>
          </p:nvSpPr>
          <p:spPr bwMode="auto">
            <a:xfrm>
              <a:off x="2849" y="2932"/>
              <a:ext cx="142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99" name="Rectangle 100"/>
            <p:cNvSpPr>
              <a:spLocks noChangeArrowheads="1"/>
            </p:cNvSpPr>
            <p:nvPr/>
          </p:nvSpPr>
          <p:spPr bwMode="auto">
            <a:xfrm>
              <a:off x="2848" y="2928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SP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0" name="Rectangle 101"/>
            <p:cNvSpPr>
              <a:spLocks noChangeArrowheads="1"/>
            </p:cNvSpPr>
            <p:nvPr/>
          </p:nvSpPr>
          <p:spPr bwMode="auto">
            <a:xfrm>
              <a:off x="2339" y="2682"/>
              <a:ext cx="179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1" name="Rectangle 102"/>
            <p:cNvSpPr>
              <a:spLocks noChangeArrowheads="1"/>
            </p:cNvSpPr>
            <p:nvPr/>
          </p:nvSpPr>
          <p:spPr bwMode="auto">
            <a:xfrm>
              <a:off x="2337" y="2677"/>
              <a:ext cx="12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MS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2" name="Rectangle 103"/>
            <p:cNvSpPr>
              <a:spLocks noChangeArrowheads="1"/>
            </p:cNvSpPr>
            <p:nvPr/>
          </p:nvSpPr>
          <p:spPr bwMode="auto">
            <a:xfrm>
              <a:off x="2656" y="3206"/>
              <a:ext cx="144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3" name="Rectangle 104"/>
            <p:cNvSpPr>
              <a:spLocks noChangeArrowheads="1"/>
            </p:cNvSpPr>
            <p:nvPr/>
          </p:nvSpPr>
          <p:spPr bwMode="auto">
            <a:xfrm>
              <a:off x="2658" y="3201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PR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4" name="Rectangle 105"/>
            <p:cNvSpPr>
              <a:spLocks noChangeArrowheads="1"/>
            </p:cNvSpPr>
            <p:nvPr/>
          </p:nvSpPr>
          <p:spPr bwMode="auto">
            <a:xfrm>
              <a:off x="2803" y="3501"/>
              <a:ext cx="15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5" name="Rectangle 106"/>
            <p:cNvSpPr>
              <a:spLocks noChangeArrowheads="1"/>
            </p:cNvSpPr>
            <p:nvPr/>
          </p:nvSpPr>
          <p:spPr bwMode="auto">
            <a:xfrm>
              <a:off x="2803" y="3498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SC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6" name="Rectangle 107"/>
            <p:cNvSpPr>
              <a:spLocks noChangeArrowheads="1"/>
            </p:cNvSpPr>
            <p:nvPr/>
          </p:nvSpPr>
          <p:spPr bwMode="auto">
            <a:xfrm>
              <a:off x="2489" y="3792"/>
              <a:ext cx="15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7" name="Rectangle 108"/>
            <p:cNvSpPr>
              <a:spLocks noChangeArrowheads="1"/>
            </p:cNvSpPr>
            <p:nvPr/>
          </p:nvSpPr>
          <p:spPr bwMode="auto">
            <a:xfrm>
              <a:off x="2489" y="3788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pt-BR" sz="1000" dirty="0">
                  <a:solidFill>
                    <a:srgbClr val="FFFFFF"/>
                  </a:solidFill>
                </a:rPr>
                <a:t>RS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46" name="Group 109"/>
            <p:cNvGrpSpPr>
              <a:grpSpLocks/>
            </p:cNvGrpSpPr>
            <p:nvPr/>
          </p:nvGrpSpPr>
          <p:grpSpPr bwMode="auto">
            <a:xfrm>
              <a:off x="192" y="53"/>
              <a:ext cx="4320" cy="4219"/>
              <a:chOff x="192" y="53"/>
              <a:chExt cx="4320" cy="4219"/>
            </a:xfrm>
          </p:grpSpPr>
          <p:sp>
            <p:nvSpPr>
              <p:cNvPr id="109" name="Freeform 110"/>
              <p:cNvSpPr>
                <a:spLocks/>
              </p:cNvSpPr>
              <p:nvPr/>
            </p:nvSpPr>
            <p:spPr bwMode="auto">
              <a:xfrm>
                <a:off x="990" y="1479"/>
                <a:ext cx="771" cy="623"/>
              </a:xfrm>
              <a:custGeom>
                <a:avLst/>
                <a:gdLst>
                  <a:gd name="T0" fmla="*/ 2147483647 w 539"/>
                  <a:gd name="T1" fmla="*/ 607011369 h 469"/>
                  <a:gd name="T2" fmla="*/ 2147483647 w 539"/>
                  <a:gd name="T3" fmla="*/ 789196637 h 469"/>
                  <a:gd name="T4" fmla="*/ 2147483647 w 539"/>
                  <a:gd name="T5" fmla="*/ 959815270 h 469"/>
                  <a:gd name="T6" fmla="*/ 2147483647 w 539"/>
                  <a:gd name="T7" fmla="*/ 1109111236 h 469"/>
                  <a:gd name="T8" fmla="*/ 2147483647 w 539"/>
                  <a:gd name="T9" fmla="*/ 1266834875 h 469"/>
                  <a:gd name="T10" fmla="*/ 2147483647 w 539"/>
                  <a:gd name="T11" fmla="*/ 1392564823 h 469"/>
                  <a:gd name="T12" fmla="*/ 2147483647 w 539"/>
                  <a:gd name="T13" fmla="*/ 1498231118 h 469"/>
                  <a:gd name="T14" fmla="*/ 2147483647 w 539"/>
                  <a:gd name="T15" fmla="*/ 1528928197 h 469"/>
                  <a:gd name="T16" fmla="*/ 2147483647 w 539"/>
                  <a:gd name="T17" fmla="*/ 1551612148 h 469"/>
                  <a:gd name="T18" fmla="*/ 2147483647 w 539"/>
                  <a:gd name="T19" fmla="*/ 1587528320 h 469"/>
                  <a:gd name="T20" fmla="*/ 2147483647 w 539"/>
                  <a:gd name="T21" fmla="*/ 1789185930 h 469"/>
                  <a:gd name="T22" fmla="*/ 2147483647 w 539"/>
                  <a:gd name="T23" fmla="*/ 1957063760 h 469"/>
                  <a:gd name="T24" fmla="*/ 2147483647 w 539"/>
                  <a:gd name="T25" fmla="*/ 2122698238 h 469"/>
                  <a:gd name="T26" fmla="*/ 2147483647 w 539"/>
                  <a:gd name="T27" fmla="*/ 2147483647 h 469"/>
                  <a:gd name="T28" fmla="*/ 2147483647 w 539"/>
                  <a:gd name="T29" fmla="*/ 2147483647 h 469"/>
                  <a:gd name="T30" fmla="*/ 2147483647 w 539"/>
                  <a:gd name="T31" fmla="*/ 2147483647 h 469"/>
                  <a:gd name="T32" fmla="*/ 2147483647 w 539"/>
                  <a:gd name="T33" fmla="*/ 2147483647 h 469"/>
                  <a:gd name="T34" fmla="*/ 2147483647 w 539"/>
                  <a:gd name="T35" fmla="*/ 2147483647 h 469"/>
                  <a:gd name="T36" fmla="*/ 2147483647 w 539"/>
                  <a:gd name="T37" fmla="*/ 2147483647 h 469"/>
                  <a:gd name="T38" fmla="*/ 2147483647 w 539"/>
                  <a:gd name="T39" fmla="*/ 2147483647 h 469"/>
                  <a:gd name="T40" fmla="*/ 2147483647 w 539"/>
                  <a:gd name="T41" fmla="*/ 2147483647 h 469"/>
                  <a:gd name="T42" fmla="*/ 2147483647 w 539"/>
                  <a:gd name="T43" fmla="*/ 2147483647 h 469"/>
                  <a:gd name="T44" fmla="*/ 2147483647 w 539"/>
                  <a:gd name="T45" fmla="*/ 2147483647 h 469"/>
                  <a:gd name="T46" fmla="*/ 2147483647 w 539"/>
                  <a:gd name="T47" fmla="*/ 2147483647 h 469"/>
                  <a:gd name="T48" fmla="*/ 2147483647 w 539"/>
                  <a:gd name="T49" fmla="*/ 2147483647 h 469"/>
                  <a:gd name="T50" fmla="*/ 2147483647 w 539"/>
                  <a:gd name="T51" fmla="*/ 2147483647 h 469"/>
                  <a:gd name="T52" fmla="*/ 2147483647 w 539"/>
                  <a:gd name="T53" fmla="*/ 2147483647 h 469"/>
                  <a:gd name="T54" fmla="*/ 2147483647 w 539"/>
                  <a:gd name="T55" fmla="*/ 2147483647 h 469"/>
                  <a:gd name="T56" fmla="*/ 2147483647 w 539"/>
                  <a:gd name="T57" fmla="*/ 2147483647 h 469"/>
                  <a:gd name="T58" fmla="*/ 2147483647 w 539"/>
                  <a:gd name="T59" fmla="*/ 2147483647 h 469"/>
                  <a:gd name="T60" fmla="*/ 2147483647 w 539"/>
                  <a:gd name="T61" fmla="*/ 2147483647 h 469"/>
                  <a:gd name="T62" fmla="*/ 2147483647 w 539"/>
                  <a:gd name="T63" fmla="*/ 2147483647 h 469"/>
                  <a:gd name="T64" fmla="*/ 2147483647 w 539"/>
                  <a:gd name="T65" fmla="*/ 2030962909 h 469"/>
                  <a:gd name="T66" fmla="*/ 2147483647 w 539"/>
                  <a:gd name="T67" fmla="*/ 1968288967 h 469"/>
                  <a:gd name="T68" fmla="*/ 2147483647 w 539"/>
                  <a:gd name="T69" fmla="*/ 1829413196 h 469"/>
                  <a:gd name="T70" fmla="*/ 2147483647 w 539"/>
                  <a:gd name="T71" fmla="*/ 1647862218 h 469"/>
                  <a:gd name="T72" fmla="*/ 2147483647 w 539"/>
                  <a:gd name="T73" fmla="*/ 1474475707 h 469"/>
                  <a:gd name="T74" fmla="*/ 2147483647 w 539"/>
                  <a:gd name="T75" fmla="*/ 1307318098 h 469"/>
                  <a:gd name="T76" fmla="*/ 2147483647 w 539"/>
                  <a:gd name="T77" fmla="*/ 1127211319 h 469"/>
                  <a:gd name="T78" fmla="*/ 2147483647 w 539"/>
                  <a:gd name="T79" fmla="*/ 941303230 h 469"/>
                  <a:gd name="T80" fmla="*/ 2147483647 w 539"/>
                  <a:gd name="T81" fmla="*/ 918761741 h 469"/>
                  <a:gd name="T82" fmla="*/ 2147483647 w 539"/>
                  <a:gd name="T83" fmla="*/ 918761741 h 469"/>
                  <a:gd name="T84" fmla="*/ 2147483647 w 539"/>
                  <a:gd name="T85" fmla="*/ 928298000 h 469"/>
                  <a:gd name="T86" fmla="*/ 1705795174 w 539"/>
                  <a:gd name="T87" fmla="*/ 971011513 h 469"/>
                  <a:gd name="T88" fmla="*/ 2147483647 w 539"/>
                  <a:gd name="T89" fmla="*/ 844879411 h 469"/>
                  <a:gd name="T90" fmla="*/ 2147483647 w 539"/>
                  <a:gd name="T91" fmla="*/ 759303859 h 469"/>
                  <a:gd name="T92" fmla="*/ 2147483647 w 539"/>
                  <a:gd name="T93" fmla="*/ 816681646 h 469"/>
                  <a:gd name="T94" fmla="*/ 2147483647 w 539"/>
                  <a:gd name="T95" fmla="*/ 829543943 h 469"/>
                  <a:gd name="T96" fmla="*/ 2147483647 w 539"/>
                  <a:gd name="T97" fmla="*/ 734788050 h 469"/>
                  <a:gd name="T98" fmla="*/ 2147483647 w 539"/>
                  <a:gd name="T99" fmla="*/ 614805445 h 469"/>
                  <a:gd name="T100" fmla="*/ 2147483647 w 539"/>
                  <a:gd name="T101" fmla="*/ 566997085 h 469"/>
                  <a:gd name="T102" fmla="*/ 2147483647 w 539"/>
                  <a:gd name="T103" fmla="*/ 511349341 h 469"/>
                  <a:gd name="T104" fmla="*/ 2147483647 w 539"/>
                  <a:gd name="T105" fmla="*/ 369276801 h 469"/>
                  <a:gd name="T106" fmla="*/ 2147483647 w 539"/>
                  <a:gd name="T107" fmla="*/ 241899651 h 469"/>
                  <a:gd name="T108" fmla="*/ 2147483647 w 539"/>
                  <a:gd name="T109" fmla="*/ 125891620 h 469"/>
                  <a:gd name="T110" fmla="*/ 2147483647 w 539"/>
                  <a:gd name="T111" fmla="*/ 30438332 h 469"/>
                  <a:gd name="T112" fmla="*/ 2147483647 w 539"/>
                  <a:gd name="T113" fmla="*/ 12985999 h 469"/>
                  <a:gd name="T114" fmla="*/ 2147483647 w 539"/>
                  <a:gd name="T115" fmla="*/ 110982685 h 469"/>
                  <a:gd name="T116" fmla="*/ 2147483647 w 539"/>
                  <a:gd name="T117" fmla="*/ 241899651 h 469"/>
                  <a:gd name="T118" fmla="*/ 2147483647 w 539"/>
                  <a:gd name="T119" fmla="*/ 321329488 h 469"/>
                  <a:gd name="T120" fmla="*/ 2147483647 w 539"/>
                  <a:gd name="T121" fmla="*/ 391974291 h 469"/>
                  <a:gd name="T122" fmla="*/ 2147483647 w 539"/>
                  <a:gd name="T123" fmla="*/ 426840481 h 46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39"/>
                  <a:gd name="T187" fmla="*/ 0 h 469"/>
                  <a:gd name="T188" fmla="*/ 539 w 539"/>
                  <a:gd name="T189" fmla="*/ 469 h 46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39" h="469">
                    <a:moveTo>
                      <a:pt x="414" y="70"/>
                    </a:moveTo>
                    <a:lnTo>
                      <a:pt x="414" y="75"/>
                    </a:lnTo>
                    <a:lnTo>
                      <a:pt x="416" y="76"/>
                    </a:lnTo>
                    <a:lnTo>
                      <a:pt x="416" y="79"/>
                    </a:lnTo>
                    <a:lnTo>
                      <a:pt x="416" y="81"/>
                    </a:lnTo>
                    <a:lnTo>
                      <a:pt x="416" y="84"/>
                    </a:lnTo>
                    <a:lnTo>
                      <a:pt x="418" y="86"/>
                    </a:lnTo>
                    <a:lnTo>
                      <a:pt x="418" y="88"/>
                    </a:lnTo>
                    <a:lnTo>
                      <a:pt x="418" y="91"/>
                    </a:lnTo>
                    <a:lnTo>
                      <a:pt x="420" y="93"/>
                    </a:lnTo>
                    <a:lnTo>
                      <a:pt x="420" y="95"/>
                    </a:lnTo>
                    <a:lnTo>
                      <a:pt x="420" y="98"/>
                    </a:lnTo>
                    <a:lnTo>
                      <a:pt x="420" y="100"/>
                    </a:lnTo>
                    <a:lnTo>
                      <a:pt x="420" y="102"/>
                    </a:lnTo>
                    <a:lnTo>
                      <a:pt x="422" y="105"/>
                    </a:lnTo>
                    <a:lnTo>
                      <a:pt x="422" y="107"/>
                    </a:lnTo>
                    <a:lnTo>
                      <a:pt x="422" y="109"/>
                    </a:lnTo>
                    <a:lnTo>
                      <a:pt x="422" y="111"/>
                    </a:lnTo>
                    <a:lnTo>
                      <a:pt x="424" y="114"/>
                    </a:lnTo>
                    <a:lnTo>
                      <a:pt x="424" y="116"/>
                    </a:lnTo>
                    <a:lnTo>
                      <a:pt x="424" y="119"/>
                    </a:lnTo>
                    <a:lnTo>
                      <a:pt x="424" y="121"/>
                    </a:lnTo>
                    <a:lnTo>
                      <a:pt x="424" y="123"/>
                    </a:lnTo>
                    <a:lnTo>
                      <a:pt x="427" y="125"/>
                    </a:lnTo>
                    <a:lnTo>
                      <a:pt x="427" y="128"/>
                    </a:lnTo>
                    <a:lnTo>
                      <a:pt x="427" y="130"/>
                    </a:lnTo>
                    <a:lnTo>
                      <a:pt x="424" y="132"/>
                    </a:lnTo>
                    <a:lnTo>
                      <a:pt x="424" y="135"/>
                    </a:lnTo>
                    <a:lnTo>
                      <a:pt x="424" y="137"/>
                    </a:lnTo>
                    <a:lnTo>
                      <a:pt x="424" y="139"/>
                    </a:lnTo>
                    <a:lnTo>
                      <a:pt x="424" y="142"/>
                    </a:lnTo>
                    <a:lnTo>
                      <a:pt x="422" y="144"/>
                    </a:lnTo>
                    <a:lnTo>
                      <a:pt x="422" y="146"/>
                    </a:lnTo>
                    <a:lnTo>
                      <a:pt x="422" y="149"/>
                    </a:lnTo>
                    <a:lnTo>
                      <a:pt x="420" y="151"/>
                    </a:lnTo>
                    <a:lnTo>
                      <a:pt x="420" y="153"/>
                    </a:lnTo>
                    <a:lnTo>
                      <a:pt x="420" y="155"/>
                    </a:lnTo>
                    <a:lnTo>
                      <a:pt x="418" y="155"/>
                    </a:lnTo>
                    <a:lnTo>
                      <a:pt x="418" y="158"/>
                    </a:lnTo>
                    <a:lnTo>
                      <a:pt x="418" y="160"/>
                    </a:lnTo>
                    <a:lnTo>
                      <a:pt x="418" y="163"/>
                    </a:lnTo>
                    <a:lnTo>
                      <a:pt x="416" y="163"/>
                    </a:lnTo>
                    <a:lnTo>
                      <a:pt x="416" y="165"/>
                    </a:lnTo>
                    <a:lnTo>
                      <a:pt x="414" y="167"/>
                    </a:lnTo>
                    <a:lnTo>
                      <a:pt x="414" y="169"/>
                    </a:lnTo>
                    <a:lnTo>
                      <a:pt x="411" y="169"/>
                    </a:lnTo>
                    <a:lnTo>
                      <a:pt x="411" y="172"/>
                    </a:lnTo>
                    <a:lnTo>
                      <a:pt x="411" y="174"/>
                    </a:lnTo>
                    <a:lnTo>
                      <a:pt x="411" y="177"/>
                    </a:lnTo>
                    <a:lnTo>
                      <a:pt x="409" y="179"/>
                    </a:lnTo>
                    <a:lnTo>
                      <a:pt x="409" y="181"/>
                    </a:lnTo>
                    <a:lnTo>
                      <a:pt x="409" y="183"/>
                    </a:lnTo>
                    <a:lnTo>
                      <a:pt x="409" y="186"/>
                    </a:lnTo>
                    <a:lnTo>
                      <a:pt x="409" y="188"/>
                    </a:lnTo>
                    <a:lnTo>
                      <a:pt x="409" y="190"/>
                    </a:lnTo>
                    <a:lnTo>
                      <a:pt x="409" y="193"/>
                    </a:lnTo>
                    <a:lnTo>
                      <a:pt x="409" y="195"/>
                    </a:lnTo>
                    <a:lnTo>
                      <a:pt x="409" y="197"/>
                    </a:lnTo>
                    <a:lnTo>
                      <a:pt x="409" y="200"/>
                    </a:lnTo>
                    <a:lnTo>
                      <a:pt x="409" y="202"/>
                    </a:lnTo>
                    <a:lnTo>
                      <a:pt x="409" y="204"/>
                    </a:lnTo>
                    <a:lnTo>
                      <a:pt x="409" y="207"/>
                    </a:lnTo>
                    <a:lnTo>
                      <a:pt x="411" y="207"/>
                    </a:lnTo>
                    <a:lnTo>
                      <a:pt x="411" y="209"/>
                    </a:lnTo>
                    <a:lnTo>
                      <a:pt x="414" y="209"/>
                    </a:lnTo>
                    <a:lnTo>
                      <a:pt x="414" y="211"/>
                    </a:lnTo>
                    <a:lnTo>
                      <a:pt x="414" y="213"/>
                    </a:lnTo>
                    <a:lnTo>
                      <a:pt x="416" y="213"/>
                    </a:lnTo>
                    <a:lnTo>
                      <a:pt x="416" y="216"/>
                    </a:lnTo>
                    <a:lnTo>
                      <a:pt x="418" y="216"/>
                    </a:lnTo>
                    <a:lnTo>
                      <a:pt x="418" y="218"/>
                    </a:lnTo>
                    <a:lnTo>
                      <a:pt x="420" y="221"/>
                    </a:lnTo>
                    <a:lnTo>
                      <a:pt x="422" y="221"/>
                    </a:lnTo>
                    <a:lnTo>
                      <a:pt x="422" y="223"/>
                    </a:lnTo>
                    <a:lnTo>
                      <a:pt x="424" y="225"/>
                    </a:lnTo>
                    <a:lnTo>
                      <a:pt x="427" y="227"/>
                    </a:lnTo>
                    <a:lnTo>
                      <a:pt x="428" y="230"/>
                    </a:lnTo>
                    <a:lnTo>
                      <a:pt x="431" y="230"/>
                    </a:lnTo>
                    <a:lnTo>
                      <a:pt x="431" y="232"/>
                    </a:lnTo>
                    <a:lnTo>
                      <a:pt x="433" y="234"/>
                    </a:lnTo>
                    <a:lnTo>
                      <a:pt x="435" y="234"/>
                    </a:lnTo>
                    <a:lnTo>
                      <a:pt x="435" y="237"/>
                    </a:lnTo>
                    <a:lnTo>
                      <a:pt x="438" y="239"/>
                    </a:lnTo>
                    <a:lnTo>
                      <a:pt x="439" y="239"/>
                    </a:lnTo>
                    <a:lnTo>
                      <a:pt x="439" y="242"/>
                    </a:lnTo>
                    <a:lnTo>
                      <a:pt x="442" y="242"/>
                    </a:lnTo>
                    <a:lnTo>
                      <a:pt x="444" y="244"/>
                    </a:lnTo>
                    <a:lnTo>
                      <a:pt x="446" y="244"/>
                    </a:lnTo>
                    <a:lnTo>
                      <a:pt x="448" y="246"/>
                    </a:lnTo>
                    <a:lnTo>
                      <a:pt x="450" y="246"/>
                    </a:lnTo>
                    <a:lnTo>
                      <a:pt x="450" y="248"/>
                    </a:lnTo>
                    <a:lnTo>
                      <a:pt x="452" y="248"/>
                    </a:lnTo>
                    <a:lnTo>
                      <a:pt x="455" y="248"/>
                    </a:lnTo>
                    <a:lnTo>
                      <a:pt x="457" y="251"/>
                    </a:lnTo>
                    <a:lnTo>
                      <a:pt x="459" y="251"/>
                    </a:lnTo>
                    <a:lnTo>
                      <a:pt x="461" y="251"/>
                    </a:lnTo>
                    <a:lnTo>
                      <a:pt x="463" y="251"/>
                    </a:lnTo>
                    <a:lnTo>
                      <a:pt x="465" y="253"/>
                    </a:lnTo>
                    <a:lnTo>
                      <a:pt x="468" y="253"/>
                    </a:lnTo>
                    <a:lnTo>
                      <a:pt x="470" y="253"/>
                    </a:lnTo>
                    <a:lnTo>
                      <a:pt x="472" y="253"/>
                    </a:lnTo>
                    <a:lnTo>
                      <a:pt x="474" y="253"/>
                    </a:lnTo>
                    <a:lnTo>
                      <a:pt x="476" y="253"/>
                    </a:lnTo>
                    <a:lnTo>
                      <a:pt x="479" y="253"/>
                    </a:lnTo>
                    <a:lnTo>
                      <a:pt x="481" y="253"/>
                    </a:lnTo>
                    <a:lnTo>
                      <a:pt x="483" y="251"/>
                    </a:lnTo>
                    <a:lnTo>
                      <a:pt x="485" y="253"/>
                    </a:lnTo>
                    <a:lnTo>
                      <a:pt x="487" y="253"/>
                    </a:lnTo>
                    <a:lnTo>
                      <a:pt x="489" y="253"/>
                    </a:lnTo>
                    <a:lnTo>
                      <a:pt x="492" y="253"/>
                    </a:lnTo>
                    <a:lnTo>
                      <a:pt x="493" y="256"/>
                    </a:lnTo>
                    <a:lnTo>
                      <a:pt x="496" y="256"/>
                    </a:lnTo>
                    <a:lnTo>
                      <a:pt x="498" y="256"/>
                    </a:lnTo>
                    <a:lnTo>
                      <a:pt x="500" y="256"/>
                    </a:lnTo>
                    <a:lnTo>
                      <a:pt x="504" y="256"/>
                    </a:lnTo>
                    <a:lnTo>
                      <a:pt x="507" y="256"/>
                    </a:lnTo>
                    <a:lnTo>
                      <a:pt x="509" y="256"/>
                    </a:lnTo>
                    <a:lnTo>
                      <a:pt x="511" y="256"/>
                    </a:lnTo>
                    <a:lnTo>
                      <a:pt x="513" y="256"/>
                    </a:lnTo>
                    <a:lnTo>
                      <a:pt x="515" y="256"/>
                    </a:lnTo>
                    <a:lnTo>
                      <a:pt x="517" y="256"/>
                    </a:lnTo>
                    <a:lnTo>
                      <a:pt x="520" y="257"/>
                    </a:lnTo>
                    <a:lnTo>
                      <a:pt x="522" y="256"/>
                    </a:lnTo>
                    <a:lnTo>
                      <a:pt x="524" y="257"/>
                    </a:lnTo>
                    <a:lnTo>
                      <a:pt x="526" y="257"/>
                    </a:lnTo>
                    <a:lnTo>
                      <a:pt x="528" y="257"/>
                    </a:lnTo>
                    <a:lnTo>
                      <a:pt x="530" y="260"/>
                    </a:lnTo>
                    <a:lnTo>
                      <a:pt x="533" y="260"/>
                    </a:lnTo>
                    <a:lnTo>
                      <a:pt x="533" y="262"/>
                    </a:lnTo>
                    <a:lnTo>
                      <a:pt x="535" y="262"/>
                    </a:lnTo>
                    <a:lnTo>
                      <a:pt x="537" y="265"/>
                    </a:lnTo>
                    <a:lnTo>
                      <a:pt x="537" y="267"/>
                    </a:lnTo>
                    <a:lnTo>
                      <a:pt x="537" y="269"/>
                    </a:lnTo>
                    <a:lnTo>
                      <a:pt x="537" y="272"/>
                    </a:lnTo>
                    <a:lnTo>
                      <a:pt x="535" y="276"/>
                    </a:lnTo>
                    <a:lnTo>
                      <a:pt x="535" y="279"/>
                    </a:lnTo>
                    <a:lnTo>
                      <a:pt x="535" y="281"/>
                    </a:lnTo>
                    <a:lnTo>
                      <a:pt x="533" y="283"/>
                    </a:lnTo>
                    <a:lnTo>
                      <a:pt x="533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28" y="295"/>
                    </a:lnTo>
                    <a:lnTo>
                      <a:pt x="528" y="297"/>
                    </a:lnTo>
                    <a:lnTo>
                      <a:pt x="528" y="300"/>
                    </a:lnTo>
                    <a:lnTo>
                      <a:pt x="528" y="302"/>
                    </a:lnTo>
                    <a:lnTo>
                      <a:pt x="528" y="304"/>
                    </a:lnTo>
                    <a:lnTo>
                      <a:pt x="530" y="306"/>
                    </a:lnTo>
                    <a:lnTo>
                      <a:pt x="530" y="309"/>
                    </a:lnTo>
                    <a:lnTo>
                      <a:pt x="530" y="311"/>
                    </a:lnTo>
                    <a:lnTo>
                      <a:pt x="533" y="314"/>
                    </a:lnTo>
                    <a:lnTo>
                      <a:pt x="533" y="316"/>
                    </a:lnTo>
                    <a:lnTo>
                      <a:pt x="533" y="318"/>
                    </a:lnTo>
                    <a:lnTo>
                      <a:pt x="535" y="320"/>
                    </a:lnTo>
                    <a:lnTo>
                      <a:pt x="535" y="323"/>
                    </a:lnTo>
                    <a:lnTo>
                      <a:pt x="537" y="323"/>
                    </a:lnTo>
                    <a:lnTo>
                      <a:pt x="537" y="325"/>
                    </a:lnTo>
                    <a:lnTo>
                      <a:pt x="537" y="327"/>
                    </a:lnTo>
                    <a:lnTo>
                      <a:pt x="539" y="330"/>
                    </a:lnTo>
                    <a:lnTo>
                      <a:pt x="539" y="332"/>
                    </a:lnTo>
                    <a:lnTo>
                      <a:pt x="539" y="334"/>
                    </a:lnTo>
                    <a:lnTo>
                      <a:pt x="537" y="336"/>
                    </a:lnTo>
                    <a:lnTo>
                      <a:pt x="537" y="339"/>
                    </a:lnTo>
                    <a:lnTo>
                      <a:pt x="537" y="341"/>
                    </a:lnTo>
                    <a:lnTo>
                      <a:pt x="539" y="341"/>
                    </a:lnTo>
                    <a:lnTo>
                      <a:pt x="539" y="344"/>
                    </a:lnTo>
                    <a:lnTo>
                      <a:pt x="539" y="346"/>
                    </a:lnTo>
                    <a:lnTo>
                      <a:pt x="539" y="348"/>
                    </a:lnTo>
                    <a:lnTo>
                      <a:pt x="539" y="350"/>
                    </a:lnTo>
                    <a:lnTo>
                      <a:pt x="539" y="353"/>
                    </a:lnTo>
                    <a:lnTo>
                      <a:pt x="539" y="355"/>
                    </a:lnTo>
                    <a:lnTo>
                      <a:pt x="539" y="358"/>
                    </a:lnTo>
                    <a:lnTo>
                      <a:pt x="539" y="360"/>
                    </a:lnTo>
                    <a:lnTo>
                      <a:pt x="539" y="362"/>
                    </a:lnTo>
                    <a:lnTo>
                      <a:pt x="539" y="364"/>
                    </a:lnTo>
                    <a:lnTo>
                      <a:pt x="539" y="367"/>
                    </a:lnTo>
                    <a:lnTo>
                      <a:pt x="537" y="367"/>
                    </a:lnTo>
                    <a:lnTo>
                      <a:pt x="537" y="369"/>
                    </a:lnTo>
                    <a:lnTo>
                      <a:pt x="537" y="371"/>
                    </a:lnTo>
                    <a:lnTo>
                      <a:pt x="535" y="371"/>
                    </a:lnTo>
                    <a:lnTo>
                      <a:pt x="535" y="374"/>
                    </a:lnTo>
                    <a:lnTo>
                      <a:pt x="533" y="376"/>
                    </a:lnTo>
                    <a:lnTo>
                      <a:pt x="533" y="378"/>
                    </a:lnTo>
                    <a:lnTo>
                      <a:pt x="530" y="378"/>
                    </a:lnTo>
                    <a:lnTo>
                      <a:pt x="530" y="381"/>
                    </a:lnTo>
                    <a:lnTo>
                      <a:pt x="528" y="381"/>
                    </a:lnTo>
                    <a:lnTo>
                      <a:pt x="528" y="383"/>
                    </a:lnTo>
                    <a:lnTo>
                      <a:pt x="526" y="383"/>
                    </a:lnTo>
                    <a:lnTo>
                      <a:pt x="526" y="385"/>
                    </a:lnTo>
                    <a:lnTo>
                      <a:pt x="526" y="388"/>
                    </a:lnTo>
                    <a:lnTo>
                      <a:pt x="524" y="390"/>
                    </a:lnTo>
                    <a:lnTo>
                      <a:pt x="524" y="393"/>
                    </a:lnTo>
                    <a:lnTo>
                      <a:pt x="522" y="394"/>
                    </a:lnTo>
                    <a:lnTo>
                      <a:pt x="522" y="397"/>
                    </a:lnTo>
                    <a:lnTo>
                      <a:pt x="522" y="399"/>
                    </a:lnTo>
                    <a:lnTo>
                      <a:pt x="520" y="399"/>
                    </a:lnTo>
                    <a:lnTo>
                      <a:pt x="520" y="402"/>
                    </a:lnTo>
                    <a:lnTo>
                      <a:pt x="520" y="404"/>
                    </a:lnTo>
                    <a:lnTo>
                      <a:pt x="517" y="404"/>
                    </a:lnTo>
                    <a:lnTo>
                      <a:pt x="517" y="406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3" y="413"/>
                    </a:lnTo>
                    <a:lnTo>
                      <a:pt x="511" y="416"/>
                    </a:lnTo>
                    <a:lnTo>
                      <a:pt x="509" y="416"/>
                    </a:lnTo>
                    <a:lnTo>
                      <a:pt x="509" y="418"/>
                    </a:lnTo>
                    <a:lnTo>
                      <a:pt x="507" y="420"/>
                    </a:lnTo>
                    <a:lnTo>
                      <a:pt x="507" y="423"/>
                    </a:lnTo>
                    <a:lnTo>
                      <a:pt x="504" y="425"/>
                    </a:lnTo>
                    <a:lnTo>
                      <a:pt x="504" y="427"/>
                    </a:lnTo>
                    <a:lnTo>
                      <a:pt x="502" y="429"/>
                    </a:lnTo>
                    <a:lnTo>
                      <a:pt x="502" y="432"/>
                    </a:lnTo>
                    <a:lnTo>
                      <a:pt x="502" y="434"/>
                    </a:lnTo>
                    <a:lnTo>
                      <a:pt x="500" y="434"/>
                    </a:lnTo>
                    <a:lnTo>
                      <a:pt x="500" y="437"/>
                    </a:lnTo>
                    <a:lnTo>
                      <a:pt x="500" y="439"/>
                    </a:lnTo>
                    <a:lnTo>
                      <a:pt x="498" y="441"/>
                    </a:lnTo>
                    <a:lnTo>
                      <a:pt x="498" y="443"/>
                    </a:lnTo>
                    <a:lnTo>
                      <a:pt x="496" y="443"/>
                    </a:lnTo>
                    <a:lnTo>
                      <a:pt x="496" y="446"/>
                    </a:lnTo>
                    <a:lnTo>
                      <a:pt x="496" y="448"/>
                    </a:lnTo>
                    <a:lnTo>
                      <a:pt x="493" y="448"/>
                    </a:lnTo>
                    <a:lnTo>
                      <a:pt x="493" y="450"/>
                    </a:lnTo>
                    <a:lnTo>
                      <a:pt x="492" y="450"/>
                    </a:lnTo>
                    <a:lnTo>
                      <a:pt x="489" y="453"/>
                    </a:lnTo>
                    <a:lnTo>
                      <a:pt x="487" y="453"/>
                    </a:lnTo>
                    <a:lnTo>
                      <a:pt x="487" y="455"/>
                    </a:lnTo>
                    <a:lnTo>
                      <a:pt x="485" y="455"/>
                    </a:lnTo>
                    <a:lnTo>
                      <a:pt x="485" y="457"/>
                    </a:lnTo>
                    <a:lnTo>
                      <a:pt x="470" y="469"/>
                    </a:lnTo>
                    <a:lnTo>
                      <a:pt x="463" y="467"/>
                    </a:lnTo>
                    <a:lnTo>
                      <a:pt x="461" y="467"/>
                    </a:lnTo>
                    <a:lnTo>
                      <a:pt x="459" y="467"/>
                    </a:lnTo>
                    <a:lnTo>
                      <a:pt x="457" y="467"/>
                    </a:lnTo>
                    <a:lnTo>
                      <a:pt x="457" y="464"/>
                    </a:lnTo>
                    <a:lnTo>
                      <a:pt x="455" y="464"/>
                    </a:lnTo>
                    <a:lnTo>
                      <a:pt x="455" y="462"/>
                    </a:lnTo>
                    <a:lnTo>
                      <a:pt x="452" y="462"/>
                    </a:lnTo>
                    <a:lnTo>
                      <a:pt x="452" y="460"/>
                    </a:lnTo>
                    <a:lnTo>
                      <a:pt x="450" y="460"/>
                    </a:lnTo>
                    <a:lnTo>
                      <a:pt x="450" y="457"/>
                    </a:lnTo>
                    <a:lnTo>
                      <a:pt x="448" y="457"/>
                    </a:lnTo>
                    <a:lnTo>
                      <a:pt x="446" y="455"/>
                    </a:lnTo>
                    <a:lnTo>
                      <a:pt x="444" y="455"/>
                    </a:lnTo>
                    <a:lnTo>
                      <a:pt x="442" y="455"/>
                    </a:lnTo>
                    <a:lnTo>
                      <a:pt x="442" y="457"/>
                    </a:lnTo>
                    <a:lnTo>
                      <a:pt x="439" y="457"/>
                    </a:lnTo>
                    <a:lnTo>
                      <a:pt x="438" y="457"/>
                    </a:lnTo>
                    <a:lnTo>
                      <a:pt x="438" y="460"/>
                    </a:lnTo>
                    <a:lnTo>
                      <a:pt x="435" y="460"/>
                    </a:lnTo>
                    <a:lnTo>
                      <a:pt x="435" y="462"/>
                    </a:lnTo>
                    <a:lnTo>
                      <a:pt x="433" y="462"/>
                    </a:lnTo>
                    <a:lnTo>
                      <a:pt x="431" y="462"/>
                    </a:lnTo>
                    <a:lnTo>
                      <a:pt x="428" y="462"/>
                    </a:lnTo>
                    <a:lnTo>
                      <a:pt x="427" y="462"/>
                    </a:lnTo>
                    <a:lnTo>
                      <a:pt x="424" y="462"/>
                    </a:lnTo>
                    <a:lnTo>
                      <a:pt x="422" y="462"/>
                    </a:lnTo>
                    <a:lnTo>
                      <a:pt x="420" y="462"/>
                    </a:lnTo>
                    <a:lnTo>
                      <a:pt x="418" y="462"/>
                    </a:lnTo>
                    <a:lnTo>
                      <a:pt x="416" y="462"/>
                    </a:lnTo>
                    <a:lnTo>
                      <a:pt x="416" y="464"/>
                    </a:lnTo>
                    <a:lnTo>
                      <a:pt x="414" y="464"/>
                    </a:lnTo>
                    <a:lnTo>
                      <a:pt x="411" y="467"/>
                    </a:lnTo>
                    <a:lnTo>
                      <a:pt x="409" y="467"/>
                    </a:lnTo>
                    <a:lnTo>
                      <a:pt x="407" y="467"/>
                    </a:lnTo>
                    <a:lnTo>
                      <a:pt x="407" y="464"/>
                    </a:lnTo>
                    <a:lnTo>
                      <a:pt x="405" y="464"/>
                    </a:lnTo>
                    <a:lnTo>
                      <a:pt x="403" y="464"/>
                    </a:lnTo>
                    <a:lnTo>
                      <a:pt x="403" y="462"/>
                    </a:lnTo>
                    <a:lnTo>
                      <a:pt x="401" y="462"/>
                    </a:lnTo>
                    <a:lnTo>
                      <a:pt x="401" y="460"/>
                    </a:lnTo>
                    <a:lnTo>
                      <a:pt x="398" y="457"/>
                    </a:lnTo>
                    <a:lnTo>
                      <a:pt x="396" y="457"/>
                    </a:lnTo>
                    <a:lnTo>
                      <a:pt x="394" y="455"/>
                    </a:lnTo>
                    <a:lnTo>
                      <a:pt x="392" y="455"/>
                    </a:lnTo>
                    <a:lnTo>
                      <a:pt x="390" y="455"/>
                    </a:lnTo>
                    <a:lnTo>
                      <a:pt x="387" y="455"/>
                    </a:lnTo>
                    <a:lnTo>
                      <a:pt x="386" y="453"/>
                    </a:lnTo>
                    <a:lnTo>
                      <a:pt x="383" y="453"/>
                    </a:lnTo>
                    <a:lnTo>
                      <a:pt x="381" y="453"/>
                    </a:lnTo>
                    <a:lnTo>
                      <a:pt x="379" y="453"/>
                    </a:lnTo>
                    <a:lnTo>
                      <a:pt x="377" y="450"/>
                    </a:lnTo>
                    <a:lnTo>
                      <a:pt x="375" y="450"/>
                    </a:lnTo>
                    <a:lnTo>
                      <a:pt x="375" y="448"/>
                    </a:lnTo>
                    <a:lnTo>
                      <a:pt x="375" y="446"/>
                    </a:lnTo>
                    <a:lnTo>
                      <a:pt x="373" y="446"/>
                    </a:lnTo>
                    <a:lnTo>
                      <a:pt x="373" y="443"/>
                    </a:lnTo>
                    <a:lnTo>
                      <a:pt x="373" y="441"/>
                    </a:lnTo>
                    <a:lnTo>
                      <a:pt x="370" y="441"/>
                    </a:lnTo>
                    <a:lnTo>
                      <a:pt x="370" y="439"/>
                    </a:lnTo>
                    <a:lnTo>
                      <a:pt x="368" y="437"/>
                    </a:lnTo>
                    <a:lnTo>
                      <a:pt x="368" y="434"/>
                    </a:lnTo>
                    <a:lnTo>
                      <a:pt x="366" y="434"/>
                    </a:lnTo>
                    <a:lnTo>
                      <a:pt x="366" y="432"/>
                    </a:lnTo>
                    <a:lnTo>
                      <a:pt x="364" y="432"/>
                    </a:lnTo>
                    <a:lnTo>
                      <a:pt x="362" y="429"/>
                    </a:lnTo>
                    <a:lnTo>
                      <a:pt x="359" y="429"/>
                    </a:lnTo>
                    <a:lnTo>
                      <a:pt x="357" y="429"/>
                    </a:lnTo>
                    <a:lnTo>
                      <a:pt x="355" y="429"/>
                    </a:lnTo>
                    <a:lnTo>
                      <a:pt x="353" y="429"/>
                    </a:lnTo>
                    <a:lnTo>
                      <a:pt x="351" y="429"/>
                    </a:lnTo>
                    <a:lnTo>
                      <a:pt x="349" y="429"/>
                    </a:lnTo>
                    <a:lnTo>
                      <a:pt x="346" y="429"/>
                    </a:lnTo>
                    <a:lnTo>
                      <a:pt x="344" y="429"/>
                    </a:lnTo>
                    <a:lnTo>
                      <a:pt x="342" y="427"/>
                    </a:lnTo>
                    <a:lnTo>
                      <a:pt x="340" y="429"/>
                    </a:lnTo>
                    <a:lnTo>
                      <a:pt x="338" y="427"/>
                    </a:lnTo>
                    <a:lnTo>
                      <a:pt x="336" y="427"/>
                    </a:lnTo>
                    <a:lnTo>
                      <a:pt x="333" y="427"/>
                    </a:lnTo>
                    <a:lnTo>
                      <a:pt x="332" y="427"/>
                    </a:lnTo>
                    <a:lnTo>
                      <a:pt x="329" y="427"/>
                    </a:lnTo>
                    <a:lnTo>
                      <a:pt x="327" y="427"/>
                    </a:lnTo>
                    <a:lnTo>
                      <a:pt x="325" y="425"/>
                    </a:lnTo>
                    <a:lnTo>
                      <a:pt x="322" y="425"/>
                    </a:lnTo>
                    <a:lnTo>
                      <a:pt x="322" y="423"/>
                    </a:lnTo>
                    <a:lnTo>
                      <a:pt x="321" y="423"/>
                    </a:lnTo>
                    <a:lnTo>
                      <a:pt x="321" y="420"/>
                    </a:lnTo>
                    <a:lnTo>
                      <a:pt x="318" y="420"/>
                    </a:lnTo>
                    <a:lnTo>
                      <a:pt x="318" y="418"/>
                    </a:lnTo>
                    <a:lnTo>
                      <a:pt x="316" y="418"/>
                    </a:lnTo>
                    <a:lnTo>
                      <a:pt x="316" y="416"/>
                    </a:lnTo>
                    <a:lnTo>
                      <a:pt x="314" y="416"/>
                    </a:lnTo>
                    <a:lnTo>
                      <a:pt x="312" y="413"/>
                    </a:lnTo>
                    <a:lnTo>
                      <a:pt x="310" y="411"/>
                    </a:lnTo>
                    <a:lnTo>
                      <a:pt x="308" y="411"/>
                    </a:lnTo>
                    <a:lnTo>
                      <a:pt x="308" y="408"/>
                    </a:lnTo>
                    <a:lnTo>
                      <a:pt x="305" y="408"/>
                    </a:lnTo>
                    <a:lnTo>
                      <a:pt x="303" y="406"/>
                    </a:lnTo>
                    <a:lnTo>
                      <a:pt x="301" y="406"/>
                    </a:lnTo>
                    <a:lnTo>
                      <a:pt x="299" y="406"/>
                    </a:lnTo>
                    <a:lnTo>
                      <a:pt x="299" y="404"/>
                    </a:lnTo>
                    <a:lnTo>
                      <a:pt x="297" y="404"/>
                    </a:lnTo>
                    <a:lnTo>
                      <a:pt x="297" y="402"/>
                    </a:lnTo>
                    <a:lnTo>
                      <a:pt x="295" y="402"/>
                    </a:lnTo>
                    <a:lnTo>
                      <a:pt x="292" y="399"/>
                    </a:lnTo>
                    <a:lnTo>
                      <a:pt x="290" y="397"/>
                    </a:lnTo>
                    <a:lnTo>
                      <a:pt x="288" y="397"/>
                    </a:lnTo>
                    <a:lnTo>
                      <a:pt x="286" y="394"/>
                    </a:lnTo>
                    <a:lnTo>
                      <a:pt x="284" y="393"/>
                    </a:lnTo>
                    <a:lnTo>
                      <a:pt x="284" y="390"/>
                    </a:lnTo>
                    <a:lnTo>
                      <a:pt x="281" y="390"/>
                    </a:lnTo>
                    <a:lnTo>
                      <a:pt x="281" y="388"/>
                    </a:lnTo>
                    <a:lnTo>
                      <a:pt x="279" y="388"/>
                    </a:lnTo>
                    <a:lnTo>
                      <a:pt x="277" y="388"/>
                    </a:lnTo>
                    <a:lnTo>
                      <a:pt x="275" y="388"/>
                    </a:lnTo>
                    <a:lnTo>
                      <a:pt x="273" y="388"/>
                    </a:lnTo>
                    <a:lnTo>
                      <a:pt x="271" y="390"/>
                    </a:lnTo>
                    <a:lnTo>
                      <a:pt x="268" y="390"/>
                    </a:lnTo>
                    <a:lnTo>
                      <a:pt x="267" y="390"/>
                    </a:lnTo>
                    <a:lnTo>
                      <a:pt x="264" y="390"/>
                    </a:lnTo>
                    <a:lnTo>
                      <a:pt x="262" y="390"/>
                    </a:lnTo>
                    <a:lnTo>
                      <a:pt x="260" y="390"/>
                    </a:lnTo>
                    <a:lnTo>
                      <a:pt x="258" y="390"/>
                    </a:lnTo>
                    <a:lnTo>
                      <a:pt x="256" y="390"/>
                    </a:lnTo>
                    <a:lnTo>
                      <a:pt x="253" y="388"/>
                    </a:lnTo>
                    <a:lnTo>
                      <a:pt x="251" y="388"/>
                    </a:lnTo>
                    <a:lnTo>
                      <a:pt x="249" y="388"/>
                    </a:lnTo>
                    <a:lnTo>
                      <a:pt x="249" y="385"/>
                    </a:lnTo>
                    <a:lnTo>
                      <a:pt x="247" y="385"/>
                    </a:lnTo>
                    <a:lnTo>
                      <a:pt x="245" y="385"/>
                    </a:lnTo>
                    <a:lnTo>
                      <a:pt x="245" y="383"/>
                    </a:lnTo>
                    <a:lnTo>
                      <a:pt x="245" y="381"/>
                    </a:lnTo>
                    <a:lnTo>
                      <a:pt x="243" y="381"/>
                    </a:lnTo>
                    <a:lnTo>
                      <a:pt x="243" y="378"/>
                    </a:lnTo>
                    <a:lnTo>
                      <a:pt x="240" y="378"/>
                    </a:lnTo>
                    <a:lnTo>
                      <a:pt x="240" y="376"/>
                    </a:lnTo>
                    <a:lnTo>
                      <a:pt x="238" y="376"/>
                    </a:lnTo>
                    <a:lnTo>
                      <a:pt x="236" y="374"/>
                    </a:lnTo>
                    <a:lnTo>
                      <a:pt x="234" y="374"/>
                    </a:lnTo>
                    <a:lnTo>
                      <a:pt x="232" y="374"/>
                    </a:lnTo>
                    <a:lnTo>
                      <a:pt x="232" y="371"/>
                    </a:lnTo>
                    <a:lnTo>
                      <a:pt x="230" y="371"/>
                    </a:lnTo>
                    <a:lnTo>
                      <a:pt x="227" y="374"/>
                    </a:lnTo>
                    <a:lnTo>
                      <a:pt x="225" y="374"/>
                    </a:lnTo>
                    <a:lnTo>
                      <a:pt x="223" y="376"/>
                    </a:lnTo>
                    <a:lnTo>
                      <a:pt x="223" y="378"/>
                    </a:lnTo>
                    <a:lnTo>
                      <a:pt x="221" y="378"/>
                    </a:lnTo>
                    <a:lnTo>
                      <a:pt x="221" y="381"/>
                    </a:lnTo>
                    <a:lnTo>
                      <a:pt x="219" y="381"/>
                    </a:lnTo>
                    <a:lnTo>
                      <a:pt x="219" y="383"/>
                    </a:lnTo>
                    <a:lnTo>
                      <a:pt x="217" y="383"/>
                    </a:lnTo>
                    <a:lnTo>
                      <a:pt x="217" y="385"/>
                    </a:lnTo>
                    <a:lnTo>
                      <a:pt x="214" y="385"/>
                    </a:lnTo>
                    <a:lnTo>
                      <a:pt x="212" y="385"/>
                    </a:lnTo>
                    <a:lnTo>
                      <a:pt x="210" y="385"/>
                    </a:lnTo>
                    <a:lnTo>
                      <a:pt x="210" y="383"/>
                    </a:lnTo>
                    <a:lnTo>
                      <a:pt x="208" y="385"/>
                    </a:lnTo>
                    <a:lnTo>
                      <a:pt x="208" y="383"/>
                    </a:lnTo>
                    <a:lnTo>
                      <a:pt x="206" y="383"/>
                    </a:lnTo>
                    <a:lnTo>
                      <a:pt x="203" y="383"/>
                    </a:lnTo>
                    <a:lnTo>
                      <a:pt x="203" y="381"/>
                    </a:lnTo>
                    <a:lnTo>
                      <a:pt x="202" y="381"/>
                    </a:lnTo>
                    <a:lnTo>
                      <a:pt x="199" y="378"/>
                    </a:lnTo>
                    <a:lnTo>
                      <a:pt x="197" y="378"/>
                    </a:lnTo>
                    <a:lnTo>
                      <a:pt x="195" y="378"/>
                    </a:lnTo>
                    <a:lnTo>
                      <a:pt x="193" y="378"/>
                    </a:lnTo>
                    <a:lnTo>
                      <a:pt x="191" y="378"/>
                    </a:lnTo>
                    <a:lnTo>
                      <a:pt x="189" y="378"/>
                    </a:lnTo>
                    <a:lnTo>
                      <a:pt x="186" y="378"/>
                    </a:lnTo>
                    <a:lnTo>
                      <a:pt x="184" y="378"/>
                    </a:lnTo>
                    <a:lnTo>
                      <a:pt x="182" y="378"/>
                    </a:lnTo>
                    <a:lnTo>
                      <a:pt x="180" y="378"/>
                    </a:lnTo>
                    <a:lnTo>
                      <a:pt x="178" y="378"/>
                    </a:lnTo>
                    <a:lnTo>
                      <a:pt x="175" y="376"/>
                    </a:lnTo>
                    <a:lnTo>
                      <a:pt x="173" y="376"/>
                    </a:lnTo>
                    <a:lnTo>
                      <a:pt x="173" y="374"/>
                    </a:lnTo>
                    <a:lnTo>
                      <a:pt x="171" y="371"/>
                    </a:lnTo>
                    <a:lnTo>
                      <a:pt x="169" y="371"/>
                    </a:lnTo>
                    <a:lnTo>
                      <a:pt x="169" y="369"/>
                    </a:lnTo>
                    <a:lnTo>
                      <a:pt x="167" y="369"/>
                    </a:lnTo>
                    <a:lnTo>
                      <a:pt x="167" y="367"/>
                    </a:lnTo>
                    <a:lnTo>
                      <a:pt x="165" y="367"/>
                    </a:lnTo>
                    <a:lnTo>
                      <a:pt x="162" y="364"/>
                    </a:lnTo>
                    <a:lnTo>
                      <a:pt x="161" y="364"/>
                    </a:lnTo>
                    <a:lnTo>
                      <a:pt x="161" y="362"/>
                    </a:lnTo>
                    <a:lnTo>
                      <a:pt x="158" y="362"/>
                    </a:lnTo>
                    <a:lnTo>
                      <a:pt x="158" y="360"/>
                    </a:lnTo>
                    <a:lnTo>
                      <a:pt x="156" y="360"/>
                    </a:lnTo>
                    <a:lnTo>
                      <a:pt x="156" y="358"/>
                    </a:lnTo>
                    <a:lnTo>
                      <a:pt x="156" y="355"/>
                    </a:lnTo>
                    <a:lnTo>
                      <a:pt x="156" y="353"/>
                    </a:lnTo>
                    <a:lnTo>
                      <a:pt x="156" y="350"/>
                    </a:lnTo>
                    <a:lnTo>
                      <a:pt x="154" y="350"/>
                    </a:lnTo>
                    <a:lnTo>
                      <a:pt x="154" y="348"/>
                    </a:lnTo>
                    <a:lnTo>
                      <a:pt x="154" y="346"/>
                    </a:lnTo>
                    <a:lnTo>
                      <a:pt x="154" y="344"/>
                    </a:lnTo>
                    <a:lnTo>
                      <a:pt x="154" y="341"/>
                    </a:lnTo>
                    <a:lnTo>
                      <a:pt x="152" y="339"/>
                    </a:lnTo>
                    <a:lnTo>
                      <a:pt x="150" y="336"/>
                    </a:lnTo>
                    <a:lnTo>
                      <a:pt x="150" y="334"/>
                    </a:lnTo>
                    <a:lnTo>
                      <a:pt x="147" y="334"/>
                    </a:lnTo>
                    <a:lnTo>
                      <a:pt x="145" y="334"/>
                    </a:lnTo>
                    <a:lnTo>
                      <a:pt x="143" y="332"/>
                    </a:lnTo>
                    <a:lnTo>
                      <a:pt x="141" y="332"/>
                    </a:lnTo>
                    <a:lnTo>
                      <a:pt x="139" y="332"/>
                    </a:lnTo>
                    <a:lnTo>
                      <a:pt x="137" y="330"/>
                    </a:lnTo>
                    <a:lnTo>
                      <a:pt x="134" y="330"/>
                    </a:lnTo>
                    <a:lnTo>
                      <a:pt x="132" y="330"/>
                    </a:lnTo>
                    <a:lnTo>
                      <a:pt x="132" y="327"/>
                    </a:lnTo>
                    <a:lnTo>
                      <a:pt x="130" y="327"/>
                    </a:lnTo>
                    <a:lnTo>
                      <a:pt x="130" y="325"/>
                    </a:lnTo>
                    <a:lnTo>
                      <a:pt x="128" y="325"/>
                    </a:lnTo>
                    <a:lnTo>
                      <a:pt x="128" y="323"/>
                    </a:lnTo>
                    <a:lnTo>
                      <a:pt x="126" y="323"/>
                    </a:lnTo>
                    <a:lnTo>
                      <a:pt x="126" y="320"/>
                    </a:lnTo>
                    <a:lnTo>
                      <a:pt x="126" y="318"/>
                    </a:lnTo>
                    <a:lnTo>
                      <a:pt x="126" y="316"/>
                    </a:lnTo>
                    <a:lnTo>
                      <a:pt x="124" y="316"/>
                    </a:lnTo>
                    <a:lnTo>
                      <a:pt x="124" y="314"/>
                    </a:lnTo>
                    <a:lnTo>
                      <a:pt x="121" y="311"/>
                    </a:lnTo>
                    <a:lnTo>
                      <a:pt x="121" y="309"/>
                    </a:lnTo>
                    <a:lnTo>
                      <a:pt x="119" y="306"/>
                    </a:lnTo>
                    <a:lnTo>
                      <a:pt x="119" y="304"/>
                    </a:lnTo>
                    <a:lnTo>
                      <a:pt x="119" y="302"/>
                    </a:lnTo>
                    <a:lnTo>
                      <a:pt x="117" y="302"/>
                    </a:lnTo>
                    <a:lnTo>
                      <a:pt x="117" y="300"/>
                    </a:lnTo>
                    <a:lnTo>
                      <a:pt x="117" y="297"/>
                    </a:lnTo>
                    <a:lnTo>
                      <a:pt x="115" y="295"/>
                    </a:lnTo>
                    <a:lnTo>
                      <a:pt x="115" y="292"/>
                    </a:lnTo>
                    <a:lnTo>
                      <a:pt x="115" y="290"/>
                    </a:lnTo>
                    <a:lnTo>
                      <a:pt x="115" y="288"/>
                    </a:lnTo>
                    <a:lnTo>
                      <a:pt x="115" y="286"/>
                    </a:lnTo>
                    <a:lnTo>
                      <a:pt x="115" y="283"/>
                    </a:lnTo>
                    <a:lnTo>
                      <a:pt x="113" y="281"/>
                    </a:lnTo>
                    <a:lnTo>
                      <a:pt x="113" y="279"/>
                    </a:lnTo>
                    <a:lnTo>
                      <a:pt x="113" y="276"/>
                    </a:lnTo>
                    <a:lnTo>
                      <a:pt x="113" y="274"/>
                    </a:lnTo>
                    <a:lnTo>
                      <a:pt x="115" y="272"/>
                    </a:lnTo>
                    <a:lnTo>
                      <a:pt x="115" y="269"/>
                    </a:lnTo>
                    <a:lnTo>
                      <a:pt x="115" y="267"/>
                    </a:lnTo>
                    <a:lnTo>
                      <a:pt x="115" y="265"/>
                    </a:lnTo>
                    <a:lnTo>
                      <a:pt x="115" y="262"/>
                    </a:lnTo>
                    <a:lnTo>
                      <a:pt x="115" y="260"/>
                    </a:lnTo>
                    <a:lnTo>
                      <a:pt x="115" y="257"/>
                    </a:lnTo>
                    <a:lnTo>
                      <a:pt x="115" y="256"/>
                    </a:lnTo>
                    <a:lnTo>
                      <a:pt x="115" y="253"/>
                    </a:lnTo>
                    <a:lnTo>
                      <a:pt x="113" y="253"/>
                    </a:lnTo>
                    <a:lnTo>
                      <a:pt x="113" y="251"/>
                    </a:lnTo>
                    <a:lnTo>
                      <a:pt x="113" y="248"/>
                    </a:lnTo>
                    <a:lnTo>
                      <a:pt x="111" y="246"/>
                    </a:lnTo>
                    <a:lnTo>
                      <a:pt x="111" y="244"/>
                    </a:lnTo>
                    <a:lnTo>
                      <a:pt x="108" y="242"/>
                    </a:lnTo>
                    <a:lnTo>
                      <a:pt x="108" y="239"/>
                    </a:lnTo>
                    <a:lnTo>
                      <a:pt x="108" y="237"/>
                    </a:lnTo>
                    <a:lnTo>
                      <a:pt x="106" y="237"/>
                    </a:lnTo>
                    <a:lnTo>
                      <a:pt x="106" y="234"/>
                    </a:lnTo>
                    <a:lnTo>
                      <a:pt x="104" y="232"/>
                    </a:lnTo>
                    <a:lnTo>
                      <a:pt x="104" y="230"/>
                    </a:lnTo>
                    <a:lnTo>
                      <a:pt x="104" y="227"/>
                    </a:lnTo>
                    <a:lnTo>
                      <a:pt x="104" y="225"/>
                    </a:lnTo>
                    <a:lnTo>
                      <a:pt x="104" y="223"/>
                    </a:lnTo>
                    <a:lnTo>
                      <a:pt x="104" y="221"/>
                    </a:lnTo>
                    <a:lnTo>
                      <a:pt x="104" y="218"/>
                    </a:lnTo>
                    <a:lnTo>
                      <a:pt x="104" y="216"/>
                    </a:lnTo>
                    <a:lnTo>
                      <a:pt x="104" y="213"/>
                    </a:lnTo>
                    <a:lnTo>
                      <a:pt x="104" y="211"/>
                    </a:lnTo>
                    <a:lnTo>
                      <a:pt x="104" y="209"/>
                    </a:lnTo>
                    <a:lnTo>
                      <a:pt x="106" y="207"/>
                    </a:lnTo>
                    <a:lnTo>
                      <a:pt x="106" y="204"/>
                    </a:lnTo>
                    <a:lnTo>
                      <a:pt x="106" y="202"/>
                    </a:lnTo>
                    <a:lnTo>
                      <a:pt x="108" y="200"/>
                    </a:lnTo>
                    <a:lnTo>
                      <a:pt x="108" y="197"/>
                    </a:lnTo>
                    <a:lnTo>
                      <a:pt x="108" y="195"/>
                    </a:lnTo>
                    <a:lnTo>
                      <a:pt x="111" y="193"/>
                    </a:lnTo>
                    <a:lnTo>
                      <a:pt x="111" y="190"/>
                    </a:lnTo>
                    <a:lnTo>
                      <a:pt x="111" y="188"/>
                    </a:lnTo>
                    <a:lnTo>
                      <a:pt x="111" y="186"/>
                    </a:lnTo>
                    <a:lnTo>
                      <a:pt x="111" y="183"/>
                    </a:lnTo>
                    <a:lnTo>
                      <a:pt x="113" y="181"/>
                    </a:lnTo>
                    <a:lnTo>
                      <a:pt x="113" y="179"/>
                    </a:lnTo>
                    <a:lnTo>
                      <a:pt x="113" y="177"/>
                    </a:lnTo>
                    <a:lnTo>
                      <a:pt x="113" y="174"/>
                    </a:lnTo>
                    <a:lnTo>
                      <a:pt x="113" y="172"/>
                    </a:lnTo>
                    <a:lnTo>
                      <a:pt x="113" y="169"/>
                    </a:lnTo>
                    <a:lnTo>
                      <a:pt x="115" y="167"/>
                    </a:lnTo>
                    <a:lnTo>
                      <a:pt x="115" y="165"/>
                    </a:lnTo>
                    <a:lnTo>
                      <a:pt x="115" y="163"/>
                    </a:lnTo>
                    <a:lnTo>
                      <a:pt x="115" y="160"/>
                    </a:lnTo>
                    <a:lnTo>
                      <a:pt x="115" y="158"/>
                    </a:lnTo>
                    <a:lnTo>
                      <a:pt x="115" y="155"/>
                    </a:lnTo>
                    <a:lnTo>
                      <a:pt x="113" y="155"/>
                    </a:lnTo>
                    <a:lnTo>
                      <a:pt x="113" y="153"/>
                    </a:lnTo>
                    <a:lnTo>
                      <a:pt x="113" y="151"/>
                    </a:lnTo>
                    <a:lnTo>
                      <a:pt x="113" y="149"/>
                    </a:lnTo>
                    <a:lnTo>
                      <a:pt x="111" y="149"/>
                    </a:lnTo>
                    <a:lnTo>
                      <a:pt x="111" y="146"/>
                    </a:lnTo>
                    <a:lnTo>
                      <a:pt x="108" y="144"/>
                    </a:lnTo>
                    <a:lnTo>
                      <a:pt x="106" y="146"/>
                    </a:lnTo>
                    <a:lnTo>
                      <a:pt x="104" y="146"/>
                    </a:lnTo>
                    <a:lnTo>
                      <a:pt x="104" y="149"/>
                    </a:lnTo>
                    <a:lnTo>
                      <a:pt x="102" y="149"/>
                    </a:lnTo>
                    <a:lnTo>
                      <a:pt x="102" y="151"/>
                    </a:lnTo>
                    <a:lnTo>
                      <a:pt x="100" y="151"/>
                    </a:lnTo>
                    <a:lnTo>
                      <a:pt x="97" y="153"/>
                    </a:lnTo>
                    <a:lnTo>
                      <a:pt x="96" y="153"/>
                    </a:lnTo>
                    <a:lnTo>
                      <a:pt x="93" y="153"/>
                    </a:lnTo>
                    <a:lnTo>
                      <a:pt x="91" y="153"/>
                    </a:lnTo>
                    <a:lnTo>
                      <a:pt x="89" y="153"/>
                    </a:lnTo>
                    <a:lnTo>
                      <a:pt x="87" y="153"/>
                    </a:lnTo>
                    <a:lnTo>
                      <a:pt x="85" y="153"/>
                    </a:lnTo>
                    <a:lnTo>
                      <a:pt x="83" y="151"/>
                    </a:lnTo>
                    <a:lnTo>
                      <a:pt x="80" y="151"/>
                    </a:lnTo>
                    <a:lnTo>
                      <a:pt x="78" y="151"/>
                    </a:lnTo>
                    <a:lnTo>
                      <a:pt x="76" y="151"/>
                    </a:lnTo>
                    <a:lnTo>
                      <a:pt x="74" y="151"/>
                    </a:lnTo>
                    <a:lnTo>
                      <a:pt x="72" y="151"/>
                    </a:lnTo>
                    <a:lnTo>
                      <a:pt x="69" y="151"/>
                    </a:lnTo>
                    <a:lnTo>
                      <a:pt x="67" y="151"/>
                    </a:lnTo>
                    <a:lnTo>
                      <a:pt x="65" y="151"/>
                    </a:lnTo>
                    <a:lnTo>
                      <a:pt x="63" y="151"/>
                    </a:lnTo>
                    <a:lnTo>
                      <a:pt x="61" y="151"/>
                    </a:lnTo>
                    <a:lnTo>
                      <a:pt x="59" y="151"/>
                    </a:lnTo>
                    <a:lnTo>
                      <a:pt x="56" y="151"/>
                    </a:lnTo>
                    <a:lnTo>
                      <a:pt x="54" y="151"/>
                    </a:lnTo>
                    <a:lnTo>
                      <a:pt x="52" y="151"/>
                    </a:lnTo>
                    <a:lnTo>
                      <a:pt x="50" y="151"/>
                    </a:lnTo>
                    <a:lnTo>
                      <a:pt x="48" y="153"/>
                    </a:lnTo>
                    <a:lnTo>
                      <a:pt x="46" y="153"/>
                    </a:lnTo>
                    <a:lnTo>
                      <a:pt x="43" y="153"/>
                    </a:lnTo>
                    <a:lnTo>
                      <a:pt x="41" y="153"/>
                    </a:lnTo>
                    <a:lnTo>
                      <a:pt x="39" y="155"/>
                    </a:lnTo>
                    <a:lnTo>
                      <a:pt x="37" y="155"/>
                    </a:lnTo>
                    <a:lnTo>
                      <a:pt x="35" y="158"/>
                    </a:lnTo>
                    <a:lnTo>
                      <a:pt x="32" y="158"/>
                    </a:lnTo>
                    <a:lnTo>
                      <a:pt x="32" y="160"/>
                    </a:lnTo>
                    <a:lnTo>
                      <a:pt x="31" y="163"/>
                    </a:lnTo>
                    <a:lnTo>
                      <a:pt x="31" y="165"/>
                    </a:lnTo>
                    <a:lnTo>
                      <a:pt x="28" y="165"/>
                    </a:lnTo>
                    <a:lnTo>
                      <a:pt x="28" y="167"/>
                    </a:lnTo>
                    <a:lnTo>
                      <a:pt x="24" y="172"/>
                    </a:lnTo>
                    <a:lnTo>
                      <a:pt x="0" y="160"/>
                    </a:lnTo>
                    <a:lnTo>
                      <a:pt x="5" y="160"/>
                    </a:lnTo>
                    <a:lnTo>
                      <a:pt x="7" y="160"/>
                    </a:lnTo>
                    <a:lnTo>
                      <a:pt x="9" y="160"/>
                    </a:lnTo>
                    <a:lnTo>
                      <a:pt x="11" y="158"/>
                    </a:lnTo>
                    <a:lnTo>
                      <a:pt x="13" y="155"/>
                    </a:lnTo>
                    <a:lnTo>
                      <a:pt x="15" y="153"/>
                    </a:lnTo>
                    <a:lnTo>
                      <a:pt x="18" y="153"/>
                    </a:lnTo>
                    <a:lnTo>
                      <a:pt x="20" y="151"/>
                    </a:lnTo>
                    <a:lnTo>
                      <a:pt x="20" y="149"/>
                    </a:lnTo>
                    <a:lnTo>
                      <a:pt x="22" y="149"/>
                    </a:lnTo>
                    <a:lnTo>
                      <a:pt x="22" y="146"/>
                    </a:lnTo>
                    <a:lnTo>
                      <a:pt x="24" y="144"/>
                    </a:lnTo>
                    <a:lnTo>
                      <a:pt x="26" y="142"/>
                    </a:lnTo>
                    <a:lnTo>
                      <a:pt x="26" y="139"/>
                    </a:lnTo>
                    <a:lnTo>
                      <a:pt x="28" y="139"/>
                    </a:lnTo>
                    <a:lnTo>
                      <a:pt x="28" y="137"/>
                    </a:lnTo>
                    <a:lnTo>
                      <a:pt x="31" y="137"/>
                    </a:lnTo>
                    <a:lnTo>
                      <a:pt x="31" y="135"/>
                    </a:lnTo>
                    <a:lnTo>
                      <a:pt x="32" y="135"/>
                    </a:lnTo>
                    <a:lnTo>
                      <a:pt x="32" y="132"/>
                    </a:lnTo>
                    <a:lnTo>
                      <a:pt x="35" y="132"/>
                    </a:lnTo>
                    <a:lnTo>
                      <a:pt x="35" y="130"/>
                    </a:lnTo>
                    <a:lnTo>
                      <a:pt x="37" y="130"/>
                    </a:lnTo>
                    <a:lnTo>
                      <a:pt x="39" y="128"/>
                    </a:lnTo>
                    <a:lnTo>
                      <a:pt x="41" y="128"/>
                    </a:lnTo>
                    <a:lnTo>
                      <a:pt x="43" y="128"/>
                    </a:lnTo>
                    <a:lnTo>
                      <a:pt x="46" y="125"/>
                    </a:lnTo>
                    <a:lnTo>
                      <a:pt x="56" y="125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8"/>
                    </a:lnTo>
                    <a:lnTo>
                      <a:pt x="63" y="128"/>
                    </a:lnTo>
                    <a:lnTo>
                      <a:pt x="65" y="130"/>
                    </a:lnTo>
                    <a:lnTo>
                      <a:pt x="67" y="130"/>
                    </a:lnTo>
                    <a:lnTo>
                      <a:pt x="69" y="132"/>
                    </a:lnTo>
                    <a:lnTo>
                      <a:pt x="72" y="132"/>
                    </a:lnTo>
                    <a:lnTo>
                      <a:pt x="74" y="135"/>
                    </a:lnTo>
                    <a:lnTo>
                      <a:pt x="76" y="135"/>
                    </a:lnTo>
                    <a:lnTo>
                      <a:pt x="78" y="135"/>
                    </a:lnTo>
                    <a:lnTo>
                      <a:pt x="80" y="135"/>
                    </a:lnTo>
                    <a:lnTo>
                      <a:pt x="83" y="135"/>
                    </a:lnTo>
                    <a:lnTo>
                      <a:pt x="85" y="137"/>
                    </a:lnTo>
                    <a:lnTo>
                      <a:pt x="87" y="137"/>
                    </a:lnTo>
                    <a:lnTo>
                      <a:pt x="89" y="137"/>
                    </a:lnTo>
                    <a:lnTo>
                      <a:pt x="91" y="139"/>
                    </a:lnTo>
                    <a:lnTo>
                      <a:pt x="93" y="139"/>
                    </a:lnTo>
                    <a:lnTo>
                      <a:pt x="96" y="139"/>
                    </a:lnTo>
                    <a:lnTo>
                      <a:pt x="97" y="139"/>
                    </a:lnTo>
                    <a:lnTo>
                      <a:pt x="100" y="139"/>
                    </a:lnTo>
                    <a:lnTo>
                      <a:pt x="102" y="139"/>
                    </a:lnTo>
                    <a:lnTo>
                      <a:pt x="104" y="139"/>
                    </a:lnTo>
                    <a:lnTo>
                      <a:pt x="104" y="137"/>
                    </a:lnTo>
                    <a:lnTo>
                      <a:pt x="106" y="137"/>
                    </a:lnTo>
                    <a:lnTo>
                      <a:pt x="108" y="137"/>
                    </a:lnTo>
                    <a:lnTo>
                      <a:pt x="111" y="137"/>
                    </a:lnTo>
                    <a:lnTo>
                      <a:pt x="113" y="135"/>
                    </a:lnTo>
                    <a:lnTo>
                      <a:pt x="115" y="132"/>
                    </a:lnTo>
                    <a:lnTo>
                      <a:pt x="117" y="132"/>
                    </a:lnTo>
                    <a:lnTo>
                      <a:pt x="117" y="130"/>
                    </a:lnTo>
                    <a:lnTo>
                      <a:pt x="119" y="130"/>
                    </a:lnTo>
                    <a:lnTo>
                      <a:pt x="121" y="130"/>
                    </a:lnTo>
                    <a:lnTo>
                      <a:pt x="124" y="128"/>
                    </a:lnTo>
                    <a:lnTo>
                      <a:pt x="126" y="128"/>
                    </a:lnTo>
                    <a:lnTo>
                      <a:pt x="128" y="125"/>
                    </a:lnTo>
                    <a:lnTo>
                      <a:pt x="130" y="123"/>
                    </a:lnTo>
                    <a:lnTo>
                      <a:pt x="130" y="121"/>
                    </a:lnTo>
                    <a:lnTo>
                      <a:pt x="132" y="119"/>
                    </a:lnTo>
                    <a:lnTo>
                      <a:pt x="132" y="116"/>
                    </a:lnTo>
                    <a:lnTo>
                      <a:pt x="132" y="114"/>
                    </a:lnTo>
                    <a:lnTo>
                      <a:pt x="134" y="114"/>
                    </a:lnTo>
                    <a:lnTo>
                      <a:pt x="134" y="111"/>
                    </a:lnTo>
                    <a:lnTo>
                      <a:pt x="134" y="109"/>
                    </a:lnTo>
                    <a:lnTo>
                      <a:pt x="137" y="109"/>
                    </a:lnTo>
                    <a:lnTo>
                      <a:pt x="137" y="107"/>
                    </a:lnTo>
                    <a:lnTo>
                      <a:pt x="139" y="107"/>
                    </a:lnTo>
                    <a:lnTo>
                      <a:pt x="139" y="105"/>
                    </a:lnTo>
                    <a:lnTo>
                      <a:pt x="141" y="105"/>
                    </a:lnTo>
                    <a:lnTo>
                      <a:pt x="141" y="102"/>
                    </a:lnTo>
                    <a:lnTo>
                      <a:pt x="143" y="102"/>
                    </a:lnTo>
                    <a:lnTo>
                      <a:pt x="145" y="102"/>
                    </a:lnTo>
                    <a:lnTo>
                      <a:pt x="147" y="100"/>
                    </a:lnTo>
                    <a:lnTo>
                      <a:pt x="150" y="100"/>
                    </a:lnTo>
                    <a:lnTo>
                      <a:pt x="152" y="100"/>
                    </a:lnTo>
                    <a:lnTo>
                      <a:pt x="154" y="98"/>
                    </a:lnTo>
                    <a:lnTo>
                      <a:pt x="156" y="98"/>
                    </a:lnTo>
                    <a:lnTo>
                      <a:pt x="158" y="98"/>
                    </a:lnTo>
                    <a:lnTo>
                      <a:pt x="158" y="95"/>
                    </a:lnTo>
                    <a:lnTo>
                      <a:pt x="161" y="95"/>
                    </a:lnTo>
                    <a:lnTo>
                      <a:pt x="162" y="93"/>
                    </a:lnTo>
                    <a:lnTo>
                      <a:pt x="165" y="93"/>
                    </a:lnTo>
                    <a:lnTo>
                      <a:pt x="167" y="93"/>
                    </a:lnTo>
                    <a:lnTo>
                      <a:pt x="169" y="93"/>
                    </a:lnTo>
                    <a:lnTo>
                      <a:pt x="171" y="91"/>
                    </a:lnTo>
                    <a:lnTo>
                      <a:pt x="173" y="91"/>
                    </a:lnTo>
                    <a:lnTo>
                      <a:pt x="175" y="91"/>
                    </a:lnTo>
                    <a:lnTo>
                      <a:pt x="175" y="88"/>
                    </a:lnTo>
                    <a:lnTo>
                      <a:pt x="178" y="88"/>
                    </a:lnTo>
                    <a:lnTo>
                      <a:pt x="180" y="88"/>
                    </a:lnTo>
                    <a:lnTo>
                      <a:pt x="182" y="86"/>
                    </a:lnTo>
                    <a:lnTo>
                      <a:pt x="184" y="86"/>
                    </a:lnTo>
                    <a:lnTo>
                      <a:pt x="186" y="86"/>
                    </a:lnTo>
                    <a:lnTo>
                      <a:pt x="189" y="84"/>
                    </a:lnTo>
                    <a:lnTo>
                      <a:pt x="191" y="84"/>
                    </a:lnTo>
                    <a:lnTo>
                      <a:pt x="193" y="84"/>
                    </a:lnTo>
                    <a:lnTo>
                      <a:pt x="195" y="84"/>
                    </a:lnTo>
                    <a:lnTo>
                      <a:pt x="195" y="81"/>
                    </a:lnTo>
                    <a:lnTo>
                      <a:pt x="197" y="81"/>
                    </a:lnTo>
                    <a:lnTo>
                      <a:pt x="199" y="81"/>
                    </a:lnTo>
                    <a:lnTo>
                      <a:pt x="202" y="79"/>
                    </a:lnTo>
                    <a:lnTo>
                      <a:pt x="203" y="76"/>
                    </a:lnTo>
                    <a:lnTo>
                      <a:pt x="206" y="75"/>
                    </a:lnTo>
                    <a:lnTo>
                      <a:pt x="206" y="72"/>
                    </a:lnTo>
                    <a:lnTo>
                      <a:pt x="208" y="70"/>
                    </a:lnTo>
                    <a:lnTo>
                      <a:pt x="208" y="67"/>
                    </a:lnTo>
                    <a:lnTo>
                      <a:pt x="208" y="65"/>
                    </a:lnTo>
                    <a:lnTo>
                      <a:pt x="208" y="63"/>
                    </a:lnTo>
                    <a:lnTo>
                      <a:pt x="210" y="63"/>
                    </a:lnTo>
                    <a:lnTo>
                      <a:pt x="210" y="61"/>
                    </a:lnTo>
                    <a:lnTo>
                      <a:pt x="210" y="58"/>
                    </a:lnTo>
                    <a:lnTo>
                      <a:pt x="210" y="56"/>
                    </a:lnTo>
                    <a:lnTo>
                      <a:pt x="210" y="53"/>
                    </a:lnTo>
                    <a:lnTo>
                      <a:pt x="212" y="53"/>
                    </a:lnTo>
                    <a:lnTo>
                      <a:pt x="212" y="51"/>
                    </a:lnTo>
                    <a:lnTo>
                      <a:pt x="212" y="49"/>
                    </a:lnTo>
                    <a:lnTo>
                      <a:pt x="214" y="49"/>
                    </a:lnTo>
                    <a:lnTo>
                      <a:pt x="214" y="46"/>
                    </a:lnTo>
                    <a:lnTo>
                      <a:pt x="217" y="44"/>
                    </a:lnTo>
                    <a:lnTo>
                      <a:pt x="219" y="42"/>
                    </a:lnTo>
                    <a:lnTo>
                      <a:pt x="221" y="42"/>
                    </a:lnTo>
                    <a:lnTo>
                      <a:pt x="223" y="40"/>
                    </a:lnTo>
                    <a:lnTo>
                      <a:pt x="225" y="40"/>
                    </a:lnTo>
                    <a:lnTo>
                      <a:pt x="227" y="40"/>
                    </a:lnTo>
                    <a:lnTo>
                      <a:pt x="230" y="40"/>
                    </a:lnTo>
                    <a:lnTo>
                      <a:pt x="232" y="40"/>
                    </a:lnTo>
                    <a:lnTo>
                      <a:pt x="232" y="37"/>
                    </a:lnTo>
                    <a:lnTo>
                      <a:pt x="234" y="37"/>
                    </a:lnTo>
                    <a:lnTo>
                      <a:pt x="236" y="35"/>
                    </a:lnTo>
                    <a:lnTo>
                      <a:pt x="238" y="32"/>
                    </a:lnTo>
                    <a:lnTo>
                      <a:pt x="240" y="30"/>
                    </a:lnTo>
                    <a:lnTo>
                      <a:pt x="243" y="28"/>
                    </a:lnTo>
                    <a:lnTo>
                      <a:pt x="245" y="26"/>
                    </a:lnTo>
                    <a:lnTo>
                      <a:pt x="245" y="23"/>
                    </a:lnTo>
                    <a:lnTo>
                      <a:pt x="247" y="23"/>
                    </a:lnTo>
                    <a:lnTo>
                      <a:pt x="249" y="21"/>
                    </a:lnTo>
                    <a:lnTo>
                      <a:pt x="251" y="18"/>
                    </a:lnTo>
                    <a:lnTo>
                      <a:pt x="251" y="16"/>
                    </a:lnTo>
                    <a:lnTo>
                      <a:pt x="253" y="16"/>
                    </a:lnTo>
                    <a:lnTo>
                      <a:pt x="256" y="14"/>
                    </a:lnTo>
                    <a:lnTo>
                      <a:pt x="258" y="12"/>
                    </a:lnTo>
                    <a:lnTo>
                      <a:pt x="260" y="12"/>
                    </a:lnTo>
                    <a:lnTo>
                      <a:pt x="260" y="9"/>
                    </a:lnTo>
                    <a:lnTo>
                      <a:pt x="262" y="9"/>
                    </a:lnTo>
                    <a:lnTo>
                      <a:pt x="262" y="7"/>
                    </a:lnTo>
                    <a:lnTo>
                      <a:pt x="264" y="7"/>
                    </a:lnTo>
                    <a:lnTo>
                      <a:pt x="267" y="7"/>
                    </a:lnTo>
                    <a:lnTo>
                      <a:pt x="268" y="5"/>
                    </a:lnTo>
                    <a:lnTo>
                      <a:pt x="271" y="5"/>
                    </a:lnTo>
                    <a:lnTo>
                      <a:pt x="273" y="5"/>
                    </a:lnTo>
                    <a:lnTo>
                      <a:pt x="273" y="2"/>
                    </a:lnTo>
                    <a:lnTo>
                      <a:pt x="275" y="2"/>
                    </a:lnTo>
                    <a:lnTo>
                      <a:pt x="277" y="2"/>
                    </a:lnTo>
                    <a:lnTo>
                      <a:pt x="279" y="0"/>
                    </a:lnTo>
                    <a:lnTo>
                      <a:pt x="281" y="0"/>
                    </a:lnTo>
                    <a:lnTo>
                      <a:pt x="284" y="0"/>
                    </a:lnTo>
                    <a:lnTo>
                      <a:pt x="286" y="0"/>
                    </a:lnTo>
                    <a:lnTo>
                      <a:pt x="288" y="0"/>
                    </a:lnTo>
                    <a:lnTo>
                      <a:pt x="290" y="0"/>
                    </a:lnTo>
                    <a:lnTo>
                      <a:pt x="292" y="2"/>
                    </a:lnTo>
                    <a:lnTo>
                      <a:pt x="295" y="2"/>
                    </a:lnTo>
                    <a:lnTo>
                      <a:pt x="297" y="2"/>
                    </a:lnTo>
                    <a:lnTo>
                      <a:pt x="299" y="5"/>
                    </a:lnTo>
                    <a:lnTo>
                      <a:pt x="301" y="5"/>
                    </a:lnTo>
                    <a:lnTo>
                      <a:pt x="303" y="5"/>
                    </a:lnTo>
                    <a:lnTo>
                      <a:pt x="305" y="5"/>
                    </a:lnTo>
                    <a:lnTo>
                      <a:pt x="305" y="7"/>
                    </a:lnTo>
                    <a:lnTo>
                      <a:pt x="308" y="7"/>
                    </a:lnTo>
                    <a:lnTo>
                      <a:pt x="308" y="9"/>
                    </a:lnTo>
                    <a:lnTo>
                      <a:pt x="310" y="9"/>
                    </a:lnTo>
                    <a:lnTo>
                      <a:pt x="310" y="12"/>
                    </a:lnTo>
                    <a:lnTo>
                      <a:pt x="312" y="12"/>
                    </a:lnTo>
                    <a:lnTo>
                      <a:pt x="312" y="14"/>
                    </a:lnTo>
                    <a:lnTo>
                      <a:pt x="314" y="16"/>
                    </a:lnTo>
                    <a:lnTo>
                      <a:pt x="314" y="18"/>
                    </a:lnTo>
                    <a:lnTo>
                      <a:pt x="316" y="18"/>
                    </a:lnTo>
                    <a:lnTo>
                      <a:pt x="316" y="21"/>
                    </a:lnTo>
                    <a:lnTo>
                      <a:pt x="318" y="23"/>
                    </a:lnTo>
                    <a:lnTo>
                      <a:pt x="321" y="23"/>
                    </a:lnTo>
                    <a:lnTo>
                      <a:pt x="321" y="26"/>
                    </a:lnTo>
                    <a:lnTo>
                      <a:pt x="322" y="28"/>
                    </a:lnTo>
                    <a:lnTo>
                      <a:pt x="325" y="30"/>
                    </a:lnTo>
                    <a:lnTo>
                      <a:pt x="325" y="32"/>
                    </a:lnTo>
                    <a:lnTo>
                      <a:pt x="327" y="32"/>
                    </a:lnTo>
                    <a:lnTo>
                      <a:pt x="327" y="35"/>
                    </a:lnTo>
                    <a:lnTo>
                      <a:pt x="327" y="37"/>
                    </a:lnTo>
                    <a:lnTo>
                      <a:pt x="329" y="37"/>
                    </a:lnTo>
                    <a:lnTo>
                      <a:pt x="329" y="40"/>
                    </a:lnTo>
                    <a:lnTo>
                      <a:pt x="332" y="40"/>
                    </a:lnTo>
                    <a:lnTo>
                      <a:pt x="332" y="42"/>
                    </a:lnTo>
                    <a:lnTo>
                      <a:pt x="333" y="42"/>
                    </a:lnTo>
                    <a:lnTo>
                      <a:pt x="336" y="44"/>
                    </a:lnTo>
                    <a:lnTo>
                      <a:pt x="338" y="44"/>
                    </a:lnTo>
                    <a:lnTo>
                      <a:pt x="340" y="46"/>
                    </a:lnTo>
                    <a:lnTo>
                      <a:pt x="342" y="46"/>
                    </a:lnTo>
                    <a:lnTo>
                      <a:pt x="344" y="49"/>
                    </a:lnTo>
                    <a:lnTo>
                      <a:pt x="346" y="49"/>
                    </a:lnTo>
                    <a:lnTo>
                      <a:pt x="349" y="51"/>
                    </a:lnTo>
                    <a:lnTo>
                      <a:pt x="351" y="53"/>
                    </a:lnTo>
                    <a:lnTo>
                      <a:pt x="353" y="53"/>
                    </a:lnTo>
                    <a:lnTo>
                      <a:pt x="355" y="53"/>
                    </a:lnTo>
                    <a:lnTo>
                      <a:pt x="355" y="56"/>
                    </a:lnTo>
                    <a:lnTo>
                      <a:pt x="357" y="56"/>
                    </a:lnTo>
                    <a:lnTo>
                      <a:pt x="359" y="56"/>
                    </a:lnTo>
                    <a:lnTo>
                      <a:pt x="359" y="58"/>
                    </a:lnTo>
                    <a:lnTo>
                      <a:pt x="362" y="58"/>
                    </a:lnTo>
                    <a:lnTo>
                      <a:pt x="364" y="61"/>
                    </a:lnTo>
                    <a:lnTo>
                      <a:pt x="366" y="61"/>
                    </a:lnTo>
                    <a:lnTo>
                      <a:pt x="368" y="61"/>
                    </a:lnTo>
                    <a:lnTo>
                      <a:pt x="370" y="63"/>
                    </a:lnTo>
                    <a:lnTo>
                      <a:pt x="373" y="63"/>
                    </a:lnTo>
                    <a:lnTo>
                      <a:pt x="375" y="63"/>
                    </a:lnTo>
                    <a:lnTo>
                      <a:pt x="377" y="65"/>
                    </a:lnTo>
                    <a:lnTo>
                      <a:pt x="379" y="65"/>
                    </a:lnTo>
                    <a:lnTo>
                      <a:pt x="381" y="65"/>
                    </a:lnTo>
                    <a:lnTo>
                      <a:pt x="381" y="67"/>
                    </a:lnTo>
                    <a:lnTo>
                      <a:pt x="383" y="67"/>
                    </a:lnTo>
                    <a:lnTo>
                      <a:pt x="386" y="67"/>
                    </a:lnTo>
                    <a:lnTo>
                      <a:pt x="387" y="70"/>
                    </a:lnTo>
                    <a:lnTo>
                      <a:pt x="390" y="70"/>
                    </a:lnTo>
                    <a:lnTo>
                      <a:pt x="392" y="70"/>
                    </a:lnTo>
                    <a:lnTo>
                      <a:pt x="394" y="70"/>
                    </a:lnTo>
                    <a:lnTo>
                      <a:pt x="396" y="70"/>
                    </a:lnTo>
                    <a:lnTo>
                      <a:pt x="398" y="70"/>
                    </a:lnTo>
                    <a:lnTo>
                      <a:pt x="401" y="70"/>
                    </a:lnTo>
                    <a:lnTo>
                      <a:pt x="403" y="70"/>
                    </a:lnTo>
                    <a:lnTo>
                      <a:pt x="405" y="70"/>
                    </a:lnTo>
                    <a:lnTo>
                      <a:pt x="407" y="70"/>
                    </a:lnTo>
                    <a:lnTo>
                      <a:pt x="409" y="67"/>
                    </a:lnTo>
                    <a:lnTo>
                      <a:pt x="414" y="7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Freeform 111"/>
              <p:cNvSpPr>
                <a:spLocks/>
              </p:cNvSpPr>
              <p:nvPr/>
            </p:nvSpPr>
            <p:spPr bwMode="auto">
              <a:xfrm>
                <a:off x="216" y="386"/>
                <a:ext cx="1919" cy="1306"/>
              </a:xfrm>
              <a:custGeom>
                <a:avLst/>
                <a:gdLst>
                  <a:gd name="T0" fmla="*/ 2147483647 w 1341"/>
                  <a:gd name="T1" fmla="*/ 2147483647 h 982"/>
                  <a:gd name="T2" fmla="*/ 2147483647 w 1341"/>
                  <a:gd name="T3" fmla="*/ 2147483647 h 982"/>
                  <a:gd name="T4" fmla="*/ 2147483647 w 1341"/>
                  <a:gd name="T5" fmla="*/ 2147483647 h 982"/>
                  <a:gd name="T6" fmla="*/ 2147483647 w 1341"/>
                  <a:gd name="T7" fmla="*/ 2147483647 h 982"/>
                  <a:gd name="T8" fmla="*/ 2147483647 w 1341"/>
                  <a:gd name="T9" fmla="*/ 2147483647 h 982"/>
                  <a:gd name="T10" fmla="*/ 2147483647 w 1341"/>
                  <a:gd name="T11" fmla="*/ 2147483647 h 982"/>
                  <a:gd name="T12" fmla="*/ 2147483647 w 1341"/>
                  <a:gd name="T13" fmla="*/ 2147483647 h 982"/>
                  <a:gd name="T14" fmla="*/ 2147483647 w 1341"/>
                  <a:gd name="T15" fmla="*/ 2147483647 h 982"/>
                  <a:gd name="T16" fmla="*/ 2147483647 w 1341"/>
                  <a:gd name="T17" fmla="*/ 2147483647 h 982"/>
                  <a:gd name="T18" fmla="*/ 2147483647 w 1341"/>
                  <a:gd name="T19" fmla="*/ 2147483647 h 982"/>
                  <a:gd name="T20" fmla="*/ 2147483647 w 1341"/>
                  <a:gd name="T21" fmla="*/ 2147483647 h 982"/>
                  <a:gd name="T22" fmla="*/ 2147483647 w 1341"/>
                  <a:gd name="T23" fmla="*/ 2147483647 h 982"/>
                  <a:gd name="T24" fmla="*/ 2147483647 w 1341"/>
                  <a:gd name="T25" fmla="*/ 2147483647 h 982"/>
                  <a:gd name="T26" fmla="*/ 2147483647 w 1341"/>
                  <a:gd name="T27" fmla="*/ 2147483647 h 982"/>
                  <a:gd name="T28" fmla="*/ 2147483647 w 1341"/>
                  <a:gd name="T29" fmla="*/ 2147483647 h 982"/>
                  <a:gd name="T30" fmla="*/ 2147483647 w 1341"/>
                  <a:gd name="T31" fmla="*/ 2147483647 h 982"/>
                  <a:gd name="T32" fmla="*/ 2147483647 w 1341"/>
                  <a:gd name="T33" fmla="*/ 2147483647 h 982"/>
                  <a:gd name="T34" fmla="*/ 2147483647 w 1341"/>
                  <a:gd name="T35" fmla="*/ 2147483647 h 982"/>
                  <a:gd name="T36" fmla="*/ 2147483647 w 1341"/>
                  <a:gd name="T37" fmla="*/ 2147483647 h 982"/>
                  <a:gd name="T38" fmla="*/ 2147483647 w 1341"/>
                  <a:gd name="T39" fmla="*/ 2147483647 h 982"/>
                  <a:gd name="T40" fmla="*/ 2147483647 w 1341"/>
                  <a:gd name="T41" fmla="*/ 2147483647 h 982"/>
                  <a:gd name="T42" fmla="*/ 2147483647 w 1341"/>
                  <a:gd name="T43" fmla="*/ 2147483647 h 982"/>
                  <a:gd name="T44" fmla="*/ 2147483647 w 1341"/>
                  <a:gd name="T45" fmla="*/ 2147483647 h 982"/>
                  <a:gd name="T46" fmla="*/ 2147483647 w 1341"/>
                  <a:gd name="T47" fmla="*/ 2147483647 h 982"/>
                  <a:gd name="T48" fmla="*/ 2147483647 w 1341"/>
                  <a:gd name="T49" fmla="*/ 2147483647 h 982"/>
                  <a:gd name="T50" fmla="*/ 2147483647 w 1341"/>
                  <a:gd name="T51" fmla="*/ 2147483647 h 982"/>
                  <a:gd name="T52" fmla="*/ 2147483647 w 1341"/>
                  <a:gd name="T53" fmla="*/ 2147483647 h 982"/>
                  <a:gd name="T54" fmla="*/ 2147483647 w 1341"/>
                  <a:gd name="T55" fmla="*/ 2147483647 h 982"/>
                  <a:gd name="T56" fmla="*/ 2147483647 w 1341"/>
                  <a:gd name="T57" fmla="*/ 1842377688 h 982"/>
                  <a:gd name="T58" fmla="*/ 2147483647 w 1341"/>
                  <a:gd name="T59" fmla="*/ 1516261359 h 982"/>
                  <a:gd name="T60" fmla="*/ 2147483647 w 1341"/>
                  <a:gd name="T61" fmla="*/ 1297323864 h 982"/>
                  <a:gd name="T62" fmla="*/ 2147483647 w 1341"/>
                  <a:gd name="T63" fmla="*/ 900058834 h 982"/>
                  <a:gd name="T64" fmla="*/ 2147483647 w 1341"/>
                  <a:gd name="T65" fmla="*/ 839088228 h 982"/>
                  <a:gd name="T66" fmla="*/ 2147483647 w 1341"/>
                  <a:gd name="T67" fmla="*/ 797075002 h 982"/>
                  <a:gd name="T68" fmla="*/ 2147483647 w 1341"/>
                  <a:gd name="T69" fmla="*/ 309105387 h 982"/>
                  <a:gd name="T70" fmla="*/ 2147483647 w 1341"/>
                  <a:gd name="T71" fmla="*/ 230973423 h 982"/>
                  <a:gd name="T72" fmla="*/ 2147483647 w 1341"/>
                  <a:gd name="T73" fmla="*/ 91642859 h 982"/>
                  <a:gd name="T74" fmla="*/ 2147483647 w 1341"/>
                  <a:gd name="T75" fmla="*/ 340511457 h 982"/>
                  <a:gd name="T76" fmla="*/ 2147483647 w 1341"/>
                  <a:gd name="T77" fmla="*/ 612881650 h 982"/>
                  <a:gd name="T78" fmla="*/ 2147483647 w 1341"/>
                  <a:gd name="T79" fmla="*/ 777062156 h 982"/>
                  <a:gd name="T80" fmla="*/ 2147483647 w 1341"/>
                  <a:gd name="T81" fmla="*/ 777062156 h 982"/>
                  <a:gd name="T82" fmla="*/ 2147483647 w 1341"/>
                  <a:gd name="T83" fmla="*/ 687039202 h 982"/>
                  <a:gd name="T84" fmla="*/ 2147483647 w 1341"/>
                  <a:gd name="T85" fmla="*/ 432258434 h 982"/>
                  <a:gd name="T86" fmla="*/ 2147483647 w 1341"/>
                  <a:gd name="T87" fmla="*/ 230973423 h 982"/>
                  <a:gd name="T88" fmla="*/ 2147483647 w 1341"/>
                  <a:gd name="T89" fmla="*/ 24188330 h 982"/>
                  <a:gd name="T90" fmla="*/ 2147483647 w 1341"/>
                  <a:gd name="T91" fmla="*/ 178002983 h 982"/>
                  <a:gd name="T92" fmla="*/ 2147483647 w 1341"/>
                  <a:gd name="T93" fmla="*/ 546726032 h 982"/>
                  <a:gd name="T94" fmla="*/ 2147483647 w 1341"/>
                  <a:gd name="T95" fmla="*/ 967015113 h 982"/>
                  <a:gd name="T96" fmla="*/ 2147483647 w 1341"/>
                  <a:gd name="T97" fmla="*/ 1389790268 h 982"/>
                  <a:gd name="T98" fmla="*/ 2147483647 w 1341"/>
                  <a:gd name="T99" fmla="*/ 1722695289 h 982"/>
                  <a:gd name="T100" fmla="*/ 2147483647 w 1341"/>
                  <a:gd name="T101" fmla="*/ 1742131657 h 982"/>
                  <a:gd name="T102" fmla="*/ 2147483647 w 1341"/>
                  <a:gd name="T103" fmla="*/ 1427750246 h 982"/>
                  <a:gd name="T104" fmla="*/ 2147483647 w 1341"/>
                  <a:gd name="T105" fmla="*/ 1526887585 h 982"/>
                  <a:gd name="T106" fmla="*/ 2147483647 w 1341"/>
                  <a:gd name="T107" fmla="*/ 1329758325 h 982"/>
                  <a:gd name="T108" fmla="*/ 2147483647 w 1341"/>
                  <a:gd name="T109" fmla="*/ 1033444607 h 982"/>
                  <a:gd name="T110" fmla="*/ 2147483647 w 1341"/>
                  <a:gd name="T111" fmla="*/ 1045002437 h 982"/>
                  <a:gd name="T112" fmla="*/ 2147483647 w 1341"/>
                  <a:gd name="T113" fmla="*/ 1389790268 h 982"/>
                  <a:gd name="T114" fmla="*/ 2147483647 w 1341"/>
                  <a:gd name="T115" fmla="*/ 1630583073 h 982"/>
                  <a:gd name="T116" fmla="*/ 2147483647 w 1341"/>
                  <a:gd name="T117" fmla="*/ 1960322169 h 982"/>
                  <a:gd name="T118" fmla="*/ 2147483647 w 1341"/>
                  <a:gd name="T119" fmla="*/ 1960322169 h 982"/>
                  <a:gd name="T120" fmla="*/ 2147483647 w 1341"/>
                  <a:gd name="T121" fmla="*/ 2147483647 h 98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41"/>
                  <a:gd name="T184" fmla="*/ 0 h 982"/>
                  <a:gd name="T185" fmla="*/ 1341 w 1341"/>
                  <a:gd name="T186" fmla="*/ 982 h 98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41" h="982">
                    <a:moveTo>
                      <a:pt x="1341" y="359"/>
                    </a:moveTo>
                    <a:lnTo>
                      <a:pt x="1341" y="361"/>
                    </a:lnTo>
                    <a:lnTo>
                      <a:pt x="1339" y="364"/>
                    </a:lnTo>
                    <a:lnTo>
                      <a:pt x="1339" y="366"/>
                    </a:lnTo>
                    <a:lnTo>
                      <a:pt x="1176" y="693"/>
                    </a:lnTo>
                    <a:lnTo>
                      <a:pt x="1176" y="695"/>
                    </a:lnTo>
                    <a:lnTo>
                      <a:pt x="1176" y="697"/>
                    </a:lnTo>
                    <a:lnTo>
                      <a:pt x="1176" y="699"/>
                    </a:lnTo>
                    <a:lnTo>
                      <a:pt x="1176" y="702"/>
                    </a:lnTo>
                    <a:lnTo>
                      <a:pt x="1176" y="704"/>
                    </a:lnTo>
                    <a:lnTo>
                      <a:pt x="1176" y="706"/>
                    </a:lnTo>
                    <a:lnTo>
                      <a:pt x="1179" y="706"/>
                    </a:lnTo>
                    <a:lnTo>
                      <a:pt x="1179" y="709"/>
                    </a:lnTo>
                    <a:lnTo>
                      <a:pt x="1179" y="711"/>
                    </a:lnTo>
                    <a:lnTo>
                      <a:pt x="1179" y="713"/>
                    </a:lnTo>
                    <a:lnTo>
                      <a:pt x="1179" y="715"/>
                    </a:lnTo>
                    <a:lnTo>
                      <a:pt x="1181" y="715"/>
                    </a:lnTo>
                    <a:lnTo>
                      <a:pt x="1181" y="718"/>
                    </a:lnTo>
                    <a:lnTo>
                      <a:pt x="1183" y="718"/>
                    </a:lnTo>
                    <a:lnTo>
                      <a:pt x="1183" y="720"/>
                    </a:lnTo>
                    <a:lnTo>
                      <a:pt x="1185" y="720"/>
                    </a:lnTo>
                    <a:lnTo>
                      <a:pt x="1185" y="723"/>
                    </a:lnTo>
                    <a:lnTo>
                      <a:pt x="1187" y="723"/>
                    </a:lnTo>
                    <a:lnTo>
                      <a:pt x="1187" y="725"/>
                    </a:lnTo>
                    <a:lnTo>
                      <a:pt x="1190" y="725"/>
                    </a:lnTo>
                    <a:lnTo>
                      <a:pt x="1190" y="727"/>
                    </a:lnTo>
                    <a:lnTo>
                      <a:pt x="1192" y="727"/>
                    </a:lnTo>
                    <a:lnTo>
                      <a:pt x="1192" y="729"/>
                    </a:lnTo>
                    <a:lnTo>
                      <a:pt x="1194" y="729"/>
                    </a:lnTo>
                    <a:lnTo>
                      <a:pt x="1194" y="732"/>
                    </a:lnTo>
                    <a:lnTo>
                      <a:pt x="1196" y="732"/>
                    </a:lnTo>
                    <a:lnTo>
                      <a:pt x="1196" y="734"/>
                    </a:lnTo>
                    <a:lnTo>
                      <a:pt x="1196" y="737"/>
                    </a:lnTo>
                    <a:lnTo>
                      <a:pt x="1198" y="737"/>
                    </a:lnTo>
                    <a:lnTo>
                      <a:pt x="1198" y="739"/>
                    </a:lnTo>
                    <a:lnTo>
                      <a:pt x="1200" y="739"/>
                    </a:lnTo>
                    <a:lnTo>
                      <a:pt x="1200" y="741"/>
                    </a:lnTo>
                    <a:lnTo>
                      <a:pt x="1203" y="743"/>
                    </a:lnTo>
                    <a:lnTo>
                      <a:pt x="1204" y="746"/>
                    </a:lnTo>
                    <a:lnTo>
                      <a:pt x="1204" y="748"/>
                    </a:lnTo>
                    <a:lnTo>
                      <a:pt x="1204" y="750"/>
                    </a:lnTo>
                    <a:lnTo>
                      <a:pt x="1207" y="753"/>
                    </a:lnTo>
                    <a:lnTo>
                      <a:pt x="1207" y="755"/>
                    </a:lnTo>
                    <a:lnTo>
                      <a:pt x="1207" y="757"/>
                    </a:lnTo>
                    <a:lnTo>
                      <a:pt x="1207" y="760"/>
                    </a:lnTo>
                    <a:lnTo>
                      <a:pt x="1209" y="760"/>
                    </a:lnTo>
                    <a:lnTo>
                      <a:pt x="1211" y="762"/>
                    </a:lnTo>
                    <a:lnTo>
                      <a:pt x="1213" y="764"/>
                    </a:lnTo>
                    <a:lnTo>
                      <a:pt x="1211" y="769"/>
                    </a:lnTo>
                    <a:lnTo>
                      <a:pt x="1211" y="771"/>
                    </a:lnTo>
                    <a:lnTo>
                      <a:pt x="1211" y="773"/>
                    </a:lnTo>
                    <a:lnTo>
                      <a:pt x="1209" y="776"/>
                    </a:lnTo>
                    <a:lnTo>
                      <a:pt x="1209" y="778"/>
                    </a:lnTo>
                    <a:lnTo>
                      <a:pt x="1207" y="781"/>
                    </a:lnTo>
                    <a:lnTo>
                      <a:pt x="1207" y="783"/>
                    </a:lnTo>
                    <a:lnTo>
                      <a:pt x="1204" y="785"/>
                    </a:lnTo>
                    <a:lnTo>
                      <a:pt x="1204" y="787"/>
                    </a:lnTo>
                    <a:lnTo>
                      <a:pt x="1204" y="790"/>
                    </a:lnTo>
                    <a:lnTo>
                      <a:pt x="1203" y="790"/>
                    </a:lnTo>
                    <a:lnTo>
                      <a:pt x="1203" y="792"/>
                    </a:lnTo>
                    <a:lnTo>
                      <a:pt x="1203" y="795"/>
                    </a:lnTo>
                    <a:lnTo>
                      <a:pt x="1203" y="797"/>
                    </a:lnTo>
                    <a:lnTo>
                      <a:pt x="1203" y="799"/>
                    </a:lnTo>
                    <a:lnTo>
                      <a:pt x="1203" y="801"/>
                    </a:lnTo>
                    <a:lnTo>
                      <a:pt x="1203" y="804"/>
                    </a:lnTo>
                    <a:lnTo>
                      <a:pt x="1203" y="806"/>
                    </a:lnTo>
                    <a:lnTo>
                      <a:pt x="1203" y="808"/>
                    </a:lnTo>
                    <a:lnTo>
                      <a:pt x="1200" y="811"/>
                    </a:lnTo>
                    <a:lnTo>
                      <a:pt x="1200" y="813"/>
                    </a:lnTo>
                    <a:lnTo>
                      <a:pt x="1203" y="815"/>
                    </a:lnTo>
                    <a:lnTo>
                      <a:pt x="1203" y="818"/>
                    </a:lnTo>
                    <a:lnTo>
                      <a:pt x="1203" y="820"/>
                    </a:lnTo>
                    <a:lnTo>
                      <a:pt x="1203" y="822"/>
                    </a:lnTo>
                    <a:lnTo>
                      <a:pt x="1203" y="825"/>
                    </a:lnTo>
                    <a:lnTo>
                      <a:pt x="1203" y="827"/>
                    </a:lnTo>
                    <a:lnTo>
                      <a:pt x="1203" y="829"/>
                    </a:lnTo>
                    <a:lnTo>
                      <a:pt x="1203" y="831"/>
                    </a:lnTo>
                    <a:lnTo>
                      <a:pt x="1200" y="834"/>
                    </a:lnTo>
                    <a:lnTo>
                      <a:pt x="1200" y="836"/>
                    </a:lnTo>
                    <a:lnTo>
                      <a:pt x="1200" y="839"/>
                    </a:lnTo>
                    <a:lnTo>
                      <a:pt x="1200" y="840"/>
                    </a:lnTo>
                    <a:lnTo>
                      <a:pt x="1200" y="843"/>
                    </a:lnTo>
                    <a:lnTo>
                      <a:pt x="1200" y="845"/>
                    </a:lnTo>
                    <a:lnTo>
                      <a:pt x="1200" y="848"/>
                    </a:lnTo>
                    <a:lnTo>
                      <a:pt x="1200" y="850"/>
                    </a:lnTo>
                    <a:lnTo>
                      <a:pt x="1200" y="852"/>
                    </a:lnTo>
                    <a:lnTo>
                      <a:pt x="1198" y="854"/>
                    </a:lnTo>
                    <a:lnTo>
                      <a:pt x="1198" y="857"/>
                    </a:lnTo>
                    <a:lnTo>
                      <a:pt x="1198" y="859"/>
                    </a:lnTo>
                    <a:lnTo>
                      <a:pt x="1196" y="862"/>
                    </a:lnTo>
                    <a:lnTo>
                      <a:pt x="1196" y="864"/>
                    </a:lnTo>
                    <a:lnTo>
                      <a:pt x="1196" y="866"/>
                    </a:lnTo>
                    <a:lnTo>
                      <a:pt x="1196" y="868"/>
                    </a:lnTo>
                    <a:lnTo>
                      <a:pt x="1194" y="871"/>
                    </a:lnTo>
                    <a:lnTo>
                      <a:pt x="1194" y="873"/>
                    </a:lnTo>
                    <a:lnTo>
                      <a:pt x="1194" y="875"/>
                    </a:lnTo>
                    <a:lnTo>
                      <a:pt x="1192" y="878"/>
                    </a:lnTo>
                    <a:lnTo>
                      <a:pt x="1192" y="880"/>
                    </a:lnTo>
                    <a:lnTo>
                      <a:pt x="1190" y="882"/>
                    </a:lnTo>
                    <a:lnTo>
                      <a:pt x="1190" y="885"/>
                    </a:lnTo>
                    <a:lnTo>
                      <a:pt x="1187" y="885"/>
                    </a:lnTo>
                    <a:lnTo>
                      <a:pt x="1187" y="887"/>
                    </a:lnTo>
                    <a:lnTo>
                      <a:pt x="1185" y="887"/>
                    </a:lnTo>
                    <a:lnTo>
                      <a:pt x="1185" y="889"/>
                    </a:lnTo>
                    <a:lnTo>
                      <a:pt x="1183" y="889"/>
                    </a:lnTo>
                    <a:lnTo>
                      <a:pt x="1181" y="889"/>
                    </a:lnTo>
                    <a:lnTo>
                      <a:pt x="1179" y="892"/>
                    </a:lnTo>
                    <a:lnTo>
                      <a:pt x="1176" y="892"/>
                    </a:lnTo>
                    <a:lnTo>
                      <a:pt x="1174" y="894"/>
                    </a:lnTo>
                    <a:lnTo>
                      <a:pt x="1172" y="894"/>
                    </a:lnTo>
                    <a:lnTo>
                      <a:pt x="1170" y="894"/>
                    </a:lnTo>
                    <a:lnTo>
                      <a:pt x="1168" y="894"/>
                    </a:lnTo>
                    <a:lnTo>
                      <a:pt x="1166" y="894"/>
                    </a:lnTo>
                    <a:lnTo>
                      <a:pt x="1163" y="894"/>
                    </a:lnTo>
                    <a:lnTo>
                      <a:pt x="1162" y="894"/>
                    </a:lnTo>
                    <a:lnTo>
                      <a:pt x="1159" y="894"/>
                    </a:lnTo>
                    <a:lnTo>
                      <a:pt x="1157" y="894"/>
                    </a:lnTo>
                    <a:lnTo>
                      <a:pt x="1001" y="894"/>
                    </a:lnTo>
                    <a:lnTo>
                      <a:pt x="999" y="894"/>
                    </a:lnTo>
                    <a:lnTo>
                      <a:pt x="999" y="897"/>
                    </a:lnTo>
                    <a:lnTo>
                      <a:pt x="997" y="897"/>
                    </a:lnTo>
                    <a:lnTo>
                      <a:pt x="995" y="897"/>
                    </a:lnTo>
                    <a:lnTo>
                      <a:pt x="993" y="897"/>
                    </a:lnTo>
                    <a:lnTo>
                      <a:pt x="990" y="897"/>
                    </a:lnTo>
                    <a:lnTo>
                      <a:pt x="989" y="897"/>
                    </a:lnTo>
                    <a:lnTo>
                      <a:pt x="986" y="897"/>
                    </a:lnTo>
                    <a:lnTo>
                      <a:pt x="984" y="897"/>
                    </a:lnTo>
                    <a:lnTo>
                      <a:pt x="982" y="897"/>
                    </a:lnTo>
                    <a:lnTo>
                      <a:pt x="982" y="894"/>
                    </a:lnTo>
                    <a:lnTo>
                      <a:pt x="979" y="894"/>
                    </a:lnTo>
                    <a:lnTo>
                      <a:pt x="978" y="894"/>
                    </a:lnTo>
                    <a:lnTo>
                      <a:pt x="975" y="894"/>
                    </a:lnTo>
                    <a:lnTo>
                      <a:pt x="973" y="894"/>
                    </a:lnTo>
                    <a:lnTo>
                      <a:pt x="971" y="894"/>
                    </a:lnTo>
                    <a:lnTo>
                      <a:pt x="969" y="892"/>
                    </a:lnTo>
                    <a:lnTo>
                      <a:pt x="967" y="892"/>
                    </a:lnTo>
                    <a:lnTo>
                      <a:pt x="965" y="892"/>
                    </a:lnTo>
                    <a:lnTo>
                      <a:pt x="962" y="892"/>
                    </a:lnTo>
                    <a:lnTo>
                      <a:pt x="960" y="892"/>
                    </a:lnTo>
                    <a:lnTo>
                      <a:pt x="960" y="889"/>
                    </a:lnTo>
                    <a:lnTo>
                      <a:pt x="958" y="892"/>
                    </a:lnTo>
                    <a:lnTo>
                      <a:pt x="954" y="892"/>
                    </a:lnTo>
                    <a:lnTo>
                      <a:pt x="949" y="889"/>
                    </a:lnTo>
                    <a:lnTo>
                      <a:pt x="947" y="892"/>
                    </a:lnTo>
                    <a:lnTo>
                      <a:pt x="945" y="892"/>
                    </a:lnTo>
                    <a:lnTo>
                      <a:pt x="943" y="892"/>
                    </a:lnTo>
                    <a:lnTo>
                      <a:pt x="941" y="892"/>
                    </a:lnTo>
                    <a:lnTo>
                      <a:pt x="938" y="892"/>
                    </a:lnTo>
                    <a:lnTo>
                      <a:pt x="936" y="892"/>
                    </a:lnTo>
                    <a:lnTo>
                      <a:pt x="934" y="892"/>
                    </a:lnTo>
                    <a:lnTo>
                      <a:pt x="932" y="892"/>
                    </a:lnTo>
                    <a:lnTo>
                      <a:pt x="930" y="892"/>
                    </a:lnTo>
                    <a:lnTo>
                      <a:pt x="928" y="892"/>
                    </a:lnTo>
                    <a:lnTo>
                      <a:pt x="926" y="889"/>
                    </a:lnTo>
                    <a:lnTo>
                      <a:pt x="924" y="889"/>
                    </a:lnTo>
                    <a:lnTo>
                      <a:pt x="921" y="889"/>
                    </a:lnTo>
                    <a:lnTo>
                      <a:pt x="921" y="887"/>
                    </a:lnTo>
                    <a:lnTo>
                      <a:pt x="919" y="887"/>
                    </a:lnTo>
                    <a:lnTo>
                      <a:pt x="917" y="887"/>
                    </a:lnTo>
                    <a:lnTo>
                      <a:pt x="915" y="885"/>
                    </a:lnTo>
                    <a:lnTo>
                      <a:pt x="913" y="885"/>
                    </a:lnTo>
                    <a:lnTo>
                      <a:pt x="911" y="885"/>
                    </a:lnTo>
                    <a:lnTo>
                      <a:pt x="908" y="882"/>
                    </a:lnTo>
                    <a:lnTo>
                      <a:pt x="906" y="882"/>
                    </a:lnTo>
                    <a:lnTo>
                      <a:pt x="904" y="882"/>
                    </a:lnTo>
                    <a:lnTo>
                      <a:pt x="902" y="880"/>
                    </a:lnTo>
                    <a:lnTo>
                      <a:pt x="900" y="880"/>
                    </a:lnTo>
                    <a:lnTo>
                      <a:pt x="900" y="878"/>
                    </a:lnTo>
                    <a:lnTo>
                      <a:pt x="897" y="878"/>
                    </a:lnTo>
                    <a:lnTo>
                      <a:pt x="895" y="878"/>
                    </a:lnTo>
                    <a:lnTo>
                      <a:pt x="895" y="875"/>
                    </a:lnTo>
                    <a:lnTo>
                      <a:pt x="893" y="875"/>
                    </a:lnTo>
                    <a:lnTo>
                      <a:pt x="891" y="875"/>
                    </a:lnTo>
                    <a:lnTo>
                      <a:pt x="889" y="873"/>
                    </a:lnTo>
                    <a:lnTo>
                      <a:pt x="887" y="871"/>
                    </a:lnTo>
                    <a:lnTo>
                      <a:pt x="884" y="871"/>
                    </a:lnTo>
                    <a:lnTo>
                      <a:pt x="883" y="868"/>
                    </a:lnTo>
                    <a:lnTo>
                      <a:pt x="880" y="868"/>
                    </a:lnTo>
                    <a:lnTo>
                      <a:pt x="878" y="866"/>
                    </a:lnTo>
                    <a:lnTo>
                      <a:pt x="876" y="866"/>
                    </a:lnTo>
                    <a:lnTo>
                      <a:pt x="874" y="864"/>
                    </a:lnTo>
                    <a:lnTo>
                      <a:pt x="872" y="864"/>
                    </a:lnTo>
                    <a:lnTo>
                      <a:pt x="872" y="862"/>
                    </a:lnTo>
                    <a:lnTo>
                      <a:pt x="870" y="862"/>
                    </a:lnTo>
                    <a:lnTo>
                      <a:pt x="870" y="859"/>
                    </a:lnTo>
                    <a:lnTo>
                      <a:pt x="867" y="859"/>
                    </a:lnTo>
                    <a:lnTo>
                      <a:pt x="867" y="857"/>
                    </a:lnTo>
                    <a:lnTo>
                      <a:pt x="867" y="854"/>
                    </a:lnTo>
                    <a:lnTo>
                      <a:pt x="865" y="854"/>
                    </a:lnTo>
                    <a:lnTo>
                      <a:pt x="865" y="852"/>
                    </a:lnTo>
                    <a:lnTo>
                      <a:pt x="863" y="850"/>
                    </a:lnTo>
                    <a:lnTo>
                      <a:pt x="861" y="848"/>
                    </a:lnTo>
                    <a:lnTo>
                      <a:pt x="861" y="845"/>
                    </a:lnTo>
                    <a:lnTo>
                      <a:pt x="859" y="845"/>
                    </a:lnTo>
                    <a:lnTo>
                      <a:pt x="856" y="843"/>
                    </a:lnTo>
                    <a:lnTo>
                      <a:pt x="856" y="840"/>
                    </a:lnTo>
                    <a:lnTo>
                      <a:pt x="854" y="840"/>
                    </a:lnTo>
                    <a:lnTo>
                      <a:pt x="854" y="839"/>
                    </a:lnTo>
                    <a:lnTo>
                      <a:pt x="852" y="836"/>
                    </a:lnTo>
                    <a:lnTo>
                      <a:pt x="852" y="834"/>
                    </a:lnTo>
                    <a:lnTo>
                      <a:pt x="850" y="834"/>
                    </a:lnTo>
                    <a:lnTo>
                      <a:pt x="850" y="831"/>
                    </a:lnTo>
                    <a:lnTo>
                      <a:pt x="848" y="831"/>
                    </a:lnTo>
                    <a:lnTo>
                      <a:pt x="848" y="829"/>
                    </a:lnTo>
                    <a:lnTo>
                      <a:pt x="846" y="829"/>
                    </a:lnTo>
                    <a:lnTo>
                      <a:pt x="846" y="827"/>
                    </a:lnTo>
                    <a:lnTo>
                      <a:pt x="843" y="827"/>
                    </a:lnTo>
                    <a:lnTo>
                      <a:pt x="841" y="827"/>
                    </a:lnTo>
                    <a:lnTo>
                      <a:pt x="839" y="827"/>
                    </a:lnTo>
                    <a:lnTo>
                      <a:pt x="837" y="825"/>
                    </a:lnTo>
                    <a:lnTo>
                      <a:pt x="835" y="825"/>
                    </a:lnTo>
                    <a:lnTo>
                      <a:pt x="833" y="825"/>
                    </a:lnTo>
                    <a:lnTo>
                      <a:pt x="830" y="822"/>
                    </a:lnTo>
                    <a:lnTo>
                      <a:pt x="828" y="822"/>
                    </a:lnTo>
                    <a:lnTo>
                      <a:pt x="826" y="822"/>
                    </a:lnTo>
                    <a:lnTo>
                      <a:pt x="824" y="822"/>
                    </a:lnTo>
                    <a:lnTo>
                      <a:pt x="822" y="822"/>
                    </a:lnTo>
                    <a:lnTo>
                      <a:pt x="819" y="822"/>
                    </a:lnTo>
                    <a:lnTo>
                      <a:pt x="818" y="825"/>
                    </a:lnTo>
                    <a:lnTo>
                      <a:pt x="815" y="825"/>
                    </a:lnTo>
                    <a:lnTo>
                      <a:pt x="813" y="825"/>
                    </a:lnTo>
                    <a:lnTo>
                      <a:pt x="813" y="827"/>
                    </a:lnTo>
                    <a:lnTo>
                      <a:pt x="811" y="827"/>
                    </a:lnTo>
                    <a:lnTo>
                      <a:pt x="809" y="827"/>
                    </a:lnTo>
                    <a:lnTo>
                      <a:pt x="807" y="829"/>
                    </a:lnTo>
                    <a:lnTo>
                      <a:pt x="805" y="829"/>
                    </a:lnTo>
                    <a:lnTo>
                      <a:pt x="802" y="829"/>
                    </a:lnTo>
                    <a:lnTo>
                      <a:pt x="802" y="831"/>
                    </a:lnTo>
                    <a:lnTo>
                      <a:pt x="800" y="831"/>
                    </a:lnTo>
                    <a:lnTo>
                      <a:pt x="800" y="834"/>
                    </a:lnTo>
                    <a:lnTo>
                      <a:pt x="798" y="834"/>
                    </a:lnTo>
                    <a:lnTo>
                      <a:pt x="796" y="836"/>
                    </a:lnTo>
                    <a:lnTo>
                      <a:pt x="794" y="839"/>
                    </a:lnTo>
                    <a:lnTo>
                      <a:pt x="792" y="839"/>
                    </a:lnTo>
                    <a:lnTo>
                      <a:pt x="792" y="840"/>
                    </a:lnTo>
                    <a:lnTo>
                      <a:pt x="789" y="843"/>
                    </a:lnTo>
                    <a:lnTo>
                      <a:pt x="787" y="845"/>
                    </a:lnTo>
                    <a:lnTo>
                      <a:pt x="785" y="845"/>
                    </a:lnTo>
                    <a:lnTo>
                      <a:pt x="785" y="848"/>
                    </a:lnTo>
                    <a:lnTo>
                      <a:pt x="783" y="850"/>
                    </a:lnTo>
                    <a:lnTo>
                      <a:pt x="781" y="852"/>
                    </a:lnTo>
                    <a:lnTo>
                      <a:pt x="778" y="854"/>
                    </a:lnTo>
                    <a:lnTo>
                      <a:pt x="776" y="857"/>
                    </a:lnTo>
                    <a:lnTo>
                      <a:pt x="774" y="859"/>
                    </a:lnTo>
                    <a:lnTo>
                      <a:pt x="772" y="859"/>
                    </a:lnTo>
                    <a:lnTo>
                      <a:pt x="772" y="862"/>
                    </a:lnTo>
                    <a:lnTo>
                      <a:pt x="770" y="862"/>
                    </a:lnTo>
                    <a:lnTo>
                      <a:pt x="768" y="862"/>
                    </a:lnTo>
                    <a:lnTo>
                      <a:pt x="765" y="862"/>
                    </a:lnTo>
                    <a:lnTo>
                      <a:pt x="764" y="862"/>
                    </a:lnTo>
                    <a:lnTo>
                      <a:pt x="761" y="864"/>
                    </a:lnTo>
                    <a:lnTo>
                      <a:pt x="759" y="864"/>
                    </a:lnTo>
                    <a:lnTo>
                      <a:pt x="757" y="866"/>
                    </a:lnTo>
                    <a:lnTo>
                      <a:pt x="755" y="868"/>
                    </a:lnTo>
                    <a:lnTo>
                      <a:pt x="755" y="871"/>
                    </a:lnTo>
                    <a:lnTo>
                      <a:pt x="753" y="871"/>
                    </a:lnTo>
                    <a:lnTo>
                      <a:pt x="753" y="873"/>
                    </a:lnTo>
                    <a:lnTo>
                      <a:pt x="753" y="875"/>
                    </a:lnTo>
                    <a:lnTo>
                      <a:pt x="751" y="875"/>
                    </a:lnTo>
                    <a:lnTo>
                      <a:pt x="751" y="878"/>
                    </a:lnTo>
                    <a:lnTo>
                      <a:pt x="751" y="880"/>
                    </a:lnTo>
                    <a:lnTo>
                      <a:pt x="751" y="882"/>
                    </a:lnTo>
                    <a:lnTo>
                      <a:pt x="751" y="885"/>
                    </a:lnTo>
                    <a:lnTo>
                      <a:pt x="748" y="885"/>
                    </a:lnTo>
                    <a:lnTo>
                      <a:pt x="748" y="887"/>
                    </a:lnTo>
                    <a:lnTo>
                      <a:pt x="748" y="889"/>
                    </a:lnTo>
                    <a:lnTo>
                      <a:pt x="748" y="892"/>
                    </a:lnTo>
                    <a:lnTo>
                      <a:pt x="746" y="894"/>
                    </a:lnTo>
                    <a:lnTo>
                      <a:pt x="746" y="897"/>
                    </a:lnTo>
                    <a:lnTo>
                      <a:pt x="744" y="898"/>
                    </a:lnTo>
                    <a:lnTo>
                      <a:pt x="742" y="901"/>
                    </a:lnTo>
                    <a:lnTo>
                      <a:pt x="740" y="903"/>
                    </a:lnTo>
                    <a:lnTo>
                      <a:pt x="737" y="903"/>
                    </a:lnTo>
                    <a:lnTo>
                      <a:pt x="735" y="903"/>
                    </a:lnTo>
                    <a:lnTo>
                      <a:pt x="735" y="906"/>
                    </a:lnTo>
                    <a:lnTo>
                      <a:pt x="733" y="906"/>
                    </a:lnTo>
                    <a:lnTo>
                      <a:pt x="731" y="906"/>
                    </a:lnTo>
                    <a:lnTo>
                      <a:pt x="729" y="906"/>
                    </a:lnTo>
                    <a:lnTo>
                      <a:pt x="727" y="908"/>
                    </a:lnTo>
                    <a:lnTo>
                      <a:pt x="724" y="908"/>
                    </a:lnTo>
                    <a:lnTo>
                      <a:pt x="722" y="908"/>
                    </a:lnTo>
                    <a:lnTo>
                      <a:pt x="720" y="910"/>
                    </a:lnTo>
                    <a:lnTo>
                      <a:pt x="718" y="910"/>
                    </a:lnTo>
                    <a:lnTo>
                      <a:pt x="716" y="910"/>
                    </a:lnTo>
                    <a:lnTo>
                      <a:pt x="716" y="912"/>
                    </a:lnTo>
                    <a:lnTo>
                      <a:pt x="714" y="912"/>
                    </a:lnTo>
                    <a:lnTo>
                      <a:pt x="711" y="912"/>
                    </a:lnTo>
                    <a:lnTo>
                      <a:pt x="709" y="915"/>
                    </a:lnTo>
                    <a:lnTo>
                      <a:pt x="707" y="915"/>
                    </a:lnTo>
                    <a:lnTo>
                      <a:pt x="705" y="915"/>
                    </a:lnTo>
                    <a:lnTo>
                      <a:pt x="703" y="915"/>
                    </a:lnTo>
                    <a:lnTo>
                      <a:pt x="701" y="917"/>
                    </a:lnTo>
                    <a:lnTo>
                      <a:pt x="699" y="917"/>
                    </a:lnTo>
                    <a:lnTo>
                      <a:pt x="699" y="920"/>
                    </a:lnTo>
                    <a:lnTo>
                      <a:pt x="696" y="920"/>
                    </a:lnTo>
                    <a:lnTo>
                      <a:pt x="694" y="920"/>
                    </a:lnTo>
                    <a:lnTo>
                      <a:pt x="692" y="922"/>
                    </a:lnTo>
                    <a:lnTo>
                      <a:pt x="690" y="922"/>
                    </a:lnTo>
                    <a:lnTo>
                      <a:pt x="688" y="922"/>
                    </a:lnTo>
                    <a:lnTo>
                      <a:pt x="686" y="924"/>
                    </a:lnTo>
                    <a:lnTo>
                      <a:pt x="683" y="924"/>
                    </a:lnTo>
                    <a:lnTo>
                      <a:pt x="681" y="924"/>
                    </a:lnTo>
                    <a:lnTo>
                      <a:pt x="681" y="926"/>
                    </a:lnTo>
                    <a:lnTo>
                      <a:pt x="679" y="926"/>
                    </a:lnTo>
                    <a:lnTo>
                      <a:pt x="679" y="929"/>
                    </a:lnTo>
                    <a:lnTo>
                      <a:pt x="677" y="929"/>
                    </a:lnTo>
                    <a:lnTo>
                      <a:pt x="677" y="931"/>
                    </a:lnTo>
                    <a:lnTo>
                      <a:pt x="675" y="931"/>
                    </a:lnTo>
                    <a:lnTo>
                      <a:pt x="675" y="933"/>
                    </a:lnTo>
                    <a:lnTo>
                      <a:pt x="675" y="936"/>
                    </a:lnTo>
                    <a:lnTo>
                      <a:pt x="673" y="936"/>
                    </a:lnTo>
                    <a:lnTo>
                      <a:pt x="673" y="938"/>
                    </a:lnTo>
                    <a:lnTo>
                      <a:pt x="673" y="940"/>
                    </a:lnTo>
                    <a:lnTo>
                      <a:pt x="670" y="942"/>
                    </a:lnTo>
                    <a:lnTo>
                      <a:pt x="670" y="945"/>
                    </a:lnTo>
                    <a:lnTo>
                      <a:pt x="668" y="947"/>
                    </a:lnTo>
                    <a:lnTo>
                      <a:pt x="666" y="950"/>
                    </a:lnTo>
                    <a:lnTo>
                      <a:pt x="664" y="950"/>
                    </a:lnTo>
                    <a:lnTo>
                      <a:pt x="662" y="952"/>
                    </a:lnTo>
                    <a:lnTo>
                      <a:pt x="659" y="952"/>
                    </a:lnTo>
                    <a:lnTo>
                      <a:pt x="658" y="952"/>
                    </a:lnTo>
                    <a:lnTo>
                      <a:pt x="658" y="954"/>
                    </a:lnTo>
                    <a:lnTo>
                      <a:pt x="655" y="954"/>
                    </a:lnTo>
                    <a:lnTo>
                      <a:pt x="653" y="956"/>
                    </a:lnTo>
                    <a:lnTo>
                      <a:pt x="651" y="959"/>
                    </a:lnTo>
                    <a:lnTo>
                      <a:pt x="649" y="959"/>
                    </a:lnTo>
                    <a:lnTo>
                      <a:pt x="647" y="959"/>
                    </a:lnTo>
                    <a:lnTo>
                      <a:pt x="645" y="959"/>
                    </a:lnTo>
                    <a:lnTo>
                      <a:pt x="645" y="961"/>
                    </a:lnTo>
                    <a:lnTo>
                      <a:pt x="642" y="961"/>
                    </a:lnTo>
                    <a:lnTo>
                      <a:pt x="640" y="961"/>
                    </a:lnTo>
                    <a:lnTo>
                      <a:pt x="638" y="961"/>
                    </a:lnTo>
                    <a:lnTo>
                      <a:pt x="636" y="961"/>
                    </a:lnTo>
                    <a:lnTo>
                      <a:pt x="634" y="961"/>
                    </a:lnTo>
                    <a:lnTo>
                      <a:pt x="632" y="961"/>
                    </a:lnTo>
                    <a:lnTo>
                      <a:pt x="629" y="959"/>
                    </a:lnTo>
                    <a:lnTo>
                      <a:pt x="627" y="959"/>
                    </a:lnTo>
                    <a:lnTo>
                      <a:pt x="625" y="959"/>
                    </a:lnTo>
                    <a:lnTo>
                      <a:pt x="623" y="956"/>
                    </a:lnTo>
                    <a:lnTo>
                      <a:pt x="621" y="956"/>
                    </a:lnTo>
                    <a:lnTo>
                      <a:pt x="618" y="956"/>
                    </a:lnTo>
                    <a:lnTo>
                      <a:pt x="616" y="956"/>
                    </a:lnTo>
                    <a:lnTo>
                      <a:pt x="614" y="956"/>
                    </a:lnTo>
                    <a:lnTo>
                      <a:pt x="612" y="954"/>
                    </a:lnTo>
                    <a:lnTo>
                      <a:pt x="610" y="954"/>
                    </a:lnTo>
                    <a:lnTo>
                      <a:pt x="608" y="952"/>
                    </a:lnTo>
                    <a:lnTo>
                      <a:pt x="605" y="952"/>
                    </a:lnTo>
                    <a:lnTo>
                      <a:pt x="604" y="950"/>
                    </a:lnTo>
                    <a:lnTo>
                      <a:pt x="601" y="950"/>
                    </a:lnTo>
                    <a:lnTo>
                      <a:pt x="601" y="947"/>
                    </a:lnTo>
                    <a:lnTo>
                      <a:pt x="599" y="947"/>
                    </a:lnTo>
                    <a:lnTo>
                      <a:pt x="597" y="947"/>
                    </a:lnTo>
                    <a:lnTo>
                      <a:pt x="586" y="947"/>
                    </a:lnTo>
                    <a:lnTo>
                      <a:pt x="584" y="950"/>
                    </a:lnTo>
                    <a:lnTo>
                      <a:pt x="582" y="950"/>
                    </a:lnTo>
                    <a:lnTo>
                      <a:pt x="580" y="950"/>
                    </a:lnTo>
                    <a:lnTo>
                      <a:pt x="577" y="952"/>
                    </a:lnTo>
                    <a:lnTo>
                      <a:pt x="575" y="952"/>
                    </a:lnTo>
                    <a:lnTo>
                      <a:pt x="575" y="954"/>
                    </a:lnTo>
                    <a:lnTo>
                      <a:pt x="573" y="954"/>
                    </a:lnTo>
                    <a:lnTo>
                      <a:pt x="573" y="956"/>
                    </a:lnTo>
                    <a:lnTo>
                      <a:pt x="571" y="956"/>
                    </a:lnTo>
                    <a:lnTo>
                      <a:pt x="571" y="959"/>
                    </a:lnTo>
                    <a:lnTo>
                      <a:pt x="569" y="959"/>
                    </a:lnTo>
                    <a:lnTo>
                      <a:pt x="569" y="961"/>
                    </a:lnTo>
                    <a:lnTo>
                      <a:pt x="567" y="961"/>
                    </a:lnTo>
                    <a:lnTo>
                      <a:pt x="567" y="964"/>
                    </a:lnTo>
                    <a:lnTo>
                      <a:pt x="564" y="966"/>
                    </a:lnTo>
                    <a:lnTo>
                      <a:pt x="562" y="968"/>
                    </a:lnTo>
                    <a:lnTo>
                      <a:pt x="562" y="970"/>
                    </a:lnTo>
                    <a:lnTo>
                      <a:pt x="560" y="970"/>
                    </a:lnTo>
                    <a:lnTo>
                      <a:pt x="560" y="973"/>
                    </a:lnTo>
                    <a:lnTo>
                      <a:pt x="558" y="975"/>
                    </a:lnTo>
                    <a:lnTo>
                      <a:pt x="556" y="975"/>
                    </a:lnTo>
                    <a:lnTo>
                      <a:pt x="554" y="977"/>
                    </a:lnTo>
                    <a:lnTo>
                      <a:pt x="551" y="980"/>
                    </a:lnTo>
                    <a:lnTo>
                      <a:pt x="549" y="982"/>
                    </a:lnTo>
                    <a:lnTo>
                      <a:pt x="547" y="982"/>
                    </a:lnTo>
                    <a:lnTo>
                      <a:pt x="545" y="982"/>
                    </a:lnTo>
                    <a:lnTo>
                      <a:pt x="540" y="982"/>
                    </a:lnTo>
                    <a:lnTo>
                      <a:pt x="485" y="961"/>
                    </a:lnTo>
                    <a:lnTo>
                      <a:pt x="482" y="959"/>
                    </a:lnTo>
                    <a:lnTo>
                      <a:pt x="480" y="959"/>
                    </a:lnTo>
                    <a:lnTo>
                      <a:pt x="478" y="959"/>
                    </a:lnTo>
                    <a:lnTo>
                      <a:pt x="476" y="959"/>
                    </a:lnTo>
                    <a:lnTo>
                      <a:pt x="474" y="959"/>
                    </a:lnTo>
                    <a:lnTo>
                      <a:pt x="471" y="956"/>
                    </a:lnTo>
                    <a:lnTo>
                      <a:pt x="469" y="956"/>
                    </a:lnTo>
                    <a:lnTo>
                      <a:pt x="467" y="956"/>
                    </a:lnTo>
                    <a:lnTo>
                      <a:pt x="465" y="954"/>
                    </a:lnTo>
                    <a:lnTo>
                      <a:pt x="463" y="954"/>
                    </a:lnTo>
                    <a:lnTo>
                      <a:pt x="461" y="954"/>
                    </a:lnTo>
                    <a:lnTo>
                      <a:pt x="458" y="954"/>
                    </a:lnTo>
                    <a:lnTo>
                      <a:pt x="458" y="952"/>
                    </a:lnTo>
                    <a:lnTo>
                      <a:pt x="456" y="952"/>
                    </a:lnTo>
                    <a:lnTo>
                      <a:pt x="454" y="950"/>
                    </a:lnTo>
                    <a:lnTo>
                      <a:pt x="452" y="950"/>
                    </a:lnTo>
                    <a:lnTo>
                      <a:pt x="450" y="947"/>
                    </a:lnTo>
                    <a:lnTo>
                      <a:pt x="448" y="947"/>
                    </a:lnTo>
                    <a:lnTo>
                      <a:pt x="445" y="947"/>
                    </a:lnTo>
                    <a:lnTo>
                      <a:pt x="444" y="945"/>
                    </a:lnTo>
                    <a:lnTo>
                      <a:pt x="441" y="945"/>
                    </a:lnTo>
                    <a:lnTo>
                      <a:pt x="439" y="942"/>
                    </a:lnTo>
                    <a:lnTo>
                      <a:pt x="437" y="942"/>
                    </a:lnTo>
                    <a:lnTo>
                      <a:pt x="435" y="940"/>
                    </a:lnTo>
                    <a:lnTo>
                      <a:pt x="433" y="940"/>
                    </a:lnTo>
                    <a:lnTo>
                      <a:pt x="430" y="940"/>
                    </a:lnTo>
                    <a:lnTo>
                      <a:pt x="428" y="938"/>
                    </a:lnTo>
                    <a:lnTo>
                      <a:pt x="426" y="938"/>
                    </a:lnTo>
                    <a:lnTo>
                      <a:pt x="424" y="938"/>
                    </a:lnTo>
                    <a:lnTo>
                      <a:pt x="424" y="936"/>
                    </a:lnTo>
                    <a:lnTo>
                      <a:pt x="422" y="936"/>
                    </a:lnTo>
                    <a:lnTo>
                      <a:pt x="420" y="936"/>
                    </a:lnTo>
                    <a:lnTo>
                      <a:pt x="417" y="936"/>
                    </a:lnTo>
                    <a:lnTo>
                      <a:pt x="415" y="936"/>
                    </a:lnTo>
                    <a:lnTo>
                      <a:pt x="415" y="933"/>
                    </a:lnTo>
                    <a:lnTo>
                      <a:pt x="413" y="933"/>
                    </a:lnTo>
                    <a:lnTo>
                      <a:pt x="411" y="933"/>
                    </a:lnTo>
                    <a:lnTo>
                      <a:pt x="409" y="933"/>
                    </a:lnTo>
                    <a:lnTo>
                      <a:pt x="407" y="933"/>
                    </a:lnTo>
                    <a:lnTo>
                      <a:pt x="407" y="931"/>
                    </a:lnTo>
                    <a:lnTo>
                      <a:pt x="404" y="931"/>
                    </a:lnTo>
                    <a:lnTo>
                      <a:pt x="402" y="931"/>
                    </a:lnTo>
                    <a:lnTo>
                      <a:pt x="400" y="931"/>
                    </a:lnTo>
                    <a:lnTo>
                      <a:pt x="398" y="929"/>
                    </a:lnTo>
                    <a:lnTo>
                      <a:pt x="396" y="929"/>
                    </a:lnTo>
                    <a:lnTo>
                      <a:pt x="394" y="929"/>
                    </a:lnTo>
                    <a:lnTo>
                      <a:pt x="272" y="852"/>
                    </a:lnTo>
                    <a:lnTo>
                      <a:pt x="270" y="852"/>
                    </a:lnTo>
                    <a:lnTo>
                      <a:pt x="268" y="850"/>
                    </a:lnTo>
                    <a:lnTo>
                      <a:pt x="266" y="850"/>
                    </a:lnTo>
                    <a:lnTo>
                      <a:pt x="264" y="848"/>
                    </a:lnTo>
                    <a:lnTo>
                      <a:pt x="261" y="848"/>
                    </a:lnTo>
                    <a:lnTo>
                      <a:pt x="260" y="848"/>
                    </a:lnTo>
                    <a:lnTo>
                      <a:pt x="260" y="845"/>
                    </a:lnTo>
                    <a:lnTo>
                      <a:pt x="257" y="845"/>
                    </a:lnTo>
                    <a:lnTo>
                      <a:pt x="255" y="845"/>
                    </a:lnTo>
                    <a:lnTo>
                      <a:pt x="253" y="845"/>
                    </a:lnTo>
                    <a:lnTo>
                      <a:pt x="253" y="843"/>
                    </a:lnTo>
                    <a:lnTo>
                      <a:pt x="251" y="843"/>
                    </a:lnTo>
                    <a:lnTo>
                      <a:pt x="249" y="843"/>
                    </a:lnTo>
                    <a:lnTo>
                      <a:pt x="247" y="843"/>
                    </a:lnTo>
                    <a:lnTo>
                      <a:pt x="244" y="840"/>
                    </a:lnTo>
                    <a:lnTo>
                      <a:pt x="244" y="843"/>
                    </a:lnTo>
                    <a:lnTo>
                      <a:pt x="242" y="840"/>
                    </a:lnTo>
                    <a:lnTo>
                      <a:pt x="240" y="840"/>
                    </a:lnTo>
                    <a:lnTo>
                      <a:pt x="238" y="840"/>
                    </a:lnTo>
                    <a:lnTo>
                      <a:pt x="236" y="840"/>
                    </a:lnTo>
                    <a:lnTo>
                      <a:pt x="236" y="839"/>
                    </a:lnTo>
                    <a:lnTo>
                      <a:pt x="233" y="839"/>
                    </a:lnTo>
                    <a:lnTo>
                      <a:pt x="231" y="839"/>
                    </a:lnTo>
                    <a:lnTo>
                      <a:pt x="229" y="839"/>
                    </a:lnTo>
                    <a:lnTo>
                      <a:pt x="227" y="839"/>
                    </a:lnTo>
                    <a:lnTo>
                      <a:pt x="225" y="839"/>
                    </a:lnTo>
                    <a:lnTo>
                      <a:pt x="223" y="836"/>
                    </a:lnTo>
                    <a:lnTo>
                      <a:pt x="220" y="836"/>
                    </a:lnTo>
                    <a:lnTo>
                      <a:pt x="136" y="820"/>
                    </a:lnTo>
                    <a:lnTo>
                      <a:pt x="87" y="813"/>
                    </a:lnTo>
                    <a:lnTo>
                      <a:pt x="84" y="813"/>
                    </a:lnTo>
                    <a:lnTo>
                      <a:pt x="82" y="811"/>
                    </a:lnTo>
                    <a:lnTo>
                      <a:pt x="80" y="811"/>
                    </a:lnTo>
                    <a:lnTo>
                      <a:pt x="24" y="787"/>
                    </a:lnTo>
                    <a:lnTo>
                      <a:pt x="0" y="773"/>
                    </a:lnTo>
                    <a:lnTo>
                      <a:pt x="6" y="760"/>
                    </a:lnTo>
                    <a:lnTo>
                      <a:pt x="6" y="757"/>
                    </a:lnTo>
                    <a:lnTo>
                      <a:pt x="6" y="755"/>
                    </a:lnTo>
                    <a:lnTo>
                      <a:pt x="9" y="755"/>
                    </a:lnTo>
                    <a:lnTo>
                      <a:pt x="9" y="753"/>
                    </a:lnTo>
                    <a:lnTo>
                      <a:pt x="9" y="750"/>
                    </a:lnTo>
                    <a:lnTo>
                      <a:pt x="11" y="750"/>
                    </a:lnTo>
                    <a:lnTo>
                      <a:pt x="11" y="748"/>
                    </a:lnTo>
                    <a:lnTo>
                      <a:pt x="13" y="748"/>
                    </a:lnTo>
                    <a:lnTo>
                      <a:pt x="13" y="746"/>
                    </a:lnTo>
                    <a:lnTo>
                      <a:pt x="15" y="746"/>
                    </a:lnTo>
                    <a:lnTo>
                      <a:pt x="15" y="743"/>
                    </a:lnTo>
                    <a:lnTo>
                      <a:pt x="17" y="743"/>
                    </a:lnTo>
                    <a:lnTo>
                      <a:pt x="19" y="743"/>
                    </a:lnTo>
                    <a:lnTo>
                      <a:pt x="22" y="743"/>
                    </a:lnTo>
                    <a:lnTo>
                      <a:pt x="24" y="743"/>
                    </a:lnTo>
                    <a:lnTo>
                      <a:pt x="26" y="743"/>
                    </a:lnTo>
                    <a:lnTo>
                      <a:pt x="26" y="741"/>
                    </a:lnTo>
                    <a:lnTo>
                      <a:pt x="28" y="741"/>
                    </a:lnTo>
                    <a:lnTo>
                      <a:pt x="30" y="741"/>
                    </a:lnTo>
                    <a:lnTo>
                      <a:pt x="32" y="741"/>
                    </a:lnTo>
                    <a:lnTo>
                      <a:pt x="32" y="739"/>
                    </a:lnTo>
                    <a:lnTo>
                      <a:pt x="35" y="739"/>
                    </a:lnTo>
                    <a:lnTo>
                      <a:pt x="37" y="739"/>
                    </a:lnTo>
                    <a:lnTo>
                      <a:pt x="39" y="737"/>
                    </a:lnTo>
                    <a:lnTo>
                      <a:pt x="41" y="734"/>
                    </a:lnTo>
                    <a:lnTo>
                      <a:pt x="41" y="732"/>
                    </a:lnTo>
                    <a:lnTo>
                      <a:pt x="43" y="732"/>
                    </a:lnTo>
                    <a:lnTo>
                      <a:pt x="43" y="729"/>
                    </a:lnTo>
                    <a:lnTo>
                      <a:pt x="46" y="729"/>
                    </a:lnTo>
                    <a:lnTo>
                      <a:pt x="46" y="727"/>
                    </a:lnTo>
                    <a:lnTo>
                      <a:pt x="46" y="725"/>
                    </a:lnTo>
                    <a:lnTo>
                      <a:pt x="46" y="723"/>
                    </a:lnTo>
                    <a:lnTo>
                      <a:pt x="46" y="720"/>
                    </a:lnTo>
                    <a:lnTo>
                      <a:pt x="46" y="718"/>
                    </a:lnTo>
                    <a:lnTo>
                      <a:pt x="43" y="715"/>
                    </a:lnTo>
                    <a:lnTo>
                      <a:pt x="43" y="713"/>
                    </a:lnTo>
                    <a:lnTo>
                      <a:pt x="41" y="711"/>
                    </a:lnTo>
                    <a:lnTo>
                      <a:pt x="41" y="709"/>
                    </a:lnTo>
                    <a:lnTo>
                      <a:pt x="41" y="706"/>
                    </a:lnTo>
                    <a:lnTo>
                      <a:pt x="41" y="704"/>
                    </a:lnTo>
                    <a:lnTo>
                      <a:pt x="41" y="702"/>
                    </a:lnTo>
                    <a:lnTo>
                      <a:pt x="41" y="699"/>
                    </a:lnTo>
                    <a:lnTo>
                      <a:pt x="41" y="697"/>
                    </a:lnTo>
                    <a:lnTo>
                      <a:pt x="41" y="695"/>
                    </a:lnTo>
                    <a:lnTo>
                      <a:pt x="41" y="693"/>
                    </a:lnTo>
                    <a:lnTo>
                      <a:pt x="39" y="693"/>
                    </a:lnTo>
                    <a:lnTo>
                      <a:pt x="39" y="690"/>
                    </a:lnTo>
                    <a:lnTo>
                      <a:pt x="39" y="688"/>
                    </a:lnTo>
                    <a:lnTo>
                      <a:pt x="39" y="685"/>
                    </a:lnTo>
                    <a:lnTo>
                      <a:pt x="39" y="683"/>
                    </a:lnTo>
                    <a:lnTo>
                      <a:pt x="39" y="681"/>
                    </a:lnTo>
                    <a:lnTo>
                      <a:pt x="41" y="679"/>
                    </a:lnTo>
                    <a:lnTo>
                      <a:pt x="41" y="676"/>
                    </a:lnTo>
                    <a:lnTo>
                      <a:pt x="41" y="674"/>
                    </a:lnTo>
                    <a:lnTo>
                      <a:pt x="41" y="671"/>
                    </a:lnTo>
                    <a:lnTo>
                      <a:pt x="41" y="669"/>
                    </a:lnTo>
                    <a:lnTo>
                      <a:pt x="43" y="669"/>
                    </a:lnTo>
                    <a:lnTo>
                      <a:pt x="43" y="667"/>
                    </a:lnTo>
                    <a:lnTo>
                      <a:pt x="43" y="665"/>
                    </a:lnTo>
                    <a:lnTo>
                      <a:pt x="46" y="665"/>
                    </a:lnTo>
                    <a:lnTo>
                      <a:pt x="46" y="662"/>
                    </a:lnTo>
                    <a:lnTo>
                      <a:pt x="47" y="662"/>
                    </a:lnTo>
                    <a:lnTo>
                      <a:pt x="47" y="660"/>
                    </a:lnTo>
                    <a:lnTo>
                      <a:pt x="50" y="660"/>
                    </a:lnTo>
                    <a:lnTo>
                      <a:pt x="50" y="658"/>
                    </a:lnTo>
                    <a:lnTo>
                      <a:pt x="52" y="655"/>
                    </a:lnTo>
                    <a:lnTo>
                      <a:pt x="52" y="653"/>
                    </a:lnTo>
                    <a:lnTo>
                      <a:pt x="54" y="653"/>
                    </a:lnTo>
                    <a:lnTo>
                      <a:pt x="54" y="651"/>
                    </a:lnTo>
                    <a:lnTo>
                      <a:pt x="54" y="648"/>
                    </a:lnTo>
                    <a:lnTo>
                      <a:pt x="56" y="648"/>
                    </a:lnTo>
                    <a:lnTo>
                      <a:pt x="56" y="646"/>
                    </a:lnTo>
                    <a:lnTo>
                      <a:pt x="58" y="644"/>
                    </a:lnTo>
                    <a:lnTo>
                      <a:pt x="58" y="641"/>
                    </a:lnTo>
                    <a:lnTo>
                      <a:pt x="58" y="639"/>
                    </a:lnTo>
                    <a:lnTo>
                      <a:pt x="60" y="639"/>
                    </a:lnTo>
                    <a:lnTo>
                      <a:pt x="60" y="637"/>
                    </a:lnTo>
                    <a:lnTo>
                      <a:pt x="60" y="635"/>
                    </a:lnTo>
                    <a:lnTo>
                      <a:pt x="60" y="632"/>
                    </a:lnTo>
                    <a:lnTo>
                      <a:pt x="60" y="630"/>
                    </a:lnTo>
                    <a:lnTo>
                      <a:pt x="60" y="627"/>
                    </a:lnTo>
                    <a:lnTo>
                      <a:pt x="63" y="625"/>
                    </a:lnTo>
                    <a:lnTo>
                      <a:pt x="63" y="623"/>
                    </a:lnTo>
                    <a:lnTo>
                      <a:pt x="63" y="621"/>
                    </a:lnTo>
                    <a:lnTo>
                      <a:pt x="63" y="618"/>
                    </a:lnTo>
                    <a:lnTo>
                      <a:pt x="65" y="618"/>
                    </a:lnTo>
                    <a:lnTo>
                      <a:pt x="65" y="616"/>
                    </a:lnTo>
                    <a:lnTo>
                      <a:pt x="67" y="613"/>
                    </a:lnTo>
                    <a:lnTo>
                      <a:pt x="67" y="612"/>
                    </a:lnTo>
                    <a:lnTo>
                      <a:pt x="69" y="612"/>
                    </a:lnTo>
                    <a:lnTo>
                      <a:pt x="69" y="609"/>
                    </a:lnTo>
                    <a:lnTo>
                      <a:pt x="71" y="609"/>
                    </a:lnTo>
                    <a:lnTo>
                      <a:pt x="71" y="607"/>
                    </a:lnTo>
                    <a:lnTo>
                      <a:pt x="73" y="607"/>
                    </a:lnTo>
                    <a:lnTo>
                      <a:pt x="73" y="604"/>
                    </a:lnTo>
                    <a:lnTo>
                      <a:pt x="76" y="602"/>
                    </a:lnTo>
                    <a:lnTo>
                      <a:pt x="78" y="600"/>
                    </a:lnTo>
                    <a:lnTo>
                      <a:pt x="78" y="598"/>
                    </a:lnTo>
                    <a:lnTo>
                      <a:pt x="80" y="598"/>
                    </a:lnTo>
                    <a:lnTo>
                      <a:pt x="80" y="595"/>
                    </a:lnTo>
                    <a:lnTo>
                      <a:pt x="82" y="595"/>
                    </a:lnTo>
                    <a:lnTo>
                      <a:pt x="82" y="593"/>
                    </a:lnTo>
                    <a:lnTo>
                      <a:pt x="84" y="593"/>
                    </a:lnTo>
                    <a:lnTo>
                      <a:pt x="84" y="591"/>
                    </a:lnTo>
                    <a:lnTo>
                      <a:pt x="87" y="591"/>
                    </a:lnTo>
                    <a:lnTo>
                      <a:pt x="89" y="588"/>
                    </a:lnTo>
                    <a:lnTo>
                      <a:pt x="91" y="588"/>
                    </a:lnTo>
                    <a:lnTo>
                      <a:pt x="93" y="588"/>
                    </a:lnTo>
                    <a:lnTo>
                      <a:pt x="93" y="586"/>
                    </a:lnTo>
                    <a:lnTo>
                      <a:pt x="95" y="586"/>
                    </a:lnTo>
                    <a:lnTo>
                      <a:pt x="97" y="586"/>
                    </a:lnTo>
                    <a:lnTo>
                      <a:pt x="104" y="586"/>
                    </a:lnTo>
                    <a:lnTo>
                      <a:pt x="108" y="581"/>
                    </a:lnTo>
                    <a:lnTo>
                      <a:pt x="110" y="581"/>
                    </a:lnTo>
                    <a:lnTo>
                      <a:pt x="112" y="579"/>
                    </a:lnTo>
                    <a:lnTo>
                      <a:pt x="114" y="579"/>
                    </a:lnTo>
                    <a:lnTo>
                      <a:pt x="117" y="579"/>
                    </a:lnTo>
                    <a:lnTo>
                      <a:pt x="119" y="577"/>
                    </a:lnTo>
                    <a:lnTo>
                      <a:pt x="121" y="577"/>
                    </a:lnTo>
                    <a:lnTo>
                      <a:pt x="123" y="574"/>
                    </a:lnTo>
                    <a:lnTo>
                      <a:pt x="125" y="574"/>
                    </a:lnTo>
                    <a:lnTo>
                      <a:pt x="128" y="574"/>
                    </a:lnTo>
                    <a:lnTo>
                      <a:pt x="128" y="572"/>
                    </a:lnTo>
                    <a:lnTo>
                      <a:pt x="130" y="572"/>
                    </a:lnTo>
                    <a:lnTo>
                      <a:pt x="141" y="563"/>
                    </a:lnTo>
                    <a:lnTo>
                      <a:pt x="143" y="560"/>
                    </a:lnTo>
                    <a:lnTo>
                      <a:pt x="143" y="558"/>
                    </a:lnTo>
                    <a:lnTo>
                      <a:pt x="145" y="558"/>
                    </a:lnTo>
                    <a:lnTo>
                      <a:pt x="147" y="558"/>
                    </a:lnTo>
                    <a:lnTo>
                      <a:pt x="149" y="560"/>
                    </a:lnTo>
                    <a:lnTo>
                      <a:pt x="151" y="560"/>
                    </a:lnTo>
                    <a:lnTo>
                      <a:pt x="151" y="558"/>
                    </a:lnTo>
                    <a:lnTo>
                      <a:pt x="154" y="558"/>
                    </a:lnTo>
                    <a:lnTo>
                      <a:pt x="156" y="558"/>
                    </a:lnTo>
                    <a:lnTo>
                      <a:pt x="158" y="558"/>
                    </a:lnTo>
                    <a:lnTo>
                      <a:pt x="160" y="558"/>
                    </a:lnTo>
                    <a:lnTo>
                      <a:pt x="162" y="558"/>
                    </a:lnTo>
                    <a:lnTo>
                      <a:pt x="165" y="558"/>
                    </a:lnTo>
                    <a:lnTo>
                      <a:pt x="166" y="558"/>
                    </a:lnTo>
                    <a:lnTo>
                      <a:pt x="169" y="558"/>
                    </a:lnTo>
                    <a:lnTo>
                      <a:pt x="171" y="558"/>
                    </a:lnTo>
                    <a:lnTo>
                      <a:pt x="171" y="556"/>
                    </a:lnTo>
                    <a:lnTo>
                      <a:pt x="171" y="554"/>
                    </a:lnTo>
                    <a:lnTo>
                      <a:pt x="169" y="554"/>
                    </a:lnTo>
                    <a:lnTo>
                      <a:pt x="169" y="551"/>
                    </a:lnTo>
                    <a:lnTo>
                      <a:pt x="171" y="549"/>
                    </a:lnTo>
                    <a:lnTo>
                      <a:pt x="173" y="549"/>
                    </a:lnTo>
                    <a:lnTo>
                      <a:pt x="175" y="549"/>
                    </a:lnTo>
                    <a:lnTo>
                      <a:pt x="175" y="546"/>
                    </a:lnTo>
                    <a:lnTo>
                      <a:pt x="177" y="546"/>
                    </a:lnTo>
                    <a:lnTo>
                      <a:pt x="179" y="546"/>
                    </a:lnTo>
                    <a:lnTo>
                      <a:pt x="182" y="546"/>
                    </a:lnTo>
                    <a:lnTo>
                      <a:pt x="184" y="546"/>
                    </a:lnTo>
                    <a:lnTo>
                      <a:pt x="186" y="546"/>
                    </a:lnTo>
                    <a:lnTo>
                      <a:pt x="188" y="546"/>
                    </a:lnTo>
                    <a:lnTo>
                      <a:pt x="190" y="546"/>
                    </a:lnTo>
                    <a:lnTo>
                      <a:pt x="192" y="546"/>
                    </a:lnTo>
                    <a:lnTo>
                      <a:pt x="195" y="546"/>
                    </a:lnTo>
                    <a:lnTo>
                      <a:pt x="197" y="544"/>
                    </a:lnTo>
                    <a:lnTo>
                      <a:pt x="199" y="544"/>
                    </a:lnTo>
                    <a:lnTo>
                      <a:pt x="201" y="544"/>
                    </a:lnTo>
                    <a:lnTo>
                      <a:pt x="203" y="544"/>
                    </a:lnTo>
                    <a:lnTo>
                      <a:pt x="206" y="544"/>
                    </a:lnTo>
                    <a:lnTo>
                      <a:pt x="208" y="546"/>
                    </a:lnTo>
                    <a:lnTo>
                      <a:pt x="210" y="546"/>
                    </a:lnTo>
                    <a:lnTo>
                      <a:pt x="212" y="546"/>
                    </a:lnTo>
                    <a:lnTo>
                      <a:pt x="212" y="544"/>
                    </a:lnTo>
                    <a:lnTo>
                      <a:pt x="214" y="544"/>
                    </a:lnTo>
                    <a:lnTo>
                      <a:pt x="214" y="542"/>
                    </a:lnTo>
                    <a:lnTo>
                      <a:pt x="216" y="542"/>
                    </a:lnTo>
                    <a:lnTo>
                      <a:pt x="219" y="540"/>
                    </a:lnTo>
                    <a:lnTo>
                      <a:pt x="220" y="537"/>
                    </a:lnTo>
                    <a:lnTo>
                      <a:pt x="223" y="537"/>
                    </a:lnTo>
                    <a:lnTo>
                      <a:pt x="225" y="535"/>
                    </a:lnTo>
                    <a:lnTo>
                      <a:pt x="227" y="535"/>
                    </a:lnTo>
                    <a:lnTo>
                      <a:pt x="229" y="535"/>
                    </a:lnTo>
                    <a:lnTo>
                      <a:pt x="231" y="535"/>
                    </a:lnTo>
                    <a:lnTo>
                      <a:pt x="233" y="535"/>
                    </a:lnTo>
                    <a:lnTo>
                      <a:pt x="236" y="535"/>
                    </a:lnTo>
                    <a:lnTo>
                      <a:pt x="238" y="535"/>
                    </a:lnTo>
                    <a:lnTo>
                      <a:pt x="240" y="535"/>
                    </a:lnTo>
                    <a:lnTo>
                      <a:pt x="242" y="537"/>
                    </a:lnTo>
                    <a:lnTo>
                      <a:pt x="244" y="535"/>
                    </a:lnTo>
                    <a:lnTo>
                      <a:pt x="247" y="535"/>
                    </a:lnTo>
                    <a:lnTo>
                      <a:pt x="249" y="535"/>
                    </a:lnTo>
                    <a:lnTo>
                      <a:pt x="251" y="535"/>
                    </a:lnTo>
                    <a:lnTo>
                      <a:pt x="253" y="533"/>
                    </a:lnTo>
                    <a:lnTo>
                      <a:pt x="255" y="533"/>
                    </a:lnTo>
                    <a:lnTo>
                      <a:pt x="257" y="533"/>
                    </a:lnTo>
                    <a:lnTo>
                      <a:pt x="260" y="533"/>
                    </a:lnTo>
                    <a:lnTo>
                      <a:pt x="261" y="533"/>
                    </a:lnTo>
                    <a:lnTo>
                      <a:pt x="264" y="533"/>
                    </a:lnTo>
                    <a:lnTo>
                      <a:pt x="264" y="535"/>
                    </a:lnTo>
                    <a:lnTo>
                      <a:pt x="266" y="535"/>
                    </a:lnTo>
                    <a:lnTo>
                      <a:pt x="268" y="535"/>
                    </a:lnTo>
                    <a:lnTo>
                      <a:pt x="270" y="535"/>
                    </a:lnTo>
                    <a:lnTo>
                      <a:pt x="270" y="537"/>
                    </a:lnTo>
                    <a:lnTo>
                      <a:pt x="272" y="537"/>
                    </a:lnTo>
                    <a:lnTo>
                      <a:pt x="275" y="540"/>
                    </a:lnTo>
                    <a:lnTo>
                      <a:pt x="277" y="542"/>
                    </a:lnTo>
                    <a:lnTo>
                      <a:pt x="279" y="542"/>
                    </a:lnTo>
                    <a:lnTo>
                      <a:pt x="281" y="542"/>
                    </a:lnTo>
                    <a:lnTo>
                      <a:pt x="281" y="540"/>
                    </a:lnTo>
                    <a:lnTo>
                      <a:pt x="283" y="537"/>
                    </a:lnTo>
                    <a:lnTo>
                      <a:pt x="283" y="535"/>
                    </a:lnTo>
                    <a:lnTo>
                      <a:pt x="285" y="535"/>
                    </a:lnTo>
                    <a:lnTo>
                      <a:pt x="285" y="537"/>
                    </a:lnTo>
                    <a:lnTo>
                      <a:pt x="288" y="540"/>
                    </a:lnTo>
                    <a:lnTo>
                      <a:pt x="288" y="537"/>
                    </a:lnTo>
                    <a:lnTo>
                      <a:pt x="290" y="535"/>
                    </a:lnTo>
                    <a:lnTo>
                      <a:pt x="290" y="533"/>
                    </a:lnTo>
                    <a:lnTo>
                      <a:pt x="292" y="530"/>
                    </a:lnTo>
                    <a:lnTo>
                      <a:pt x="290" y="530"/>
                    </a:lnTo>
                    <a:lnTo>
                      <a:pt x="290" y="528"/>
                    </a:lnTo>
                    <a:lnTo>
                      <a:pt x="292" y="528"/>
                    </a:lnTo>
                    <a:lnTo>
                      <a:pt x="292" y="526"/>
                    </a:lnTo>
                    <a:lnTo>
                      <a:pt x="292" y="523"/>
                    </a:lnTo>
                    <a:lnTo>
                      <a:pt x="292" y="521"/>
                    </a:lnTo>
                    <a:lnTo>
                      <a:pt x="292" y="519"/>
                    </a:lnTo>
                    <a:lnTo>
                      <a:pt x="292" y="516"/>
                    </a:lnTo>
                    <a:lnTo>
                      <a:pt x="292" y="514"/>
                    </a:lnTo>
                    <a:lnTo>
                      <a:pt x="292" y="512"/>
                    </a:lnTo>
                    <a:lnTo>
                      <a:pt x="292" y="510"/>
                    </a:lnTo>
                    <a:lnTo>
                      <a:pt x="292" y="507"/>
                    </a:lnTo>
                    <a:lnTo>
                      <a:pt x="292" y="505"/>
                    </a:lnTo>
                    <a:lnTo>
                      <a:pt x="294" y="502"/>
                    </a:lnTo>
                    <a:lnTo>
                      <a:pt x="294" y="500"/>
                    </a:lnTo>
                    <a:lnTo>
                      <a:pt x="294" y="498"/>
                    </a:lnTo>
                    <a:lnTo>
                      <a:pt x="294" y="496"/>
                    </a:lnTo>
                    <a:lnTo>
                      <a:pt x="294" y="493"/>
                    </a:lnTo>
                    <a:lnTo>
                      <a:pt x="294" y="491"/>
                    </a:lnTo>
                    <a:lnTo>
                      <a:pt x="294" y="489"/>
                    </a:lnTo>
                    <a:lnTo>
                      <a:pt x="294" y="486"/>
                    </a:lnTo>
                    <a:lnTo>
                      <a:pt x="296" y="484"/>
                    </a:lnTo>
                    <a:lnTo>
                      <a:pt x="296" y="482"/>
                    </a:lnTo>
                    <a:lnTo>
                      <a:pt x="296" y="479"/>
                    </a:lnTo>
                    <a:lnTo>
                      <a:pt x="296" y="477"/>
                    </a:lnTo>
                    <a:lnTo>
                      <a:pt x="296" y="475"/>
                    </a:lnTo>
                    <a:lnTo>
                      <a:pt x="296" y="472"/>
                    </a:lnTo>
                    <a:lnTo>
                      <a:pt x="296" y="470"/>
                    </a:lnTo>
                    <a:lnTo>
                      <a:pt x="298" y="468"/>
                    </a:lnTo>
                    <a:lnTo>
                      <a:pt x="298" y="466"/>
                    </a:lnTo>
                    <a:lnTo>
                      <a:pt x="298" y="463"/>
                    </a:lnTo>
                    <a:lnTo>
                      <a:pt x="298" y="461"/>
                    </a:lnTo>
                    <a:lnTo>
                      <a:pt x="301" y="458"/>
                    </a:lnTo>
                    <a:lnTo>
                      <a:pt x="301" y="456"/>
                    </a:lnTo>
                    <a:lnTo>
                      <a:pt x="301" y="454"/>
                    </a:lnTo>
                    <a:lnTo>
                      <a:pt x="301" y="452"/>
                    </a:lnTo>
                    <a:lnTo>
                      <a:pt x="301" y="449"/>
                    </a:lnTo>
                    <a:lnTo>
                      <a:pt x="301" y="447"/>
                    </a:lnTo>
                    <a:lnTo>
                      <a:pt x="301" y="444"/>
                    </a:lnTo>
                    <a:lnTo>
                      <a:pt x="303" y="444"/>
                    </a:lnTo>
                    <a:lnTo>
                      <a:pt x="303" y="442"/>
                    </a:lnTo>
                    <a:lnTo>
                      <a:pt x="303" y="440"/>
                    </a:lnTo>
                    <a:lnTo>
                      <a:pt x="303" y="438"/>
                    </a:lnTo>
                    <a:lnTo>
                      <a:pt x="303" y="433"/>
                    </a:lnTo>
                    <a:lnTo>
                      <a:pt x="303" y="431"/>
                    </a:lnTo>
                    <a:lnTo>
                      <a:pt x="303" y="428"/>
                    </a:lnTo>
                    <a:lnTo>
                      <a:pt x="305" y="424"/>
                    </a:lnTo>
                    <a:lnTo>
                      <a:pt x="305" y="421"/>
                    </a:lnTo>
                    <a:lnTo>
                      <a:pt x="305" y="419"/>
                    </a:lnTo>
                    <a:lnTo>
                      <a:pt x="305" y="417"/>
                    </a:lnTo>
                    <a:lnTo>
                      <a:pt x="305" y="412"/>
                    </a:lnTo>
                    <a:lnTo>
                      <a:pt x="305" y="410"/>
                    </a:lnTo>
                    <a:lnTo>
                      <a:pt x="305" y="408"/>
                    </a:lnTo>
                    <a:lnTo>
                      <a:pt x="305" y="405"/>
                    </a:lnTo>
                    <a:lnTo>
                      <a:pt x="307" y="403"/>
                    </a:lnTo>
                    <a:lnTo>
                      <a:pt x="307" y="400"/>
                    </a:lnTo>
                    <a:lnTo>
                      <a:pt x="307" y="398"/>
                    </a:lnTo>
                    <a:lnTo>
                      <a:pt x="307" y="396"/>
                    </a:lnTo>
                    <a:lnTo>
                      <a:pt x="307" y="394"/>
                    </a:lnTo>
                    <a:lnTo>
                      <a:pt x="307" y="391"/>
                    </a:lnTo>
                    <a:lnTo>
                      <a:pt x="309" y="389"/>
                    </a:lnTo>
                    <a:lnTo>
                      <a:pt x="309" y="387"/>
                    </a:lnTo>
                    <a:lnTo>
                      <a:pt x="309" y="384"/>
                    </a:lnTo>
                    <a:lnTo>
                      <a:pt x="309" y="382"/>
                    </a:lnTo>
                    <a:lnTo>
                      <a:pt x="309" y="380"/>
                    </a:lnTo>
                    <a:lnTo>
                      <a:pt x="309" y="377"/>
                    </a:lnTo>
                    <a:lnTo>
                      <a:pt x="311" y="375"/>
                    </a:lnTo>
                    <a:lnTo>
                      <a:pt x="311" y="373"/>
                    </a:lnTo>
                    <a:lnTo>
                      <a:pt x="311" y="370"/>
                    </a:lnTo>
                    <a:lnTo>
                      <a:pt x="314" y="368"/>
                    </a:lnTo>
                    <a:lnTo>
                      <a:pt x="314" y="366"/>
                    </a:lnTo>
                    <a:lnTo>
                      <a:pt x="314" y="364"/>
                    </a:lnTo>
                    <a:lnTo>
                      <a:pt x="314" y="361"/>
                    </a:lnTo>
                    <a:lnTo>
                      <a:pt x="316" y="359"/>
                    </a:lnTo>
                    <a:lnTo>
                      <a:pt x="316" y="356"/>
                    </a:lnTo>
                    <a:lnTo>
                      <a:pt x="318" y="354"/>
                    </a:lnTo>
                    <a:lnTo>
                      <a:pt x="318" y="352"/>
                    </a:lnTo>
                    <a:lnTo>
                      <a:pt x="318" y="350"/>
                    </a:lnTo>
                    <a:lnTo>
                      <a:pt x="320" y="347"/>
                    </a:lnTo>
                    <a:lnTo>
                      <a:pt x="322" y="345"/>
                    </a:lnTo>
                    <a:lnTo>
                      <a:pt x="322" y="342"/>
                    </a:lnTo>
                    <a:lnTo>
                      <a:pt x="325" y="341"/>
                    </a:lnTo>
                    <a:lnTo>
                      <a:pt x="325" y="338"/>
                    </a:lnTo>
                    <a:lnTo>
                      <a:pt x="325" y="336"/>
                    </a:lnTo>
                    <a:lnTo>
                      <a:pt x="326" y="336"/>
                    </a:lnTo>
                    <a:lnTo>
                      <a:pt x="326" y="333"/>
                    </a:lnTo>
                    <a:lnTo>
                      <a:pt x="326" y="331"/>
                    </a:lnTo>
                    <a:lnTo>
                      <a:pt x="326" y="329"/>
                    </a:lnTo>
                    <a:lnTo>
                      <a:pt x="325" y="329"/>
                    </a:lnTo>
                    <a:lnTo>
                      <a:pt x="325" y="327"/>
                    </a:lnTo>
                    <a:lnTo>
                      <a:pt x="325" y="324"/>
                    </a:lnTo>
                    <a:lnTo>
                      <a:pt x="322" y="322"/>
                    </a:lnTo>
                    <a:lnTo>
                      <a:pt x="322" y="319"/>
                    </a:lnTo>
                    <a:lnTo>
                      <a:pt x="322" y="317"/>
                    </a:lnTo>
                    <a:lnTo>
                      <a:pt x="322" y="315"/>
                    </a:lnTo>
                    <a:lnTo>
                      <a:pt x="322" y="313"/>
                    </a:lnTo>
                    <a:lnTo>
                      <a:pt x="322" y="310"/>
                    </a:lnTo>
                    <a:lnTo>
                      <a:pt x="322" y="308"/>
                    </a:lnTo>
                    <a:lnTo>
                      <a:pt x="322" y="306"/>
                    </a:lnTo>
                    <a:lnTo>
                      <a:pt x="322" y="303"/>
                    </a:lnTo>
                    <a:lnTo>
                      <a:pt x="322" y="299"/>
                    </a:lnTo>
                    <a:lnTo>
                      <a:pt x="322" y="296"/>
                    </a:lnTo>
                    <a:lnTo>
                      <a:pt x="325" y="294"/>
                    </a:lnTo>
                    <a:lnTo>
                      <a:pt x="325" y="292"/>
                    </a:lnTo>
                    <a:lnTo>
                      <a:pt x="325" y="289"/>
                    </a:lnTo>
                    <a:lnTo>
                      <a:pt x="325" y="287"/>
                    </a:lnTo>
                    <a:lnTo>
                      <a:pt x="325" y="285"/>
                    </a:lnTo>
                    <a:lnTo>
                      <a:pt x="325" y="283"/>
                    </a:lnTo>
                    <a:lnTo>
                      <a:pt x="325" y="280"/>
                    </a:lnTo>
                    <a:lnTo>
                      <a:pt x="325" y="278"/>
                    </a:lnTo>
                    <a:lnTo>
                      <a:pt x="325" y="275"/>
                    </a:lnTo>
                    <a:lnTo>
                      <a:pt x="326" y="273"/>
                    </a:lnTo>
                    <a:lnTo>
                      <a:pt x="326" y="271"/>
                    </a:lnTo>
                    <a:lnTo>
                      <a:pt x="326" y="269"/>
                    </a:lnTo>
                    <a:lnTo>
                      <a:pt x="325" y="269"/>
                    </a:lnTo>
                    <a:lnTo>
                      <a:pt x="325" y="266"/>
                    </a:lnTo>
                    <a:lnTo>
                      <a:pt x="325" y="264"/>
                    </a:lnTo>
                    <a:lnTo>
                      <a:pt x="322" y="264"/>
                    </a:lnTo>
                    <a:lnTo>
                      <a:pt x="322" y="262"/>
                    </a:lnTo>
                    <a:lnTo>
                      <a:pt x="322" y="259"/>
                    </a:lnTo>
                    <a:lnTo>
                      <a:pt x="320" y="259"/>
                    </a:lnTo>
                    <a:lnTo>
                      <a:pt x="320" y="257"/>
                    </a:lnTo>
                    <a:lnTo>
                      <a:pt x="320" y="255"/>
                    </a:lnTo>
                    <a:lnTo>
                      <a:pt x="320" y="252"/>
                    </a:lnTo>
                    <a:lnTo>
                      <a:pt x="318" y="250"/>
                    </a:lnTo>
                    <a:lnTo>
                      <a:pt x="318" y="248"/>
                    </a:lnTo>
                    <a:lnTo>
                      <a:pt x="316" y="245"/>
                    </a:lnTo>
                    <a:lnTo>
                      <a:pt x="316" y="243"/>
                    </a:lnTo>
                    <a:lnTo>
                      <a:pt x="314" y="243"/>
                    </a:lnTo>
                    <a:lnTo>
                      <a:pt x="314" y="241"/>
                    </a:lnTo>
                    <a:lnTo>
                      <a:pt x="314" y="239"/>
                    </a:lnTo>
                    <a:lnTo>
                      <a:pt x="311" y="239"/>
                    </a:lnTo>
                    <a:lnTo>
                      <a:pt x="311" y="236"/>
                    </a:lnTo>
                    <a:lnTo>
                      <a:pt x="309" y="234"/>
                    </a:lnTo>
                    <a:lnTo>
                      <a:pt x="309" y="231"/>
                    </a:lnTo>
                    <a:lnTo>
                      <a:pt x="307" y="231"/>
                    </a:lnTo>
                    <a:lnTo>
                      <a:pt x="307" y="229"/>
                    </a:lnTo>
                    <a:lnTo>
                      <a:pt x="305" y="229"/>
                    </a:lnTo>
                    <a:lnTo>
                      <a:pt x="305" y="227"/>
                    </a:lnTo>
                    <a:lnTo>
                      <a:pt x="303" y="227"/>
                    </a:lnTo>
                    <a:lnTo>
                      <a:pt x="303" y="225"/>
                    </a:lnTo>
                    <a:lnTo>
                      <a:pt x="301" y="225"/>
                    </a:lnTo>
                    <a:lnTo>
                      <a:pt x="301" y="222"/>
                    </a:lnTo>
                    <a:lnTo>
                      <a:pt x="298" y="222"/>
                    </a:lnTo>
                    <a:lnTo>
                      <a:pt x="296" y="222"/>
                    </a:lnTo>
                    <a:lnTo>
                      <a:pt x="296" y="220"/>
                    </a:lnTo>
                    <a:lnTo>
                      <a:pt x="294" y="220"/>
                    </a:lnTo>
                    <a:lnTo>
                      <a:pt x="292" y="220"/>
                    </a:lnTo>
                    <a:lnTo>
                      <a:pt x="292" y="217"/>
                    </a:lnTo>
                    <a:lnTo>
                      <a:pt x="290" y="217"/>
                    </a:lnTo>
                    <a:lnTo>
                      <a:pt x="288" y="215"/>
                    </a:lnTo>
                    <a:lnTo>
                      <a:pt x="285" y="215"/>
                    </a:lnTo>
                    <a:lnTo>
                      <a:pt x="283" y="213"/>
                    </a:lnTo>
                    <a:lnTo>
                      <a:pt x="281" y="213"/>
                    </a:lnTo>
                    <a:lnTo>
                      <a:pt x="279" y="211"/>
                    </a:lnTo>
                    <a:lnTo>
                      <a:pt x="277" y="211"/>
                    </a:lnTo>
                    <a:lnTo>
                      <a:pt x="275" y="208"/>
                    </a:lnTo>
                    <a:lnTo>
                      <a:pt x="272" y="206"/>
                    </a:lnTo>
                    <a:lnTo>
                      <a:pt x="272" y="204"/>
                    </a:lnTo>
                    <a:lnTo>
                      <a:pt x="270" y="204"/>
                    </a:lnTo>
                    <a:lnTo>
                      <a:pt x="270" y="201"/>
                    </a:lnTo>
                    <a:lnTo>
                      <a:pt x="270" y="199"/>
                    </a:lnTo>
                    <a:lnTo>
                      <a:pt x="270" y="197"/>
                    </a:lnTo>
                    <a:lnTo>
                      <a:pt x="270" y="194"/>
                    </a:lnTo>
                    <a:lnTo>
                      <a:pt x="270" y="192"/>
                    </a:lnTo>
                    <a:lnTo>
                      <a:pt x="270" y="190"/>
                    </a:lnTo>
                    <a:lnTo>
                      <a:pt x="270" y="187"/>
                    </a:lnTo>
                    <a:lnTo>
                      <a:pt x="270" y="185"/>
                    </a:lnTo>
                    <a:lnTo>
                      <a:pt x="270" y="183"/>
                    </a:lnTo>
                    <a:lnTo>
                      <a:pt x="270" y="181"/>
                    </a:lnTo>
                    <a:lnTo>
                      <a:pt x="270" y="178"/>
                    </a:lnTo>
                    <a:lnTo>
                      <a:pt x="270" y="176"/>
                    </a:lnTo>
                    <a:lnTo>
                      <a:pt x="270" y="173"/>
                    </a:lnTo>
                    <a:lnTo>
                      <a:pt x="270" y="171"/>
                    </a:lnTo>
                    <a:lnTo>
                      <a:pt x="270" y="169"/>
                    </a:lnTo>
                    <a:lnTo>
                      <a:pt x="268" y="167"/>
                    </a:lnTo>
                    <a:lnTo>
                      <a:pt x="270" y="164"/>
                    </a:lnTo>
                    <a:lnTo>
                      <a:pt x="270" y="162"/>
                    </a:lnTo>
                    <a:lnTo>
                      <a:pt x="270" y="160"/>
                    </a:lnTo>
                    <a:lnTo>
                      <a:pt x="270" y="157"/>
                    </a:lnTo>
                    <a:lnTo>
                      <a:pt x="268" y="155"/>
                    </a:lnTo>
                    <a:lnTo>
                      <a:pt x="270" y="153"/>
                    </a:lnTo>
                    <a:lnTo>
                      <a:pt x="270" y="150"/>
                    </a:lnTo>
                    <a:lnTo>
                      <a:pt x="270" y="148"/>
                    </a:lnTo>
                    <a:lnTo>
                      <a:pt x="270" y="146"/>
                    </a:lnTo>
                    <a:lnTo>
                      <a:pt x="270" y="143"/>
                    </a:lnTo>
                    <a:lnTo>
                      <a:pt x="270" y="141"/>
                    </a:lnTo>
                    <a:lnTo>
                      <a:pt x="272" y="139"/>
                    </a:lnTo>
                    <a:lnTo>
                      <a:pt x="275" y="139"/>
                    </a:lnTo>
                    <a:lnTo>
                      <a:pt x="275" y="141"/>
                    </a:lnTo>
                    <a:lnTo>
                      <a:pt x="277" y="143"/>
                    </a:lnTo>
                    <a:lnTo>
                      <a:pt x="277" y="146"/>
                    </a:lnTo>
                    <a:lnTo>
                      <a:pt x="279" y="148"/>
                    </a:lnTo>
                    <a:lnTo>
                      <a:pt x="281" y="148"/>
                    </a:lnTo>
                    <a:lnTo>
                      <a:pt x="281" y="146"/>
                    </a:lnTo>
                    <a:lnTo>
                      <a:pt x="283" y="146"/>
                    </a:lnTo>
                    <a:lnTo>
                      <a:pt x="285" y="143"/>
                    </a:lnTo>
                    <a:lnTo>
                      <a:pt x="285" y="141"/>
                    </a:lnTo>
                    <a:lnTo>
                      <a:pt x="288" y="141"/>
                    </a:lnTo>
                    <a:lnTo>
                      <a:pt x="288" y="139"/>
                    </a:lnTo>
                    <a:lnTo>
                      <a:pt x="288" y="137"/>
                    </a:lnTo>
                    <a:lnTo>
                      <a:pt x="290" y="134"/>
                    </a:lnTo>
                    <a:lnTo>
                      <a:pt x="290" y="132"/>
                    </a:lnTo>
                    <a:lnTo>
                      <a:pt x="292" y="132"/>
                    </a:lnTo>
                    <a:lnTo>
                      <a:pt x="294" y="132"/>
                    </a:lnTo>
                    <a:lnTo>
                      <a:pt x="294" y="134"/>
                    </a:lnTo>
                    <a:lnTo>
                      <a:pt x="296" y="134"/>
                    </a:lnTo>
                    <a:lnTo>
                      <a:pt x="298" y="134"/>
                    </a:lnTo>
                    <a:lnTo>
                      <a:pt x="298" y="137"/>
                    </a:lnTo>
                    <a:lnTo>
                      <a:pt x="301" y="137"/>
                    </a:lnTo>
                    <a:lnTo>
                      <a:pt x="303" y="134"/>
                    </a:lnTo>
                    <a:lnTo>
                      <a:pt x="303" y="132"/>
                    </a:lnTo>
                    <a:lnTo>
                      <a:pt x="305" y="132"/>
                    </a:lnTo>
                    <a:lnTo>
                      <a:pt x="305" y="129"/>
                    </a:lnTo>
                    <a:lnTo>
                      <a:pt x="307" y="129"/>
                    </a:lnTo>
                    <a:lnTo>
                      <a:pt x="307" y="127"/>
                    </a:lnTo>
                    <a:lnTo>
                      <a:pt x="307" y="125"/>
                    </a:lnTo>
                    <a:lnTo>
                      <a:pt x="309" y="125"/>
                    </a:lnTo>
                    <a:lnTo>
                      <a:pt x="311" y="125"/>
                    </a:lnTo>
                    <a:lnTo>
                      <a:pt x="314" y="125"/>
                    </a:lnTo>
                    <a:lnTo>
                      <a:pt x="316" y="125"/>
                    </a:lnTo>
                    <a:lnTo>
                      <a:pt x="316" y="127"/>
                    </a:lnTo>
                    <a:lnTo>
                      <a:pt x="318" y="127"/>
                    </a:lnTo>
                    <a:lnTo>
                      <a:pt x="320" y="127"/>
                    </a:lnTo>
                    <a:lnTo>
                      <a:pt x="322" y="127"/>
                    </a:lnTo>
                    <a:lnTo>
                      <a:pt x="325" y="127"/>
                    </a:lnTo>
                    <a:lnTo>
                      <a:pt x="326" y="125"/>
                    </a:lnTo>
                    <a:lnTo>
                      <a:pt x="329" y="125"/>
                    </a:lnTo>
                    <a:lnTo>
                      <a:pt x="331" y="125"/>
                    </a:lnTo>
                    <a:lnTo>
                      <a:pt x="331" y="127"/>
                    </a:lnTo>
                    <a:lnTo>
                      <a:pt x="333" y="127"/>
                    </a:lnTo>
                    <a:lnTo>
                      <a:pt x="335" y="127"/>
                    </a:lnTo>
                    <a:lnTo>
                      <a:pt x="335" y="129"/>
                    </a:lnTo>
                    <a:lnTo>
                      <a:pt x="337" y="132"/>
                    </a:lnTo>
                    <a:lnTo>
                      <a:pt x="339" y="132"/>
                    </a:lnTo>
                    <a:lnTo>
                      <a:pt x="339" y="134"/>
                    </a:lnTo>
                    <a:lnTo>
                      <a:pt x="342" y="134"/>
                    </a:lnTo>
                    <a:lnTo>
                      <a:pt x="344" y="132"/>
                    </a:lnTo>
                    <a:lnTo>
                      <a:pt x="346" y="129"/>
                    </a:lnTo>
                    <a:lnTo>
                      <a:pt x="348" y="127"/>
                    </a:lnTo>
                    <a:lnTo>
                      <a:pt x="348" y="125"/>
                    </a:lnTo>
                    <a:lnTo>
                      <a:pt x="348" y="123"/>
                    </a:lnTo>
                    <a:lnTo>
                      <a:pt x="348" y="120"/>
                    </a:lnTo>
                    <a:lnTo>
                      <a:pt x="348" y="118"/>
                    </a:lnTo>
                    <a:lnTo>
                      <a:pt x="348" y="115"/>
                    </a:lnTo>
                    <a:lnTo>
                      <a:pt x="348" y="114"/>
                    </a:lnTo>
                    <a:lnTo>
                      <a:pt x="348" y="111"/>
                    </a:lnTo>
                    <a:lnTo>
                      <a:pt x="348" y="109"/>
                    </a:lnTo>
                    <a:lnTo>
                      <a:pt x="346" y="109"/>
                    </a:lnTo>
                    <a:lnTo>
                      <a:pt x="346" y="106"/>
                    </a:lnTo>
                    <a:lnTo>
                      <a:pt x="346" y="104"/>
                    </a:lnTo>
                    <a:lnTo>
                      <a:pt x="344" y="104"/>
                    </a:lnTo>
                    <a:lnTo>
                      <a:pt x="344" y="102"/>
                    </a:lnTo>
                    <a:lnTo>
                      <a:pt x="342" y="100"/>
                    </a:lnTo>
                    <a:lnTo>
                      <a:pt x="339" y="100"/>
                    </a:lnTo>
                    <a:lnTo>
                      <a:pt x="288" y="100"/>
                    </a:lnTo>
                    <a:lnTo>
                      <a:pt x="288" y="48"/>
                    </a:lnTo>
                    <a:lnTo>
                      <a:pt x="288" y="46"/>
                    </a:lnTo>
                    <a:lnTo>
                      <a:pt x="288" y="44"/>
                    </a:lnTo>
                    <a:lnTo>
                      <a:pt x="290" y="44"/>
                    </a:lnTo>
                    <a:lnTo>
                      <a:pt x="292" y="44"/>
                    </a:lnTo>
                    <a:lnTo>
                      <a:pt x="294" y="44"/>
                    </a:lnTo>
                    <a:lnTo>
                      <a:pt x="296" y="44"/>
                    </a:lnTo>
                    <a:lnTo>
                      <a:pt x="298" y="44"/>
                    </a:lnTo>
                    <a:lnTo>
                      <a:pt x="298" y="46"/>
                    </a:lnTo>
                    <a:lnTo>
                      <a:pt x="301" y="46"/>
                    </a:lnTo>
                    <a:lnTo>
                      <a:pt x="303" y="46"/>
                    </a:lnTo>
                    <a:lnTo>
                      <a:pt x="303" y="48"/>
                    </a:lnTo>
                    <a:lnTo>
                      <a:pt x="305" y="48"/>
                    </a:lnTo>
                    <a:lnTo>
                      <a:pt x="307" y="48"/>
                    </a:lnTo>
                    <a:lnTo>
                      <a:pt x="309" y="48"/>
                    </a:lnTo>
                    <a:lnTo>
                      <a:pt x="325" y="48"/>
                    </a:lnTo>
                    <a:lnTo>
                      <a:pt x="404" y="44"/>
                    </a:lnTo>
                    <a:lnTo>
                      <a:pt x="407" y="44"/>
                    </a:lnTo>
                    <a:lnTo>
                      <a:pt x="409" y="44"/>
                    </a:lnTo>
                    <a:lnTo>
                      <a:pt x="411" y="44"/>
                    </a:lnTo>
                    <a:lnTo>
                      <a:pt x="413" y="44"/>
                    </a:lnTo>
                    <a:lnTo>
                      <a:pt x="413" y="42"/>
                    </a:lnTo>
                    <a:lnTo>
                      <a:pt x="413" y="39"/>
                    </a:lnTo>
                    <a:lnTo>
                      <a:pt x="413" y="37"/>
                    </a:lnTo>
                    <a:lnTo>
                      <a:pt x="411" y="37"/>
                    </a:lnTo>
                    <a:lnTo>
                      <a:pt x="409" y="37"/>
                    </a:lnTo>
                    <a:lnTo>
                      <a:pt x="409" y="35"/>
                    </a:lnTo>
                    <a:lnTo>
                      <a:pt x="409" y="32"/>
                    </a:lnTo>
                    <a:lnTo>
                      <a:pt x="411" y="32"/>
                    </a:lnTo>
                    <a:lnTo>
                      <a:pt x="413" y="30"/>
                    </a:lnTo>
                    <a:lnTo>
                      <a:pt x="415" y="30"/>
                    </a:lnTo>
                    <a:lnTo>
                      <a:pt x="415" y="28"/>
                    </a:lnTo>
                    <a:lnTo>
                      <a:pt x="417" y="28"/>
                    </a:lnTo>
                    <a:lnTo>
                      <a:pt x="420" y="28"/>
                    </a:lnTo>
                    <a:lnTo>
                      <a:pt x="420" y="30"/>
                    </a:lnTo>
                    <a:lnTo>
                      <a:pt x="422" y="30"/>
                    </a:lnTo>
                    <a:lnTo>
                      <a:pt x="422" y="32"/>
                    </a:lnTo>
                    <a:lnTo>
                      <a:pt x="424" y="32"/>
                    </a:lnTo>
                    <a:lnTo>
                      <a:pt x="424" y="35"/>
                    </a:lnTo>
                    <a:lnTo>
                      <a:pt x="426" y="35"/>
                    </a:lnTo>
                    <a:lnTo>
                      <a:pt x="426" y="37"/>
                    </a:lnTo>
                    <a:lnTo>
                      <a:pt x="428" y="37"/>
                    </a:lnTo>
                    <a:lnTo>
                      <a:pt x="428" y="39"/>
                    </a:lnTo>
                    <a:lnTo>
                      <a:pt x="430" y="39"/>
                    </a:lnTo>
                    <a:lnTo>
                      <a:pt x="433" y="42"/>
                    </a:lnTo>
                    <a:lnTo>
                      <a:pt x="435" y="44"/>
                    </a:lnTo>
                    <a:lnTo>
                      <a:pt x="437" y="44"/>
                    </a:lnTo>
                    <a:lnTo>
                      <a:pt x="439" y="44"/>
                    </a:lnTo>
                    <a:lnTo>
                      <a:pt x="441" y="44"/>
                    </a:lnTo>
                    <a:lnTo>
                      <a:pt x="444" y="44"/>
                    </a:lnTo>
                    <a:lnTo>
                      <a:pt x="445" y="44"/>
                    </a:lnTo>
                    <a:lnTo>
                      <a:pt x="448" y="42"/>
                    </a:lnTo>
                    <a:lnTo>
                      <a:pt x="448" y="39"/>
                    </a:lnTo>
                    <a:lnTo>
                      <a:pt x="450" y="37"/>
                    </a:lnTo>
                    <a:lnTo>
                      <a:pt x="450" y="35"/>
                    </a:lnTo>
                    <a:lnTo>
                      <a:pt x="452" y="35"/>
                    </a:lnTo>
                    <a:lnTo>
                      <a:pt x="452" y="32"/>
                    </a:lnTo>
                    <a:lnTo>
                      <a:pt x="452" y="30"/>
                    </a:lnTo>
                    <a:lnTo>
                      <a:pt x="454" y="28"/>
                    </a:lnTo>
                    <a:lnTo>
                      <a:pt x="454" y="25"/>
                    </a:lnTo>
                    <a:lnTo>
                      <a:pt x="456" y="23"/>
                    </a:lnTo>
                    <a:lnTo>
                      <a:pt x="456" y="21"/>
                    </a:lnTo>
                    <a:lnTo>
                      <a:pt x="458" y="21"/>
                    </a:lnTo>
                    <a:lnTo>
                      <a:pt x="458" y="18"/>
                    </a:lnTo>
                    <a:lnTo>
                      <a:pt x="461" y="18"/>
                    </a:lnTo>
                    <a:lnTo>
                      <a:pt x="461" y="16"/>
                    </a:lnTo>
                    <a:lnTo>
                      <a:pt x="463" y="14"/>
                    </a:lnTo>
                    <a:lnTo>
                      <a:pt x="465" y="14"/>
                    </a:lnTo>
                    <a:lnTo>
                      <a:pt x="465" y="12"/>
                    </a:lnTo>
                    <a:lnTo>
                      <a:pt x="467" y="12"/>
                    </a:lnTo>
                    <a:lnTo>
                      <a:pt x="469" y="12"/>
                    </a:lnTo>
                    <a:lnTo>
                      <a:pt x="471" y="12"/>
                    </a:lnTo>
                    <a:lnTo>
                      <a:pt x="474" y="12"/>
                    </a:lnTo>
                    <a:lnTo>
                      <a:pt x="476" y="12"/>
                    </a:lnTo>
                    <a:lnTo>
                      <a:pt x="478" y="14"/>
                    </a:lnTo>
                    <a:lnTo>
                      <a:pt x="480" y="16"/>
                    </a:lnTo>
                    <a:lnTo>
                      <a:pt x="482" y="18"/>
                    </a:lnTo>
                    <a:lnTo>
                      <a:pt x="485" y="21"/>
                    </a:lnTo>
                    <a:lnTo>
                      <a:pt x="485" y="23"/>
                    </a:lnTo>
                    <a:lnTo>
                      <a:pt x="485" y="25"/>
                    </a:lnTo>
                    <a:lnTo>
                      <a:pt x="485" y="28"/>
                    </a:lnTo>
                    <a:lnTo>
                      <a:pt x="485" y="30"/>
                    </a:lnTo>
                    <a:lnTo>
                      <a:pt x="485" y="32"/>
                    </a:lnTo>
                    <a:lnTo>
                      <a:pt x="485" y="35"/>
                    </a:lnTo>
                    <a:lnTo>
                      <a:pt x="485" y="37"/>
                    </a:lnTo>
                    <a:lnTo>
                      <a:pt x="486" y="39"/>
                    </a:lnTo>
                    <a:lnTo>
                      <a:pt x="489" y="42"/>
                    </a:lnTo>
                    <a:lnTo>
                      <a:pt x="491" y="42"/>
                    </a:lnTo>
                    <a:lnTo>
                      <a:pt x="493" y="42"/>
                    </a:lnTo>
                    <a:lnTo>
                      <a:pt x="495" y="44"/>
                    </a:lnTo>
                    <a:lnTo>
                      <a:pt x="497" y="46"/>
                    </a:lnTo>
                    <a:lnTo>
                      <a:pt x="497" y="48"/>
                    </a:lnTo>
                    <a:lnTo>
                      <a:pt x="497" y="51"/>
                    </a:lnTo>
                    <a:lnTo>
                      <a:pt x="497" y="53"/>
                    </a:lnTo>
                    <a:lnTo>
                      <a:pt x="497" y="56"/>
                    </a:lnTo>
                    <a:lnTo>
                      <a:pt x="497" y="58"/>
                    </a:lnTo>
                    <a:lnTo>
                      <a:pt x="497" y="60"/>
                    </a:lnTo>
                    <a:lnTo>
                      <a:pt x="497" y="62"/>
                    </a:lnTo>
                    <a:lnTo>
                      <a:pt x="497" y="65"/>
                    </a:lnTo>
                    <a:lnTo>
                      <a:pt x="497" y="67"/>
                    </a:lnTo>
                    <a:lnTo>
                      <a:pt x="497" y="70"/>
                    </a:lnTo>
                    <a:lnTo>
                      <a:pt x="497" y="71"/>
                    </a:lnTo>
                    <a:lnTo>
                      <a:pt x="497" y="74"/>
                    </a:lnTo>
                    <a:lnTo>
                      <a:pt x="497" y="76"/>
                    </a:lnTo>
                    <a:lnTo>
                      <a:pt x="495" y="76"/>
                    </a:lnTo>
                    <a:lnTo>
                      <a:pt x="495" y="79"/>
                    </a:lnTo>
                    <a:lnTo>
                      <a:pt x="495" y="81"/>
                    </a:lnTo>
                    <a:lnTo>
                      <a:pt x="495" y="83"/>
                    </a:lnTo>
                    <a:lnTo>
                      <a:pt x="493" y="83"/>
                    </a:lnTo>
                    <a:lnTo>
                      <a:pt x="493" y="85"/>
                    </a:lnTo>
                    <a:lnTo>
                      <a:pt x="493" y="88"/>
                    </a:lnTo>
                    <a:lnTo>
                      <a:pt x="493" y="90"/>
                    </a:lnTo>
                    <a:lnTo>
                      <a:pt x="493" y="92"/>
                    </a:lnTo>
                    <a:lnTo>
                      <a:pt x="495" y="92"/>
                    </a:lnTo>
                    <a:lnTo>
                      <a:pt x="495" y="95"/>
                    </a:lnTo>
                    <a:lnTo>
                      <a:pt x="497" y="95"/>
                    </a:lnTo>
                    <a:lnTo>
                      <a:pt x="499" y="95"/>
                    </a:lnTo>
                    <a:lnTo>
                      <a:pt x="502" y="95"/>
                    </a:lnTo>
                    <a:lnTo>
                      <a:pt x="504" y="95"/>
                    </a:lnTo>
                    <a:lnTo>
                      <a:pt x="506" y="95"/>
                    </a:lnTo>
                    <a:lnTo>
                      <a:pt x="508" y="95"/>
                    </a:lnTo>
                    <a:lnTo>
                      <a:pt x="510" y="95"/>
                    </a:lnTo>
                    <a:lnTo>
                      <a:pt x="513" y="95"/>
                    </a:lnTo>
                    <a:lnTo>
                      <a:pt x="515" y="95"/>
                    </a:lnTo>
                    <a:lnTo>
                      <a:pt x="517" y="95"/>
                    </a:lnTo>
                    <a:lnTo>
                      <a:pt x="519" y="95"/>
                    </a:lnTo>
                    <a:lnTo>
                      <a:pt x="521" y="92"/>
                    </a:lnTo>
                    <a:lnTo>
                      <a:pt x="523" y="92"/>
                    </a:lnTo>
                    <a:lnTo>
                      <a:pt x="526" y="92"/>
                    </a:lnTo>
                    <a:lnTo>
                      <a:pt x="528" y="95"/>
                    </a:lnTo>
                    <a:lnTo>
                      <a:pt x="530" y="95"/>
                    </a:lnTo>
                    <a:lnTo>
                      <a:pt x="530" y="97"/>
                    </a:lnTo>
                    <a:lnTo>
                      <a:pt x="532" y="97"/>
                    </a:lnTo>
                    <a:lnTo>
                      <a:pt x="534" y="100"/>
                    </a:lnTo>
                    <a:lnTo>
                      <a:pt x="534" y="102"/>
                    </a:lnTo>
                    <a:lnTo>
                      <a:pt x="536" y="102"/>
                    </a:lnTo>
                    <a:lnTo>
                      <a:pt x="536" y="104"/>
                    </a:lnTo>
                    <a:lnTo>
                      <a:pt x="539" y="104"/>
                    </a:lnTo>
                    <a:lnTo>
                      <a:pt x="539" y="106"/>
                    </a:lnTo>
                    <a:lnTo>
                      <a:pt x="540" y="106"/>
                    </a:lnTo>
                    <a:lnTo>
                      <a:pt x="540" y="109"/>
                    </a:lnTo>
                    <a:lnTo>
                      <a:pt x="543" y="109"/>
                    </a:lnTo>
                    <a:lnTo>
                      <a:pt x="543" y="111"/>
                    </a:lnTo>
                    <a:lnTo>
                      <a:pt x="545" y="114"/>
                    </a:lnTo>
                    <a:lnTo>
                      <a:pt x="547" y="115"/>
                    </a:lnTo>
                    <a:lnTo>
                      <a:pt x="547" y="118"/>
                    </a:lnTo>
                    <a:lnTo>
                      <a:pt x="549" y="120"/>
                    </a:lnTo>
                    <a:lnTo>
                      <a:pt x="551" y="120"/>
                    </a:lnTo>
                    <a:lnTo>
                      <a:pt x="551" y="123"/>
                    </a:lnTo>
                    <a:lnTo>
                      <a:pt x="554" y="123"/>
                    </a:lnTo>
                    <a:lnTo>
                      <a:pt x="556" y="125"/>
                    </a:lnTo>
                    <a:lnTo>
                      <a:pt x="558" y="125"/>
                    </a:lnTo>
                    <a:lnTo>
                      <a:pt x="560" y="127"/>
                    </a:lnTo>
                    <a:lnTo>
                      <a:pt x="562" y="127"/>
                    </a:lnTo>
                    <a:lnTo>
                      <a:pt x="564" y="127"/>
                    </a:lnTo>
                    <a:lnTo>
                      <a:pt x="567" y="127"/>
                    </a:lnTo>
                    <a:lnTo>
                      <a:pt x="569" y="127"/>
                    </a:lnTo>
                    <a:lnTo>
                      <a:pt x="571" y="127"/>
                    </a:lnTo>
                    <a:lnTo>
                      <a:pt x="573" y="125"/>
                    </a:lnTo>
                    <a:lnTo>
                      <a:pt x="575" y="125"/>
                    </a:lnTo>
                    <a:lnTo>
                      <a:pt x="577" y="125"/>
                    </a:lnTo>
                    <a:lnTo>
                      <a:pt x="580" y="125"/>
                    </a:lnTo>
                    <a:lnTo>
                      <a:pt x="582" y="125"/>
                    </a:lnTo>
                    <a:lnTo>
                      <a:pt x="584" y="125"/>
                    </a:lnTo>
                    <a:lnTo>
                      <a:pt x="586" y="125"/>
                    </a:lnTo>
                    <a:lnTo>
                      <a:pt x="588" y="123"/>
                    </a:lnTo>
                    <a:lnTo>
                      <a:pt x="590" y="123"/>
                    </a:lnTo>
                    <a:lnTo>
                      <a:pt x="593" y="123"/>
                    </a:lnTo>
                    <a:lnTo>
                      <a:pt x="595" y="123"/>
                    </a:lnTo>
                    <a:lnTo>
                      <a:pt x="597" y="123"/>
                    </a:lnTo>
                    <a:lnTo>
                      <a:pt x="599" y="123"/>
                    </a:lnTo>
                    <a:lnTo>
                      <a:pt x="601" y="123"/>
                    </a:lnTo>
                    <a:lnTo>
                      <a:pt x="601" y="120"/>
                    </a:lnTo>
                    <a:lnTo>
                      <a:pt x="604" y="120"/>
                    </a:lnTo>
                    <a:lnTo>
                      <a:pt x="605" y="120"/>
                    </a:lnTo>
                    <a:lnTo>
                      <a:pt x="608" y="120"/>
                    </a:lnTo>
                    <a:lnTo>
                      <a:pt x="610" y="120"/>
                    </a:lnTo>
                    <a:lnTo>
                      <a:pt x="612" y="120"/>
                    </a:lnTo>
                    <a:lnTo>
                      <a:pt x="614" y="120"/>
                    </a:lnTo>
                    <a:lnTo>
                      <a:pt x="614" y="118"/>
                    </a:lnTo>
                    <a:lnTo>
                      <a:pt x="616" y="118"/>
                    </a:lnTo>
                    <a:lnTo>
                      <a:pt x="618" y="118"/>
                    </a:lnTo>
                    <a:lnTo>
                      <a:pt x="621" y="118"/>
                    </a:lnTo>
                    <a:lnTo>
                      <a:pt x="623" y="118"/>
                    </a:lnTo>
                    <a:lnTo>
                      <a:pt x="625" y="118"/>
                    </a:lnTo>
                    <a:lnTo>
                      <a:pt x="627" y="115"/>
                    </a:lnTo>
                    <a:lnTo>
                      <a:pt x="629" y="115"/>
                    </a:lnTo>
                    <a:lnTo>
                      <a:pt x="632" y="114"/>
                    </a:lnTo>
                    <a:lnTo>
                      <a:pt x="634" y="114"/>
                    </a:lnTo>
                    <a:lnTo>
                      <a:pt x="634" y="111"/>
                    </a:lnTo>
                    <a:lnTo>
                      <a:pt x="636" y="111"/>
                    </a:lnTo>
                    <a:lnTo>
                      <a:pt x="638" y="109"/>
                    </a:lnTo>
                    <a:lnTo>
                      <a:pt x="638" y="106"/>
                    </a:lnTo>
                    <a:lnTo>
                      <a:pt x="640" y="106"/>
                    </a:lnTo>
                    <a:lnTo>
                      <a:pt x="640" y="104"/>
                    </a:lnTo>
                    <a:lnTo>
                      <a:pt x="642" y="104"/>
                    </a:lnTo>
                    <a:lnTo>
                      <a:pt x="642" y="102"/>
                    </a:lnTo>
                    <a:lnTo>
                      <a:pt x="645" y="104"/>
                    </a:lnTo>
                    <a:lnTo>
                      <a:pt x="647" y="104"/>
                    </a:lnTo>
                    <a:lnTo>
                      <a:pt x="649" y="106"/>
                    </a:lnTo>
                    <a:lnTo>
                      <a:pt x="651" y="106"/>
                    </a:lnTo>
                    <a:lnTo>
                      <a:pt x="653" y="106"/>
                    </a:lnTo>
                    <a:lnTo>
                      <a:pt x="655" y="106"/>
                    </a:lnTo>
                    <a:lnTo>
                      <a:pt x="658" y="106"/>
                    </a:lnTo>
                    <a:lnTo>
                      <a:pt x="659" y="104"/>
                    </a:lnTo>
                    <a:lnTo>
                      <a:pt x="662" y="102"/>
                    </a:lnTo>
                    <a:lnTo>
                      <a:pt x="662" y="100"/>
                    </a:lnTo>
                    <a:lnTo>
                      <a:pt x="664" y="100"/>
                    </a:lnTo>
                    <a:lnTo>
                      <a:pt x="664" y="97"/>
                    </a:lnTo>
                    <a:lnTo>
                      <a:pt x="666" y="95"/>
                    </a:lnTo>
                    <a:lnTo>
                      <a:pt x="668" y="92"/>
                    </a:lnTo>
                    <a:lnTo>
                      <a:pt x="670" y="92"/>
                    </a:lnTo>
                    <a:lnTo>
                      <a:pt x="670" y="90"/>
                    </a:lnTo>
                    <a:lnTo>
                      <a:pt x="673" y="90"/>
                    </a:lnTo>
                    <a:lnTo>
                      <a:pt x="675" y="88"/>
                    </a:lnTo>
                    <a:lnTo>
                      <a:pt x="677" y="85"/>
                    </a:lnTo>
                    <a:lnTo>
                      <a:pt x="679" y="83"/>
                    </a:lnTo>
                    <a:lnTo>
                      <a:pt x="681" y="83"/>
                    </a:lnTo>
                    <a:lnTo>
                      <a:pt x="681" y="81"/>
                    </a:lnTo>
                    <a:lnTo>
                      <a:pt x="683" y="81"/>
                    </a:lnTo>
                    <a:lnTo>
                      <a:pt x="683" y="79"/>
                    </a:lnTo>
                    <a:lnTo>
                      <a:pt x="686" y="76"/>
                    </a:lnTo>
                    <a:lnTo>
                      <a:pt x="688" y="76"/>
                    </a:lnTo>
                    <a:lnTo>
                      <a:pt x="690" y="74"/>
                    </a:lnTo>
                    <a:lnTo>
                      <a:pt x="692" y="71"/>
                    </a:lnTo>
                    <a:lnTo>
                      <a:pt x="694" y="71"/>
                    </a:lnTo>
                    <a:lnTo>
                      <a:pt x="694" y="70"/>
                    </a:lnTo>
                    <a:lnTo>
                      <a:pt x="696" y="70"/>
                    </a:lnTo>
                    <a:lnTo>
                      <a:pt x="699" y="67"/>
                    </a:lnTo>
                    <a:lnTo>
                      <a:pt x="699" y="65"/>
                    </a:lnTo>
                    <a:lnTo>
                      <a:pt x="701" y="65"/>
                    </a:lnTo>
                    <a:lnTo>
                      <a:pt x="703" y="62"/>
                    </a:lnTo>
                    <a:lnTo>
                      <a:pt x="705" y="62"/>
                    </a:lnTo>
                    <a:lnTo>
                      <a:pt x="705" y="60"/>
                    </a:lnTo>
                    <a:lnTo>
                      <a:pt x="707" y="60"/>
                    </a:lnTo>
                    <a:lnTo>
                      <a:pt x="707" y="58"/>
                    </a:lnTo>
                    <a:lnTo>
                      <a:pt x="709" y="58"/>
                    </a:lnTo>
                    <a:lnTo>
                      <a:pt x="711" y="58"/>
                    </a:lnTo>
                    <a:lnTo>
                      <a:pt x="714" y="56"/>
                    </a:lnTo>
                    <a:lnTo>
                      <a:pt x="716" y="56"/>
                    </a:lnTo>
                    <a:lnTo>
                      <a:pt x="718" y="53"/>
                    </a:lnTo>
                    <a:lnTo>
                      <a:pt x="720" y="53"/>
                    </a:lnTo>
                    <a:lnTo>
                      <a:pt x="722" y="53"/>
                    </a:lnTo>
                    <a:lnTo>
                      <a:pt x="724" y="51"/>
                    </a:lnTo>
                    <a:lnTo>
                      <a:pt x="727" y="51"/>
                    </a:lnTo>
                    <a:lnTo>
                      <a:pt x="729" y="51"/>
                    </a:lnTo>
                    <a:lnTo>
                      <a:pt x="729" y="48"/>
                    </a:lnTo>
                    <a:lnTo>
                      <a:pt x="731" y="48"/>
                    </a:lnTo>
                    <a:lnTo>
                      <a:pt x="731" y="46"/>
                    </a:lnTo>
                    <a:lnTo>
                      <a:pt x="731" y="44"/>
                    </a:lnTo>
                    <a:lnTo>
                      <a:pt x="733" y="44"/>
                    </a:lnTo>
                    <a:lnTo>
                      <a:pt x="733" y="42"/>
                    </a:lnTo>
                    <a:lnTo>
                      <a:pt x="733" y="39"/>
                    </a:lnTo>
                    <a:lnTo>
                      <a:pt x="733" y="37"/>
                    </a:lnTo>
                    <a:lnTo>
                      <a:pt x="735" y="35"/>
                    </a:lnTo>
                    <a:lnTo>
                      <a:pt x="733" y="35"/>
                    </a:lnTo>
                    <a:lnTo>
                      <a:pt x="733" y="32"/>
                    </a:lnTo>
                    <a:lnTo>
                      <a:pt x="735" y="32"/>
                    </a:lnTo>
                    <a:lnTo>
                      <a:pt x="735" y="30"/>
                    </a:lnTo>
                    <a:lnTo>
                      <a:pt x="735" y="28"/>
                    </a:lnTo>
                    <a:lnTo>
                      <a:pt x="735" y="25"/>
                    </a:lnTo>
                    <a:lnTo>
                      <a:pt x="735" y="23"/>
                    </a:lnTo>
                    <a:lnTo>
                      <a:pt x="737" y="23"/>
                    </a:lnTo>
                    <a:lnTo>
                      <a:pt x="737" y="21"/>
                    </a:lnTo>
                    <a:lnTo>
                      <a:pt x="737" y="18"/>
                    </a:lnTo>
                    <a:lnTo>
                      <a:pt x="740" y="18"/>
                    </a:lnTo>
                    <a:lnTo>
                      <a:pt x="740" y="16"/>
                    </a:lnTo>
                    <a:lnTo>
                      <a:pt x="742" y="14"/>
                    </a:lnTo>
                    <a:lnTo>
                      <a:pt x="742" y="12"/>
                    </a:lnTo>
                    <a:lnTo>
                      <a:pt x="744" y="12"/>
                    </a:lnTo>
                    <a:lnTo>
                      <a:pt x="744" y="9"/>
                    </a:lnTo>
                    <a:lnTo>
                      <a:pt x="746" y="9"/>
                    </a:lnTo>
                    <a:lnTo>
                      <a:pt x="748" y="9"/>
                    </a:lnTo>
                    <a:lnTo>
                      <a:pt x="751" y="7"/>
                    </a:lnTo>
                    <a:lnTo>
                      <a:pt x="753" y="7"/>
                    </a:lnTo>
                    <a:lnTo>
                      <a:pt x="755" y="7"/>
                    </a:lnTo>
                    <a:lnTo>
                      <a:pt x="757" y="7"/>
                    </a:lnTo>
                    <a:lnTo>
                      <a:pt x="759" y="7"/>
                    </a:lnTo>
                    <a:lnTo>
                      <a:pt x="761" y="7"/>
                    </a:lnTo>
                    <a:lnTo>
                      <a:pt x="764" y="7"/>
                    </a:lnTo>
                    <a:lnTo>
                      <a:pt x="764" y="4"/>
                    </a:lnTo>
                    <a:lnTo>
                      <a:pt x="765" y="4"/>
                    </a:lnTo>
                    <a:lnTo>
                      <a:pt x="768" y="4"/>
                    </a:lnTo>
                    <a:lnTo>
                      <a:pt x="770" y="2"/>
                    </a:lnTo>
                    <a:lnTo>
                      <a:pt x="772" y="2"/>
                    </a:lnTo>
                    <a:lnTo>
                      <a:pt x="774" y="2"/>
                    </a:lnTo>
                    <a:lnTo>
                      <a:pt x="776" y="2"/>
                    </a:lnTo>
                    <a:lnTo>
                      <a:pt x="778" y="2"/>
                    </a:lnTo>
                    <a:lnTo>
                      <a:pt x="778" y="0"/>
                    </a:lnTo>
                    <a:lnTo>
                      <a:pt x="781" y="0"/>
                    </a:lnTo>
                    <a:lnTo>
                      <a:pt x="783" y="0"/>
                    </a:lnTo>
                    <a:lnTo>
                      <a:pt x="785" y="0"/>
                    </a:lnTo>
                    <a:lnTo>
                      <a:pt x="787" y="0"/>
                    </a:lnTo>
                    <a:lnTo>
                      <a:pt x="789" y="0"/>
                    </a:lnTo>
                    <a:lnTo>
                      <a:pt x="792" y="0"/>
                    </a:lnTo>
                    <a:lnTo>
                      <a:pt x="794" y="0"/>
                    </a:lnTo>
                    <a:lnTo>
                      <a:pt x="800" y="0"/>
                    </a:lnTo>
                    <a:lnTo>
                      <a:pt x="815" y="7"/>
                    </a:lnTo>
                    <a:lnTo>
                      <a:pt x="818" y="7"/>
                    </a:lnTo>
                    <a:lnTo>
                      <a:pt x="818" y="9"/>
                    </a:lnTo>
                    <a:lnTo>
                      <a:pt x="819" y="9"/>
                    </a:lnTo>
                    <a:lnTo>
                      <a:pt x="819" y="12"/>
                    </a:lnTo>
                    <a:lnTo>
                      <a:pt x="822" y="12"/>
                    </a:lnTo>
                    <a:lnTo>
                      <a:pt x="822" y="14"/>
                    </a:lnTo>
                    <a:lnTo>
                      <a:pt x="822" y="16"/>
                    </a:lnTo>
                    <a:lnTo>
                      <a:pt x="822" y="18"/>
                    </a:lnTo>
                    <a:lnTo>
                      <a:pt x="822" y="21"/>
                    </a:lnTo>
                    <a:lnTo>
                      <a:pt x="824" y="23"/>
                    </a:lnTo>
                    <a:lnTo>
                      <a:pt x="824" y="25"/>
                    </a:lnTo>
                    <a:lnTo>
                      <a:pt x="824" y="28"/>
                    </a:lnTo>
                    <a:lnTo>
                      <a:pt x="824" y="30"/>
                    </a:lnTo>
                    <a:lnTo>
                      <a:pt x="824" y="32"/>
                    </a:lnTo>
                    <a:lnTo>
                      <a:pt x="826" y="35"/>
                    </a:lnTo>
                    <a:lnTo>
                      <a:pt x="826" y="37"/>
                    </a:lnTo>
                    <a:lnTo>
                      <a:pt x="828" y="42"/>
                    </a:lnTo>
                    <a:lnTo>
                      <a:pt x="828" y="44"/>
                    </a:lnTo>
                    <a:lnTo>
                      <a:pt x="830" y="46"/>
                    </a:lnTo>
                    <a:lnTo>
                      <a:pt x="830" y="48"/>
                    </a:lnTo>
                    <a:lnTo>
                      <a:pt x="830" y="51"/>
                    </a:lnTo>
                    <a:lnTo>
                      <a:pt x="833" y="51"/>
                    </a:lnTo>
                    <a:lnTo>
                      <a:pt x="833" y="53"/>
                    </a:lnTo>
                    <a:lnTo>
                      <a:pt x="835" y="56"/>
                    </a:lnTo>
                    <a:lnTo>
                      <a:pt x="837" y="58"/>
                    </a:lnTo>
                    <a:lnTo>
                      <a:pt x="837" y="60"/>
                    </a:lnTo>
                    <a:lnTo>
                      <a:pt x="839" y="60"/>
                    </a:lnTo>
                    <a:lnTo>
                      <a:pt x="839" y="62"/>
                    </a:lnTo>
                    <a:lnTo>
                      <a:pt x="841" y="65"/>
                    </a:lnTo>
                    <a:lnTo>
                      <a:pt x="843" y="67"/>
                    </a:lnTo>
                    <a:lnTo>
                      <a:pt x="846" y="70"/>
                    </a:lnTo>
                    <a:lnTo>
                      <a:pt x="848" y="71"/>
                    </a:lnTo>
                    <a:lnTo>
                      <a:pt x="850" y="71"/>
                    </a:lnTo>
                    <a:lnTo>
                      <a:pt x="850" y="74"/>
                    </a:lnTo>
                    <a:lnTo>
                      <a:pt x="852" y="76"/>
                    </a:lnTo>
                    <a:lnTo>
                      <a:pt x="854" y="79"/>
                    </a:lnTo>
                    <a:lnTo>
                      <a:pt x="854" y="81"/>
                    </a:lnTo>
                    <a:lnTo>
                      <a:pt x="856" y="83"/>
                    </a:lnTo>
                    <a:lnTo>
                      <a:pt x="859" y="85"/>
                    </a:lnTo>
                    <a:lnTo>
                      <a:pt x="859" y="88"/>
                    </a:lnTo>
                    <a:lnTo>
                      <a:pt x="861" y="88"/>
                    </a:lnTo>
                    <a:lnTo>
                      <a:pt x="861" y="90"/>
                    </a:lnTo>
                    <a:lnTo>
                      <a:pt x="861" y="92"/>
                    </a:lnTo>
                    <a:lnTo>
                      <a:pt x="863" y="95"/>
                    </a:lnTo>
                    <a:lnTo>
                      <a:pt x="863" y="97"/>
                    </a:lnTo>
                    <a:lnTo>
                      <a:pt x="865" y="100"/>
                    </a:lnTo>
                    <a:lnTo>
                      <a:pt x="865" y="102"/>
                    </a:lnTo>
                    <a:lnTo>
                      <a:pt x="865" y="106"/>
                    </a:lnTo>
                    <a:lnTo>
                      <a:pt x="865" y="109"/>
                    </a:lnTo>
                    <a:lnTo>
                      <a:pt x="865" y="111"/>
                    </a:lnTo>
                    <a:lnTo>
                      <a:pt x="865" y="114"/>
                    </a:lnTo>
                    <a:lnTo>
                      <a:pt x="865" y="115"/>
                    </a:lnTo>
                    <a:lnTo>
                      <a:pt x="865" y="118"/>
                    </a:lnTo>
                    <a:lnTo>
                      <a:pt x="865" y="120"/>
                    </a:lnTo>
                    <a:lnTo>
                      <a:pt x="865" y="123"/>
                    </a:lnTo>
                    <a:lnTo>
                      <a:pt x="865" y="125"/>
                    </a:lnTo>
                    <a:lnTo>
                      <a:pt x="865" y="127"/>
                    </a:lnTo>
                    <a:lnTo>
                      <a:pt x="865" y="129"/>
                    </a:lnTo>
                    <a:lnTo>
                      <a:pt x="865" y="134"/>
                    </a:lnTo>
                    <a:lnTo>
                      <a:pt x="865" y="137"/>
                    </a:lnTo>
                    <a:lnTo>
                      <a:pt x="865" y="139"/>
                    </a:lnTo>
                    <a:lnTo>
                      <a:pt x="865" y="141"/>
                    </a:lnTo>
                    <a:lnTo>
                      <a:pt x="865" y="143"/>
                    </a:lnTo>
                    <a:lnTo>
                      <a:pt x="865" y="146"/>
                    </a:lnTo>
                    <a:lnTo>
                      <a:pt x="865" y="148"/>
                    </a:lnTo>
                    <a:lnTo>
                      <a:pt x="865" y="150"/>
                    </a:lnTo>
                    <a:lnTo>
                      <a:pt x="865" y="153"/>
                    </a:lnTo>
                    <a:lnTo>
                      <a:pt x="863" y="155"/>
                    </a:lnTo>
                    <a:lnTo>
                      <a:pt x="863" y="157"/>
                    </a:lnTo>
                    <a:lnTo>
                      <a:pt x="863" y="160"/>
                    </a:lnTo>
                    <a:lnTo>
                      <a:pt x="863" y="162"/>
                    </a:lnTo>
                    <a:lnTo>
                      <a:pt x="863" y="164"/>
                    </a:lnTo>
                    <a:lnTo>
                      <a:pt x="863" y="167"/>
                    </a:lnTo>
                    <a:lnTo>
                      <a:pt x="863" y="169"/>
                    </a:lnTo>
                    <a:lnTo>
                      <a:pt x="863" y="171"/>
                    </a:lnTo>
                    <a:lnTo>
                      <a:pt x="863" y="176"/>
                    </a:lnTo>
                    <a:lnTo>
                      <a:pt x="863" y="178"/>
                    </a:lnTo>
                    <a:lnTo>
                      <a:pt x="863" y="181"/>
                    </a:lnTo>
                    <a:lnTo>
                      <a:pt x="863" y="183"/>
                    </a:lnTo>
                    <a:lnTo>
                      <a:pt x="863" y="185"/>
                    </a:lnTo>
                    <a:lnTo>
                      <a:pt x="863" y="187"/>
                    </a:lnTo>
                    <a:lnTo>
                      <a:pt x="863" y="190"/>
                    </a:lnTo>
                    <a:lnTo>
                      <a:pt x="861" y="192"/>
                    </a:lnTo>
                    <a:lnTo>
                      <a:pt x="863" y="194"/>
                    </a:lnTo>
                    <a:lnTo>
                      <a:pt x="863" y="197"/>
                    </a:lnTo>
                    <a:lnTo>
                      <a:pt x="863" y="199"/>
                    </a:lnTo>
                    <a:lnTo>
                      <a:pt x="863" y="201"/>
                    </a:lnTo>
                    <a:lnTo>
                      <a:pt x="865" y="204"/>
                    </a:lnTo>
                    <a:lnTo>
                      <a:pt x="865" y="206"/>
                    </a:lnTo>
                    <a:lnTo>
                      <a:pt x="865" y="208"/>
                    </a:lnTo>
                    <a:lnTo>
                      <a:pt x="867" y="211"/>
                    </a:lnTo>
                    <a:lnTo>
                      <a:pt x="867" y="213"/>
                    </a:lnTo>
                    <a:lnTo>
                      <a:pt x="867" y="215"/>
                    </a:lnTo>
                    <a:lnTo>
                      <a:pt x="867" y="217"/>
                    </a:lnTo>
                    <a:lnTo>
                      <a:pt x="867" y="220"/>
                    </a:lnTo>
                    <a:lnTo>
                      <a:pt x="870" y="222"/>
                    </a:lnTo>
                    <a:lnTo>
                      <a:pt x="870" y="225"/>
                    </a:lnTo>
                    <a:lnTo>
                      <a:pt x="870" y="227"/>
                    </a:lnTo>
                    <a:lnTo>
                      <a:pt x="870" y="229"/>
                    </a:lnTo>
                    <a:lnTo>
                      <a:pt x="870" y="231"/>
                    </a:lnTo>
                    <a:lnTo>
                      <a:pt x="872" y="234"/>
                    </a:lnTo>
                    <a:lnTo>
                      <a:pt x="872" y="236"/>
                    </a:lnTo>
                    <a:lnTo>
                      <a:pt x="872" y="239"/>
                    </a:lnTo>
                    <a:lnTo>
                      <a:pt x="874" y="241"/>
                    </a:lnTo>
                    <a:lnTo>
                      <a:pt x="874" y="243"/>
                    </a:lnTo>
                    <a:lnTo>
                      <a:pt x="876" y="245"/>
                    </a:lnTo>
                    <a:lnTo>
                      <a:pt x="878" y="248"/>
                    </a:lnTo>
                    <a:lnTo>
                      <a:pt x="878" y="250"/>
                    </a:lnTo>
                    <a:lnTo>
                      <a:pt x="880" y="250"/>
                    </a:lnTo>
                    <a:lnTo>
                      <a:pt x="880" y="252"/>
                    </a:lnTo>
                    <a:lnTo>
                      <a:pt x="883" y="252"/>
                    </a:lnTo>
                    <a:lnTo>
                      <a:pt x="883" y="255"/>
                    </a:lnTo>
                    <a:lnTo>
                      <a:pt x="884" y="255"/>
                    </a:lnTo>
                    <a:lnTo>
                      <a:pt x="884" y="257"/>
                    </a:lnTo>
                    <a:lnTo>
                      <a:pt x="887" y="257"/>
                    </a:lnTo>
                    <a:lnTo>
                      <a:pt x="889" y="259"/>
                    </a:lnTo>
                    <a:lnTo>
                      <a:pt x="891" y="262"/>
                    </a:lnTo>
                    <a:lnTo>
                      <a:pt x="893" y="262"/>
                    </a:lnTo>
                    <a:lnTo>
                      <a:pt x="895" y="264"/>
                    </a:lnTo>
                    <a:lnTo>
                      <a:pt x="897" y="266"/>
                    </a:lnTo>
                    <a:lnTo>
                      <a:pt x="900" y="266"/>
                    </a:lnTo>
                    <a:lnTo>
                      <a:pt x="902" y="269"/>
                    </a:lnTo>
                    <a:lnTo>
                      <a:pt x="904" y="269"/>
                    </a:lnTo>
                    <a:lnTo>
                      <a:pt x="904" y="271"/>
                    </a:lnTo>
                    <a:lnTo>
                      <a:pt x="906" y="271"/>
                    </a:lnTo>
                    <a:lnTo>
                      <a:pt x="908" y="273"/>
                    </a:lnTo>
                    <a:lnTo>
                      <a:pt x="908" y="275"/>
                    </a:lnTo>
                    <a:lnTo>
                      <a:pt x="911" y="275"/>
                    </a:lnTo>
                    <a:lnTo>
                      <a:pt x="911" y="278"/>
                    </a:lnTo>
                    <a:lnTo>
                      <a:pt x="913" y="278"/>
                    </a:lnTo>
                    <a:lnTo>
                      <a:pt x="913" y="280"/>
                    </a:lnTo>
                    <a:lnTo>
                      <a:pt x="915" y="280"/>
                    </a:lnTo>
                    <a:lnTo>
                      <a:pt x="915" y="283"/>
                    </a:lnTo>
                    <a:lnTo>
                      <a:pt x="917" y="283"/>
                    </a:lnTo>
                    <a:lnTo>
                      <a:pt x="917" y="285"/>
                    </a:lnTo>
                    <a:lnTo>
                      <a:pt x="919" y="285"/>
                    </a:lnTo>
                    <a:lnTo>
                      <a:pt x="921" y="285"/>
                    </a:lnTo>
                    <a:lnTo>
                      <a:pt x="924" y="285"/>
                    </a:lnTo>
                    <a:lnTo>
                      <a:pt x="926" y="283"/>
                    </a:lnTo>
                    <a:lnTo>
                      <a:pt x="928" y="283"/>
                    </a:lnTo>
                    <a:lnTo>
                      <a:pt x="928" y="280"/>
                    </a:lnTo>
                    <a:lnTo>
                      <a:pt x="928" y="278"/>
                    </a:lnTo>
                    <a:lnTo>
                      <a:pt x="928" y="275"/>
                    </a:lnTo>
                    <a:lnTo>
                      <a:pt x="928" y="273"/>
                    </a:lnTo>
                    <a:lnTo>
                      <a:pt x="928" y="271"/>
                    </a:lnTo>
                    <a:lnTo>
                      <a:pt x="926" y="271"/>
                    </a:lnTo>
                    <a:lnTo>
                      <a:pt x="926" y="269"/>
                    </a:lnTo>
                    <a:lnTo>
                      <a:pt x="926" y="266"/>
                    </a:lnTo>
                    <a:lnTo>
                      <a:pt x="928" y="266"/>
                    </a:lnTo>
                    <a:lnTo>
                      <a:pt x="928" y="264"/>
                    </a:lnTo>
                    <a:lnTo>
                      <a:pt x="928" y="262"/>
                    </a:lnTo>
                    <a:lnTo>
                      <a:pt x="928" y="259"/>
                    </a:lnTo>
                    <a:lnTo>
                      <a:pt x="928" y="257"/>
                    </a:lnTo>
                    <a:lnTo>
                      <a:pt x="930" y="255"/>
                    </a:lnTo>
                    <a:lnTo>
                      <a:pt x="930" y="252"/>
                    </a:lnTo>
                    <a:lnTo>
                      <a:pt x="932" y="252"/>
                    </a:lnTo>
                    <a:lnTo>
                      <a:pt x="932" y="250"/>
                    </a:lnTo>
                    <a:lnTo>
                      <a:pt x="934" y="248"/>
                    </a:lnTo>
                    <a:lnTo>
                      <a:pt x="934" y="245"/>
                    </a:lnTo>
                    <a:lnTo>
                      <a:pt x="936" y="245"/>
                    </a:lnTo>
                    <a:lnTo>
                      <a:pt x="936" y="243"/>
                    </a:lnTo>
                    <a:lnTo>
                      <a:pt x="936" y="241"/>
                    </a:lnTo>
                    <a:lnTo>
                      <a:pt x="938" y="241"/>
                    </a:lnTo>
                    <a:lnTo>
                      <a:pt x="938" y="239"/>
                    </a:lnTo>
                    <a:lnTo>
                      <a:pt x="941" y="236"/>
                    </a:lnTo>
                    <a:lnTo>
                      <a:pt x="941" y="234"/>
                    </a:lnTo>
                    <a:lnTo>
                      <a:pt x="941" y="231"/>
                    </a:lnTo>
                    <a:lnTo>
                      <a:pt x="943" y="231"/>
                    </a:lnTo>
                    <a:lnTo>
                      <a:pt x="943" y="229"/>
                    </a:lnTo>
                    <a:lnTo>
                      <a:pt x="943" y="227"/>
                    </a:lnTo>
                    <a:lnTo>
                      <a:pt x="945" y="227"/>
                    </a:lnTo>
                    <a:lnTo>
                      <a:pt x="945" y="225"/>
                    </a:lnTo>
                    <a:lnTo>
                      <a:pt x="947" y="222"/>
                    </a:lnTo>
                    <a:lnTo>
                      <a:pt x="949" y="220"/>
                    </a:lnTo>
                    <a:lnTo>
                      <a:pt x="952" y="217"/>
                    </a:lnTo>
                    <a:lnTo>
                      <a:pt x="954" y="217"/>
                    </a:lnTo>
                    <a:lnTo>
                      <a:pt x="954" y="215"/>
                    </a:lnTo>
                    <a:lnTo>
                      <a:pt x="956" y="215"/>
                    </a:lnTo>
                    <a:lnTo>
                      <a:pt x="958" y="215"/>
                    </a:lnTo>
                    <a:lnTo>
                      <a:pt x="960" y="215"/>
                    </a:lnTo>
                    <a:lnTo>
                      <a:pt x="962" y="215"/>
                    </a:lnTo>
                    <a:lnTo>
                      <a:pt x="965" y="217"/>
                    </a:lnTo>
                    <a:lnTo>
                      <a:pt x="967" y="217"/>
                    </a:lnTo>
                    <a:lnTo>
                      <a:pt x="969" y="217"/>
                    </a:lnTo>
                    <a:lnTo>
                      <a:pt x="971" y="217"/>
                    </a:lnTo>
                    <a:lnTo>
                      <a:pt x="973" y="220"/>
                    </a:lnTo>
                    <a:lnTo>
                      <a:pt x="975" y="220"/>
                    </a:lnTo>
                    <a:lnTo>
                      <a:pt x="978" y="220"/>
                    </a:lnTo>
                    <a:lnTo>
                      <a:pt x="979" y="222"/>
                    </a:lnTo>
                    <a:lnTo>
                      <a:pt x="982" y="222"/>
                    </a:lnTo>
                    <a:lnTo>
                      <a:pt x="984" y="225"/>
                    </a:lnTo>
                    <a:lnTo>
                      <a:pt x="986" y="225"/>
                    </a:lnTo>
                    <a:lnTo>
                      <a:pt x="989" y="227"/>
                    </a:lnTo>
                    <a:lnTo>
                      <a:pt x="990" y="227"/>
                    </a:lnTo>
                    <a:lnTo>
                      <a:pt x="993" y="227"/>
                    </a:lnTo>
                    <a:lnTo>
                      <a:pt x="995" y="229"/>
                    </a:lnTo>
                    <a:lnTo>
                      <a:pt x="997" y="229"/>
                    </a:lnTo>
                    <a:lnTo>
                      <a:pt x="997" y="231"/>
                    </a:lnTo>
                    <a:lnTo>
                      <a:pt x="999" y="231"/>
                    </a:lnTo>
                    <a:lnTo>
                      <a:pt x="999" y="234"/>
                    </a:lnTo>
                    <a:lnTo>
                      <a:pt x="1001" y="236"/>
                    </a:lnTo>
                    <a:lnTo>
                      <a:pt x="1003" y="236"/>
                    </a:lnTo>
                    <a:lnTo>
                      <a:pt x="1003" y="239"/>
                    </a:lnTo>
                    <a:lnTo>
                      <a:pt x="1006" y="239"/>
                    </a:lnTo>
                    <a:lnTo>
                      <a:pt x="1008" y="239"/>
                    </a:lnTo>
                    <a:lnTo>
                      <a:pt x="1010" y="239"/>
                    </a:lnTo>
                    <a:lnTo>
                      <a:pt x="1010" y="236"/>
                    </a:lnTo>
                    <a:lnTo>
                      <a:pt x="1012" y="236"/>
                    </a:lnTo>
                    <a:lnTo>
                      <a:pt x="1014" y="236"/>
                    </a:lnTo>
                    <a:lnTo>
                      <a:pt x="1016" y="236"/>
                    </a:lnTo>
                    <a:lnTo>
                      <a:pt x="1019" y="236"/>
                    </a:lnTo>
                    <a:lnTo>
                      <a:pt x="1019" y="234"/>
                    </a:lnTo>
                    <a:lnTo>
                      <a:pt x="1021" y="234"/>
                    </a:lnTo>
                    <a:lnTo>
                      <a:pt x="1023" y="234"/>
                    </a:lnTo>
                    <a:lnTo>
                      <a:pt x="1023" y="231"/>
                    </a:lnTo>
                    <a:lnTo>
                      <a:pt x="1025" y="229"/>
                    </a:lnTo>
                    <a:lnTo>
                      <a:pt x="1025" y="227"/>
                    </a:lnTo>
                    <a:lnTo>
                      <a:pt x="1027" y="227"/>
                    </a:lnTo>
                    <a:lnTo>
                      <a:pt x="1027" y="225"/>
                    </a:lnTo>
                    <a:lnTo>
                      <a:pt x="1027" y="222"/>
                    </a:lnTo>
                    <a:lnTo>
                      <a:pt x="1030" y="220"/>
                    </a:lnTo>
                    <a:lnTo>
                      <a:pt x="1030" y="217"/>
                    </a:lnTo>
                    <a:lnTo>
                      <a:pt x="1030" y="215"/>
                    </a:lnTo>
                    <a:lnTo>
                      <a:pt x="1030" y="213"/>
                    </a:lnTo>
                    <a:lnTo>
                      <a:pt x="1030" y="211"/>
                    </a:lnTo>
                    <a:lnTo>
                      <a:pt x="1032" y="211"/>
                    </a:lnTo>
                    <a:lnTo>
                      <a:pt x="1032" y="208"/>
                    </a:lnTo>
                    <a:lnTo>
                      <a:pt x="1032" y="206"/>
                    </a:lnTo>
                    <a:lnTo>
                      <a:pt x="1032" y="204"/>
                    </a:lnTo>
                    <a:lnTo>
                      <a:pt x="1034" y="204"/>
                    </a:lnTo>
                    <a:lnTo>
                      <a:pt x="1034" y="201"/>
                    </a:lnTo>
                    <a:lnTo>
                      <a:pt x="1036" y="199"/>
                    </a:lnTo>
                    <a:lnTo>
                      <a:pt x="1038" y="199"/>
                    </a:lnTo>
                    <a:lnTo>
                      <a:pt x="1040" y="199"/>
                    </a:lnTo>
                    <a:lnTo>
                      <a:pt x="1040" y="197"/>
                    </a:lnTo>
                    <a:lnTo>
                      <a:pt x="1043" y="197"/>
                    </a:lnTo>
                    <a:lnTo>
                      <a:pt x="1044" y="194"/>
                    </a:lnTo>
                    <a:lnTo>
                      <a:pt x="1047" y="192"/>
                    </a:lnTo>
                    <a:lnTo>
                      <a:pt x="1047" y="190"/>
                    </a:lnTo>
                    <a:lnTo>
                      <a:pt x="1049" y="190"/>
                    </a:lnTo>
                    <a:lnTo>
                      <a:pt x="1049" y="187"/>
                    </a:lnTo>
                    <a:lnTo>
                      <a:pt x="1051" y="185"/>
                    </a:lnTo>
                    <a:lnTo>
                      <a:pt x="1051" y="183"/>
                    </a:lnTo>
                    <a:lnTo>
                      <a:pt x="1053" y="183"/>
                    </a:lnTo>
                    <a:lnTo>
                      <a:pt x="1053" y="181"/>
                    </a:lnTo>
                    <a:lnTo>
                      <a:pt x="1053" y="178"/>
                    </a:lnTo>
                    <a:lnTo>
                      <a:pt x="1055" y="176"/>
                    </a:lnTo>
                    <a:lnTo>
                      <a:pt x="1055" y="173"/>
                    </a:lnTo>
                    <a:lnTo>
                      <a:pt x="1053" y="173"/>
                    </a:lnTo>
                    <a:lnTo>
                      <a:pt x="1053" y="171"/>
                    </a:lnTo>
                    <a:lnTo>
                      <a:pt x="1053" y="169"/>
                    </a:lnTo>
                    <a:lnTo>
                      <a:pt x="1053" y="167"/>
                    </a:lnTo>
                    <a:lnTo>
                      <a:pt x="1053" y="164"/>
                    </a:lnTo>
                    <a:lnTo>
                      <a:pt x="1053" y="162"/>
                    </a:lnTo>
                    <a:lnTo>
                      <a:pt x="1055" y="160"/>
                    </a:lnTo>
                    <a:lnTo>
                      <a:pt x="1055" y="157"/>
                    </a:lnTo>
                    <a:lnTo>
                      <a:pt x="1057" y="157"/>
                    </a:lnTo>
                    <a:lnTo>
                      <a:pt x="1057" y="155"/>
                    </a:lnTo>
                    <a:lnTo>
                      <a:pt x="1060" y="155"/>
                    </a:lnTo>
                    <a:lnTo>
                      <a:pt x="1062" y="155"/>
                    </a:lnTo>
                    <a:lnTo>
                      <a:pt x="1062" y="153"/>
                    </a:lnTo>
                    <a:lnTo>
                      <a:pt x="1064" y="153"/>
                    </a:lnTo>
                    <a:lnTo>
                      <a:pt x="1066" y="153"/>
                    </a:lnTo>
                    <a:lnTo>
                      <a:pt x="1068" y="153"/>
                    </a:lnTo>
                    <a:lnTo>
                      <a:pt x="1071" y="153"/>
                    </a:lnTo>
                    <a:lnTo>
                      <a:pt x="1073" y="153"/>
                    </a:lnTo>
                    <a:lnTo>
                      <a:pt x="1075" y="153"/>
                    </a:lnTo>
                    <a:lnTo>
                      <a:pt x="1077" y="155"/>
                    </a:lnTo>
                    <a:lnTo>
                      <a:pt x="1079" y="155"/>
                    </a:lnTo>
                    <a:lnTo>
                      <a:pt x="1081" y="155"/>
                    </a:lnTo>
                    <a:lnTo>
                      <a:pt x="1081" y="157"/>
                    </a:lnTo>
                    <a:lnTo>
                      <a:pt x="1084" y="157"/>
                    </a:lnTo>
                    <a:lnTo>
                      <a:pt x="1086" y="157"/>
                    </a:lnTo>
                    <a:lnTo>
                      <a:pt x="1088" y="157"/>
                    </a:lnTo>
                    <a:lnTo>
                      <a:pt x="1090" y="160"/>
                    </a:lnTo>
                    <a:lnTo>
                      <a:pt x="1092" y="160"/>
                    </a:lnTo>
                    <a:lnTo>
                      <a:pt x="1094" y="160"/>
                    </a:lnTo>
                    <a:lnTo>
                      <a:pt x="1097" y="160"/>
                    </a:lnTo>
                    <a:lnTo>
                      <a:pt x="1097" y="162"/>
                    </a:lnTo>
                    <a:lnTo>
                      <a:pt x="1098" y="162"/>
                    </a:lnTo>
                    <a:lnTo>
                      <a:pt x="1101" y="162"/>
                    </a:lnTo>
                    <a:lnTo>
                      <a:pt x="1103" y="162"/>
                    </a:lnTo>
                    <a:lnTo>
                      <a:pt x="1105" y="162"/>
                    </a:lnTo>
                    <a:lnTo>
                      <a:pt x="1108" y="162"/>
                    </a:lnTo>
                    <a:lnTo>
                      <a:pt x="1109" y="162"/>
                    </a:lnTo>
                    <a:lnTo>
                      <a:pt x="1114" y="160"/>
                    </a:lnTo>
                    <a:lnTo>
                      <a:pt x="1116" y="160"/>
                    </a:lnTo>
                    <a:lnTo>
                      <a:pt x="1118" y="160"/>
                    </a:lnTo>
                    <a:lnTo>
                      <a:pt x="1120" y="160"/>
                    </a:lnTo>
                    <a:lnTo>
                      <a:pt x="1122" y="160"/>
                    </a:lnTo>
                    <a:lnTo>
                      <a:pt x="1125" y="160"/>
                    </a:lnTo>
                    <a:lnTo>
                      <a:pt x="1127" y="160"/>
                    </a:lnTo>
                    <a:lnTo>
                      <a:pt x="1129" y="160"/>
                    </a:lnTo>
                    <a:lnTo>
                      <a:pt x="1135" y="157"/>
                    </a:lnTo>
                    <a:lnTo>
                      <a:pt x="1135" y="187"/>
                    </a:lnTo>
                    <a:lnTo>
                      <a:pt x="1138" y="190"/>
                    </a:lnTo>
                    <a:lnTo>
                      <a:pt x="1138" y="192"/>
                    </a:lnTo>
                    <a:lnTo>
                      <a:pt x="1138" y="194"/>
                    </a:lnTo>
                    <a:lnTo>
                      <a:pt x="1138" y="197"/>
                    </a:lnTo>
                    <a:lnTo>
                      <a:pt x="1138" y="199"/>
                    </a:lnTo>
                    <a:lnTo>
                      <a:pt x="1138" y="201"/>
                    </a:lnTo>
                    <a:lnTo>
                      <a:pt x="1138" y="204"/>
                    </a:lnTo>
                    <a:lnTo>
                      <a:pt x="1140" y="204"/>
                    </a:lnTo>
                    <a:lnTo>
                      <a:pt x="1140" y="206"/>
                    </a:lnTo>
                    <a:lnTo>
                      <a:pt x="1140" y="208"/>
                    </a:lnTo>
                    <a:lnTo>
                      <a:pt x="1142" y="208"/>
                    </a:lnTo>
                    <a:lnTo>
                      <a:pt x="1142" y="211"/>
                    </a:lnTo>
                    <a:lnTo>
                      <a:pt x="1142" y="213"/>
                    </a:lnTo>
                    <a:lnTo>
                      <a:pt x="1144" y="215"/>
                    </a:lnTo>
                    <a:lnTo>
                      <a:pt x="1144" y="217"/>
                    </a:lnTo>
                    <a:lnTo>
                      <a:pt x="1144" y="220"/>
                    </a:lnTo>
                    <a:lnTo>
                      <a:pt x="1146" y="220"/>
                    </a:lnTo>
                    <a:lnTo>
                      <a:pt x="1146" y="222"/>
                    </a:lnTo>
                    <a:lnTo>
                      <a:pt x="1146" y="225"/>
                    </a:lnTo>
                    <a:lnTo>
                      <a:pt x="1149" y="225"/>
                    </a:lnTo>
                    <a:lnTo>
                      <a:pt x="1149" y="227"/>
                    </a:lnTo>
                    <a:lnTo>
                      <a:pt x="1151" y="227"/>
                    </a:lnTo>
                    <a:lnTo>
                      <a:pt x="1151" y="229"/>
                    </a:lnTo>
                    <a:lnTo>
                      <a:pt x="1153" y="229"/>
                    </a:lnTo>
                    <a:lnTo>
                      <a:pt x="1153" y="231"/>
                    </a:lnTo>
                    <a:lnTo>
                      <a:pt x="1155" y="234"/>
                    </a:lnTo>
                    <a:lnTo>
                      <a:pt x="1157" y="236"/>
                    </a:lnTo>
                    <a:lnTo>
                      <a:pt x="1157" y="239"/>
                    </a:lnTo>
                    <a:lnTo>
                      <a:pt x="1159" y="239"/>
                    </a:lnTo>
                    <a:lnTo>
                      <a:pt x="1159" y="241"/>
                    </a:lnTo>
                    <a:lnTo>
                      <a:pt x="1162" y="241"/>
                    </a:lnTo>
                    <a:lnTo>
                      <a:pt x="1162" y="243"/>
                    </a:lnTo>
                    <a:lnTo>
                      <a:pt x="1163" y="243"/>
                    </a:lnTo>
                    <a:lnTo>
                      <a:pt x="1163" y="245"/>
                    </a:lnTo>
                    <a:lnTo>
                      <a:pt x="1166" y="245"/>
                    </a:lnTo>
                    <a:lnTo>
                      <a:pt x="1168" y="248"/>
                    </a:lnTo>
                    <a:lnTo>
                      <a:pt x="1170" y="248"/>
                    </a:lnTo>
                    <a:lnTo>
                      <a:pt x="1170" y="250"/>
                    </a:lnTo>
                    <a:lnTo>
                      <a:pt x="1172" y="250"/>
                    </a:lnTo>
                    <a:lnTo>
                      <a:pt x="1174" y="250"/>
                    </a:lnTo>
                    <a:lnTo>
                      <a:pt x="1174" y="252"/>
                    </a:lnTo>
                    <a:lnTo>
                      <a:pt x="1176" y="252"/>
                    </a:lnTo>
                    <a:lnTo>
                      <a:pt x="1176" y="255"/>
                    </a:lnTo>
                    <a:lnTo>
                      <a:pt x="1179" y="255"/>
                    </a:lnTo>
                    <a:lnTo>
                      <a:pt x="1181" y="257"/>
                    </a:lnTo>
                    <a:lnTo>
                      <a:pt x="1183" y="257"/>
                    </a:lnTo>
                    <a:lnTo>
                      <a:pt x="1183" y="259"/>
                    </a:lnTo>
                    <a:lnTo>
                      <a:pt x="1185" y="262"/>
                    </a:lnTo>
                    <a:lnTo>
                      <a:pt x="1185" y="264"/>
                    </a:lnTo>
                    <a:lnTo>
                      <a:pt x="1187" y="266"/>
                    </a:lnTo>
                    <a:lnTo>
                      <a:pt x="1187" y="269"/>
                    </a:lnTo>
                    <a:lnTo>
                      <a:pt x="1187" y="271"/>
                    </a:lnTo>
                    <a:lnTo>
                      <a:pt x="1190" y="271"/>
                    </a:lnTo>
                    <a:lnTo>
                      <a:pt x="1190" y="273"/>
                    </a:lnTo>
                    <a:lnTo>
                      <a:pt x="1190" y="275"/>
                    </a:lnTo>
                    <a:lnTo>
                      <a:pt x="1192" y="278"/>
                    </a:lnTo>
                    <a:lnTo>
                      <a:pt x="1194" y="280"/>
                    </a:lnTo>
                    <a:lnTo>
                      <a:pt x="1194" y="283"/>
                    </a:lnTo>
                    <a:lnTo>
                      <a:pt x="1196" y="285"/>
                    </a:lnTo>
                    <a:lnTo>
                      <a:pt x="1198" y="287"/>
                    </a:lnTo>
                    <a:lnTo>
                      <a:pt x="1198" y="289"/>
                    </a:lnTo>
                    <a:lnTo>
                      <a:pt x="1198" y="292"/>
                    </a:lnTo>
                    <a:lnTo>
                      <a:pt x="1200" y="292"/>
                    </a:lnTo>
                    <a:lnTo>
                      <a:pt x="1200" y="294"/>
                    </a:lnTo>
                    <a:lnTo>
                      <a:pt x="1200" y="296"/>
                    </a:lnTo>
                    <a:lnTo>
                      <a:pt x="1200" y="299"/>
                    </a:lnTo>
                    <a:lnTo>
                      <a:pt x="1203" y="301"/>
                    </a:lnTo>
                    <a:lnTo>
                      <a:pt x="1203" y="303"/>
                    </a:lnTo>
                    <a:lnTo>
                      <a:pt x="1204" y="303"/>
                    </a:lnTo>
                    <a:lnTo>
                      <a:pt x="1207" y="303"/>
                    </a:lnTo>
                    <a:lnTo>
                      <a:pt x="1209" y="306"/>
                    </a:lnTo>
                    <a:lnTo>
                      <a:pt x="1211" y="306"/>
                    </a:lnTo>
                    <a:lnTo>
                      <a:pt x="1213" y="306"/>
                    </a:lnTo>
                    <a:lnTo>
                      <a:pt x="1215" y="306"/>
                    </a:lnTo>
                    <a:lnTo>
                      <a:pt x="1217" y="306"/>
                    </a:lnTo>
                    <a:lnTo>
                      <a:pt x="1220" y="306"/>
                    </a:lnTo>
                    <a:lnTo>
                      <a:pt x="1222" y="306"/>
                    </a:lnTo>
                    <a:lnTo>
                      <a:pt x="1224" y="306"/>
                    </a:lnTo>
                    <a:lnTo>
                      <a:pt x="1226" y="303"/>
                    </a:lnTo>
                    <a:lnTo>
                      <a:pt x="1228" y="303"/>
                    </a:lnTo>
                    <a:lnTo>
                      <a:pt x="1231" y="301"/>
                    </a:lnTo>
                    <a:lnTo>
                      <a:pt x="1233" y="301"/>
                    </a:lnTo>
                    <a:lnTo>
                      <a:pt x="1235" y="301"/>
                    </a:lnTo>
                    <a:lnTo>
                      <a:pt x="1237" y="301"/>
                    </a:lnTo>
                    <a:lnTo>
                      <a:pt x="1239" y="301"/>
                    </a:lnTo>
                    <a:lnTo>
                      <a:pt x="1241" y="301"/>
                    </a:lnTo>
                    <a:lnTo>
                      <a:pt x="1244" y="301"/>
                    </a:lnTo>
                    <a:lnTo>
                      <a:pt x="1246" y="301"/>
                    </a:lnTo>
                    <a:lnTo>
                      <a:pt x="1248" y="301"/>
                    </a:lnTo>
                    <a:lnTo>
                      <a:pt x="1250" y="301"/>
                    </a:lnTo>
                    <a:lnTo>
                      <a:pt x="1252" y="301"/>
                    </a:lnTo>
                    <a:lnTo>
                      <a:pt x="1254" y="301"/>
                    </a:lnTo>
                    <a:lnTo>
                      <a:pt x="1254" y="303"/>
                    </a:lnTo>
                    <a:lnTo>
                      <a:pt x="1257" y="303"/>
                    </a:lnTo>
                    <a:lnTo>
                      <a:pt x="1259" y="303"/>
                    </a:lnTo>
                    <a:lnTo>
                      <a:pt x="1261" y="303"/>
                    </a:lnTo>
                    <a:lnTo>
                      <a:pt x="1263" y="306"/>
                    </a:lnTo>
                    <a:lnTo>
                      <a:pt x="1265" y="306"/>
                    </a:lnTo>
                    <a:lnTo>
                      <a:pt x="1268" y="308"/>
                    </a:lnTo>
                    <a:lnTo>
                      <a:pt x="1269" y="308"/>
                    </a:lnTo>
                    <a:lnTo>
                      <a:pt x="1269" y="310"/>
                    </a:lnTo>
                    <a:lnTo>
                      <a:pt x="1272" y="310"/>
                    </a:lnTo>
                    <a:lnTo>
                      <a:pt x="1274" y="310"/>
                    </a:lnTo>
                    <a:lnTo>
                      <a:pt x="1274" y="313"/>
                    </a:lnTo>
                    <a:lnTo>
                      <a:pt x="1276" y="315"/>
                    </a:lnTo>
                    <a:lnTo>
                      <a:pt x="1278" y="317"/>
                    </a:lnTo>
                    <a:lnTo>
                      <a:pt x="1280" y="319"/>
                    </a:lnTo>
                    <a:lnTo>
                      <a:pt x="1282" y="322"/>
                    </a:lnTo>
                    <a:lnTo>
                      <a:pt x="1285" y="324"/>
                    </a:lnTo>
                    <a:lnTo>
                      <a:pt x="1287" y="327"/>
                    </a:lnTo>
                    <a:lnTo>
                      <a:pt x="1289" y="329"/>
                    </a:lnTo>
                    <a:lnTo>
                      <a:pt x="1291" y="329"/>
                    </a:lnTo>
                    <a:lnTo>
                      <a:pt x="1291" y="331"/>
                    </a:lnTo>
                    <a:lnTo>
                      <a:pt x="1293" y="331"/>
                    </a:lnTo>
                    <a:lnTo>
                      <a:pt x="1293" y="333"/>
                    </a:lnTo>
                    <a:lnTo>
                      <a:pt x="1295" y="333"/>
                    </a:lnTo>
                    <a:lnTo>
                      <a:pt x="1298" y="336"/>
                    </a:lnTo>
                    <a:lnTo>
                      <a:pt x="1300" y="338"/>
                    </a:lnTo>
                    <a:lnTo>
                      <a:pt x="1302" y="341"/>
                    </a:lnTo>
                    <a:lnTo>
                      <a:pt x="1302" y="342"/>
                    </a:lnTo>
                    <a:lnTo>
                      <a:pt x="1304" y="342"/>
                    </a:lnTo>
                    <a:lnTo>
                      <a:pt x="1304" y="345"/>
                    </a:lnTo>
                    <a:lnTo>
                      <a:pt x="1306" y="347"/>
                    </a:lnTo>
                    <a:lnTo>
                      <a:pt x="1309" y="350"/>
                    </a:lnTo>
                    <a:lnTo>
                      <a:pt x="1311" y="352"/>
                    </a:lnTo>
                    <a:lnTo>
                      <a:pt x="1311" y="354"/>
                    </a:lnTo>
                    <a:lnTo>
                      <a:pt x="1313" y="354"/>
                    </a:lnTo>
                    <a:lnTo>
                      <a:pt x="1313" y="356"/>
                    </a:lnTo>
                    <a:lnTo>
                      <a:pt x="1313" y="359"/>
                    </a:lnTo>
                    <a:lnTo>
                      <a:pt x="1315" y="359"/>
                    </a:lnTo>
                    <a:lnTo>
                      <a:pt x="1315" y="361"/>
                    </a:lnTo>
                    <a:lnTo>
                      <a:pt x="1315" y="364"/>
                    </a:lnTo>
                    <a:lnTo>
                      <a:pt x="1317" y="364"/>
                    </a:lnTo>
                    <a:lnTo>
                      <a:pt x="1317" y="366"/>
                    </a:lnTo>
                    <a:lnTo>
                      <a:pt x="1319" y="366"/>
                    </a:lnTo>
                    <a:lnTo>
                      <a:pt x="1322" y="366"/>
                    </a:lnTo>
                    <a:lnTo>
                      <a:pt x="1323" y="366"/>
                    </a:lnTo>
                    <a:lnTo>
                      <a:pt x="1326" y="366"/>
                    </a:lnTo>
                    <a:lnTo>
                      <a:pt x="1328" y="366"/>
                    </a:lnTo>
                    <a:lnTo>
                      <a:pt x="1330" y="364"/>
                    </a:lnTo>
                    <a:lnTo>
                      <a:pt x="1332" y="361"/>
                    </a:lnTo>
                    <a:lnTo>
                      <a:pt x="1334" y="359"/>
                    </a:lnTo>
                    <a:lnTo>
                      <a:pt x="1336" y="359"/>
                    </a:lnTo>
                    <a:lnTo>
                      <a:pt x="1336" y="356"/>
                    </a:lnTo>
                    <a:lnTo>
                      <a:pt x="1341" y="359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Freeform 112"/>
              <p:cNvSpPr>
                <a:spLocks/>
              </p:cNvSpPr>
              <p:nvPr/>
            </p:nvSpPr>
            <p:spPr bwMode="auto">
              <a:xfrm>
                <a:off x="1574" y="1404"/>
                <a:ext cx="1250" cy="1158"/>
              </a:xfrm>
              <a:custGeom>
                <a:avLst/>
                <a:gdLst>
                  <a:gd name="T0" fmla="*/ 2147483647 w 874"/>
                  <a:gd name="T1" fmla="*/ 2147483647 h 871"/>
                  <a:gd name="T2" fmla="*/ 2147483647 w 874"/>
                  <a:gd name="T3" fmla="*/ 2147483647 h 871"/>
                  <a:gd name="T4" fmla="*/ 2147483647 w 874"/>
                  <a:gd name="T5" fmla="*/ 2147483647 h 871"/>
                  <a:gd name="T6" fmla="*/ 2147483647 w 874"/>
                  <a:gd name="T7" fmla="*/ 2147483647 h 871"/>
                  <a:gd name="T8" fmla="*/ 2147483647 w 874"/>
                  <a:gd name="T9" fmla="*/ 2147483647 h 871"/>
                  <a:gd name="T10" fmla="*/ 2147483647 w 874"/>
                  <a:gd name="T11" fmla="*/ 2147483647 h 871"/>
                  <a:gd name="T12" fmla="*/ 2147483647 w 874"/>
                  <a:gd name="T13" fmla="*/ 2147483647 h 871"/>
                  <a:gd name="T14" fmla="*/ 2147483647 w 874"/>
                  <a:gd name="T15" fmla="*/ 2147483647 h 871"/>
                  <a:gd name="T16" fmla="*/ 2147483647 w 874"/>
                  <a:gd name="T17" fmla="*/ 2147483647 h 871"/>
                  <a:gd name="T18" fmla="*/ 2147483647 w 874"/>
                  <a:gd name="T19" fmla="*/ 2147483647 h 871"/>
                  <a:gd name="T20" fmla="*/ 2147483647 w 874"/>
                  <a:gd name="T21" fmla="*/ 2147483647 h 871"/>
                  <a:gd name="T22" fmla="*/ 2147483647 w 874"/>
                  <a:gd name="T23" fmla="*/ 2147483647 h 871"/>
                  <a:gd name="T24" fmla="*/ 2147483647 w 874"/>
                  <a:gd name="T25" fmla="*/ 2147483647 h 871"/>
                  <a:gd name="T26" fmla="*/ 2147483647 w 874"/>
                  <a:gd name="T27" fmla="*/ 2147483647 h 871"/>
                  <a:gd name="T28" fmla="*/ 2147483647 w 874"/>
                  <a:gd name="T29" fmla="*/ 2147483647 h 871"/>
                  <a:gd name="T30" fmla="*/ 2147483647 w 874"/>
                  <a:gd name="T31" fmla="*/ 2147483647 h 871"/>
                  <a:gd name="T32" fmla="*/ 2147483647 w 874"/>
                  <a:gd name="T33" fmla="*/ 2147483647 h 871"/>
                  <a:gd name="T34" fmla="*/ 2147483647 w 874"/>
                  <a:gd name="T35" fmla="*/ 2147483647 h 871"/>
                  <a:gd name="T36" fmla="*/ 2147483647 w 874"/>
                  <a:gd name="T37" fmla="*/ 2147483647 h 871"/>
                  <a:gd name="T38" fmla="*/ 2147483647 w 874"/>
                  <a:gd name="T39" fmla="*/ 2147483647 h 871"/>
                  <a:gd name="T40" fmla="*/ 2147483647 w 874"/>
                  <a:gd name="T41" fmla="*/ 2147483647 h 871"/>
                  <a:gd name="T42" fmla="*/ 2147483647 w 874"/>
                  <a:gd name="T43" fmla="*/ 2147483647 h 871"/>
                  <a:gd name="T44" fmla="*/ 2147483647 w 874"/>
                  <a:gd name="T45" fmla="*/ 2147483647 h 871"/>
                  <a:gd name="T46" fmla="*/ 2147483647 w 874"/>
                  <a:gd name="T47" fmla="*/ 2147483647 h 871"/>
                  <a:gd name="T48" fmla="*/ 2147483647 w 874"/>
                  <a:gd name="T49" fmla="*/ 2147483647 h 871"/>
                  <a:gd name="T50" fmla="*/ 2147483647 w 874"/>
                  <a:gd name="T51" fmla="*/ 2147483647 h 871"/>
                  <a:gd name="T52" fmla="*/ 2147483647 w 874"/>
                  <a:gd name="T53" fmla="*/ 2147483647 h 871"/>
                  <a:gd name="T54" fmla="*/ 2147483647 w 874"/>
                  <a:gd name="T55" fmla="*/ 2147483647 h 871"/>
                  <a:gd name="T56" fmla="*/ 2147483647 w 874"/>
                  <a:gd name="T57" fmla="*/ 2147483647 h 871"/>
                  <a:gd name="T58" fmla="*/ 2147483647 w 874"/>
                  <a:gd name="T59" fmla="*/ 2147483647 h 871"/>
                  <a:gd name="T60" fmla="*/ 2147483647 w 874"/>
                  <a:gd name="T61" fmla="*/ 2147483647 h 871"/>
                  <a:gd name="T62" fmla="*/ 2147483647 w 874"/>
                  <a:gd name="T63" fmla="*/ 2147483647 h 871"/>
                  <a:gd name="T64" fmla="*/ 2147483647 w 874"/>
                  <a:gd name="T65" fmla="*/ 2147483647 h 871"/>
                  <a:gd name="T66" fmla="*/ 2147483647 w 874"/>
                  <a:gd name="T67" fmla="*/ 2147483647 h 871"/>
                  <a:gd name="T68" fmla="*/ 2147483647 w 874"/>
                  <a:gd name="T69" fmla="*/ 2147483647 h 871"/>
                  <a:gd name="T70" fmla="*/ 2147483647 w 874"/>
                  <a:gd name="T71" fmla="*/ 2147483647 h 871"/>
                  <a:gd name="T72" fmla="*/ 2147483647 w 874"/>
                  <a:gd name="T73" fmla="*/ 2147483647 h 871"/>
                  <a:gd name="T74" fmla="*/ 2147483647 w 874"/>
                  <a:gd name="T75" fmla="*/ 2147483647 h 871"/>
                  <a:gd name="T76" fmla="*/ 2147483647 w 874"/>
                  <a:gd name="T77" fmla="*/ 1986735536 h 871"/>
                  <a:gd name="T78" fmla="*/ 2147483647 w 874"/>
                  <a:gd name="T79" fmla="*/ 1954731526 h 871"/>
                  <a:gd name="T80" fmla="*/ 2147483647 w 874"/>
                  <a:gd name="T81" fmla="*/ 1888168143 h 871"/>
                  <a:gd name="T82" fmla="*/ 782809580 w 874"/>
                  <a:gd name="T83" fmla="*/ 1679481134 h 871"/>
                  <a:gd name="T84" fmla="*/ 2147483647 w 874"/>
                  <a:gd name="T85" fmla="*/ 1407966510 h 871"/>
                  <a:gd name="T86" fmla="*/ 2147483647 w 874"/>
                  <a:gd name="T87" fmla="*/ 1116591702 h 871"/>
                  <a:gd name="T88" fmla="*/ 1689287110 w 874"/>
                  <a:gd name="T89" fmla="*/ 795355891 h 871"/>
                  <a:gd name="T90" fmla="*/ 2147483647 w 874"/>
                  <a:gd name="T91" fmla="*/ 826954846 h 871"/>
                  <a:gd name="T92" fmla="*/ 2147483647 w 874"/>
                  <a:gd name="T93" fmla="*/ 738526181 h 871"/>
                  <a:gd name="T94" fmla="*/ 2147483647 w 874"/>
                  <a:gd name="T95" fmla="*/ 445945472 h 871"/>
                  <a:gd name="T96" fmla="*/ 2147483647 w 874"/>
                  <a:gd name="T97" fmla="*/ 148701803 h 871"/>
                  <a:gd name="T98" fmla="*/ 2147483647 w 874"/>
                  <a:gd name="T99" fmla="*/ 74617282 h 871"/>
                  <a:gd name="T100" fmla="*/ 2147483647 w 874"/>
                  <a:gd name="T101" fmla="*/ 309949679 h 871"/>
                  <a:gd name="T102" fmla="*/ 2147483647 w 874"/>
                  <a:gd name="T103" fmla="*/ 617686092 h 871"/>
                  <a:gd name="T104" fmla="*/ 2147483647 w 874"/>
                  <a:gd name="T105" fmla="*/ 826954846 h 871"/>
                  <a:gd name="T106" fmla="*/ 2147483647 w 874"/>
                  <a:gd name="T107" fmla="*/ 999891970 h 871"/>
                  <a:gd name="T108" fmla="*/ 2147483647 w 874"/>
                  <a:gd name="T109" fmla="*/ 1086061791 h 871"/>
                  <a:gd name="T110" fmla="*/ 2147483647 w 874"/>
                  <a:gd name="T111" fmla="*/ 1329363148 h 871"/>
                  <a:gd name="T112" fmla="*/ 2147483647 w 874"/>
                  <a:gd name="T113" fmla="*/ 1577993261 h 871"/>
                  <a:gd name="T114" fmla="*/ 2147483647 w 874"/>
                  <a:gd name="T115" fmla="*/ 1854706939 h 871"/>
                  <a:gd name="T116" fmla="*/ 2147483647 w 874"/>
                  <a:gd name="T117" fmla="*/ 2147483647 h 871"/>
                  <a:gd name="T118" fmla="*/ 2147483647 w 874"/>
                  <a:gd name="T119" fmla="*/ 2147483647 h 871"/>
                  <a:gd name="T120" fmla="*/ 2147483647 w 874"/>
                  <a:gd name="T121" fmla="*/ 2147483647 h 87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74"/>
                  <a:gd name="T184" fmla="*/ 0 h 871"/>
                  <a:gd name="T185" fmla="*/ 874 w 874"/>
                  <a:gd name="T186" fmla="*/ 871 h 87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74" h="871">
                    <a:moveTo>
                      <a:pt x="839" y="468"/>
                    </a:moveTo>
                    <a:lnTo>
                      <a:pt x="839" y="472"/>
                    </a:lnTo>
                    <a:lnTo>
                      <a:pt x="837" y="475"/>
                    </a:lnTo>
                    <a:lnTo>
                      <a:pt x="837" y="477"/>
                    </a:lnTo>
                    <a:lnTo>
                      <a:pt x="837" y="480"/>
                    </a:lnTo>
                    <a:lnTo>
                      <a:pt x="835" y="480"/>
                    </a:lnTo>
                    <a:lnTo>
                      <a:pt x="835" y="482"/>
                    </a:lnTo>
                    <a:lnTo>
                      <a:pt x="835" y="484"/>
                    </a:lnTo>
                    <a:lnTo>
                      <a:pt x="835" y="486"/>
                    </a:lnTo>
                    <a:lnTo>
                      <a:pt x="833" y="486"/>
                    </a:lnTo>
                    <a:lnTo>
                      <a:pt x="833" y="491"/>
                    </a:lnTo>
                    <a:lnTo>
                      <a:pt x="831" y="493"/>
                    </a:lnTo>
                    <a:lnTo>
                      <a:pt x="831" y="498"/>
                    </a:lnTo>
                    <a:lnTo>
                      <a:pt x="828" y="500"/>
                    </a:lnTo>
                    <a:lnTo>
                      <a:pt x="828" y="503"/>
                    </a:lnTo>
                    <a:lnTo>
                      <a:pt x="826" y="505"/>
                    </a:lnTo>
                    <a:lnTo>
                      <a:pt x="826" y="507"/>
                    </a:lnTo>
                    <a:lnTo>
                      <a:pt x="826" y="510"/>
                    </a:lnTo>
                    <a:lnTo>
                      <a:pt x="824" y="512"/>
                    </a:lnTo>
                    <a:lnTo>
                      <a:pt x="824" y="514"/>
                    </a:lnTo>
                    <a:lnTo>
                      <a:pt x="824" y="516"/>
                    </a:lnTo>
                    <a:lnTo>
                      <a:pt x="824" y="519"/>
                    </a:lnTo>
                    <a:lnTo>
                      <a:pt x="824" y="521"/>
                    </a:lnTo>
                    <a:lnTo>
                      <a:pt x="824" y="524"/>
                    </a:lnTo>
                    <a:lnTo>
                      <a:pt x="824" y="526"/>
                    </a:lnTo>
                    <a:lnTo>
                      <a:pt x="824" y="528"/>
                    </a:lnTo>
                    <a:lnTo>
                      <a:pt x="824" y="530"/>
                    </a:lnTo>
                    <a:lnTo>
                      <a:pt x="824" y="533"/>
                    </a:lnTo>
                    <a:lnTo>
                      <a:pt x="824" y="535"/>
                    </a:lnTo>
                    <a:lnTo>
                      <a:pt x="822" y="538"/>
                    </a:lnTo>
                    <a:lnTo>
                      <a:pt x="822" y="540"/>
                    </a:lnTo>
                    <a:lnTo>
                      <a:pt x="822" y="542"/>
                    </a:lnTo>
                    <a:lnTo>
                      <a:pt x="820" y="544"/>
                    </a:lnTo>
                    <a:lnTo>
                      <a:pt x="820" y="547"/>
                    </a:lnTo>
                    <a:lnTo>
                      <a:pt x="818" y="547"/>
                    </a:lnTo>
                    <a:lnTo>
                      <a:pt x="818" y="549"/>
                    </a:lnTo>
                    <a:lnTo>
                      <a:pt x="818" y="551"/>
                    </a:lnTo>
                    <a:lnTo>
                      <a:pt x="818" y="554"/>
                    </a:lnTo>
                    <a:lnTo>
                      <a:pt x="818" y="556"/>
                    </a:lnTo>
                    <a:lnTo>
                      <a:pt x="815" y="556"/>
                    </a:lnTo>
                    <a:lnTo>
                      <a:pt x="815" y="558"/>
                    </a:lnTo>
                    <a:lnTo>
                      <a:pt x="815" y="561"/>
                    </a:lnTo>
                    <a:lnTo>
                      <a:pt x="815" y="563"/>
                    </a:lnTo>
                    <a:lnTo>
                      <a:pt x="815" y="565"/>
                    </a:lnTo>
                    <a:lnTo>
                      <a:pt x="815" y="568"/>
                    </a:lnTo>
                    <a:lnTo>
                      <a:pt x="813" y="568"/>
                    </a:lnTo>
                    <a:lnTo>
                      <a:pt x="813" y="570"/>
                    </a:lnTo>
                    <a:lnTo>
                      <a:pt x="813" y="574"/>
                    </a:lnTo>
                    <a:lnTo>
                      <a:pt x="813" y="577"/>
                    </a:lnTo>
                    <a:lnTo>
                      <a:pt x="813" y="579"/>
                    </a:lnTo>
                    <a:lnTo>
                      <a:pt x="813" y="582"/>
                    </a:lnTo>
                    <a:lnTo>
                      <a:pt x="811" y="584"/>
                    </a:lnTo>
                    <a:lnTo>
                      <a:pt x="811" y="586"/>
                    </a:lnTo>
                    <a:lnTo>
                      <a:pt x="811" y="588"/>
                    </a:lnTo>
                    <a:lnTo>
                      <a:pt x="811" y="591"/>
                    </a:lnTo>
                    <a:lnTo>
                      <a:pt x="809" y="593"/>
                    </a:lnTo>
                    <a:lnTo>
                      <a:pt x="809" y="598"/>
                    </a:lnTo>
                    <a:lnTo>
                      <a:pt x="809" y="600"/>
                    </a:lnTo>
                    <a:lnTo>
                      <a:pt x="809" y="602"/>
                    </a:lnTo>
                    <a:lnTo>
                      <a:pt x="807" y="605"/>
                    </a:lnTo>
                    <a:lnTo>
                      <a:pt x="807" y="607"/>
                    </a:lnTo>
                    <a:lnTo>
                      <a:pt x="805" y="607"/>
                    </a:lnTo>
                    <a:lnTo>
                      <a:pt x="805" y="609"/>
                    </a:lnTo>
                    <a:lnTo>
                      <a:pt x="802" y="612"/>
                    </a:lnTo>
                    <a:lnTo>
                      <a:pt x="801" y="612"/>
                    </a:lnTo>
                    <a:lnTo>
                      <a:pt x="798" y="614"/>
                    </a:lnTo>
                    <a:lnTo>
                      <a:pt x="796" y="614"/>
                    </a:lnTo>
                    <a:lnTo>
                      <a:pt x="794" y="614"/>
                    </a:lnTo>
                    <a:lnTo>
                      <a:pt x="794" y="616"/>
                    </a:lnTo>
                    <a:lnTo>
                      <a:pt x="792" y="616"/>
                    </a:lnTo>
                    <a:lnTo>
                      <a:pt x="790" y="616"/>
                    </a:lnTo>
                    <a:lnTo>
                      <a:pt x="787" y="616"/>
                    </a:lnTo>
                    <a:lnTo>
                      <a:pt x="785" y="616"/>
                    </a:lnTo>
                    <a:lnTo>
                      <a:pt x="785" y="618"/>
                    </a:lnTo>
                    <a:lnTo>
                      <a:pt x="783" y="618"/>
                    </a:lnTo>
                    <a:lnTo>
                      <a:pt x="781" y="618"/>
                    </a:lnTo>
                    <a:lnTo>
                      <a:pt x="781" y="621"/>
                    </a:lnTo>
                    <a:lnTo>
                      <a:pt x="779" y="621"/>
                    </a:lnTo>
                    <a:lnTo>
                      <a:pt x="779" y="623"/>
                    </a:lnTo>
                    <a:lnTo>
                      <a:pt x="777" y="626"/>
                    </a:lnTo>
                    <a:lnTo>
                      <a:pt x="777" y="628"/>
                    </a:lnTo>
                    <a:lnTo>
                      <a:pt x="777" y="630"/>
                    </a:lnTo>
                    <a:lnTo>
                      <a:pt x="774" y="632"/>
                    </a:lnTo>
                    <a:lnTo>
                      <a:pt x="774" y="635"/>
                    </a:lnTo>
                    <a:lnTo>
                      <a:pt x="772" y="637"/>
                    </a:lnTo>
                    <a:lnTo>
                      <a:pt x="772" y="640"/>
                    </a:lnTo>
                    <a:lnTo>
                      <a:pt x="772" y="642"/>
                    </a:lnTo>
                    <a:lnTo>
                      <a:pt x="770" y="644"/>
                    </a:lnTo>
                    <a:lnTo>
                      <a:pt x="770" y="646"/>
                    </a:lnTo>
                    <a:lnTo>
                      <a:pt x="768" y="649"/>
                    </a:lnTo>
                    <a:lnTo>
                      <a:pt x="768" y="651"/>
                    </a:lnTo>
                    <a:lnTo>
                      <a:pt x="768" y="653"/>
                    </a:lnTo>
                    <a:lnTo>
                      <a:pt x="766" y="656"/>
                    </a:lnTo>
                    <a:lnTo>
                      <a:pt x="766" y="658"/>
                    </a:lnTo>
                    <a:lnTo>
                      <a:pt x="766" y="660"/>
                    </a:lnTo>
                    <a:lnTo>
                      <a:pt x="766" y="663"/>
                    </a:lnTo>
                    <a:lnTo>
                      <a:pt x="764" y="665"/>
                    </a:lnTo>
                    <a:lnTo>
                      <a:pt x="764" y="667"/>
                    </a:lnTo>
                    <a:lnTo>
                      <a:pt x="761" y="670"/>
                    </a:lnTo>
                    <a:lnTo>
                      <a:pt x="761" y="672"/>
                    </a:lnTo>
                    <a:lnTo>
                      <a:pt x="759" y="672"/>
                    </a:lnTo>
                    <a:lnTo>
                      <a:pt x="759" y="674"/>
                    </a:lnTo>
                    <a:lnTo>
                      <a:pt x="757" y="676"/>
                    </a:lnTo>
                    <a:lnTo>
                      <a:pt x="757" y="679"/>
                    </a:lnTo>
                    <a:lnTo>
                      <a:pt x="755" y="679"/>
                    </a:lnTo>
                    <a:lnTo>
                      <a:pt x="753" y="681"/>
                    </a:lnTo>
                    <a:lnTo>
                      <a:pt x="750" y="684"/>
                    </a:lnTo>
                    <a:lnTo>
                      <a:pt x="748" y="684"/>
                    </a:lnTo>
                    <a:lnTo>
                      <a:pt x="748" y="686"/>
                    </a:lnTo>
                    <a:lnTo>
                      <a:pt x="746" y="688"/>
                    </a:lnTo>
                    <a:lnTo>
                      <a:pt x="744" y="688"/>
                    </a:lnTo>
                    <a:lnTo>
                      <a:pt x="742" y="688"/>
                    </a:lnTo>
                    <a:lnTo>
                      <a:pt x="742" y="690"/>
                    </a:lnTo>
                    <a:lnTo>
                      <a:pt x="740" y="690"/>
                    </a:lnTo>
                    <a:lnTo>
                      <a:pt x="737" y="690"/>
                    </a:lnTo>
                    <a:lnTo>
                      <a:pt x="736" y="690"/>
                    </a:lnTo>
                    <a:lnTo>
                      <a:pt x="733" y="693"/>
                    </a:lnTo>
                    <a:lnTo>
                      <a:pt x="731" y="693"/>
                    </a:lnTo>
                    <a:lnTo>
                      <a:pt x="731" y="695"/>
                    </a:lnTo>
                    <a:lnTo>
                      <a:pt x="729" y="695"/>
                    </a:lnTo>
                    <a:lnTo>
                      <a:pt x="729" y="697"/>
                    </a:lnTo>
                    <a:lnTo>
                      <a:pt x="727" y="697"/>
                    </a:lnTo>
                    <a:lnTo>
                      <a:pt x="727" y="700"/>
                    </a:lnTo>
                    <a:lnTo>
                      <a:pt x="725" y="700"/>
                    </a:lnTo>
                    <a:lnTo>
                      <a:pt x="725" y="702"/>
                    </a:lnTo>
                    <a:lnTo>
                      <a:pt x="723" y="704"/>
                    </a:lnTo>
                    <a:lnTo>
                      <a:pt x="723" y="707"/>
                    </a:lnTo>
                    <a:lnTo>
                      <a:pt x="720" y="709"/>
                    </a:lnTo>
                    <a:lnTo>
                      <a:pt x="720" y="711"/>
                    </a:lnTo>
                    <a:lnTo>
                      <a:pt x="718" y="711"/>
                    </a:lnTo>
                    <a:lnTo>
                      <a:pt x="718" y="714"/>
                    </a:lnTo>
                    <a:lnTo>
                      <a:pt x="716" y="716"/>
                    </a:lnTo>
                    <a:lnTo>
                      <a:pt x="714" y="718"/>
                    </a:lnTo>
                    <a:lnTo>
                      <a:pt x="714" y="720"/>
                    </a:lnTo>
                    <a:lnTo>
                      <a:pt x="712" y="720"/>
                    </a:lnTo>
                    <a:lnTo>
                      <a:pt x="712" y="723"/>
                    </a:lnTo>
                    <a:lnTo>
                      <a:pt x="712" y="725"/>
                    </a:lnTo>
                    <a:lnTo>
                      <a:pt x="709" y="728"/>
                    </a:lnTo>
                    <a:lnTo>
                      <a:pt x="709" y="730"/>
                    </a:lnTo>
                    <a:lnTo>
                      <a:pt x="707" y="730"/>
                    </a:lnTo>
                    <a:lnTo>
                      <a:pt x="707" y="732"/>
                    </a:lnTo>
                    <a:lnTo>
                      <a:pt x="705" y="734"/>
                    </a:lnTo>
                    <a:lnTo>
                      <a:pt x="703" y="737"/>
                    </a:lnTo>
                    <a:lnTo>
                      <a:pt x="703" y="739"/>
                    </a:lnTo>
                    <a:lnTo>
                      <a:pt x="701" y="742"/>
                    </a:lnTo>
                    <a:lnTo>
                      <a:pt x="701" y="743"/>
                    </a:lnTo>
                    <a:lnTo>
                      <a:pt x="699" y="746"/>
                    </a:lnTo>
                    <a:lnTo>
                      <a:pt x="699" y="748"/>
                    </a:lnTo>
                    <a:lnTo>
                      <a:pt x="696" y="751"/>
                    </a:lnTo>
                    <a:lnTo>
                      <a:pt x="696" y="753"/>
                    </a:lnTo>
                    <a:lnTo>
                      <a:pt x="694" y="755"/>
                    </a:lnTo>
                    <a:lnTo>
                      <a:pt x="692" y="757"/>
                    </a:lnTo>
                    <a:lnTo>
                      <a:pt x="692" y="760"/>
                    </a:lnTo>
                    <a:lnTo>
                      <a:pt x="692" y="762"/>
                    </a:lnTo>
                    <a:lnTo>
                      <a:pt x="690" y="762"/>
                    </a:lnTo>
                    <a:lnTo>
                      <a:pt x="690" y="765"/>
                    </a:lnTo>
                    <a:lnTo>
                      <a:pt x="688" y="765"/>
                    </a:lnTo>
                    <a:lnTo>
                      <a:pt x="688" y="767"/>
                    </a:lnTo>
                    <a:lnTo>
                      <a:pt x="686" y="767"/>
                    </a:lnTo>
                    <a:lnTo>
                      <a:pt x="686" y="769"/>
                    </a:lnTo>
                    <a:lnTo>
                      <a:pt x="683" y="769"/>
                    </a:lnTo>
                    <a:lnTo>
                      <a:pt x="683" y="771"/>
                    </a:lnTo>
                    <a:lnTo>
                      <a:pt x="682" y="771"/>
                    </a:lnTo>
                    <a:lnTo>
                      <a:pt x="679" y="771"/>
                    </a:lnTo>
                    <a:lnTo>
                      <a:pt x="679" y="774"/>
                    </a:lnTo>
                    <a:lnTo>
                      <a:pt x="677" y="774"/>
                    </a:lnTo>
                    <a:lnTo>
                      <a:pt x="675" y="776"/>
                    </a:lnTo>
                    <a:lnTo>
                      <a:pt x="673" y="776"/>
                    </a:lnTo>
                    <a:lnTo>
                      <a:pt x="673" y="778"/>
                    </a:lnTo>
                    <a:lnTo>
                      <a:pt x="671" y="781"/>
                    </a:lnTo>
                    <a:lnTo>
                      <a:pt x="668" y="783"/>
                    </a:lnTo>
                    <a:lnTo>
                      <a:pt x="666" y="783"/>
                    </a:lnTo>
                    <a:lnTo>
                      <a:pt x="666" y="785"/>
                    </a:lnTo>
                    <a:lnTo>
                      <a:pt x="664" y="788"/>
                    </a:lnTo>
                    <a:lnTo>
                      <a:pt x="664" y="790"/>
                    </a:lnTo>
                    <a:lnTo>
                      <a:pt x="662" y="792"/>
                    </a:lnTo>
                    <a:lnTo>
                      <a:pt x="662" y="795"/>
                    </a:lnTo>
                    <a:lnTo>
                      <a:pt x="662" y="797"/>
                    </a:lnTo>
                    <a:lnTo>
                      <a:pt x="660" y="797"/>
                    </a:lnTo>
                    <a:lnTo>
                      <a:pt x="660" y="799"/>
                    </a:lnTo>
                    <a:lnTo>
                      <a:pt x="660" y="801"/>
                    </a:lnTo>
                    <a:lnTo>
                      <a:pt x="658" y="801"/>
                    </a:lnTo>
                    <a:lnTo>
                      <a:pt x="658" y="804"/>
                    </a:lnTo>
                    <a:lnTo>
                      <a:pt x="658" y="806"/>
                    </a:lnTo>
                    <a:lnTo>
                      <a:pt x="658" y="809"/>
                    </a:lnTo>
                    <a:lnTo>
                      <a:pt x="658" y="811"/>
                    </a:lnTo>
                    <a:lnTo>
                      <a:pt x="658" y="813"/>
                    </a:lnTo>
                    <a:lnTo>
                      <a:pt x="658" y="815"/>
                    </a:lnTo>
                    <a:lnTo>
                      <a:pt x="658" y="818"/>
                    </a:lnTo>
                    <a:lnTo>
                      <a:pt x="660" y="820"/>
                    </a:lnTo>
                    <a:lnTo>
                      <a:pt x="660" y="822"/>
                    </a:lnTo>
                    <a:lnTo>
                      <a:pt x="660" y="825"/>
                    </a:lnTo>
                    <a:lnTo>
                      <a:pt x="662" y="825"/>
                    </a:lnTo>
                    <a:lnTo>
                      <a:pt x="662" y="827"/>
                    </a:lnTo>
                    <a:lnTo>
                      <a:pt x="662" y="829"/>
                    </a:lnTo>
                    <a:lnTo>
                      <a:pt x="662" y="832"/>
                    </a:lnTo>
                    <a:lnTo>
                      <a:pt x="662" y="834"/>
                    </a:lnTo>
                    <a:lnTo>
                      <a:pt x="662" y="836"/>
                    </a:lnTo>
                    <a:lnTo>
                      <a:pt x="662" y="839"/>
                    </a:lnTo>
                    <a:lnTo>
                      <a:pt x="662" y="841"/>
                    </a:lnTo>
                    <a:lnTo>
                      <a:pt x="662" y="843"/>
                    </a:lnTo>
                    <a:lnTo>
                      <a:pt x="662" y="845"/>
                    </a:lnTo>
                    <a:lnTo>
                      <a:pt x="662" y="848"/>
                    </a:lnTo>
                    <a:lnTo>
                      <a:pt x="662" y="850"/>
                    </a:lnTo>
                    <a:lnTo>
                      <a:pt x="662" y="853"/>
                    </a:lnTo>
                    <a:lnTo>
                      <a:pt x="662" y="855"/>
                    </a:lnTo>
                    <a:lnTo>
                      <a:pt x="660" y="855"/>
                    </a:lnTo>
                    <a:lnTo>
                      <a:pt x="662" y="857"/>
                    </a:lnTo>
                    <a:lnTo>
                      <a:pt x="660" y="859"/>
                    </a:lnTo>
                    <a:lnTo>
                      <a:pt x="660" y="862"/>
                    </a:lnTo>
                    <a:lnTo>
                      <a:pt x="660" y="864"/>
                    </a:lnTo>
                    <a:lnTo>
                      <a:pt x="660" y="867"/>
                    </a:lnTo>
                    <a:lnTo>
                      <a:pt x="660" y="871"/>
                    </a:lnTo>
                    <a:lnTo>
                      <a:pt x="653" y="869"/>
                    </a:lnTo>
                    <a:lnTo>
                      <a:pt x="653" y="867"/>
                    </a:lnTo>
                    <a:lnTo>
                      <a:pt x="651" y="867"/>
                    </a:lnTo>
                    <a:lnTo>
                      <a:pt x="649" y="867"/>
                    </a:lnTo>
                    <a:lnTo>
                      <a:pt x="647" y="864"/>
                    </a:lnTo>
                    <a:lnTo>
                      <a:pt x="645" y="864"/>
                    </a:lnTo>
                    <a:lnTo>
                      <a:pt x="642" y="864"/>
                    </a:lnTo>
                    <a:lnTo>
                      <a:pt x="641" y="864"/>
                    </a:lnTo>
                    <a:lnTo>
                      <a:pt x="641" y="867"/>
                    </a:lnTo>
                    <a:lnTo>
                      <a:pt x="638" y="867"/>
                    </a:lnTo>
                    <a:lnTo>
                      <a:pt x="636" y="867"/>
                    </a:lnTo>
                    <a:lnTo>
                      <a:pt x="636" y="864"/>
                    </a:lnTo>
                    <a:lnTo>
                      <a:pt x="634" y="864"/>
                    </a:lnTo>
                    <a:lnTo>
                      <a:pt x="631" y="864"/>
                    </a:lnTo>
                    <a:lnTo>
                      <a:pt x="630" y="864"/>
                    </a:lnTo>
                    <a:lnTo>
                      <a:pt x="630" y="862"/>
                    </a:lnTo>
                    <a:lnTo>
                      <a:pt x="627" y="862"/>
                    </a:lnTo>
                    <a:lnTo>
                      <a:pt x="627" y="859"/>
                    </a:lnTo>
                    <a:lnTo>
                      <a:pt x="625" y="859"/>
                    </a:lnTo>
                    <a:lnTo>
                      <a:pt x="625" y="857"/>
                    </a:lnTo>
                    <a:lnTo>
                      <a:pt x="623" y="857"/>
                    </a:lnTo>
                    <a:lnTo>
                      <a:pt x="623" y="855"/>
                    </a:lnTo>
                    <a:lnTo>
                      <a:pt x="621" y="853"/>
                    </a:lnTo>
                    <a:lnTo>
                      <a:pt x="621" y="850"/>
                    </a:lnTo>
                    <a:lnTo>
                      <a:pt x="621" y="848"/>
                    </a:lnTo>
                    <a:lnTo>
                      <a:pt x="621" y="845"/>
                    </a:lnTo>
                    <a:lnTo>
                      <a:pt x="619" y="845"/>
                    </a:lnTo>
                    <a:lnTo>
                      <a:pt x="619" y="843"/>
                    </a:lnTo>
                    <a:lnTo>
                      <a:pt x="619" y="841"/>
                    </a:lnTo>
                    <a:lnTo>
                      <a:pt x="619" y="839"/>
                    </a:lnTo>
                    <a:lnTo>
                      <a:pt x="619" y="836"/>
                    </a:lnTo>
                    <a:lnTo>
                      <a:pt x="619" y="834"/>
                    </a:lnTo>
                    <a:lnTo>
                      <a:pt x="619" y="832"/>
                    </a:lnTo>
                    <a:lnTo>
                      <a:pt x="619" y="829"/>
                    </a:lnTo>
                    <a:lnTo>
                      <a:pt x="619" y="827"/>
                    </a:lnTo>
                    <a:lnTo>
                      <a:pt x="619" y="825"/>
                    </a:lnTo>
                    <a:lnTo>
                      <a:pt x="619" y="822"/>
                    </a:lnTo>
                    <a:lnTo>
                      <a:pt x="619" y="820"/>
                    </a:lnTo>
                    <a:lnTo>
                      <a:pt x="619" y="818"/>
                    </a:lnTo>
                    <a:lnTo>
                      <a:pt x="619" y="815"/>
                    </a:lnTo>
                    <a:lnTo>
                      <a:pt x="619" y="813"/>
                    </a:lnTo>
                    <a:lnTo>
                      <a:pt x="619" y="811"/>
                    </a:lnTo>
                    <a:lnTo>
                      <a:pt x="619" y="809"/>
                    </a:lnTo>
                    <a:lnTo>
                      <a:pt x="617" y="809"/>
                    </a:lnTo>
                    <a:lnTo>
                      <a:pt x="617" y="806"/>
                    </a:lnTo>
                    <a:lnTo>
                      <a:pt x="617" y="804"/>
                    </a:lnTo>
                    <a:lnTo>
                      <a:pt x="617" y="801"/>
                    </a:lnTo>
                    <a:lnTo>
                      <a:pt x="614" y="799"/>
                    </a:lnTo>
                    <a:lnTo>
                      <a:pt x="612" y="797"/>
                    </a:lnTo>
                    <a:lnTo>
                      <a:pt x="610" y="797"/>
                    </a:lnTo>
                    <a:lnTo>
                      <a:pt x="610" y="799"/>
                    </a:lnTo>
                    <a:lnTo>
                      <a:pt x="608" y="799"/>
                    </a:lnTo>
                    <a:lnTo>
                      <a:pt x="606" y="801"/>
                    </a:lnTo>
                    <a:lnTo>
                      <a:pt x="606" y="804"/>
                    </a:lnTo>
                    <a:lnTo>
                      <a:pt x="604" y="804"/>
                    </a:lnTo>
                    <a:lnTo>
                      <a:pt x="604" y="806"/>
                    </a:lnTo>
                    <a:lnTo>
                      <a:pt x="601" y="806"/>
                    </a:lnTo>
                    <a:lnTo>
                      <a:pt x="601" y="809"/>
                    </a:lnTo>
                    <a:lnTo>
                      <a:pt x="599" y="811"/>
                    </a:lnTo>
                    <a:lnTo>
                      <a:pt x="599" y="813"/>
                    </a:lnTo>
                    <a:lnTo>
                      <a:pt x="597" y="813"/>
                    </a:lnTo>
                    <a:lnTo>
                      <a:pt x="597" y="815"/>
                    </a:lnTo>
                    <a:lnTo>
                      <a:pt x="595" y="815"/>
                    </a:lnTo>
                    <a:lnTo>
                      <a:pt x="595" y="818"/>
                    </a:lnTo>
                    <a:lnTo>
                      <a:pt x="593" y="818"/>
                    </a:lnTo>
                    <a:lnTo>
                      <a:pt x="593" y="820"/>
                    </a:lnTo>
                    <a:lnTo>
                      <a:pt x="590" y="820"/>
                    </a:lnTo>
                    <a:lnTo>
                      <a:pt x="588" y="822"/>
                    </a:lnTo>
                    <a:lnTo>
                      <a:pt x="588" y="825"/>
                    </a:lnTo>
                    <a:lnTo>
                      <a:pt x="586" y="825"/>
                    </a:lnTo>
                    <a:lnTo>
                      <a:pt x="584" y="827"/>
                    </a:lnTo>
                    <a:lnTo>
                      <a:pt x="582" y="827"/>
                    </a:lnTo>
                    <a:lnTo>
                      <a:pt x="582" y="829"/>
                    </a:lnTo>
                    <a:lnTo>
                      <a:pt x="580" y="829"/>
                    </a:lnTo>
                    <a:lnTo>
                      <a:pt x="577" y="829"/>
                    </a:lnTo>
                    <a:lnTo>
                      <a:pt x="576" y="832"/>
                    </a:lnTo>
                    <a:lnTo>
                      <a:pt x="573" y="832"/>
                    </a:lnTo>
                    <a:lnTo>
                      <a:pt x="571" y="834"/>
                    </a:lnTo>
                    <a:lnTo>
                      <a:pt x="569" y="834"/>
                    </a:lnTo>
                    <a:lnTo>
                      <a:pt x="567" y="834"/>
                    </a:lnTo>
                    <a:lnTo>
                      <a:pt x="565" y="834"/>
                    </a:lnTo>
                    <a:lnTo>
                      <a:pt x="565" y="836"/>
                    </a:lnTo>
                    <a:lnTo>
                      <a:pt x="563" y="836"/>
                    </a:lnTo>
                    <a:lnTo>
                      <a:pt x="560" y="836"/>
                    </a:lnTo>
                    <a:lnTo>
                      <a:pt x="558" y="834"/>
                    </a:lnTo>
                    <a:lnTo>
                      <a:pt x="556" y="834"/>
                    </a:lnTo>
                    <a:lnTo>
                      <a:pt x="554" y="834"/>
                    </a:lnTo>
                    <a:lnTo>
                      <a:pt x="554" y="832"/>
                    </a:lnTo>
                    <a:lnTo>
                      <a:pt x="552" y="832"/>
                    </a:lnTo>
                    <a:lnTo>
                      <a:pt x="552" y="829"/>
                    </a:lnTo>
                    <a:lnTo>
                      <a:pt x="549" y="829"/>
                    </a:lnTo>
                    <a:lnTo>
                      <a:pt x="547" y="827"/>
                    </a:lnTo>
                    <a:lnTo>
                      <a:pt x="547" y="825"/>
                    </a:lnTo>
                    <a:lnTo>
                      <a:pt x="545" y="825"/>
                    </a:lnTo>
                    <a:lnTo>
                      <a:pt x="543" y="825"/>
                    </a:lnTo>
                    <a:lnTo>
                      <a:pt x="543" y="822"/>
                    </a:lnTo>
                    <a:lnTo>
                      <a:pt x="541" y="822"/>
                    </a:lnTo>
                    <a:lnTo>
                      <a:pt x="539" y="822"/>
                    </a:lnTo>
                    <a:lnTo>
                      <a:pt x="536" y="825"/>
                    </a:lnTo>
                    <a:lnTo>
                      <a:pt x="534" y="825"/>
                    </a:lnTo>
                    <a:lnTo>
                      <a:pt x="532" y="825"/>
                    </a:lnTo>
                    <a:lnTo>
                      <a:pt x="530" y="825"/>
                    </a:lnTo>
                    <a:lnTo>
                      <a:pt x="528" y="827"/>
                    </a:lnTo>
                    <a:lnTo>
                      <a:pt x="526" y="827"/>
                    </a:lnTo>
                    <a:lnTo>
                      <a:pt x="526" y="829"/>
                    </a:lnTo>
                    <a:lnTo>
                      <a:pt x="523" y="829"/>
                    </a:lnTo>
                    <a:lnTo>
                      <a:pt x="522" y="832"/>
                    </a:lnTo>
                    <a:lnTo>
                      <a:pt x="519" y="832"/>
                    </a:lnTo>
                    <a:lnTo>
                      <a:pt x="517" y="834"/>
                    </a:lnTo>
                    <a:lnTo>
                      <a:pt x="515" y="834"/>
                    </a:lnTo>
                    <a:lnTo>
                      <a:pt x="513" y="834"/>
                    </a:lnTo>
                    <a:lnTo>
                      <a:pt x="511" y="836"/>
                    </a:lnTo>
                    <a:lnTo>
                      <a:pt x="508" y="836"/>
                    </a:lnTo>
                    <a:lnTo>
                      <a:pt x="506" y="836"/>
                    </a:lnTo>
                    <a:lnTo>
                      <a:pt x="504" y="836"/>
                    </a:lnTo>
                    <a:lnTo>
                      <a:pt x="502" y="834"/>
                    </a:lnTo>
                    <a:lnTo>
                      <a:pt x="500" y="834"/>
                    </a:lnTo>
                    <a:lnTo>
                      <a:pt x="498" y="834"/>
                    </a:lnTo>
                    <a:lnTo>
                      <a:pt x="495" y="832"/>
                    </a:lnTo>
                    <a:lnTo>
                      <a:pt x="493" y="829"/>
                    </a:lnTo>
                    <a:lnTo>
                      <a:pt x="491" y="829"/>
                    </a:lnTo>
                    <a:lnTo>
                      <a:pt x="491" y="827"/>
                    </a:lnTo>
                    <a:lnTo>
                      <a:pt x="489" y="827"/>
                    </a:lnTo>
                    <a:lnTo>
                      <a:pt x="487" y="827"/>
                    </a:lnTo>
                    <a:lnTo>
                      <a:pt x="485" y="825"/>
                    </a:lnTo>
                    <a:lnTo>
                      <a:pt x="482" y="825"/>
                    </a:lnTo>
                    <a:lnTo>
                      <a:pt x="480" y="825"/>
                    </a:lnTo>
                    <a:lnTo>
                      <a:pt x="478" y="825"/>
                    </a:lnTo>
                    <a:lnTo>
                      <a:pt x="476" y="825"/>
                    </a:lnTo>
                    <a:lnTo>
                      <a:pt x="474" y="825"/>
                    </a:lnTo>
                    <a:lnTo>
                      <a:pt x="471" y="825"/>
                    </a:lnTo>
                    <a:lnTo>
                      <a:pt x="469" y="822"/>
                    </a:lnTo>
                    <a:lnTo>
                      <a:pt x="467" y="820"/>
                    </a:lnTo>
                    <a:lnTo>
                      <a:pt x="465" y="820"/>
                    </a:lnTo>
                    <a:lnTo>
                      <a:pt x="465" y="818"/>
                    </a:lnTo>
                    <a:lnTo>
                      <a:pt x="463" y="818"/>
                    </a:lnTo>
                    <a:lnTo>
                      <a:pt x="461" y="818"/>
                    </a:lnTo>
                    <a:lnTo>
                      <a:pt x="458" y="818"/>
                    </a:lnTo>
                    <a:lnTo>
                      <a:pt x="458" y="815"/>
                    </a:lnTo>
                    <a:lnTo>
                      <a:pt x="457" y="815"/>
                    </a:lnTo>
                    <a:lnTo>
                      <a:pt x="454" y="815"/>
                    </a:lnTo>
                    <a:lnTo>
                      <a:pt x="452" y="815"/>
                    </a:lnTo>
                    <a:lnTo>
                      <a:pt x="452" y="813"/>
                    </a:lnTo>
                    <a:lnTo>
                      <a:pt x="450" y="813"/>
                    </a:lnTo>
                    <a:lnTo>
                      <a:pt x="448" y="813"/>
                    </a:lnTo>
                    <a:lnTo>
                      <a:pt x="446" y="811"/>
                    </a:lnTo>
                    <a:lnTo>
                      <a:pt x="444" y="811"/>
                    </a:lnTo>
                    <a:lnTo>
                      <a:pt x="441" y="811"/>
                    </a:lnTo>
                    <a:lnTo>
                      <a:pt x="441" y="809"/>
                    </a:lnTo>
                    <a:lnTo>
                      <a:pt x="439" y="809"/>
                    </a:lnTo>
                    <a:lnTo>
                      <a:pt x="437" y="809"/>
                    </a:lnTo>
                    <a:lnTo>
                      <a:pt x="435" y="809"/>
                    </a:lnTo>
                    <a:lnTo>
                      <a:pt x="433" y="806"/>
                    </a:lnTo>
                    <a:lnTo>
                      <a:pt x="430" y="804"/>
                    </a:lnTo>
                    <a:lnTo>
                      <a:pt x="430" y="801"/>
                    </a:lnTo>
                    <a:lnTo>
                      <a:pt x="428" y="801"/>
                    </a:lnTo>
                    <a:lnTo>
                      <a:pt x="426" y="801"/>
                    </a:lnTo>
                    <a:lnTo>
                      <a:pt x="424" y="801"/>
                    </a:lnTo>
                    <a:lnTo>
                      <a:pt x="422" y="801"/>
                    </a:lnTo>
                    <a:lnTo>
                      <a:pt x="420" y="804"/>
                    </a:lnTo>
                    <a:lnTo>
                      <a:pt x="417" y="806"/>
                    </a:lnTo>
                    <a:lnTo>
                      <a:pt x="416" y="809"/>
                    </a:lnTo>
                    <a:lnTo>
                      <a:pt x="413" y="809"/>
                    </a:lnTo>
                    <a:lnTo>
                      <a:pt x="413" y="811"/>
                    </a:lnTo>
                    <a:lnTo>
                      <a:pt x="411" y="811"/>
                    </a:lnTo>
                    <a:lnTo>
                      <a:pt x="409" y="813"/>
                    </a:lnTo>
                    <a:lnTo>
                      <a:pt x="407" y="813"/>
                    </a:lnTo>
                    <a:lnTo>
                      <a:pt x="405" y="813"/>
                    </a:lnTo>
                    <a:lnTo>
                      <a:pt x="403" y="815"/>
                    </a:lnTo>
                    <a:lnTo>
                      <a:pt x="400" y="813"/>
                    </a:lnTo>
                    <a:lnTo>
                      <a:pt x="398" y="813"/>
                    </a:lnTo>
                    <a:lnTo>
                      <a:pt x="396" y="815"/>
                    </a:lnTo>
                    <a:lnTo>
                      <a:pt x="396" y="813"/>
                    </a:lnTo>
                    <a:lnTo>
                      <a:pt x="394" y="813"/>
                    </a:lnTo>
                    <a:lnTo>
                      <a:pt x="392" y="813"/>
                    </a:lnTo>
                    <a:lnTo>
                      <a:pt x="389" y="813"/>
                    </a:lnTo>
                    <a:lnTo>
                      <a:pt x="387" y="813"/>
                    </a:lnTo>
                    <a:lnTo>
                      <a:pt x="385" y="813"/>
                    </a:lnTo>
                    <a:lnTo>
                      <a:pt x="383" y="815"/>
                    </a:lnTo>
                    <a:lnTo>
                      <a:pt x="381" y="815"/>
                    </a:lnTo>
                    <a:lnTo>
                      <a:pt x="379" y="818"/>
                    </a:lnTo>
                    <a:lnTo>
                      <a:pt x="376" y="818"/>
                    </a:lnTo>
                    <a:lnTo>
                      <a:pt x="376" y="820"/>
                    </a:lnTo>
                    <a:lnTo>
                      <a:pt x="374" y="820"/>
                    </a:lnTo>
                    <a:lnTo>
                      <a:pt x="372" y="820"/>
                    </a:lnTo>
                    <a:lnTo>
                      <a:pt x="372" y="822"/>
                    </a:lnTo>
                    <a:lnTo>
                      <a:pt x="370" y="822"/>
                    </a:lnTo>
                    <a:lnTo>
                      <a:pt x="368" y="825"/>
                    </a:lnTo>
                    <a:lnTo>
                      <a:pt x="366" y="825"/>
                    </a:lnTo>
                    <a:lnTo>
                      <a:pt x="366" y="827"/>
                    </a:lnTo>
                    <a:lnTo>
                      <a:pt x="363" y="827"/>
                    </a:lnTo>
                    <a:lnTo>
                      <a:pt x="363" y="829"/>
                    </a:lnTo>
                    <a:lnTo>
                      <a:pt x="361" y="829"/>
                    </a:lnTo>
                    <a:lnTo>
                      <a:pt x="361" y="832"/>
                    </a:lnTo>
                    <a:lnTo>
                      <a:pt x="359" y="834"/>
                    </a:lnTo>
                    <a:lnTo>
                      <a:pt x="357" y="834"/>
                    </a:lnTo>
                    <a:lnTo>
                      <a:pt x="357" y="836"/>
                    </a:lnTo>
                    <a:lnTo>
                      <a:pt x="355" y="839"/>
                    </a:lnTo>
                    <a:lnTo>
                      <a:pt x="355" y="841"/>
                    </a:lnTo>
                    <a:lnTo>
                      <a:pt x="352" y="841"/>
                    </a:lnTo>
                    <a:lnTo>
                      <a:pt x="352" y="843"/>
                    </a:lnTo>
                    <a:lnTo>
                      <a:pt x="351" y="845"/>
                    </a:lnTo>
                    <a:lnTo>
                      <a:pt x="351" y="848"/>
                    </a:lnTo>
                    <a:lnTo>
                      <a:pt x="348" y="848"/>
                    </a:lnTo>
                    <a:lnTo>
                      <a:pt x="348" y="850"/>
                    </a:lnTo>
                    <a:lnTo>
                      <a:pt x="348" y="853"/>
                    </a:lnTo>
                    <a:lnTo>
                      <a:pt x="346" y="853"/>
                    </a:lnTo>
                    <a:lnTo>
                      <a:pt x="346" y="855"/>
                    </a:lnTo>
                    <a:lnTo>
                      <a:pt x="344" y="855"/>
                    </a:lnTo>
                    <a:lnTo>
                      <a:pt x="344" y="857"/>
                    </a:lnTo>
                    <a:lnTo>
                      <a:pt x="342" y="859"/>
                    </a:lnTo>
                    <a:lnTo>
                      <a:pt x="342" y="862"/>
                    </a:lnTo>
                    <a:lnTo>
                      <a:pt x="340" y="862"/>
                    </a:lnTo>
                    <a:lnTo>
                      <a:pt x="338" y="862"/>
                    </a:lnTo>
                    <a:lnTo>
                      <a:pt x="335" y="864"/>
                    </a:lnTo>
                    <a:lnTo>
                      <a:pt x="333" y="864"/>
                    </a:lnTo>
                    <a:lnTo>
                      <a:pt x="331" y="864"/>
                    </a:lnTo>
                    <a:lnTo>
                      <a:pt x="329" y="864"/>
                    </a:lnTo>
                    <a:lnTo>
                      <a:pt x="327" y="867"/>
                    </a:lnTo>
                    <a:lnTo>
                      <a:pt x="325" y="867"/>
                    </a:lnTo>
                    <a:lnTo>
                      <a:pt x="322" y="867"/>
                    </a:lnTo>
                    <a:lnTo>
                      <a:pt x="322" y="864"/>
                    </a:lnTo>
                    <a:lnTo>
                      <a:pt x="320" y="864"/>
                    </a:lnTo>
                    <a:lnTo>
                      <a:pt x="318" y="864"/>
                    </a:lnTo>
                    <a:lnTo>
                      <a:pt x="316" y="864"/>
                    </a:lnTo>
                    <a:lnTo>
                      <a:pt x="314" y="864"/>
                    </a:lnTo>
                    <a:lnTo>
                      <a:pt x="314" y="862"/>
                    </a:lnTo>
                    <a:lnTo>
                      <a:pt x="311" y="862"/>
                    </a:lnTo>
                    <a:lnTo>
                      <a:pt x="311" y="859"/>
                    </a:lnTo>
                    <a:lnTo>
                      <a:pt x="309" y="859"/>
                    </a:lnTo>
                    <a:lnTo>
                      <a:pt x="309" y="857"/>
                    </a:lnTo>
                    <a:lnTo>
                      <a:pt x="307" y="857"/>
                    </a:lnTo>
                    <a:lnTo>
                      <a:pt x="307" y="855"/>
                    </a:lnTo>
                    <a:lnTo>
                      <a:pt x="305" y="855"/>
                    </a:lnTo>
                    <a:lnTo>
                      <a:pt x="305" y="853"/>
                    </a:lnTo>
                    <a:lnTo>
                      <a:pt x="303" y="850"/>
                    </a:lnTo>
                    <a:lnTo>
                      <a:pt x="298" y="845"/>
                    </a:lnTo>
                    <a:lnTo>
                      <a:pt x="298" y="841"/>
                    </a:lnTo>
                    <a:lnTo>
                      <a:pt x="297" y="841"/>
                    </a:lnTo>
                    <a:lnTo>
                      <a:pt x="297" y="839"/>
                    </a:lnTo>
                    <a:lnTo>
                      <a:pt x="297" y="836"/>
                    </a:lnTo>
                    <a:lnTo>
                      <a:pt x="297" y="834"/>
                    </a:lnTo>
                    <a:lnTo>
                      <a:pt x="294" y="832"/>
                    </a:lnTo>
                    <a:lnTo>
                      <a:pt x="292" y="829"/>
                    </a:lnTo>
                    <a:lnTo>
                      <a:pt x="290" y="827"/>
                    </a:lnTo>
                    <a:lnTo>
                      <a:pt x="288" y="827"/>
                    </a:lnTo>
                    <a:lnTo>
                      <a:pt x="288" y="825"/>
                    </a:lnTo>
                    <a:lnTo>
                      <a:pt x="286" y="825"/>
                    </a:lnTo>
                    <a:lnTo>
                      <a:pt x="284" y="825"/>
                    </a:lnTo>
                    <a:lnTo>
                      <a:pt x="281" y="822"/>
                    </a:lnTo>
                    <a:lnTo>
                      <a:pt x="279" y="822"/>
                    </a:lnTo>
                    <a:lnTo>
                      <a:pt x="279" y="820"/>
                    </a:lnTo>
                    <a:lnTo>
                      <a:pt x="277" y="820"/>
                    </a:lnTo>
                    <a:lnTo>
                      <a:pt x="275" y="820"/>
                    </a:lnTo>
                    <a:lnTo>
                      <a:pt x="273" y="818"/>
                    </a:lnTo>
                    <a:lnTo>
                      <a:pt x="270" y="815"/>
                    </a:lnTo>
                    <a:lnTo>
                      <a:pt x="268" y="815"/>
                    </a:lnTo>
                    <a:lnTo>
                      <a:pt x="268" y="813"/>
                    </a:lnTo>
                    <a:lnTo>
                      <a:pt x="266" y="813"/>
                    </a:lnTo>
                    <a:lnTo>
                      <a:pt x="266" y="811"/>
                    </a:lnTo>
                    <a:lnTo>
                      <a:pt x="264" y="811"/>
                    </a:lnTo>
                    <a:lnTo>
                      <a:pt x="264" y="809"/>
                    </a:lnTo>
                    <a:lnTo>
                      <a:pt x="262" y="809"/>
                    </a:lnTo>
                    <a:lnTo>
                      <a:pt x="262" y="806"/>
                    </a:lnTo>
                    <a:lnTo>
                      <a:pt x="260" y="806"/>
                    </a:lnTo>
                    <a:lnTo>
                      <a:pt x="260" y="804"/>
                    </a:lnTo>
                    <a:lnTo>
                      <a:pt x="257" y="804"/>
                    </a:lnTo>
                    <a:lnTo>
                      <a:pt x="257" y="801"/>
                    </a:lnTo>
                    <a:lnTo>
                      <a:pt x="255" y="801"/>
                    </a:lnTo>
                    <a:lnTo>
                      <a:pt x="255" y="799"/>
                    </a:lnTo>
                    <a:lnTo>
                      <a:pt x="253" y="799"/>
                    </a:lnTo>
                    <a:lnTo>
                      <a:pt x="253" y="797"/>
                    </a:lnTo>
                    <a:lnTo>
                      <a:pt x="253" y="795"/>
                    </a:lnTo>
                    <a:lnTo>
                      <a:pt x="251" y="792"/>
                    </a:lnTo>
                    <a:lnTo>
                      <a:pt x="249" y="790"/>
                    </a:lnTo>
                    <a:lnTo>
                      <a:pt x="249" y="788"/>
                    </a:lnTo>
                    <a:lnTo>
                      <a:pt x="247" y="785"/>
                    </a:lnTo>
                    <a:lnTo>
                      <a:pt x="247" y="783"/>
                    </a:lnTo>
                    <a:lnTo>
                      <a:pt x="247" y="781"/>
                    </a:lnTo>
                    <a:lnTo>
                      <a:pt x="247" y="778"/>
                    </a:lnTo>
                    <a:lnTo>
                      <a:pt x="247" y="776"/>
                    </a:lnTo>
                    <a:lnTo>
                      <a:pt x="247" y="774"/>
                    </a:lnTo>
                    <a:lnTo>
                      <a:pt x="247" y="771"/>
                    </a:lnTo>
                    <a:lnTo>
                      <a:pt x="247" y="769"/>
                    </a:lnTo>
                    <a:lnTo>
                      <a:pt x="247" y="767"/>
                    </a:lnTo>
                    <a:lnTo>
                      <a:pt x="247" y="765"/>
                    </a:lnTo>
                    <a:lnTo>
                      <a:pt x="247" y="762"/>
                    </a:lnTo>
                    <a:lnTo>
                      <a:pt x="247" y="760"/>
                    </a:lnTo>
                    <a:lnTo>
                      <a:pt x="249" y="757"/>
                    </a:lnTo>
                    <a:lnTo>
                      <a:pt x="249" y="755"/>
                    </a:lnTo>
                    <a:lnTo>
                      <a:pt x="249" y="753"/>
                    </a:lnTo>
                    <a:lnTo>
                      <a:pt x="251" y="751"/>
                    </a:lnTo>
                    <a:lnTo>
                      <a:pt x="251" y="748"/>
                    </a:lnTo>
                    <a:lnTo>
                      <a:pt x="251" y="746"/>
                    </a:lnTo>
                    <a:lnTo>
                      <a:pt x="253" y="746"/>
                    </a:lnTo>
                    <a:lnTo>
                      <a:pt x="253" y="743"/>
                    </a:lnTo>
                    <a:lnTo>
                      <a:pt x="255" y="742"/>
                    </a:lnTo>
                    <a:lnTo>
                      <a:pt x="255" y="739"/>
                    </a:lnTo>
                    <a:lnTo>
                      <a:pt x="255" y="737"/>
                    </a:lnTo>
                    <a:lnTo>
                      <a:pt x="257" y="737"/>
                    </a:lnTo>
                    <a:lnTo>
                      <a:pt x="257" y="734"/>
                    </a:lnTo>
                    <a:lnTo>
                      <a:pt x="257" y="732"/>
                    </a:lnTo>
                    <a:lnTo>
                      <a:pt x="257" y="730"/>
                    </a:lnTo>
                    <a:lnTo>
                      <a:pt x="257" y="728"/>
                    </a:lnTo>
                    <a:lnTo>
                      <a:pt x="257" y="725"/>
                    </a:lnTo>
                    <a:lnTo>
                      <a:pt x="255" y="725"/>
                    </a:lnTo>
                    <a:lnTo>
                      <a:pt x="253" y="725"/>
                    </a:lnTo>
                    <a:lnTo>
                      <a:pt x="251" y="725"/>
                    </a:lnTo>
                    <a:lnTo>
                      <a:pt x="249" y="725"/>
                    </a:lnTo>
                    <a:lnTo>
                      <a:pt x="247" y="725"/>
                    </a:lnTo>
                    <a:lnTo>
                      <a:pt x="247" y="728"/>
                    </a:lnTo>
                    <a:lnTo>
                      <a:pt x="244" y="728"/>
                    </a:lnTo>
                    <a:lnTo>
                      <a:pt x="243" y="728"/>
                    </a:lnTo>
                    <a:lnTo>
                      <a:pt x="243" y="730"/>
                    </a:lnTo>
                    <a:lnTo>
                      <a:pt x="240" y="730"/>
                    </a:lnTo>
                    <a:lnTo>
                      <a:pt x="238" y="732"/>
                    </a:lnTo>
                    <a:lnTo>
                      <a:pt x="236" y="732"/>
                    </a:lnTo>
                    <a:lnTo>
                      <a:pt x="233" y="732"/>
                    </a:lnTo>
                    <a:lnTo>
                      <a:pt x="232" y="732"/>
                    </a:lnTo>
                    <a:lnTo>
                      <a:pt x="229" y="732"/>
                    </a:lnTo>
                    <a:lnTo>
                      <a:pt x="227" y="732"/>
                    </a:lnTo>
                    <a:lnTo>
                      <a:pt x="225" y="732"/>
                    </a:lnTo>
                    <a:lnTo>
                      <a:pt x="223" y="732"/>
                    </a:lnTo>
                    <a:lnTo>
                      <a:pt x="221" y="734"/>
                    </a:lnTo>
                    <a:lnTo>
                      <a:pt x="219" y="734"/>
                    </a:lnTo>
                    <a:lnTo>
                      <a:pt x="216" y="734"/>
                    </a:lnTo>
                    <a:lnTo>
                      <a:pt x="214" y="734"/>
                    </a:lnTo>
                    <a:lnTo>
                      <a:pt x="212" y="734"/>
                    </a:lnTo>
                    <a:lnTo>
                      <a:pt x="210" y="734"/>
                    </a:lnTo>
                    <a:lnTo>
                      <a:pt x="208" y="737"/>
                    </a:lnTo>
                    <a:lnTo>
                      <a:pt x="206" y="737"/>
                    </a:lnTo>
                    <a:lnTo>
                      <a:pt x="203" y="737"/>
                    </a:lnTo>
                    <a:lnTo>
                      <a:pt x="201" y="737"/>
                    </a:lnTo>
                    <a:lnTo>
                      <a:pt x="199" y="739"/>
                    </a:lnTo>
                    <a:lnTo>
                      <a:pt x="197" y="739"/>
                    </a:lnTo>
                    <a:lnTo>
                      <a:pt x="195" y="739"/>
                    </a:lnTo>
                    <a:lnTo>
                      <a:pt x="192" y="739"/>
                    </a:lnTo>
                    <a:lnTo>
                      <a:pt x="191" y="739"/>
                    </a:lnTo>
                    <a:lnTo>
                      <a:pt x="188" y="739"/>
                    </a:lnTo>
                    <a:lnTo>
                      <a:pt x="186" y="739"/>
                    </a:lnTo>
                    <a:lnTo>
                      <a:pt x="184" y="739"/>
                    </a:lnTo>
                    <a:lnTo>
                      <a:pt x="182" y="739"/>
                    </a:lnTo>
                    <a:lnTo>
                      <a:pt x="180" y="739"/>
                    </a:lnTo>
                    <a:lnTo>
                      <a:pt x="178" y="739"/>
                    </a:lnTo>
                    <a:lnTo>
                      <a:pt x="175" y="739"/>
                    </a:lnTo>
                    <a:lnTo>
                      <a:pt x="173" y="739"/>
                    </a:lnTo>
                    <a:lnTo>
                      <a:pt x="171" y="739"/>
                    </a:lnTo>
                    <a:lnTo>
                      <a:pt x="169" y="739"/>
                    </a:lnTo>
                    <a:lnTo>
                      <a:pt x="167" y="739"/>
                    </a:lnTo>
                    <a:lnTo>
                      <a:pt x="165" y="742"/>
                    </a:lnTo>
                    <a:lnTo>
                      <a:pt x="162" y="742"/>
                    </a:lnTo>
                    <a:lnTo>
                      <a:pt x="160" y="742"/>
                    </a:lnTo>
                    <a:lnTo>
                      <a:pt x="158" y="742"/>
                    </a:lnTo>
                    <a:lnTo>
                      <a:pt x="156" y="742"/>
                    </a:lnTo>
                    <a:lnTo>
                      <a:pt x="154" y="742"/>
                    </a:lnTo>
                    <a:lnTo>
                      <a:pt x="151" y="739"/>
                    </a:lnTo>
                    <a:lnTo>
                      <a:pt x="149" y="739"/>
                    </a:lnTo>
                    <a:lnTo>
                      <a:pt x="147" y="739"/>
                    </a:lnTo>
                    <a:lnTo>
                      <a:pt x="145" y="737"/>
                    </a:lnTo>
                    <a:lnTo>
                      <a:pt x="143" y="737"/>
                    </a:lnTo>
                    <a:lnTo>
                      <a:pt x="141" y="734"/>
                    </a:lnTo>
                    <a:lnTo>
                      <a:pt x="138" y="734"/>
                    </a:lnTo>
                    <a:lnTo>
                      <a:pt x="137" y="734"/>
                    </a:lnTo>
                    <a:lnTo>
                      <a:pt x="134" y="734"/>
                    </a:lnTo>
                    <a:lnTo>
                      <a:pt x="134" y="737"/>
                    </a:lnTo>
                    <a:lnTo>
                      <a:pt x="132" y="737"/>
                    </a:lnTo>
                    <a:lnTo>
                      <a:pt x="130" y="737"/>
                    </a:lnTo>
                    <a:lnTo>
                      <a:pt x="128" y="737"/>
                    </a:lnTo>
                    <a:lnTo>
                      <a:pt x="128" y="739"/>
                    </a:lnTo>
                    <a:lnTo>
                      <a:pt x="126" y="739"/>
                    </a:lnTo>
                    <a:lnTo>
                      <a:pt x="124" y="739"/>
                    </a:lnTo>
                    <a:lnTo>
                      <a:pt x="121" y="739"/>
                    </a:lnTo>
                    <a:lnTo>
                      <a:pt x="121" y="742"/>
                    </a:lnTo>
                    <a:lnTo>
                      <a:pt x="119" y="742"/>
                    </a:lnTo>
                    <a:lnTo>
                      <a:pt x="117" y="742"/>
                    </a:lnTo>
                    <a:lnTo>
                      <a:pt x="115" y="742"/>
                    </a:lnTo>
                    <a:lnTo>
                      <a:pt x="113" y="742"/>
                    </a:lnTo>
                    <a:lnTo>
                      <a:pt x="110" y="742"/>
                    </a:lnTo>
                    <a:lnTo>
                      <a:pt x="108" y="742"/>
                    </a:lnTo>
                    <a:lnTo>
                      <a:pt x="106" y="742"/>
                    </a:lnTo>
                    <a:lnTo>
                      <a:pt x="104" y="742"/>
                    </a:lnTo>
                    <a:lnTo>
                      <a:pt x="104" y="739"/>
                    </a:lnTo>
                    <a:lnTo>
                      <a:pt x="102" y="739"/>
                    </a:lnTo>
                    <a:lnTo>
                      <a:pt x="102" y="737"/>
                    </a:lnTo>
                    <a:lnTo>
                      <a:pt x="100" y="737"/>
                    </a:lnTo>
                    <a:lnTo>
                      <a:pt x="100" y="734"/>
                    </a:lnTo>
                    <a:lnTo>
                      <a:pt x="97" y="732"/>
                    </a:lnTo>
                    <a:lnTo>
                      <a:pt x="97" y="730"/>
                    </a:lnTo>
                    <a:lnTo>
                      <a:pt x="97" y="728"/>
                    </a:lnTo>
                    <a:lnTo>
                      <a:pt x="97" y="725"/>
                    </a:lnTo>
                    <a:lnTo>
                      <a:pt x="97" y="723"/>
                    </a:lnTo>
                    <a:lnTo>
                      <a:pt x="97" y="720"/>
                    </a:lnTo>
                    <a:lnTo>
                      <a:pt x="97" y="718"/>
                    </a:lnTo>
                    <a:lnTo>
                      <a:pt x="95" y="718"/>
                    </a:lnTo>
                    <a:lnTo>
                      <a:pt x="95" y="716"/>
                    </a:lnTo>
                    <a:lnTo>
                      <a:pt x="95" y="714"/>
                    </a:lnTo>
                    <a:lnTo>
                      <a:pt x="95" y="711"/>
                    </a:lnTo>
                    <a:lnTo>
                      <a:pt x="95" y="709"/>
                    </a:lnTo>
                    <a:lnTo>
                      <a:pt x="95" y="707"/>
                    </a:lnTo>
                    <a:lnTo>
                      <a:pt x="95" y="704"/>
                    </a:lnTo>
                    <a:lnTo>
                      <a:pt x="95" y="702"/>
                    </a:lnTo>
                    <a:lnTo>
                      <a:pt x="95" y="700"/>
                    </a:lnTo>
                    <a:lnTo>
                      <a:pt x="95" y="697"/>
                    </a:lnTo>
                    <a:lnTo>
                      <a:pt x="93" y="697"/>
                    </a:lnTo>
                    <a:lnTo>
                      <a:pt x="93" y="695"/>
                    </a:lnTo>
                    <a:lnTo>
                      <a:pt x="93" y="693"/>
                    </a:lnTo>
                    <a:lnTo>
                      <a:pt x="93" y="690"/>
                    </a:lnTo>
                    <a:lnTo>
                      <a:pt x="93" y="688"/>
                    </a:lnTo>
                    <a:lnTo>
                      <a:pt x="91" y="686"/>
                    </a:lnTo>
                    <a:lnTo>
                      <a:pt x="91" y="684"/>
                    </a:lnTo>
                    <a:lnTo>
                      <a:pt x="91" y="681"/>
                    </a:lnTo>
                    <a:lnTo>
                      <a:pt x="89" y="681"/>
                    </a:lnTo>
                    <a:lnTo>
                      <a:pt x="89" y="679"/>
                    </a:lnTo>
                    <a:lnTo>
                      <a:pt x="87" y="679"/>
                    </a:lnTo>
                    <a:lnTo>
                      <a:pt x="87" y="676"/>
                    </a:lnTo>
                    <a:lnTo>
                      <a:pt x="84" y="676"/>
                    </a:lnTo>
                    <a:lnTo>
                      <a:pt x="84" y="674"/>
                    </a:lnTo>
                    <a:lnTo>
                      <a:pt x="82" y="672"/>
                    </a:lnTo>
                    <a:lnTo>
                      <a:pt x="82" y="670"/>
                    </a:lnTo>
                    <a:lnTo>
                      <a:pt x="80" y="670"/>
                    </a:lnTo>
                    <a:lnTo>
                      <a:pt x="80" y="667"/>
                    </a:lnTo>
                    <a:lnTo>
                      <a:pt x="78" y="665"/>
                    </a:lnTo>
                    <a:lnTo>
                      <a:pt x="78" y="663"/>
                    </a:lnTo>
                    <a:lnTo>
                      <a:pt x="76" y="663"/>
                    </a:lnTo>
                    <a:lnTo>
                      <a:pt x="76" y="660"/>
                    </a:lnTo>
                    <a:lnTo>
                      <a:pt x="73" y="658"/>
                    </a:lnTo>
                    <a:lnTo>
                      <a:pt x="73" y="656"/>
                    </a:lnTo>
                    <a:lnTo>
                      <a:pt x="73" y="653"/>
                    </a:lnTo>
                    <a:lnTo>
                      <a:pt x="76" y="653"/>
                    </a:lnTo>
                    <a:lnTo>
                      <a:pt x="76" y="651"/>
                    </a:lnTo>
                    <a:lnTo>
                      <a:pt x="76" y="649"/>
                    </a:lnTo>
                    <a:lnTo>
                      <a:pt x="76" y="646"/>
                    </a:lnTo>
                    <a:lnTo>
                      <a:pt x="78" y="646"/>
                    </a:lnTo>
                    <a:lnTo>
                      <a:pt x="78" y="644"/>
                    </a:lnTo>
                    <a:lnTo>
                      <a:pt x="80" y="642"/>
                    </a:lnTo>
                    <a:lnTo>
                      <a:pt x="82" y="640"/>
                    </a:lnTo>
                    <a:lnTo>
                      <a:pt x="82" y="637"/>
                    </a:lnTo>
                    <a:lnTo>
                      <a:pt x="84" y="635"/>
                    </a:lnTo>
                    <a:lnTo>
                      <a:pt x="84" y="632"/>
                    </a:lnTo>
                    <a:lnTo>
                      <a:pt x="87" y="632"/>
                    </a:lnTo>
                    <a:lnTo>
                      <a:pt x="87" y="630"/>
                    </a:lnTo>
                    <a:lnTo>
                      <a:pt x="87" y="628"/>
                    </a:lnTo>
                    <a:lnTo>
                      <a:pt x="89" y="626"/>
                    </a:lnTo>
                    <a:lnTo>
                      <a:pt x="89" y="623"/>
                    </a:lnTo>
                    <a:lnTo>
                      <a:pt x="89" y="621"/>
                    </a:lnTo>
                    <a:lnTo>
                      <a:pt x="89" y="618"/>
                    </a:lnTo>
                    <a:lnTo>
                      <a:pt x="89" y="616"/>
                    </a:lnTo>
                    <a:lnTo>
                      <a:pt x="89" y="614"/>
                    </a:lnTo>
                    <a:lnTo>
                      <a:pt x="89" y="612"/>
                    </a:lnTo>
                    <a:lnTo>
                      <a:pt x="89" y="609"/>
                    </a:lnTo>
                    <a:lnTo>
                      <a:pt x="91" y="609"/>
                    </a:lnTo>
                    <a:lnTo>
                      <a:pt x="91" y="607"/>
                    </a:lnTo>
                    <a:lnTo>
                      <a:pt x="91" y="605"/>
                    </a:lnTo>
                    <a:lnTo>
                      <a:pt x="93" y="602"/>
                    </a:lnTo>
                    <a:lnTo>
                      <a:pt x="91" y="602"/>
                    </a:lnTo>
                    <a:lnTo>
                      <a:pt x="93" y="600"/>
                    </a:lnTo>
                    <a:lnTo>
                      <a:pt x="91" y="598"/>
                    </a:lnTo>
                    <a:lnTo>
                      <a:pt x="91" y="595"/>
                    </a:lnTo>
                    <a:lnTo>
                      <a:pt x="91" y="593"/>
                    </a:lnTo>
                    <a:lnTo>
                      <a:pt x="91" y="591"/>
                    </a:lnTo>
                    <a:lnTo>
                      <a:pt x="89" y="588"/>
                    </a:lnTo>
                    <a:lnTo>
                      <a:pt x="89" y="586"/>
                    </a:lnTo>
                    <a:lnTo>
                      <a:pt x="89" y="584"/>
                    </a:lnTo>
                    <a:lnTo>
                      <a:pt x="87" y="584"/>
                    </a:lnTo>
                    <a:lnTo>
                      <a:pt x="87" y="582"/>
                    </a:lnTo>
                    <a:lnTo>
                      <a:pt x="87" y="579"/>
                    </a:lnTo>
                    <a:lnTo>
                      <a:pt x="87" y="577"/>
                    </a:lnTo>
                    <a:lnTo>
                      <a:pt x="87" y="574"/>
                    </a:lnTo>
                    <a:lnTo>
                      <a:pt x="84" y="574"/>
                    </a:lnTo>
                    <a:lnTo>
                      <a:pt x="84" y="572"/>
                    </a:lnTo>
                    <a:lnTo>
                      <a:pt x="84" y="570"/>
                    </a:lnTo>
                    <a:lnTo>
                      <a:pt x="84" y="568"/>
                    </a:lnTo>
                    <a:lnTo>
                      <a:pt x="84" y="565"/>
                    </a:lnTo>
                    <a:lnTo>
                      <a:pt x="84" y="563"/>
                    </a:lnTo>
                    <a:lnTo>
                      <a:pt x="84" y="561"/>
                    </a:lnTo>
                    <a:lnTo>
                      <a:pt x="84" y="558"/>
                    </a:lnTo>
                    <a:lnTo>
                      <a:pt x="84" y="556"/>
                    </a:lnTo>
                    <a:lnTo>
                      <a:pt x="87" y="556"/>
                    </a:lnTo>
                    <a:lnTo>
                      <a:pt x="87" y="554"/>
                    </a:lnTo>
                    <a:lnTo>
                      <a:pt x="87" y="551"/>
                    </a:lnTo>
                    <a:lnTo>
                      <a:pt x="87" y="549"/>
                    </a:lnTo>
                    <a:lnTo>
                      <a:pt x="87" y="547"/>
                    </a:lnTo>
                    <a:lnTo>
                      <a:pt x="84" y="544"/>
                    </a:lnTo>
                    <a:lnTo>
                      <a:pt x="84" y="542"/>
                    </a:lnTo>
                    <a:lnTo>
                      <a:pt x="84" y="540"/>
                    </a:lnTo>
                    <a:lnTo>
                      <a:pt x="82" y="538"/>
                    </a:lnTo>
                    <a:lnTo>
                      <a:pt x="80" y="535"/>
                    </a:lnTo>
                    <a:lnTo>
                      <a:pt x="80" y="533"/>
                    </a:lnTo>
                    <a:lnTo>
                      <a:pt x="78" y="533"/>
                    </a:lnTo>
                    <a:lnTo>
                      <a:pt x="78" y="530"/>
                    </a:lnTo>
                    <a:lnTo>
                      <a:pt x="76" y="530"/>
                    </a:lnTo>
                    <a:lnTo>
                      <a:pt x="73" y="530"/>
                    </a:lnTo>
                    <a:lnTo>
                      <a:pt x="73" y="528"/>
                    </a:lnTo>
                    <a:lnTo>
                      <a:pt x="72" y="528"/>
                    </a:lnTo>
                    <a:lnTo>
                      <a:pt x="69" y="528"/>
                    </a:lnTo>
                    <a:lnTo>
                      <a:pt x="67" y="528"/>
                    </a:lnTo>
                    <a:lnTo>
                      <a:pt x="65" y="528"/>
                    </a:lnTo>
                    <a:lnTo>
                      <a:pt x="61" y="524"/>
                    </a:lnTo>
                    <a:lnTo>
                      <a:pt x="76" y="512"/>
                    </a:lnTo>
                    <a:lnTo>
                      <a:pt x="78" y="510"/>
                    </a:lnTo>
                    <a:lnTo>
                      <a:pt x="80" y="507"/>
                    </a:lnTo>
                    <a:lnTo>
                      <a:pt x="82" y="505"/>
                    </a:lnTo>
                    <a:lnTo>
                      <a:pt x="84" y="505"/>
                    </a:lnTo>
                    <a:lnTo>
                      <a:pt x="84" y="503"/>
                    </a:lnTo>
                    <a:lnTo>
                      <a:pt x="87" y="503"/>
                    </a:lnTo>
                    <a:lnTo>
                      <a:pt x="87" y="500"/>
                    </a:lnTo>
                    <a:lnTo>
                      <a:pt x="89" y="500"/>
                    </a:lnTo>
                    <a:lnTo>
                      <a:pt x="89" y="498"/>
                    </a:lnTo>
                    <a:lnTo>
                      <a:pt x="89" y="496"/>
                    </a:lnTo>
                    <a:lnTo>
                      <a:pt x="91" y="496"/>
                    </a:lnTo>
                    <a:lnTo>
                      <a:pt x="91" y="493"/>
                    </a:lnTo>
                    <a:lnTo>
                      <a:pt x="91" y="491"/>
                    </a:lnTo>
                    <a:lnTo>
                      <a:pt x="91" y="489"/>
                    </a:lnTo>
                    <a:lnTo>
                      <a:pt x="93" y="489"/>
                    </a:lnTo>
                    <a:lnTo>
                      <a:pt x="93" y="486"/>
                    </a:lnTo>
                    <a:lnTo>
                      <a:pt x="93" y="484"/>
                    </a:lnTo>
                    <a:lnTo>
                      <a:pt x="95" y="482"/>
                    </a:lnTo>
                    <a:lnTo>
                      <a:pt x="95" y="480"/>
                    </a:lnTo>
                    <a:lnTo>
                      <a:pt x="97" y="477"/>
                    </a:lnTo>
                    <a:lnTo>
                      <a:pt x="97" y="475"/>
                    </a:lnTo>
                    <a:lnTo>
                      <a:pt x="100" y="475"/>
                    </a:lnTo>
                    <a:lnTo>
                      <a:pt x="100" y="472"/>
                    </a:lnTo>
                    <a:lnTo>
                      <a:pt x="102" y="471"/>
                    </a:lnTo>
                    <a:lnTo>
                      <a:pt x="104" y="468"/>
                    </a:lnTo>
                    <a:lnTo>
                      <a:pt x="106" y="466"/>
                    </a:lnTo>
                    <a:lnTo>
                      <a:pt x="108" y="463"/>
                    </a:lnTo>
                    <a:lnTo>
                      <a:pt x="108" y="461"/>
                    </a:lnTo>
                    <a:lnTo>
                      <a:pt x="110" y="461"/>
                    </a:lnTo>
                    <a:lnTo>
                      <a:pt x="110" y="459"/>
                    </a:lnTo>
                    <a:lnTo>
                      <a:pt x="110" y="457"/>
                    </a:lnTo>
                    <a:lnTo>
                      <a:pt x="113" y="457"/>
                    </a:lnTo>
                    <a:lnTo>
                      <a:pt x="113" y="454"/>
                    </a:lnTo>
                    <a:lnTo>
                      <a:pt x="113" y="452"/>
                    </a:lnTo>
                    <a:lnTo>
                      <a:pt x="115" y="449"/>
                    </a:lnTo>
                    <a:lnTo>
                      <a:pt x="115" y="447"/>
                    </a:lnTo>
                    <a:lnTo>
                      <a:pt x="115" y="445"/>
                    </a:lnTo>
                    <a:lnTo>
                      <a:pt x="117" y="443"/>
                    </a:lnTo>
                    <a:lnTo>
                      <a:pt x="117" y="440"/>
                    </a:lnTo>
                    <a:lnTo>
                      <a:pt x="119" y="440"/>
                    </a:lnTo>
                    <a:lnTo>
                      <a:pt x="119" y="438"/>
                    </a:lnTo>
                    <a:lnTo>
                      <a:pt x="121" y="436"/>
                    </a:lnTo>
                    <a:lnTo>
                      <a:pt x="121" y="433"/>
                    </a:lnTo>
                    <a:lnTo>
                      <a:pt x="124" y="433"/>
                    </a:lnTo>
                    <a:lnTo>
                      <a:pt x="124" y="431"/>
                    </a:lnTo>
                    <a:lnTo>
                      <a:pt x="126" y="431"/>
                    </a:lnTo>
                    <a:lnTo>
                      <a:pt x="126" y="428"/>
                    </a:lnTo>
                    <a:lnTo>
                      <a:pt x="128" y="428"/>
                    </a:lnTo>
                    <a:lnTo>
                      <a:pt x="128" y="426"/>
                    </a:lnTo>
                    <a:lnTo>
                      <a:pt x="128" y="424"/>
                    </a:lnTo>
                    <a:lnTo>
                      <a:pt x="130" y="424"/>
                    </a:lnTo>
                    <a:lnTo>
                      <a:pt x="130" y="422"/>
                    </a:lnTo>
                    <a:lnTo>
                      <a:pt x="130" y="419"/>
                    </a:lnTo>
                    <a:lnTo>
                      <a:pt x="130" y="417"/>
                    </a:lnTo>
                    <a:lnTo>
                      <a:pt x="130" y="414"/>
                    </a:lnTo>
                    <a:lnTo>
                      <a:pt x="130" y="413"/>
                    </a:lnTo>
                    <a:lnTo>
                      <a:pt x="130" y="410"/>
                    </a:lnTo>
                    <a:lnTo>
                      <a:pt x="130" y="408"/>
                    </a:lnTo>
                    <a:lnTo>
                      <a:pt x="130" y="405"/>
                    </a:lnTo>
                    <a:lnTo>
                      <a:pt x="130" y="403"/>
                    </a:lnTo>
                    <a:lnTo>
                      <a:pt x="130" y="401"/>
                    </a:lnTo>
                    <a:lnTo>
                      <a:pt x="130" y="399"/>
                    </a:lnTo>
                    <a:lnTo>
                      <a:pt x="130" y="396"/>
                    </a:lnTo>
                    <a:lnTo>
                      <a:pt x="130" y="394"/>
                    </a:lnTo>
                    <a:lnTo>
                      <a:pt x="130" y="391"/>
                    </a:lnTo>
                    <a:lnTo>
                      <a:pt x="130" y="389"/>
                    </a:lnTo>
                    <a:lnTo>
                      <a:pt x="130" y="387"/>
                    </a:lnTo>
                    <a:lnTo>
                      <a:pt x="130" y="385"/>
                    </a:lnTo>
                    <a:lnTo>
                      <a:pt x="128" y="382"/>
                    </a:lnTo>
                    <a:lnTo>
                      <a:pt x="128" y="380"/>
                    </a:lnTo>
                    <a:lnTo>
                      <a:pt x="128" y="378"/>
                    </a:lnTo>
                    <a:lnTo>
                      <a:pt x="126" y="378"/>
                    </a:lnTo>
                    <a:lnTo>
                      <a:pt x="126" y="375"/>
                    </a:lnTo>
                    <a:lnTo>
                      <a:pt x="126" y="373"/>
                    </a:lnTo>
                    <a:lnTo>
                      <a:pt x="124" y="371"/>
                    </a:lnTo>
                    <a:lnTo>
                      <a:pt x="124" y="369"/>
                    </a:lnTo>
                    <a:lnTo>
                      <a:pt x="121" y="366"/>
                    </a:lnTo>
                    <a:lnTo>
                      <a:pt x="121" y="364"/>
                    </a:lnTo>
                    <a:lnTo>
                      <a:pt x="121" y="361"/>
                    </a:lnTo>
                    <a:lnTo>
                      <a:pt x="119" y="361"/>
                    </a:lnTo>
                    <a:lnTo>
                      <a:pt x="119" y="359"/>
                    </a:lnTo>
                    <a:lnTo>
                      <a:pt x="119" y="357"/>
                    </a:lnTo>
                    <a:lnTo>
                      <a:pt x="119" y="355"/>
                    </a:lnTo>
                    <a:lnTo>
                      <a:pt x="119" y="352"/>
                    </a:lnTo>
                    <a:lnTo>
                      <a:pt x="119" y="350"/>
                    </a:lnTo>
                    <a:lnTo>
                      <a:pt x="121" y="350"/>
                    </a:lnTo>
                    <a:lnTo>
                      <a:pt x="121" y="347"/>
                    </a:lnTo>
                    <a:lnTo>
                      <a:pt x="121" y="345"/>
                    </a:lnTo>
                    <a:lnTo>
                      <a:pt x="121" y="343"/>
                    </a:lnTo>
                    <a:lnTo>
                      <a:pt x="124" y="341"/>
                    </a:lnTo>
                    <a:lnTo>
                      <a:pt x="124" y="338"/>
                    </a:lnTo>
                    <a:lnTo>
                      <a:pt x="126" y="336"/>
                    </a:lnTo>
                    <a:lnTo>
                      <a:pt x="126" y="334"/>
                    </a:lnTo>
                    <a:lnTo>
                      <a:pt x="126" y="331"/>
                    </a:lnTo>
                    <a:lnTo>
                      <a:pt x="128" y="329"/>
                    </a:lnTo>
                    <a:lnTo>
                      <a:pt x="128" y="327"/>
                    </a:lnTo>
                    <a:lnTo>
                      <a:pt x="128" y="324"/>
                    </a:lnTo>
                    <a:lnTo>
                      <a:pt x="128" y="322"/>
                    </a:lnTo>
                    <a:lnTo>
                      <a:pt x="128" y="320"/>
                    </a:lnTo>
                    <a:lnTo>
                      <a:pt x="126" y="320"/>
                    </a:lnTo>
                    <a:lnTo>
                      <a:pt x="126" y="317"/>
                    </a:lnTo>
                    <a:lnTo>
                      <a:pt x="124" y="317"/>
                    </a:lnTo>
                    <a:lnTo>
                      <a:pt x="124" y="315"/>
                    </a:lnTo>
                    <a:lnTo>
                      <a:pt x="121" y="315"/>
                    </a:lnTo>
                    <a:lnTo>
                      <a:pt x="119" y="313"/>
                    </a:lnTo>
                    <a:lnTo>
                      <a:pt x="117" y="313"/>
                    </a:lnTo>
                    <a:lnTo>
                      <a:pt x="115" y="313"/>
                    </a:lnTo>
                    <a:lnTo>
                      <a:pt x="113" y="313"/>
                    </a:lnTo>
                    <a:lnTo>
                      <a:pt x="110" y="313"/>
                    </a:lnTo>
                    <a:lnTo>
                      <a:pt x="108" y="313"/>
                    </a:lnTo>
                    <a:lnTo>
                      <a:pt x="106" y="313"/>
                    </a:lnTo>
                    <a:lnTo>
                      <a:pt x="104" y="313"/>
                    </a:lnTo>
                    <a:lnTo>
                      <a:pt x="104" y="311"/>
                    </a:lnTo>
                    <a:lnTo>
                      <a:pt x="102" y="311"/>
                    </a:lnTo>
                    <a:lnTo>
                      <a:pt x="100" y="313"/>
                    </a:lnTo>
                    <a:lnTo>
                      <a:pt x="97" y="311"/>
                    </a:lnTo>
                    <a:lnTo>
                      <a:pt x="95" y="311"/>
                    </a:lnTo>
                    <a:lnTo>
                      <a:pt x="93" y="311"/>
                    </a:lnTo>
                    <a:lnTo>
                      <a:pt x="89" y="311"/>
                    </a:lnTo>
                    <a:lnTo>
                      <a:pt x="87" y="311"/>
                    </a:lnTo>
                    <a:lnTo>
                      <a:pt x="84" y="311"/>
                    </a:lnTo>
                    <a:lnTo>
                      <a:pt x="82" y="311"/>
                    </a:lnTo>
                    <a:lnTo>
                      <a:pt x="82" y="308"/>
                    </a:lnTo>
                    <a:lnTo>
                      <a:pt x="80" y="308"/>
                    </a:lnTo>
                    <a:lnTo>
                      <a:pt x="78" y="308"/>
                    </a:lnTo>
                    <a:lnTo>
                      <a:pt x="76" y="308"/>
                    </a:lnTo>
                    <a:lnTo>
                      <a:pt x="73" y="308"/>
                    </a:lnTo>
                    <a:lnTo>
                      <a:pt x="72" y="308"/>
                    </a:lnTo>
                    <a:lnTo>
                      <a:pt x="69" y="308"/>
                    </a:lnTo>
                    <a:lnTo>
                      <a:pt x="67" y="308"/>
                    </a:lnTo>
                    <a:lnTo>
                      <a:pt x="65" y="308"/>
                    </a:lnTo>
                    <a:lnTo>
                      <a:pt x="63" y="308"/>
                    </a:lnTo>
                    <a:lnTo>
                      <a:pt x="61" y="308"/>
                    </a:lnTo>
                    <a:lnTo>
                      <a:pt x="59" y="308"/>
                    </a:lnTo>
                    <a:lnTo>
                      <a:pt x="56" y="308"/>
                    </a:lnTo>
                    <a:lnTo>
                      <a:pt x="54" y="308"/>
                    </a:lnTo>
                    <a:lnTo>
                      <a:pt x="52" y="308"/>
                    </a:lnTo>
                    <a:lnTo>
                      <a:pt x="52" y="306"/>
                    </a:lnTo>
                    <a:lnTo>
                      <a:pt x="50" y="306"/>
                    </a:lnTo>
                    <a:lnTo>
                      <a:pt x="48" y="306"/>
                    </a:lnTo>
                    <a:lnTo>
                      <a:pt x="46" y="306"/>
                    </a:lnTo>
                    <a:lnTo>
                      <a:pt x="46" y="303"/>
                    </a:lnTo>
                    <a:lnTo>
                      <a:pt x="43" y="303"/>
                    </a:lnTo>
                    <a:lnTo>
                      <a:pt x="41" y="301"/>
                    </a:lnTo>
                    <a:lnTo>
                      <a:pt x="39" y="301"/>
                    </a:lnTo>
                    <a:lnTo>
                      <a:pt x="37" y="301"/>
                    </a:lnTo>
                    <a:lnTo>
                      <a:pt x="37" y="299"/>
                    </a:lnTo>
                    <a:lnTo>
                      <a:pt x="35" y="299"/>
                    </a:lnTo>
                    <a:lnTo>
                      <a:pt x="32" y="297"/>
                    </a:lnTo>
                    <a:lnTo>
                      <a:pt x="30" y="294"/>
                    </a:lnTo>
                    <a:lnTo>
                      <a:pt x="28" y="294"/>
                    </a:lnTo>
                    <a:lnTo>
                      <a:pt x="28" y="292"/>
                    </a:lnTo>
                    <a:lnTo>
                      <a:pt x="26" y="292"/>
                    </a:lnTo>
                    <a:lnTo>
                      <a:pt x="24" y="289"/>
                    </a:lnTo>
                    <a:lnTo>
                      <a:pt x="22" y="287"/>
                    </a:lnTo>
                    <a:lnTo>
                      <a:pt x="19" y="285"/>
                    </a:lnTo>
                    <a:lnTo>
                      <a:pt x="18" y="285"/>
                    </a:lnTo>
                    <a:lnTo>
                      <a:pt x="18" y="283"/>
                    </a:lnTo>
                    <a:lnTo>
                      <a:pt x="15" y="280"/>
                    </a:lnTo>
                    <a:lnTo>
                      <a:pt x="13" y="278"/>
                    </a:lnTo>
                    <a:lnTo>
                      <a:pt x="11" y="276"/>
                    </a:lnTo>
                    <a:lnTo>
                      <a:pt x="11" y="273"/>
                    </a:lnTo>
                    <a:lnTo>
                      <a:pt x="9" y="273"/>
                    </a:lnTo>
                    <a:lnTo>
                      <a:pt x="9" y="271"/>
                    </a:lnTo>
                    <a:lnTo>
                      <a:pt x="7" y="271"/>
                    </a:lnTo>
                    <a:lnTo>
                      <a:pt x="7" y="269"/>
                    </a:lnTo>
                    <a:lnTo>
                      <a:pt x="5" y="269"/>
                    </a:lnTo>
                    <a:lnTo>
                      <a:pt x="5" y="266"/>
                    </a:lnTo>
                    <a:lnTo>
                      <a:pt x="5" y="264"/>
                    </a:lnTo>
                    <a:lnTo>
                      <a:pt x="2" y="264"/>
                    </a:lnTo>
                    <a:lnTo>
                      <a:pt x="2" y="262"/>
                    </a:lnTo>
                    <a:lnTo>
                      <a:pt x="2" y="259"/>
                    </a:lnTo>
                    <a:lnTo>
                      <a:pt x="0" y="259"/>
                    </a:lnTo>
                    <a:lnTo>
                      <a:pt x="0" y="257"/>
                    </a:lnTo>
                    <a:lnTo>
                      <a:pt x="0" y="255"/>
                    </a:lnTo>
                    <a:lnTo>
                      <a:pt x="0" y="253"/>
                    </a:lnTo>
                    <a:lnTo>
                      <a:pt x="0" y="250"/>
                    </a:lnTo>
                    <a:lnTo>
                      <a:pt x="0" y="248"/>
                    </a:lnTo>
                    <a:lnTo>
                      <a:pt x="0" y="245"/>
                    </a:lnTo>
                    <a:lnTo>
                      <a:pt x="0" y="243"/>
                    </a:lnTo>
                    <a:lnTo>
                      <a:pt x="0" y="241"/>
                    </a:lnTo>
                    <a:lnTo>
                      <a:pt x="0" y="239"/>
                    </a:lnTo>
                    <a:lnTo>
                      <a:pt x="0" y="236"/>
                    </a:lnTo>
                    <a:lnTo>
                      <a:pt x="2" y="234"/>
                    </a:lnTo>
                    <a:lnTo>
                      <a:pt x="2" y="232"/>
                    </a:lnTo>
                    <a:lnTo>
                      <a:pt x="2" y="229"/>
                    </a:lnTo>
                    <a:lnTo>
                      <a:pt x="2" y="227"/>
                    </a:lnTo>
                    <a:lnTo>
                      <a:pt x="5" y="227"/>
                    </a:lnTo>
                    <a:lnTo>
                      <a:pt x="5" y="225"/>
                    </a:lnTo>
                    <a:lnTo>
                      <a:pt x="5" y="222"/>
                    </a:lnTo>
                    <a:lnTo>
                      <a:pt x="7" y="222"/>
                    </a:lnTo>
                    <a:lnTo>
                      <a:pt x="7" y="220"/>
                    </a:lnTo>
                    <a:lnTo>
                      <a:pt x="7" y="218"/>
                    </a:lnTo>
                    <a:lnTo>
                      <a:pt x="9" y="218"/>
                    </a:lnTo>
                    <a:lnTo>
                      <a:pt x="9" y="215"/>
                    </a:lnTo>
                    <a:lnTo>
                      <a:pt x="9" y="213"/>
                    </a:lnTo>
                    <a:lnTo>
                      <a:pt x="11" y="211"/>
                    </a:lnTo>
                    <a:lnTo>
                      <a:pt x="11" y="209"/>
                    </a:lnTo>
                    <a:lnTo>
                      <a:pt x="13" y="206"/>
                    </a:lnTo>
                    <a:lnTo>
                      <a:pt x="13" y="204"/>
                    </a:lnTo>
                    <a:lnTo>
                      <a:pt x="13" y="201"/>
                    </a:lnTo>
                    <a:lnTo>
                      <a:pt x="13" y="199"/>
                    </a:lnTo>
                    <a:lnTo>
                      <a:pt x="15" y="197"/>
                    </a:lnTo>
                    <a:lnTo>
                      <a:pt x="15" y="195"/>
                    </a:lnTo>
                    <a:lnTo>
                      <a:pt x="15" y="192"/>
                    </a:lnTo>
                    <a:lnTo>
                      <a:pt x="18" y="187"/>
                    </a:lnTo>
                    <a:lnTo>
                      <a:pt x="18" y="186"/>
                    </a:lnTo>
                    <a:lnTo>
                      <a:pt x="18" y="183"/>
                    </a:lnTo>
                    <a:lnTo>
                      <a:pt x="18" y="181"/>
                    </a:lnTo>
                    <a:lnTo>
                      <a:pt x="15" y="181"/>
                    </a:lnTo>
                    <a:lnTo>
                      <a:pt x="15" y="178"/>
                    </a:lnTo>
                    <a:lnTo>
                      <a:pt x="15" y="176"/>
                    </a:lnTo>
                    <a:lnTo>
                      <a:pt x="15" y="174"/>
                    </a:lnTo>
                    <a:lnTo>
                      <a:pt x="15" y="171"/>
                    </a:lnTo>
                    <a:lnTo>
                      <a:pt x="15" y="169"/>
                    </a:lnTo>
                    <a:lnTo>
                      <a:pt x="13" y="167"/>
                    </a:lnTo>
                    <a:lnTo>
                      <a:pt x="13" y="164"/>
                    </a:lnTo>
                    <a:lnTo>
                      <a:pt x="13" y="162"/>
                    </a:lnTo>
                    <a:lnTo>
                      <a:pt x="13" y="160"/>
                    </a:lnTo>
                    <a:lnTo>
                      <a:pt x="13" y="157"/>
                    </a:lnTo>
                    <a:lnTo>
                      <a:pt x="13" y="155"/>
                    </a:lnTo>
                    <a:lnTo>
                      <a:pt x="11" y="153"/>
                    </a:lnTo>
                    <a:lnTo>
                      <a:pt x="11" y="151"/>
                    </a:lnTo>
                    <a:lnTo>
                      <a:pt x="11" y="148"/>
                    </a:lnTo>
                    <a:lnTo>
                      <a:pt x="11" y="146"/>
                    </a:lnTo>
                    <a:lnTo>
                      <a:pt x="9" y="143"/>
                    </a:lnTo>
                    <a:lnTo>
                      <a:pt x="9" y="142"/>
                    </a:lnTo>
                    <a:lnTo>
                      <a:pt x="7" y="139"/>
                    </a:lnTo>
                    <a:lnTo>
                      <a:pt x="7" y="137"/>
                    </a:lnTo>
                    <a:lnTo>
                      <a:pt x="7" y="134"/>
                    </a:lnTo>
                    <a:lnTo>
                      <a:pt x="7" y="132"/>
                    </a:lnTo>
                    <a:lnTo>
                      <a:pt x="5" y="130"/>
                    </a:lnTo>
                    <a:lnTo>
                      <a:pt x="5" y="125"/>
                    </a:lnTo>
                    <a:lnTo>
                      <a:pt x="9" y="125"/>
                    </a:lnTo>
                    <a:lnTo>
                      <a:pt x="11" y="125"/>
                    </a:lnTo>
                    <a:lnTo>
                      <a:pt x="13" y="125"/>
                    </a:lnTo>
                    <a:lnTo>
                      <a:pt x="15" y="125"/>
                    </a:lnTo>
                    <a:lnTo>
                      <a:pt x="18" y="125"/>
                    </a:lnTo>
                    <a:lnTo>
                      <a:pt x="19" y="125"/>
                    </a:lnTo>
                    <a:lnTo>
                      <a:pt x="19" y="128"/>
                    </a:lnTo>
                    <a:lnTo>
                      <a:pt x="22" y="128"/>
                    </a:lnTo>
                    <a:lnTo>
                      <a:pt x="24" y="128"/>
                    </a:lnTo>
                    <a:lnTo>
                      <a:pt x="26" y="128"/>
                    </a:lnTo>
                    <a:lnTo>
                      <a:pt x="28" y="128"/>
                    </a:lnTo>
                    <a:lnTo>
                      <a:pt x="30" y="128"/>
                    </a:lnTo>
                    <a:lnTo>
                      <a:pt x="30" y="130"/>
                    </a:lnTo>
                    <a:lnTo>
                      <a:pt x="32" y="130"/>
                    </a:lnTo>
                    <a:lnTo>
                      <a:pt x="35" y="130"/>
                    </a:lnTo>
                    <a:lnTo>
                      <a:pt x="37" y="130"/>
                    </a:lnTo>
                    <a:lnTo>
                      <a:pt x="39" y="130"/>
                    </a:lnTo>
                    <a:lnTo>
                      <a:pt x="41" y="130"/>
                    </a:lnTo>
                    <a:lnTo>
                      <a:pt x="43" y="130"/>
                    </a:lnTo>
                    <a:lnTo>
                      <a:pt x="46" y="130"/>
                    </a:lnTo>
                    <a:lnTo>
                      <a:pt x="48" y="130"/>
                    </a:lnTo>
                    <a:lnTo>
                      <a:pt x="50" y="130"/>
                    </a:lnTo>
                    <a:lnTo>
                      <a:pt x="52" y="128"/>
                    </a:lnTo>
                    <a:lnTo>
                      <a:pt x="210" y="128"/>
                    </a:lnTo>
                    <a:lnTo>
                      <a:pt x="212" y="128"/>
                    </a:lnTo>
                    <a:lnTo>
                      <a:pt x="212" y="130"/>
                    </a:lnTo>
                    <a:lnTo>
                      <a:pt x="214" y="130"/>
                    </a:lnTo>
                    <a:lnTo>
                      <a:pt x="216" y="130"/>
                    </a:lnTo>
                    <a:lnTo>
                      <a:pt x="219" y="130"/>
                    </a:lnTo>
                    <a:lnTo>
                      <a:pt x="221" y="128"/>
                    </a:lnTo>
                    <a:lnTo>
                      <a:pt x="223" y="128"/>
                    </a:lnTo>
                    <a:lnTo>
                      <a:pt x="225" y="128"/>
                    </a:lnTo>
                    <a:lnTo>
                      <a:pt x="227" y="128"/>
                    </a:lnTo>
                    <a:lnTo>
                      <a:pt x="227" y="125"/>
                    </a:lnTo>
                    <a:lnTo>
                      <a:pt x="229" y="125"/>
                    </a:lnTo>
                    <a:lnTo>
                      <a:pt x="232" y="125"/>
                    </a:lnTo>
                    <a:lnTo>
                      <a:pt x="232" y="123"/>
                    </a:lnTo>
                    <a:lnTo>
                      <a:pt x="233" y="123"/>
                    </a:lnTo>
                    <a:lnTo>
                      <a:pt x="236" y="123"/>
                    </a:lnTo>
                    <a:lnTo>
                      <a:pt x="238" y="120"/>
                    </a:lnTo>
                    <a:lnTo>
                      <a:pt x="240" y="118"/>
                    </a:lnTo>
                    <a:lnTo>
                      <a:pt x="240" y="116"/>
                    </a:lnTo>
                    <a:lnTo>
                      <a:pt x="243" y="114"/>
                    </a:lnTo>
                    <a:lnTo>
                      <a:pt x="243" y="111"/>
                    </a:lnTo>
                    <a:lnTo>
                      <a:pt x="244" y="109"/>
                    </a:lnTo>
                    <a:lnTo>
                      <a:pt x="244" y="107"/>
                    </a:lnTo>
                    <a:lnTo>
                      <a:pt x="247" y="104"/>
                    </a:lnTo>
                    <a:lnTo>
                      <a:pt x="247" y="102"/>
                    </a:lnTo>
                    <a:lnTo>
                      <a:pt x="247" y="100"/>
                    </a:lnTo>
                    <a:lnTo>
                      <a:pt x="247" y="97"/>
                    </a:lnTo>
                    <a:lnTo>
                      <a:pt x="249" y="95"/>
                    </a:lnTo>
                    <a:lnTo>
                      <a:pt x="249" y="93"/>
                    </a:lnTo>
                    <a:lnTo>
                      <a:pt x="249" y="90"/>
                    </a:lnTo>
                    <a:lnTo>
                      <a:pt x="249" y="88"/>
                    </a:lnTo>
                    <a:lnTo>
                      <a:pt x="251" y="88"/>
                    </a:lnTo>
                    <a:lnTo>
                      <a:pt x="251" y="86"/>
                    </a:lnTo>
                    <a:lnTo>
                      <a:pt x="251" y="84"/>
                    </a:lnTo>
                    <a:lnTo>
                      <a:pt x="251" y="81"/>
                    </a:lnTo>
                    <a:lnTo>
                      <a:pt x="251" y="79"/>
                    </a:lnTo>
                    <a:lnTo>
                      <a:pt x="251" y="76"/>
                    </a:lnTo>
                    <a:lnTo>
                      <a:pt x="251" y="74"/>
                    </a:lnTo>
                    <a:lnTo>
                      <a:pt x="251" y="72"/>
                    </a:lnTo>
                    <a:lnTo>
                      <a:pt x="251" y="70"/>
                    </a:lnTo>
                    <a:lnTo>
                      <a:pt x="251" y="67"/>
                    </a:lnTo>
                    <a:lnTo>
                      <a:pt x="253" y="65"/>
                    </a:lnTo>
                    <a:lnTo>
                      <a:pt x="253" y="62"/>
                    </a:lnTo>
                    <a:lnTo>
                      <a:pt x="253" y="60"/>
                    </a:lnTo>
                    <a:lnTo>
                      <a:pt x="253" y="58"/>
                    </a:lnTo>
                    <a:lnTo>
                      <a:pt x="255" y="58"/>
                    </a:lnTo>
                    <a:lnTo>
                      <a:pt x="255" y="56"/>
                    </a:lnTo>
                    <a:lnTo>
                      <a:pt x="253" y="53"/>
                    </a:lnTo>
                    <a:lnTo>
                      <a:pt x="253" y="51"/>
                    </a:lnTo>
                    <a:lnTo>
                      <a:pt x="253" y="49"/>
                    </a:lnTo>
                    <a:lnTo>
                      <a:pt x="253" y="46"/>
                    </a:lnTo>
                    <a:lnTo>
                      <a:pt x="253" y="44"/>
                    </a:lnTo>
                    <a:lnTo>
                      <a:pt x="253" y="42"/>
                    </a:lnTo>
                    <a:lnTo>
                      <a:pt x="253" y="40"/>
                    </a:lnTo>
                    <a:lnTo>
                      <a:pt x="253" y="37"/>
                    </a:lnTo>
                    <a:lnTo>
                      <a:pt x="253" y="35"/>
                    </a:lnTo>
                    <a:lnTo>
                      <a:pt x="253" y="32"/>
                    </a:lnTo>
                    <a:lnTo>
                      <a:pt x="253" y="30"/>
                    </a:lnTo>
                    <a:lnTo>
                      <a:pt x="253" y="28"/>
                    </a:lnTo>
                    <a:lnTo>
                      <a:pt x="253" y="26"/>
                    </a:lnTo>
                    <a:lnTo>
                      <a:pt x="255" y="23"/>
                    </a:lnTo>
                    <a:lnTo>
                      <a:pt x="255" y="21"/>
                    </a:lnTo>
                    <a:lnTo>
                      <a:pt x="255" y="18"/>
                    </a:lnTo>
                    <a:lnTo>
                      <a:pt x="257" y="18"/>
                    </a:lnTo>
                    <a:lnTo>
                      <a:pt x="257" y="16"/>
                    </a:lnTo>
                    <a:lnTo>
                      <a:pt x="257" y="14"/>
                    </a:lnTo>
                    <a:lnTo>
                      <a:pt x="260" y="12"/>
                    </a:lnTo>
                    <a:lnTo>
                      <a:pt x="260" y="9"/>
                    </a:lnTo>
                    <a:lnTo>
                      <a:pt x="262" y="9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4" y="0"/>
                    </a:lnTo>
                    <a:lnTo>
                      <a:pt x="268" y="2"/>
                    </a:lnTo>
                    <a:lnTo>
                      <a:pt x="268" y="5"/>
                    </a:lnTo>
                    <a:lnTo>
                      <a:pt x="270" y="5"/>
                    </a:lnTo>
                    <a:lnTo>
                      <a:pt x="273" y="5"/>
                    </a:lnTo>
                    <a:lnTo>
                      <a:pt x="273" y="7"/>
                    </a:lnTo>
                    <a:lnTo>
                      <a:pt x="275" y="7"/>
                    </a:lnTo>
                    <a:lnTo>
                      <a:pt x="275" y="9"/>
                    </a:lnTo>
                    <a:lnTo>
                      <a:pt x="277" y="9"/>
                    </a:lnTo>
                    <a:lnTo>
                      <a:pt x="277" y="12"/>
                    </a:lnTo>
                    <a:lnTo>
                      <a:pt x="279" y="12"/>
                    </a:lnTo>
                    <a:lnTo>
                      <a:pt x="279" y="14"/>
                    </a:lnTo>
                    <a:lnTo>
                      <a:pt x="281" y="14"/>
                    </a:lnTo>
                    <a:lnTo>
                      <a:pt x="281" y="16"/>
                    </a:lnTo>
                    <a:lnTo>
                      <a:pt x="281" y="18"/>
                    </a:lnTo>
                    <a:lnTo>
                      <a:pt x="284" y="18"/>
                    </a:lnTo>
                    <a:lnTo>
                      <a:pt x="284" y="21"/>
                    </a:lnTo>
                    <a:lnTo>
                      <a:pt x="284" y="23"/>
                    </a:lnTo>
                    <a:lnTo>
                      <a:pt x="284" y="26"/>
                    </a:lnTo>
                    <a:lnTo>
                      <a:pt x="286" y="26"/>
                    </a:lnTo>
                    <a:lnTo>
                      <a:pt x="286" y="28"/>
                    </a:lnTo>
                    <a:lnTo>
                      <a:pt x="286" y="30"/>
                    </a:lnTo>
                    <a:lnTo>
                      <a:pt x="286" y="32"/>
                    </a:lnTo>
                    <a:lnTo>
                      <a:pt x="288" y="32"/>
                    </a:lnTo>
                    <a:lnTo>
                      <a:pt x="288" y="35"/>
                    </a:lnTo>
                    <a:lnTo>
                      <a:pt x="288" y="37"/>
                    </a:lnTo>
                    <a:lnTo>
                      <a:pt x="290" y="40"/>
                    </a:lnTo>
                    <a:lnTo>
                      <a:pt x="290" y="42"/>
                    </a:lnTo>
                    <a:lnTo>
                      <a:pt x="290" y="44"/>
                    </a:lnTo>
                    <a:lnTo>
                      <a:pt x="292" y="46"/>
                    </a:lnTo>
                    <a:lnTo>
                      <a:pt x="294" y="46"/>
                    </a:lnTo>
                    <a:lnTo>
                      <a:pt x="294" y="49"/>
                    </a:lnTo>
                    <a:lnTo>
                      <a:pt x="297" y="51"/>
                    </a:lnTo>
                    <a:lnTo>
                      <a:pt x="297" y="53"/>
                    </a:lnTo>
                    <a:lnTo>
                      <a:pt x="297" y="56"/>
                    </a:lnTo>
                    <a:lnTo>
                      <a:pt x="298" y="58"/>
                    </a:lnTo>
                    <a:lnTo>
                      <a:pt x="298" y="60"/>
                    </a:lnTo>
                    <a:lnTo>
                      <a:pt x="298" y="62"/>
                    </a:lnTo>
                    <a:lnTo>
                      <a:pt x="298" y="65"/>
                    </a:lnTo>
                    <a:lnTo>
                      <a:pt x="298" y="67"/>
                    </a:lnTo>
                    <a:lnTo>
                      <a:pt x="298" y="70"/>
                    </a:lnTo>
                    <a:lnTo>
                      <a:pt x="297" y="72"/>
                    </a:lnTo>
                    <a:lnTo>
                      <a:pt x="297" y="74"/>
                    </a:lnTo>
                    <a:lnTo>
                      <a:pt x="297" y="76"/>
                    </a:lnTo>
                    <a:lnTo>
                      <a:pt x="297" y="81"/>
                    </a:lnTo>
                    <a:lnTo>
                      <a:pt x="297" y="84"/>
                    </a:lnTo>
                    <a:lnTo>
                      <a:pt x="297" y="86"/>
                    </a:lnTo>
                    <a:lnTo>
                      <a:pt x="297" y="88"/>
                    </a:lnTo>
                    <a:lnTo>
                      <a:pt x="298" y="88"/>
                    </a:lnTo>
                    <a:lnTo>
                      <a:pt x="298" y="90"/>
                    </a:lnTo>
                    <a:lnTo>
                      <a:pt x="298" y="93"/>
                    </a:lnTo>
                    <a:lnTo>
                      <a:pt x="298" y="95"/>
                    </a:lnTo>
                    <a:lnTo>
                      <a:pt x="298" y="97"/>
                    </a:lnTo>
                    <a:lnTo>
                      <a:pt x="298" y="100"/>
                    </a:lnTo>
                    <a:lnTo>
                      <a:pt x="301" y="102"/>
                    </a:lnTo>
                    <a:lnTo>
                      <a:pt x="301" y="104"/>
                    </a:lnTo>
                    <a:lnTo>
                      <a:pt x="303" y="107"/>
                    </a:lnTo>
                    <a:lnTo>
                      <a:pt x="303" y="109"/>
                    </a:lnTo>
                    <a:lnTo>
                      <a:pt x="305" y="111"/>
                    </a:lnTo>
                    <a:lnTo>
                      <a:pt x="305" y="114"/>
                    </a:lnTo>
                    <a:lnTo>
                      <a:pt x="307" y="114"/>
                    </a:lnTo>
                    <a:lnTo>
                      <a:pt x="307" y="116"/>
                    </a:lnTo>
                    <a:lnTo>
                      <a:pt x="309" y="116"/>
                    </a:lnTo>
                    <a:lnTo>
                      <a:pt x="309" y="118"/>
                    </a:lnTo>
                    <a:lnTo>
                      <a:pt x="311" y="118"/>
                    </a:lnTo>
                    <a:lnTo>
                      <a:pt x="314" y="120"/>
                    </a:lnTo>
                    <a:lnTo>
                      <a:pt x="316" y="120"/>
                    </a:lnTo>
                    <a:lnTo>
                      <a:pt x="318" y="123"/>
                    </a:lnTo>
                    <a:lnTo>
                      <a:pt x="320" y="123"/>
                    </a:lnTo>
                    <a:lnTo>
                      <a:pt x="322" y="125"/>
                    </a:lnTo>
                    <a:lnTo>
                      <a:pt x="325" y="125"/>
                    </a:lnTo>
                    <a:lnTo>
                      <a:pt x="325" y="128"/>
                    </a:lnTo>
                    <a:lnTo>
                      <a:pt x="327" y="128"/>
                    </a:lnTo>
                    <a:lnTo>
                      <a:pt x="329" y="130"/>
                    </a:lnTo>
                    <a:lnTo>
                      <a:pt x="331" y="130"/>
                    </a:lnTo>
                    <a:lnTo>
                      <a:pt x="331" y="132"/>
                    </a:lnTo>
                    <a:lnTo>
                      <a:pt x="333" y="132"/>
                    </a:lnTo>
                    <a:lnTo>
                      <a:pt x="335" y="134"/>
                    </a:lnTo>
                    <a:lnTo>
                      <a:pt x="338" y="134"/>
                    </a:lnTo>
                    <a:lnTo>
                      <a:pt x="338" y="137"/>
                    </a:lnTo>
                    <a:lnTo>
                      <a:pt x="340" y="137"/>
                    </a:lnTo>
                    <a:lnTo>
                      <a:pt x="340" y="139"/>
                    </a:lnTo>
                    <a:lnTo>
                      <a:pt x="342" y="139"/>
                    </a:lnTo>
                    <a:lnTo>
                      <a:pt x="342" y="142"/>
                    </a:lnTo>
                    <a:lnTo>
                      <a:pt x="344" y="142"/>
                    </a:lnTo>
                    <a:lnTo>
                      <a:pt x="344" y="143"/>
                    </a:lnTo>
                    <a:lnTo>
                      <a:pt x="346" y="143"/>
                    </a:lnTo>
                    <a:lnTo>
                      <a:pt x="346" y="146"/>
                    </a:lnTo>
                    <a:lnTo>
                      <a:pt x="348" y="146"/>
                    </a:lnTo>
                    <a:lnTo>
                      <a:pt x="348" y="148"/>
                    </a:lnTo>
                    <a:lnTo>
                      <a:pt x="351" y="151"/>
                    </a:lnTo>
                    <a:lnTo>
                      <a:pt x="352" y="153"/>
                    </a:lnTo>
                    <a:lnTo>
                      <a:pt x="352" y="155"/>
                    </a:lnTo>
                    <a:lnTo>
                      <a:pt x="355" y="155"/>
                    </a:lnTo>
                    <a:lnTo>
                      <a:pt x="355" y="157"/>
                    </a:lnTo>
                    <a:lnTo>
                      <a:pt x="357" y="160"/>
                    </a:lnTo>
                    <a:lnTo>
                      <a:pt x="359" y="162"/>
                    </a:lnTo>
                    <a:lnTo>
                      <a:pt x="361" y="162"/>
                    </a:lnTo>
                    <a:lnTo>
                      <a:pt x="361" y="164"/>
                    </a:lnTo>
                    <a:lnTo>
                      <a:pt x="363" y="164"/>
                    </a:lnTo>
                    <a:lnTo>
                      <a:pt x="366" y="164"/>
                    </a:lnTo>
                    <a:lnTo>
                      <a:pt x="366" y="167"/>
                    </a:lnTo>
                    <a:lnTo>
                      <a:pt x="368" y="167"/>
                    </a:lnTo>
                    <a:lnTo>
                      <a:pt x="370" y="167"/>
                    </a:lnTo>
                    <a:lnTo>
                      <a:pt x="372" y="167"/>
                    </a:lnTo>
                    <a:lnTo>
                      <a:pt x="374" y="167"/>
                    </a:lnTo>
                    <a:lnTo>
                      <a:pt x="376" y="167"/>
                    </a:lnTo>
                    <a:lnTo>
                      <a:pt x="379" y="167"/>
                    </a:lnTo>
                    <a:lnTo>
                      <a:pt x="381" y="167"/>
                    </a:lnTo>
                    <a:lnTo>
                      <a:pt x="383" y="167"/>
                    </a:lnTo>
                    <a:lnTo>
                      <a:pt x="385" y="167"/>
                    </a:lnTo>
                    <a:lnTo>
                      <a:pt x="387" y="167"/>
                    </a:lnTo>
                    <a:lnTo>
                      <a:pt x="389" y="169"/>
                    </a:lnTo>
                    <a:lnTo>
                      <a:pt x="392" y="169"/>
                    </a:lnTo>
                    <a:lnTo>
                      <a:pt x="394" y="171"/>
                    </a:lnTo>
                    <a:lnTo>
                      <a:pt x="416" y="171"/>
                    </a:lnTo>
                    <a:lnTo>
                      <a:pt x="855" y="195"/>
                    </a:lnTo>
                    <a:lnTo>
                      <a:pt x="856" y="195"/>
                    </a:lnTo>
                    <a:lnTo>
                      <a:pt x="859" y="192"/>
                    </a:lnTo>
                    <a:lnTo>
                      <a:pt x="859" y="190"/>
                    </a:lnTo>
                    <a:lnTo>
                      <a:pt x="861" y="190"/>
                    </a:lnTo>
                    <a:lnTo>
                      <a:pt x="861" y="187"/>
                    </a:lnTo>
                    <a:lnTo>
                      <a:pt x="863" y="186"/>
                    </a:lnTo>
                    <a:lnTo>
                      <a:pt x="863" y="183"/>
                    </a:lnTo>
                    <a:lnTo>
                      <a:pt x="865" y="183"/>
                    </a:lnTo>
                    <a:lnTo>
                      <a:pt x="867" y="183"/>
                    </a:lnTo>
                    <a:lnTo>
                      <a:pt x="869" y="181"/>
                    </a:lnTo>
                    <a:lnTo>
                      <a:pt x="869" y="183"/>
                    </a:lnTo>
                    <a:lnTo>
                      <a:pt x="869" y="186"/>
                    </a:lnTo>
                    <a:lnTo>
                      <a:pt x="869" y="187"/>
                    </a:lnTo>
                    <a:lnTo>
                      <a:pt x="869" y="190"/>
                    </a:lnTo>
                    <a:lnTo>
                      <a:pt x="869" y="192"/>
                    </a:lnTo>
                    <a:lnTo>
                      <a:pt x="869" y="195"/>
                    </a:lnTo>
                    <a:lnTo>
                      <a:pt x="874" y="199"/>
                    </a:lnTo>
                    <a:lnTo>
                      <a:pt x="872" y="204"/>
                    </a:lnTo>
                    <a:lnTo>
                      <a:pt x="872" y="206"/>
                    </a:lnTo>
                    <a:lnTo>
                      <a:pt x="869" y="209"/>
                    </a:lnTo>
                    <a:lnTo>
                      <a:pt x="869" y="211"/>
                    </a:lnTo>
                    <a:lnTo>
                      <a:pt x="869" y="213"/>
                    </a:lnTo>
                    <a:lnTo>
                      <a:pt x="867" y="213"/>
                    </a:lnTo>
                    <a:lnTo>
                      <a:pt x="867" y="215"/>
                    </a:lnTo>
                    <a:lnTo>
                      <a:pt x="865" y="218"/>
                    </a:lnTo>
                    <a:lnTo>
                      <a:pt x="865" y="220"/>
                    </a:lnTo>
                    <a:lnTo>
                      <a:pt x="863" y="220"/>
                    </a:lnTo>
                    <a:lnTo>
                      <a:pt x="863" y="222"/>
                    </a:lnTo>
                    <a:lnTo>
                      <a:pt x="861" y="222"/>
                    </a:lnTo>
                    <a:lnTo>
                      <a:pt x="861" y="225"/>
                    </a:lnTo>
                    <a:lnTo>
                      <a:pt x="859" y="227"/>
                    </a:lnTo>
                    <a:lnTo>
                      <a:pt x="859" y="229"/>
                    </a:lnTo>
                    <a:lnTo>
                      <a:pt x="859" y="232"/>
                    </a:lnTo>
                    <a:lnTo>
                      <a:pt x="856" y="234"/>
                    </a:lnTo>
                    <a:lnTo>
                      <a:pt x="856" y="236"/>
                    </a:lnTo>
                    <a:lnTo>
                      <a:pt x="856" y="239"/>
                    </a:lnTo>
                    <a:lnTo>
                      <a:pt x="855" y="239"/>
                    </a:lnTo>
                    <a:lnTo>
                      <a:pt x="855" y="241"/>
                    </a:lnTo>
                    <a:lnTo>
                      <a:pt x="855" y="243"/>
                    </a:lnTo>
                    <a:lnTo>
                      <a:pt x="852" y="245"/>
                    </a:lnTo>
                    <a:lnTo>
                      <a:pt x="852" y="248"/>
                    </a:lnTo>
                    <a:lnTo>
                      <a:pt x="850" y="250"/>
                    </a:lnTo>
                    <a:lnTo>
                      <a:pt x="848" y="253"/>
                    </a:lnTo>
                    <a:lnTo>
                      <a:pt x="848" y="255"/>
                    </a:lnTo>
                    <a:lnTo>
                      <a:pt x="846" y="257"/>
                    </a:lnTo>
                    <a:lnTo>
                      <a:pt x="846" y="259"/>
                    </a:lnTo>
                    <a:lnTo>
                      <a:pt x="844" y="262"/>
                    </a:lnTo>
                    <a:lnTo>
                      <a:pt x="844" y="264"/>
                    </a:lnTo>
                    <a:lnTo>
                      <a:pt x="844" y="266"/>
                    </a:lnTo>
                    <a:lnTo>
                      <a:pt x="844" y="269"/>
                    </a:lnTo>
                    <a:lnTo>
                      <a:pt x="842" y="269"/>
                    </a:lnTo>
                    <a:lnTo>
                      <a:pt x="842" y="271"/>
                    </a:lnTo>
                    <a:lnTo>
                      <a:pt x="842" y="273"/>
                    </a:lnTo>
                    <a:lnTo>
                      <a:pt x="842" y="276"/>
                    </a:lnTo>
                    <a:lnTo>
                      <a:pt x="842" y="278"/>
                    </a:lnTo>
                    <a:lnTo>
                      <a:pt x="842" y="280"/>
                    </a:lnTo>
                    <a:lnTo>
                      <a:pt x="842" y="283"/>
                    </a:lnTo>
                    <a:lnTo>
                      <a:pt x="842" y="285"/>
                    </a:lnTo>
                    <a:lnTo>
                      <a:pt x="842" y="287"/>
                    </a:lnTo>
                    <a:lnTo>
                      <a:pt x="839" y="287"/>
                    </a:lnTo>
                    <a:lnTo>
                      <a:pt x="839" y="289"/>
                    </a:lnTo>
                    <a:lnTo>
                      <a:pt x="839" y="292"/>
                    </a:lnTo>
                    <a:lnTo>
                      <a:pt x="839" y="294"/>
                    </a:lnTo>
                    <a:lnTo>
                      <a:pt x="839" y="297"/>
                    </a:lnTo>
                    <a:lnTo>
                      <a:pt x="839" y="299"/>
                    </a:lnTo>
                    <a:lnTo>
                      <a:pt x="839" y="301"/>
                    </a:lnTo>
                    <a:lnTo>
                      <a:pt x="837" y="303"/>
                    </a:lnTo>
                    <a:lnTo>
                      <a:pt x="837" y="306"/>
                    </a:lnTo>
                    <a:lnTo>
                      <a:pt x="837" y="308"/>
                    </a:lnTo>
                    <a:lnTo>
                      <a:pt x="835" y="311"/>
                    </a:lnTo>
                    <a:lnTo>
                      <a:pt x="835" y="313"/>
                    </a:lnTo>
                    <a:lnTo>
                      <a:pt x="835" y="315"/>
                    </a:lnTo>
                    <a:lnTo>
                      <a:pt x="833" y="317"/>
                    </a:lnTo>
                    <a:lnTo>
                      <a:pt x="833" y="320"/>
                    </a:lnTo>
                    <a:lnTo>
                      <a:pt x="833" y="322"/>
                    </a:lnTo>
                    <a:lnTo>
                      <a:pt x="833" y="324"/>
                    </a:lnTo>
                    <a:lnTo>
                      <a:pt x="831" y="327"/>
                    </a:lnTo>
                    <a:lnTo>
                      <a:pt x="831" y="329"/>
                    </a:lnTo>
                    <a:lnTo>
                      <a:pt x="831" y="331"/>
                    </a:lnTo>
                    <a:lnTo>
                      <a:pt x="831" y="334"/>
                    </a:lnTo>
                    <a:lnTo>
                      <a:pt x="831" y="336"/>
                    </a:lnTo>
                    <a:lnTo>
                      <a:pt x="831" y="338"/>
                    </a:lnTo>
                    <a:lnTo>
                      <a:pt x="831" y="341"/>
                    </a:lnTo>
                    <a:lnTo>
                      <a:pt x="831" y="343"/>
                    </a:lnTo>
                    <a:lnTo>
                      <a:pt x="828" y="343"/>
                    </a:lnTo>
                    <a:lnTo>
                      <a:pt x="828" y="345"/>
                    </a:lnTo>
                    <a:lnTo>
                      <a:pt x="828" y="347"/>
                    </a:lnTo>
                    <a:lnTo>
                      <a:pt x="828" y="350"/>
                    </a:lnTo>
                    <a:lnTo>
                      <a:pt x="828" y="352"/>
                    </a:lnTo>
                    <a:lnTo>
                      <a:pt x="828" y="355"/>
                    </a:lnTo>
                    <a:lnTo>
                      <a:pt x="828" y="357"/>
                    </a:lnTo>
                    <a:lnTo>
                      <a:pt x="831" y="359"/>
                    </a:lnTo>
                    <a:lnTo>
                      <a:pt x="831" y="361"/>
                    </a:lnTo>
                    <a:lnTo>
                      <a:pt x="831" y="364"/>
                    </a:lnTo>
                    <a:lnTo>
                      <a:pt x="831" y="366"/>
                    </a:lnTo>
                    <a:lnTo>
                      <a:pt x="831" y="369"/>
                    </a:lnTo>
                    <a:lnTo>
                      <a:pt x="833" y="369"/>
                    </a:lnTo>
                    <a:lnTo>
                      <a:pt x="833" y="371"/>
                    </a:lnTo>
                    <a:lnTo>
                      <a:pt x="833" y="373"/>
                    </a:lnTo>
                    <a:lnTo>
                      <a:pt x="833" y="375"/>
                    </a:lnTo>
                    <a:lnTo>
                      <a:pt x="833" y="378"/>
                    </a:lnTo>
                    <a:lnTo>
                      <a:pt x="835" y="380"/>
                    </a:lnTo>
                    <a:lnTo>
                      <a:pt x="835" y="382"/>
                    </a:lnTo>
                    <a:lnTo>
                      <a:pt x="835" y="385"/>
                    </a:lnTo>
                    <a:lnTo>
                      <a:pt x="835" y="387"/>
                    </a:lnTo>
                    <a:lnTo>
                      <a:pt x="833" y="389"/>
                    </a:lnTo>
                    <a:lnTo>
                      <a:pt x="833" y="391"/>
                    </a:lnTo>
                    <a:lnTo>
                      <a:pt x="835" y="394"/>
                    </a:lnTo>
                    <a:lnTo>
                      <a:pt x="833" y="394"/>
                    </a:lnTo>
                    <a:lnTo>
                      <a:pt x="833" y="396"/>
                    </a:lnTo>
                    <a:lnTo>
                      <a:pt x="833" y="399"/>
                    </a:lnTo>
                    <a:lnTo>
                      <a:pt x="833" y="401"/>
                    </a:lnTo>
                    <a:lnTo>
                      <a:pt x="833" y="403"/>
                    </a:lnTo>
                    <a:lnTo>
                      <a:pt x="833" y="405"/>
                    </a:lnTo>
                    <a:lnTo>
                      <a:pt x="835" y="408"/>
                    </a:lnTo>
                    <a:lnTo>
                      <a:pt x="835" y="410"/>
                    </a:lnTo>
                    <a:lnTo>
                      <a:pt x="835" y="413"/>
                    </a:lnTo>
                    <a:lnTo>
                      <a:pt x="835" y="414"/>
                    </a:lnTo>
                    <a:lnTo>
                      <a:pt x="835" y="417"/>
                    </a:lnTo>
                    <a:lnTo>
                      <a:pt x="835" y="419"/>
                    </a:lnTo>
                    <a:lnTo>
                      <a:pt x="835" y="422"/>
                    </a:lnTo>
                    <a:lnTo>
                      <a:pt x="835" y="424"/>
                    </a:lnTo>
                    <a:lnTo>
                      <a:pt x="835" y="426"/>
                    </a:lnTo>
                    <a:lnTo>
                      <a:pt x="835" y="428"/>
                    </a:lnTo>
                    <a:lnTo>
                      <a:pt x="835" y="431"/>
                    </a:lnTo>
                    <a:lnTo>
                      <a:pt x="837" y="433"/>
                    </a:lnTo>
                    <a:lnTo>
                      <a:pt x="837" y="436"/>
                    </a:lnTo>
                    <a:lnTo>
                      <a:pt x="837" y="438"/>
                    </a:lnTo>
                    <a:lnTo>
                      <a:pt x="837" y="440"/>
                    </a:lnTo>
                    <a:lnTo>
                      <a:pt x="837" y="443"/>
                    </a:lnTo>
                    <a:lnTo>
                      <a:pt x="837" y="445"/>
                    </a:lnTo>
                    <a:lnTo>
                      <a:pt x="837" y="447"/>
                    </a:lnTo>
                    <a:lnTo>
                      <a:pt x="839" y="449"/>
                    </a:lnTo>
                    <a:lnTo>
                      <a:pt x="839" y="452"/>
                    </a:lnTo>
                    <a:lnTo>
                      <a:pt x="839" y="454"/>
                    </a:lnTo>
                    <a:lnTo>
                      <a:pt x="839" y="457"/>
                    </a:lnTo>
                    <a:lnTo>
                      <a:pt x="839" y="459"/>
                    </a:lnTo>
                    <a:lnTo>
                      <a:pt x="839" y="461"/>
                    </a:lnTo>
                    <a:lnTo>
                      <a:pt x="839" y="463"/>
                    </a:lnTo>
                    <a:lnTo>
                      <a:pt x="839" y="466"/>
                    </a:lnTo>
                    <a:lnTo>
                      <a:pt x="839" y="468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Freeform 113"/>
              <p:cNvSpPr>
                <a:spLocks/>
              </p:cNvSpPr>
              <p:nvPr/>
            </p:nvSpPr>
            <p:spPr bwMode="auto">
              <a:xfrm>
                <a:off x="3223" y="1505"/>
                <a:ext cx="1008" cy="1072"/>
              </a:xfrm>
              <a:custGeom>
                <a:avLst/>
                <a:gdLst>
                  <a:gd name="T0" fmla="*/ 2147483647 w 704"/>
                  <a:gd name="T1" fmla="*/ 1777626180 h 807"/>
                  <a:gd name="T2" fmla="*/ 2147483647 w 704"/>
                  <a:gd name="T3" fmla="*/ 2011465120 h 807"/>
                  <a:gd name="T4" fmla="*/ 2147483647 w 704"/>
                  <a:gd name="T5" fmla="*/ 2134739996 h 807"/>
                  <a:gd name="T6" fmla="*/ 2147483647 w 704"/>
                  <a:gd name="T7" fmla="*/ 2069944827 h 807"/>
                  <a:gd name="T8" fmla="*/ 2147483647 w 704"/>
                  <a:gd name="T9" fmla="*/ 2147483647 h 807"/>
                  <a:gd name="T10" fmla="*/ 2147483647 w 704"/>
                  <a:gd name="T11" fmla="*/ 2147483647 h 807"/>
                  <a:gd name="T12" fmla="*/ 2147483647 w 704"/>
                  <a:gd name="T13" fmla="*/ 2147483647 h 807"/>
                  <a:gd name="T14" fmla="*/ 2147483647 w 704"/>
                  <a:gd name="T15" fmla="*/ 2147483647 h 807"/>
                  <a:gd name="T16" fmla="*/ 2147483647 w 704"/>
                  <a:gd name="T17" fmla="*/ 2147483647 h 807"/>
                  <a:gd name="T18" fmla="*/ 2147483647 w 704"/>
                  <a:gd name="T19" fmla="*/ 2147483647 h 807"/>
                  <a:gd name="T20" fmla="*/ 2147483647 w 704"/>
                  <a:gd name="T21" fmla="*/ 2147483647 h 807"/>
                  <a:gd name="T22" fmla="*/ 2147483647 w 704"/>
                  <a:gd name="T23" fmla="*/ 2147483647 h 807"/>
                  <a:gd name="T24" fmla="*/ 2147483647 w 704"/>
                  <a:gd name="T25" fmla="*/ 2147483647 h 807"/>
                  <a:gd name="T26" fmla="*/ 2147483647 w 704"/>
                  <a:gd name="T27" fmla="*/ 2147483647 h 807"/>
                  <a:gd name="T28" fmla="*/ 2147483647 w 704"/>
                  <a:gd name="T29" fmla="*/ 2147483647 h 807"/>
                  <a:gd name="T30" fmla="*/ 2147483647 w 704"/>
                  <a:gd name="T31" fmla="*/ 2147483647 h 807"/>
                  <a:gd name="T32" fmla="*/ 2147483647 w 704"/>
                  <a:gd name="T33" fmla="*/ 2147483647 h 807"/>
                  <a:gd name="T34" fmla="*/ 2147483647 w 704"/>
                  <a:gd name="T35" fmla="*/ 2147483647 h 807"/>
                  <a:gd name="T36" fmla="*/ 2147483647 w 704"/>
                  <a:gd name="T37" fmla="*/ 2147483647 h 807"/>
                  <a:gd name="T38" fmla="*/ 2147483647 w 704"/>
                  <a:gd name="T39" fmla="*/ 2147483647 h 807"/>
                  <a:gd name="T40" fmla="*/ 2147483647 w 704"/>
                  <a:gd name="T41" fmla="*/ 2147483647 h 807"/>
                  <a:gd name="T42" fmla="*/ 2147483647 w 704"/>
                  <a:gd name="T43" fmla="*/ 2147483647 h 807"/>
                  <a:gd name="T44" fmla="*/ 2147483647 w 704"/>
                  <a:gd name="T45" fmla="*/ 2147483647 h 807"/>
                  <a:gd name="T46" fmla="*/ 2147483647 w 704"/>
                  <a:gd name="T47" fmla="*/ 2147483647 h 807"/>
                  <a:gd name="T48" fmla="*/ 2147483647 w 704"/>
                  <a:gd name="T49" fmla="*/ 2147483647 h 807"/>
                  <a:gd name="T50" fmla="*/ 2147483647 w 704"/>
                  <a:gd name="T51" fmla="*/ 2147483647 h 807"/>
                  <a:gd name="T52" fmla="*/ 2147483647 w 704"/>
                  <a:gd name="T53" fmla="*/ 2147483647 h 807"/>
                  <a:gd name="T54" fmla="*/ 2147483647 w 704"/>
                  <a:gd name="T55" fmla="*/ 2147483647 h 807"/>
                  <a:gd name="T56" fmla="*/ 2147483647 w 704"/>
                  <a:gd name="T57" fmla="*/ 2147483647 h 807"/>
                  <a:gd name="T58" fmla="*/ 2147483647 w 704"/>
                  <a:gd name="T59" fmla="*/ 2147483647 h 807"/>
                  <a:gd name="T60" fmla="*/ 2147483647 w 704"/>
                  <a:gd name="T61" fmla="*/ 2147483647 h 807"/>
                  <a:gd name="T62" fmla="*/ 2147483647 w 704"/>
                  <a:gd name="T63" fmla="*/ 2147483647 h 807"/>
                  <a:gd name="T64" fmla="*/ 2147483647 w 704"/>
                  <a:gd name="T65" fmla="*/ 2147483647 h 807"/>
                  <a:gd name="T66" fmla="*/ 2147483647 w 704"/>
                  <a:gd name="T67" fmla="*/ 2147483647 h 807"/>
                  <a:gd name="T68" fmla="*/ 2147483647 w 704"/>
                  <a:gd name="T69" fmla="*/ 2147483647 h 807"/>
                  <a:gd name="T70" fmla="*/ 2147483647 w 704"/>
                  <a:gd name="T71" fmla="*/ 2100217947 h 807"/>
                  <a:gd name="T72" fmla="*/ 2147483647 w 704"/>
                  <a:gd name="T73" fmla="*/ 1803357024 h 807"/>
                  <a:gd name="T74" fmla="*/ 2147483647 w 704"/>
                  <a:gd name="T75" fmla="*/ 1601137911 h 807"/>
                  <a:gd name="T76" fmla="*/ 0 w 704"/>
                  <a:gd name="T77" fmla="*/ 1462293921 h 807"/>
                  <a:gd name="T78" fmla="*/ 2147483647 w 704"/>
                  <a:gd name="T79" fmla="*/ 1237005614 h 807"/>
                  <a:gd name="T80" fmla="*/ 2147483647 w 704"/>
                  <a:gd name="T81" fmla="*/ 1039140991 h 807"/>
                  <a:gd name="T82" fmla="*/ 2147483647 w 704"/>
                  <a:gd name="T83" fmla="*/ 1085538171 h 807"/>
                  <a:gd name="T84" fmla="*/ 2147483647 w 704"/>
                  <a:gd name="T85" fmla="*/ 1213787878 h 807"/>
                  <a:gd name="T86" fmla="*/ 2147483647 w 704"/>
                  <a:gd name="T87" fmla="*/ 1068206142 h 807"/>
                  <a:gd name="T88" fmla="*/ 2147483647 w 704"/>
                  <a:gd name="T89" fmla="*/ 900155237 h 807"/>
                  <a:gd name="T90" fmla="*/ 2147483647 w 704"/>
                  <a:gd name="T91" fmla="*/ 574974684 h 807"/>
                  <a:gd name="T92" fmla="*/ 2147483647 w 704"/>
                  <a:gd name="T93" fmla="*/ 479256505 h 807"/>
                  <a:gd name="T94" fmla="*/ 2147483647 w 704"/>
                  <a:gd name="T95" fmla="*/ 544805262 h 807"/>
                  <a:gd name="T96" fmla="*/ 2147483647 w 704"/>
                  <a:gd name="T97" fmla="*/ 427105580 h 807"/>
                  <a:gd name="T98" fmla="*/ 2147483647 w 704"/>
                  <a:gd name="T99" fmla="*/ 242043384 h 807"/>
                  <a:gd name="T100" fmla="*/ 2147483647 w 704"/>
                  <a:gd name="T101" fmla="*/ 182209846 h 807"/>
                  <a:gd name="T102" fmla="*/ 2147483647 w 704"/>
                  <a:gd name="T103" fmla="*/ 363720649 h 807"/>
                  <a:gd name="T104" fmla="*/ 2147483647 w 704"/>
                  <a:gd name="T105" fmla="*/ 337006981 h 807"/>
                  <a:gd name="T106" fmla="*/ 2147483647 w 704"/>
                  <a:gd name="T107" fmla="*/ 111963297 h 807"/>
                  <a:gd name="T108" fmla="*/ 2147483647 w 704"/>
                  <a:gd name="T109" fmla="*/ 0 h 807"/>
                  <a:gd name="T110" fmla="*/ 2147483647 w 704"/>
                  <a:gd name="T111" fmla="*/ 126018332 h 807"/>
                  <a:gd name="T112" fmla="*/ 2147483647 w 704"/>
                  <a:gd name="T113" fmla="*/ 253698204 h 807"/>
                  <a:gd name="T114" fmla="*/ 2147483647 w 704"/>
                  <a:gd name="T115" fmla="*/ 521242786 h 807"/>
                  <a:gd name="T116" fmla="*/ 2147483647 w 704"/>
                  <a:gd name="T117" fmla="*/ 789955514 h 807"/>
                  <a:gd name="T118" fmla="*/ 2147483647 w 704"/>
                  <a:gd name="T119" fmla="*/ 1055086606 h 807"/>
                  <a:gd name="T120" fmla="*/ 2147483647 w 704"/>
                  <a:gd name="T121" fmla="*/ 1267547801 h 807"/>
                  <a:gd name="T122" fmla="*/ 2147483647 w 704"/>
                  <a:gd name="T123" fmla="*/ 1477707019 h 80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04"/>
                  <a:gd name="T187" fmla="*/ 0 h 807"/>
                  <a:gd name="T188" fmla="*/ 704 w 704"/>
                  <a:gd name="T189" fmla="*/ 807 h 80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04" h="807">
                    <a:moveTo>
                      <a:pt x="704" y="253"/>
                    </a:moveTo>
                    <a:lnTo>
                      <a:pt x="704" y="258"/>
                    </a:lnTo>
                    <a:lnTo>
                      <a:pt x="702" y="258"/>
                    </a:lnTo>
                    <a:lnTo>
                      <a:pt x="702" y="260"/>
                    </a:lnTo>
                    <a:lnTo>
                      <a:pt x="702" y="262"/>
                    </a:lnTo>
                    <a:lnTo>
                      <a:pt x="699" y="262"/>
                    </a:lnTo>
                    <a:lnTo>
                      <a:pt x="699" y="264"/>
                    </a:lnTo>
                    <a:lnTo>
                      <a:pt x="699" y="267"/>
                    </a:lnTo>
                    <a:lnTo>
                      <a:pt x="697" y="267"/>
                    </a:lnTo>
                    <a:lnTo>
                      <a:pt x="697" y="269"/>
                    </a:lnTo>
                    <a:lnTo>
                      <a:pt x="695" y="271"/>
                    </a:lnTo>
                    <a:lnTo>
                      <a:pt x="695" y="274"/>
                    </a:lnTo>
                    <a:lnTo>
                      <a:pt x="693" y="274"/>
                    </a:lnTo>
                    <a:lnTo>
                      <a:pt x="693" y="276"/>
                    </a:lnTo>
                    <a:lnTo>
                      <a:pt x="691" y="276"/>
                    </a:lnTo>
                    <a:lnTo>
                      <a:pt x="691" y="279"/>
                    </a:lnTo>
                    <a:lnTo>
                      <a:pt x="689" y="281"/>
                    </a:lnTo>
                    <a:lnTo>
                      <a:pt x="689" y="283"/>
                    </a:lnTo>
                    <a:lnTo>
                      <a:pt x="686" y="285"/>
                    </a:lnTo>
                    <a:lnTo>
                      <a:pt x="685" y="288"/>
                    </a:lnTo>
                    <a:lnTo>
                      <a:pt x="685" y="290"/>
                    </a:lnTo>
                    <a:lnTo>
                      <a:pt x="682" y="290"/>
                    </a:lnTo>
                    <a:lnTo>
                      <a:pt x="682" y="293"/>
                    </a:lnTo>
                    <a:lnTo>
                      <a:pt x="680" y="294"/>
                    </a:lnTo>
                    <a:lnTo>
                      <a:pt x="680" y="297"/>
                    </a:lnTo>
                    <a:lnTo>
                      <a:pt x="678" y="297"/>
                    </a:lnTo>
                    <a:lnTo>
                      <a:pt x="678" y="299"/>
                    </a:lnTo>
                    <a:lnTo>
                      <a:pt x="676" y="302"/>
                    </a:lnTo>
                    <a:lnTo>
                      <a:pt x="674" y="302"/>
                    </a:lnTo>
                    <a:lnTo>
                      <a:pt x="674" y="304"/>
                    </a:lnTo>
                    <a:lnTo>
                      <a:pt x="672" y="306"/>
                    </a:lnTo>
                    <a:lnTo>
                      <a:pt x="672" y="308"/>
                    </a:lnTo>
                    <a:lnTo>
                      <a:pt x="669" y="308"/>
                    </a:lnTo>
                    <a:lnTo>
                      <a:pt x="669" y="311"/>
                    </a:lnTo>
                    <a:lnTo>
                      <a:pt x="669" y="313"/>
                    </a:lnTo>
                    <a:lnTo>
                      <a:pt x="667" y="313"/>
                    </a:lnTo>
                    <a:lnTo>
                      <a:pt x="667" y="315"/>
                    </a:lnTo>
                    <a:lnTo>
                      <a:pt x="665" y="318"/>
                    </a:lnTo>
                    <a:lnTo>
                      <a:pt x="663" y="320"/>
                    </a:lnTo>
                    <a:lnTo>
                      <a:pt x="663" y="323"/>
                    </a:lnTo>
                    <a:lnTo>
                      <a:pt x="661" y="323"/>
                    </a:lnTo>
                    <a:lnTo>
                      <a:pt x="661" y="325"/>
                    </a:lnTo>
                    <a:lnTo>
                      <a:pt x="659" y="327"/>
                    </a:lnTo>
                    <a:lnTo>
                      <a:pt x="659" y="329"/>
                    </a:lnTo>
                    <a:lnTo>
                      <a:pt x="656" y="329"/>
                    </a:lnTo>
                    <a:lnTo>
                      <a:pt x="656" y="332"/>
                    </a:lnTo>
                    <a:lnTo>
                      <a:pt x="654" y="332"/>
                    </a:lnTo>
                    <a:lnTo>
                      <a:pt x="652" y="334"/>
                    </a:lnTo>
                    <a:lnTo>
                      <a:pt x="652" y="337"/>
                    </a:lnTo>
                    <a:lnTo>
                      <a:pt x="650" y="338"/>
                    </a:lnTo>
                    <a:lnTo>
                      <a:pt x="650" y="341"/>
                    </a:lnTo>
                    <a:lnTo>
                      <a:pt x="648" y="343"/>
                    </a:lnTo>
                    <a:lnTo>
                      <a:pt x="645" y="346"/>
                    </a:lnTo>
                    <a:lnTo>
                      <a:pt x="645" y="348"/>
                    </a:lnTo>
                    <a:lnTo>
                      <a:pt x="644" y="348"/>
                    </a:lnTo>
                    <a:lnTo>
                      <a:pt x="644" y="350"/>
                    </a:lnTo>
                    <a:lnTo>
                      <a:pt x="641" y="352"/>
                    </a:lnTo>
                    <a:lnTo>
                      <a:pt x="641" y="355"/>
                    </a:lnTo>
                    <a:lnTo>
                      <a:pt x="639" y="357"/>
                    </a:lnTo>
                    <a:lnTo>
                      <a:pt x="637" y="360"/>
                    </a:lnTo>
                    <a:lnTo>
                      <a:pt x="635" y="362"/>
                    </a:lnTo>
                    <a:lnTo>
                      <a:pt x="633" y="362"/>
                    </a:lnTo>
                    <a:lnTo>
                      <a:pt x="631" y="362"/>
                    </a:lnTo>
                    <a:lnTo>
                      <a:pt x="631" y="360"/>
                    </a:lnTo>
                    <a:lnTo>
                      <a:pt x="628" y="360"/>
                    </a:lnTo>
                    <a:lnTo>
                      <a:pt x="628" y="357"/>
                    </a:lnTo>
                    <a:lnTo>
                      <a:pt x="628" y="355"/>
                    </a:lnTo>
                    <a:lnTo>
                      <a:pt x="628" y="352"/>
                    </a:lnTo>
                    <a:lnTo>
                      <a:pt x="631" y="352"/>
                    </a:lnTo>
                    <a:lnTo>
                      <a:pt x="631" y="350"/>
                    </a:lnTo>
                    <a:lnTo>
                      <a:pt x="631" y="348"/>
                    </a:lnTo>
                    <a:lnTo>
                      <a:pt x="631" y="346"/>
                    </a:lnTo>
                    <a:lnTo>
                      <a:pt x="631" y="343"/>
                    </a:lnTo>
                    <a:lnTo>
                      <a:pt x="631" y="341"/>
                    </a:lnTo>
                    <a:lnTo>
                      <a:pt x="628" y="341"/>
                    </a:lnTo>
                    <a:lnTo>
                      <a:pt x="628" y="338"/>
                    </a:lnTo>
                    <a:lnTo>
                      <a:pt x="628" y="337"/>
                    </a:lnTo>
                    <a:lnTo>
                      <a:pt x="626" y="334"/>
                    </a:lnTo>
                    <a:lnTo>
                      <a:pt x="624" y="334"/>
                    </a:lnTo>
                    <a:lnTo>
                      <a:pt x="622" y="334"/>
                    </a:lnTo>
                    <a:lnTo>
                      <a:pt x="620" y="334"/>
                    </a:lnTo>
                    <a:lnTo>
                      <a:pt x="618" y="332"/>
                    </a:lnTo>
                    <a:lnTo>
                      <a:pt x="615" y="332"/>
                    </a:lnTo>
                    <a:lnTo>
                      <a:pt x="615" y="329"/>
                    </a:lnTo>
                    <a:lnTo>
                      <a:pt x="613" y="329"/>
                    </a:lnTo>
                    <a:lnTo>
                      <a:pt x="611" y="329"/>
                    </a:lnTo>
                    <a:lnTo>
                      <a:pt x="611" y="332"/>
                    </a:lnTo>
                    <a:lnTo>
                      <a:pt x="609" y="334"/>
                    </a:lnTo>
                    <a:lnTo>
                      <a:pt x="609" y="337"/>
                    </a:lnTo>
                    <a:lnTo>
                      <a:pt x="607" y="338"/>
                    </a:lnTo>
                    <a:lnTo>
                      <a:pt x="605" y="341"/>
                    </a:lnTo>
                    <a:lnTo>
                      <a:pt x="602" y="341"/>
                    </a:lnTo>
                    <a:lnTo>
                      <a:pt x="600" y="343"/>
                    </a:lnTo>
                    <a:lnTo>
                      <a:pt x="598" y="343"/>
                    </a:lnTo>
                    <a:lnTo>
                      <a:pt x="598" y="346"/>
                    </a:lnTo>
                    <a:lnTo>
                      <a:pt x="598" y="348"/>
                    </a:lnTo>
                    <a:lnTo>
                      <a:pt x="596" y="348"/>
                    </a:lnTo>
                    <a:lnTo>
                      <a:pt x="598" y="350"/>
                    </a:lnTo>
                    <a:lnTo>
                      <a:pt x="600" y="350"/>
                    </a:lnTo>
                    <a:lnTo>
                      <a:pt x="602" y="350"/>
                    </a:lnTo>
                    <a:lnTo>
                      <a:pt x="605" y="350"/>
                    </a:lnTo>
                    <a:lnTo>
                      <a:pt x="607" y="352"/>
                    </a:lnTo>
                    <a:lnTo>
                      <a:pt x="607" y="355"/>
                    </a:lnTo>
                    <a:lnTo>
                      <a:pt x="607" y="357"/>
                    </a:lnTo>
                    <a:lnTo>
                      <a:pt x="607" y="360"/>
                    </a:lnTo>
                    <a:lnTo>
                      <a:pt x="607" y="362"/>
                    </a:lnTo>
                    <a:lnTo>
                      <a:pt x="607" y="364"/>
                    </a:lnTo>
                    <a:lnTo>
                      <a:pt x="607" y="367"/>
                    </a:lnTo>
                    <a:lnTo>
                      <a:pt x="605" y="367"/>
                    </a:lnTo>
                    <a:lnTo>
                      <a:pt x="605" y="369"/>
                    </a:lnTo>
                    <a:lnTo>
                      <a:pt x="605" y="371"/>
                    </a:lnTo>
                    <a:lnTo>
                      <a:pt x="602" y="371"/>
                    </a:lnTo>
                    <a:lnTo>
                      <a:pt x="602" y="373"/>
                    </a:lnTo>
                    <a:lnTo>
                      <a:pt x="602" y="376"/>
                    </a:lnTo>
                    <a:lnTo>
                      <a:pt x="600" y="376"/>
                    </a:lnTo>
                    <a:lnTo>
                      <a:pt x="600" y="378"/>
                    </a:lnTo>
                    <a:lnTo>
                      <a:pt x="598" y="381"/>
                    </a:lnTo>
                    <a:lnTo>
                      <a:pt x="596" y="383"/>
                    </a:lnTo>
                    <a:lnTo>
                      <a:pt x="596" y="385"/>
                    </a:lnTo>
                    <a:lnTo>
                      <a:pt x="594" y="385"/>
                    </a:lnTo>
                    <a:lnTo>
                      <a:pt x="591" y="385"/>
                    </a:lnTo>
                    <a:lnTo>
                      <a:pt x="591" y="387"/>
                    </a:lnTo>
                    <a:lnTo>
                      <a:pt x="590" y="390"/>
                    </a:lnTo>
                    <a:lnTo>
                      <a:pt x="587" y="390"/>
                    </a:lnTo>
                    <a:lnTo>
                      <a:pt x="587" y="392"/>
                    </a:lnTo>
                    <a:lnTo>
                      <a:pt x="585" y="395"/>
                    </a:lnTo>
                    <a:lnTo>
                      <a:pt x="583" y="395"/>
                    </a:lnTo>
                    <a:lnTo>
                      <a:pt x="583" y="396"/>
                    </a:lnTo>
                    <a:lnTo>
                      <a:pt x="581" y="399"/>
                    </a:lnTo>
                    <a:lnTo>
                      <a:pt x="581" y="401"/>
                    </a:lnTo>
                    <a:lnTo>
                      <a:pt x="581" y="404"/>
                    </a:lnTo>
                    <a:lnTo>
                      <a:pt x="581" y="406"/>
                    </a:lnTo>
                    <a:lnTo>
                      <a:pt x="583" y="406"/>
                    </a:lnTo>
                    <a:lnTo>
                      <a:pt x="585" y="408"/>
                    </a:lnTo>
                    <a:lnTo>
                      <a:pt x="587" y="411"/>
                    </a:lnTo>
                    <a:lnTo>
                      <a:pt x="587" y="413"/>
                    </a:lnTo>
                    <a:lnTo>
                      <a:pt x="590" y="413"/>
                    </a:lnTo>
                    <a:lnTo>
                      <a:pt x="590" y="415"/>
                    </a:lnTo>
                    <a:lnTo>
                      <a:pt x="590" y="417"/>
                    </a:lnTo>
                    <a:lnTo>
                      <a:pt x="587" y="417"/>
                    </a:lnTo>
                    <a:lnTo>
                      <a:pt x="587" y="420"/>
                    </a:lnTo>
                    <a:lnTo>
                      <a:pt x="587" y="422"/>
                    </a:lnTo>
                    <a:lnTo>
                      <a:pt x="587" y="425"/>
                    </a:lnTo>
                    <a:lnTo>
                      <a:pt x="585" y="425"/>
                    </a:lnTo>
                    <a:lnTo>
                      <a:pt x="583" y="425"/>
                    </a:lnTo>
                    <a:lnTo>
                      <a:pt x="583" y="422"/>
                    </a:lnTo>
                    <a:lnTo>
                      <a:pt x="581" y="422"/>
                    </a:lnTo>
                    <a:lnTo>
                      <a:pt x="581" y="420"/>
                    </a:lnTo>
                    <a:lnTo>
                      <a:pt x="579" y="420"/>
                    </a:lnTo>
                    <a:lnTo>
                      <a:pt x="577" y="420"/>
                    </a:lnTo>
                    <a:lnTo>
                      <a:pt x="577" y="422"/>
                    </a:lnTo>
                    <a:lnTo>
                      <a:pt x="574" y="422"/>
                    </a:lnTo>
                    <a:lnTo>
                      <a:pt x="577" y="425"/>
                    </a:lnTo>
                    <a:lnTo>
                      <a:pt x="574" y="425"/>
                    </a:lnTo>
                    <a:lnTo>
                      <a:pt x="574" y="427"/>
                    </a:lnTo>
                    <a:lnTo>
                      <a:pt x="574" y="429"/>
                    </a:lnTo>
                    <a:lnTo>
                      <a:pt x="577" y="429"/>
                    </a:lnTo>
                    <a:lnTo>
                      <a:pt x="577" y="431"/>
                    </a:lnTo>
                    <a:lnTo>
                      <a:pt x="577" y="434"/>
                    </a:lnTo>
                    <a:lnTo>
                      <a:pt x="579" y="434"/>
                    </a:lnTo>
                    <a:lnTo>
                      <a:pt x="579" y="436"/>
                    </a:lnTo>
                    <a:lnTo>
                      <a:pt x="581" y="436"/>
                    </a:lnTo>
                    <a:lnTo>
                      <a:pt x="581" y="439"/>
                    </a:lnTo>
                    <a:lnTo>
                      <a:pt x="583" y="439"/>
                    </a:lnTo>
                    <a:lnTo>
                      <a:pt x="583" y="440"/>
                    </a:lnTo>
                    <a:lnTo>
                      <a:pt x="585" y="443"/>
                    </a:lnTo>
                    <a:lnTo>
                      <a:pt x="585" y="445"/>
                    </a:lnTo>
                    <a:lnTo>
                      <a:pt x="585" y="448"/>
                    </a:lnTo>
                    <a:lnTo>
                      <a:pt x="583" y="450"/>
                    </a:lnTo>
                    <a:lnTo>
                      <a:pt x="583" y="452"/>
                    </a:lnTo>
                    <a:lnTo>
                      <a:pt x="583" y="455"/>
                    </a:lnTo>
                    <a:lnTo>
                      <a:pt x="583" y="457"/>
                    </a:lnTo>
                    <a:lnTo>
                      <a:pt x="583" y="459"/>
                    </a:lnTo>
                    <a:lnTo>
                      <a:pt x="585" y="459"/>
                    </a:lnTo>
                    <a:lnTo>
                      <a:pt x="587" y="459"/>
                    </a:lnTo>
                    <a:lnTo>
                      <a:pt x="590" y="459"/>
                    </a:lnTo>
                    <a:lnTo>
                      <a:pt x="590" y="457"/>
                    </a:lnTo>
                    <a:lnTo>
                      <a:pt x="590" y="455"/>
                    </a:lnTo>
                    <a:lnTo>
                      <a:pt x="591" y="455"/>
                    </a:lnTo>
                    <a:lnTo>
                      <a:pt x="591" y="452"/>
                    </a:lnTo>
                    <a:lnTo>
                      <a:pt x="591" y="450"/>
                    </a:lnTo>
                    <a:lnTo>
                      <a:pt x="591" y="448"/>
                    </a:lnTo>
                    <a:lnTo>
                      <a:pt x="591" y="445"/>
                    </a:lnTo>
                    <a:lnTo>
                      <a:pt x="594" y="443"/>
                    </a:lnTo>
                    <a:lnTo>
                      <a:pt x="596" y="440"/>
                    </a:lnTo>
                    <a:lnTo>
                      <a:pt x="598" y="440"/>
                    </a:lnTo>
                    <a:lnTo>
                      <a:pt x="600" y="440"/>
                    </a:lnTo>
                    <a:lnTo>
                      <a:pt x="602" y="443"/>
                    </a:lnTo>
                    <a:lnTo>
                      <a:pt x="602" y="445"/>
                    </a:lnTo>
                    <a:lnTo>
                      <a:pt x="602" y="448"/>
                    </a:lnTo>
                    <a:lnTo>
                      <a:pt x="602" y="450"/>
                    </a:lnTo>
                    <a:lnTo>
                      <a:pt x="600" y="452"/>
                    </a:lnTo>
                    <a:lnTo>
                      <a:pt x="600" y="455"/>
                    </a:lnTo>
                    <a:lnTo>
                      <a:pt x="600" y="457"/>
                    </a:lnTo>
                    <a:lnTo>
                      <a:pt x="600" y="459"/>
                    </a:lnTo>
                    <a:lnTo>
                      <a:pt x="600" y="462"/>
                    </a:lnTo>
                    <a:lnTo>
                      <a:pt x="598" y="462"/>
                    </a:lnTo>
                    <a:lnTo>
                      <a:pt x="598" y="464"/>
                    </a:lnTo>
                    <a:lnTo>
                      <a:pt x="598" y="466"/>
                    </a:lnTo>
                    <a:lnTo>
                      <a:pt x="598" y="469"/>
                    </a:lnTo>
                    <a:lnTo>
                      <a:pt x="596" y="469"/>
                    </a:lnTo>
                    <a:lnTo>
                      <a:pt x="596" y="471"/>
                    </a:lnTo>
                    <a:lnTo>
                      <a:pt x="596" y="473"/>
                    </a:lnTo>
                    <a:lnTo>
                      <a:pt x="596" y="475"/>
                    </a:lnTo>
                    <a:lnTo>
                      <a:pt x="594" y="475"/>
                    </a:lnTo>
                    <a:lnTo>
                      <a:pt x="594" y="478"/>
                    </a:lnTo>
                    <a:lnTo>
                      <a:pt x="594" y="480"/>
                    </a:lnTo>
                    <a:lnTo>
                      <a:pt x="594" y="483"/>
                    </a:lnTo>
                    <a:lnTo>
                      <a:pt x="591" y="485"/>
                    </a:lnTo>
                    <a:lnTo>
                      <a:pt x="591" y="487"/>
                    </a:lnTo>
                    <a:lnTo>
                      <a:pt x="591" y="489"/>
                    </a:lnTo>
                    <a:lnTo>
                      <a:pt x="591" y="492"/>
                    </a:lnTo>
                    <a:lnTo>
                      <a:pt x="591" y="494"/>
                    </a:lnTo>
                    <a:lnTo>
                      <a:pt x="591" y="497"/>
                    </a:lnTo>
                    <a:lnTo>
                      <a:pt x="591" y="499"/>
                    </a:lnTo>
                    <a:lnTo>
                      <a:pt x="591" y="501"/>
                    </a:lnTo>
                    <a:lnTo>
                      <a:pt x="591" y="503"/>
                    </a:lnTo>
                    <a:lnTo>
                      <a:pt x="591" y="506"/>
                    </a:lnTo>
                    <a:lnTo>
                      <a:pt x="591" y="508"/>
                    </a:lnTo>
                    <a:lnTo>
                      <a:pt x="591" y="510"/>
                    </a:lnTo>
                    <a:lnTo>
                      <a:pt x="591" y="513"/>
                    </a:lnTo>
                    <a:lnTo>
                      <a:pt x="591" y="515"/>
                    </a:lnTo>
                    <a:lnTo>
                      <a:pt x="591" y="517"/>
                    </a:lnTo>
                    <a:lnTo>
                      <a:pt x="591" y="519"/>
                    </a:lnTo>
                    <a:lnTo>
                      <a:pt x="591" y="522"/>
                    </a:lnTo>
                    <a:lnTo>
                      <a:pt x="591" y="524"/>
                    </a:lnTo>
                    <a:lnTo>
                      <a:pt x="591" y="527"/>
                    </a:lnTo>
                    <a:lnTo>
                      <a:pt x="591" y="529"/>
                    </a:lnTo>
                    <a:lnTo>
                      <a:pt x="591" y="531"/>
                    </a:lnTo>
                    <a:lnTo>
                      <a:pt x="591" y="533"/>
                    </a:lnTo>
                    <a:lnTo>
                      <a:pt x="591" y="536"/>
                    </a:lnTo>
                    <a:lnTo>
                      <a:pt x="591" y="538"/>
                    </a:lnTo>
                    <a:lnTo>
                      <a:pt x="591" y="541"/>
                    </a:lnTo>
                    <a:lnTo>
                      <a:pt x="591" y="543"/>
                    </a:lnTo>
                    <a:lnTo>
                      <a:pt x="591" y="545"/>
                    </a:lnTo>
                    <a:lnTo>
                      <a:pt x="591" y="547"/>
                    </a:lnTo>
                    <a:lnTo>
                      <a:pt x="591" y="550"/>
                    </a:lnTo>
                    <a:lnTo>
                      <a:pt x="591" y="552"/>
                    </a:lnTo>
                    <a:lnTo>
                      <a:pt x="591" y="554"/>
                    </a:lnTo>
                    <a:lnTo>
                      <a:pt x="594" y="557"/>
                    </a:lnTo>
                    <a:lnTo>
                      <a:pt x="594" y="559"/>
                    </a:lnTo>
                    <a:lnTo>
                      <a:pt x="594" y="561"/>
                    </a:lnTo>
                    <a:lnTo>
                      <a:pt x="594" y="564"/>
                    </a:lnTo>
                    <a:lnTo>
                      <a:pt x="594" y="566"/>
                    </a:lnTo>
                    <a:lnTo>
                      <a:pt x="594" y="568"/>
                    </a:lnTo>
                    <a:lnTo>
                      <a:pt x="594" y="571"/>
                    </a:lnTo>
                    <a:lnTo>
                      <a:pt x="596" y="573"/>
                    </a:lnTo>
                    <a:lnTo>
                      <a:pt x="596" y="575"/>
                    </a:lnTo>
                    <a:lnTo>
                      <a:pt x="596" y="577"/>
                    </a:lnTo>
                    <a:lnTo>
                      <a:pt x="596" y="580"/>
                    </a:lnTo>
                    <a:lnTo>
                      <a:pt x="596" y="582"/>
                    </a:lnTo>
                    <a:lnTo>
                      <a:pt x="596" y="585"/>
                    </a:lnTo>
                    <a:lnTo>
                      <a:pt x="596" y="587"/>
                    </a:lnTo>
                    <a:lnTo>
                      <a:pt x="596" y="589"/>
                    </a:lnTo>
                    <a:lnTo>
                      <a:pt x="596" y="591"/>
                    </a:lnTo>
                    <a:lnTo>
                      <a:pt x="596" y="594"/>
                    </a:lnTo>
                    <a:lnTo>
                      <a:pt x="596" y="596"/>
                    </a:lnTo>
                    <a:lnTo>
                      <a:pt x="596" y="599"/>
                    </a:lnTo>
                    <a:lnTo>
                      <a:pt x="594" y="599"/>
                    </a:lnTo>
                    <a:lnTo>
                      <a:pt x="594" y="601"/>
                    </a:lnTo>
                    <a:lnTo>
                      <a:pt x="594" y="603"/>
                    </a:lnTo>
                    <a:lnTo>
                      <a:pt x="594" y="605"/>
                    </a:lnTo>
                    <a:lnTo>
                      <a:pt x="594" y="608"/>
                    </a:lnTo>
                    <a:lnTo>
                      <a:pt x="591" y="608"/>
                    </a:lnTo>
                    <a:lnTo>
                      <a:pt x="591" y="610"/>
                    </a:lnTo>
                    <a:lnTo>
                      <a:pt x="591" y="612"/>
                    </a:lnTo>
                    <a:lnTo>
                      <a:pt x="591" y="615"/>
                    </a:lnTo>
                    <a:lnTo>
                      <a:pt x="590" y="615"/>
                    </a:lnTo>
                    <a:lnTo>
                      <a:pt x="590" y="617"/>
                    </a:lnTo>
                    <a:lnTo>
                      <a:pt x="590" y="619"/>
                    </a:lnTo>
                    <a:lnTo>
                      <a:pt x="590" y="621"/>
                    </a:lnTo>
                    <a:lnTo>
                      <a:pt x="590" y="624"/>
                    </a:lnTo>
                    <a:lnTo>
                      <a:pt x="590" y="626"/>
                    </a:lnTo>
                    <a:lnTo>
                      <a:pt x="587" y="626"/>
                    </a:lnTo>
                    <a:lnTo>
                      <a:pt x="587" y="629"/>
                    </a:lnTo>
                    <a:lnTo>
                      <a:pt x="587" y="631"/>
                    </a:lnTo>
                    <a:lnTo>
                      <a:pt x="587" y="633"/>
                    </a:lnTo>
                    <a:lnTo>
                      <a:pt x="585" y="633"/>
                    </a:lnTo>
                    <a:lnTo>
                      <a:pt x="585" y="635"/>
                    </a:lnTo>
                    <a:lnTo>
                      <a:pt x="585" y="638"/>
                    </a:lnTo>
                    <a:lnTo>
                      <a:pt x="585" y="640"/>
                    </a:lnTo>
                    <a:lnTo>
                      <a:pt x="585" y="643"/>
                    </a:lnTo>
                    <a:lnTo>
                      <a:pt x="585" y="645"/>
                    </a:lnTo>
                    <a:lnTo>
                      <a:pt x="583" y="647"/>
                    </a:lnTo>
                    <a:lnTo>
                      <a:pt x="583" y="649"/>
                    </a:lnTo>
                    <a:lnTo>
                      <a:pt x="583" y="652"/>
                    </a:lnTo>
                    <a:lnTo>
                      <a:pt x="583" y="654"/>
                    </a:lnTo>
                    <a:lnTo>
                      <a:pt x="581" y="656"/>
                    </a:lnTo>
                    <a:lnTo>
                      <a:pt x="581" y="659"/>
                    </a:lnTo>
                    <a:lnTo>
                      <a:pt x="581" y="661"/>
                    </a:lnTo>
                    <a:lnTo>
                      <a:pt x="581" y="663"/>
                    </a:lnTo>
                    <a:lnTo>
                      <a:pt x="581" y="666"/>
                    </a:lnTo>
                    <a:lnTo>
                      <a:pt x="581" y="668"/>
                    </a:lnTo>
                    <a:lnTo>
                      <a:pt x="579" y="668"/>
                    </a:lnTo>
                    <a:lnTo>
                      <a:pt x="579" y="670"/>
                    </a:lnTo>
                    <a:lnTo>
                      <a:pt x="579" y="673"/>
                    </a:lnTo>
                    <a:lnTo>
                      <a:pt x="579" y="675"/>
                    </a:lnTo>
                    <a:lnTo>
                      <a:pt x="579" y="677"/>
                    </a:lnTo>
                    <a:lnTo>
                      <a:pt x="579" y="679"/>
                    </a:lnTo>
                    <a:lnTo>
                      <a:pt x="579" y="682"/>
                    </a:lnTo>
                    <a:lnTo>
                      <a:pt x="577" y="684"/>
                    </a:lnTo>
                    <a:lnTo>
                      <a:pt x="577" y="687"/>
                    </a:lnTo>
                    <a:lnTo>
                      <a:pt x="577" y="689"/>
                    </a:lnTo>
                    <a:lnTo>
                      <a:pt x="577" y="691"/>
                    </a:lnTo>
                    <a:lnTo>
                      <a:pt x="577" y="696"/>
                    </a:lnTo>
                    <a:lnTo>
                      <a:pt x="574" y="696"/>
                    </a:lnTo>
                    <a:lnTo>
                      <a:pt x="574" y="698"/>
                    </a:lnTo>
                    <a:lnTo>
                      <a:pt x="574" y="701"/>
                    </a:lnTo>
                    <a:lnTo>
                      <a:pt x="574" y="703"/>
                    </a:lnTo>
                    <a:lnTo>
                      <a:pt x="574" y="705"/>
                    </a:lnTo>
                    <a:lnTo>
                      <a:pt x="574" y="707"/>
                    </a:lnTo>
                    <a:lnTo>
                      <a:pt x="574" y="710"/>
                    </a:lnTo>
                    <a:lnTo>
                      <a:pt x="574" y="712"/>
                    </a:lnTo>
                    <a:lnTo>
                      <a:pt x="574" y="714"/>
                    </a:lnTo>
                    <a:lnTo>
                      <a:pt x="574" y="717"/>
                    </a:lnTo>
                    <a:lnTo>
                      <a:pt x="574" y="719"/>
                    </a:lnTo>
                    <a:lnTo>
                      <a:pt x="574" y="721"/>
                    </a:lnTo>
                    <a:lnTo>
                      <a:pt x="574" y="723"/>
                    </a:lnTo>
                    <a:lnTo>
                      <a:pt x="574" y="726"/>
                    </a:lnTo>
                    <a:lnTo>
                      <a:pt x="574" y="728"/>
                    </a:lnTo>
                    <a:lnTo>
                      <a:pt x="574" y="731"/>
                    </a:lnTo>
                    <a:lnTo>
                      <a:pt x="577" y="731"/>
                    </a:lnTo>
                    <a:lnTo>
                      <a:pt x="577" y="733"/>
                    </a:lnTo>
                    <a:lnTo>
                      <a:pt x="577" y="735"/>
                    </a:lnTo>
                    <a:lnTo>
                      <a:pt x="577" y="737"/>
                    </a:lnTo>
                    <a:lnTo>
                      <a:pt x="577" y="740"/>
                    </a:lnTo>
                    <a:lnTo>
                      <a:pt x="574" y="742"/>
                    </a:lnTo>
                    <a:lnTo>
                      <a:pt x="574" y="745"/>
                    </a:lnTo>
                    <a:lnTo>
                      <a:pt x="572" y="747"/>
                    </a:lnTo>
                    <a:lnTo>
                      <a:pt x="572" y="749"/>
                    </a:lnTo>
                    <a:lnTo>
                      <a:pt x="570" y="749"/>
                    </a:lnTo>
                    <a:lnTo>
                      <a:pt x="570" y="751"/>
                    </a:lnTo>
                    <a:lnTo>
                      <a:pt x="570" y="754"/>
                    </a:lnTo>
                    <a:lnTo>
                      <a:pt x="568" y="754"/>
                    </a:lnTo>
                    <a:lnTo>
                      <a:pt x="568" y="756"/>
                    </a:lnTo>
                    <a:lnTo>
                      <a:pt x="566" y="758"/>
                    </a:lnTo>
                    <a:lnTo>
                      <a:pt x="566" y="761"/>
                    </a:lnTo>
                    <a:lnTo>
                      <a:pt x="564" y="761"/>
                    </a:lnTo>
                    <a:lnTo>
                      <a:pt x="564" y="763"/>
                    </a:lnTo>
                    <a:lnTo>
                      <a:pt x="561" y="765"/>
                    </a:lnTo>
                    <a:lnTo>
                      <a:pt x="559" y="768"/>
                    </a:lnTo>
                    <a:lnTo>
                      <a:pt x="557" y="770"/>
                    </a:lnTo>
                    <a:lnTo>
                      <a:pt x="557" y="772"/>
                    </a:lnTo>
                    <a:lnTo>
                      <a:pt x="555" y="775"/>
                    </a:lnTo>
                    <a:lnTo>
                      <a:pt x="553" y="777"/>
                    </a:lnTo>
                    <a:lnTo>
                      <a:pt x="551" y="779"/>
                    </a:lnTo>
                    <a:lnTo>
                      <a:pt x="551" y="781"/>
                    </a:lnTo>
                    <a:lnTo>
                      <a:pt x="548" y="784"/>
                    </a:lnTo>
                    <a:lnTo>
                      <a:pt x="546" y="786"/>
                    </a:lnTo>
                    <a:lnTo>
                      <a:pt x="546" y="789"/>
                    </a:lnTo>
                    <a:lnTo>
                      <a:pt x="544" y="789"/>
                    </a:lnTo>
                    <a:lnTo>
                      <a:pt x="544" y="791"/>
                    </a:lnTo>
                    <a:lnTo>
                      <a:pt x="542" y="793"/>
                    </a:lnTo>
                    <a:lnTo>
                      <a:pt x="540" y="793"/>
                    </a:lnTo>
                    <a:lnTo>
                      <a:pt x="540" y="795"/>
                    </a:lnTo>
                    <a:lnTo>
                      <a:pt x="537" y="795"/>
                    </a:lnTo>
                    <a:lnTo>
                      <a:pt x="537" y="798"/>
                    </a:lnTo>
                    <a:lnTo>
                      <a:pt x="536" y="798"/>
                    </a:lnTo>
                    <a:lnTo>
                      <a:pt x="536" y="800"/>
                    </a:lnTo>
                    <a:lnTo>
                      <a:pt x="536" y="803"/>
                    </a:lnTo>
                    <a:lnTo>
                      <a:pt x="536" y="807"/>
                    </a:lnTo>
                    <a:lnTo>
                      <a:pt x="531" y="803"/>
                    </a:lnTo>
                    <a:lnTo>
                      <a:pt x="529" y="803"/>
                    </a:lnTo>
                    <a:lnTo>
                      <a:pt x="527" y="800"/>
                    </a:lnTo>
                    <a:lnTo>
                      <a:pt x="525" y="800"/>
                    </a:lnTo>
                    <a:lnTo>
                      <a:pt x="525" y="798"/>
                    </a:lnTo>
                    <a:lnTo>
                      <a:pt x="523" y="798"/>
                    </a:lnTo>
                    <a:lnTo>
                      <a:pt x="523" y="795"/>
                    </a:lnTo>
                    <a:lnTo>
                      <a:pt x="520" y="795"/>
                    </a:lnTo>
                    <a:lnTo>
                      <a:pt x="520" y="793"/>
                    </a:lnTo>
                    <a:lnTo>
                      <a:pt x="518" y="793"/>
                    </a:lnTo>
                    <a:lnTo>
                      <a:pt x="516" y="791"/>
                    </a:lnTo>
                    <a:lnTo>
                      <a:pt x="514" y="789"/>
                    </a:lnTo>
                    <a:lnTo>
                      <a:pt x="512" y="789"/>
                    </a:lnTo>
                    <a:lnTo>
                      <a:pt x="512" y="786"/>
                    </a:lnTo>
                    <a:lnTo>
                      <a:pt x="510" y="786"/>
                    </a:lnTo>
                    <a:lnTo>
                      <a:pt x="510" y="784"/>
                    </a:lnTo>
                    <a:lnTo>
                      <a:pt x="507" y="784"/>
                    </a:lnTo>
                    <a:lnTo>
                      <a:pt x="507" y="781"/>
                    </a:lnTo>
                    <a:lnTo>
                      <a:pt x="505" y="781"/>
                    </a:lnTo>
                    <a:lnTo>
                      <a:pt x="505" y="779"/>
                    </a:lnTo>
                    <a:lnTo>
                      <a:pt x="503" y="779"/>
                    </a:lnTo>
                    <a:lnTo>
                      <a:pt x="501" y="777"/>
                    </a:lnTo>
                    <a:lnTo>
                      <a:pt x="501" y="775"/>
                    </a:lnTo>
                    <a:lnTo>
                      <a:pt x="499" y="775"/>
                    </a:lnTo>
                    <a:lnTo>
                      <a:pt x="496" y="775"/>
                    </a:lnTo>
                    <a:lnTo>
                      <a:pt x="496" y="772"/>
                    </a:lnTo>
                    <a:lnTo>
                      <a:pt x="492" y="770"/>
                    </a:lnTo>
                    <a:lnTo>
                      <a:pt x="492" y="765"/>
                    </a:lnTo>
                    <a:lnTo>
                      <a:pt x="492" y="763"/>
                    </a:lnTo>
                    <a:lnTo>
                      <a:pt x="492" y="761"/>
                    </a:lnTo>
                    <a:lnTo>
                      <a:pt x="490" y="758"/>
                    </a:lnTo>
                    <a:lnTo>
                      <a:pt x="490" y="756"/>
                    </a:lnTo>
                    <a:lnTo>
                      <a:pt x="490" y="754"/>
                    </a:lnTo>
                    <a:lnTo>
                      <a:pt x="488" y="754"/>
                    </a:lnTo>
                    <a:lnTo>
                      <a:pt x="488" y="751"/>
                    </a:lnTo>
                    <a:lnTo>
                      <a:pt x="486" y="749"/>
                    </a:lnTo>
                    <a:lnTo>
                      <a:pt x="486" y="747"/>
                    </a:lnTo>
                    <a:lnTo>
                      <a:pt x="483" y="747"/>
                    </a:lnTo>
                    <a:lnTo>
                      <a:pt x="483" y="745"/>
                    </a:lnTo>
                    <a:lnTo>
                      <a:pt x="482" y="745"/>
                    </a:lnTo>
                    <a:lnTo>
                      <a:pt x="482" y="742"/>
                    </a:lnTo>
                    <a:lnTo>
                      <a:pt x="479" y="742"/>
                    </a:lnTo>
                    <a:lnTo>
                      <a:pt x="479" y="740"/>
                    </a:lnTo>
                    <a:lnTo>
                      <a:pt x="477" y="740"/>
                    </a:lnTo>
                    <a:lnTo>
                      <a:pt x="477" y="737"/>
                    </a:lnTo>
                    <a:lnTo>
                      <a:pt x="475" y="737"/>
                    </a:lnTo>
                    <a:lnTo>
                      <a:pt x="475" y="735"/>
                    </a:lnTo>
                    <a:lnTo>
                      <a:pt x="473" y="735"/>
                    </a:lnTo>
                    <a:lnTo>
                      <a:pt x="473" y="733"/>
                    </a:lnTo>
                    <a:lnTo>
                      <a:pt x="471" y="731"/>
                    </a:lnTo>
                    <a:lnTo>
                      <a:pt x="469" y="731"/>
                    </a:lnTo>
                    <a:lnTo>
                      <a:pt x="469" y="728"/>
                    </a:lnTo>
                    <a:lnTo>
                      <a:pt x="469" y="726"/>
                    </a:lnTo>
                    <a:lnTo>
                      <a:pt x="466" y="726"/>
                    </a:lnTo>
                    <a:lnTo>
                      <a:pt x="466" y="723"/>
                    </a:lnTo>
                    <a:lnTo>
                      <a:pt x="466" y="721"/>
                    </a:lnTo>
                    <a:lnTo>
                      <a:pt x="466" y="719"/>
                    </a:lnTo>
                    <a:lnTo>
                      <a:pt x="466" y="717"/>
                    </a:lnTo>
                    <a:lnTo>
                      <a:pt x="466" y="714"/>
                    </a:lnTo>
                    <a:lnTo>
                      <a:pt x="466" y="712"/>
                    </a:lnTo>
                    <a:lnTo>
                      <a:pt x="469" y="710"/>
                    </a:lnTo>
                    <a:lnTo>
                      <a:pt x="469" y="707"/>
                    </a:lnTo>
                    <a:lnTo>
                      <a:pt x="471" y="707"/>
                    </a:lnTo>
                    <a:lnTo>
                      <a:pt x="471" y="705"/>
                    </a:lnTo>
                    <a:lnTo>
                      <a:pt x="473" y="705"/>
                    </a:lnTo>
                    <a:lnTo>
                      <a:pt x="473" y="703"/>
                    </a:lnTo>
                    <a:lnTo>
                      <a:pt x="475" y="701"/>
                    </a:lnTo>
                    <a:lnTo>
                      <a:pt x="475" y="698"/>
                    </a:lnTo>
                    <a:lnTo>
                      <a:pt x="477" y="696"/>
                    </a:lnTo>
                    <a:lnTo>
                      <a:pt x="477" y="693"/>
                    </a:lnTo>
                    <a:lnTo>
                      <a:pt x="479" y="693"/>
                    </a:lnTo>
                    <a:lnTo>
                      <a:pt x="479" y="691"/>
                    </a:lnTo>
                    <a:lnTo>
                      <a:pt x="479" y="689"/>
                    </a:lnTo>
                    <a:lnTo>
                      <a:pt x="479" y="687"/>
                    </a:lnTo>
                    <a:lnTo>
                      <a:pt x="479" y="684"/>
                    </a:lnTo>
                    <a:lnTo>
                      <a:pt x="482" y="684"/>
                    </a:lnTo>
                    <a:lnTo>
                      <a:pt x="482" y="682"/>
                    </a:lnTo>
                    <a:lnTo>
                      <a:pt x="482" y="679"/>
                    </a:lnTo>
                    <a:lnTo>
                      <a:pt x="482" y="677"/>
                    </a:lnTo>
                    <a:lnTo>
                      <a:pt x="482" y="675"/>
                    </a:lnTo>
                    <a:lnTo>
                      <a:pt x="482" y="673"/>
                    </a:lnTo>
                    <a:lnTo>
                      <a:pt x="482" y="670"/>
                    </a:lnTo>
                    <a:lnTo>
                      <a:pt x="483" y="668"/>
                    </a:lnTo>
                    <a:lnTo>
                      <a:pt x="486" y="666"/>
                    </a:lnTo>
                    <a:lnTo>
                      <a:pt x="488" y="663"/>
                    </a:lnTo>
                    <a:lnTo>
                      <a:pt x="490" y="661"/>
                    </a:lnTo>
                    <a:lnTo>
                      <a:pt x="492" y="659"/>
                    </a:lnTo>
                    <a:lnTo>
                      <a:pt x="494" y="656"/>
                    </a:lnTo>
                    <a:lnTo>
                      <a:pt x="496" y="656"/>
                    </a:lnTo>
                    <a:lnTo>
                      <a:pt x="496" y="654"/>
                    </a:lnTo>
                    <a:lnTo>
                      <a:pt x="499" y="654"/>
                    </a:lnTo>
                    <a:lnTo>
                      <a:pt x="501" y="652"/>
                    </a:lnTo>
                    <a:lnTo>
                      <a:pt x="503" y="652"/>
                    </a:lnTo>
                    <a:lnTo>
                      <a:pt x="503" y="649"/>
                    </a:lnTo>
                    <a:lnTo>
                      <a:pt x="505" y="649"/>
                    </a:lnTo>
                    <a:lnTo>
                      <a:pt x="507" y="647"/>
                    </a:lnTo>
                    <a:lnTo>
                      <a:pt x="510" y="645"/>
                    </a:lnTo>
                    <a:lnTo>
                      <a:pt x="512" y="645"/>
                    </a:lnTo>
                    <a:lnTo>
                      <a:pt x="512" y="643"/>
                    </a:lnTo>
                    <a:lnTo>
                      <a:pt x="514" y="643"/>
                    </a:lnTo>
                    <a:lnTo>
                      <a:pt x="514" y="640"/>
                    </a:lnTo>
                    <a:lnTo>
                      <a:pt x="516" y="638"/>
                    </a:lnTo>
                    <a:lnTo>
                      <a:pt x="518" y="635"/>
                    </a:lnTo>
                    <a:lnTo>
                      <a:pt x="518" y="633"/>
                    </a:lnTo>
                    <a:lnTo>
                      <a:pt x="520" y="631"/>
                    </a:lnTo>
                    <a:lnTo>
                      <a:pt x="520" y="629"/>
                    </a:lnTo>
                    <a:lnTo>
                      <a:pt x="520" y="626"/>
                    </a:lnTo>
                    <a:lnTo>
                      <a:pt x="518" y="626"/>
                    </a:lnTo>
                    <a:lnTo>
                      <a:pt x="518" y="624"/>
                    </a:lnTo>
                    <a:lnTo>
                      <a:pt x="518" y="621"/>
                    </a:lnTo>
                    <a:lnTo>
                      <a:pt x="516" y="621"/>
                    </a:lnTo>
                    <a:lnTo>
                      <a:pt x="516" y="619"/>
                    </a:lnTo>
                    <a:lnTo>
                      <a:pt x="514" y="619"/>
                    </a:lnTo>
                    <a:lnTo>
                      <a:pt x="514" y="617"/>
                    </a:lnTo>
                    <a:lnTo>
                      <a:pt x="512" y="617"/>
                    </a:lnTo>
                    <a:lnTo>
                      <a:pt x="512" y="615"/>
                    </a:lnTo>
                    <a:lnTo>
                      <a:pt x="510" y="615"/>
                    </a:lnTo>
                    <a:lnTo>
                      <a:pt x="507" y="615"/>
                    </a:lnTo>
                    <a:lnTo>
                      <a:pt x="505" y="615"/>
                    </a:lnTo>
                    <a:lnTo>
                      <a:pt x="503" y="615"/>
                    </a:lnTo>
                    <a:lnTo>
                      <a:pt x="501" y="615"/>
                    </a:lnTo>
                    <a:lnTo>
                      <a:pt x="499" y="612"/>
                    </a:lnTo>
                    <a:lnTo>
                      <a:pt x="496" y="612"/>
                    </a:lnTo>
                    <a:lnTo>
                      <a:pt x="494" y="610"/>
                    </a:lnTo>
                    <a:lnTo>
                      <a:pt x="492" y="610"/>
                    </a:lnTo>
                    <a:lnTo>
                      <a:pt x="490" y="610"/>
                    </a:lnTo>
                    <a:lnTo>
                      <a:pt x="490" y="608"/>
                    </a:lnTo>
                    <a:lnTo>
                      <a:pt x="488" y="608"/>
                    </a:lnTo>
                    <a:lnTo>
                      <a:pt x="486" y="608"/>
                    </a:lnTo>
                    <a:lnTo>
                      <a:pt x="483" y="605"/>
                    </a:lnTo>
                    <a:lnTo>
                      <a:pt x="482" y="605"/>
                    </a:lnTo>
                    <a:lnTo>
                      <a:pt x="479" y="603"/>
                    </a:lnTo>
                    <a:lnTo>
                      <a:pt x="477" y="603"/>
                    </a:lnTo>
                    <a:lnTo>
                      <a:pt x="475" y="601"/>
                    </a:lnTo>
                    <a:lnTo>
                      <a:pt x="473" y="601"/>
                    </a:lnTo>
                    <a:lnTo>
                      <a:pt x="471" y="601"/>
                    </a:lnTo>
                    <a:lnTo>
                      <a:pt x="471" y="599"/>
                    </a:lnTo>
                    <a:lnTo>
                      <a:pt x="469" y="599"/>
                    </a:lnTo>
                    <a:lnTo>
                      <a:pt x="466" y="599"/>
                    </a:lnTo>
                    <a:lnTo>
                      <a:pt x="464" y="599"/>
                    </a:lnTo>
                    <a:lnTo>
                      <a:pt x="462" y="599"/>
                    </a:lnTo>
                    <a:lnTo>
                      <a:pt x="460" y="599"/>
                    </a:lnTo>
                    <a:lnTo>
                      <a:pt x="458" y="599"/>
                    </a:lnTo>
                    <a:lnTo>
                      <a:pt x="456" y="596"/>
                    </a:lnTo>
                    <a:lnTo>
                      <a:pt x="453" y="596"/>
                    </a:lnTo>
                    <a:lnTo>
                      <a:pt x="451" y="596"/>
                    </a:lnTo>
                    <a:lnTo>
                      <a:pt x="449" y="596"/>
                    </a:lnTo>
                    <a:lnTo>
                      <a:pt x="447" y="596"/>
                    </a:lnTo>
                    <a:lnTo>
                      <a:pt x="447" y="594"/>
                    </a:lnTo>
                    <a:lnTo>
                      <a:pt x="445" y="594"/>
                    </a:lnTo>
                    <a:lnTo>
                      <a:pt x="442" y="594"/>
                    </a:lnTo>
                    <a:lnTo>
                      <a:pt x="440" y="594"/>
                    </a:lnTo>
                    <a:lnTo>
                      <a:pt x="438" y="594"/>
                    </a:lnTo>
                    <a:lnTo>
                      <a:pt x="436" y="596"/>
                    </a:lnTo>
                    <a:lnTo>
                      <a:pt x="434" y="596"/>
                    </a:lnTo>
                    <a:lnTo>
                      <a:pt x="432" y="596"/>
                    </a:lnTo>
                    <a:lnTo>
                      <a:pt x="429" y="596"/>
                    </a:lnTo>
                    <a:lnTo>
                      <a:pt x="428" y="596"/>
                    </a:lnTo>
                    <a:lnTo>
                      <a:pt x="425" y="596"/>
                    </a:lnTo>
                    <a:lnTo>
                      <a:pt x="423" y="596"/>
                    </a:lnTo>
                    <a:lnTo>
                      <a:pt x="421" y="596"/>
                    </a:lnTo>
                    <a:lnTo>
                      <a:pt x="419" y="596"/>
                    </a:lnTo>
                    <a:lnTo>
                      <a:pt x="417" y="596"/>
                    </a:lnTo>
                    <a:lnTo>
                      <a:pt x="415" y="594"/>
                    </a:lnTo>
                    <a:lnTo>
                      <a:pt x="412" y="594"/>
                    </a:lnTo>
                    <a:lnTo>
                      <a:pt x="410" y="594"/>
                    </a:lnTo>
                    <a:lnTo>
                      <a:pt x="408" y="591"/>
                    </a:lnTo>
                    <a:lnTo>
                      <a:pt x="406" y="589"/>
                    </a:lnTo>
                    <a:lnTo>
                      <a:pt x="404" y="587"/>
                    </a:lnTo>
                    <a:lnTo>
                      <a:pt x="402" y="585"/>
                    </a:lnTo>
                    <a:lnTo>
                      <a:pt x="402" y="582"/>
                    </a:lnTo>
                    <a:lnTo>
                      <a:pt x="399" y="582"/>
                    </a:lnTo>
                    <a:lnTo>
                      <a:pt x="399" y="580"/>
                    </a:lnTo>
                    <a:lnTo>
                      <a:pt x="399" y="577"/>
                    </a:lnTo>
                    <a:lnTo>
                      <a:pt x="397" y="577"/>
                    </a:lnTo>
                    <a:lnTo>
                      <a:pt x="397" y="575"/>
                    </a:lnTo>
                    <a:lnTo>
                      <a:pt x="395" y="573"/>
                    </a:lnTo>
                    <a:lnTo>
                      <a:pt x="393" y="571"/>
                    </a:lnTo>
                    <a:lnTo>
                      <a:pt x="393" y="568"/>
                    </a:lnTo>
                    <a:lnTo>
                      <a:pt x="391" y="566"/>
                    </a:lnTo>
                    <a:lnTo>
                      <a:pt x="388" y="564"/>
                    </a:lnTo>
                    <a:lnTo>
                      <a:pt x="387" y="561"/>
                    </a:lnTo>
                    <a:lnTo>
                      <a:pt x="387" y="559"/>
                    </a:lnTo>
                    <a:lnTo>
                      <a:pt x="384" y="559"/>
                    </a:lnTo>
                    <a:lnTo>
                      <a:pt x="384" y="557"/>
                    </a:lnTo>
                    <a:lnTo>
                      <a:pt x="382" y="557"/>
                    </a:lnTo>
                    <a:lnTo>
                      <a:pt x="380" y="554"/>
                    </a:lnTo>
                    <a:lnTo>
                      <a:pt x="378" y="554"/>
                    </a:lnTo>
                    <a:lnTo>
                      <a:pt x="376" y="552"/>
                    </a:lnTo>
                    <a:lnTo>
                      <a:pt x="374" y="552"/>
                    </a:lnTo>
                    <a:lnTo>
                      <a:pt x="374" y="550"/>
                    </a:lnTo>
                    <a:lnTo>
                      <a:pt x="371" y="550"/>
                    </a:lnTo>
                    <a:lnTo>
                      <a:pt x="369" y="550"/>
                    </a:lnTo>
                    <a:lnTo>
                      <a:pt x="367" y="550"/>
                    </a:lnTo>
                    <a:lnTo>
                      <a:pt x="365" y="547"/>
                    </a:lnTo>
                    <a:lnTo>
                      <a:pt x="363" y="547"/>
                    </a:lnTo>
                    <a:lnTo>
                      <a:pt x="361" y="547"/>
                    </a:lnTo>
                    <a:lnTo>
                      <a:pt x="358" y="547"/>
                    </a:lnTo>
                    <a:lnTo>
                      <a:pt x="356" y="547"/>
                    </a:lnTo>
                    <a:lnTo>
                      <a:pt x="354" y="547"/>
                    </a:lnTo>
                    <a:lnTo>
                      <a:pt x="354" y="545"/>
                    </a:lnTo>
                    <a:lnTo>
                      <a:pt x="352" y="547"/>
                    </a:lnTo>
                    <a:lnTo>
                      <a:pt x="352" y="545"/>
                    </a:lnTo>
                    <a:lnTo>
                      <a:pt x="350" y="545"/>
                    </a:lnTo>
                    <a:lnTo>
                      <a:pt x="347" y="545"/>
                    </a:lnTo>
                    <a:lnTo>
                      <a:pt x="334" y="541"/>
                    </a:lnTo>
                    <a:lnTo>
                      <a:pt x="333" y="538"/>
                    </a:lnTo>
                    <a:lnTo>
                      <a:pt x="330" y="538"/>
                    </a:lnTo>
                    <a:lnTo>
                      <a:pt x="330" y="536"/>
                    </a:lnTo>
                    <a:lnTo>
                      <a:pt x="326" y="536"/>
                    </a:lnTo>
                    <a:lnTo>
                      <a:pt x="320" y="531"/>
                    </a:lnTo>
                    <a:lnTo>
                      <a:pt x="317" y="529"/>
                    </a:lnTo>
                    <a:lnTo>
                      <a:pt x="315" y="529"/>
                    </a:lnTo>
                    <a:lnTo>
                      <a:pt x="313" y="527"/>
                    </a:lnTo>
                    <a:lnTo>
                      <a:pt x="309" y="524"/>
                    </a:lnTo>
                    <a:lnTo>
                      <a:pt x="307" y="524"/>
                    </a:lnTo>
                    <a:lnTo>
                      <a:pt x="304" y="522"/>
                    </a:lnTo>
                    <a:lnTo>
                      <a:pt x="302" y="519"/>
                    </a:lnTo>
                    <a:lnTo>
                      <a:pt x="300" y="517"/>
                    </a:lnTo>
                    <a:lnTo>
                      <a:pt x="298" y="515"/>
                    </a:lnTo>
                    <a:lnTo>
                      <a:pt x="296" y="513"/>
                    </a:lnTo>
                    <a:lnTo>
                      <a:pt x="293" y="513"/>
                    </a:lnTo>
                    <a:lnTo>
                      <a:pt x="291" y="510"/>
                    </a:lnTo>
                    <a:lnTo>
                      <a:pt x="289" y="508"/>
                    </a:lnTo>
                    <a:lnTo>
                      <a:pt x="287" y="508"/>
                    </a:lnTo>
                    <a:lnTo>
                      <a:pt x="285" y="506"/>
                    </a:lnTo>
                    <a:lnTo>
                      <a:pt x="283" y="506"/>
                    </a:lnTo>
                    <a:lnTo>
                      <a:pt x="280" y="503"/>
                    </a:lnTo>
                    <a:lnTo>
                      <a:pt x="279" y="503"/>
                    </a:lnTo>
                    <a:lnTo>
                      <a:pt x="276" y="503"/>
                    </a:lnTo>
                    <a:lnTo>
                      <a:pt x="274" y="501"/>
                    </a:lnTo>
                    <a:lnTo>
                      <a:pt x="272" y="501"/>
                    </a:lnTo>
                    <a:lnTo>
                      <a:pt x="270" y="501"/>
                    </a:lnTo>
                    <a:lnTo>
                      <a:pt x="268" y="501"/>
                    </a:lnTo>
                    <a:lnTo>
                      <a:pt x="266" y="501"/>
                    </a:lnTo>
                    <a:lnTo>
                      <a:pt x="263" y="499"/>
                    </a:lnTo>
                    <a:lnTo>
                      <a:pt x="261" y="499"/>
                    </a:lnTo>
                    <a:lnTo>
                      <a:pt x="259" y="499"/>
                    </a:lnTo>
                    <a:lnTo>
                      <a:pt x="257" y="501"/>
                    </a:lnTo>
                    <a:lnTo>
                      <a:pt x="255" y="501"/>
                    </a:lnTo>
                    <a:lnTo>
                      <a:pt x="253" y="501"/>
                    </a:lnTo>
                    <a:lnTo>
                      <a:pt x="250" y="501"/>
                    </a:lnTo>
                    <a:lnTo>
                      <a:pt x="248" y="503"/>
                    </a:lnTo>
                    <a:lnTo>
                      <a:pt x="246" y="503"/>
                    </a:lnTo>
                    <a:lnTo>
                      <a:pt x="244" y="503"/>
                    </a:lnTo>
                    <a:lnTo>
                      <a:pt x="239" y="506"/>
                    </a:lnTo>
                    <a:lnTo>
                      <a:pt x="237" y="506"/>
                    </a:lnTo>
                    <a:lnTo>
                      <a:pt x="235" y="508"/>
                    </a:lnTo>
                    <a:lnTo>
                      <a:pt x="233" y="508"/>
                    </a:lnTo>
                    <a:lnTo>
                      <a:pt x="231" y="510"/>
                    </a:lnTo>
                    <a:lnTo>
                      <a:pt x="229" y="510"/>
                    </a:lnTo>
                    <a:lnTo>
                      <a:pt x="226" y="510"/>
                    </a:lnTo>
                    <a:lnTo>
                      <a:pt x="225" y="510"/>
                    </a:lnTo>
                    <a:lnTo>
                      <a:pt x="222" y="508"/>
                    </a:lnTo>
                    <a:lnTo>
                      <a:pt x="220" y="508"/>
                    </a:lnTo>
                    <a:lnTo>
                      <a:pt x="220" y="506"/>
                    </a:lnTo>
                    <a:lnTo>
                      <a:pt x="218" y="506"/>
                    </a:lnTo>
                    <a:lnTo>
                      <a:pt x="218" y="503"/>
                    </a:lnTo>
                    <a:lnTo>
                      <a:pt x="216" y="501"/>
                    </a:lnTo>
                    <a:lnTo>
                      <a:pt x="216" y="499"/>
                    </a:lnTo>
                    <a:lnTo>
                      <a:pt x="216" y="497"/>
                    </a:lnTo>
                    <a:lnTo>
                      <a:pt x="216" y="494"/>
                    </a:lnTo>
                    <a:lnTo>
                      <a:pt x="216" y="492"/>
                    </a:lnTo>
                    <a:lnTo>
                      <a:pt x="216" y="489"/>
                    </a:lnTo>
                    <a:lnTo>
                      <a:pt x="218" y="487"/>
                    </a:lnTo>
                    <a:lnTo>
                      <a:pt x="218" y="485"/>
                    </a:lnTo>
                    <a:lnTo>
                      <a:pt x="220" y="483"/>
                    </a:lnTo>
                    <a:lnTo>
                      <a:pt x="220" y="480"/>
                    </a:lnTo>
                    <a:lnTo>
                      <a:pt x="222" y="478"/>
                    </a:lnTo>
                    <a:lnTo>
                      <a:pt x="225" y="475"/>
                    </a:lnTo>
                    <a:lnTo>
                      <a:pt x="225" y="473"/>
                    </a:lnTo>
                    <a:lnTo>
                      <a:pt x="225" y="471"/>
                    </a:lnTo>
                    <a:lnTo>
                      <a:pt x="226" y="471"/>
                    </a:lnTo>
                    <a:lnTo>
                      <a:pt x="226" y="469"/>
                    </a:lnTo>
                    <a:lnTo>
                      <a:pt x="226" y="466"/>
                    </a:lnTo>
                    <a:lnTo>
                      <a:pt x="225" y="469"/>
                    </a:lnTo>
                    <a:lnTo>
                      <a:pt x="222" y="469"/>
                    </a:lnTo>
                    <a:lnTo>
                      <a:pt x="220" y="469"/>
                    </a:lnTo>
                    <a:lnTo>
                      <a:pt x="218" y="469"/>
                    </a:lnTo>
                    <a:lnTo>
                      <a:pt x="216" y="469"/>
                    </a:lnTo>
                    <a:lnTo>
                      <a:pt x="214" y="469"/>
                    </a:lnTo>
                    <a:lnTo>
                      <a:pt x="212" y="469"/>
                    </a:lnTo>
                    <a:lnTo>
                      <a:pt x="209" y="469"/>
                    </a:lnTo>
                    <a:lnTo>
                      <a:pt x="207" y="469"/>
                    </a:lnTo>
                    <a:lnTo>
                      <a:pt x="205" y="469"/>
                    </a:lnTo>
                    <a:lnTo>
                      <a:pt x="203" y="471"/>
                    </a:lnTo>
                    <a:lnTo>
                      <a:pt x="201" y="471"/>
                    </a:lnTo>
                    <a:lnTo>
                      <a:pt x="199" y="471"/>
                    </a:lnTo>
                    <a:lnTo>
                      <a:pt x="196" y="471"/>
                    </a:lnTo>
                    <a:lnTo>
                      <a:pt x="194" y="471"/>
                    </a:lnTo>
                    <a:lnTo>
                      <a:pt x="192" y="471"/>
                    </a:lnTo>
                    <a:lnTo>
                      <a:pt x="190" y="471"/>
                    </a:lnTo>
                    <a:lnTo>
                      <a:pt x="188" y="471"/>
                    </a:lnTo>
                    <a:lnTo>
                      <a:pt x="184" y="473"/>
                    </a:lnTo>
                    <a:lnTo>
                      <a:pt x="181" y="473"/>
                    </a:lnTo>
                    <a:lnTo>
                      <a:pt x="179" y="473"/>
                    </a:lnTo>
                    <a:lnTo>
                      <a:pt x="177" y="473"/>
                    </a:lnTo>
                    <a:lnTo>
                      <a:pt x="175" y="473"/>
                    </a:lnTo>
                    <a:lnTo>
                      <a:pt x="173" y="475"/>
                    </a:lnTo>
                    <a:lnTo>
                      <a:pt x="171" y="475"/>
                    </a:lnTo>
                    <a:lnTo>
                      <a:pt x="168" y="475"/>
                    </a:lnTo>
                    <a:lnTo>
                      <a:pt x="166" y="478"/>
                    </a:lnTo>
                    <a:lnTo>
                      <a:pt x="164" y="478"/>
                    </a:lnTo>
                    <a:lnTo>
                      <a:pt x="162" y="478"/>
                    </a:lnTo>
                    <a:lnTo>
                      <a:pt x="160" y="480"/>
                    </a:lnTo>
                    <a:lnTo>
                      <a:pt x="158" y="480"/>
                    </a:lnTo>
                    <a:lnTo>
                      <a:pt x="155" y="483"/>
                    </a:lnTo>
                    <a:lnTo>
                      <a:pt x="153" y="483"/>
                    </a:lnTo>
                    <a:lnTo>
                      <a:pt x="151" y="485"/>
                    </a:lnTo>
                    <a:lnTo>
                      <a:pt x="149" y="485"/>
                    </a:lnTo>
                    <a:lnTo>
                      <a:pt x="147" y="487"/>
                    </a:lnTo>
                    <a:lnTo>
                      <a:pt x="144" y="487"/>
                    </a:lnTo>
                    <a:lnTo>
                      <a:pt x="142" y="489"/>
                    </a:lnTo>
                    <a:lnTo>
                      <a:pt x="140" y="489"/>
                    </a:lnTo>
                    <a:lnTo>
                      <a:pt x="140" y="492"/>
                    </a:lnTo>
                    <a:lnTo>
                      <a:pt x="138" y="494"/>
                    </a:lnTo>
                    <a:lnTo>
                      <a:pt x="136" y="494"/>
                    </a:lnTo>
                    <a:lnTo>
                      <a:pt x="134" y="497"/>
                    </a:lnTo>
                    <a:lnTo>
                      <a:pt x="131" y="499"/>
                    </a:lnTo>
                    <a:lnTo>
                      <a:pt x="131" y="501"/>
                    </a:lnTo>
                    <a:lnTo>
                      <a:pt x="130" y="501"/>
                    </a:lnTo>
                    <a:lnTo>
                      <a:pt x="127" y="503"/>
                    </a:lnTo>
                    <a:lnTo>
                      <a:pt x="125" y="506"/>
                    </a:lnTo>
                    <a:lnTo>
                      <a:pt x="123" y="508"/>
                    </a:lnTo>
                    <a:lnTo>
                      <a:pt x="121" y="508"/>
                    </a:lnTo>
                    <a:lnTo>
                      <a:pt x="119" y="510"/>
                    </a:lnTo>
                    <a:lnTo>
                      <a:pt x="119" y="513"/>
                    </a:lnTo>
                    <a:lnTo>
                      <a:pt x="117" y="513"/>
                    </a:lnTo>
                    <a:lnTo>
                      <a:pt x="114" y="515"/>
                    </a:lnTo>
                    <a:lnTo>
                      <a:pt x="112" y="517"/>
                    </a:lnTo>
                    <a:lnTo>
                      <a:pt x="110" y="519"/>
                    </a:lnTo>
                    <a:lnTo>
                      <a:pt x="108" y="519"/>
                    </a:lnTo>
                    <a:lnTo>
                      <a:pt x="108" y="522"/>
                    </a:lnTo>
                    <a:lnTo>
                      <a:pt x="106" y="522"/>
                    </a:lnTo>
                    <a:lnTo>
                      <a:pt x="104" y="522"/>
                    </a:lnTo>
                    <a:lnTo>
                      <a:pt x="104" y="524"/>
                    </a:lnTo>
                    <a:lnTo>
                      <a:pt x="101" y="524"/>
                    </a:lnTo>
                    <a:lnTo>
                      <a:pt x="101" y="527"/>
                    </a:lnTo>
                    <a:lnTo>
                      <a:pt x="99" y="527"/>
                    </a:lnTo>
                    <a:lnTo>
                      <a:pt x="97" y="527"/>
                    </a:lnTo>
                    <a:lnTo>
                      <a:pt x="97" y="529"/>
                    </a:lnTo>
                    <a:lnTo>
                      <a:pt x="95" y="529"/>
                    </a:lnTo>
                    <a:lnTo>
                      <a:pt x="93" y="529"/>
                    </a:lnTo>
                    <a:lnTo>
                      <a:pt x="93" y="531"/>
                    </a:lnTo>
                    <a:lnTo>
                      <a:pt x="90" y="531"/>
                    </a:lnTo>
                    <a:lnTo>
                      <a:pt x="88" y="531"/>
                    </a:lnTo>
                    <a:lnTo>
                      <a:pt x="88" y="533"/>
                    </a:lnTo>
                    <a:lnTo>
                      <a:pt x="86" y="533"/>
                    </a:lnTo>
                    <a:lnTo>
                      <a:pt x="84" y="533"/>
                    </a:lnTo>
                    <a:lnTo>
                      <a:pt x="84" y="536"/>
                    </a:lnTo>
                    <a:lnTo>
                      <a:pt x="82" y="536"/>
                    </a:lnTo>
                    <a:lnTo>
                      <a:pt x="80" y="536"/>
                    </a:lnTo>
                    <a:lnTo>
                      <a:pt x="80" y="538"/>
                    </a:lnTo>
                    <a:lnTo>
                      <a:pt x="77" y="538"/>
                    </a:lnTo>
                    <a:lnTo>
                      <a:pt x="76" y="538"/>
                    </a:lnTo>
                    <a:lnTo>
                      <a:pt x="73" y="538"/>
                    </a:lnTo>
                    <a:lnTo>
                      <a:pt x="73" y="541"/>
                    </a:lnTo>
                    <a:lnTo>
                      <a:pt x="71" y="541"/>
                    </a:lnTo>
                    <a:lnTo>
                      <a:pt x="69" y="541"/>
                    </a:lnTo>
                    <a:lnTo>
                      <a:pt x="67" y="541"/>
                    </a:lnTo>
                    <a:lnTo>
                      <a:pt x="67" y="543"/>
                    </a:lnTo>
                    <a:lnTo>
                      <a:pt x="65" y="543"/>
                    </a:lnTo>
                    <a:lnTo>
                      <a:pt x="63" y="543"/>
                    </a:lnTo>
                    <a:lnTo>
                      <a:pt x="63" y="545"/>
                    </a:lnTo>
                    <a:lnTo>
                      <a:pt x="60" y="545"/>
                    </a:lnTo>
                    <a:lnTo>
                      <a:pt x="58" y="545"/>
                    </a:lnTo>
                    <a:lnTo>
                      <a:pt x="56" y="545"/>
                    </a:lnTo>
                    <a:lnTo>
                      <a:pt x="54" y="545"/>
                    </a:lnTo>
                    <a:lnTo>
                      <a:pt x="54" y="543"/>
                    </a:lnTo>
                    <a:lnTo>
                      <a:pt x="52" y="543"/>
                    </a:lnTo>
                    <a:lnTo>
                      <a:pt x="52" y="541"/>
                    </a:lnTo>
                    <a:lnTo>
                      <a:pt x="50" y="541"/>
                    </a:lnTo>
                    <a:lnTo>
                      <a:pt x="50" y="538"/>
                    </a:lnTo>
                    <a:lnTo>
                      <a:pt x="50" y="536"/>
                    </a:lnTo>
                    <a:lnTo>
                      <a:pt x="50" y="531"/>
                    </a:lnTo>
                    <a:lnTo>
                      <a:pt x="52" y="524"/>
                    </a:lnTo>
                    <a:lnTo>
                      <a:pt x="52" y="522"/>
                    </a:lnTo>
                    <a:lnTo>
                      <a:pt x="52" y="519"/>
                    </a:lnTo>
                    <a:lnTo>
                      <a:pt x="54" y="517"/>
                    </a:lnTo>
                    <a:lnTo>
                      <a:pt x="54" y="515"/>
                    </a:lnTo>
                    <a:lnTo>
                      <a:pt x="54" y="513"/>
                    </a:lnTo>
                    <a:lnTo>
                      <a:pt x="54" y="510"/>
                    </a:lnTo>
                    <a:lnTo>
                      <a:pt x="54" y="508"/>
                    </a:lnTo>
                    <a:lnTo>
                      <a:pt x="54" y="506"/>
                    </a:lnTo>
                    <a:lnTo>
                      <a:pt x="54" y="503"/>
                    </a:lnTo>
                    <a:lnTo>
                      <a:pt x="54" y="501"/>
                    </a:lnTo>
                    <a:lnTo>
                      <a:pt x="54" y="499"/>
                    </a:lnTo>
                    <a:lnTo>
                      <a:pt x="54" y="497"/>
                    </a:lnTo>
                    <a:lnTo>
                      <a:pt x="54" y="494"/>
                    </a:lnTo>
                    <a:lnTo>
                      <a:pt x="54" y="492"/>
                    </a:lnTo>
                    <a:lnTo>
                      <a:pt x="54" y="489"/>
                    </a:lnTo>
                    <a:lnTo>
                      <a:pt x="54" y="487"/>
                    </a:lnTo>
                    <a:lnTo>
                      <a:pt x="52" y="487"/>
                    </a:lnTo>
                    <a:lnTo>
                      <a:pt x="52" y="485"/>
                    </a:lnTo>
                    <a:lnTo>
                      <a:pt x="50" y="483"/>
                    </a:lnTo>
                    <a:lnTo>
                      <a:pt x="50" y="480"/>
                    </a:lnTo>
                    <a:lnTo>
                      <a:pt x="47" y="480"/>
                    </a:lnTo>
                    <a:lnTo>
                      <a:pt x="47" y="478"/>
                    </a:lnTo>
                    <a:lnTo>
                      <a:pt x="47" y="475"/>
                    </a:lnTo>
                    <a:lnTo>
                      <a:pt x="45" y="475"/>
                    </a:lnTo>
                    <a:lnTo>
                      <a:pt x="45" y="473"/>
                    </a:lnTo>
                    <a:lnTo>
                      <a:pt x="43" y="473"/>
                    </a:lnTo>
                    <a:lnTo>
                      <a:pt x="43" y="471"/>
                    </a:lnTo>
                    <a:lnTo>
                      <a:pt x="41" y="471"/>
                    </a:lnTo>
                    <a:lnTo>
                      <a:pt x="41" y="469"/>
                    </a:lnTo>
                    <a:lnTo>
                      <a:pt x="39" y="469"/>
                    </a:lnTo>
                    <a:lnTo>
                      <a:pt x="36" y="466"/>
                    </a:lnTo>
                    <a:lnTo>
                      <a:pt x="34" y="466"/>
                    </a:lnTo>
                    <a:lnTo>
                      <a:pt x="34" y="464"/>
                    </a:lnTo>
                    <a:lnTo>
                      <a:pt x="32" y="464"/>
                    </a:lnTo>
                    <a:lnTo>
                      <a:pt x="32" y="462"/>
                    </a:lnTo>
                    <a:lnTo>
                      <a:pt x="32" y="459"/>
                    </a:lnTo>
                    <a:lnTo>
                      <a:pt x="30" y="459"/>
                    </a:lnTo>
                    <a:lnTo>
                      <a:pt x="30" y="457"/>
                    </a:lnTo>
                    <a:lnTo>
                      <a:pt x="28" y="457"/>
                    </a:lnTo>
                    <a:lnTo>
                      <a:pt x="28" y="455"/>
                    </a:lnTo>
                    <a:lnTo>
                      <a:pt x="28" y="452"/>
                    </a:lnTo>
                    <a:lnTo>
                      <a:pt x="26" y="452"/>
                    </a:lnTo>
                    <a:lnTo>
                      <a:pt x="26" y="450"/>
                    </a:lnTo>
                    <a:lnTo>
                      <a:pt x="26" y="448"/>
                    </a:lnTo>
                    <a:lnTo>
                      <a:pt x="26" y="445"/>
                    </a:lnTo>
                    <a:lnTo>
                      <a:pt x="26" y="443"/>
                    </a:lnTo>
                    <a:lnTo>
                      <a:pt x="26" y="440"/>
                    </a:lnTo>
                    <a:lnTo>
                      <a:pt x="23" y="440"/>
                    </a:lnTo>
                    <a:lnTo>
                      <a:pt x="26" y="439"/>
                    </a:lnTo>
                    <a:lnTo>
                      <a:pt x="26" y="436"/>
                    </a:lnTo>
                    <a:lnTo>
                      <a:pt x="26" y="434"/>
                    </a:lnTo>
                    <a:lnTo>
                      <a:pt x="26" y="431"/>
                    </a:lnTo>
                    <a:lnTo>
                      <a:pt x="26" y="429"/>
                    </a:lnTo>
                    <a:lnTo>
                      <a:pt x="28" y="429"/>
                    </a:lnTo>
                    <a:lnTo>
                      <a:pt x="28" y="427"/>
                    </a:lnTo>
                    <a:lnTo>
                      <a:pt x="28" y="425"/>
                    </a:lnTo>
                    <a:lnTo>
                      <a:pt x="28" y="422"/>
                    </a:lnTo>
                    <a:lnTo>
                      <a:pt x="30" y="420"/>
                    </a:lnTo>
                    <a:lnTo>
                      <a:pt x="30" y="417"/>
                    </a:lnTo>
                    <a:lnTo>
                      <a:pt x="30" y="415"/>
                    </a:lnTo>
                    <a:lnTo>
                      <a:pt x="30" y="413"/>
                    </a:lnTo>
                    <a:lnTo>
                      <a:pt x="32" y="411"/>
                    </a:lnTo>
                    <a:lnTo>
                      <a:pt x="32" y="408"/>
                    </a:lnTo>
                    <a:lnTo>
                      <a:pt x="32" y="406"/>
                    </a:lnTo>
                    <a:lnTo>
                      <a:pt x="32" y="404"/>
                    </a:lnTo>
                    <a:lnTo>
                      <a:pt x="32" y="401"/>
                    </a:lnTo>
                    <a:lnTo>
                      <a:pt x="32" y="399"/>
                    </a:lnTo>
                    <a:lnTo>
                      <a:pt x="34" y="399"/>
                    </a:lnTo>
                    <a:lnTo>
                      <a:pt x="34" y="396"/>
                    </a:lnTo>
                    <a:lnTo>
                      <a:pt x="34" y="395"/>
                    </a:lnTo>
                    <a:lnTo>
                      <a:pt x="34" y="392"/>
                    </a:lnTo>
                    <a:lnTo>
                      <a:pt x="32" y="390"/>
                    </a:lnTo>
                    <a:lnTo>
                      <a:pt x="32" y="387"/>
                    </a:lnTo>
                    <a:lnTo>
                      <a:pt x="32" y="385"/>
                    </a:lnTo>
                    <a:lnTo>
                      <a:pt x="30" y="385"/>
                    </a:lnTo>
                    <a:lnTo>
                      <a:pt x="30" y="383"/>
                    </a:lnTo>
                    <a:lnTo>
                      <a:pt x="30" y="381"/>
                    </a:lnTo>
                    <a:lnTo>
                      <a:pt x="28" y="381"/>
                    </a:lnTo>
                    <a:lnTo>
                      <a:pt x="28" y="378"/>
                    </a:lnTo>
                    <a:lnTo>
                      <a:pt x="28" y="376"/>
                    </a:lnTo>
                    <a:lnTo>
                      <a:pt x="26" y="376"/>
                    </a:lnTo>
                    <a:lnTo>
                      <a:pt x="26" y="371"/>
                    </a:lnTo>
                    <a:lnTo>
                      <a:pt x="26" y="362"/>
                    </a:lnTo>
                    <a:lnTo>
                      <a:pt x="26" y="360"/>
                    </a:lnTo>
                    <a:lnTo>
                      <a:pt x="26" y="357"/>
                    </a:lnTo>
                    <a:lnTo>
                      <a:pt x="26" y="355"/>
                    </a:lnTo>
                    <a:lnTo>
                      <a:pt x="26" y="352"/>
                    </a:lnTo>
                    <a:lnTo>
                      <a:pt x="26" y="350"/>
                    </a:lnTo>
                    <a:lnTo>
                      <a:pt x="28" y="350"/>
                    </a:lnTo>
                    <a:lnTo>
                      <a:pt x="28" y="348"/>
                    </a:lnTo>
                    <a:lnTo>
                      <a:pt x="28" y="346"/>
                    </a:lnTo>
                    <a:lnTo>
                      <a:pt x="30" y="343"/>
                    </a:lnTo>
                    <a:lnTo>
                      <a:pt x="30" y="341"/>
                    </a:lnTo>
                    <a:lnTo>
                      <a:pt x="30" y="338"/>
                    </a:lnTo>
                    <a:lnTo>
                      <a:pt x="30" y="337"/>
                    </a:lnTo>
                    <a:lnTo>
                      <a:pt x="30" y="334"/>
                    </a:lnTo>
                    <a:lnTo>
                      <a:pt x="30" y="332"/>
                    </a:lnTo>
                    <a:lnTo>
                      <a:pt x="30" y="329"/>
                    </a:lnTo>
                    <a:lnTo>
                      <a:pt x="28" y="329"/>
                    </a:lnTo>
                    <a:lnTo>
                      <a:pt x="28" y="327"/>
                    </a:lnTo>
                    <a:lnTo>
                      <a:pt x="26" y="327"/>
                    </a:lnTo>
                    <a:lnTo>
                      <a:pt x="23" y="325"/>
                    </a:lnTo>
                    <a:lnTo>
                      <a:pt x="22" y="323"/>
                    </a:lnTo>
                    <a:lnTo>
                      <a:pt x="22" y="320"/>
                    </a:lnTo>
                    <a:lnTo>
                      <a:pt x="19" y="318"/>
                    </a:lnTo>
                    <a:lnTo>
                      <a:pt x="19" y="315"/>
                    </a:lnTo>
                    <a:lnTo>
                      <a:pt x="19" y="313"/>
                    </a:lnTo>
                    <a:lnTo>
                      <a:pt x="19" y="311"/>
                    </a:lnTo>
                    <a:lnTo>
                      <a:pt x="19" y="308"/>
                    </a:lnTo>
                    <a:lnTo>
                      <a:pt x="19" y="306"/>
                    </a:lnTo>
                    <a:lnTo>
                      <a:pt x="19" y="304"/>
                    </a:lnTo>
                    <a:lnTo>
                      <a:pt x="19" y="302"/>
                    </a:lnTo>
                    <a:lnTo>
                      <a:pt x="22" y="299"/>
                    </a:lnTo>
                    <a:lnTo>
                      <a:pt x="22" y="297"/>
                    </a:lnTo>
                    <a:lnTo>
                      <a:pt x="23" y="294"/>
                    </a:lnTo>
                    <a:lnTo>
                      <a:pt x="26" y="293"/>
                    </a:lnTo>
                    <a:lnTo>
                      <a:pt x="28" y="290"/>
                    </a:lnTo>
                    <a:lnTo>
                      <a:pt x="28" y="288"/>
                    </a:lnTo>
                    <a:lnTo>
                      <a:pt x="30" y="288"/>
                    </a:lnTo>
                    <a:lnTo>
                      <a:pt x="30" y="285"/>
                    </a:lnTo>
                    <a:lnTo>
                      <a:pt x="32" y="283"/>
                    </a:lnTo>
                    <a:lnTo>
                      <a:pt x="32" y="281"/>
                    </a:lnTo>
                    <a:lnTo>
                      <a:pt x="34" y="281"/>
                    </a:lnTo>
                    <a:lnTo>
                      <a:pt x="34" y="279"/>
                    </a:lnTo>
                    <a:lnTo>
                      <a:pt x="32" y="279"/>
                    </a:lnTo>
                    <a:lnTo>
                      <a:pt x="30" y="279"/>
                    </a:lnTo>
                    <a:lnTo>
                      <a:pt x="28" y="279"/>
                    </a:lnTo>
                    <a:lnTo>
                      <a:pt x="28" y="276"/>
                    </a:lnTo>
                    <a:lnTo>
                      <a:pt x="26" y="276"/>
                    </a:lnTo>
                    <a:lnTo>
                      <a:pt x="26" y="274"/>
                    </a:lnTo>
                    <a:lnTo>
                      <a:pt x="26" y="271"/>
                    </a:lnTo>
                    <a:lnTo>
                      <a:pt x="26" y="269"/>
                    </a:lnTo>
                    <a:lnTo>
                      <a:pt x="28" y="269"/>
                    </a:lnTo>
                    <a:lnTo>
                      <a:pt x="30" y="269"/>
                    </a:lnTo>
                    <a:lnTo>
                      <a:pt x="30" y="267"/>
                    </a:lnTo>
                    <a:lnTo>
                      <a:pt x="32" y="267"/>
                    </a:lnTo>
                    <a:lnTo>
                      <a:pt x="32" y="264"/>
                    </a:lnTo>
                    <a:lnTo>
                      <a:pt x="34" y="264"/>
                    </a:lnTo>
                    <a:lnTo>
                      <a:pt x="34" y="262"/>
                    </a:lnTo>
                    <a:lnTo>
                      <a:pt x="34" y="260"/>
                    </a:lnTo>
                    <a:lnTo>
                      <a:pt x="32" y="260"/>
                    </a:lnTo>
                    <a:lnTo>
                      <a:pt x="32" y="258"/>
                    </a:lnTo>
                    <a:lnTo>
                      <a:pt x="30" y="258"/>
                    </a:lnTo>
                    <a:lnTo>
                      <a:pt x="28" y="258"/>
                    </a:lnTo>
                    <a:lnTo>
                      <a:pt x="26" y="258"/>
                    </a:lnTo>
                    <a:lnTo>
                      <a:pt x="23" y="258"/>
                    </a:lnTo>
                    <a:lnTo>
                      <a:pt x="22" y="258"/>
                    </a:lnTo>
                    <a:lnTo>
                      <a:pt x="19" y="258"/>
                    </a:lnTo>
                    <a:lnTo>
                      <a:pt x="17" y="255"/>
                    </a:lnTo>
                    <a:lnTo>
                      <a:pt x="15" y="255"/>
                    </a:lnTo>
                    <a:lnTo>
                      <a:pt x="13" y="255"/>
                    </a:lnTo>
                    <a:lnTo>
                      <a:pt x="11" y="255"/>
                    </a:lnTo>
                    <a:lnTo>
                      <a:pt x="9" y="253"/>
                    </a:lnTo>
                    <a:lnTo>
                      <a:pt x="6" y="250"/>
                    </a:lnTo>
                    <a:lnTo>
                      <a:pt x="4" y="250"/>
                    </a:lnTo>
                    <a:lnTo>
                      <a:pt x="4" y="248"/>
                    </a:lnTo>
                    <a:lnTo>
                      <a:pt x="2" y="246"/>
                    </a:lnTo>
                    <a:lnTo>
                      <a:pt x="2" y="244"/>
                    </a:lnTo>
                    <a:lnTo>
                      <a:pt x="0" y="244"/>
                    </a:lnTo>
                    <a:lnTo>
                      <a:pt x="0" y="241"/>
                    </a:lnTo>
                    <a:lnTo>
                      <a:pt x="0" y="239"/>
                    </a:lnTo>
                    <a:lnTo>
                      <a:pt x="0" y="236"/>
                    </a:lnTo>
                    <a:lnTo>
                      <a:pt x="0" y="235"/>
                    </a:lnTo>
                    <a:lnTo>
                      <a:pt x="2" y="235"/>
                    </a:lnTo>
                    <a:lnTo>
                      <a:pt x="2" y="232"/>
                    </a:lnTo>
                    <a:lnTo>
                      <a:pt x="4" y="230"/>
                    </a:lnTo>
                    <a:lnTo>
                      <a:pt x="4" y="227"/>
                    </a:lnTo>
                    <a:lnTo>
                      <a:pt x="6" y="227"/>
                    </a:lnTo>
                    <a:lnTo>
                      <a:pt x="6" y="225"/>
                    </a:lnTo>
                    <a:lnTo>
                      <a:pt x="9" y="225"/>
                    </a:lnTo>
                    <a:lnTo>
                      <a:pt x="9" y="223"/>
                    </a:lnTo>
                    <a:lnTo>
                      <a:pt x="11" y="223"/>
                    </a:lnTo>
                    <a:lnTo>
                      <a:pt x="11" y="220"/>
                    </a:lnTo>
                    <a:lnTo>
                      <a:pt x="11" y="218"/>
                    </a:lnTo>
                    <a:lnTo>
                      <a:pt x="13" y="218"/>
                    </a:lnTo>
                    <a:lnTo>
                      <a:pt x="13" y="216"/>
                    </a:lnTo>
                    <a:lnTo>
                      <a:pt x="15" y="216"/>
                    </a:lnTo>
                    <a:lnTo>
                      <a:pt x="15" y="213"/>
                    </a:lnTo>
                    <a:lnTo>
                      <a:pt x="17" y="213"/>
                    </a:lnTo>
                    <a:lnTo>
                      <a:pt x="17" y="211"/>
                    </a:lnTo>
                    <a:lnTo>
                      <a:pt x="17" y="209"/>
                    </a:lnTo>
                    <a:lnTo>
                      <a:pt x="19" y="206"/>
                    </a:lnTo>
                    <a:lnTo>
                      <a:pt x="19" y="204"/>
                    </a:lnTo>
                    <a:lnTo>
                      <a:pt x="19" y="202"/>
                    </a:lnTo>
                    <a:lnTo>
                      <a:pt x="22" y="200"/>
                    </a:lnTo>
                    <a:lnTo>
                      <a:pt x="22" y="197"/>
                    </a:lnTo>
                    <a:lnTo>
                      <a:pt x="22" y="195"/>
                    </a:lnTo>
                    <a:lnTo>
                      <a:pt x="23" y="192"/>
                    </a:lnTo>
                    <a:lnTo>
                      <a:pt x="23" y="190"/>
                    </a:lnTo>
                    <a:lnTo>
                      <a:pt x="23" y="188"/>
                    </a:lnTo>
                    <a:lnTo>
                      <a:pt x="26" y="186"/>
                    </a:lnTo>
                    <a:lnTo>
                      <a:pt x="26" y="183"/>
                    </a:lnTo>
                    <a:lnTo>
                      <a:pt x="26" y="181"/>
                    </a:lnTo>
                    <a:lnTo>
                      <a:pt x="28" y="181"/>
                    </a:lnTo>
                    <a:lnTo>
                      <a:pt x="28" y="179"/>
                    </a:lnTo>
                    <a:lnTo>
                      <a:pt x="30" y="179"/>
                    </a:lnTo>
                    <a:lnTo>
                      <a:pt x="30" y="176"/>
                    </a:lnTo>
                    <a:lnTo>
                      <a:pt x="32" y="176"/>
                    </a:lnTo>
                    <a:lnTo>
                      <a:pt x="34" y="176"/>
                    </a:lnTo>
                    <a:lnTo>
                      <a:pt x="36" y="176"/>
                    </a:lnTo>
                    <a:lnTo>
                      <a:pt x="39" y="174"/>
                    </a:lnTo>
                    <a:lnTo>
                      <a:pt x="41" y="174"/>
                    </a:lnTo>
                    <a:lnTo>
                      <a:pt x="43" y="174"/>
                    </a:lnTo>
                    <a:lnTo>
                      <a:pt x="45" y="174"/>
                    </a:lnTo>
                    <a:lnTo>
                      <a:pt x="45" y="172"/>
                    </a:lnTo>
                    <a:lnTo>
                      <a:pt x="47" y="172"/>
                    </a:lnTo>
                    <a:lnTo>
                      <a:pt x="50" y="169"/>
                    </a:lnTo>
                    <a:lnTo>
                      <a:pt x="52" y="167"/>
                    </a:lnTo>
                    <a:lnTo>
                      <a:pt x="54" y="165"/>
                    </a:lnTo>
                    <a:lnTo>
                      <a:pt x="56" y="162"/>
                    </a:lnTo>
                    <a:lnTo>
                      <a:pt x="58" y="160"/>
                    </a:lnTo>
                    <a:lnTo>
                      <a:pt x="65" y="160"/>
                    </a:lnTo>
                    <a:lnTo>
                      <a:pt x="67" y="160"/>
                    </a:lnTo>
                    <a:lnTo>
                      <a:pt x="69" y="160"/>
                    </a:lnTo>
                    <a:lnTo>
                      <a:pt x="69" y="162"/>
                    </a:lnTo>
                    <a:lnTo>
                      <a:pt x="71" y="162"/>
                    </a:lnTo>
                    <a:lnTo>
                      <a:pt x="73" y="162"/>
                    </a:lnTo>
                    <a:lnTo>
                      <a:pt x="73" y="165"/>
                    </a:lnTo>
                    <a:lnTo>
                      <a:pt x="76" y="165"/>
                    </a:lnTo>
                    <a:lnTo>
                      <a:pt x="77" y="167"/>
                    </a:lnTo>
                    <a:lnTo>
                      <a:pt x="80" y="169"/>
                    </a:lnTo>
                    <a:lnTo>
                      <a:pt x="80" y="172"/>
                    </a:lnTo>
                    <a:lnTo>
                      <a:pt x="82" y="172"/>
                    </a:lnTo>
                    <a:lnTo>
                      <a:pt x="82" y="174"/>
                    </a:lnTo>
                    <a:lnTo>
                      <a:pt x="84" y="174"/>
                    </a:lnTo>
                    <a:lnTo>
                      <a:pt x="84" y="176"/>
                    </a:lnTo>
                    <a:lnTo>
                      <a:pt x="86" y="176"/>
                    </a:lnTo>
                    <a:lnTo>
                      <a:pt x="86" y="179"/>
                    </a:lnTo>
                    <a:lnTo>
                      <a:pt x="88" y="179"/>
                    </a:lnTo>
                    <a:lnTo>
                      <a:pt x="90" y="181"/>
                    </a:lnTo>
                    <a:lnTo>
                      <a:pt x="93" y="183"/>
                    </a:lnTo>
                    <a:lnTo>
                      <a:pt x="95" y="186"/>
                    </a:lnTo>
                    <a:lnTo>
                      <a:pt x="97" y="188"/>
                    </a:lnTo>
                    <a:lnTo>
                      <a:pt x="99" y="188"/>
                    </a:lnTo>
                    <a:lnTo>
                      <a:pt x="101" y="190"/>
                    </a:lnTo>
                    <a:lnTo>
                      <a:pt x="104" y="192"/>
                    </a:lnTo>
                    <a:lnTo>
                      <a:pt x="106" y="195"/>
                    </a:lnTo>
                    <a:lnTo>
                      <a:pt x="108" y="195"/>
                    </a:lnTo>
                    <a:lnTo>
                      <a:pt x="108" y="197"/>
                    </a:lnTo>
                    <a:lnTo>
                      <a:pt x="110" y="197"/>
                    </a:lnTo>
                    <a:lnTo>
                      <a:pt x="112" y="200"/>
                    </a:lnTo>
                    <a:lnTo>
                      <a:pt x="114" y="200"/>
                    </a:lnTo>
                    <a:lnTo>
                      <a:pt x="117" y="202"/>
                    </a:lnTo>
                    <a:lnTo>
                      <a:pt x="119" y="202"/>
                    </a:lnTo>
                    <a:lnTo>
                      <a:pt x="121" y="202"/>
                    </a:lnTo>
                    <a:lnTo>
                      <a:pt x="123" y="202"/>
                    </a:lnTo>
                    <a:lnTo>
                      <a:pt x="125" y="202"/>
                    </a:lnTo>
                    <a:lnTo>
                      <a:pt x="127" y="202"/>
                    </a:lnTo>
                    <a:lnTo>
                      <a:pt x="130" y="202"/>
                    </a:lnTo>
                    <a:lnTo>
                      <a:pt x="131" y="202"/>
                    </a:lnTo>
                    <a:lnTo>
                      <a:pt x="131" y="200"/>
                    </a:lnTo>
                    <a:lnTo>
                      <a:pt x="134" y="200"/>
                    </a:lnTo>
                    <a:lnTo>
                      <a:pt x="136" y="200"/>
                    </a:lnTo>
                    <a:lnTo>
                      <a:pt x="138" y="200"/>
                    </a:lnTo>
                    <a:lnTo>
                      <a:pt x="138" y="197"/>
                    </a:lnTo>
                    <a:lnTo>
                      <a:pt x="140" y="197"/>
                    </a:lnTo>
                    <a:lnTo>
                      <a:pt x="142" y="195"/>
                    </a:lnTo>
                    <a:lnTo>
                      <a:pt x="144" y="192"/>
                    </a:lnTo>
                    <a:lnTo>
                      <a:pt x="147" y="190"/>
                    </a:lnTo>
                    <a:lnTo>
                      <a:pt x="149" y="188"/>
                    </a:lnTo>
                    <a:lnTo>
                      <a:pt x="151" y="188"/>
                    </a:lnTo>
                    <a:lnTo>
                      <a:pt x="151" y="186"/>
                    </a:lnTo>
                    <a:lnTo>
                      <a:pt x="153" y="186"/>
                    </a:lnTo>
                    <a:lnTo>
                      <a:pt x="153" y="183"/>
                    </a:lnTo>
                    <a:lnTo>
                      <a:pt x="155" y="181"/>
                    </a:lnTo>
                    <a:lnTo>
                      <a:pt x="158" y="181"/>
                    </a:lnTo>
                    <a:lnTo>
                      <a:pt x="158" y="179"/>
                    </a:lnTo>
                    <a:lnTo>
                      <a:pt x="160" y="179"/>
                    </a:lnTo>
                    <a:lnTo>
                      <a:pt x="162" y="179"/>
                    </a:lnTo>
                    <a:lnTo>
                      <a:pt x="162" y="176"/>
                    </a:lnTo>
                    <a:lnTo>
                      <a:pt x="164" y="176"/>
                    </a:lnTo>
                    <a:lnTo>
                      <a:pt x="166" y="176"/>
                    </a:lnTo>
                    <a:lnTo>
                      <a:pt x="168" y="176"/>
                    </a:lnTo>
                    <a:lnTo>
                      <a:pt x="171" y="176"/>
                    </a:lnTo>
                    <a:lnTo>
                      <a:pt x="173" y="176"/>
                    </a:lnTo>
                    <a:lnTo>
                      <a:pt x="175" y="176"/>
                    </a:lnTo>
                    <a:lnTo>
                      <a:pt x="177" y="176"/>
                    </a:lnTo>
                    <a:lnTo>
                      <a:pt x="179" y="176"/>
                    </a:lnTo>
                    <a:lnTo>
                      <a:pt x="181" y="176"/>
                    </a:lnTo>
                    <a:lnTo>
                      <a:pt x="184" y="176"/>
                    </a:lnTo>
                    <a:lnTo>
                      <a:pt x="184" y="174"/>
                    </a:lnTo>
                    <a:lnTo>
                      <a:pt x="185" y="174"/>
                    </a:lnTo>
                    <a:lnTo>
                      <a:pt x="188" y="174"/>
                    </a:lnTo>
                    <a:lnTo>
                      <a:pt x="188" y="172"/>
                    </a:lnTo>
                    <a:lnTo>
                      <a:pt x="190" y="172"/>
                    </a:lnTo>
                    <a:lnTo>
                      <a:pt x="190" y="169"/>
                    </a:lnTo>
                    <a:lnTo>
                      <a:pt x="192" y="169"/>
                    </a:lnTo>
                    <a:lnTo>
                      <a:pt x="194" y="167"/>
                    </a:lnTo>
                    <a:lnTo>
                      <a:pt x="196" y="165"/>
                    </a:lnTo>
                    <a:lnTo>
                      <a:pt x="196" y="162"/>
                    </a:lnTo>
                    <a:lnTo>
                      <a:pt x="199" y="162"/>
                    </a:lnTo>
                    <a:lnTo>
                      <a:pt x="199" y="160"/>
                    </a:lnTo>
                    <a:lnTo>
                      <a:pt x="201" y="158"/>
                    </a:lnTo>
                    <a:lnTo>
                      <a:pt x="203" y="156"/>
                    </a:lnTo>
                    <a:lnTo>
                      <a:pt x="203" y="153"/>
                    </a:lnTo>
                    <a:lnTo>
                      <a:pt x="205" y="153"/>
                    </a:lnTo>
                    <a:lnTo>
                      <a:pt x="205" y="151"/>
                    </a:lnTo>
                    <a:lnTo>
                      <a:pt x="207" y="148"/>
                    </a:lnTo>
                    <a:lnTo>
                      <a:pt x="209" y="146"/>
                    </a:lnTo>
                    <a:lnTo>
                      <a:pt x="209" y="144"/>
                    </a:lnTo>
                    <a:lnTo>
                      <a:pt x="212" y="142"/>
                    </a:lnTo>
                    <a:lnTo>
                      <a:pt x="212" y="139"/>
                    </a:lnTo>
                    <a:lnTo>
                      <a:pt x="212" y="137"/>
                    </a:lnTo>
                    <a:lnTo>
                      <a:pt x="214" y="134"/>
                    </a:lnTo>
                    <a:lnTo>
                      <a:pt x="214" y="132"/>
                    </a:lnTo>
                    <a:lnTo>
                      <a:pt x="214" y="130"/>
                    </a:lnTo>
                    <a:lnTo>
                      <a:pt x="214" y="128"/>
                    </a:lnTo>
                    <a:lnTo>
                      <a:pt x="214" y="125"/>
                    </a:lnTo>
                    <a:lnTo>
                      <a:pt x="214" y="123"/>
                    </a:lnTo>
                    <a:lnTo>
                      <a:pt x="214" y="121"/>
                    </a:lnTo>
                    <a:lnTo>
                      <a:pt x="214" y="118"/>
                    </a:lnTo>
                    <a:lnTo>
                      <a:pt x="214" y="116"/>
                    </a:lnTo>
                    <a:lnTo>
                      <a:pt x="214" y="114"/>
                    </a:lnTo>
                    <a:lnTo>
                      <a:pt x="214" y="111"/>
                    </a:lnTo>
                    <a:lnTo>
                      <a:pt x="214" y="109"/>
                    </a:lnTo>
                    <a:lnTo>
                      <a:pt x="214" y="107"/>
                    </a:lnTo>
                    <a:lnTo>
                      <a:pt x="214" y="104"/>
                    </a:lnTo>
                    <a:lnTo>
                      <a:pt x="214" y="102"/>
                    </a:lnTo>
                    <a:lnTo>
                      <a:pt x="214" y="100"/>
                    </a:lnTo>
                    <a:lnTo>
                      <a:pt x="214" y="98"/>
                    </a:lnTo>
                    <a:lnTo>
                      <a:pt x="214" y="95"/>
                    </a:lnTo>
                    <a:lnTo>
                      <a:pt x="216" y="93"/>
                    </a:lnTo>
                    <a:lnTo>
                      <a:pt x="216" y="90"/>
                    </a:lnTo>
                    <a:lnTo>
                      <a:pt x="216" y="88"/>
                    </a:lnTo>
                    <a:lnTo>
                      <a:pt x="216" y="86"/>
                    </a:lnTo>
                    <a:lnTo>
                      <a:pt x="218" y="84"/>
                    </a:lnTo>
                    <a:lnTo>
                      <a:pt x="218" y="81"/>
                    </a:lnTo>
                    <a:lnTo>
                      <a:pt x="218" y="79"/>
                    </a:lnTo>
                    <a:lnTo>
                      <a:pt x="220" y="77"/>
                    </a:lnTo>
                    <a:lnTo>
                      <a:pt x="222" y="74"/>
                    </a:lnTo>
                    <a:lnTo>
                      <a:pt x="225" y="74"/>
                    </a:lnTo>
                    <a:lnTo>
                      <a:pt x="226" y="74"/>
                    </a:lnTo>
                    <a:lnTo>
                      <a:pt x="229" y="74"/>
                    </a:lnTo>
                    <a:lnTo>
                      <a:pt x="231" y="74"/>
                    </a:lnTo>
                    <a:lnTo>
                      <a:pt x="233" y="74"/>
                    </a:lnTo>
                    <a:lnTo>
                      <a:pt x="235" y="77"/>
                    </a:lnTo>
                    <a:lnTo>
                      <a:pt x="237" y="77"/>
                    </a:lnTo>
                    <a:lnTo>
                      <a:pt x="239" y="77"/>
                    </a:lnTo>
                    <a:lnTo>
                      <a:pt x="242" y="79"/>
                    </a:lnTo>
                    <a:lnTo>
                      <a:pt x="244" y="79"/>
                    </a:lnTo>
                    <a:lnTo>
                      <a:pt x="246" y="79"/>
                    </a:lnTo>
                    <a:lnTo>
                      <a:pt x="248" y="79"/>
                    </a:lnTo>
                    <a:lnTo>
                      <a:pt x="250" y="79"/>
                    </a:lnTo>
                    <a:lnTo>
                      <a:pt x="253" y="79"/>
                    </a:lnTo>
                    <a:lnTo>
                      <a:pt x="255" y="79"/>
                    </a:lnTo>
                    <a:lnTo>
                      <a:pt x="257" y="79"/>
                    </a:lnTo>
                    <a:lnTo>
                      <a:pt x="259" y="79"/>
                    </a:lnTo>
                    <a:lnTo>
                      <a:pt x="261" y="79"/>
                    </a:lnTo>
                    <a:lnTo>
                      <a:pt x="263" y="81"/>
                    </a:lnTo>
                    <a:lnTo>
                      <a:pt x="266" y="81"/>
                    </a:lnTo>
                    <a:lnTo>
                      <a:pt x="268" y="81"/>
                    </a:lnTo>
                    <a:lnTo>
                      <a:pt x="270" y="84"/>
                    </a:lnTo>
                    <a:lnTo>
                      <a:pt x="272" y="84"/>
                    </a:lnTo>
                    <a:lnTo>
                      <a:pt x="274" y="86"/>
                    </a:lnTo>
                    <a:lnTo>
                      <a:pt x="276" y="86"/>
                    </a:lnTo>
                    <a:lnTo>
                      <a:pt x="279" y="88"/>
                    </a:lnTo>
                    <a:lnTo>
                      <a:pt x="280" y="88"/>
                    </a:lnTo>
                    <a:lnTo>
                      <a:pt x="283" y="88"/>
                    </a:lnTo>
                    <a:lnTo>
                      <a:pt x="285" y="90"/>
                    </a:lnTo>
                    <a:lnTo>
                      <a:pt x="287" y="90"/>
                    </a:lnTo>
                    <a:lnTo>
                      <a:pt x="289" y="90"/>
                    </a:lnTo>
                    <a:lnTo>
                      <a:pt x="289" y="93"/>
                    </a:lnTo>
                    <a:lnTo>
                      <a:pt x="291" y="93"/>
                    </a:lnTo>
                    <a:lnTo>
                      <a:pt x="293" y="90"/>
                    </a:lnTo>
                    <a:lnTo>
                      <a:pt x="296" y="90"/>
                    </a:lnTo>
                    <a:lnTo>
                      <a:pt x="298" y="90"/>
                    </a:lnTo>
                    <a:lnTo>
                      <a:pt x="300" y="90"/>
                    </a:lnTo>
                    <a:lnTo>
                      <a:pt x="300" y="93"/>
                    </a:lnTo>
                    <a:lnTo>
                      <a:pt x="302" y="90"/>
                    </a:lnTo>
                    <a:lnTo>
                      <a:pt x="304" y="90"/>
                    </a:lnTo>
                    <a:lnTo>
                      <a:pt x="307" y="90"/>
                    </a:lnTo>
                    <a:lnTo>
                      <a:pt x="307" y="88"/>
                    </a:lnTo>
                    <a:lnTo>
                      <a:pt x="309" y="88"/>
                    </a:lnTo>
                    <a:lnTo>
                      <a:pt x="311" y="88"/>
                    </a:lnTo>
                    <a:lnTo>
                      <a:pt x="313" y="86"/>
                    </a:lnTo>
                    <a:lnTo>
                      <a:pt x="315" y="84"/>
                    </a:lnTo>
                    <a:lnTo>
                      <a:pt x="317" y="81"/>
                    </a:lnTo>
                    <a:lnTo>
                      <a:pt x="320" y="81"/>
                    </a:lnTo>
                    <a:lnTo>
                      <a:pt x="320" y="79"/>
                    </a:lnTo>
                    <a:lnTo>
                      <a:pt x="322" y="79"/>
                    </a:lnTo>
                    <a:lnTo>
                      <a:pt x="324" y="77"/>
                    </a:lnTo>
                    <a:lnTo>
                      <a:pt x="326" y="77"/>
                    </a:lnTo>
                    <a:lnTo>
                      <a:pt x="326" y="74"/>
                    </a:lnTo>
                    <a:lnTo>
                      <a:pt x="328" y="74"/>
                    </a:lnTo>
                    <a:lnTo>
                      <a:pt x="330" y="74"/>
                    </a:lnTo>
                    <a:lnTo>
                      <a:pt x="330" y="72"/>
                    </a:lnTo>
                    <a:lnTo>
                      <a:pt x="333" y="72"/>
                    </a:lnTo>
                    <a:lnTo>
                      <a:pt x="334" y="72"/>
                    </a:lnTo>
                    <a:lnTo>
                      <a:pt x="337" y="70"/>
                    </a:lnTo>
                    <a:lnTo>
                      <a:pt x="339" y="70"/>
                    </a:lnTo>
                    <a:lnTo>
                      <a:pt x="341" y="70"/>
                    </a:lnTo>
                    <a:lnTo>
                      <a:pt x="341" y="67"/>
                    </a:lnTo>
                    <a:lnTo>
                      <a:pt x="343" y="67"/>
                    </a:lnTo>
                    <a:lnTo>
                      <a:pt x="345" y="67"/>
                    </a:lnTo>
                    <a:lnTo>
                      <a:pt x="345" y="65"/>
                    </a:lnTo>
                    <a:lnTo>
                      <a:pt x="347" y="65"/>
                    </a:lnTo>
                    <a:lnTo>
                      <a:pt x="350" y="65"/>
                    </a:lnTo>
                    <a:lnTo>
                      <a:pt x="350" y="63"/>
                    </a:lnTo>
                    <a:lnTo>
                      <a:pt x="352" y="63"/>
                    </a:lnTo>
                    <a:lnTo>
                      <a:pt x="354" y="60"/>
                    </a:lnTo>
                    <a:lnTo>
                      <a:pt x="356" y="60"/>
                    </a:lnTo>
                    <a:lnTo>
                      <a:pt x="358" y="58"/>
                    </a:lnTo>
                    <a:lnTo>
                      <a:pt x="361" y="56"/>
                    </a:lnTo>
                    <a:lnTo>
                      <a:pt x="363" y="56"/>
                    </a:lnTo>
                    <a:lnTo>
                      <a:pt x="363" y="54"/>
                    </a:lnTo>
                    <a:lnTo>
                      <a:pt x="365" y="51"/>
                    </a:lnTo>
                    <a:lnTo>
                      <a:pt x="367" y="49"/>
                    </a:lnTo>
                    <a:lnTo>
                      <a:pt x="369" y="46"/>
                    </a:lnTo>
                    <a:lnTo>
                      <a:pt x="371" y="44"/>
                    </a:lnTo>
                    <a:lnTo>
                      <a:pt x="374" y="44"/>
                    </a:lnTo>
                    <a:lnTo>
                      <a:pt x="374" y="42"/>
                    </a:lnTo>
                    <a:lnTo>
                      <a:pt x="376" y="40"/>
                    </a:lnTo>
                    <a:lnTo>
                      <a:pt x="378" y="40"/>
                    </a:lnTo>
                    <a:lnTo>
                      <a:pt x="378" y="37"/>
                    </a:lnTo>
                    <a:lnTo>
                      <a:pt x="380" y="37"/>
                    </a:lnTo>
                    <a:lnTo>
                      <a:pt x="380" y="35"/>
                    </a:lnTo>
                    <a:lnTo>
                      <a:pt x="382" y="35"/>
                    </a:lnTo>
                    <a:lnTo>
                      <a:pt x="382" y="32"/>
                    </a:lnTo>
                    <a:lnTo>
                      <a:pt x="384" y="32"/>
                    </a:lnTo>
                    <a:lnTo>
                      <a:pt x="384" y="30"/>
                    </a:lnTo>
                    <a:lnTo>
                      <a:pt x="387" y="30"/>
                    </a:lnTo>
                    <a:lnTo>
                      <a:pt x="387" y="28"/>
                    </a:lnTo>
                    <a:lnTo>
                      <a:pt x="388" y="28"/>
                    </a:lnTo>
                    <a:lnTo>
                      <a:pt x="388" y="26"/>
                    </a:lnTo>
                    <a:lnTo>
                      <a:pt x="391" y="26"/>
                    </a:lnTo>
                    <a:lnTo>
                      <a:pt x="391" y="23"/>
                    </a:lnTo>
                    <a:lnTo>
                      <a:pt x="393" y="23"/>
                    </a:lnTo>
                    <a:lnTo>
                      <a:pt x="395" y="21"/>
                    </a:lnTo>
                    <a:lnTo>
                      <a:pt x="399" y="19"/>
                    </a:lnTo>
                    <a:lnTo>
                      <a:pt x="404" y="21"/>
                    </a:lnTo>
                    <a:lnTo>
                      <a:pt x="406" y="23"/>
                    </a:lnTo>
                    <a:lnTo>
                      <a:pt x="408" y="26"/>
                    </a:lnTo>
                    <a:lnTo>
                      <a:pt x="410" y="26"/>
                    </a:lnTo>
                    <a:lnTo>
                      <a:pt x="410" y="28"/>
                    </a:lnTo>
                    <a:lnTo>
                      <a:pt x="412" y="28"/>
                    </a:lnTo>
                    <a:lnTo>
                      <a:pt x="412" y="30"/>
                    </a:lnTo>
                    <a:lnTo>
                      <a:pt x="415" y="30"/>
                    </a:lnTo>
                    <a:lnTo>
                      <a:pt x="415" y="32"/>
                    </a:lnTo>
                    <a:lnTo>
                      <a:pt x="417" y="32"/>
                    </a:lnTo>
                    <a:lnTo>
                      <a:pt x="419" y="35"/>
                    </a:lnTo>
                    <a:lnTo>
                      <a:pt x="421" y="35"/>
                    </a:lnTo>
                    <a:lnTo>
                      <a:pt x="421" y="37"/>
                    </a:lnTo>
                    <a:lnTo>
                      <a:pt x="423" y="37"/>
                    </a:lnTo>
                    <a:lnTo>
                      <a:pt x="425" y="37"/>
                    </a:lnTo>
                    <a:lnTo>
                      <a:pt x="425" y="40"/>
                    </a:lnTo>
                    <a:lnTo>
                      <a:pt x="428" y="40"/>
                    </a:lnTo>
                    <a:lnTo>
                      <a:pt x="429" y="42"/>
                    </a:lnTo>
                    <a:lnTo>
                      <a:pt x="429" y="44"/>
                    </a:lnTo>
                    <a:lnTo>
                      <a:pt x="432" y="44"/>
                    </a:lnTo>
                    <a:lnTo>
                      <a:pt x="432" y="46"/>
                    </a:lnTo>
                    <a:lnTo>
                      <a:pt x="434" y="46"/>
                    </a:lnTo>
                    <a:lnTo>
                      <a:pt x="434" y="49"/>
                    </a:lnTo>
                    <a:lnTo>
                      <a:pt x="436" y="49"/>
                    </a:lnTo>
                    <a:lnTo>
                      <a:pt x="436" y="51"/>
                    </a:lnTo>
                    <a:lnTo>
                      <a:pt x="438" y="51"/>
                    </a:lnTo>
                    <a:lnTo>
                      <a:pt x="438" y="54"/>
                    </a:lnTo>
                    <a:lnTo>
                      <a:pt x="440" y="56"/>
                    </a:lnTo>
                    <a:lnTo>
                      <a:pt x="442" y="58"/>
                    </a:lnTo>
                    <a:lnTo>
                      <a:pt x="442" y="60"/>
                    </a:lnTo>
                    <a:lnTo>
                      <a:pt x="445" y="63"/>
                    </a:lnTo>
                    <a:lnTo>
                      <a:pt x="445" y="65"/>
                    </a:lnTo>
                    <a:lnTo>
                      <a:pt x="447" y="65"/>
                    </a:lnTo>
                    <a:lnTo>
                      <a:pt x="447" y="67"/>
                    </a:lnTo>
                    <a:lnTo>
                      <a:pt x="449" y="70"/>
                    </a:lnTo>
                    <a:lnTo>
                      <a:pt x="451" y="70"/>
                    </a:lnTo>
                    <a:lnTo>
                      <a:pt x="453" y="70"/>
                    </a:lnTo>
                    <a:lnTo>
                      <a:pt x="456" y="70"/>
                    </a:lnTo>
                    <a:lnTo>
                      <a:pt x="458" y="70"/>
                    </a:lnTo>
                    <a:lnTo>
                      <a:pt x="460" y="70"/>
                    </a:lnTo>
                    <a:lnTo>
                      <a:pt x="460" y="67"/>
                    </a:lnTo>
                    <a:lnTo>
                      <a:pt x="462" y="67"/>
                    </a:lnTo>
                    <a:lnTo>
                      <a:pt x="464" y="67"/>
                    </a:lnTo>
                    <a:lnTo>
                      <a:pt x="466" y="67"/>
                    </a:lnTo>
                    <a:lnTo>
                      <a:pt x="466" y="65"/>
                    </a:lnTo>
                    <a:lnTo>
                      <a:pt x="469" y="65"/>
                    </a:lnTo>
                    <a:lnTo>
                      <a:pt x="471" y="65"/>
                    </a:lnTo>
                    <a:lnTo>
                      <a:pt x="473" y="63"/>
                    </a:lnTo>
                    <a:lnTo>
                      <a:pt x="473" y="60"/>
                    </a:lnTo>
                    <a:lnTo>
                      <a:pt x="475" y="60"/>
                    </a:lnTo>
                    <a:lnTo>
                      <a:pt x="477" y="58"/>
                    </a:lnTo>
                    <a:lnTo>
                      <a:pt x="477" y="56"/>
                    </a:lnTo>
                    <a:lnTo>
                      <a:pt x="479" y="56"/>
                    </a:lnTo>
                    <a:lnTo>
                      <a:pt x="479" y="54"/>
                    </a:lnTo>
                    <a:lnTo>
                      <a:pt x="482" y="54"/>
                    </a:lnTo>
                    <a:lnTo>
                      <a:pt x="482" y="51"/>
                    </a:lnTo>
                    <a:lnTo>
                      <a:pt x="483" y="51"/>
                    </a:lnTo>
                    <a:lnTo>
                      <a:pt x="486" y="49"/>
                    </a:lnTo>
                    <a:lnTo>
                      <a:pt x="488" y="49"/>
                    </a:lnTo>
                    <a:lnTo>
                      <a:pt x="488" y="46"/>
                    </a:lnTo>
                    <a:lnTo>
                      <a:pt x="490" y="46"/>
                    </a:lnTo>
                    <a:lnTo>
                      <a:pt x="492" y="44"/>
                    </a:lnTo>
                    <a:lnTo>
                      <a:pt x="494" y="42"/>
                    </a:lnTo>
                    <a:lnTo>
                      <a:pt x="496" y="42"/>
                    </a:lnTo>
                    <a:lnTo>
                      <a:pt x="499" y="40"/>
                    </a:lnTo>
                    <a:lnTo>
                      <a:pt x="501" y="37"/>
                    </a:lnTo>
                    <a:lnTo>
                      <a:pt x="503" y="35"/>
                    </a:lnTo>
                    <a:lnTo>
                      <a:pt x="505" y="32"/>
                    </a:lnTo>
                    <a:lnTo>
                      <a:pt x="507" y="32"/>
                    </a:lnTo>
                    <a:lnTo>
                      <a:pt x="510" y="30"/>
                    </a:lnTo>
                    <a:lnTo>
                      <a:pt x="512" y="28"/>
                    </a:lnTo>
                    <a:lnTo>
                      <a:pt x="514" y="26"/>
                    </a:lnTo>
                    <a:lnTo>
                      <a:pt x="516" y="23"/>
                    </a:lnTo>
                    <a:lnTo>
                      <a:pt x="518" y="23"/>
                    </a:lnTo>
                    <a:lnTo>
                      <a:pt x="520" y="21"/>
                    </a:lnTo>
                    <a:lnTo>
                      <a:pt x="523" y="19"/>
                    </a:lnTo>
                    <a:lnTo>
                      <a:pt x="523" y="16"/>
                    </a:lnTo>
                    <a:lnTo>
                      <a:pt x="525" y="16"/>
                    </a:lnTo>
                    <a:lnTo>
                      <a:pt x="527" y="14"/>
                    </a:lnTo>
                    <a:lnTo>
                      <a:pt x="529" y="14"/>
                    </a:lnTo>
                    <a:lnTo>
                      <a:pt x="529" y="12"/>
                    </a:lnTo>
                    <a:lnTo>
                      <a:pt x="531" y="12"/>
                    </a:lnTo>
                    <a:lnTo>
                      <a:pt x="531" y="9"/>
                    </a:lnTo>
                    <a:lnTo>
                      <a:pt x="533" y="9"/>
                    </a:lnTo>
                    <a:lnTo>
                      <a:pt x="533" y="7"/>
                    </a:lnTo>
                    <a:lnTo>
                      <a:pt x="536" y="7"/>
                    </a:lnTo>
                    <a:lnTo>
                      <a:pt x="536" y="5"/>
                    </a:lnTo>
                    <a:lnTo>
                      <a:pt x="537" y="5"/>
                    </a:lnTo>
                    <a:lnTo>
                      <a:pt x="537" y="2"/>
                    </a:lnTo>
                    <a:lnTo>
                      <a:pt x="540" y="2"/>
                    </a:lnTo>
                    <a:lnTo>
                      <a:pt x="540" y="0"/>
                    </a:lnTo>
                    <a:lnTo>
                      <a:pt x="542" y="0"/>
                    </a:lnTo>
                    <a:lnTo>
                      <a:pt x="544" y="0"/>
                    </a:lnTo>
                    <a:lnTo>
                      <a:pt x="546" y="0"/>
                    </a:lnTo>
                    <a:lnTo>
                      <a:pt x="548" y="0"/>
                    </a:lnTo>
                    <a:lnTo>
                      <a:pt x="551" y="0"/>
                    </a:lnTo>
                    <a:lnTo>
                      <a:pt x="553" y="0"/>
                    </a:lnTo>
                    <a:lnTo>
                      <a:pt x="555" y="0"/>
                    </a:lnTo>
                    <a:lnTo>
                      <a:pt x="557" y="0"/>
                    </a:lnTo>
                    <a:lnTo>
                      <a:pt x="559" y="2"/>
                    </a:lnTo>
                    <a:lnTo>
                      <a:pt x="561" y="2"/>
                    </a:lnTo>
                    <a:lnTo>
                      <a:pt x="566" y="5"/>
                    </a:lnTo>
                    <a:lnTo>
                      <a:pt x="568" y="5"/>
                    </a:lnTo>
                    <a:lnTo>
                      <a:pt x="570" y="5"/>
                    </a:lnTo>
                    <a:lnTo>
                      <a:pt x="572" y="7"/>
                    </a:lnTo>
                    <a:lnTo>
                      <a:pt x="574" y="7"/>
                    </a:lnTo>
                    <a:lnTo>
                      <a:pt x="577" y="7"/>
                    </a:lnTo>
                    <a:lnTo>
                      <a:pt x="579" y="7"/>
                    </a:lnTo>
                    <a:lnTo>
                      <a:pt x="579" y="9"/>
                    </a:lnTo>
                    <a:lnTo>
                      <a:pt x="581" y="9"/>
                    </a:lnTo>
                    <a:lnTo>
                      <a:pt x="583" y="9"/>
                    </a:lnTo>
                    <a:lnTo>
                      <a:pt x="585" y="12"/>
                    </a:lnTo>
                    <a:lnTo>
                      <a:pt x="587" y="12"/>
                    </a:lnTo>
                    <a:lnTo>
                      <a:pt x="587" y="14"/>
                    </a:lnTo>
                    <a:lnTo>
                      <a:pt x="590" y="14"/>
                    </a:lnTo>
                    <a:lnTo>
                      <a:pt x="590" y="16"/>
                    </a:lnTo>
                    <a:lnTo>
                      <a:pt x="591" y="16"/>
                    </a:lnTo>
                    <a:lnTo>
                      <a:pt x="594" y="19"/>
                    </a:lnTo>
                    <a:lnTo>
                      <a:pt x="596" y="19"/>
                    </a:lnTo>
                    <a:lnTo>
                      <a:pt x="598" y="21"/>
                    </a:lnTo>
                    <a:lnTo>
                      <a:pt x="600" y="21"/>
                    </a:lnTo>
                    <a:lnTo>
                      <a:pt x="602" y="21"/>
                    </a:lnTo>
                    <a:lnTo>
                      <a:pt x="605" y="23"/>
                    </a:lnTo>
                    <a:lnTo>
                      <a:pt x="607" y="26"/>
                    </a:lnTo>
                    <a:lnTo>
                      <a:pt x="609" y="28"/>
                    </a:lnTo>
                    <a:lnTo>
                      <a:pt x="611" y="28"/>
                    </a:lnTo>
                    <a:lnTo>
                      <a:pt x="613" y="26"/>
                    </a:lnTo>
                    <a:lnTo>
                      <a:pt x="615" y="26"/>
                    </a:lnTo>
                    <a:lnTo>
                      <a:pt x="618" y="23"/>
                    </a:lnTo>
                    <a:lnTo>
                      <a:pt x="620" y="23"/>
                    </a:lnTo>
                    <a:lnTo>
                      <a:pt x="622" y="23"/>
                    </a:lnTo>
                    <a:lnTo>
                      <a:pt x="624" y="26"/>
                    </a:lnTo>
                    <a:lnTo>
                      <a:pt x="626" y="28"/>
                    </a:lnTo>
                    <a:lnTo>
                      <a:pt x="628" y="30"/>
                    </a:lnTo>
                    <a:lnTo>
                      <a:pt x="631" y="30"/>
                    </a:lnTo>
                    <a:lnTo>
                      <a:pt x="631" y="32"/>
                    </a:lnTo>
                    <a:lnTo>
                      <a:pt x="633" y="32"/>
                    </a:lnTo>
                    <a:lnTo>
                      <a:pt x="635" y="32"/>
                    </a:lnTo>
                    <a:lnTo>
                      <a:pt x="637" y="32"/>
                    </a:lnTo>
                    <a:lnTo>
                      <a:pt x="639" y="32"/>
                    </a:lnTo>
                    <a:lnTo>
                      <a:pt x="641" y="32"/>
                    </a:lnTo>
                    <a:lnTo>
                      <a:pt x="641" y="35"/>
                    </a:lnTo>
                    <a:lnTo>
                      <a:pt x="641" y="37"/>
                    </a:lnTo>
                    <a:lnTo>
                      <a:pt x="641" y="40"/>
                    </a:lnTo>
                    <a:lnTo>
                      <a:pt x="641" y="42"/>
                    </a:lnTo>
                    <a:lnTo>
                      <a:pt x="641" y="44"/>
                    </a:lnTo>
                    <a:lnTo>
                      <a:pt x="641" y="46"/>
                    </a:lnTo>
                    <a:lnTo>
                      <a:pt x="641" y="49"/>
                    </a:lnTo>
                    <a:lnTo>
                      <a:pt x="641" y="51"/>
                    </a:lnTo>
                    <a:lnTo>
                      <a:pt x="644" y="54"/>
                    </a:lnTo>
                    <a:lnTo>
                      <a:pt x="644" y="56"/>
                    </a:lnTo>
                    <a:lnTo>
                      <a:pt x="645" y="56"/>
                    </a:lnTo>
                    <a:lnTo>
                      <a:pt x="645" y="58"/>
                    </a:lnTo>
                    <a:lnTo>
                      <a:pt x="648" y="58"/>
                    </a:lnTo>
                    <a:lnTo>
                      <a:pt x="648" y="60"/>
                    </a:lnTo>
                    <a:lnTo>
                      <a:pt x="648" y="63"/>
                    </a:lnTo>
                    <a:lnTo>
                      <a:pt x="650" y="63"/>
                    </a:lnTo>
                    <a:lnTo>
                      <a:pt x="650" y="65"/>
                    </a:lnTo>
                    <a:lnTo>
                      <a:pt x="652" y="65"/>
                    </a:lnTo>
                    <a:lnTo>
                      <a:pt x="652" y="67"/>
                    </a:lnTo>
                    <a:lnTo>
                      <a:pt x="654" y="67"/>
                    </a:lnTo>
                    <a:lnTo>
                      <a:pt x="654" y="70"/>
                    </a:lnTo>
                    <a:lnTo>
                      <a:pt x="656" y="70"/>
                    </a:lnTo>
                    <a:lnTo>
                      <a:pt x="659" y="74"/>
                    </a:lnTo>
                    <a:lnTo>
                      <a:pt x="659" y="79"/>
                    </a:lnTo>
                    <a:lnTo>
                      <a:pt x="659" y="81"/>
                    </a:lnTo>
                    <a:lnTo>
                      <a:pt x="656" y="84"/>
                    </a:lnTo>
                    <a:lnTo>
                      <a:pt x="656" y="86"/>
                    </a:lnTo>
                    <a:lnTo>
                      <a:pt x="656" y="88"/>
                    </a:lnTo>
                    <a:lnTo>
                      <a:pt x="659" y="90"/>
                    </a:lnTo>
                    <a:lnTo>
                      <a:pt x="659" y="93"/>
                    </a:lnTo>
                    <a:lnTo>
                      <a:pt x="659" y="95"/>
                    </a:lnTo>
                    <a:lnTo>
                      <a:pt x="659" y="98"/>
                    </a:lnTo>
                    <a:lnTo>
                      <a:pt x="659" y="100"/>
                    </a:lnTo>
                    <a:lnTo>
                      <a:pt x="659" y="102"/>
                    </a:lnTo>
                    <a:lnTo>
                      <a:pt x="659" y="104"/>
                    </a:lnTo>
                    <a:lnTo>
                      <a:pt x="659" y="107"/>
                    </a:lnTo>
                    <a:lnTo>
                      <a:pt x="661" y="107"/>
                    </a:lnTo>
                    <a:lnTo>
                      <a:pt x="661" y="109"/>
                    </a:lnTo>
                    <a:lnTo>
                      <a:pt x="661" y="111"/>
                    </a:lnTo>
                    <a:lnTo>
                      <a:pt x="663" y="114"/>
                    </a:lnTo>
                    <a:lnTo>
                      <a:pt x="663" y="116"/>
                    </a:lnTo>
                    <a:lnTo>
                      <a:pt x="665" y="116"/>
                    </a:lnTo>
                    <a:lnTo>
                      <a:pt x="667" y="118"/>
                    </a:lnTo>
                    <a:lnTo>
                      <a:pt x="669" y="118"/>
                    </a:lnTo>
                    <a:lnTo>
                      <a:pt x="669" y="121"/>
                    </a:lnTo>
                    <a:lnTo>
                      <a:pt x="672" y="121"/>
                    </a:lnTo>
                    <a:lnTo>
                      <a:pt x="674" y="123"/>
                    </a:lnTo>
                    <a:lnTo>
                      <a:pt x="676" y="125"/>
                    </a:lnTo>
                    <a:lnTo>
                      <a:pt x="676" y="128"/>
                    </a:lnTo>
                    <a:lnTo>
                      <a:pt x="676" y="130"/>
                    </a:lnTo>
                    <a:lnTo>
                      <a:pt x="676" y="132"/>
                    </a:lnTo>
                    <a:lnTo>
                      <a:pt x="676" y="134"/>
                    </a:lnTo>
                    <a:lnTo>
                      <a:pt x="676" y="137"/>
                    </a:lnTo>
                    <a:lnTo>
                      <a:pt x="676" y="139"/>
                    </a:lnTo>
                    <a:lnTo>
                      <a:pt x="674" y="139"/>
                    </a:lnTo>
                    <a:lnTo>
                      <a:pt x="674" y="142"/>
                    </a:lnTo>
                    <a:lnTo>
                      <a:pt x="674" y="144"/>
                    </a:lnTo>
                    <a:lnTo>
                      <a:pt x="674" y="146"/>
                    </a:lnTo>
                    <a:lnTo>
                      <a:pt x="672" y="146"/>
                    </a:lnTo>
                    <a:lnTo>
                      <a:pt x="672" y="148"/>
                    </a:lnTo>
                    <a:lnTo>
                      <a:pt x="672" y="151"/>
                    </a:lnTo>
                    <a:lnTo>
                      <a:pt x="672" y="153"/>
                    </a:lnTo>
                    <a:lnTo>
                      <a:pt x="672" y="156"/>
                    </a:lnTo>
                    <a:lnTo>
                      <a:pt x="669" y="158"/>
                    </a:lnTo>
                    <a:lnTo>
                      <a:pt x="669" y="160"/>
                    </a:lnTo>
                    <a:lnTo>
                      <a:pt x="669" y="162"/>
                    </a:lnTo>
                    <a:lnTo>
                      <a:pt x="669" y="165"/>
                    </a:lnTo>
                    <a:lnTo>
                      <a:pt x="669" y="167"/>
                    </a:lnTo>
                    <a:lnTo>
                      <a:pt x="667" y="169"/>
                    </a:lnTo>
                    <a:lnTo>
                      <a:pt x="667" y="172"/>
                    </a:lnTo>
                    <a:lnTo>
                      <a:pt x="665" y="172"/>
                    </a:lnTo>
                    <a:lnTo>
                      <a:pt x="665" y="174"/>
                    </a:lnTo>
                    <a:lnTo>
                      <a:pt x="663" y="174"/>
                    </a:lnTo>
                    <a:lnTo>
                      <a:pt x="661" y="176"/>
                    </a:lnTo>
                    <a:lnTo>
                      <a:pt x="659" y="179"/>
                    </a:lnTo>
                    <a:lnTo>
                      <a:pt x="656" y="179"/>
                    </a:lnTo>
                    <a:lnTo>
                      <a:pt x="656" y="181"/>
                    </a:lnTo>
                    <a:lnTo>
                      <a:pt x="654" y="181"/>
                    </a:lnTo>
                    <a:lnTo>
                      <a:pt x="652" y="181"/>
                    </a:lnTo>
                    <a:lnTo>
                      <a:pt x="650" y="181"/>
                    </a:lnTo>
                    <a:lnTo>
                      <a:pt x="648" y="183"/>
                    </a:lnTo>
                    <a:lnTo>
                      <a:pt x="645" y="183"/>
                    </a:lnTo>
                    <a:lnTo>
                      <a:pt x="645" y="186"/>
                    </a:lnTo>
                    <a:lnTo>
                      <a:pt x="644" y="186"/>
                    </a:lnTo>
                    <a:lnTo>
                      <a:pt x="641" y="188"/>
                    </a:lnTo>
                    <a:lnTo>
                      <a:pt x="641" y="190"/>
                    </a:lnTo>
                    <a:lnTo>
                      <a:pt x="639" y="192"/>
                    </a:lnTo>
                    <a:lnTo>
                      <a:pt x="639" y="195"/>
                    </a:lnTo>
                    <a:lnTo>
                      <a:pt x="639" y="197"/>
                    </a:lnTo>
                    <a:lnTo>
                      <a:pt x="639" y="200"/>
                    </a:lnTo>
                    <a:lnTo>
                      <a:pt x="639" y="202"/>
                    </a:lnTo>
                    <a:lnTo>
                      <a:pt x="641" y="202"/>
                    </a:lnTo>
                    <a:lnTo>
                      <a:pt x="641" y="204"/>
                    </a:lnTo>
                    <a:lnTo>
                      <a:pt x="644" y="204"/>
                    </a:lnTo>
                    <a:lnTo>
                      <a:pt x="644" y="206"/>
                    </a:lnTo>
                    <a:lnTo>
                      <a:pt x="644" y="209"/>
                    </a:lnTo>
                    <a:lnTo>
                      <a:pt x="645" y="209"/>
                    </a:lnTo>
                    <a:lnTo>
                      <a:pt x="645" y="211"/>
                    </a:lnTo>
                    <a:lnTo>
                      <a:pt x="648" y="213"/>
                    </a:lnTo>
                    <a:lnTo>
                      <a:pt x="648" y="216"/>
                    </a:lnTo>
                    <a:lnTo>
                      <a:pt x="650" y="216"/>
                    </a:lnTo>
                    <a:lnTo>
                      <a:pt x="650" y="218"/>
                    </a:lnTo>
                    <a:lnTo>
                      <a:pt x="652" y="218"/>
                    </a:lnTo>
                    <a:lnTo>
                      <a:pt x="652" y="220"/>
                    </a:lnTo>
                    <a:lnTo>
                      <a:pt x="654" y="223"/>
                    </a:lnTo>
                    <a:lnTo>
                      <a:pt x="654" y="225"/>
                    </a:lnTo>
                    <a:lnTo>
                      <a:pt x="656" y="227"/>
                    </a:lnTo>
                    <a:lnTo>
                      <a:pt x="659" y="230"/>
                    </a:lnTo>
                    <a:lnTo>
                      <a:pt x="659" y="232"/>
                    </a:lnTo>
                    <a:lnTo>
                      <a:pt x="661" y="232"/>
                    </a:lnTo>
                    <a:lnTo>
                      <a:pt x="661" y="235"/>
                    </a:lnTo>
                    <a:lnTo>
                      <a:pt x="663" y="235"/>
                    </a:lnTo>
                    <a:lnTo>
                      <a:pt x="663" y="236"/>
                    </a:lnTo>
                    <a:lnTo>
                      <a:pt x="665" y="236"/>
                    </a:lnTo>
                    <a:lnTo>
                      <a:pt x="665" y="239"/>
                    </a:lnTo>
                    <a:lnTo>
                      <a:pt x="667" y="239"/>
                    </a:lnTo>
                    <a:lnTo>
                      <a:pt x="669" y="241"/>
                    </a:lnTo>
                    <a:lnTo>
                      <a:pt x="669" y="244"/>
                    </a:lnTo>
                    <a:lnTo>
                      <a:pt x="672" y="244"/>
                    </a:lnTo>
                    <a:lnTo>
                      <a:pt x="674" y="246"/>
                    </a:lnTo>
                    <a:lnTo>
                      <a:pt x="676" y="248"/>
                    </a:lnTo>
                    <a:lnTo>
                      <a:pt x="678" y="248"/>
                    </a:lnTo>
                    <a:lnTo>
                      <a:pt x="678" y="250"/>
                    </a:lnTo>
                    <a:lnTo>
                      <a:pt x="680" y="250"/>
                    </a:lnTo>
                    <a:lnTo>
                      <a:pt x="682" y="250"/>
                    </a:lnTo>
                    <a:lnTo>
                      <a:pt x="685" y="253"/>
                    </a:lnTo>
                    <a:lnTo>
                      <a:pt x="686" y="253"/>
                    </a:lnTo>
                    <a:lnTo>
                      <a:pt x="689" y="250"/>
                    </a:lnTo>
                    <a:lnTo>
                      <a:pt x="691" y="250"/>
                    </a:lnTo>
                    <a:lnTo>
                      <a:pt x="693" y="250"/>
                    </a:lnTo>
                    <a:lnTo>
                      <a:pt x="695" y="250"/>
                    </a:lnTo>
                    <a:lnTo>
                      <a:pt x="697" y="250"/>
                    </a:lnTo>
                    <a:lnTo>
                      <a:pt x="697" y="248"/>
                    </a:lnTo>
                    <a:lnTo>
                      <a:pt x="699" y="248"/>
                    </a:lnTo>
                    <a:lnTo>
                      <a:pt x="704" y="25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Freeform 114"/>
              <p:cNvSpPr>
                <a:spLocks/>
              </p:cNvSpPr>
              <p:nvPr/>
            </p:nvSpPr>
            <p:spPr bwMode="auto">
              <a:xfrm>
                <a:off x="1961" y="2464"/>
                <a:ext cx="798" cy="803"/>
              </a:xfrm>
              <a:custGeom>
                <a:avLst/>
                <a:gdLst>
                  <a:gd name="T0" fmla="*/ 2147483647 w 557"/>
                  <a:gd name="T1" fmla="*/ 1597866091 h 604"/>
                  <a:gd name="T2" fmla="*/ 2147483647 w 557"/>
                  <a:gd name="T3" fmla="*/ 1746492209 h 604"/>
                  <a:gd name="T4" fmla="*/ 2147483647 w 557"/>
                  <a:gd name="T5" fmla="*/ 1951307674 h 604"/>
                  <a:gd name="T6" fmla="*/ 2147483647 w 557"/>
                  <a:gd name="T7" fmla="*/ 2147483647 h 604"/>
                  <a:gd name="T8" fmla="*/ 2147483647 w 557"/>
                  <a:gd name="T9" fmla="*/ 2147483647 h 604"/>
                  <a:gd name="T10" fmla="*/ 2147483647 w 557"/>
                  <a:gd name="T11" fmla="*/ 2147483647 h 604"/>
                  <a:gd name="T12" fmla="*/ 2147483647 w 557"/>
                  <a:gd name="T13" fmla="*/ 2147483647 h 604"/>
                  <a:gd name="T14" fmla="*/ 2147483647 w 557"/>
                  <a:gd name="T15" fmla="*/ 2147483647 h 604"/>
                  <a:gd name="T16" fmla="*/ 2147483647 w 557"/>
                  <a:gd name="T17" fmla="*/ 2147483647 h 604"/>
                  <a:gd name="T18" fmla="*/ 2147483647 w 557"/>
                  <a:gd name="T19" fmla="*/ 2147483647 h 604"/>
                  <a:gd name="T20" fmla="*/ 2147483647 w 557"/>
                  <a:gd name="T21" fmla="*/ 2147483647 h 604"/>
                  <a:gd name="T22" fmla="*/ 2147483647 w 557"/>
                  <a:gd name="T23" fmla="*/ 2147483647 h 604"/>
                  <a:gd name="T24" fmla="*/ 2147483647 w 557"/>
                  <a:gd name="T25" fmla="*/ 2147483647 h 604"/>
                  <a:gd name="T26" fmla="*/ 2147483647 w 557"/>
                  <a:gd name="T27" fmla="*/ 2147483647 h 604"/>
                  <a:gd name="T28" fmla="*/ 2147483647 w 557"/>
                  <a:gd name="T29" fmla="*/ 2147483647 h 604"/>
                  <a:gd name="T30" fmla="*/ 2147483647 w 557"/>
                  <a:gd name="T31" fmla="*/ 2147483647 h 604"/>
                  <a:gd name="T32" fmla="*/ 2147483647 w 557"/>
                  <a:gd name="T33" fmla="*/ 2147483647 h 604"/>
                  <a:gd name="T34" fmla="*/ 2147483647 w 557"/>
                  <a:gd name="T35" fmla="*/ 2147483647 h 604"/>
                  <a:gd name="T36" fmla="*/ 2147483647 w 557"/>
                  <a:gd name="T37" fmla="*/ 2147483647 h 604"/>
                  <a:gd name="T38" fmla="*/ 2147483647 w 557"/>
                  <a:gd name="T39" fmla="*/ 2147483647 h 604"/>
                  <a:gd name="T40" fmla="*/ 2147483647 w 557"/>
                  <a:gd name="T41" fmla="*/ 2147483647 h 604"/>
                  <a:gd name="T42" fmla="*/ 2147483647 w 557"/>
                  <a:gd name="T43" fmla="*/ 2147483647 h 604"/>
                  <a:gd name="T44" fmla="*/ 2147483647 w 557"/>
                  <a:gd name="T45" fmla="*/ 2147483647 h 604"/>
                  <a:gd name="T46" fmla="*/ 2147483647 w 557"/>
                  <a:gd name="T47" fmla="*/ 2147483647 h 604"/>
                  <a:gd name="T48" fmla="*/ 2147483647 w 557"/>
                  <a:gd name="T49" fmla="*/ 2147483647 h 604"/>
                  <a:gd name="T50" fmla="*/ 2147483647 w 557"/>
                  <a:gd name="T51" fmla="*/ 2147483647 h 604"/>
                  <a:gd name="T52" fmla="*/ 2147483647 w 557"/>
                  <a:gd name="T53" fmla="*/ 2147483647 h 604"/>
                  <a:gd name="T54" fmla="*/ 2147483647 w 557"/>
                  <a:gd name="T55" fmla="*/ 2147483647 h 604"/>
                  <a:gd name="T56" fmla="*/ 2147483647 w 557"/>
                  <a:gd name="T57" fmla="*/ 2147483647 h 604"/>
                  <a:gd name="T58" fmla="*/ 2147483647 w 557"/>
                  <a:gd name="T59" fmla="*/ 2082809382 h 604"/>
                  <a:gd name="T60" fmla="*/ 2147483647 w 557"/>
                  <a:gd name="T61" fmla="*/ 1850712035 h 604"/>
                  <a:gd name="T62" fmla="*/ 1749964236 w 557"/>
                  <a:gd name="T63" fmla="*/ 1663218775 h 604"/>
                  <a:gd name="T64" fmla="*/ 2147483647 w 557"/>
                  <a:gd name="T65" fmla="*/ 1464352151 h 604"/>
                  <a:gd name="T66" fmla="*/ 1749964236 w 557"/>
                  <a:gd name="T67" fmla="*/ 1293719733 h 604"/>
                  <a:gd name="T68" fmla="*/ 2147483647 w 557"/>
                  <a:gd name="T69" fmla="*/ 1132219658 h 604"/>
                  <a:gd name="T70" fmla="*/ 2147483647 w 557"/>
                  <a:gd name="T71" fmla="*/ 968629583 h 604"/>
                  <a:gd name="T72" fmla="*/ 2147483647 w 557"/>
                  <a:gd name="T73" fmla="*/ 751007336 h 604"/>
                  <a:gd name="T74" fmla="*/ 2147483647 w 557"/>
                  <a:gd name="T75" fmla="*/ 537294455 h 604"/>
                  <a:gd name="T76" fmla="*/ 2147483647 w 557"/>
                  <a:gd name="T77" fmla="*/ 351548099 h 604"/>
                  <a:gd name="T78" fmla="*/ 2147483647 w 557"/>
                  <a:gd name="T79" fmla="*/ 424900614 h 604"/>
                  <a:gd name="T80" fmla="*/ 2147483647 w 557"/>
                  <a:gd name="T81" fmla="*/ 334890682 h 604"/>
                  <a:gd name="T82" fmla="*/ 2147483647 w 557"/>
                  <a:gd name="T83" fmla="*/ 175165049 h 604"/>
                  <a:gd name="T84" fmla="*/ 2147483647 w 557"/>
                  <a:gd name="T85" fmla="*/ 99104231 h 604"/>
                  <a:gd name="T86" fmla="*/ 2147483647 w 557"/>
                  <a:gd name="T87" fmla="*/ 23861484 h 604"/>
                  <a:gd name="T88" fmla="*/ 2147483647 w 557"/>
                  <a:gd name="T89" fmla="*/ 88370292 h 604"/>
                  <a:gd name="T90" fmla="*/ 2147483647 w 557"/>
                  <a:gd name="T91" fmla="*/ 156193660 h 604"/>
                  <a:gd name="T92" fmla="*/ 2147483647 w 557"/>
                  <a:gd name="T93" fmla="*/ 232876605 h 604"/>
                  <a:gd name="T94" fmla="*/ 2147483647 w 557"/>
                  <a:gd name="T95" fmla="*/ 189472544 h 604"/>
                  <a:gd name="T96" fmla="*/ 2147483647 w 557"/>
                  <a:gd name="T97" fmla="*/ 232876605 h 604"/>
                  <a:gd name="T98" fmla="*/ 2147483647 w 557"/>
                  <a:gd name="T99" fmla="*/ 175165049 h 604"/>
                  <a:gd name="T100" fmla="*/ 2147483647 w 557"/>
                  <a:gd name="T101" fmla="*/ 0 h 604"/>
                  <a:gd name="T102" fmla="*/ 2147483647 w 557"/>
                  <a:gd name="T103" fmla="*/ 222318842 h 604"/>
                  <a:gd name="T104" fmla="*/ 2147483647 w 557"/>
                  <a:gd name="T105" fmla="*/ 411607099 h 604"/>
                  <a:gd name="T106" fmla="*/ 2147483647 w 557"/>
                  <a:gd name="T107" fmla="*/ 516327863 h 604"/>
                  <a:gd name="T108" fmla="*/ 2147483647 w 557"/>
                  <a:gd name="T109" fmla="*/ 629501959 h 604"/>
                  <a:gd name="T110" fmla="*/ 2147483647 w 557"/>
                  <a:gd name="T111" fmla="*/ 714316867 h 604"/>
                  <a:gd name="T112" fmla="*/ 2147483647 w 557"/>
                  <a:gd name="T113" fmla="*/ 794327414 h 604"/>
                  <a:gd name="T114" fmla="*/ 2147483647 w 557"/>
                  <a:gd name="T115" fmla="*/ 851632109 h 604"/>
                  <a:gd name="T116" fmla="*/ 2147483647 w 557"/>
                  <a:gd name="T117" fmla="*/ 941006135 h 604"/>
                  <a:gd name="T118" fmla="*/ 2147483647 w 557"/>
                  <a:gd name="T119" fmla="*/ 1025416767 h 604"/>
                  <a:gd name="T120" fmla="*/ 2147483647 w 557"/>
                  <a:gd name="T121" fmla="*/ 1274917603 h 60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57"/>
                  <a:gd name="T184" fmla="*/ 0 h 604"/>
                  <a:gd name="T185" fmla="*/ 557 w 557"/>
                  <a:gd name="T186" fmla="*/ 604 h 60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57" h="604">
                    <a:moveTo>
                      <a:pt x="553" y="227"/>
                    </a:moveTo>
                    <a:lnTo>
                      <a:pt x="553" y="231"/>
                    </a:lnTo>
                    <a:lnTo>
                      <a:pt x="551" y="234"/>
                    </a:lnTo>
                    <a:lnTo>
                      <a:pt x="551" y="236"/>
                    </a:lnTo>
                    <a:lnTo>
                      <a:pt x="548" y="236"/>
                    </a:lnTo>
                    <a:lnTo>
                      <a:pt x="548" y="239"/>
                    </a:lnTo>
                    <a:lnTo>
                      <a:pt x="546" y="240"/>
                    </a:lnTo>
                    <a:lnTo>
                      <a:pt x="546" y="243"/>
                    </a:lnTo>
                    <a:lnTo>
                      <a:pt x="544" y="243"/>
                    </a:lnTo>
                    <a:lnTo>
                      <a:pt x="544" y="245"/>
                    </a:lnTo>
                    <a:lnTo>
                      <a:pt x="542" y="245"/>
                    </a:lnTo>
                    <a:lnTo>
                      <a:pt x="540" y="248"/>
                    </a:lnTo>
                    <a:lnTo>
                      <a:pt x="540" y="250"/>
                    </a:lnTo>
                    <a:lnTo>
                      <a:pt x="538" y="250"/>
                    </a:lnTo>
                    <a:lnTo>
                      <a:pt x="538" y="252"/>
                    </a:lnTo>
                    <a:lnTo>
                      <a:pt x="535" y="252"/>
                    </a:lnTo>
                    <a:lnTo>
                      <a:pt x="535" y="254"/>
                    </a:lnTo>
                    <a:lnTo>
                      <a:pt x="533" y="254"/>
                    </a:lnTo>
                    <a:lnTo>
                      <a:pt x="531" y="257"/>
                    </a:lnTo>
                    <a:lnTo>
                      <a:pt x="529" y="257"/>
                    </a:lnTo>
                    <a:lnTo>
                      <a:pt x="527" y="257"/>
                    </a:lnTo>
                    <a:lnTo>
                      <a:pt x="527" y="259"/>
                    </a:lnTo>
                    <a:lnTo>
                      <a:pt x="525" y="259"/>
                    </a:lnTo>
                    <a:lnTo>
                      <a:pt x="522" y="262"/>
                    </a:lnTo>
                    <a:lnTo>
                      <a:pt x="520" y="262"/>
                    </a:lnTo>
                    <a:lnTo>
                      <a:pt x="518" y="264"/>
                    </a:lnTo>
                    <a:lnTo>
                      <a:pt x="516" y="264"/>
                    </a:lnTo>
                    <a:lnTo>
                      <a:pt x="514" y="266"/>
                    </a:lnTo>
                    <a:lnTo>
                      <a:pt x="512" y="268"/>
                    </a:lnTo>
                    <a:lnTo>
                      <a:pt x="509" y="271"/>
                    </a:lnTo>
                    <a:lnTo>
                      <a:pt x="508" y="273"/>
                    </a:lnTo>
                    <a:lnTo>
                      <a:pt x="508" y="275"/>
                    </a:lnTo>
                    <a:lnTo>
                      <a:pt x="508" y="278"/>
                    </a:lnTo>
                    <a:lnTo>
                      <a:pt x="508" y="280"/>
                    </a:lnTo>
                    <a:lnTo>
                      <a:pt x="508" y="282"/>
                    </a:lnTo>
                    <a:lnTo>
                      <a:pt x="505" y="285"/>
                    </a:lnTo>
                    <a:lnTo>
                      <a:pt x="505" y="287"/>
                    </a:lnTo>
                    <a:lnTo>
                      <a:pt x="505" y="289"/>
                    </a:lnTo>
                    <a:lnTo>
                      <a:pt x="503" y="289"/>
                    </a:lnTo>
                    <a:lnTo>
                      <a:pt x="503" y="292"/>
                    </a:lnTo>
                    <a:lnTo>
                      <a:pt x="503" y="294"/>
                    </a:lnTo>
                    <a:lnTo>
                      <a:pt x="503" y="296"/>
                    </a:lnTo>
                    <a:lnTo>
                      <a:pt x="501" y="296"/>
                    </a:lnTo>
                    <a:lnTo>
                      <a:pt x="501" y="298"/>
                    </a:lnTo>
                    <a:lnTo>
                      <a:pt x="501" y="301"/>
                    </a:lnTo>
                    <a:lnTo>
                      <a:pt x="499" y="303"/>
                    </a:lnTo>
                    <a:lnTo>
                      <a:pt x="497" y="306"/>
                    </a:lnTo>
                    <a:lnTo>
                      <a:pt x="497" y="308"/>
                    </a:lnTo>
                    <a:lnTo>
                      <a:pt x="497" y="310"/>
                    </a:lnTo>
                    <a:lnTo>
                      <a:pt x="494" y="312"/>
                    </a:lnTo>
                    <a:lnTo>
                      <a:pt x="492" y="315"/>
                    </a:lnTo>
                    <a:lnTo>
                      <a:pt x="492" y="317"/>
                    </a:lnTo>
                    <a:lnTo>
                      <a:pt x="492" y="319"/>
                    </a:lnTo>
                    <a:lnTo>
                      <a:pt x="490" y="319"/>
                    </a:lnTo>
                    <a:lnTo>
                      <a:pt x="490" y="322"/>
                    </a:lnTo>
                    <a:lnTo>
                      <a:pt x="488" y="324"/>
                    </a:lnTo>
                    <a:lnTo>
                      <a:pt x="488" y="326"/>
                    </a:lnTo>
                    <a:lnTo>
                      <a:pt x="486" y="329"/>
                    </a:lnTo>
                    <a:lnTo>
                      <a:pt x="486" y="331"/>
                    </a:lnTo>
                    <a:lnTo>
                      <a:pt x="484" y="333"/>
                    </a:lnTo>
                    <a:lnTo>
                      <a:pt x="484" y="336"/>
                    </a:lnTo>
                    <a:lnTo>
                      <a:pt x="484" y="338"/>
                    </a:lnTo>
                    <a:lnTo>
                      <a:pt x="481" y="338"/>
                    </a:lnTo>
                    <a:lnTo>
                      <a:pt x="481" y="340"/>
                    </a:lnTo>
                    <a:lnTo>
                      <a:pt x="479" y="340"/>
                    </a:lnTo>
                    <a:lnTo>
                      <a:pt x="479" y="342"/>
                    </a:lnTo>
                    <a:lnTo>
                      <a:pt x="477" y="345"/>
                    </a:lnTo>
                    <a:lnTo>
                      <a:pt x="477" y="347"/>
                    </a:lnTo>
                    <a:lnTo>
                      <a:pt x="475" y="347"/>
                    </a:lnTo>
                    <a:lnTo>
                      <a:pt x="475" y="350"/>
                    </a:lnTo>
                    <a:lnTo>
                      <a:pt x="473" y="350"/>
                    </a:lnTo>
                    <a:lnTo>
                      <a:pt x="473" y="352"/>
                    </a:lnTo>
                    <a:lnTo>
                      <a:pt x="473" y="354"/>
                    </a:lnTo>
                    <a:lnTo>
                      <a:pt x="473" y="356"/>
                    </a:lnTo>
                    <a:lnTo>
                      <a:pt x="473" y="359"/>
                    </a:lnTo>
                    <a:lnTo>
                      <a:pt x="473" y="361"/>
                    </a:lnTo>
                    <a:lnTo>
                      <a:pt x="473" y="364"/>
                    </a:lnTo>
                    <a:lnTo>
                      <a:pt x="473" y="365"/>
                    </a:lnTo>
                    <a:lnTo>
                      <a:pt x="471" y="368"/>
                    </a:lnTo>
                    <a:lnTo>
                      <a:pt x="471" y="370"/>
                    </a:lnTo>
                    <a:lnTo>
                      <a:pt x="468" y="373"/>
                    </a:lnTo>
                    <a:lnTo>
                      <a:pt x="466" y="373"/>
                    </a:lnTo>
                    <a:lnTo>
                      <a:pt x="466" y="375"/>
                    </a:lnTo>
                    <a:lnTo>
                      <a:pt x="464" y="377"/>
                    </a:lnTo>
                    <a:lnTo>
                      <a:pt x="462" y="379"/>
                    </a:lnTo>
                    <a:lnTo>
                      <a:pt x="460" y="382"/>
                    </a:lnTo>
                    <a:lnTo>
                      <a:pt x="460" y="384"/>
                    </a:lnTo>
                    <a:lnTo>
                      <a:pt x="458" y="384"/>
                    </a:lnTo>
                    <a:lnTo>
                      <a:pt x="458" y="387"/>
                    </a:lnTo>
                    <a:lnTo>
                      <a:pt x="458" y="389"/>
                    </a:lnTo>
                    <a:lnTo>
                      <a:pt x="455" y="389"/>
                    </a:lnTo>
                    <a:lnTo>
                      <a:pt x="455" y="391"/>
                    </a:lnTo>
                    <a:lnTo>
                      <a:pt x="454" y="393"/>
                    </a:lnTo>
                    <a:lnTo>
                      <a:pt x="454" y="396"/>
                    </a:lnTo>
                    <a:lnTo>
                      <a:pt x="451" y="396"/>
                    </a:lnTo>
                    <a:lnTo>
                      <a:pt x="451" y="398"/>
                    </a:lnTo>
                    <a:lnTo>
                      <a:pt x="449" y="400"/>
                    </a:lnTo>
                    <a:lnTo>
                      <a:pt x="449" y="403"/>
                    </a:lnTo>
                    <a:lnTo>
                      <a:pt x="447" y="403"/>
                    </a:lnTo>
                    <a:lnTo>
                      <a:pt x="445" y="405"/>
                    </a:lnTo>
                    <a:lnTo>
                      <a:pt x="443" y="407"/>
                    </a:lnTo>
                    <a:lnTo>
                      <a:pt x="443" y="410"/>
                    </a:lnTo>
                    <a:lnTo>
                      <a:pt x="440" y="410"/>
                    </a:lnTo>
                    <a:lnTo>
                      <a:pt x="438" y="412"/>
                    </a:lnTo>
                    <a:lnTo>
                      <a:pt x="436" y="412"/>
                    </a:lnTo>
                    <a:lnTo>
                      <a:pt x="434" y="414"/>
                    </a:lnTo>
                    <a:lnTo>
                      <a:pt x="432" y="417"/>
                    </a:lnTo>
                    <a:lnTo>
                      <a:pt x="430" y="419"/>
                    </a:lnTo>
                    <a:lnTo>
                      <a:pt x="427" y="419"/>
                    </a:lnTo>
                    <a:lnTo>
                      <a:pt x="425" y="421"/>
                    </a:lnTo>
                    <a:lnTo>
                      <a:pt x="423" y="423"/>
                    </a:lnTo>
                    <a:lnTo>
                      <a:pt x="421" y="423"/>
                    </a:lnTo>
                    <a:lnTo>
                      <a:pt x="421" y="426"/>
                    </a:lnTo>
                    <a:lnTo>
                      <a:pt x="419" y="426"/>
                    </a:lnTo>
                    <a:lnTo>
                      <a:pt x="417" y="426"/>
                    </a:lnTo>
                    <a:lnTo>
                      <a:pt x="417" y="428"/>
                    </a:lnTo>
                    <a:lnTo>
                      <a:pt x="414" y="428"/>
                    </a:lnTo>
                    <a:lnTo>
                      <a:pt x="412" y="431"/>
                    </a:lnTo>
                    <a:lnTo>
                      <a:pt x="410" y="431"/>
                    </a:lnTo>
                    <a:lnTo>
                      <a:pt x="408" y="431"/>
                    </a:lnTo>
                    <a:lnTo>
                      <a:pt x="408" y="433"/>
                    </a:lnTo>
                    <a:lnTo>
                      <a:pt x="406" y="433"/>
                    </a:lnTo>
                    <a:lnTo>
                      <a:pt x="404" y="435"/>
                    </a:lnTo>
                    <a:lnTo>
                      <a:pt x="401" y="435"/>
                    </a:lnTo>
                    <a:lnTo>
                      <a:pt x="401" y="437"/>
                    </a:lnTo>
                    <a:lnTo>
                      <a:pt x="400" y="437"/>
                    </a:lnTo>
                    <a:lnTo>
                      <a:pt x="397" y="437"/>
                    </a:lnTo>
                    <a:lnTo>
                      <a:pt x="397" y="440"/>
                    </a:lnTo>
                    <a:lnTo>
                      <a:pt x="397" y="442"/>
                    </a:lnTo>
                    <a:lnTo>
                      <a:pt x="395" y="442"/>
                    </a:lnTo>
                    <a:lnTo>
                      <a:pt x="395" y="447"/>
                    </a:lnTo>
                    <a:lnTo>
                      <a:pt x="391" y="449"/>
                    </a:lnTo>
                    <a:lnTo>
                      <a:pt x="389" y="449"/>
                    </a:lnTo>
                    <a:lnTo>
                      <a:pt x="386" y="449"/>
                    </a:lnTo>
                    <a:lnTo>
                      <a:pt x="384" y="451"/>
                    </a:lnTo>
                    <a:lnTo>
                      <a:pt x="382" y="451"/>
                    </a:lnTo>
                    <a:lnTo>
                      <a:pt x="380" y="451"/>
                    </a:lnTo>
                    <a:lnTo>
                      <a:pt x="378" y="451"/>
                    </a:lnTo>
                    <a:lnTo>
                      <a:pt x="378" y="454"/>
                    </a:lnTo>
                    <a:lnTo>
                      <a:pt x="376" y="454"/>
                    </a:lnTo>
                    <a:lnTo>
                      <a:pt x="373" y="454"/>
                    </a:lnTo>
                    <a:lnTo>
                      <a:pt x="373" y="456"/>
                    </a:lnTo>
                    <a:lnTo>
                      <a:pt x="371" y="456"/>
                    </a:lnTo>
                    <a:lnTo>
                      <a:pt x="369" y="456"/>
                    </a:lnTo>
                    <a:lnTo>
                      <a:pt x="367" y="458"/>
                    </a:lnTo>
                    <a:lnTo>
                      <a:pt x="365" y="458"/>
                    </a:lnTo>
                    <a:lnTo>
                      <a:pt x="363" y="461"/>
                    </a:lnTo>
                    <a:lnTo>
                      <a:pt x="360" y="461"/>
                    </a:lnTo>
                    <a:lnTo>
                      <a:pt x="360" y="463"/>
                    </a:lnTo>
                    <a:lnTo>
                      <a:pt x="359" y="463"/>
                    </a:lnTo>
                    <a:lnTo>
                      <a:pt x="356" y="463"/>
                    </a:lnTo>
                    <a:lnTo>
                      <a:pt x="356" y="465"/>
                    </a:lnTo>
                    <a:lnTo>
                      <a:pt x="354" y="467"/>
                    </a:lnTo>
                    <a:lnTo>
                      <a:pt x="354" y="470"/>
                    </a:lnTo>
                    <a:lnTo>
                      <a:pt x="354" y="472"/>
                    </a:lnTo>
                    <a:lnTo>
                      <a:pt x="354" y="475"/>
                    </a:lnTo>
                    <a:lnTo>
                      <a:pt x="354" y="477"/>
                    </a:lnTo>
                    <a:lnTo>
                      <a:pt x="354" y="479"/>
                    </a:lnTo>
                    <a:lnTo>
                      <a:pt x="352" y="481"/>
                    </a:lnTo>
                    <a:lnTo>
                      <a:pt x="352" y="484"/>
                    </a:lnTo>
                    <a:lnTo>
                      <a:pt x="352" y="486"/>
                    </a:lnTo>
                    <a:lnTo>
                      <a:pt x="352" y="489"/>
                    </a:lnTo>
                    <a:lnTo>
                      <a:pt x="350" y="491"/>
                    </a:lnTo>
                    <a:lnTo>
                      <a:pt x="350" y="493"/>
                    </a:lnTo>
                    <a:lnTo>
                      <a:pt x="350" y="495"/>
                    </a:lnTo>
                    <a:lnTo>
                      <a:pt x="348" y="498"/>
                    </a:lnTo>
                    <a:lnTo>
                      <a:pt x="348" y="500"/>
                    </a:lnTo>
                    <a:lnTo>
                      <a:pt x="348" y="502"/>
                    </a:lnTo>
                    <a:lnTo>
                      <a:pt x="346" y="502"/>
                    </a:lnTo>
                    <a:lnTo>
                      <a:pt x="343" y="502"/>
                    </a:lnTo>
                    <a:lnTo>
                      <a:pt x="341" y="505"/>
                    </a:lnTo>
                    <a:lnTo>
                      <a:pt x="339" y="505"/>
                    </a:lnTo>
                    <a:lnTo>
                      <a:pt x="337" y="505"/>
                    </a:lnTo>
                    <a:lnTo>
                      <a:pt x="337" y="507"/>
                    </a:lnTo>
                    <a:lnTo>
                      <a:pt x="335" y="507"/>
                    </a:lnTo>
                    <a:lnTo>
                      <a:pt x="332" y="509"/>
                    </a:lnTo>
                    <a:lnTo>
                      <a:pt x="330" y="509"/>
                    </a:lnTo>
                    <a:lnTo>
                      <a:pt x="330" y="512"/>
                    </a:lnTo>
                    <a:lnTo>
                      <a:pt x="328" y="514"/>
                    </a:lnTo>
                    <a:lnTo>
                      <a:pt x="326" y="514"/>
                    </a:lnTo>
                    <a:lnTo>
                      <a:pt x="326" y="516"/>
                    </a:lnTo>
                    <a:lnTo>
                      <a:pt x="324" y="519"/>
                    </a:lnTo>
                    <a:lnTo>
                      <a:pt x="322" y="521"/>
                    </a:lnTo>
                    <a:lnTo>
                      <a:pt x="322" y="523"/>
                    </a:lnTo>
                    <a:lnTo>
                      <a:pt x="322" y="525"/>
                    </a:lnTo>
                    <a:lnTo>
                      <a:pt x="319" y="525"/>
                    </a:lnTo>
                    <a:lnTo>
                      <a:pt x="319" y="528"/>
                    </a:lnTo>
                    <a:lnTo>
                      <a:pt x="319" y="530"/>
                    </a:lnTo>
                    <a:lnTo>
                      <a:pt x="319" y="533"/>
                    </a:lnTo>
                    <a:lnTo>
                      <a:pt x="319" y="534"/>
                    </a:lnTo>
                    <a:lnTo>
                      <a:pt x="317" y="534"/>
                    </a:lnTo>
                    <a:lnTo>
                      <a:pt x="317" y="537"/>
                    </a:lnTo>
                    <a:lnTo>
                      <a:pt x="317" y="539"/>
                    </a:lnTo>
                    <a:lnTo>
                      <a:pt x="317" y="542"/>
                    </a:lnTo>
                    <a:lnTo>
                      <a:pt x="315" y="544"/>
                    </a:lnTo>
                    <a:lnTo>
                      <a:pt x="315" y="546"/>
                    </a:lnTo>
                    <a:lnTo>
                      <a:pt x="315" y="548"/>
                    </a:lnTo>
                    <a:lnTo>
                      <a:pt x="313" y="551"/>
                    </a:lnTo>
                    <a:lnTo>
                      <a:pt x="313" y="553"/>
                    </a:lnTo>
                    <a:lnTo>
                      <a:pt x="311" y="553"/>
                    </a:lnTo>
                    <a:lnTo>
                      <a:pt x="311" y="556"/>
                    </a:lnTo>
                    <a:lnTo>
                      <a:pt x="309" y="556"/>
                    </a:lnTo>
                    <a:lnTo>
                      <a:pt x="309" y="558"/>
                    </a:lnTo>
                    <a:lnTo>
                      <a:pt x="306" y="560"/>
                    </a:lnTo>
                    <a:lnTo>
                      <a:pt x="306" y="562"/>
                    </a:lnTo>
                    <a:lnTo>
                      <a:pt x="305" y="562"/>
                    </a:lnTo>
                    <a:lnTo>
                      <a:pt x="305" y="565"/>
                    </a:lnTo>
                    <a:lnTo>
                      <a:pt x="305" y="567"/>
                    </a:lnTo>
                    <a:lnTo>
                      <a:pt x="302" y="569"/>
                    </a:lnTo>
                    <a:lnTo>
                      <a:pt x="302" y="572"/>
                    </a:lnTo>
                    <a:lnTo>
                      <a:pt x="302" y="574"/>
                    </a:lnTo>
                    <a:lnTo>
                      <a:pt x="302" y="576"/>
                    </a:lnTo>
                    <a:lnTo>
                      <a:pt x="302" y="579"/>
                    </a:lnTo>
                    <a:lnTo>
                      <a:pt x="302" y="581"/>
                    </a:lnTo>
                    <a:lnTo>
                      <a:pt x="302" y="583"/>
                    </a:lnTo>
                    <a:lnTo>
                      <a:pt x="302" y="586"/>
                    </a:lnTo>
                    <a:lnTo>
                      <a:pt x="302" y="588"/>
                    </a:lnTo>
                    <a:lnTo>
                      <a:pt x="302" y="590"/>
                    </a:lnTo>
                    <a:lnTo>
                      <a:pt x="302" y="592"/>
                    </a:lnTo>
                    <a:lnTo>
                      <a:pt x="302" y="595"/>
                    </a:lnTo>
                    <a:lnTo>
                      <a:pt x="300" y="595"/>
                    </a:lnTo>
                    <a:lnTo>
                      <a:pt x="300" y="597"/>
                    </a:lnTo>
                    <a:lnTo>
                      <a:pt x="298" y="600"/>
                    </a:lnTo>
                    <a:lnTo>
                      <a:pt x="294" y="604"/>
                    </a:lnTo>
                    <a:lnTo>
                      <a:pt x="292" y="597"/>
                    </a:lnTo>
                    <a:lnTo>
                      <a:pt x="292" y="595"/>
                    </a:lnTo>
                    <a:lnTo>
                      <a:pt x="292" y="592"/>
                    </a:lnTo>
                    <a:lnTo>
                      <a:pt x="289" y="592"/>
                    </a:lnTo>
                    <a:lnTo>
                      <a:pt x="289" y="590"/>
                    </a:lnTo>
                    <a:lnTo>
                      <a:pt x="289" y="588"/>
                    </a:lnTo>
                    <a:lnTo>
                      <a:pt x="289" y="586"/>
                    </a:lnTo>
                    <a:lnTo>
                      <a:pt x="289" y="583"/>
                    </a:lnTo>
                    <a:lnTo>
                      <a:pt x="289" y="581"/>
                    </a:lnTo>
                    <a:lnTo>
                      <a:pt x="289" y="579"/>
                    </a:lnTo>
                    <a:lnTo>
                      <a:pt x="289" y="576"/>
                    </a:lnTo>
                    <a:lnTo>
                      <a:pt x="289" y="574"/>
                    </a:lnTo>
                    <a:lnTo>
                      <a:pt x="289" y="572"/>
                    </a:lnTo>
                    <a:lnTo>
                      <a:pt x="289" y="569"/>
                    </a:lnTo>
                    <a:lnTo>
                      <a:pt x="287" y="569"/>
                    </a:lnTo>
                    <a:lnTo>
                      <a:pt x="287" y="567"/>
                    </a:lnTo>
                    <a:lnTo>
                      <a:pt x="287" y="565"/>
                    </a:lnTo>
                    <a:lnTo>
                      <a:pt x="287" y="562"/>
                    </a:lnTo>
                    <a:lnTo>
                      <a:pt x="287" y="560"/>
                    </a:lnTo>
                    <a:lnTo>
                      <a:pt x="285" y="558"/>
                    </a:lnTo>
                    <a:lnTo>
                      <a:pt x="283" y="556"/>
                    </a:lnTo>
                    <a:lnTo>
                      <a:pt x="283" y="553"/>
                    </a:lnTo>
                    <a:lnTo>
                      <a:pt x="281" y="553"/>
                    </a:lnTo>
                    <a:lnTo>
                      <a:pt x="278" y="553"/>
                    </a:lnTo>
                    <a:lnTo>
                      <a:pt x="278" y="551"/>
                    </a:lnTo>
                    <a:lnTo>
                      <a:pt x="276" y="548"/>
                    </a:lnTo>
                    <a:lnTo>
                      <a:pt x="274" y="548"/>
                    </a:lnTo>
                    <a:lnTo>
                      <a:pt x="274" y="546"/>
                    </a:lnTo>
                    <a:lnTo>
                      <a:pt x="272" y="544"/>
                    </a:lnTo>
                    <a:lnTo>
                      <a:pt x="270" y="544"/>
                    </a:lnTo>
                    <a:lnTo>
                      <a:pt x="270" y="542"/>
                    </a:lnTo>
                    <a:lnTo>
                      <a:pt x="268" y="542"/>
                    </a:lnTo>
                    <a:lnTo>
                      <a:pt x="265" y="539"/>
                    </a:lnTo>
                    <a:lnTo>
                      <a:pt x="263" y="539"/>
                    </a:lnTo>
                    <a:lnTo>
                      <a:pt x="261" y="539"/>
                    </a:lnTo>
                    <a:lnTo>
                      <a:pt x="261" y="542"/>
                    </a:lnTo>
                    <a:lnTo>
                      <a:pt x="259" y="542"/>
                    </a:lnTo>
                    <a:lnTo>
                      <a:pt x="257" y="542"/>
                    </a:lnTo>
                    <a:lnTo>
                      <a:pt x="257" y="544"/>
                    </a:lnTo>
                    <a:lnTo>
                      <a:pt x="255" y="544"/>
                    </a:lnTo>
                    <a:lnTo>
                      <a:pt x="252" y="546"/>
                    </a:lnTo>
                    <a:lnTo>
                      <a:pt x="251" y="548"/>
                    </a:lnTo>
                    <a:lnTo>
                      <a:pt x="248" y="551"/>
                    </a:lnTo>
                    <a:lnTo>
                      <a:pt x="246" y="553"/>
                    </a:lnTo>
                    <a:lnTo>
                      <a:pt x="244" y="553"/>
                    </a:lnTo>
                    <a:lnTo>
                      <a:pt x="244" y="556"/>
                    </a:lnTo>
                    <a:lnTo>
                      <a:pt x="242" y="556"/>
                    </a:lnTo>
                    <a:lnTo>
                      <a:pt x="240" y="558"/>
                    </a:lnTo>
                    <a:lnTo>
                      <a:pt x="238" y="560"/>
                    </a:lnTo>
                    <a:lnTo>
                      <a:pt x="235" y="560"/>
                    </a:lnTo>
                    <a:lnTo>
                      <a:pt x="235" y="562"/>
                    </a:lnTo>
                    <a:lnTo>
                      <a:pt x="233" y="562"/>
                    </a:lnTo>
                    <a:lnTo>
                      <a:pt x="233" y="565"/>
                    </a:lnTo>
                    <a:lnTo>
                      <a:pt x="231" y="567"/>
                    </a:lnTo>
                    <a:lnTo>
                      <a:pt x="229" y="567"/>
                    </a:lnTo>
                    <a:lnTo>
                      <a:pt x="229" y="569"/>
                    </a:lnTo>
                    <a:lnTo>
                      <a:pt x="227" y="569"/>
                    </a:lnTo>
                    <a:lnTo>
                      <a:pt x="227" y="567"/>
                    </a:lnTo>
                    <a:lnTo>
                      <a:pt x="225" y="567"/>
                    </a:lnTo>
                    <a:lnTo>
                      <a:pt x="222" y="567"/>
                    </a:lnTo>
                    <a:lnTo>
                      <a:pt x="222" y="565"/>
                    </a:lnTo>
                    <a:lnTo>
                      <a:pt x="220" y="562"/>
                    </a:lnTo>
                    <a:lnTo>
                      <a:pt x="220" y="560"/>
                    </a:lnTo>
                    <a:lnTo>
                      <a:pt x="218" y="558"/>
                    </a:lnTo>
                    <a:lnTo>
                      <a:pt x="218" y="556"/>
                    </a:lnTo>
                    <a:lnTo>
                      <a:pt x="216" y="553"/>
                    </a:lnTo>
                    <a:lnTo>
                      <a:pt x="216" y="551"/>
                    </a:lnTo>
                    <a:lnTo>
                      <a:pt x="216" y="548"/>
                    </a:lnTo>
                    <a:lnTo>
                      <a:pt x="214" y="546"/>
                    </a:lnTo>
                    <a:lnTo>
                      <a:pt x="214" y="544"/>
                    </a:lnTo>
                    <a:lnTo>
                      <a:pt x="214" y="542"/>
                    </a:lnTo>
                    <a:lnTo>
                      <a:pt x="211" y="542"/>
                    </a:lnTo>
                    <a:lnTo>
                      <a:pt x="211" y="539"/>
                    </a:lnTo>
                    <a:lnTo>
                      <a:pt x="211" y="537"/>
                    </a:lnTo>
                    <a:lnTo>
                      <a:pt x="209" y="534"/>
                    </a:lnTo>
                    <a:lnTo>
                      <a:pt x="209" y="533"/>
                    </a:lnTo>
                    <a:lnTo>
                      <a:pt x="207" y="530"/>
                    </a:lnTo>
                    <a:lnTo>
                      <a:pt x="205" y="528"/>
                    </a:lnTo>
                    <a:lnTo>
                      <a:pt x="205" y="525"/>
                    </a:lnTo>
                    <a:lnTo>
                      <a:pt x="203" y="525"/>
                    </a:lnTo>
                    <a:lnTo>
                      <a:pt x="203" y="523"/>
                    </a:lnTo>
                    <a:lnTo>
                      <a:pt x="201" y="521"/>
                    </a:lnTo>
                    <a:lnTo>
                      <a:pt x="198" y="519"/>
                    </a:lnTo>
                    <a:lnTo>
                      <a:pt x="198" y="516"/>
                    </a:lnTo>
                    <a:lnTo>
                      <a:pt x="198" y="514"/>
                    </a:lnTo>
                    <a:lnTo>
                      <a:pt x="198" y="512"/>
                    </a:lnTo>
                    <a:lnTo>
                      <a:pt x="197" y="509"/>
                    </a:lnTo>
                    <a:lnTo>
                      <a:pt x="197" y="507"/>
                    </a:lnTo>
                    <a:lnTo>
                      <a:pt x="197" y="505"/>
                    </a:lnTo>
                    <a:lnTo>
                      <a:pt x="194" y="502"/>
                    </a:lnTo>
                    <a:lnTo>
                      <a:pt x="194" y="500"/>
                    </a:lnTo>
                    <a:lnTo>
                      <a:pt x="194" y="498"/>
                    </a:lnTo>
                    <a:lnTo>
                      <a:pt x="194" y="495"/>
                    </a:lnTo>
                    <a:lnTo>
                      <a:pt x="192" y="493"/>
                    </a:lnTo>
                    <a:lnTo>
                      <a:pt x="194" y="491"/>
                    </a:lnTo>
                    <a:lnTo>
                      <a:pt x="194" y="489"/>
                    </a:lnTo>
                    <a:lnTo>
                      <a:pt x="194" y="486"/>
                    </a:lnTo>
                    <a:lnTo>
                      <a:pt x="194" y="484"/>
                    </a:lnTo>
                    <a:lnTo>
                      <a:pt x="194" y="481"/>
                    </a:lnTo>
                    <a:lnTo>
                      <a:pt x="194" y="479"/>
                    </a:lnTo>
                    <a:lnTo>
                      <a:pt x="194" y="475"/>
                    </a:lnTo>
                    <a:lnTo>
                      <a:pt x="197" y="472"/>
                    </a:lnTo>
                    <a:lnTo>
                      <a:pt x="197" y="470"/>
                    </a:lnTo>
                    <a:lnTo>
                      <a:pt x="197" y="467"/>
                    </a:lnTo>
                    <a:lnTo>
                      <a:pt x="197" y="465"/>
                    </a:lnTo>
                    <a:lnTo>
                      <a:pt x="197" y="463"/>
                    </a:lnTo>
                    <a:lnTo>
                      <a:pt x="197" y="461"/>
                    </a:lnTo>
                    <a:lnTo>
                      <a:pt x="194" y="458"/>
                    </a:lnTo>
                    <a:lnTo>
                      <a:pt x="194" y="456"/>
                    </a:lnTo>
                    <a:lnTo>
                      <a:pt x="194" y="454"/>
                    </a:lnTo>
                    <a:lnTo>
                      <a:pt x="194" y="451"/>
                    </a:lnTo>
                    <a:lnTo>
                      <a:pt x="192" y="449"/>
                    </a:lnTo>
                    <a:lnTo>
                      <a:pt x="192" y="447"/>
                    </a:lnTo>
                    <a:lnTo>
                      <a:pt x="192" y="444"/>
                    </a:lnTo>
                    <a:lnTo>
                      <a:pt x="192" y="442"/>
                    </a:lnTo>
                    <a:lnTo>
                      <a:pt x="190" y="442"/>
                    </a:lnTo>
                    <a:lnTo>
                      <a:pt x="190" y="440"/>
                    </a:lnTo>
                    <a:lnTo>
                      <a:pt x="190" y="437"/>
                    </a:lnTo>
                    <a:lnTo>
                      <a:pt x="188" y="435"/>
                    </a:lnTo>
                    <a:lnTo>
                      <a:pt x="188" y="433"/>
                    </a:lnTo>
                    <a:lnTo>
                      <a:pt x="186" y="433"/>
                    </a:lnTo>
                    <a:lnTo>
                      <a:pt x="184" y="431"/>
                    </a:lnTo>
                    <a:lnTo>
                      <a:pt x="181" y="431"/>
                    </a:lnTo>
                    <a:lnTo>
                      <a:pt x="179" y="431"/>
                    </a:lnTo>
                    <a:lnTo>
                      <a:pt x="177" y="431"/>
                    </a:lnTo>
                    <a:lnTo>
                      <a:pt x="175" y="428"/>
                    </a:lnTo>
                    <a:lnTo>
                      <a:pt x="173" y="428"/>
                    </a:lnTo>
                    <a:lnTo>
                      <a:pt x="171" y="428"/>
                    </a:lnTo>
                    <a:lnTo>
                      <a:pt x="168" y="428"/>
                    </a:lnTo>
                    <a:lnTo>
                      <a:pt x="166" y="428"/>
                    </a:lnTo>
                    <a:lnTo>
                      <a:pt x="164" y="426"/>
                    </a:lnTo>
                    <a:lnTo>
                      <a:pt x="162" y="426"/>
                    </a:lnTo>
                    <a:lnTo>
                      <a:pt x="160" y="426"/>
                    </a:lnTo>
                    <a:lnTo>
                      <a:pt x="160" y="423"/>
                    </a:lnTo>
                    <a:lnTo>
                      <a:pt x="157" y="423"/>
                    </a:lnTo>
                    <a:lnTo>
                      <a:pt x="157" y="421"/>
                    </a:lnTo>
                    <a:lnTo>
                      <a:pt x="156" y="421"/>
                    </a:lnTo>
                    <a:lnTo>
                      <a:pt x="156" y="419"/>
                    </a:lnTo>
                    <a:lnTo>
                      <a:pt x="153" y="419"/>
                    </a:lnTo>
                    <a:lnTo>
                      <a:pt x="151" y="419"/>
                    </a:lnTo>
                    <a:lnTo>
                      <a:pt x="151" y="417"/>
                    </a:lnTo>
                    <a:lnTo>
                      <a:pt x="149" y="417"/>
                    </a:lnTo>
                    <a:lnTo>
                      <a:pt x="149" y="414"/>
                    </a:lnTo>
                    <a:lnTo>
                      <a:pt x="147" y="414"/>
                    </a:lnTo>
                    <a:lnTo>
                      <a:pt x="145" y="414"/>
                    </a:lnTo>
                    <a:lnTo>
                      <a:pt x="143" y="414"/>
                    </a:lnTo>
                    <a:lnTo>
                      <a:pt x="140" y="417"/>
                    </a:lnTo>
                    <a:lnTo>
                      <a:pt x="138" y="419"/>
                    </a:lnTo>
                    <a:lnTo>
                      <a:pt x="136" y="419"/>
                    </a:lnTo>
                    <a:lnTo>
                      <a:pt x="136" y="421"/>
                    </a:lnTo>
                    <a:lnTo>
                      <a:pt x="136" y="423"/>
                    </a:lnTo>
                    <a:lnTo>
                      <a:pt x="134" y="423"/>
                    </a:lnTo>
                    <a:lnTo>
                      <a:pt x="134" y="426"/>
                    </a:lnTo>
                    <a:lnTo>
                      <a:pt x="132" y="426"/>
                    </a:lnTo>
                    <a:lnTo>
                      <a:pt x="130" y="426"/>
                    </a:lnTo>
                    <a:lnTo>
                      <a:pt x="127" y="426"/>
                    </a:lnTo>
                    <a:lnTo>
                      <a:pt x="125" y="426"/>
                    </a:lnTo>
                    <a:lnTo>
                      <a:pt x="123" y="426"/>
                    </a:lnTo>
                    <a:lnTo>
                      <a:pt x="121" y="426"/>
                    </a:lnTo>
                    <a:lnTo>
                      <a:pt x="119" y="428"/>
                    </a:lnTo>
                    <a:lnTo>
                      <a:pt x="117" y="428"/>
                    </a:lnTo>
                    <a:lnTo>
                      <a:pt x="114" y="428"/>
                    </a:lnTo>
                    <a:lnTo>
                      <a:pt x="114" y="431"/>
                    </a:lnTo>
                    <a:lnTo>
                      <a:pt x="112" y="431"/>
                    </a:lnTo>
                    <a:lnTo>
                      <a:pt x="110" y="431"/>
                    </a:lnTo>
                    <a:lnTo>
                      <a:pt x="108" y="431"/>
                    </a:lnTo>
                    <a:lnTo>
                      <a:pt x="106" y="431"/>
                    </a:lnTo>
                    <a:lnTo>
                      <a:pt x="103" y="431"/>
                    </a:lnTo>
                    <a:lnTo>
                      <a:pt x="102" y="431"/>
                    </a:lnTo>
                    <a:lnTo>
                      <a:pt x="99" y="428"/>
                    </a:lnTo>
                    <a:lnTo>
                      <a:pt x="97" y="428"/>
                    </a:lnTo>
                    <a:lnTo>
                      <a:pt x="95" y="428"/>
                    </a:lnTo>
                    <a:lnTo>
                      <a:pt x="95" y="426"/>
                    </a:lnTo>
                    <a:lnTo>
                      <a:pt x="93" y="426"/>
                    </a:lnTo>
                    <a:lnTo>
                      <a:pt x="91" y="426"/>
                    </a:lnTo>
                    <a:lnTo>
                      <a:pt x="89" y="426"/>
                    </a:lnTo>
                    <a:lnTo>
                      <a:pt x="86" y="426"/>
                    </a:lnTo>
                    <a:lnTo>
                      <a:pt x="84" y="426"/>
                    </a:lnTo>
                    <a:lnTo>
                      <a:pt x="82" y="426"/>
                    </a:lnTo>
                    <a:lnTo>
                      <a:pt x="80" y="426"/>
                    </a:lnTo>
                    <a:lnTo>
                      <a:pt x="78" y="426"/>
                    </a:lnTo>
                    <a:lnTo>
                      <a:pt x="76" y="426"/>
                    </a:lnTo>
                    <a:lnTo>
                      <a:pt x="73" y="426"/>
                    </a:lnTo>
                    <a:lnTo>
                      <a:pt x="71" y="426"/>
                    </a:lnTo>
                    <a:lnTo>
                      <a:pt x="71" y="423"/>
                    </a:lnTo>
                    <a:lnTo>
                      <a:pt x="69" y="423"/>
                    </a:lnTo>
                    <a:lnTo>
                      <a:pt x="67" y="423"/>
                    </a:lnTo>
                    <a:lnTo>
                      <a:pt x="65" y="423"/>
                    </a:lnTo>
                    <a:lnTo>
                      <a:pt x="63" y="423"/>
                    </a:lnTo>
                    <a:lnTo>
                      <a:pt x="60" y="423"/>
                    </a:lnTo>
                    <a:lnTo>
                      <a:pt x="58" y="423"/>
                    </a:lnTo>
                    <a:lnTo>
                      <a:pt x="56" y="423"/>
                    </a:lnTo>
                    <a:lnTo>
                      <a:pt x="56" y="421"/>
                    </a:lnTo>
                    <a:lnTo>
                      <a:pt x="54" y="421"/>
                    </a:lnTo>
                    <a:lnTo>
                      <a:pt x="52" y="421"/>
                    </a:lnTo>
                    <a:lnTo>
                      <a:pt x="49" y="421"/>
                    </a:lnTo>
                    <a:lnTo>
                      <a:pt x="48" y="419"/>
                    </a:lnTo>
                    <a:lnTo>
                      <a:pt x="45" y="417"/>
                    </a:lnTo>
                    <a:lnTo>
                      <a:pt x="43" y="417"/>
                    </a:lnTo>
                    <a:lnTo>
                      <a:pt x="41" y="417"/>
                    </a:lnTo>
                    <a:lnTo>
                      <a:pt x="41" y="414"/>
                    </a:lnTo>
                    <a:lnTo>
                      <a:pt x="39" y="417"/>
                    </a:lnTo>
                    <a:lnTo>
                      <a:pt x="37" y="417"/>
                    </a:lnTo>
                    <a:lnTo>
                      <a:pt x="35" y="417"/>
                    </a:lnTo>
                    <a:lnTo>
                      <a:pt x="32" y="417"/>
                    </a:lnTo>
                    <a:lnTo>
                      <a:pt x="30" y="417"/>
                    </a:lnTo>
                    <a:lnTo>
                      <a:pt x="28" y="417"/>
                    </a:lnTo>
                    <a:lnTo>
                      <a:pt x="26" y="419"/>
                    </a:lnTo>
                    <a:lnTo>
                      <a:pt x="24" y="419"/>
                    </a:lnTo>
                    <a:lnTo>
                      <a:pt x="22" y="419"/>
                    </a:lnTo>
                    <a:lnTo>
                      <a:pt x="19" y="419"/>
                    </a:lnTo>
                    <a:lnTo>
                      <a:pt x="17" y="419"/>
                    </a:lnTo>
                    <a:lnTo>
                      <a:pt x="15" y="419"/>
                    </a:lnTo>
                    <a:lnTo>
                      <a:pt x="13" y="419"/>
                    </a:lnTo>
                    <a:lnTo>
                      <a:pt x="13" y="417"/>
                    </a:lnTo>
                    <a:lnTo>
                      <a:pt x="11" y="417"/>
                    </a:lnTo>
                    <a:lnTo>
                      <a:pt x="11" y="414"/>
                    </a:lnTo>
                    <a:lnTo>
                      <a:pt x="13" y="414"/>
                    </a:lnTo>
                    <a:lnTo>
                      <a:pt x="13" y="412"/>
                    </a:lnTo>
                    <a:lnTo>
                      <a:pt x="15" y="410"/>
                    </a:lnTo>
                    <a:lnTo>
                      <a:pt x="15" y="407"/>
                    </a:lnTo>
                    <a:lnTo>
                      <a:pt x="17" y="405"/>
                    </a:lnTo>
                    <a:lnTo>
                      <a:pt x="17" y="403"/>
                    </a:lnTo>
                    <a:lnTo>
                      <a:pt x="17" y="400"/>
                    </a:lnTo>
                    <a:lnTo>
                      <a:pt x="17" y="398"/>
                    </a:lnTo>
                    <a:lnTo>
                      <a:pt x="17" y="396"/>
                    </a:lnTo>
                    <a:lnTo>
                      <a:pt x="17" y="393"/>
                    </a:lnTo>
                    <a:lnTo>
                      <a:pt x="17" y="391"/>
                    </a:lnTo>
                    <a:lnTo>
                      <a:pt x="17" y="389"/>
                    </a:lnTo>
                    <a:lnTo>
                      <a:pt x="17" y="387"/>
                    </a:lnTo>
                    <a:lnTo>
                      <a:pt x="17" y="384"/>
                    </a:lnTo>
                    <a:lnTo>
                      <a:pt x="19" y="382"/>
                    </a:lnTo>
                    <a:lnTo>
                      <a:pt x="19" y="379"/>
                    </a:lnTo>
                    <a:lnTo>
                      <a:pt x="19" y="377"/>
                    </a:lnTo>
                    <a:lnTo>
                      <a:pt x="19" y="375"/>
                    </a:lnTo>
                    <a:lnTo>
                      <a:pt x="19" y="373"/>
                    </a:lnTo>
                    <a:lnTo>
                      <a:pt x="19" y="370"/>
                    </a:lnTo>
                    <a:lnTo>
                      <a:pt x="19" y="368"/>
                    </a:lnTo>
                    <a:lnTo>
                      <a:pt x="19" y="365"/>
                    </a:lnTo>
                    <a:lnTo>
                      <a:pt x="19" y="364"/>
                    </a:lnTo>
                    <a:lnTo>
                      <a:pt x="19" y="361"/>
                    </a:lnTo>
                    <a:lnTo>
                      <a:pt x="19" y="359"/>
                    </a:lnTo>
                    <a:lnTo>
                      <a:pt x="19" y="356"/>
                    </a:lnTo>
                    <a:lnTo>
                      <a:pt x="19" y="354"/>
                    </a:lnTo>
                    <a:lnTo>
                      <a:pt x="19" y="352"/>
                    </a:lnTo>
                    <a:lnTo>
                      <a:pt x="19" y="350"/>
                    </a:lnTo>
                    <a:lnTo>
                      <a:pt x="22" y="347"/>
                    </a:lnTo>
                    <a:lnTo>
                      <a:pt x="22" y="345"/>
                    </a:lnTo>
                    <a:lnTo>
                      <a:pt x="22" y="342"/>
                    </a:lnTo>
                    <a:lnTo>
                      <a:pt x="22" y="340"/>
                    </a:lnTo>
                    <a:lnTo>
                      <a:pt x="24" y="338"/>
                    </a:lnTo>
                    <a:lnTo>
                      <a:pt x="22" y="338"/>
                    </a:lnTo>
                    <a:lnTo>
                      <a:pt x="24" y="336"/>
                    </a:lnTo>
                    <a:lnTo>
                      <a:pt x="24" y="333"/>
                    </a:lnTo>
                    <a:lnTo>
                      <a:pt x="24" y="331"/>
                    </a:lnTo>
                    <a:lnTo>
                      <a:pt x="24" y="329"/>
                    </a:lnTo>
                    <a:lnTo>
                      <a:pt x="24" y="326"/>
                    </a:lnTo>
                    <a:lnTo>
                      <a:pt x="22" y="324"/>
                    </a:lnTo>
                    <a:lnTo>
                      <a:pt x="22" y="322"/>
                    </a:lnTo>
                    <a:lnTo>
                      <a:pt x="22" y="319"/>
                    </a:lnTo>
                    <a:lnTo>
                      <a:pt x="22" y="317"/>
                    </a:lnTo>
                    <a:lnTo>
                      <a:pt x="19" y="315"/>
                    </a:lnTo>
                    <a:lnTo>
                      <a:pt x="19" y="312"/>
                    </a:lnTo>
                    <a:lnTo>
                      <a:pt x="19" y="310"/>
                    </a:lnTo>
                    <a:lnTo>
                      <a:pt x="19" y="308"/>
                    </a:lnTo>
                    <a:lnTo>
                      <a:pt x="17" y="306"/>
                    </a:lnTo>
                    <a:lnTo>
                      <a:pt x="15" y="303"/>
                    </a:lnTo>
                    <a:lnTo>
                      <a:pt x="15" y="301"/>
                    </a:lnTo>
                    <a:lnTo>
                      <a:pt x="13" y="298"/>
                    </a:lnTo>
                    <a:lnTo>
                      <a:pt x="13" y="296"/>
                    </a:lnTo>
                    <a:lnTo>
                      <a:pt x="13" y="294"/>
                    </a:lnTo>
                    <a:lnTo>
                      <a:pt x="13" y="292"/>
                    </a:lnTo>
                    <a:lnTo>
                      <a:pt x="11" y="289"/>
                    </a:lnTo>
                    <a:lnTo>
                      <a:pt x="11" y="287"/>
                    </a:lnTo>
                    <a:lnTo>
                      <a:pt x="11" y="285"/>
                    </a:lnTo>
                    <a:lnTo>
                      <a:pt x="11" y="282"/>
                    </a:lnTo>
                    <a:lnTo>
                      <a:pt x="11" y="280"/>
                    </a:lnTo>
                    <a:lnTo>
                      <a:pt x="11" y="278"/>
                    </a:lnTo>
                    <a:lnTo>
                      <a:pt x="9" y="278"/>
                    </a:lnTo>
                    <a:lnTo>
                      <a:pt x="9" y="275"/>
                    </a:lnTo>
                    <a:lnTo>
                      <a:pt x="6" y="275"/>
                    </a:lnTo>
                    <a:lnTo>
                      <a:pt x="6" y="273"/>
                    </a:lnTo>
                    <a:lnTo>
                      <a:pt x="4" y="271"/>
                    </a:lnTo>
                    <a:lnTo>
                      <a:pt x="4" y="268"/>
                    </a:lnTo>
                    <a:lnTo>
                      <a:pt x="2" y="266"/>
                    </a:lnTo>
                    <a:lnTo>
                      <a:pt x="2" y="264"/>
                    </a:lnTo>
                    <a:lnTo>
                      <a:pt x="4" y="264"/>
                    </a:lnTo>
                    <a:lnTo>
                      <a:pt x="4" y="262"/>
                    </a:lnTo>
                    <a:lnTo>
                      <a:pt x="6" y="259"/>
                    </a:lnTo>
                    <a:lnTo>
                      <a:pt x="9" y="259"/>
                    </a:lnTo>
                    <a:lnTo>
                      <a:pt x="11" y="257"/>
                    </a:lnTo>
                    <a:lnTo>
                      <a:pt x="13" y="257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7" y="250"/>
                    </a:lnTo>
                    <a:lnTo>
                      <a:pt x="17" y="248"/>
                    </a:lnTo>
                    <a:lnTo>
                      <a:pt x="17" y="245"/>
                    </a:lnTo>
                    <a:lnTo>
                      <a:pt x="15" y="243"/>
                    </a:lnTo>
                    <a:lnTo>
                      <a:pt x="15" y="240"/>
                    </a:lnTo>
                    <a:lnTo>
                      <a:pt x="15" y="239"/>
                    </a:lnTo>
                    <a:lnTo>
                      <a:pt x="13" y="239"/>
                    </a:lnTo>
                    <a:lnTo>
                      <a:pt x="13" y="236"/>
                    </a:lnTo>
                    <a:lnTo>
                      <a:pt x="11" y="234"/>
                    </a:lnTo>
                    <a:lnTo>
                      <a:pt x="11" y="231"/>
                    </a:lnTo>
                    <a:lnTo>
                      <a:pt x="9" y="229"/>
                    </a:lnTo>
                    <a:lnTo>
                      <a:pt x="9" y="227"/>
                    </a:lnTo>
                    <a:lnTo>
                      <a:pt x="6" y="227"/>
                    </a:lnTo>
                    <a:lnTo>
                      <a:pt x="6" y="225"/>
                    </a:lnTo>
                    <a:lnTo>
                      <a:pt x="4" y="222"/>
                    </a:lnTo>
                    <a:lnTo>
                      <a:pt x="4" y="220"/>
                    </a:lnTo>
                    <a:lnTo>
                      <a:pt x="2" y="220"/>
                    </a:lnTo>
                    <a:lnTo>
                      <a:pt x="2" y="217"/>
                    </a:lnTo>
                    <a:lnTo>
                      <a:pt x="2" y="215"/>
                    </a:lnTo>
                    <a:lnTo>
                      <a:pt x="2" y="213"/>
                    </a:lnTo>
                    <a:lnTo>
                      <a:pt x="0" y="213"/>
                    </a:lnTo>
                    <a:lnTo>
                      <a:pt x="0" y="211"/>
                    </a:lnTo>
                    <a:lnTo>
                      <a:pt x="0" y="208"/>
                    </a:lnTo>
                    <a:lnTo>
                      <a:pt x="2" y="208"/>
                    </a:lnTo>
                    <a:lnTo>
                      <a:pt x="2" y="206"/>
                    </a:lnTo>
                    <a:lnTo>
                      <a:pt x="4" y="204"/>
                    </a:lnTo>
                    <a:lnTo>
                      <a:pt x="6" y="204"/>
                    </a:lnTo>
                    <a:lnTo>
                      <a:pt x="6" y="201"/>
                    </a:lnTo>
                    <a:lnTo>
                      <a:pt x="9" y="199"/>
                    </a:lnTo>
                    <a:lnTo>
                      <a:pt x="11" y="199"/>
                    </a:lnTo>
                    <a:lnTo>
                      <a:pt x="13" y="197"/>
                    </a:lnTo>
                    <a:lnTo>
                      <a:pt x="13" y="195"/>
                    </a:lnTo>
                    <a:lnTo>
                      <a:pt x="15" y="195"/>
                    </a:lnTo>
                    <a:lnTo>
                      <a:pt x="15" y="192"/>
                    </a:lnTo>
                    <a:lnTo>
                      <a:pt x="17" y="190"/>
                    </a:lnTo>
                    <a:lnTo>
                      <a:pt x="19" y="190"/>
                    </a:lnTo>
                    <a:lnTo>
                      <a:pt x="19" y="187"/>
                    </a:lnTo>
                    <a:lnTo>
                      <a:pt x="22" y="185"/>
                    </a:lnTo>
                    <a:lnTo>
                      <a:pt x="24" y="183"/>
                    </a:lnTo>
                    <a:lnTo>
                      <a:pt x="24" y="181"/>
                    </a:lnTo>
                    <a:lnTo>
                      <a:pt x="26" y="181"/>
                    </a:lnTo>
                    <a:lnTo>
                      <a:pt x="26" y="178"/>
                    </a:lnTo>
                    <a:lnTo>
                      <a:pt x="28" y="176"/>
                    </a:lnTo>
                    <a:lnTo>
                      <a:pt x="28" y="173"/>
                    </a:lnTo>
                    <a:lnTo>
                      <a:pt x="30" y="173"/>
                    </a:lnTo>
                    <a:lnTo>
                      <a:pt x="32" y="171"/>
                    </a:lnTo>
                    <a:lnTo>
                      <a:pt x="32" y="169"/>
                    </a:lnTo>
                    <a:lnTo>
                      <a:pt x="35" y="169"/>
                    </a:lnTo>
                    <a:lnTo>
                      <a:pt x="35" y="167"/>
                    </a:lnTo>
                    <a:lnTo>
                      <a:pt x="37" y="167"/>
                    </a:lnTo>
                    <a:lnTo>
                      <a:pt x="37" y="164"/>
                    </a:lnTo>
                    <a:lnTo>
                      <a:pt x="37" y="162"/>
                    </a:lnTo>
                    <a:lnTo>
                      <a:pt x="37" y="160"/>
                    </a:lnTo>
                    <a:lnTo>
                      <a:pt x="35" y="160"/>
                    </a:lnTo>
                    <a:lnTo>
                      <a:pt x="35" y="157"/>
                    </a:lnTo>
                    <a:lnTo>
                      <a:pt x="32" y="155"/>
                    </a:lnTo>
                    <a:lnTo>
                      <a:pt x="32" y="153"/>
                    </a:lnTo>
                    <a:lnTo>
                      <a:pt x="30" y="153"/>
                    </a:lnTo>
                    <a:lnTo>
                      <a:pt x="30" y="150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3"/>
                    </a:lnTo>
                    <a:lnTo>
                      <a:pt x="28" y="143"/>
                    </a:lnTo>
                    <a:lnTo>
                      <a:pt x="28" y="141"/>
                    </a:lnTo>
                    <a:lnTo>
                      <a:pt x="28" y="139"/>
                    </a:lnTo>
                    <a:lnTo>
                      <a:pt x="28" y="137"/>
                    </a:lnTo>
                    <a:lnTo>
                      <a:pt x="28" y="134"/>
                    </a:lnTo>
                    <a:lnTo>
                      <a:pt x="28" y="132"/>
                    </a:lnTo>
                    <a:lnTo>
                      <a:pt x="28" y="129"/>
                    </a:lnTo>
                    <a:lnTo>
                      <a:pt x="28" y="127"/>
                    </a:lnTo>
                    <a:lnTo>
                      <a:pt x="28" y="125"/>
                    </a:lnTo>
                    <a:lnTo>
                      <a:pt x="28" y="123"/>
                    </a:lnTo>
                    <a:lnTo>
                      <a:pt x="28" y="120"/>
                    </a:lnTo>
                    <a:lnTo>
                      <a:pt x="28" y="118"/>
                    </a:lnTo>
                    <a:lnTo>
                      <a:pt x="28" y="115"/>
                    </a:lnTo>
                    <a:lnTo>
                      <a:pt x="28" y="113"/>
                    </a:lnTo>
                    <a:lnTo>
                      <a:pt x="28" y="111"/>
                    </a:lnTo>
                    <a:lnTo>
                      <a:pt x="30" y="109"/>
                    </a:lnTo>
                    <a:lnTo>
                      <a:pt x="30" y="106"/>
                    </a:lnTo>
                    <a:lnTo>
                      <a:pt x="30" y="104"/>
                    </a:lnTo>
                    <a:lnTo>
                      <a:pt x="30" y="102"/>
                    </a:lnTo>
                    <a:lnTo>
                      <a:pt x="32" y="102"/>
                    </a:lnTo>
                    <a:lnTo>
                      <a:pt x="32" y="99"/>
                    </a:lnTo>
                    <a:lnTo>
                      <a:pt x="35" y="97"/>
                    </a:lnTo>
                    <a:lnTo>
                      <a:pt x="35" y="95"/>
                    </a:lnTo>
                    <a:lnTo>
                      <a:pt x="35" y="93"/>
                    </a:lnTo>
                    <a:lnTo>
                      <a:pt x="37" y="90"/>
                    </a:lnTo>
                    <a:lnTo>
                      <a:pt x="35" y="90"/>
                    </a:lnTo>
                    <a:lnTo>
                      <a:pt x="35" y="88"/>
                    </a:lnTo>
                    <a:lnTo>
                      <a:pt x="35" y="85"/>
                    </a:lnTo>
                    <a:lnTo>
                      <a:pt x="35" y="83"/>
                    </a:lnTo>
                    <a:lnTo>
                      <a:pt x="35" y="81"/>
                    </a:lnTo>
                    <a:lnTo>
                      <a:pt x="32" y="81"/>
                    </a:lnTo>
                    <a:lnTo>
                      <a:pt x="32" y="79"/>
                    </a:lnTo>
                    <a:lnTo>
                      <a:pt x="32" y="76"/>
                    </a:lnTo>
                    <a:lnTo>
                      <a:pt x="30" y="76"/>
                    </a:lnTo>
                    <a:lnTo>
                      <a:pt x="30" y="74"/>
                    </a:lnTo>
                    <a:lnTo>
                      <a:pt x="30" y="71"/>
                    </a:lnTo>
                    <a:lnTo>
                      <a:pt x="30" y="70"/>
                    </a:lnTo>
                    <a:lnTo>
                      <a:pt x="28" y="70"/>
                    </a:lnTo>
                    <a:lnTo>
                      <a:pt x="28" y="67"/>
                    </a:lnTo>
                    <a:lnTo>
                      <a:pt x="28" y="65"/>
                    </a:lnTo>
                    <a:lnTo>
                      <a:pt x="26" y="62"/>
                    </a:lnTo>
                    <a:lnTo>
                      <a:pt x="26" y="60"/>
                    </a:lnTo>
                    <a:lnTo>
                      <a:pt x="26" y="58"/>
                    </a:lnTo>
                    <a:lnTo>
                      <a:pt x="28" y="56"/>
                    </a:lnTo>
                    <a:lnTo>
                      <a:pt x="28" y="53"/>
                    </a:lnTo>
                    <a:lnTo>
                      <a:pt x="28" y="48"/>
                    </a:lnTo>
                    <a:lnTo>
                      <a:pt x="32" y="53"/>
                    </a:lnTo>
                    <a:lnTo>
                      <a:pt x="35" y="53"/>
                    </a:lnTo>
                    <a:lnTo>
                      <a:pt x="35" y="56"/>
                    </a:lnTo>
                    <a:lnTo>
                      <a:pt x="35" y="58"/>
                    </a:lnTo>
                    <a:lnTo>
                      <a:pt x="37" y="58"/>
                    </a:lnTo>
                    <a:lnTo>
                      <a:pt x="37" y="60"/>
                    </a:lnTo>
                    <a:lnTo>
                      <a:pt x="39" y="60"/>
                    </a:lnTo>
                    <a:lnTo>
                      <a:pt x="39" y="62"/>
                    </a:lnTo>
                    <a:lnTo>
                      <a:pt x="41" y="62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5" y="65"/>
                    </a:lnTo>
                    <a:lnTo>
                      <a:pt x="45" y="67"/>
                    </a:lnTo>
                    <a:lnTo>
                      <a:pt x="48" y="67"/>
                    </a:lnTo>
                    <a:lnTo>
                      <a:pt x="49" y="67"/>
                    </a:lnTo>
                    <a:lnTo>
                      <a:pt x="52" y="67"/>
                    </a:lnTo>
                    <a:lnTo>
                      <a:pt x="54" y="67"/>
                    </a:lnTo>
                    <a:lnTo>
                      <a:pt x="56" y="67"/>
                    </a:lnTo>
                    <a:lnTo>
                      <a:pt x="58" y="67"/>
                    </a:lnTo>
                    <a:lnTo>
                      <a:pt x="60" y="67"/>
                    </a:lnTo>
                    <a:lnTo>
                      <a:pt x="63" y="67"/>
                    </a:lnTo>
                    <a:lnTo>
                      <a:pt x="65" y="65"/>
                    </a:lnTo>
                    <a:lnTo>
                      <a:pt x="67" y="65"/>
                    </a:lnTo>
                    <a:lnTo>
                      <a:pt x="69" y="62"/>
                    </a:lnTo>
                    <a:lnTo>
                      <a:pt x="71" y="62"/>
                    </a:lnTo>
                    <a:lnTo>
                      <a:pt x="73" y="60"/>
                    </a:lnTo>
                    <a:lnTo>
                      <a:pt x="73" y="58"/>
                    </a:lnTo>
                    <a:lnTo>
                      <a:pt x="76" y="58"/>
                    </a:lnTo>
                    <a:lnTo>
                      <a:pt x="76" y="56"/>
                    </a:lnTo>
                    <a:lnTo>
                      <a:pt x="78" y="53"/>
                    </a:lnTo>
                    <a:lnTo>
                      <a:pt x="78" y="51"/>
                    </a:lnTo>
                    <a:lnTo>
                      <a:pt x="80" y="51"/>
                    </a:lnTo>
                    <a:lnTo>
                      <a:pt x="80" y="48"/>
                    </a:lnTo>
                    <a:lnTo>
                      <a:pt x="80" y="46"/>
                    </a:lnTo>
                    <a:lnTo>
                      <a:pt x="82" y="46"/>
                    </a:lnTo>
                    <a:lnTo>
                      <a:pt x="82" y="44"/>
                    </a:lnTo>
                    <a:lnTo>
                      <a:pt x="82" y="42"/>
                    </a:lnTo>
                    <a:lnTo>
                      <a:pt x="84" y="42"/>
                    </a:lnTo>
                    <a:lnTo>
                      <a:pt x="84" y="39"/>
                    </a:lnTo>
                    <a:lnTo>
                      <a:pt x="86" y="39"/>
                    </a:lnTo>
                    <a:lnTo>
                      <a:pt x="86" y="37"/>
                    </a:lnTo>
                    <a:lnTo>
                      <a:pt x="89" y="35"/>
                    </a:lnTo>
                    <a:lnTo>
                      <a:pt x="91" y="32"/>
                    </a:lnTo>
                    <a:lnTo>
                      <a:pt x="93" y="30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7" y="28"/>
                    </a:lnTo>
                    <a:lnTo>
                      <a:pt x="99" y="25"/>
                    </a:lnTo>
                    <a:lnTo>
                      <a:pt x="102" y="23"/>
                    </a:lnTo>
                    <a:lnTo>
                      <a:pt x="103" y="23"/>
                    </a:lnTo>
                    <a:lnTo>
                      <a:pt x="106" y="21"/>
                    </a:lnTo>
                    <a:lnTo>
                      <a:pt x="108" y="21"/>
                    </a:lnTo>
                    <a:lnTo>
                      <a:pt x="108" y="18"/>
                    </a:lnTo>
                    <a:lnTo>
                      <a:pt x="110" y="18"/>
                    </a:lnTo>
                    <a:lnTo>
                      <a:pt x="112" y="18"/>
                    </a:lnTo>
                    <a:lnTo>
                      <a:pt x="112" y="16"/>
                    </a:lnTo>
                    <a:lnTo>
                      <a:pt x="114" y="16"/>
                    </a:lnTo>
                    <a:lnTo>
                      <a:pt x="117" y="16"/>
                    </a:lnTo>
                    <a:lnTo>
                      <a:pt x="119" y="16"/>
                    </a:lnTo>
                    <a:lnTo>
                      <a:pt x="121" y="16"/>
                    </a:lnTo>
                    <a:lnTo>
                      <a:pt x="123" y="16"/>
                    </a:lnTo>
                    <a:lnTo>
                      <a:pt x="125" y="16"/>
                    </a:lnTo>
                    <a:lnTo>
                      <a:pt x="127" y="16"/>
                    </a:lnTo>
                    <a:lnTo>
                      <a:pt x="130" y="16"/>
                    </a:lnTo>
                    <a:lnTo>
                      <a:pt x="132" y="16"/>
                    </a:lnTo>
                    <a:lnTo>
                      <a:pt x="134" y="16"/>
                    </a:lnTo>
                    <a:lnTo>
                      <a:pt x="136" y="16"/>
                    </a:lnTo>
                    <a:lnTo>
                      <a:pt x="138" y="16"/>
                    </a:lnTo>
                    <a:lnTo>
                      <a:pt x="138" y="14"/>
                    </a:lnTo>
                    <a:lnTo>
                      <a:pt x="140" y="14"/>
                    </a:lnTo>
                    <a:lnTo>
                      <a:pt x="143" y="14"/>
                    </a:lnTo>
                    <a:lnTo>
                      <a:pt x="143" y="12"/>
                    </a:lnTo>
                    <a:lnTo>
                      <a:pt x="145" y="12"/>
                    </a:lnTo>
                    <a:lnTo>
                      <a:pt x="145" y="9"/>
                    </a:lnTo>
                    <a:lnTo>
                      <a:pt x="147" y="9"/>
                    </a:lnTo>
                    <a:lnTo>
                      <a:pt x="149" y="7"/>
                    </a:lnTo>
                    <a:lnTo>
                      <a:pt x="149" y="4"/>
                    </a:lnTo>
                    <a:lnTo>
                      <a:pt x="151" y="4"/>
                    </a:lnTo>
                    <a:lnTo>
                      <a:pt x="153" y="4"/>
                    </a:lnTo>
                    <a:lnTo>
                      <a:pt x="156" y="4"/>
                    </a:lnTo>
                    <a:lnTo>
                      <a:pt x="156" y="2"/>
                    </a:lnTo>
                    <a:lnTo>
                      <a:pt x="157" y="2"/>
                    </a:lnTo>
                    <a:lnTo>
                      <a:pt x="157" y="4"/>
                    </a:lnTo>
                    <a:lnTo>
                      <a:pt x="160" y="4"/>
                    </a:lnTo>
                    <a:lnTo>
                      <a:pt x="160" y="7"/>
                    </a:lnTo>
                    <a:lnTo>
                      <a:pt x="160" y="9"/>
                    </a:lnTo>
                    <a:lnTo>
                      <a:pt x="162" y="9"/>
                    </a:lnTo>
                    <a:lnTo>
                      <a:pt x="164" y="9"/>
                    </a:lnTo>
                    <a:lnTo>
                      <a:pt x="166" y="9"/>
                    </a:lnTo>
                    <a:lnTo>
                      <a:pt x="166" y="12"/>
                    </a:lnTo>
                    <a:lnTo>
                      <a:pt x="168" y="12"/>
                    </a:lnTo>
                    <a:lnTo>
                      <a:pt x="171" y="14"/>
                    </a:lnTo>
                    <a:lnTo>
                      <a:pt x="173" y="14"/>
                    </a:lnTo>
                    <a:lnTo>
                      <a:pt x="175" y="14"/>
                    </a:lnTo>
                    <a:lnTo>
                      <a:pt x="177" y="14"/>
                    </a:lnTo>
                    <a:lnTo>
                      <a:pt x="177" y="16"/>
                    </a:lnTo>
                    <a:lnTo>
                      <a:pt x="179" y="16"/>
                    </a:lnTo>
                    <a:lnTo>
                      <a:pt x="181" y="16"/>
                    </a:lnTo>
                    <a:lnTo>
                      <a:pt x="181" y="18"/>
                    </a:lnTo>
                    <a:lnTo>
                      <a:pt x="184" y="18"/>
                    </a:lnTo>
                    <a:lnTo>
                      <a:pt x="186" y="18"/>
                    </a:lnTo>
                    <a:lnTo>
                      <a:pt x="188" y="18"/>
                    </a:lnTo>
                    <a:lnTo>
                      <a:pt x="190" y="18"/>
                    </a:lnTo>
                    <a:lnTo>
                      <a:pt x="190" y="21"/>
                    </a:lnTo>
                    <a:lnTo>
                      <a:pt x="192" y="21"/>
                    </a:lnTo>
                    <a:lnTo>
                      <a:pt x="194" y="21"/>
                    </a:lnTo>
                    <a:lnTo>
                      <a:pt x="194" y="23"/>
                    </a:lnTo>
                    <a:lnTo>
                      <a:pt x="197" y="23"/>
                    </a:lnTo>
                    <a:lnTo>
                      <a:pt x="197" y="25"/>
                    </a:lnTo>
                    <a:lnTo>
                      <a:pt x="198" y="25"/>
                    </a:lnTo>
                    <a:lnTo>
                      <a:pt x="201" y="25"/>
                    </a:lnTo>
                    <a:lnTo>
                      <a:pt x="201" y="28"/>
                    </a:lnTo>
                    <a:lnTo>
                      <a:pt x="203" y="28"/>
                    </a:lnTo>
                    <a:lnTo>
                      <a:pt x="205" y="28"/>
                    </a:lnTo>
                    <a:lnTo>
                      <a:pt x="207" y="28"/>
                    </a:lnTo>
                    <a:lnTo>
                      <a:pt x="209" y="28"/>
                    </a:lnTo>
                    <a:lnTo>
                      <a:pt x="211" y="28"/>
                    </a:lnTo>
                    <a:lnTo>
                      <a:pt x="214" y="28"/>
                    </a:lnTo>
                    <a:lnTo>
                      <a:pt x="216" y="28"/>
                    </a:lnTo>
                    <a:lnTo>
                      <a:pt x="218" y="30"/>
                    </a:lnTo>
                    <a:lnTo>
                      <a:pt x="220" y="30"/>
                    </a:lnTo>
                    <a:lnTo>
                      <a:pt x="220" y="32"/>
                    </a:lnTo>
                    <a:lnTo>
                      <a:pt x="222" y="32"/>
                    </a:lnTo>
                    <a:lnTo>
                      <a:pt x="225" y="35"/>
                    </a:lnTo>
                    <a:lnTo>
                      <a:pt x="227" y="35"/>
                    </a:lnTo>
                    <a:lnTo>
                      <a:pt x="227" y="37"/>
                    </a:lnTo>
                    <a:lnTo>
                      <a:pt x="229" y="37"/>
                    </a:lnTo>
                    <a:lnTo>
                      <a:pt x="231" y="37"/>
                    </a:lnTo>
                    <a:lnTo>
                      <a:pt x="233" y="37"/>
                    </a:lnTo>
                    <a:lnTo>
                      <a:pt x="235" y="37"/>
                    </a:lnTo>
                    <a:lnTo>
                      <a:pt x="238" y="37"/>
                    </a:lnTo>
                    <a:lnTo>
                      <a:pt x="240" y="37"/>
                    </a:lnTo>
                    <a:lnTo>
                      <a:pt x="242" y="37"/>
                    </a:lnTo>
                    <a:lnTo>
                      <a:pt x="244" y="37"/>
                    </a:lnTo>
                    <a:lnTo>
                      <a:pt x="246" y="37"/>
                    </a:lnTo>
                    <a:lnTo>
                      <a:pt x="246" y="35"/>
                    </a:lnTo>
                    <a:lnTo>
                      <a:pt x="248" y="35"/>
                    </a:lnTo>
                    <a:lnTo>
                      <a:pt x="251" y="35"/>
                    </a:lnTo>
                    <a:lnTo>
                      <a:pt x="252" y="32"/>
                    </a:lnTo>
                    <a:lnTo>
                      <a:pt x="255" y="32"/>
                    </a:lnTo>
                    <a:lnTo>
                      <a:pt x="255" y="30"/>
                    </a:lnTo>
                    <a:lnTo>
                      <a:pt x="257" y="30"/>
                    </a:lnTo>
                    <a:lnTo>
                      <a:pt x="259" y="28"/>
                    </a:lnTo>
                    <a:lnTo>
                      <a:pt x="261" y="28"/>
                    </a:lnTo>
                    <a:lnTo>
                      <a:pt x="263" y="28"/>
                    </a:lnTo>
                    <a:lnTo>
                      <a:pt x="263" y="25"/>
                    </a:lnTo>
                    <a:lnTo>
                      <a:pt x="265" y="25"/>
                    </a:lnTo>
                    <a:lnTo>
                      <a:pt x="268" y="25"/>
                    </a:lnTo>
                    <a:lnTo>
                      <a:pt x="270" y="25"/>
                    </a:lnTo>
                    <a:lnTo>
                      <a:pt x="272" y="25"/>
                    </a:lnTo>
                    <a:lnTo>
                      <a:pt x="274" y="28"/>
                    </a:lnTo>
                    <a:lnTo>
                      <a:pt x="276" y="30"/>
                    </a:lnTo>
                    <a:lnTo>
                      <a:pt x="278" y="30"/>
                    </a:lnTo>
                    <a:lnTo>
                      <a:pt x="278" y="32"/>
                    </a:lnTo>
                    <a:lnTo>
                      <a:pt x="281" y="32"/>
                    </a:lnTo>
                    <a:lnTo>
                      <a:pt x="281" y="35"/>
                    </a:lnTo>
                    <a:lnTo>
                      <a:pt x="283" y="35"/>
                    </a:lnTo>
                    <a:lnTo>
                      <a:pt x="285" y="37"/>
                    </a:lnTo>
                    <a:lnTo>
                      <a:pt x="287" y="37"/>
                    </a:lnTo>
                    <a:lnTo>
                      <a:pt x="289" y="37"/>
                    </a:lnTo>
                    <a:lnTo>
                      <a:pt x="292" y="37"/>
                    </a:lnTo>
                    <a:lnTo>
                      <a:pt x="294" y="37"/>
                    </a:lnTo>
                    <a:lnTo>
                      <a:pt x="296" y="37"/>
                    </a:lnTo>
                    <a:lnTo>
                      <a:pt x="298" y="37"/>
                    </a:lnTo>
                    <a:lnTo>
                      <a:pt x="300" y="37"/>
                    </a:lnTo>
                    <a:lnTo>
                      <a:pt x="300" y="35"/>
                    </a:lnTo>
                    <a:lnTo>
                      <a:pt x="302" y="35"/>
                    </a:lnTo>
                    <a:lnTo>
                      <a:pt x="305" y="35"/>
                    </a:lnTo>
                    <a:lnTo>
                      <a:pt x="305" y="32"/>
                    </a:lnTo>
                    <a:lnTo>
                      <a:pt x="306" y="32"/>
                    </a:lnTo>
                    <a:lnTo>
                      <a:pt x="309" y="32"/>
                    </a:lnTo>
                    <a:lnTo>
                      <a:pt x="311" y="30"/>
                    </a:lnTo>
                    <a:lnTo>
                      <a:pt x="313" y="28"/>
                    </a:lnTo>
                    <a:lnTo>
                      <a:pt x="315" y="28"/>
                    </a:lnTo>
                    <a:lnTo>
                      <a:pt x="317" y="25"/>
                    </a:lnTo>
                    <a:lnTo>
                      <a:pt x="319" y="23"/>
                    </a:lnTo>
                    <a:lnTo>
                      <a:pt x="322" y="21"/>
                    </a:lnTo>
                    <a:lnTo>
                      <a:pt x="324" y="21"/>
                    </a:lnTo>
                    <a:lnTo>
                      <a:pt x="324" y="18"/>
                    </a:lnTo>
                    <a:lnTo>
                      <a:pt x="326" y="18"/>
                    </a:lnTo>
                    <a:lnTo>
                      <a:pt x="326" y="16"/>
                    </a:lnTo>
                    <a:lnTo>
                      <a:pt x="328" y="14"/>
                    </a:lnTo>
                    <a:lnTo>
                      <a:pt x="328" y="12"/>
                    </a:lnTo>
                    <a:lnTo>
                      <a:pt x="330" y="12"/>
                    </a:lnTo>
                    <a:lnTo>
                      <a:pt x="330" y="9"/>
                    </a:lnTo>
                    <a:lnTo>
                      <a:pt x="332" y="9"/>
                    </a:lnTo>
                    <a:lnTo>
                      <a:pt x="332" y="7"/>
                    </a:lnTo>
                    <a:lnTo>
                      <a:pt x="335" y="4"/>
                    </a:lnTo>
                    <a:lnTo>
                      <a:pt x="337" y="2"/>
                    </a:lnTo>
                    <a:lnTo>
                      <a:pt x="339" y="0"/>
                    </a:lnTo>
                    <a:lnTo>
                      <a:pt x="341" y="0"/>
                    </a:lnTo>
                    <a:lnTo>
                      <a:pt x="343" y="2"/>
                    </a:lnTo>
                    <a:lnTo>
                      <a:pt x="346" y="4"/>
                    </a:lnTo>
                    <a:lnTo>
                      <a:pt x="346" y="7"/>
                    </a:lnTo>
                    <a:lnTo>
                      <a:pt x="346" y="9"/>
                    </a:lnTo>
                    <a:lnTo>
                      <a:pt x="346" y="12"/>
                    </a:lnTo>
                    <a:lnTo>
                      <a:pt x="346" y="14"/>
                    </a:lnTo>
                    <a:lnTo>
                      <a:pt x="348" y="16"/>
                    </a:lnTo>
                    <a:lnTo>
                      <a:pt x="348" y="18"/>
                    </a:lnTo>
                    <a:lnTo>
                      <a:pt x="348" y="21"/>
                    </a:lnTo>
                    <a:lnTo>
                      <a:pt x="346" y="23"/>
                    </a:lnTo>
                    <a:lnTo>
                      <a:pt x="348" y="25"/>
                    </a:lnTo>
                    <a:lnTo>
                      <a:pt x="346" y="28"/>
                    </a:lnTo>
                    <a:lnTo>
                      <a:pt x="348" y="30"/>
                    </a:lnTo>
                    <a:lnTo>
                      <a:pt x="348" y="32"/>
                    </a:lnTo>
                    <a:lnTo>
                      <a:pt x="348" y="35"/>
                    </a:lnTo>
                    <a:lnTo>
                      <a:pt x="348" y="37"/>
                    </a:lnTo>
                    <a:lnTo>
                      <a:pt x="348" y="39"/>
                    </a:lnTo>
                    <a:lnTo>
                      <a:pt x="348" y="42"/>
                    </a:lnTo>
                    <a:lnTo>
                      <a:pt x="348" y="44"/>
                    </a:lnTo>
                    <a:lnTo>
                      <a:pt x="348" y="46"/>
                    </a:lnTo>
                    <a:lnTo>
                      <a:pt x="348" y="48"/>
                    </a:lnTo>
                    <a:lnTo>
                      <a:pt x="348" y="51"/>
                    </a:lnTo>
                    <a:lnTo>
                      <a:pt x="350" y="51"/>
                    </a:lnTo>
                    <a:lnTo>
                      <a:pt x="350" y="53"/>
                    </a:lnTo>
                    <a:lnTo>
                      <a:pt x="350" y="56"/>
                    </a:lnTo>
                    <a:lnTo>
                      <a:pt x="352" y="58"/>
                    </a:lnTo>
                    <a:lnTo>
                      <a:pt x="352" y="60"/>
                    </a:lnTo>
                    <a:lnTo>
                      <a:pt x="354" y="60"/>
                    </a:lnTo>
                    <a:lnTo>
                      <a:pt x="354" y="62"/>
                    </a:lnTo>
                    <a:lnTo>
                      <a:pt x="356" y="65"/>
                    </a:lnTo>
                    <a:lnTo>
                      <a:pt x="359" y="65"/>
                    </a:lnTo>
                    <a:lnTo>
                      <a:pt x="360" y="67"/>
                    </a:lnTo>
                    <a:lnTo>
                      <a:pt x="363" y="67"/>
                    </a:lnTo>
                    <a:lnTo>
                      <a:pt x="365" y="67"/>
                    </a:lnTo>
                    <a:lnTo>
                      <a:pt x="367" y="67"/>
                    </a:lnTo>
                    <a:lnTo>
                      <a:pt x="369" y="67"/>
                    </a:lnTo>
                    <a:lnTo>
                      <a:pt x="371" y="67"/>
                    </a:lnTo>
                    <a:lnTo>
                      <a:pt x="373" y="67"/>
                    </a:lnTo>
                    <a:lnTo>
                      <a:pt x="376" y="67"/>
                    </a:lnTo>
                    <a:lnTo>
                      <a:pt x="378" y="67"/>
                    </a:lnTo>
                    <a:lnTo>
                      <a:pt x="378" y="70"/>
                    </a:lnTo>
                    <a:lnTo>
                      <a:pt x="380" y="70"/>
                    </a:lnTo>
                    <a:lnTo>
                      <a:pt x="382" y="70"/>
                    </a:lnTo>
                    <a:lnTo>
                      <a:pt x="389" y="71"/>
                    </a:lnTo>
                    <a:lnTo>
                      <a:pt x="386" y="79"/>
                    </a:lnTo>
                    <a:lnTo>
                      <a:pt x="386" y="81"/>
                    </a:lnTo>
                    <a:lnTo>
                      <a:pt x="389" y="81"/>
                    </a:lnTo>
                    <a:lnTo>
                      <a:pt x="389" y="83"/>
                    </a:lnTo>
                    <a:lnTo>
                      <a:pt x="391" y="83"/>
                    </a:lnTo>
                    <a:lnTo>
                      <a:pt x="391" y="85"/>
                    </a:lnTo>
                    <a:lnTo>
                      <a:pt x="393" y="85"/>
                    </a:lnTo>
                    <a:lnTo>
                      <a:pt x="393" y="88"/>
                    </a:lnTo>
                    <a:lnTo>
                      <a:pt x="395" y="88"/>
                    </a:lnTo>
                    <a:lnTo>
                      <a:pt x="397" y="90"/>
                    </a:lnTo>
                    <a:lnTo>
                      <a:pt x="400" y="93"/>
                    </a:lnTo>
                    <a:lnTo>
                      <a:pt x="401" y="93"/>
                    </a:lnTo>
                    <a:lnTo>
                      <a:pt x="401" y="95"/>
                    </a:lnTo>
                    <a:lnTo>
                      <a:pt x="404" y="95"/>
                    </a:lnTo>
                    <a:lnTo>
                      <a:pt x="406" y="95"/>
                    </a:lnTo>
                    <a:lnTo>
                      <a:pt x="406" y="97"/>
                    </a:lnTo>
                    <a:lnTo>
                      <a:pt x="408" y="97"/>
                    </a:lnTo>
                    <a:lnTo>
                      <a:pt x="410" y="97"/>
                    </a:lnTo>
                    <a:lnTo>
                      <a:pt x="410" y="99"/>
                    </a:lnTo>
                    <a:lnTo>
                      <a:pt x="412" y="102"/>
                    </a:lnTo>
                    <a:lnTo>
                      <a:pt x="414" y="104"/>
                    </a:lnTo>
                    <a:lnTo>
                      <a:pt x="417" y="106"/>
                    </a:lnTo>
                    <a:lnTo>
                      <a:pt x="419" y="106"/>
                    </a:lnTo>
                    <a:lnTo>
                      <a:pt x="421" y="106"/>
                    </a:lnTo>
                    <a:lnTo>
                      <a:pt x="423" y="109"/>
                    </a:lnTo>
                    <a:lnTo>
                      <a:pt x="425" y="109"/>
                    </a:lnTo>
                    <a:lnTo>
                      <a:pt x="427" y="109"/>
                    </a:lnTo>
                    <a:lnTo>
                      <a:pt x="427" y="111"/>
                    </a:lnTo>
                    <a:lnTo>
                      <a:pt x="430" y="111"/>
                    </a:lnTo>
                    <a:lnTo>
                      <a:pt x="432" y="111"/>
                    </a:lnTo>
                    <a:lnTo>
                      <a:pt x="434" y="111"/>
                    </a:lnTo>
                    <a:lnTo>
                      <a:pt x="434" y="113"/>
                    </a:lnTo>
                    <a:lnTo>
                      <a:pt x="436" y="113"/>
                    </a:lnTo>
                    <a:lnTo>
                      <a:pt x="438" y="113"/>
                    </a:lnTo>
                    <a:lnTo>
                      <a:pt x="440" y="113"/>
                    </a:lnTo>
                    <a:lnTo>
                      <a:pt x="443" y="113"/>
                    </a:lnTo>
                    <a:lnTo>
                      <a:pt x="445" y="113"/>
                    </a:lnTo>
                    <a:lnTo>
                      <a:pt x="447" y="113"/>
                    </a:lnTo>
                    <a:lnTo>
                      <a:pt x="447" y="115"/>
                    </a:lnTo>
                    <a:lnTo>
                      <a:pt x="449" y="115"/>
                    </a:lnTo>
                    <a:lnTo>
                      <a:pt x="451" y="115"/>
                    </a:lnTo>
                    <a:lnTo>
                      <a:pt x="451" y="118"/>
                    </a:lnTo>
                    <a:lnTo>
                      <a:pt x="454" y="118"/>
                    </a:lnTo>
                    <a:lnTo>
                      <a:pt x="455" y="120"/>
                    </a:lnTo>
                    <a:lnTo>
                      <a:pt x="458" y="120"/>
                    </a:lnTo>
                    <a:lnTo>
                      <a:pt x="458" y="123"/>
                    </a:lnTo>
                    <a:lnTo>
                      <a:pt x="460" y="123"/>
                    </a:lnTo>
                    <a:lnTo>
                      <a:pt x="462" y="123"/>
                    </a:lnTo>
                    <a:lnTo>
                      <a:pt x="464" y="125"/>
                    </a:lnTo>
                    <a:lnTo>
                      <a:pt x="466" y="125"/>
                    </a:lnTo>
                    <a:lnTo>
                      <a:pt x="468" y="125"/>
                    </a:lnTo>
                    <a:lnTo>
                      <a:pt x="471" y="125"/>
                    </a:lnTo>
                    <a:lnTo>
                      <a:pt x="473" y="125"/>
                    </a:lnTo>
                    <a:lnTo>
                      <a:pt x="475" y="125"/>
                    </a:lnTo>
                    <a:lnTo>
                      <a:pt x="475" y="127"/>
                    </a:lnTo>
                    <a:lnTo>
                      <a:pt x="477" y="127"/>
                    </a:lnTo>
                    <a:lnTo>
                      <a:pt x="479" y="127"/>
                    </a:lnTo>
                    <a:lnTo>
                      <a:pt x="481" y="127"/>
                    </a:lnTo>
                    <a:lnTo>
                      <a:pt x="484" y="129"/>
                    </a:lnTo>
                    <a:lnTo>
                      <a:pt x="486" y="129"/>
                    </a:lnTo>
                    <a:lnTo>
                      <a:pt x="488" y="129"/>
                    </a:lnTo>
                    <a:lnTo>
                      <a:pt x="490" y="129"/>
                    </a:lnTo>
                    <a:lnTo>
                      <a:pt x="490" y="132"/>
                    </a:lnTo>
                    <a:lnTo>
                      <a:pt x="492" y="132"/>
                    </a:lnTo>
                    <a:lnTo>
                      <a:pt x="494" y="132"/>
                    </a:lnTo>
                    <a:lnTo>
                      <a:pt x="497" y="132"/>
                    </a:lnTo>
                    <a:lnTo>
                      <a:pt x="497" y="134"/>
                    </a:lnTo>
                    <a:lnTo>
                      <a:pt x="499" y="134"/>
                    </a:lnTo>
                    <a:lnTo>
                      <a:pt x="501" y="137"/>
                    </a:lnTo>
                    <a:lnTo>
                      <a:pt x="503" y="137"/>
                    </a:lnTo>
                    <a:lnTo>
                      <a:pt x="505" y="137"/>
                    </a:lnTo>
                    <a:lnTo>
                      <a:pt x="508" y="139"/>
                    </a:lnTo>
                    <a:lnTo>
                      <a:pt x="509" y="139"/>
                    </a:lnTo>
                    <a:lnTo>
                      <a:pt x="512" y="141"/>
                    </a:lnTo>
                    <a:lnTo>
                      <a:pt x="514" y="141"/>
                    </a:lnTo>
                    <a:lnTo>
                      <a:pt x="514" y="143"/>
                    </a:lnTo>
                    <a:lnTo>
                      <a:pt x="516" y="143"/>
                    </a:lnTo>
                    <a:lnTo>
                      <a:pt x="518" y="143"/>
                    </a:lnTo>
                    <a:lnTo>
                      <a:pt x="518" y="146"/>
                    </a:lnTo>
                    <a:lnTo>
                      <a:pt x="520" y="146"/>
                    </a:lnTo>
                    <a:lnTo>
                      <a:pt x="522" y="146"/>
                    </a:lnTo>
                    <a:lnTo>
                      <a:pt x="522" y="148"/>
                    </a:lnTo>
                    <a:lnTo>
                      <a:pt x="525" y="148"/>
                    </a:lnTo>
                    <a:lnTo>
                      <a:pt x="527" y="148"/>
                    </a:lnTo>
                    <a:lnTo>
                      <a:pt x="529" y="148"/>
                    </a:lnTo>
                    <a:lnTo>
                      <a:pt x="529" y="150"/>
                    </a:lnTo>
                    <a:lnTo>
                      <a:pt x="531" y="150"/>
                    </a:lnTo>
                    <a:lnTo>
                      <a:pt x="533" y="153"/>
                    </a:lnTo>
                    <a:lnTo>
                      <a:pt x="535" y="153"/>
                    </a:lnTo>
                    <a:lnTo>
                      <a:pt x="538" y="153"/>
                    </a:lnTo>
                    <a:lnTo>
                      <a:pt x="538" y="155"/>
                    </a:lnTo>
                    <a:lnTo>
                      <a:pt x="540" y="155"/>
                    </a:lnTo>
                    <a:lnTo>
                      <a:pt x="542" y="155"/>
                    </a:lnTo>
                    <a:lnTo>
                      <a:pt x="542" y="157"/>
                    </a:lnTo>
                    <a:lnTo>
                      <a:pt x="544" y="157"/>
                    </a:lnTo>
                    <a:lnTo>
                      <a:pt x="546" y="157"/>
                    </a:lnTo>
                    <a:lnTo>
                      <a:pt x="546" y="160"/>
                    </a:lnTo>
                    <a:lnTo>
                      <a:pt x="548" y="162"/>
                    </a:lnTo>
                    <a:lnTo>
                      <a:pt x="551" y="162"/>
                    </a:lnTo>
                    <a:lnTo>
                      <a:pt x="551" y="164"/>
                    </a:lnTo>
                    <a:lnTo>
                      <a:pt x="553" y="167"/>
                    </a:lnTo>
                    <a:lnTo>
                      <a:pt x="555" y="169"/>
                    </a:lnTo>
                    <a:lnTo>
                      <a:pt x="555" y="171"/>
                    </a:lnTo>
                    <a:lnTo>
                      <a:pt x="555" y="173"/>
                    </a:lnTo>
                    <a:lnTo>
                      <a:pt x="555" y="176"/>
                    </a:lnTo>
                    <a:lnTo>
                      <a:pt x="557" y="181"/>
                    </a:lnTo>
                    <a:lnTo>
                      <a:pt x="557" y="185"/>
                    </a:lnTo>
                    <a:lnTo>
                      <a:pt x="557" y="187"/>
                    </a:lnTo>
                    <a:lnTo>
                      <a:pt x="555" y="190"/>
                    </a:lnTo>
                    <a:lnTo>
                      <a:pt x="557" y="190"/>
                    </a:lnTo>
                    <a:lnTo>
                      <a:pt x="555" y="192"/>
                    </a:lnTo>
                    <a:lnTo>
                      <a:pt x="555" y="195"/>
                    </a:lnTo>
                    <a:lnTo>
                      <a:pt x="553" y="197"/>
                    </a:lnTo>
                    <a:lnTo>
                      <a:pt x="551" y="199"/>
                    </a:lnTo>
                    <a:lnTo>
                      <a:pt x="551" y="201"/>
                    </a:lnTo>
                    <a:lnTo>
                      <a:pt x="551" y="204"/>
                    </a:lnTo>
                    <a:lnTo>
                      <a:pt x="551" y="206"/>
                    </a:lnTo>
                    <a:lnTo>
                      <a:pt x="551" y="208"/>
                    </a:lnTo>
                    <a:lnTo>
                      <a:pt x="551" y="211"/>
                    </a:lnTo>
                    <a:lnTo>
                      <a:pt x="551" y="213"/>
                    </a:lnTo>
                    <a:lnTo>
                      <a:pt x="551" y="215"/>
                    </a:lnTo>
                    <a:lnTo>
                      <a:pt x="551" y="217"/>
                    </a:lnTo>
                    <a:lnTo>
                      <a:pt x="551" y="220"/>
                    </a:lnTo>
                    <a:lnTo>
                      <a:pt x="551" y="222"/>
                    </a:lnTo>
                    <a:lnTo>
                      <a:pt x="553" y="22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Freeform 115"/>
              <p:cNvSpPr>
                <a:spLocks/>
              </p:cNvSpPr>
              <p:nvPr/>
            </p:nvSpPr>
            <p:spPr bwMode="auto">
              <a:xfrm>
                <a:off x="2036" y="3545"/>
                <a:ext cx="865" cy="727"/>
              </a:xfrm>
              <a:custGeom>
                <a:avLst/>
                <a:gdLst>
                  <a:gd name="T0" fmla="*/ 2147483647 w 605"/>
                  <a:gd name="T1" fmla="*/ 1270078957 h 547"/>
                  <a:gd name="T2" fmla="*/ 2147483647 w 605"/>
                  <a:gd name="T3" fmla="*/ 1438677267 h 547"/>
                  <a:gd name="T4" fmla="*/ 2147483647 w 605"/>
                  <a:gd name="T5" fmla="*/ 1608845195 h 547"/>
                  <a:gd name="T6" fmla="*/ 2147483647 w 605"/>
                  <a:gd name="T7" fmla="*/ 1778522732 h 547"/>
                  <a:gd name="T8" fmla="*/ 2147483647 w 605"/>
                  <a:gd name="T9" fmla="*/ 1967326862 h 547"/>
                  <a:gd name="T10" fmla="*/ 2147483647 w 605"/>
                  <a:gd name="T11" fmla="*/ 2125757322 h 547"/>
                  <a:gd name="T12" fmla="*/ 2147483647 w 605"/>
                  <a:gd name="T13" fmla="*/ 2147483647 h 547"/>
                  <a:gd name="T14" fmla="*/ 2147483647 w 605"/>
                  <a:gd name="T15" fmla="*/ 2147483647 h 547"/>
                  <a:gd name="T16" fmla="*/ 2147483647 w 605"/>
                  <a:gd name="T17" fmla="*/ 2147483647 h 547"/>
                  <a:gd name="T18" fmla="*/ 2147483647 w 605"/>
                  <a:gd name="T19" fmla="*/ 2147483647 h 547"/>
                  <a:gd name="T20" fmla="*/ 2147483647 w 605"/>
                  <a:gd name="T21" fmla="*/ 2147483647 h 547"/>
                  <a:gd name="T22" fmla="*/ 2147483647 w 605"/>
                  <a:gd name="T23" fmla="*/ 2147483647 h 547"/>
                  <a:gd name="T24" fmla="*/ 2147483647 w 605"/>
                  <a:gd name="T25" fmla="*/ 2147483647 h 547"/>
                  <a:gd name="T26" fmla="*/ 2147483647 w 605"/>
                  <a:gd name="T27" fmla="*/ 2147483647 h 547"/>
                  <a:gd name="T28" fmla="*/ 2147483647 w 605"/>
                  <a:gd name="T29" fmla="*/ 2147483647 h 547"/>
                  <a:gd name="T30" fmla="*/ 2147483647 w 605"/>
                  <a:gd name="T31" fmla="*/ 2147483647 h 547"/>
                  <a:gd name="T32" fmla="*/ 2147483647 w 605"/>
                  <a:gd name="T33" fmla="*/ 2147483647 h 547"/>
                  <a:gd name="T34" fmla="*/ 2147483647 w 605"/>
                  <a:gd name="T35" fmla="*/ 2147483647 h 547"/>
                  <a:gd name="T36" fmla="*/ 2147483647 w 605"/>
                  <a:gd name="T37" fmla="*/ 2147483647 h 547"/>
                  <a:gd name="T38" fmla="*/ 2147483647 w 605"/>
                  <a:gd name="T39" fmla="*/ 2147483647 h 547"/>
                  <a:gd name="T40" fmla="*/ 2147483647 w 605"/>
                  <a:gd name="T41" fmla="*/ 2147483647 h 547"/>
                  <a:gd name="T42" fmla="*/ 2147483647 w 605"/>
                  <a:gd name="T43" fmla="*/ 2147483647 h 547"/>
                  <a:gd name="T44" fmla="*/ 2147483647 w 605"/>
                  <a:gd name="T45" fmla="*/ 2147483647 h 547"/>
                  <a:gd name="T46" fmla="*/ 2147483647 w 605"/>
                  <a:gd name="T47" fmla="*/ 2139672005 h 547"/>
                  <a:gd name="T48" fmla="*/ 2147483647 w 605"/>
                  <a:gd name="T49" fmla="*/ 1967326862 h 547"/>
                  <a:gd name="T50" fmla="*/ 2147483647 w 605"/>
                  <a:gd name="T51" fmla="*/ 1976487671 h 547"/>
                  <a:gd name="T52" fmla="*/ 2147483647 w 605"/>
                  <a:gd name="T53" fmla="*/ 2107443205 h 547"/>
                  <a:gd name="T54" fmla="*/ 2147483647 w 605"/>
                  <a:gd name="T55" fmla="*/ 1912098988 h 547"/>
                  <a:gd name="T56" fmla="*/ 2147483647 w 605"/>
                  <a:gd name="T57" fmla="*/ 1795912334 h 547"/>
                  <a:gd name="T58" fmla="*/ 2147483647 w 605"/>
                  <a:gd name="T59" fmla="*/ 1614035070 h 547"/>
                  <a:gd name="T60" fmla="*/ 2147483647 w 605"/>
                  <a:gd name="T61" fmla="*/ 1661210902 h 547"/>
                  <a:gd name="T62" fmla="*/ 2147483647 w 605"/>
                  <a:gd name="T63" fmla="*/ 1729427537 h 547"/>
                  <a:gd name="T64" fmla="*/ 773856453 w 605"/>
                  <a:gd name="T65" fmla="*/ 1633434048 h 547"/>
                  <a:gd name="T66" fmla="*/ 2147483647 w 605"/>
                  <a:gd name="T67" fmla="*/ 1472079067 h 547"/>
                  <a:gd name="T68" fmla="*/ 2147483647 w 605"/>
                  <a:gd name="T69" fmla="*/ 1286086470 h 547"/>
                  <a:gd name="T70" fmla="*/ 2147483647 w 605"/>
                  <a:gd name="T71" fmla="*/ 1083242480 h 547"/>
                  <a:gd name="T72" fmla="*/ 2147483647 w 605"/>
                  <a:gd name="T73" fmla="*/ 911393582 h 547"/>
                  <a:gd name="T74" fmla="*/ 2147483647 w 605"/>
                  <a:gd name="T75" fmla="*/ 781464783 h 547"/>
                  <a:gd name="T76" fmla="*/ 2147483647 w 605"/>
                  <a:gd name="T77" fmla="*/ 685288448 h 547"/>
                  <a:gd name="T78" fmla="*/ 2147483647 w 605"/>
                  <a:gd name="T79" fmla="*/ 559232596 h 547"/>
                  <a:gd name="T80" fmla="*/ 2147483647 w 605"/>
                  <a:gd name="T81" fmla="*/ 451190224 h 547"/>
                  <a:gd name="T82" fmla="*/ 2147483647 w 605"/>
                  <a:gd name="T83" fmla="*/ 361832703 h 547"/>
                  <a:gd name="T84" fmla="*/ 2147483647 w 605"/>
                  <a:gd name="T85" fmla="*/ 228257213 h 547"/>
                  <a:gd name="T86" fmla="*/ 2147483647 w 605"/>
                  <a:gd name="T87" fmla="*/ 144601164 h 547"/>
                  <a:gd name="T88" fmla="*/ 2147483647 w 605"/>
                  <a:gd name="T89" fmla="*/ 41413596 h 547"/>
                  <a:gd name="T90" fmla="*/ 2147483647 w 605"/>
                  <a:gd name="T91" fmla="*/ 31159873 h 547"/>
                  <a:gd name="T92" fmla="*/ 2147483647 w 605"/>
                  <a:gd name="T93" fmla="*/ 13272563 h 547"/>
                  <a:gd name="T94" fmla="*/ 2147483647 w 605"/>
                  <a:gd name="T95" fmla="*/ 13272563 h 547"/>
                  <a:gd name="T96" fmla="*/ 2147483647 w 605"/>
                  <a:gd name="T97" fmla="*/ 73153841 h 547"/>
                  <a:gd name="T98" fmla="*/ 2147483647 w 605"/>
                  <a:gd name="T99" fmla="*/ 87251427 h 547"/>
                  <a:gd name="T100" fmla="*/ 2147483647 w 605"/>
                  <a:gd name="T101" fmla="*/ 171742526 h 547"/>
                  <a:gd name="T102" fmla="*/ 2147483647 w 605"/>
                  <a:gd name="T103" fmla="*/ 243542851 h 547"/>
                  <a:gd name="T104" fmla="*/ 2147483647 w 605"/>
                  <a:gd name="T105" fmla="*/ 375041569 h 547"/>
                  <a:gd name="T106" fmla="*/ 2147483647 w 605"/>
                  <a:gd name="T107" fmla="*/ 493590274 h 547"/>
                  <a:gd name="T108" fmla="*/ 2147483647 w 605"/>
                  <a:gd name="T109" fmla="*/ 603060563 h 547"/>
                  <a:gd name="T110" fmla="*/ 2147483647 w 605"/>
                  <a:gd name="T111" fmla="*/ 695761965 h 547"/>
                  <a:gd name="T112" fmla="*/ 2147483647 w 605"/>
                  <a:gd name="T113" fmla="*/ 743257539 h 547"/>
                  <a:gd name="T114" fmla="*/ 2147483647 w 605"/>
                  <a:gd name="T115" fmla="*/ 897665493 h 547"/>
                  <a:gd name="T116" fmla="*/ 2147483647 w 605"/>
                  <a:gd name="T117" fmla="*/ 1074016975 h 547"/>
                  <a:gd name="T118" fmla="*/ 2147483647 w 605"/>
                  <a:gd name="T119" fmla="*/ 1083242480 h 54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05"/>
                  <a:gd name="T181" fmla="*/ 0 h 547"/>
                  <a:gd name="T182" fmla="*/ 605 w 605"/>
                  <a:gd name="T183" fmla="*/ 547 h 54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05" h="547">
                    <a:moveTo>
                      <a:pt x="605" y="176"/>
                    </a:moveTo>
                    <a:lnTo>
                      <a:pt x="605" y="181"/>
                    </a:lnTo>
                    <a:lnTo>
                      <a:pt x="603" y="183"/>
                    </a:lnTo>
                    <a:lnTo>
                      <a:pt x="603" y="186"/>
                    </a:lnTo>
                    <a:lnTo>
                      <a:pt x="600" y="187"/>
                    </a:lnTo>
                    <a:lnTo>
                      <a:pt x="600" y="190"/>
                    </a:lnTo>
                    <a:lnTo>
                      <a:pt x="598" y="192"/>
                    </a:lnTo>
                    <a:lnTo>
                      <a:pt x="598" y="195"/>
                    </a:lnTo>
                    <a:lnTo>
                      <a:pt x="596" y="195"/>
                    </a:lnTo>
                    <a:lnTo>
                      <a:pt x="596" y="197"/>
                    </a:lnTo>
                    <a:lnTo>
                      <a:pt x="594" y="199"/>
                    </a:lnTo>
                    <a:lnTo>
                      <a:pt x="594" y="202"/>
                    </a:lnTo>
                    <a:lnTo>
                      <a:pt x="592" y="202"/>
                    </a:lnTo>
                    <a:lnTo>
                      <a:pt x="590" y="204"/>
                    </a:lnTo>
                    <a:lnTo>
                      <a:pt x="590" y="206"/>
                    </a:lnTo>
                    <a:lnTo>
                      <a:pt x="587" y="209"/>
                    </a:lnTo>
                    <a:lnTo>
                      <a:pt x="585" y="209"/>
                    </a:lnTo>
                    <a:lnTo>
                      <a:pt x="585" y="211"/>
                    </a:lnTo>
                    <a:lnTo>
                      <a:pt x="583" y="211"/>
                    </a:lnTo>
                    <a:lnTo>
                      <a:pt x="583" y="213"/>
                    </a:lnTo>
                    <a:lnTo>
                      <a:pt x="581" y="216"/>
                    </a:lnTo>
                    <a:lnTo>
                      <a:pt x="579" y="218"/>
                    </a:lnTo>
                    <a:lnTo>
                      <a:pt x="577" y="220"/>
                    </a:lnTo>
                    <a:lnTo>
                      <a:pt x="577" y="222"/>
                    </a:lnTo>
                    <a:lnTo>
                      <a:pt x="574" y="222"/>
                    </a:lnTo>
                    <a:lnTo>
                      <a:pt x="573" y="225"/>
                    </a:lnTo>
                    <a:lnTo>
                      <a:pt x="573" y="227"/>
                    </a:lnTo>
                    <a:lnTo>
                      <a:pt x="570" y="230"/>
                    </a:lnTo>
                    <a:lnTo>
                      <a:pt x="570" y="232"/>
                    </a:lnTo>
                    <a:lnTo>
                      <a:pt x="570" y="234"/>
                    </a:lnTo>
                    <a:lnTo>
                      <a:pt x="568" y="236"/>
                    </a:lnTo>
                    <a:lnTo>
                      <a:pt x="568" y="239"/>
                    </a:lnTo>
                    <a:lnTo>
                      <a:pt x="568" y="241"/>
                    </a:lnTo>
                    <a:lnTo>
                      <a:pt x="568" y="244"/>
                    </a:lnTo>
                    <a:lnTo>
                      <a:pt x="568" y="245"/>
                    </a:lnTo>
                    <a:lnTo>
                      <a:pt x="566" y="245"/>
                    </a:lnTo>
                    <a:lnTo>
                      <a:pt x="566" y="248"/>
                    </a:lnTo>
                    <a:lnTo>
                      <a:pt x="566" y="250"/>
                    </a:lnTo>
                    <a:lnTo>
                      <a:pt x="566" y="253"/>
                    </a:lnTo>
                    <a:lnTo>
                      <a:pt x="564" y="253"/>
                    </a:lnTo>
                    <a:lnTo>
                      <a:pt x="564" y="255"/>
                    </a:lnTo>
                    <a:lnTo>
                      <a:pt x="564" y="257"/>
                    </a:lnTo>
                    <a:lnTo>
                      <a:pt x="562" y="257"/>
                    </a:lnTo>
                    <a:lnTo>
                      <a:pt x="562" y="259"/>
                    </a:lnTo>
                    <a:lnTo>
                      <a:pt x="560" y="262"/>
                    </a:lnTo>
                    <a:lnTo>
                      <a:pt x="557" y="264"/>
                    </a:lnTo>
                    <a:lnTo>
                      <a:pt x="557" y="266"/>
                    </a:lnTo>
                    <a:lnTo>
                      <a:pt x="555" y="266"/>
                    </a:lnTo>
                    <a:lnTo>
                      <a:pt x="555" y="269"/>
                    </a:lnTo>
                    <a:lnTo>
                      <a:pt x="553" y="271"/>
                    </a:lnTo>
                    <a:lnTo>
                      <a:pt x="551" y="273"/>
                    </a:lnTo>
                    <a:lnTo>
                      <a:pt x="551" y="276"/>
                    </a:lnTo>
                    <a:lnTo>
                      <a:pt x="549" y="278"/>
                    </a:lnTo>
                    <a:lnTo>
                      <a:pt x="546" y="280"/>
                    </a:lnTo>
                    <a:lnTo>
                      <a:pt x="546" y="283"/>
                    </a:lnTo>
                    <a:lnTo>
                      <a:pt x="544" y="285"/>
                    </a:lnTo>
                    <a:lnTo>
                      <a:pt x="544" y="288"/>
                    </a:lnTo>
                    <a:lnTo>
                      <a:pt x="542" y="289"/>
                    </a:lnTo>
                    <a:lnTo>
                      <a:pt x="542" y="292"/>
                    </a:lnTo>
                    <a:lnTo>
                      <a:pt x="540" y="294"/>
                    </a:lnTo>
                    <a:lnTo>
                      <a:pt x="538" y="297"/>
                    </a:lnTo>
                    <a:lnTo>
                      <a:pt x="538" y="299"/>
                    </a:lnTo>
                    <a:lnTo>
                      <a:pt x="536" y="301"/>
                    </a:lnTo>
                    <a:lnTo>
                      <a:pt x="536" y="303"/>
                    </a:lnTo>
                    <a:lnTo>
                      <a:pt x="533" y="303"/>
                    </a:lnTo>
                    <a:lnTo>
                      <a:pt x="533" y="306"/>
                    </a:lnTo>
                    <a:lnTo>
                      <a:pt x="532" y="308"/>
                    </a:lnTo>
                    <a:lnTo>
                      <a:pt x="529" y="311"/>
                    </a:lnTo>
                    <a:lnTo>
                      <a:pt x="529" y="313"/>
                    </a:lnTo>
                    <a:lnTo>
                      <a:pt x="529" y="315"/>
                    </a:lnTo>
                    <a:lnTo>
                      <a:pt x="527" y="315"/>
                    </a:lnTo>
                    <a:lnTo>
                      <a:pt x="527" y="317"/>
                    </a:lnTo>
                    <a:lnTo>
                      <a:pt x="525" y="320"/>
                    </a:lnTo>
                    <a:lnTo>
                      <a:pt x="525" y="322"/>
                    </a:lnTo>
                    <a:lnTo>
                      <a:pt x="523" y="322"/>
                    </a:lnTo>
                    <a:lnTo>
                      <a:pt x="521" y="324"/>
                    </a:lnTo>
                    <a:lnTo>
                      <a:pt x="521" y="327"/>
                    </a:lnTo>
                    <a:lnTo>
                      <a:pt x="519" y="329"/>
                    </a:lnTo>
                    <a:lnTo>
                      <a:pt x="516" y="331"/>
                    </a:lnTo>
                    <a:lnTo>
                      <a:pt x="516" y="334"/>
                    </a:lnTo>
                    <a:lnTo>
                      <a:pt x="514" y="336"/>
                    </a:lnTo>
                    <a:lnTo>
                      <a:pt x="512" y="338"/>
                    </a:lnTo>
                    <a:lnTo>
                      <a:pt x="512" y="341"/>
                    </a:lnTo>
                    <a:lnTo>
                      <a:pt x="510" y="341"/>
                    </a:lnTo>
                    <a:lnTo>
                      <a:pt x="508" y="343"/>
                    </a:lnTo>
                    <a:lnTo>
                      <a:pt x="506" y="345"/>
                    </a:lnTo>
                    <a:lnTo>
                      <a:pt x="503" y="347"/>
                    </a:lnTo>
                    <a:lnTo>
                      <a:pt x="503" y="350"/>
                    </a:lnTo>
                    <a:lnTo>
                      <a:pt x="501" y="350"/>
                    </a:lnTo>
                    <a:lnTo>
                      <a:pt x="499" y="352"/>
                    </a:lnTo>
                    <a:lnTo>
                      <a:pt x="497" y="355"/>
                    </a:lnTo>
                    <a:lnTo>
                      <a:pt x="497" y="357"/>
                    </a:lnTo>
                    <a:lnTo>
                      <a:pt x="495" y="359"/>
                    </a:lnTo>
                    <a:lnTo>
                      <a:pt x="492" y="359"/>
                    </a:lnTo>
                    <a:lnTo>
                      <a:pt x="490" y="361"/>
                    </a:lnTo>
                    <a:lnTo>
                      <a:pt x="488" y="361"/>
                    </a:lnTo>
                    <a:lnTo>
                      <a:pt x="486" y="364"/>
                    </a:lnTo>
                    <a:lnTo>
                      <a:pt x="486" y="366"/>
                    </a:lnTo>
                    <a:lnTo>
                      <a:pt x="484" y="366"/>
                    </a:lnTo>
                    <a:lnTo>
                      <a:pt x="482" y="368"/>
                    </a:lnTo>
                    <a:lnTo>
                      <a:pt x="479" y="368"/>
                    </a:lnTo>
                    <a:lnTo>
                      <a:pt x="478" y="371"/>
                    </a:lnTo>
                    <a:lnTo>
                      <a:pt x="475" y="373"/>
                    </a:lnTo>
                    <a:lnTo>
                      <a:pt x="473" y="373"/>
                    </a:lnTo>
                    <a:lnTo>
                      <a:pt x="471" y="375"/>
                    </a:lnTo>
                    <a:lnTo>
                      <a:pt x="469" y="378"/>
                    </a:lnTo>
                    <a:lnTo>
                      <a:pt x="467" y="378"/>
                    </a:lnTo>
                    <a:lnTo>
                      <a:pt x="467" y="380"/>
                    </a:lnTo>
                    <a:lnTo>
                      <a:pt x="465" y="380"/>
                    </a:lnTo>
                    <a:lnTo>
                      <a:pt x="462" y="382"/>
                    </a:lnTo>
                    <a:lnTo>
                      <a:pt x="460" y="385"/>
                    </a:lnTo>
                    <a:lnTo>
                      <a:pt x="458" y="385"/>
                    </a:lnTo>
                    <a:lnTo>
                      <a:pt x="458" y="387"/>
                    </a:lnTo>
                    <a:lnTo>
                      <a:pt x="456" y="387"/>
                    </a:lnTo>
                    <a:lnTo>
                      <a:pt x="454" y="389"/>
                    </a:lnTo>
                    <a:lnTo>
                      <a:pt x="451" y="389"/>
                    </a:lnTo>
                    <a:lnTo>
                      <a:pt x="451" y="391"/>
                    </a:lnTo>
                    <a:lnTo>
                      <a:pt x="449" y="391"/>
                    </a:lnTo>
                    <a:lnTo>
                      <a:pt x="447" y="394"/>
                    </a:lnTo>
                    <a:lnTo>
                      <a:pt x="445" y="394"/>
                    </a:lnTo>
                    <a:lnTo>
                      <a:pt x="445" y="396"/>
                    </a:lnTo>
                    <a:lnTo>
                      <a:pt x="443" y="396"/>
                    </a:lnTo>
                    <a:lnTo>
                      <a:pt x="441" y="399"/>
                    </a:lnTo>
                    <a:lnTo>
                      <a:pt x="438" y="399"/>
                    </a:lnTo>
                    <a:lnTo>
                      <a:pt x="438" y="401"/>
                    </a:lnTo>
                    <a:lnTo>
                      <a:pt x="436" y="403"/>
                    </a:lnTo>
                    <a:lnTo>
                      <a:pt x="434" y="403"/>
                    </a:lnTo>
                    <a:lnTo>
                      <a:pt x="434" y="405"/>
                    </a:lnTo>
                    <a:lnTo>
                      <a:pt x="432" y="408"/>
                    </a:lnTo>
                    <a:lnTo>
                      <a:pt x="430" y="408"/>
                    </a:lnTo>
                    <a:lnTo>
                      <a:pt x="430" y="410"/>
                    </a:lnTo>
                    <a:lnTo>
                      <a:pt x="428" y="413"/>
                    </a:lnTo>
                    <a:lnTo>
                      <a:pt x="425" y="415"/>
                    </a:lnTo>
                    <a:lnTo>
                      <a:pt x="424" y="415"/>
                    </a:lnTo>
                    <a:lnTo>
                      <a:pt x="424" y="417"/>
                    </a:lnTo>
                    <a:lnTo>
                      <a:pt x="421" y="419"/>
                    </a:lnTo>
                    <a:lnTo>
                      <a:pt x="419" y="422"/>
                    </a:lnTo>
                    <a:lnTo>
                      <a:pt x="419" y="424"/>
                    </a:lnTo>
                    <a:lnTo>
                      <a:pt x="417" y="426"/>
                    </a:lnTo>
                    <a:lnTo>
                      <a:pt x="417" y="429"/>
                    </a:lnTo>
                    <a:lnTo>
                      <a:pt x="415" y="431"/>
                    </a:lnTo>
                    <a:lnTo>
                      <a:pt x="415" y="433"/>
                    </a:lnTo>
                    <a:lnTo>
                      <a:pt x="415" y="436"/>
                    </a:lnTo>
                    <a:lnTo>
                      <a:pt x="413" y="436"/>
                    </a:lnTo>
                    <a:lnTo>
                      <a:pt x="413" y="438"/>
                    </a:lnTo>
                    <a:lnTo>
                      <a:pt x="413" y="440"/>
                    </a:lnTo>
                    <a:lnTo>
                      <a:pt x="413" y="443"/>
                    </a:lnTo>
                    <a:lnTo>
                      <a:pt x="413" y="445"/>
                    </a:lnTo>
                    <a:lnTo>
                      <a:pt x="413" y="447"/>
                    </a:lnTo>
                    <a:lnTo>
                      <a:pt x="413" y="449"/>
                    </a:lnTo>
                    <a:lnTo>
                      <a:pt x="411" y="449"/>
                    </a:lnTo>
                    <a:lnTo>
                      <a:pt x="411" y="452"/>
                    </a:lnTo>
                    <a:lnTo>
                      <a:pt x="411" y="454"/>
                    </a:lnTo>
                    <a:lnTo>
                      <a:pt x="411" y="457"/>
                    </a:lnTo>
                    <a:lnTo>
                      <a:pt x="408" y="459"/>
                    </a:lnTo>
                    <a:lnTo>
                      <a:pt x="408" y="461"/>
                    </a:lnTo>
                    <a:lnTo>
                      <a:pt x="408" y="463"/>
                    </a:lnTo>
                    <a:lnTo>
                      <a:pt x="406" y="466"/>
                    </a:lnTo>
                    <a:lnTo>
                      <a:pt x="406" y="468"/>
                    </a:lnTo>
                    <a:lnTo>
                      <a:pt x="404" y="468"/>
                    </a:lnTo>
                    <a:lnTo>
                      <a:pt x="404" y="470"/>
                    </a:lnTo>
                    <a:lnTo>
                      <a:pt x="402" y="470"/>
                    </a:lnTo>
                    <a:lnTo>
                      <a:pt x="402" y="473"/>
                    </a:lnTo>
                    <a:lnTo>
                      <a:pt x="400" y="475"/>
                    </a:lnTo>
                    <a:lnTo>
                      <a:pt x="400" y="477"/>
                    </a:lnTo>
                    <a:lnTo>
                      <a:pt x="397" y="477"/>
                    </a:lnTo>
                    <a:lnTo>
                      <a:pt x="397" y="480"/>
                    </a:lnTo>
                    <a:lnTo>
                      <a:pt x="395" y="482"/>
                    </a:lnTo>
                    <a:lnTo>
                      <a:pt x="395" y="484"/>
                    </a:lnTo>
                    <a:lnTo>
                      <a:pt x="393" y="487"/>
                    </a:lnTo>
                    <a:lnTo>
                      <a:pt x="391" y="489"/>
                    </a:lnTo>
                    <a:lnTo>
                      <a:pt x="391" y="491"/>
                    </a:lnTo>
                    <a:lnTo>
                      <a:pt x="389" y="493"/>
                    </a:lnTo>
                    <a:lnTo>
                      <a:pt x="387" y="496"/>
                    </a:lnTo>
                    <a:lnTo>
                      <a:pt x="387" y="498"/>
                    </a:lnTo>
                    <a:lnTo>
                      <a:pt x="384" y="501"/>
                    </a:lnTo>
                    <a:lnTo>
                      <a:pt x="382" y="503"/>
                    </a:lnTo>
                    <a:lnTo>
                      <a:pt x="380" y="505"/>
                    </a:lnTo>
                    <a:lnTo>
                      <a:pt x="378" y="507"/>
                    </a:lnTo>
                    <a:lnTo>
                      <a:pt x="376" y="510"/>
                    </a:lnTo>
                    <a:lnTo>
                      <a:pt x="374" y="512"/>
                    </a:lnTo>
                    <a:lnTo>
                      <a:pt x="374" y="515"/>
                    </a:lnTo>
                    <a:lnTo>
                      <a:pt x="371" y="515"/>
                    </a:lnTo>
                    <a:lnTo>
                      <a:pt x="371" y="517"/>
                    </a:lnTo>
                    <a:lnTo>
                      <a:pt x="370" y="517"/>
                    </a:lnTo>
                    <a:lnTo>
                      <a:pt x="370" y="519"/>
                    </a:lnTo>
                    <a:lnTo>
                      <a:pt x="367" y="519"/>
                    </a:lnTo>
                    <a:lnTo>
                      <a:pt x="365" y="521"/>
                    </a:lnTo>
                    <a:lnTo>
                      <a:pt x="363" y="524"/>
                    </a:lnTo>
                    <a:lnTo>
                      <a:pt x="361" y="524"/>
                    </a:lnTo>
                    <a:lnTo>
                      <a:pt x="361" y="526"/>
                    </a:lnTo>
                    <a:lnTo>
                      <a:pt x="359" y="526"/>
                    </a:lnTo>
                    <a:lnTo>
                      <a:pt x="359" y="528"/>
                    </a:lnTo>
                    <a:lnTo>
                      <a:pt x="357" y="531"/>
                    </a:lnTo>
                    <a:lnTo>
                      <a:pt x="354" y="533"/>
                    </a:lnTo>
                    <a:lnTo>
                      <a:pt x="352" y="535"/>
                    </a:lnTo>
                    <a:lnTo>
                      <a:pt x="350" y="538"/>
                    </a:lnTo>
                    <a:lnTo>
                      <a:pt x="348" y="538"/>
                    </a:lnTo>
                    <a:lnTo>
                      <a:pt x="348" y="540"/>
                    </a:lnTo>
                    <a:lnTo>
                      <a:pt x="346" y="540"/>
                    </a:lnTo>
                    <a:lnTo>
                      <a:pt x="343" y="542"/>
                    </a:lnTo>
                    <a:lnTo>
                      <a:pt x="341" y="542"/>
                    </a:lnTo>
                    <a:lnTo>
                      <a:pt x="339" y="545"/>
                    </a:lnTo>
                    <a:lnTo>
                      <a:pt x="337" y="545"/>
                    </a:lnTo>
                    <a:lnTo>
                      <a:pt x="335" y="545"/>
                    </a:lnTo>
                    <a:lnTo>
                      <a:pt x="333" y="545"/>
                    </a:lnTo>
                    <a:lnTo>
                      <a:pt x="330" y="547"/>
                    </a:lnTo>
                    <a:lnTo>
                      <a:pt x="330" y="545"/>
                    </a:lnTo>
                    <a:lnTo>
                      <a:pt x="329" y="545"/>
                    </a:lnTo>
                    <a:lnTo>
                      <a:pt x="326" y="545"/>
                    </a:lnTo>
                    <a:lnTo>
                      <a:pt x="324" y="542"/>
                    </a:lnTo>
                    <a:lnTo>
                      <a:pt x="322" y="542"/>
                    </a:lnTo>
                    <a:lnTo>
                      <a:pt x="322" y="540"/>
                    </a:lnTo>
                    <a:lnTo>
                      <a:pt x="320" y="540"/>
                    </a:lnTo>
                    <a:lnTo>
                      <a:pt x="320" y="538"/>
                    </a:lnTo>
                    <a:lnTo>
                      <a:pt x="318" y="535"/>
                    </a:lnTo>
                    <a:lnTo>
                      <a:pt x="318" y="533"/>
                    </a:lnTo>
                    <a:lnTo>
                      <a:pt x="316" y="533"/>
                    </a:lnTo>
                    <a:lnTo>
                      <a:pt x="316" y="531"/>
                    </a:lnTo>
                    <a:lnTo>
                      <a:pt x="313" y="528"/>
                    </a:lnTo>
                    <a:lnTo>
                      <a:pt x="313" y="526"/>
                    </a:lnTo>
                    <a:lnTo>
                      <a:pt x="313" y="524"/>
                    </a:lnTo>
                    <a:lnTo>
                      <a:pt x="313" y="521"/>
                    </a:lnTo>
                    <a:lnTo>
                      <a:pt x="311" y="519"/>
                    </a:lnTo>
                    <a:lnTo>
                      <a:pt x="311" y="517"/>
                    </a:lnTo>
                    <a:lnTo>
                      <a:pt x="311" y="515"/>
                    </a:lnTo>
                    <a:lnTo>
                      <a:pt x="311" y="512"/>
                    </a:lnTo>
                    <a:lnTo>
                      <a:pt x="313" y="510"/>
                    </a:lnTo>
                    <a:lnTo>
                      <a:pt x="313" y="507"/>
                    </a:lnTo>
                    <a:lnTo>
                      <a:pt x="313" y="505"/>
                    </a:lnTo>
                    <a:lnTo>
                      <a:pt x="316" y="503"/>
                    </a:lnTo>
                    <a:lnTo>
                      <a:pt x="316" y="501"/>
                    </a:lnTo>
                    <a:lnTo>
                      <a:pt x="318" y="501"/>
                    </a:lnTo>
                    <a:lnTo>
                      <a:pt x="318" y="498"/>
                    </a:lnTo>
                    <a:lnTo>
                      <a:pt x="320" y="496"/>
                    </a:lnTo>
                    <a:lnTo>
                      <a:pt x="322" y="493"/>
                    </a:lnTo>
                    <a:lnTo>
                      <a:pt x="322" y="491"/>
                    </a:lnTo>
                    <a:lnTo>
                      <a:pt x="324" y="491"/>
                    </a:lnTo>
                    <a:lnTo>
                      <a:pt x="326" y="489"/>
                    </a:lnTo>
                    <a:lnTo>
                      <a:pt x="326" y="487"/>
                    </a:lnTo>
                    <a:lnTo>
                      <a:pt x="329" y="487"/>
                    </a:lnTo>
                    <a:lnTo>
                      <a:pt x="330" y="484"/>
                    </a:lnTo>
                    <a:lnTo>
                      <a:pt x="333" y="482"/>
                    </a:lnTo>
                    <a:lnTo>
                      <a:pt x="335" y="480"/>
                    </a:lnTo>
                    <a:lnTo>
                      <a:pt x="337" y="477"/>
                    </a:lnTo>
                    <a:lnTo>
                      <a:pt x="339" y="475"/>
                    </a:lnTo>
                    <a:lnTo>
                      <a:pt x="339" y="473"/>
                    </a:lnTo>
                    <a:lnTo>
                      <a:pt x="341" y="473"/>
                    </a:lnTo>
                    <a:lnTo>
                      <a:pt x="341" y="470"/>
                    </a:lnTo>
                    <a:lnTo>
                      <a:pt x="343" y="468"/>
                    </a:lnTo>
                    <a:lnTo>
                      <a:pt x="343" y="466"/>
                    </a:lnTo>
                    <a:lnTo>
                      <a:pt x="343" y="463"/>
                    </a:lnTo>
                    <a:lnTo>
                      <a:pt x="343" y="461"/>
                    </a:lnTo>
                    <a:lnTo>
                      <a:pt x="341" y="461"/>
                    </a:lnTo>
                    <a:lnTo>
                      <a:pt x="341" y="459"/>
                    </a:lnTo>
                    <a:lnTo>
                      <a:pt x="339" y="459"/>
                    </a:lnTo>
                    <a:lnTo>
                      <a:pt x="339" y="457"/>
                    </a:lnTo>
                    <a:lnTo>
                      <a:pt x="337" y="457"/>
                    </a:lnTo>
                    <a:lnTo>
                      <a:pt x="335" y="457"/>
                    </a:lnTo>
                    <a:lnTo>
                      <a:pt x="335" y="454"/>
                    </a:lnTo>
                    <a:lnTo>
                      <a:pt x="333" y="454"/>
                    </a:lnTo>
                    <a:lnTo>
                      <a:pt x="330" y="452"/>
                    </a:lnTo>
                    <a:lnTo>
                      <a:pt x="329" y="452"/>
                    </a:lnTo>
                    <a:lnTo>
                      <a:pt x="329" y="449"/>
                    </a:lnTo>
                    <a:lnTo>
                      <a:pt x="326" y="449"/>
                    </a:lnTo>
                    <a:lnTo>
                      <a:pt x="326" y="447"/>
                    </a:lnTo>
                    <a:lnTo>
                      <a:pt x="324" y="447"/>
                    </a:lnTo>
                    <a:lnTo>
                      <a:pt x="324" y="445"/>
                    </a:lnTo>
                    <a:lnTo>
                      <a:pt x="324" y="443"/>
                    </a:lnTo>
                    <a:lnTo>
                      <a:pt x="322" y="443"/>
                    </a:lnTo>
                    <a:lnTo>
                      <a:pt x="322" y="440"/>
                    </a:lnTo>
                    <a:lnTo>
                      <a:pt x="320" y="440"/>
                    </a:lnTo>
                    <a:lnTo>
                      <a:pt x="320" y="438"/>
                    </a:lnTo>
                    <a:lnTo>
                      <a:pt x="318" y="436"/>
                    </a:lnTo>
                    <a:lnTo>
                      <a:pt x="316" y="433"/>
                    </a:lnTo>
                    <a:lnTo>
                      <a:pt x="313" y="433"/>
                    </a:lnTo>
                    <a:lnTo>
                      <a:pt x="311" y="433"/>
                    </a:lnTo>
                    <a:lnTo>
                      <a:pt x="311" y="431"/>
                    </a:lnTo>
                    <a:lnTo>
                      <a:pt x="309" y="431"/>
                    </a:lnTo>
                    <a:lnTo>
                      <a:pt x="307" y="431"/>
                    </a:lnTo>
                    <a:lnTo>
                      <a:pt x="305" y="429"/>
                    </a:lnTo>
                    <a:lnTo>
                      <a:pt x="302" y="429"/>
                    </a:lnTo>
                    <a:lnTo>
                      <a:pt x="300" y="429"/>
                    </a:lnTo>
                    <a:lnTo>
                      <a:pt x="300" y="426"/>
                    </a:lnTo>
                    <a:lnTo>
                      <a:pt x="298" y="426"/>
                    </a:lnTo>
                    <a:lnTo>
                      <a:pt x="296" y="424"/>
                    </a:lnTo>
                    <a:lnTo>
                      <a:pt x="296" y="422"/>
                    </a:lnTo>
                    <a:lnTo>
                      <a:pt x="294" y="419"/>
                    </a:lnTo>
                    <a:lnTo>
                      <a:pt x="292" y="419"/>
                    </a:lnTo>
                    <a:lnTo>
                      <a:pt x="292" y="417"/>
                    </a:lnTo>
                    <a:lnTo>
                      <a:pt x="292" y="415"/>
                    </a:lnTo>
                    <a:lnTo>
                      <a:pt x="289" y="410"/>
                    </a:lnTo>
                    <a:lnTo>
                      <a:pt x="289" y="408"/>
                    </a:lnTo>
                    <a:lnTo>
                      <a:pt x="287" y="405"/>
                    </a:lnTo>
                    <a:lnTo>
                      <a:pt x="285" y="403"/>
                    </a:lnTo>
                    <a:lnTo>
                      <a:pt x="285" y="401"/>
                    </a:lnTo>
                    <a:lnTo>
                      <a:pt x="283" y="399"/>
                    </a:lnTo>
                    <a:lnTo>
                      <a:pt x="281" y="396"/>
                    </a:lnTo>
                    <a:lnTo>
                      <a:pt x="279" y="394"/>
                    </a:lnTo>
                    <a:lnTo>
                      <a:pt x="276" y="394"/>
                    </a:lnTo>
                    <a:lnTo>
                      <a:pt x="275" y="391"/>
                    </a:lnTo>
                    <a:lnTo>
                      <a:pt x="272" y="389"/>
                    </a:lnTo>
                    <a:lnTo>
                      <a:pt x="270" y="389"/>
                    </a:lnTo>
                    <a:lnTo>
                      <a:pt x="268" y="387"/>
                    </a:lnTo>
                    <a:lnTo>
                      <a:pt x="266" y="387"/>
                    </a:lnTo>
                    <a:lnTo>
                      <a:pt x="264" y="385"/>
                    </a:lnTo>
                    <a:lnTo>
                      <a:pt x="262" y="382"/>
                    </a:lnTo>
                    <a:lnTo>
                      <a:pt x="259" y="382"/>
                    </a:lnTo>
                    <a:lnTo>
                      <a:pt x="259" y="380"/>
                    </a:lnTo>
                    <a:lnTo>
                      <a:pt x="255" y="378"/>
                    </a:lnTo>
                    <a:lnTo>
                      <a:pt x="251" y="375"/>
                    </a:lnTo>
                    <a:lnTo>
                      <a:pt x="251" y="373"/>
                    </a:lnTo>
                    <a:lnTo>
                      <a:pt x="248" y="371"/>
                    </a:lnTo>
                    <a:lnTo>
                      <a:pt x="246" y="368"/>
                    </a:lnTo>
                    <a:lnTo>
                      <a:pt x="242" y="366"/>
                    </a:lnTo>
                    <a:lnTo>
                      <a:pt x="240" y="364"/>
                    </a:lnTo>
                    <a:lnTo>
                      <a:pt x="238" y="361"/>
                    </a:lnTo>
                    <a:lnTo>
                      <a:pt x="235" y="361"/>
                    </a:lnTo>
                    <a:lnTo>
                      <a:pt x="233" y="359"/>
                    </a:lnTo>
                    <a:lnTo>
                      <a:pt x="231" y="359"/>
                    </a:lnTo>
                    <a:lnTo>
                      <a:pt x="229" y="359"/>
                    </a:lnTo>
                    <a:lnTo>
                      <a:pt x="227" y="357"/>
                    </a:lnTo>
                    <a:lnTo>
                      <a:pt x="225" y="357"/>
                    </a:lnTo>
                    <a:lnTo>
                      <a:pt x="221" y="355"/>
                    </a:lnTo>
                    <a:lnTo>
                      <a:pt x="218" y="355"/>
                    </a:lnTo>
                    <a:lnTo>
                      <a:pt x="214" y="355"/>
                    </a:lnTo>
                    <a:lnTo>
                      <a:pt x="212" y="355"/>
                    </a:lnTo>
                    <a:lnTo>
                      <a:pt x="210" y="352"/>
                    </a:lnTo>
                    <a:lnTo>
                      <a:pt x="205" y="352"/>
                    </a:lnTo>
                    <a:lnTo>
                      <a:pt x="203" y="350"/>
                    </a:lnTo>
                    <a:lnTo>
                      <a:pt x="201" y="350"/>
                    </a:lnTo>
                    <a:lnTo>
                      <a:pt x="199" y="350"/>
                    </a:lnTo>
                    <a:lnTo>
                      <a:pt x="197" y="347"/>
                    </a:lnTo>
                    <a:lnTo>
                      <a:pt x="194" y="345"/>
                    </a:lnTo>
                    <a:lnTo>
                      <a:pt x="192" y="343"/>
                    </a:lnTo>
                    <a:lnTo>
                      <a:pt x="190" y="343"/>
                    </a:lnTo>
                    <a:lnTo>
                      <a:pt x="188" y="341"/>
                    </a:lnTo>
                    <a:lnTo>
                      <a:pt x="186" y="338"/>
                    </a:lnTo>
                    <a:lnTo>
                      <a:pt x="184" y="336"/>
                    </a:lnTo>
                    <a:lnTo>
                      <a:pt x="184" y="334"/>
                    </a:lnTo>
                    <a:lnTo>
                      <a:pt x="181" y="331"/>
                    </a:lnTo>
                    <a:lnTo>
                      <a:pt x="181" y="329"/>
                    </a:lnTo>
                    <a:lnTo>
                      <a:pt x="179" y="327"/>
                    </a:lnTo>
                    <a:lnTo>
                      <a:pt x="177" y="324"/>
                    </a:lnTo>
                    <a:lnTo>
                      <a:pt x="177" y="322"/>
                    </a:lnTo>
                    <a:lnTo>
                      <a:pt x="175" y="322"/>
                    </a:lnTo>
                    <a:lnTo>
                      <a:pt x="175" y="320"/>
                    </a:lnTo>
                    <a:lnTo>
                      <a:pt x="173" y="320"/>
                    </a:lnTo>
                    <a:lnTo>
                      <a:pt x="171" y="317"/>
                    </a:lnTo>
                    <a:lnTo>
                      <a:pt x="171" y="315"/>
                    </a:lnTo>
                    <a:lnTo>
                      <a:pt x="168" y="315"/>
                    </a:lnTo>
                    <a:lnTo>
                      <a:pt x="167" y="313"/>
                    </a:lnTo>
                    <a:lnTo>
                      <a:pt x="164" y="313"/>
                    </a:lnTo>
                    <a:lnTo>
                      <a:pt x="162" y="311"/>
                    </a:lnTo>
                    <a:lnTo>
                      <a:pt x="160" y="311"/>
                    </a:lnTo>
                    <a:lnTo>
                      <a:pt x="158" y="311"/>
                    </a:lnTo>
                    <a:lnTo>
                      <a:pt x="156" y="311"/>
                    </a:lnTo>
                    <a:lnTo>
                      <a:pt x="154" y="311"/>
                    </a:lnTo>
                    <a:lnTo>
                      <a:pt x="151" y="313"/>
                    </a:lnTo>
                    <a:lnTo>
                      <a:pt x="149" y="313"/>
                    </a:lnTo>
                    <a:lnTo>
                      <a:pt x="149" y="315"/>
                    </a:lnTo>
                    <a:lnTo>
                      <a:pt x="147" y="315"/>
                    </a:lnTo>
                    <a:lnTo>
                      <a:pt x="147" y="317"/>
                    </a:lnTo>
                    <a:lnTo>
                      <a:pt x="145" y="317"/>
                    </a:lnTo>
                    <a:lnTo>
                      <a:pt x="145" y="320"/>
                    </a:lnTo>
                    <a:lnTo>
                      <a:pt x="143" y="322"/>
                    </a:lnTo>
                    <a:lnTo>
                      <a:pt x="140" y="324"/>
                    </a:lnTo>
                    <a:lnTo>
                      <a:pt x="138" y="327"/>
                    </a:lnTo>
                    <a:lnTo>
                      <a:pt x="138" y="329"/>
                    </a:lnTo>
                    <a:lnTo>
                      <a:pt x="136" y="331"/>
                    </a:lnTo>
                    <a:lnTo>
                      <a:pt x="134" y="334"/>
                    </a:lnTo>
                    <a:lnTo>
                      <a:pt x="132" y="336"/>
                    </a:lnTo>
                    <a:lnTo>
                      <a:pt x="130" y="338"/>
                    </a:lnTo>
                    <a:lnTo>
                      <a:pt x="127" y="338"/>
                    </a:lnTo>
                    <a:lnTo>
                      <a:pt x="125" y="338"/>
                    </a:lnTo>
                    <a:lnTo>
                      <a:pt x="123" y="341"/>
                    </a:lnTo>
                    <a:lnTo>
                      <a:pt x="121" y="341"/>
                    </a:lnTo>
                    <a:lnTo>
                      <a:pt x="121" y="338"/>
                    </a:lnTo>
                    <a:lnTo>
                      <a:pt x="119" y="338"/>
                    </a:lnTo>
                    <a:lnTo>
                      <a:pt x="117" y="336"/>
                    </a:lnTo>
                    <a:lnTo>
                      <a:pt x="115" y="334"/>
                    </a:lnTo>
                    <a:lnTo>
                      <a:pt x="115" y="331"/>
                    </a:lnTo>
                    <a:lnTo>
                      <a:pt x="115" y="329"/>
                    </a:lnTo>
                    <a:lnTo>
                      <a:pt x="115" y="327"/>
                    </a:lnTo>
                    <a:lnTo>
                      <a:pt x="115" y="324"/>
                    </a:lnTo>
                    <a:lnTo>
                      <a:pt x="115" y="322"/>
                    </a:lnTo>
                    <a:lnTo>
                      <a:pt x="115" y="317"/>
                    </a:lnTo>
                    <a:lnTo>
                      <a:pt x="115" y="315"/>
                    </a:lnTo>
                    <a:lnTo>
                      <a:pt x="115" y="313"/>
                    </a:lnTo>
                    <a:lnTo>
                      <a:pt x="115" y="311"/>
                    </a:lnTo>
                    <a:lnTo>
                      <a:pt x="115" y="308"/>
                    </a:lnTo>
                    <a:lnTo>
                      <a:pt x="117" y="306"/>
                    </a:lnTo>
                    <a:lnTo>
                      <a:pt x="117" y="303"/>
                    </a:lnTo>
                    <a:lnTo>
                      <a:pt x="117" y="301"/>
                    </a:lnTo>
                    <a:lnTo>
                      <a:pt x="117" y="299"/>
                    </a:lnTo>
                    <a:lnTo>
                      <a:pt x="117" y="297"/>
                    </a:lnTo>
                    <a:lnTo>
                      <a:pt x="117" y="294"/>
                    </a:lnTo>
                    <a:lnTo>
                      <a:pt x="115" y="294"/>
                    </a:lnTo>
                    <a:lnTo>
                      <a:pt x="115" y="292"/>
                    </a:lnTo>
                    <a:lnTo>
                      <a:pt x="113" y="289"/>
                    </a:lnTo>
                    <a:lnTo>
                      <a:pt x="110" y="289"/>
                    </a:lnTo>
                    <a:lnTo>
                      <a:pt x="108" y="288"/>
                    </a:lnTo>
                    <a:lnTo>
                      <a:pt x="106" y="288"/>
                    </a:lnTo>
                    <a:lnTo>
                      <a:pt x="104" y="288"/>
                    </a:lnTo>
                    <a:lnTo>
                      <a:pt x="102" y="288"/>
                    </a:lnTo>
                    <a:lnTo>
                      <a:pt x="97" y="288"/>
                    </a:lnTo>
                    <a:lnTo>
                      <a:pt x="95" y="285"/>
                    </a:lnTo>
                    <a:lnTo>
                      <a:pt x="93" y="285"/>
                    </a:lnTo>
                    <a:lnTo>
                      <a:pt x="91" y="283"/>
                    </a:lnTo>
                    <a:lnTo>
                      <a:pt x="89" y="283"/>
                    </a:lnTo>
                    <a:lnTo>
                      <a:pt x="89" y="280"/>
                    </a:lnTo>
                    <a:lnTo>
                      <a:pt x="86" y="278"/>
                    </a:lnTo>
                    <a:lnTo>
                      <a:pt x="86" y="276"/>
                    </a:lnTo>
                    <a:lnTo>
                      <a:pt x="84" y="273"/>
                    </a:lnTo>
                    <a:lnTo>
                      <a:pt x="84" y="271"/>
                    </a:lnTo>
                    <a:lnTo>
                      <a:pt x="82" y="269"/>
                    </a:lnTo>
                    <a:lnTo>
                      <a:pt x="80" y="266"/>
                    </a:lnTo>
                    <a:lnTo>
                      <a:pt x="78" y="264"/>
                    </a:lnTo>
                    <a:lnTo>
                      <a:pt x="78" y="262"/>
                    </a:lnTo>
                    <a:lnTo>
                      <a:pt x="76" y="259"/>
                    </a:lnTo>
                    <a:lnTo>
                      <a:pt x="73" y="257"/>
                    </a:lnTo>
                    <a:lnTo>
                      <a:pt x="72" y="257"/>
                    </a:lnTo>
                    <a:lnTo>
                      <a:pt x="69" y="255"/>
                    </a:lnTo>
                    <a:lnTo>
                      <a:pt x="67" y="253"/>
                    </a:lnTo>
                    <a:lnTo>
                      <a:pt x="65" y="253"/>
                    </a:lnTo>
                    <a:lnTo>
                      <a:pt x="63" y="253"/>
                    </a:lnTo>
                    <a:lnTo>
                      <a:pt x="61" y="253"/>
                    </a:lnTo>
                    <a:lnTo>
                      <a:pt x="56" y="255"/>
                    </a:lnTo>
                    <a:lnTo>
                      <a:pt x="54" y="255"/>
                    </a:lnTo>
                    <a:lnTo>
                      <a:pt x="52" y="257"/>
                    </a:lnTo>
                    <a:lnTo>
                      <a:pt x="52" y="259"/>
                    </a:lnTo>
                    <a:lnTo>
                      <a:pt x="50" y="262"/>
                    </a:lnTo>
                    <a:lnTo>
                      <a:pt x="45" y="264"/>
                    </a:lnTo>
                    <a:lnTo>
                      <a:pt x="43" y="266"/>
                    </a:lnTo>
                    <a:lnTo>
                      <a:pt x="41" y="269"/>
                    </a:lnTo>
                    <a:lnTo>
                      <a:pt x="39" y="271"/>
                    </a:lnTo>
                    <a:lnTo>
                      <a:pt x="37" y="271"/>
                    </a:lnTo>
                    <a:lnTo>
                      <a:pt x="35" y="273"/>
                    </a:lnTo>
                    <a:lnTo>
                      <a:pt x="32" y="276"/>
                    </a:lnTo>
                    <a:lnTo>
                      <a:pt x="30" y="276"/>
                    </a:lnTo>
                    <a:lnTo>
                      <a:pt x="28" y="278"/>
                    </a:lnTo>
                    <a:lnTo>
                      <a:pt x="26" y="278"/>
                    </a:lnTo>
                    <a:lnTo>
                      <a:pt x="24" y="278"/>
                    </a:lnTo>
                    <a:lnTo>
                      <a:pt x="22" y="278"/>
                    </a:lnTo>
                    <a:lnTo>
                      <a:pt x="19" y="278"/>
                    </a:lnTo>
                    <a:lnTo>
                      <a:pt x="18" y="278"/>
                    </a:lnTo>
                    <a:lnTo>
                      <a:pt x="15" y="278"/>
                    </a:lnTo>
                    <a:lnTo>
                      <a:pt x="13" y="278"/>
                    </a:lnTo>
                    <a:lnTo>
                      <a:pt x="13" y="276"/>
                    </a:lnTo>
                    <a:lnTo>
                      <a:pt x="11" y="276"/>
                    </a:lnTo>
                    <a:lnTo>
                      <a:pt x="11" y="273"/>
                    </a:lnTo>
                    <a:lnTo>
                      <a:pt x="9" y="273"/>
                    </a:lnTo>
                    <a:lnTo>
                      <a:pt x="7" y="273"/>
                    </a:lnTo>
                    <a:lnTo>
                      <a:pt x="7" y="271"/>
                    </a:lnTo>
                    <a:lnTo>
                      <a:pt x="5" y="271"/>
                    </a:lnTo>
                    <a:lnTo>
                      <a:pt x="2" y="271"/>
                    </a:lnTo>
                    <a:lnTo>
                      <a:pt x="2" y="269"/>
                    </a:lnTo>
                    <a:lnTo>
                      <a:pt x="0" y="269"/>
                    </a:lnTo>
                    <a:lnTo>
                      <a:pt x="0" y="266"/>
                    </a:lnTo>
                    <a:lnTo>
                      <a:pt x="2" y="266"/>
                    </a:lnTo>
                    <a:lnTo>
                      <a:pt x="2" y="264"/>
                    </a:lnTo>
                    <a:lnTo>
                      <a:pt x="2" y="262"/>
                    </a:lnTo>
                    <a:lnTo>
                      <a:pt x="5" y="262"/>
                    </a:lnTo>
                    <a:lnTo>
                      <a:pt x="5" y="259"/>
                    </a:lnTo>
                    <a:lnTo>
                      <a:pt x="7" y="257"/>
                    </a:lnTo>
                    <a:lnTo>
                      <a:pt x="9" y="257"/>
                    </a:lnTo>
                    <a:lnTo>
                      <a:pt x="9" y="255"/>
                    </a:lnTo>
                    <a:lnTo>
                      <a:pt x="13" y="253"/>
                    </a:lnTo>
                    <a:lnTo>
                      <a:pt x="13" y="250"/>
                    </a:lnTo>
                    <a:lnTo>
                      <a:pt x="15" y="250"/>
                    </a:lnTo>
                    <a:lnTo>
                      <a:pt x="18" y="248"/>
                    </a:lnTo>
                    <a:lnTo>
                      <a:pt x="19" y="245"/>
                    </a:lnTo>
                    <a:lnTo>
                      <a:pt x="22" y="244"/>
                    </a:lnTo>
                    <a:lnTo>
                      <a:pt x="24" y="241"/>
                    </a:lnTo>
                    <a:lnTo>
                      <a:pt x="26" y="239"/>
                    </a:lnTo>
                    <a:lnTo>
                      <a:pt x="28" y="236"/>
                    </a:lnTo>
                    <a:lnTo>
                      <a:pt x="30" y="234"/>
                    </a:lnTo>
                    <a:lnTo>
                      <a:pt x="32" y="232"/>
                    </a:lnTo>
                    <a:lnTo>
                      <a:pt x="35" y="232"/>
                    </a:lnTo>
                    <a:lnTo>
                      <a:pt x="37" y="230"/>
                    </a:lnTo>
                    <a:lnTo>
                      <a:pt x="39" y="227"/>
                    </a:lnTo>
                    <a:lnTo>
                      <a:pt x="41" y="225"/>
                    </a:lnTo>
                    <a:lnTo>
                      <a:pt x="43" y="222"/>
                    </a:lnTo>
                    <a:lnTo>
                      <a:pt x="43" y="220"/>
                    </a:lnTo>
                    <a:lnTo>
                      <a:pt x="45" y="218"/>
                    </a:lnTo>
                    <a:lnTo>
                      <a:pt x="48" y="213"/>
                    </a:lnTo>
                    <a:lnTo>
                      <a:pt x="50" y="211"/>
                    </a:lnTo>
                    <a:lnTo>
                      <a:pt x="52" y="209"/>
                    </a:lnTo>
                    <a:lnTo>
                      <a:pt x="52" y="206"/>
                    </a:lnTo>
                    <a:lnTo>
                      <a:pt x="54" y="206"/>
                    </a:lnTo>
                    <a:lnTo>
                      <a:pt x="56" y="204"/>
                    </a:lnTo>
                    <a:lnTo>
                      <a:pt x="59" y="202"/>
                    </a:lnTo>
                    <a:lnTo>
                      <a:pt x="59" y="199"/>
                    </a:lnTo>
                    <a:lnTo>
                      <a:pt x="61" y="197"/>
                    </a:lnTo>
                    <a:lnTo>
                      <a:pt x="63" y="195"/>
                    </a:lnTo>
                    <a:lnTo>
                      <a:pt x="65" y="192"/>
                    </a:lnTo>
                    <a:lnTo>
                      <a:pt x="65" y="190"/>
                    </a:lnTo>
                    <a:lnTo>
                      <a:pt x="67" y="187"/>
                    </a:lnTo>
                    <a:lnTo>
                      <a:pt x="67" y="186"/>
                    </a:lnTo>
                    <a:lnTo>
                      <a:pt x="69" y="183"/>
                    </a:lnTo>
                    <a:lnTo>
                      <a:pt x="69" y="181"/>
                    </a:lnTo>
                    <a:lnTo>
                      <a:pt x="69" y="178"/>
                    </a:lnTo>
                    <a:lnTo>
                      <a:pt x="72" y="176"/>
                    </a:lnTo>
                    <a:lnTo>
                      <a:pt x="72" y="174"/>
                    </a:lnTo>
                    <a:lnTo>
                      <a:pt x="72" y="172"/>
                    </a:lnTo>
                    <a:lnTo>
                      <a:pt x="72" y="169"/>
                    </a:lnTo>
                    <a:lnTo>
                      <a:pt x="73" y="167"/>
                    </a:lnTo>
                    <a:lnTo>
                      <a:pt x="73" y="164"/>
                    </a:lnTo>
                    <a:lnTo>
                      <a:pt x="76" y="162"/>
                    </a:lnTo>
                    <a:lnTo>
                      <a:pt x="76" y="160"/>
                    </a:lnTo>
                    <a:lnTo>
                      <a:pt x="78" y="160"/>
                    </a:lnTo>
                    <a:lnTo>
                      <a:pt x="80" y="158"/>
                    </a:lnTo>
                    <a:lnTo>
                      <a:pt x="82" y="158"/>
                    </a:lnTo>
                    <a:lnTo>
                      <a:pt x="84" y="155"/>
                    </a:lnTo>
                    <a:lnTo>
                      <a:pt x="86" y="153"/>
                    </a:lnTo>
                    <a:lnTo>
                      <a:pt x="86" y="151"/>
                    </a:lnTo>
                    <a:lnTo>
                      <a:pt x="89" y="148"/>
                    </a:lnTo>
                    <a:lnTo>
                      <a:pt x="89" y="146"/>
                    </a:lnTo>
                    <a:lnTo>
                      <a:pt x="91" y="144"/>
                    </a:lnTo>
                    <a:lnTo>
                      <a:pt x="93" y="141"/>
                    </a:lnTo>
                    <a:lnTo>
                      <a:pt x="95" y="139"/>
                    </a:lnTo>
                    <a:lnTo>
                      <a:pt x="97" y="139"/>
                    </a:lnTo>
                    <a:lnTo>
                      <a:pt x="97" y="137"/>
                    </a:lnTo>
                    <a:lnTo>
                      <a:pt x="99" y="137"/>
                    </a:lnTo>
                    <a:lnTo>
                      <a:pt x="102" y="134"/>
                    </a:lnTo>
                    <a:lnTo>
                      <a:pt x="104" y="134"/>
                    </a:lnTo>
                    <a:lnTo>
                      <a:pt x="106" y="132"/>
                    </a:lnTo>
                    <a:lnTo>
                      <a:pt x="108" y="132"/>
                    </a:lnTo>
                    <a:lnTo>
                      <a:pt x="110" y="132"/>
                    </a:lnTo>
                    <a:lnTo>
                      <a:pt x="110" y="130"/>
                    </a:lnTo>
                    <a:lnTo>
                      <a:pt x="115" y="128"/>
                    </a:lnTo>
                    <a:lnTo>
                      <a:pt x="117" y="125"/>
                    </a:lnTo>
                    <a:lnTo>
                      <a:pt x="119" y="123"/>
                    </a:lnTo>
                    <a:lnTo>
                      <a:pt x="121" y="123"/>
                    </a:lnTo>
                    <a:lnTo>
                      <a:pt x="121" y="118"/>
                    </a:lnTo>
                    <a:lnTo>
                      <a:pt x="123" y="118"/>
                    </a:lnTo>
                    <a:lnTo>
                      <a:pt x="125" y="116"/>
                    </a:lnTo>
                    <a:lnTo>
                      <a:pt x="127" y="114"/>
                    </a:lnTo>
                    <a:lnTo>
                      <a:pt x="130" y="111"/>
                    </a:lnTo>
                    <a:lnTo>
                      <a:pt x="132" y="109"/>
                    </a:lnTo>
                    <a:lnTo>
                      <a:pt x="134" y="109"/>
                    </a:lnTo>
                    <a:lnTo>
                      <a:pt x="136" y="109"/>
                    </a:lnTo>
                    <a:lnTo>
                      <a:pt x="138" y="109"/>
                    </a:lnTo>
                    <a:lnTo>
                      <a:pt x="140" y="109"/>
                    </a:lnTo>
                    <a:lnTo>
                      <a:pt x="143" y="109"/>
                    </a:lnTo>
                    <a:lnTo>
                      <a:pt x="145" y="109"/>
                    </a:lnTo>
                    <a:lnTo>
                      <a:pt x="147" y="109"/>
                    </a:lnTo>
                    <a:lnTo>
                      <a:pt x="149" y="109"/>
                    </a:lnTo>
                    <a:lnTo>
                      <a:pt x="151" y="109"/>
                    </a:lnTo>
                    <a:lnTo>
                      <a:pt x="151" y="107"/>
                    </a:lnTo>
                    <a:lnTo>
                      <a:pt x="151" y="104"/>
                    </a:lnTo>
                    <a:lnTo>
                      <a:pt x="151" y="102"/>
                    </a:lnTo>
                    <a:lnTo>
                      <a:pt x="151" y="100"/>
                    </a:lnTo>
                    <a:lnTo>
                      <a:pt x="154" y="97"/>
                    </a:lnTo>
                    <a:lnTo>
                      <a:pt x="154" y="95"/>
                    </a:lnTo>
                    <a:lnTo>
                      <a:pt x="154" y="93"/>
                    </a:lnTo>
                    <a:lnTo>
                      <a:pt x="156" y="93"/>
                    </a:lnTo>
                    <a:lnTo>
                      <a:pt x="156" y="90"/>
                    </a:lnTo>
                    <a:lnTo>
                      <a:pt x="158" y="90"/>
                    </a:lnTo>
                    <a:lnTo>
                      <a:pt x="160" y="90"/>
                    </a:lnTo>
                    <a:lnTo>
                      <a:pt x="162" y="90"/>
                    </a:lnTo>
                    <a:lnTo>
                      <a:pt x="162" y="88"/>
                    </a:lnTo>
                    <a:lnTo>
                      <a:pt x="164" y="88"/>
                    </a:lnTo>
                    <a:lnTo>
                      <a:pt x="167" y="86"/>
                    </a:lnTo>
                    <a:lnTo>
                      <a:pt x="167" y="84"/>
                    </a:lnTo>
                    <a:lnTo>
                      <a:pt x="168" y="81"/>
                    </a:lnTo>
                    <a:lnTo>
                      <a:pt x="171" y="79"/>
                    </a:lnTo>
                    <a:lnTo>
                      <a:pt x="173" y="76"/>
                    </a:lnTo>
                    <a:lnTo>
                      <a:pt x="175" y="76"/>
                    </a:lnTo>
                    <a:lnTo>
                      <a:pt x="177" y="74"/>
                    </a:lnTo>
                    <a:lnTo>
                      <a:pt x="179" y="72"/>
                    </a:lnTo>
                    <a:lnTo>
                      <a:pt x="181" y="72"/>
                    </a:lnTo>
                    <a:lnTo>
                      <a:pt x="186" y="72"/>
                    </a:lnTo>
                    <a:lnTo>
                      <a:pt x="188" y="72"/>
                    </a:lnTo>
                    <a:lnTo>
                      <a:pt x="190" y="72"/>
                    </a:lnTo>
                    <a:lnTo>
                      <a:pt x="192" y="72"/>
                    </a:lnTo>
                    <a:lnTo>
                      <a:pt x="194" y="72"/>
                    </a:lnTo>
                    <a:lnTo>
                      <a:pt x="197" y="70"/>
                    </a:lnTo>
                    <a:lnTo>
                      <a:pt x="199" y="70"/>
                    </a:lnTo>
                    <a:lnTo>
                      <a:pt x="201" y="70"/>
                    </a:lnTo>
                    <a:lnTo>
                      <a:pt x="203" y="70"/>
                    </a:lnTo>
                    <a:lnTo>
                      <a:pt x="203" y="67"/>
                    </a:lnTo>
                    <a:lnTo>
                      <a:pt x="205" y="67"/>
                    </a:lnTo>
                    <a:lnTo>
                      <a:pt x="205" y="65"/>
                    </a:lnTo>
                    <a:lnTo>
                      <a:pt x="205" y="62"/>
                    </a:lnTo>
                    <a:lnTo>
                      <a:pt x="208" y="62"/>
                    </a:lnTo>
                    <a:lnTo>
                      <a:pt x="208" y="60"/>
                    </a:lnTo>
                    <a:lnTo>
                      <a:pt x="210" y="58"/>
                    </a:lnTo>
                    <a:lnTo>
                      <a:pt x="210" y="56"/>
                    </a:lnTo>
                    <a:lnTo>
                      <a:pt x="212" y="53"/>
                    </a:lnTo>
                    <a:lnTo>
                      <a:pt x="212" y="51"/>
                    </a:lnTo>
                    <a:lnTo>
                      <a:pt x="214" y="49"/>
                    </a:lnTo>
                    <a:lnTo>
                      <a:pt x="214" y="46"/>
                    </a:lnTo>
                    <a:lnTo>
                      <a:pt x="216" y="44"/>
                    </a:lnTo>
                    <a:lnTo>
                      <a:pt x="216" y="42"/>
                    </a:lnTo>
                    <a:lnTo>
                      <a:pt x="216" y="39"/>
                    </a:lnTo>
                    <a:lnTo>
                      <a:pt x="218" y="37"/>
                    </a:lnTo>
                    <a:lnTo>
                      <a:pt x="218" y="35"/>
                    </a:lnTo>
                    <a:lnTo>
                      <a:pt x="221" y="35"/>
                    </a:lnTo>
                    <a:lnTo>
                      <a:pt x="222" y="35"/>
                    </a:lnTo>
                    <a:lnTo>
                      <a:pt x="222" y="37"/>
                    </a:lnTo>
                    <a:lnTo>
                      <a:pt x="225" y="37"/>
                    </a:lnTo>
                    <a:lnTo>
                      <a:pt x="227" y="39"/>
                    </a:lnTo>
                    <a:lnTo>
                      <a:pt x="229" y="39"/>
                    </a:lnTo>
                    <a:lnTo>
                      <a:pt x="229" y="42"/>
                    </a:lnTo>
                    <a:lnTo>
                      <a:pt x="231" y="42"/>
                    </a:lnTo>
                    <a:lnTo>
                      <a:pt x="233" y="42"/>
                    </a:lnTo>
                    <a:lnTo>
                      <a:pt x="235" y="39"/>
                    </a:lnTo>
                    <a:lnTo>
                      <a:pt x="238" y="39"/>
                    </a:lnTo>
                    <a:lnTo>
                      <a:pt x="240" y="37"/>
                    </a:lnTo>
                    <a:lnTo>
                      <a:pt x="242" y="35"/>
                    </a:lnTo>
                    <a:lnTo>
                      <a:pt x="244" y="32"/>
                    </a:lnTo>
                    <a:lnTo>
                      <a:pt x="246" y="30"/>
                    </a:lnTo>
                    <a:lnTo>
                      <a:pt x="248" y="28"/>
                    </a:lnTo>
                    <a:lnTo>
                      <a:pt x="251" y="26"/>
                    </a:lnTo>
                    <a:lnTo>
                      <a:pt x="253" y="23"/>
                    </a:lnTo>
                    <a:lnTo>
                      <a:pt x="255" y="23"/>
                    </a:lnTo>
                    <a:lnTo>
                      <a:pt x="257" y="21"/>
                    </a:lnTo>
                    <a:lnTo>
                      <a:pt x="259" y="21"/>
                    </a:lnTo>
                    <a:lnTo>
                      <a:pt x="259" y="18"/>
                    </a:lnTo>
                    <a:lnTo>
                      <a:pt x="262" y="18"/>
                    </a:lnTo>
                    <a:lnTo>
                      <a:pt x="264" y="18"/>
                    </a:lnTo>
                    <a:lnTo>
                      <a:pt x="266" y="16"/>
                    </a:lnTo>
                    <a:lnTo>
                      <a:pt x="268" y="16"/>
                    </a:lnTo>
                    <a:lnTo>
                      <a:pt x="270" y="14"/>
                    </a:lnTo>
                    <a:lnTo>
                      <a:pt x="272" y="12"/>
                    </a:lnTo>
                    <a:lnTo>
                      <a:pt x="275" y="12"/>
                    </a:lnTo>
                    <a:lnTo>
                      <a:pt x="276" y="9"/>
                    </a:lnTo>
                    <a:lnTo>
                      <a:pt x="279" y="9"/>
                    </a:lnTo>
                    <a:lnTo>
                      <a:pt x="281" y="7"/>
                    </a:lnTo>
                    <a:lnTo>
                      <a:pt x="283" y="5"/>
                    </a:lnTo>
                    <a:lnTo>
                      <a:pt x="285" y="5"/>
                    </a:lnTo>
                    <a:lnTo>
                      <a:pt x="287" y="5"/>
                    </a:lnTo>
                    <a:lnTo>
                      <a:pt x="289" y="2"/>
                    </a:lnTo>
                    <a:lnTo>
                      <a:pt x="296" y="5"/>
                    </a:lnTo>
                    <a:lnTo>
                      <a:pt x="296" y="2"/>
                    </a:lnTo>
                    <a:lnTo>
                      <a:pt x="296" y="5"/>
                    </a:lnTo>
                    <a:lnTo>
                      <a:pt x="298" y="5"/>
                    </a:lnTo>
                    <a:lnTo>
                      <a:pt x="300" y="5"/>
                    </a:lnTo>
                    <a:lnTo>
                      <a:pt x="302" y="5"/>
                    </a:lnTo>
                    <a:lnTo>
                      <a:pt x="305" y="7"/>
                    </a:lnTo>
                    <a:lnTo>
                      <a:pt x="307" y="7"/>
                    </a:lnTo>
                    <a:lnTo>
                      <a:pt x="309" y="7"/>
                    </a:lnTo>
                    <a:lnTo>
                      <a:pt x="309" y="5"/>
                    </a:lnTo>
                    <a:lnTo>
                      <a:pt x="311" y="5"/>
                    </a:lnTo>
                    <a:lnTo>
                      <a:pt x="313" y="5"/>
                    </a:lnTo>
                    <a:lnTo>
                      <a:pt x="316" y="5"/>
                    </a:lnTo>
                    <a:lnTo>
                      <a:pt x="318" y="5"/>
                    </a:lnTo>
                    <a:lnTo>
                      <a:pt x="320" y="5"/>
                    </a:lnTo>
                    <a:lnTo>
                      <a:pt x="322" y="5"/>
                    </a:lnTo>
                    <a:lnTo>
                      <a:pt x="324" y="5"/>
                    </a:lnTo>
                    <a:lnTo>
                      <a:pt x="326" y="5"/>
                    </a:lnTo>
                    <a:lnTo>
                      <a:pt x="329" y="5"/>
                    </a:lnTo>
                    <a:lnTo>
                      <a:pt x="330" y="5"/>
                    </a:lnTo>
                    <a:lnTo>
                      <a:pt x="333" y="5"/>
                    </a:lnTo>
                    <a:lnTo>
                      <a:pt x="335" y="5"/>
                    </a:lnTo>
                    <a:lnTo>
                      <a:pt x="337" y="5"/>
                    </a:lnTo>
                    <a:lnTo>
                      <a:pt x="339" y="2"/>
                    </a:lnTo>
                    <a:lnTo>
                      <a:pt x="341" y="2"/>
                    </a:lnTo>
                    <a:lnTo>
                      <a:pt x="343" y="2"/>
                    </a:lnTo>
                    <a:lnTo>
                      <a:pt x="346" y="2"/>
                    </a:lnTo>
                    <a:lnTo>
                      <a:pt x="348" y="2"/>
                    </a:lnTo>
                    <a:lnTo>
                      <a:pt x="350" y="2"/>
                    </a:lnTo>
                    <a:lnTo>
                      <a:pt x="352" y="2"/>
                    </a:lnTo>
                    <a:lnTo>
                      <a:pt x="354" y="2"/>
                    </a:lnTo>
                    <a:lnTo>
                      <a:pt x="357" y="2"/>
                    </a:lnTo>
                    <a:lnTo>
                      <a:pt x="359" y="0"/>
                    </a:lnTo>
                    <a:lnTo>
                      <a:pt x="359" y="2"/>
                    </a:lnTo>
                    <a:lnTo>
                      <a:pt x="361" y="2"/>
                    </a:lnTo>
                    <a:lnTo>
                      <a:pt x="363" y="2"/>
                    </a:lnTo>
                    <a:lnTo>
                      <a:pt x="365" y="2"/>
                    </a:lnTo>
                    <a:lnTo>
                      <a:pt x="367" y="2"/>
                    </a:lnTo>
                    <a:lnTo>
                      <a:pt x="370" y="5"/>
                    </a:lnTo>
                    <a:lnTo>
                      <a:pt x="371" y="5"/>
                    </a:lnTo>
                    <a:lnTo>
                      <a:pt x="374" y="5"/>
                    </a:lnTo>
                    <a:lnTo>
                      <a:pt x="376" y="7"/>
                    </a:lnTo>
                    <a:lnTo>
                      <a:pt x="378" y="7"/>
                    </a:lnTo>
                    <a:lnTo>
                      <a:pt x="380" y="7"/>
                    </a:lnTo>
                    <a:lnTo>
                      <a:pt x="382" y="9"/>
                    </a:lnTo>
                    <a:lnTo>
                      <a:pt x="384" y="9"/>
                    </a:lnTo>
                    <a:lnTo>
                      <a:pt x="387" y="9"/>
                    </a:lnTo>
                    <a:lnTo>
                      <a:pt x="389" y="9"/>
                    </a:lnTo>
                    <a:lnTo>
                      <a:pt x="391" y="9"/>
                    </a:lnTo>
                    <a:lnTo>
                      <a:pt x="393" y="12"/>
                    </a:lnTo>
                    <a:lnTo>
                      <a:pt x="395" y="12"/>
                    </a:lnTo>
                    <a:lnTo>
                      <a:pt x="397" y="12"/>
                    </a:lnTo>
                    <a:lnTo>
                      <a:pt x="400" y="12"/>
                    </a:lnTo>
                    <a:lnTo>
                      <a:pt x="402" y="12"/>
                    </a:lnTo>
                    <a:lnTo>
                      <a:pt x="404" y="12"/>
                    </a:lnTo>
                    <a:lnTo>
                      <a:pt x="406" y="12"/>
                    </a:lnTo>
                    <a:lnTo>
                      <a:pt x="408" y="12"/>
                    </a:lnTo>
                    <a:lnTo>
                      <a:pt x="411" y="12"/>
                    </a:lnTo>
                    <a:lnTo>
                      <a:pt x="413" y="12"/>
                    </a:lnTo>
                    <a:lnTo>
                      <a:pt x="415" y="12"/>
                    </a:lnTo>
                    <a:lnTo>
                      <a:pt x="417" y="12"/>
                    </a:lnTo>
                    <a:lnTo>
                      <a:pt x="419" y="12"/>
                    </a:lnTo>
                    <a:lnTo>
                      <a:pt x="421" y="12"/>
                    </a:lnTo>
                    <a:lnTo>
                      <a:pt x="421" y="14"/>
                    </a:lnTo>
                    <a:lnTo>
                      <a:pt x="424" y="12"/>
                    </a:lnTo>
                    <a:lnTo>
                      <a:pt x="425" y="14"/>
                    </a:lnTo>
                    <a:lnTo>
                      <a:pt x="428" y="14"/>
                    </a:lnTo>
                    <a:lnTo>
                      <a:pt x="430" y="14"/>
                    </a:lnTo>
                    <a:lnTo>
                      <a:pt x="432" y="14"/>
                    </a:lnTo>
                    <a:lnTo>
                      <a:pt x="434" y="16"/>
                    </a:lnTo>
                    <a:lnTo>
                      <a:pt x="436" y="16"/>
                    </a:lnTo>
                    <a:lnTo>
                      <a:pt x="438" y="18"/>
                    </a:lnTo>
                    <a:lnTo>
                      <a:pt x="441" y="18"/>
                    </a:lnTo>
                    <a:lnTo>
                      <a:pt x="443" y="21"/>
                    </a:lnTo>
                    <a:lnTo>
                      <a:pt x="445" y="23"/>
                    </a:lnTo>
                    <a:lnTo>
                      <a:pt x="447" y="23"/>
                    </a:lnTo>
                    <a:lnTo>
                      <a:pt x="449" y="26"/>
                    </a:lnTo>
                    <a:lnTo>
                      <a:pt x="451" y="26"/>
                    </a:lnTo>
                    <a:lnTo>
                      <a:pt x="454" y="26"/>
                    </a:lnTo>
                    <a:lnTo>
                      <a:pt x="456" y="28"/>
                    </a:lnTo>
                    <a:lnTo>
                      <a:pt x="458" y="28"/>
                    </a:lnTo>
                    <a:lnTo>
                      <a:pt x="460" y="28"/>
                    </a:lnTo>
                    <a:lnTo>
                      <a:pt x="460" y="30"/>
                    </a:lnTo>
                    <a:lnTo>
                      <a:pt x="462" y="30"/>
                    </a:lnTo>
                    <a:lnTo>
                      <a:pt x="465" y="30"/>
                    </a:lnTo>
                    <a:lnTo>
                      <a:pt x="467" y="30"/>
                    </a:lnTo>
                    <a:lnTo>
                      <a:pt x="467" y="32"/>
                    </a:lnTo>
                    <a:lnTo>
                      <a:pt x="469" y="32"/>
                    </a:lnTo>
                    <a:lnTo>
                      <a:pt x="471" y="35"/>
                    </a:lnTo>
                    <a:lnTo>
                      <a:pt x="473" y="35"/>
                    </a:lnTo>
                    <a:lnTo>
                      <a:pt x="473" y="37"/>
                    </a:lnTo>
                    <a:lnTo>
                      <a:pt x="475" y="37"/>
                    </a:lnTo>
                    <a:lnTo>
                      <a:pt x="478" y="37"/>
                    </a:lnTo>
                    <a:lnTo>
                      <a:pt x="478" y="39"/>
                    </a:lnTo>
                    <a:lnTo>
                      <a:pt x="479" y="39"/>
                    </a:lnTo>
                    <a:lnTo>
                      <a:pt x="482" y="42"/>
                    </a:lnTo>
                    <a:lnTo>
                      <a:pt x="484" y="42"/>
                    </a:lnTo>
                    <a:lnTo>
                      <a:pt x="486" y="44"/>
                    </a:lnTo>
                    <a:lnTo>
                      <a:pt x="488" y="46"/>
                    </a:lnTo>
                    <a:lnTo>
                      <a:pt x="490" y="46"/>
                    </a:lnTo>
                    <a:lnTo>
                      <a:pt x="492" y="46"/>
                    </a:lnTo>
                    <a:lnTo>
                      <a:pt x="495" y="49"/>
                    </a:lnTo>
                    <a:lnTo>
                      <a:pt x="497" y="51"/>
                    </a:lnTo>
                    <a:lnTo>
                      <a:pt x="499" y="53"/>
                    </a:lnTo>
                    <a:lnTo>
                      <a:pt x="501" y="56"/>
                    </a:lnTo>
                    <a:lnTo>
                      <a:pt x="503" y="58"/>
                    </a:lnTo>
                    <a:lnTo>
                      <a:pt x="506" y="58"/>
                    </a:lnTo>
                    <a:lnTo>
                      <a:pt x="506" y="60"/>
                    </a:lnTo>
                    <a:lnTo>
                      <a:pt x="508" y="60"/>
                    </a:lnTo>
                    <a:lnTo>
                      <a:pt x="508" y="62"/>
                    </a:lnTo>
                    <a:lnTo>
                      <a:pt x="510" y="62"/>
                    </a:lnTo>
                    <a:lnTo>
                      <a:pt x="510" y="65"/>
                    </a:lnTo>
                    <a:lnTo>
                      <a:pt x="512" y="65"/>
                    </a:lnTo>
                    <a:lnTo>
                      <a:pt x="512" y="67"/>
                    </a:lnTo>
                    <a:lnTo>
                      <a:pt x="514" y="67"/>
                    </a:lnTo>
                    <a:lnTo>
                      <a:pt x="516" y="70"/>
                    </a:lnTo>
                    <a:lnTo>
                      <a:pt x="519" y="70"/>
                    </a:lnTo>
                    <a:lnTo>
                      <a:pt x="521" y="72"/>
                    </a:lnTo>
                    <a:lnTo>
                      <a:pt x="521" y="74"/>
                    </a:lnTo>
                    <a:lnTo>
                      <a:pt x="523" y="74"/>
                    </a:lnTo>
                    <a:lnTo>
                      <a:pt x="523" y="76"/>
                    </a:lnTo>
                    <a:lnTo>
                      <a:pt x="523" y="79"/>
                    </a:lnTo>
                    <a:lnTo>
                      <a:pt x="525" y="79"/>
                    </a:lnTo>
                    <a:lnTo>
                      <a:pt x="525" y="81"/>
                    </a:lnTo>
                    <a:lnTo>
                      <a:pt x="525" y="84"/>
                    </a:lnTo>
                    <a:lnTo>
                      <a:pt x="527" y="84"/>
                    </a:lnTo>
                    <a:lnTo>
                      <a:pt x="529" y="86"/>
                    </a:lnTo>
                    <a:lnTo>
                      <a:pt x="532" y="88"/>
                    </a:lnTo>
                    <a:lnTo>
                      <a:pt x="533" y="88"/>
                    </a:lnTo>
                    <a:lnTo>
                      <a:pt x="533" y="90"/>
                    </a:lnTo>
                    <a:lnTo>
                      <a:pt x="536" y="90"/>
                    </a:lnTo>
                    <a:lnTo>
                      <a:pt x="538" y="93"/>
                    </a:lnTo>
                    <a:lnTo>
                      <a:pt x="540" y="95"/>
                    </a:lnTo>
                    <a:lnTo>
                      <a:pt x="542" y="95"/>
                    </a:lnTo>
                    <a:lnTo>
                      <a:pt x="542" y="97"/>
                    </a:lnTo>
                    <a:lnTo>
                      <a:pt x="544" y="97"/>
                    </a:lnTo>
                    <a:lnTo>
                      <a:pt x="544" y="100"/>
                    </a:lnTo>
                    <a:lnTo>
                      <a:pt x="546" y="100"/>
                    </a:lnTo>
                    <a:lnTo>
                      <a:pt x="549" y="100"/>
                    </a:lnTo>
                    <a:lnTo>
                      <a:pt x="551" y="102"/>
                    </a:lnTo>
                    <a:lnTo>
                      <a:pt x="553" y="102"/>
                    </a:lnTo>
                    <a:lnTo>
                      <a:pt x="555" y="104"/>
                    </a:lnTo>
                    <a:lnTo>
                      <a:pt x="557" y="104"/>
                    </a:lnTo>
                    <a:lnTo>
                      <a:pt x="560" y="107"/>
                    </a:lnTo>
                    <a:lnTo>
                      <a:pt x="562" y="107"/>
                    </a:lnTo>
                    <a:lnTo>
                      <a:pt x="564" y="109"/>
                    </a:lnTo>
                    <a:lnTo>
                      <a:pt x="566" y="109"/>
                    </a:lnTo>
                    <a:lnTo>
                      <a:pt x="568" y="111"/>
                    </a:lnTo>
                    <a:lnTo>
                      <a:pt x="570" y="111"/>
                    </a:lnTo>
                    <a:lnTo>
                      <a:pt x="573" y="111"/>
                    </a:lnTo>
                    <a:lnTo>
                      <a:pt x="574" y="111"/>
                    </a:lnTo>
                    <a:lnTo>
                      <a:pt x="577" y="111"/>
                    </a:lnTo>
                    <a:lnTo>
                      <a:pt x="579" y="111"/>
                    </a:lnTo>
                    <a:lnTo>
                      <a:pt x="581" y="111"/>
                    </a:lnTo>
                    <a:lnTo>
                      <a:pt x="583" y="111"/>
                    </a:lnTo>
                    <a:lnTo>
                      <a:pt x="585" y="111"/>
                    </a:lnTo>
                    <a:lnTo>
                      <a:pt x="587" y="111"/>
                    </a:lnTo>
                    <a:lnTo>
                      <a:pt x="590" y="111"/>
                    </a:lnTo>
                    <a:lnTo>
                      <a:pt x="592" y="111"/>
                    </a:lnTo>
                    <a:lnTo>
                      <a:pt x="592" y="114"/>
                    </a:lnTo>
                    <a:lnTo>
                      <a:pt x="594" y="114"/>
                    </a:lnTo>
                    <a:lnTo>
                      <a:pt x="594" y="116"/>
                    </a:lnTo>
                    <a:lnTo>
                      <a:pt x="594" y="118"/>
                    </a:lnTo>
                    <a:lnTo>
                      <a:pt x="594" y="120"/>
                    </a:lnTo>
                    <a:lnTo>
                      <a:pt x="594" y="123"/>
                    </a:lnTo>
                    <a:lnTo>
                      <a:pt x="594" y="125"/>
                    </a:lnTo>
                    <a:lnTo>
                      <a:pt x="592" y="125"/>
                    </a:lnTo>
                    <a:lnTo>
                      <a:pt x="592" y="128"/>
                    </a:lnTo>
                    <a:lnTo>
                      <a:pt x="592" y="130"/>
                    </a:lnTo>
                    <a:lnTo>
                      <a:pt x="590" y="130"/>
                    </a:lnTo>
                    <a:lnTo>
                      <a:pt x="590" y="132"/>
                    </a:lnTo>
                    <a:lnTo>
                      <a:pt x="590" y="134"/>
                    </a:lnTo>
                    <a:lnTo>
                      <a:pt x="587" y="134"/>
                    </a:lnTo>
                    <a:lnTo>
                      <a:pt x="587" y="137"/>
                    </a:lnTo>
                    <a:lnTo>
                      <a:pt x="585" y="139"/>
                    </a:lnTo>
                    <a:lnTo>
                      <a:pt x="585" y="141"/>
                    </a:lnTo>
                    <a:lnTo>
                      <a:pt x="583" y="141"/>
                    </a:lnTo>
                    <a:lnTo>
                      <a:pt x="583" y="144"/>
                    </a:lnTo>
                    <a:lnTo>
                      <a:pt x="583" y="146"/>
                    </a:lnTo>
                    <a:lnTo>
                      <a:pt x="581" y="146"/>
                    </a:lnTo>
                    <a:lnTo>
                      <a:pt x="581" y="148"/>
                    </a:lnTo>
                    <a:lnTo>
                      <a:pt x="581" y="151"/>
                    </a:lnTo>
                    <a:lnTo>
                      <a:pt x="579" y="153"/>
                    </a:lnTo>
                    <a:lnTo>
                      <a:pt x="579" y="155"/>
                    </a:lnTo>
                    <a:lnTo>
                      <a:pt x="577" y="158"/>
                    </a:lnTo>
                    <a:lnTo>
                      <a:pt x="577" y="160"/>
                    </a:lnTo>
                    <a:lnTo>
                      <a:pt x="577" y="162"/>
                    </a:lnTo>
                    <a:lnTo>
                      <a:pt x="574" y="162"/>
                    </a:lnTo>
                    <a:lnTo>
                      <a:pt x="574" y="164"/>
                    </a:lnTo>
                    <a:lnTo>
                      <a:pt x="574" y="167"/>
                    </a:lnTo>
                    <a:lnTo>
                      <a:pt x="574" y="169"/>
                    </a:lnTo>
                    <a:lnTo>
                      <a:pt x="574" y="172"/>
                    </a:lnTo>
                    <a:lnTo>
                      <a:pt x="574" y="174"/>
                    </a:lnTo>
                    <a:lnTo>
                      <a:pt x="577" y="174"/>
                    </a:lnTo>
                    <a:lnTo>
                      <a:pt x="579" y="174"/>
                    </a:lnTo>
                    <a:lnTo>
                      <a:pt x="581" y="174"/>
                    </a:lnTo>
                    <a:lnTo>
                      <a:pt x="583" y="174"/>
                    </a:lnTo>
                    <a:lnTo>
                      <a:pt x="585" y="174"/>
                    </a:lnTo>
                    <a:lnTo>
                      <a:pt x="587" y="174"/>
                    </a:lnTo>
                    <a:lnTo>
                      <a:pt x="590" y="174"/>
                    </a:lnTo>
                    <a:lnTo>
                      <a:pt x="590" y="172"/>
                    </a:lnTo>
                    <a:lnTo>
                      <a:pt x="592" y="172"/>
                    </a:lnTo>
                    <a:lnTo>
                      <a:pt x="594" y="172"/>
                    </a:lnTo>
                    <a:lnTo>
                      <a:pt x="596" y="172"/>
                    </a:lnTo>
                    <a:lnTo>
                      <a:pt x="598" y="172"/>
                    </a:lnTo>
                    <a:lnTo>
                      <a:pt x="598" y="174"/>
                    </a:lnTo>
                    <a:lnTo>
                      <a:pt x="600" y="174"/>
                    </a:lnTo>
                    <a:lnTo>
                      <a:pt x="605" y="17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Freeform 116"/>
              <p:cNvSpPr>
                <a:spLocks/>
              </p:cNvSpPr>
              <p:nvPr/>
            </p:nvSpPr>
            <p:spPr bwMode="auto">
              <a:xfrm>
                <a:off x="2526" y="2739"/>
                <a:ext cx="986" cy="593"/>
              </a:xfrm>
              <a:custGeom>
                <a:avLst/>
                <a:gdLst>
                  <a:gd name="T0" fmla="*/ 2147483647 w 689"/>
                  <a:gd name="T1" fmla="*/ 13553522 h 446"/>
                  <a:gd name="T2" fmla="*/ 2147483647 w 689"/>
                  <a:gd name="T3" fmla="*/ 56318481 h 446"/>
                  <a:gd name="T4" fmla="*/ 2147483647 w 689"/>
                  <a:gd name="T5" fmla="*/ 74880877 h 446"/>
                  <a:gd name="T6" fmla="*/ 2147483647 w 689"/>
                  <a:gd name="T7" fmla="*/ 56318481 h 446"/>
                  <a:gd name="T8" fmla="*/ 2147483647 w 689"/>
                  <a:gd name="T9" fmla="*/ 176007151 h 446"/>
                  <a:gd name="T10" fmla="*/ 2147483647 w 689"/>
                  <a:gd name="T11" fmla="*/ 279908469 h 446"/>
                  <a:gd name="T12" fmla="*/ 2147483647 w 689"/>
                  <a:gd name="T13" fmla="*/ 311150072 h 446"/>
                  <a:gd name="T14" fmla="*/ 2147483647 w 689"/>
                  <a:gd name="T15" fmla="*/ 176007151 h 446"/>
                  <a:gd name="T16" fmla="*/ 2147483647 w 689"/>
                  <a:gd name="T17" fmla="*/ 167941708 h 446"/>
                  <a:gd name="T18" fmla="*/ 2147483647 w 689"/>
                  <a:gd name="T19" fmla="*/ 132376314 h 446"/>
                  <a:gd name="T20" fmla="*/ 2147483647 w 689"/>
                  <a:gd name="T21" fmla="*/ 42357594 h 446"/>
                  <a:gd name="T22" fmla="*/ 2147483647 w 689"/>
                  <a:gd name="T23" fmla="*/ 149117786 h 446"/>
                  <a:gd name="T24" fmla="*/ 2147483647 w 689"/>
                  <a:gd name="T25" fmla="*/ 353094910 h 446"/>
                  <a:gd name="T26" fmla="*/ 2147483647 w 689"/>
                  <a:gd name="T27" fmla="*/ 581911680 h 446"/>
                  <a:gd name="T28" fmla="*/ 2147483647 w 689"/>
                  <a:gd name="T29" fmla="*/ 787076279 h 446"/>
                  <a:gd name="T30" fmla="*/ 2147483647 w 689"/>
                  <a:gd name="T31" fmla="*/ 856204788 h 446"/>
                  <a:gd name="T32" fmla="*/ 2147483647 w 689"/>
                  <a:gd name="T33" fmla="*/ 1005352602 h 446"/>
                  <a:gd name="T34" fmla="*/ 2147483647 w 689"/>
                  <a:gd name="T35" fmla="*/ 1233664101 h 446"/>
                  <a:gd name="T36" fmla="*/ 2147483647 w 689"/>
                  <a:gd name="T37" fmla="*/ 1424374534 h 446"/>
                  <a:gd name="T38" fmla="*/ 2147483647 w 689"/>
                  <a:gd name="T39" fmla="*/ 1611195111 h 446"/>
                  <a:gd name="T40" fmla="*/ 2147483647 w 689"/>
                  <a:gd name="T41" fmla="*/ 1645215651 h 446"/>
                  <a:gd name="T42" fmla="*/ 2147483647 w 689"/>
                  <a:gd name="T43" fmla="*/ 1545348594 h 446"/>
                  <a:gd name="T44" fmla="*/ 2147483647 w 689"/>
                  <a:gd name="T45" fmla="*/ 1523054053 h 446"/>
                  <a:gd name="T46" fmla="*/ 2147483647 w 689"/>
                  <a:gd name="T47" fmla="*/ 1424374534 h 446"/>
                  <a:gd name="T48" fmla="*/ 2147483647 w 689"/>
                  <a:gd name="T49" fmla="*/ 1479920493 h 446"/>
                  <a:gd name="T50" fmla="*/ 2147483647 w 689"/>
                  <a:gd name="T51" fmla="*/ 1498315774 h 446"/>
                  <a:gd name="T52" fmla="*/ 2147483647 w 689"/>
                  <a:gd name="T53" fmla="*/ 1583193182 h 446"/>
                  <a:gd name="T54" fmla="*/ 2147483647 w 689"/>
                  <a:gd name="T55" fmla="*/ 1719630783 h 446"/>
                  <a:gd name="T56" fmla="*/ 2147483647 w 689"/>
                  <a:gd name="T57" fmla="*/ 1858941821 h 446"/>
                  <a:gd name="T58" fmla="*/ 2147483647 w 689"/>
                  <a:gd name="T59" fmla="*/ 1956575762 h 446"/>
                  <a:gd name="T60" fmla="*/ 2147483647 w 689"/>
                  <a:gd name="T61" fmla="*/ 2068081851 h 446"/>
                  <a:gd name="T62" fmla="*/ 2147483647 w 689"/>
                  <a:gd name="T63" fmla="*/ 2048567662 h 446"/>
                  <a:gd name="T64" fmla="*/ 2147483647 w 689"/>
                  <a:gd name="T65" fmla="*/ 2147204861 h 446"/>
                  <a:gd name="T66" fmla="*/ 2147483647 w 689"/>
                  <a:gd name="T67" fmla="*/ 2147483647 h 446"/>
                  <a:gd name="T68" fmla="*/ 2147483647 w 689"/>
                  <a:gd name="T69" fmla="*/ 2147483647 h 446"/>
                  <a:gd name="T70" fmla="*/ 2147483647 w 689"/>
                  <a:gd name="T71" fmla="*/ 2147483647 h 446"/>
                  <a:gd name="T72" fmla="*/ 2147483647 w 689"/>
                  <a:gd name="T73" fmla="*/ 2147483647 h 446"/>
                  <a:gd name="T74" fmla="*/ 2147483647 w 689"/>
                  <a:gd name="T75" fmla="*/ 2147483647 h 446"/>
                  <a:gd name="T76" fmla="*/ 2147483647 w 689"/>
                  <a:gd name="T77" fmla="*/ 2147483647 h 446"/>
                  <a:gd name="T78" fmla="*/ 2147483647 w 689"/>
                  <a:gd name="T79" fmla="*/ 2147483647 h 446"/>
                  <a:gd name="T80" fmla="*/ 2147483647 w 689"/>
                  <a:gd name="T81" fmla="*/ 2147483647 h 446"/>
                  <a:gd name="T82" fmla="*/ 2147483647 w 689"/>
                  <a:gd name="T83" fmla="*/ 2147483647 h 446"/>
                  <a:gd name="T84" fmla="*/ 2147483647 w 689"/>
                  <a:gd name="T85" fmla="*/ 2147483647 h 446"/>
                  <a:gd name="T86" fmla="*/ 2147483647 w 689"/>
                  <a:gd name="T87" fmla="*/ 2147483647 h 446"/>
                  <a:gd name="T88" fmla="*/ 2147483647 w 689"/>
                  <a:gd name="T89" fmla="*/ 1969245788 h 446"/>
                  <a:gd name="T90" fmla="*/ 2147483647 w 689"/>
                  <a:gd name="T91" fmla="*/ 1777289499 h 446"/>
                  <a:gd name="T92" fmla="*/ 2147483647 w 689"/>
                  <a:gd name="T93" fmla="*/ 1670371416 h 446"/>
                  <a:gd name="T94" fmla="*/ 2147483647 w 689"/>
                  <a:gd name="T95" fmla="*/ 1688051158 h 446"/>
                  <a:gd name="T96" fmla="*/ 2147483647 w 689"/>
                  <a:gd name="T97" fmla="*/ 1688051158 h 446"/>
                  <a:gd name="T98" fmla="*/ 2147483647 w 689"/>
                  <a:gd name="T99" fmla="*/ 1597980672 h 446"/>
                  <a:gd name="T100" fmla="*/ 2147483647 w 689"/>
                  <a:gd name="T101" fmla="*/ 1568876759 h 446"/>
                  <a:gd name="T102" fmla="*/ 2147483647 w 689"/>
                  <a:gd name="T103" fmla="*/ 1479920493 h 446"/>
                  <a:gd name="T104" fmla="*/ 2147483647 w 689"/>
                  <a:gd name="T105" fmla="*/ 1511788782 h 446"/>
                  <a:gd name="T106" fmla="*/ 2147483647 w 689"/>
                  <a:gd name="T107" fmla="*/ 1498315774 h 446"/>
                  <a:gd name="T108" fmla="*/ 803674483 w 689"/>
                  <a:gd name="T109" fmla="*/ 1467204389 h 446"/>
                  <a:gd name="T110" fmla="*/ 2147483647 w 689"/>
                  <a:gd name="T111" fmla="*/ 1376817988 h 446"/>
                  <a:gd name="T112" fmla="*/ 2147483647 w 689"/>
                  <a:gd name="T113" fmla="*/ 1195172613 h 446"/>
                  <a:gd name="T114" fmla="*/ 2147483647 w 689"/>
                  <a:gd name="T115" fmla="*/ 1019803485 h 446"/>
                  <a:gd name="T116" fmla="*/ 2147483647 w 689"/>
                  <a:gd name="T117" fmla="*/ 829947511 h 446"/>
                  <a:gd name="T118" fmla="*/ 2147483647 w 689"/>
                  <a:gd name="T119" fmla="*/ 624210283 h 446"/>
                  <a:gd name="T120" fmla="*/ 2147483647 w 689"/>
                  <a:gd name="T121" fmla="*/ 413703930 h 446"/>
                  <a:gd name="T122" fmla="*/ 2147483647 w 689"/>
                  <a:gd name="T123" fmla="*/ 279908469 h 44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89"/>
                  <a:gd name="T187" fmla="*/ 0 h 446"/>
                  <a:gd name="T188" fmla="*/ 689 w 689"/>
                  <a:gd name="T189" fmla="*/ 446 h 44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89" h="446">
                    <a:moveTo>
                      <a:pt x="158" y="19"/>
                    </a:moveTo>
                    <a:lnTo>
                      <a:pt x="163" y="19"/>
                    </a:lnTo>
                    <a:lnTo>
                      <a:pt x="165" y="16"/>
                    </a:lnTo>
                    <a:lnTo>
                      <a:pt x="167" y="16"/>
                    </a:lnTo>
                    <a:lnTo>
                      <a:pt x="169" y="16"/>
                    </a:lnTo>
                    <a:lnTo>
                      <a:pt x="171" y="16"/>
                    </a:lnTo>
                    <a:lnTo>
                      <a:pt x="173" y="14"/>
                    </a:lnTo>
                    <a:lnTo>
                      <a:pt x="176" y="14"/>
                    </a:lnTo>
                    <a:lnTo>
                      <a:pt x="178" y="12"/>
                    </a:lnTo>
                    <a:lnTo>
                      <a:pt x="180" y="12"/>
                    </a:lnTo>
                    <a:lnTo>
                      <a:pt x="182" y="9"/>
                    </a:lnTo>
                    <a:lnTo>
                      <a:pt x="184" y="9"/>
                    </a:lnTo>
                    <a:lnTo>
                      <a:pt x="184" y="7"/>
                    </a:lnTo>
                    <a:lnTo>
                      <a:pt x="186" y="5"/>
                    </a:lnTo>
                    <a:lnTo>
                      <a:pt x="189" y="2"/>
                    </a:lnTo>
                    <a:lnTo>
                      <a:pt x="191" y="2"/>
                    </a:lnTo>
                    <a:lnTo>
                      <a:pt x="191" y="0"/>
                    </a:lnTo>
                    <a:lnTo>
                      <a:pt x="193" y="0"/>
                    </a:lnTo>
                    <a:lnTo>
                      <a:pt x="195" y="0"/>
                    </a:lnTo>
                    <a:lnTo>
                      <a:pt x="197" y="0"/>
                    </a:lnTo>
                    <a:lnTo>
                      <a:pt x="200" y="0"/>
                    </a:lnTo>
                    <a:lnTo>
                      <a:pt x="201" y="2"/>
                    </a:lnTo>
                    <a:lnTo>
                      <a:pt x="204" y="2"/>
                    </a:lnTo>
                    <a:lnTo>
                      <a:pt x="204" y="5"/>
                    </a:lnTo>
                    <a:lnTo>
                      <a:pt x="206" y="5"/>
                    </a:lnTo>
                    <a:lnTo>
                      <a:pt x="208" y="7"/>
                    </a:lnTo>
                    <a:lnTo>
                      <a:pt x="210" y="7"/>
                    </a:lnTo>
                    <a:lnTo>
                      <a:pt x="212" y="7"/>
                    </a:lnTo>
                    <a:lnTo>
                      <a:pt x="214" y="9"/>
                    </a:lnTo>
                    <a:lnTo>
                      <a:pt x="217" y="9"/>
                    </a:lnTo>
                    <a:lnTo>
                      <a:pt x="219" y="9"/>
                    </a:lnTo>
                    <a:lnTo>
                      <a:pt x="221" y="9"/>
                    </a:lnTo>
                    <a:lnTo>
                      <a:pt x="223" y="9"/>
                    </a:lnTo>
                    <a:lnTo>
                      <a:pt x="225" y="9"/>
                    </a:lnTo>
                    <a:lnTo>
                      <a:pt x="228" y="9"/>
                    </a:lnTo>
                    <a:lnTo>
                      <a:pt x="230" y="9"/>
                    </a:lnTo>
                    <a:lnTo>
                      <a:pt x="232" y="9"/>
                    </a:lnTo>
                    <a:lnTo>
                      <a:pt x="232" y="12"/>
                    </a:lnTo>
                    <a:lnTo>
                      <a:pt x="234" y="12"/>
                    </a:lnTo>
                    <a:lnTo>
                      <a:pt x="236" y="12"/>
                    </a:lnTo>
                    <a:lnTo>
                      <a:pt x="238" y="12"/>
                    </a:lnTo>
                    <a:lnTo>
                      <a:pt x="241" y="12"/>
                    </a:lnTo>
                    <a:lnTo>
                      <a:pt x="242" y="12"/>
                    </a:lnTo>
                    <a:lnTo>
                      <a:pt x="245" y="12"/>
                    </a:lnTo>
                    <a:lnTo>
                      <a:pt x="247" y="12"/>
                    </a:lnTo>
                    <a:lnTo>
                      <a:pt x="249" y="12"/>
                    </a:lnTo>
                    <a:lnTo>
                      <a:pt x="251" y="12"/>
                    </a:lnTo>
                    <a:lnTo>
                      <a:pt x="253" y="12"/>
                    </a:lnTo>
                    <a:lnTo>
                      <a:pt x="256" y="12"/>
                    </a:lnTo>
                    <a:lnTo>
                      <a:pt x="258" y="12"/>
                    </a:lnTo>
                    <a:lnTo>
                      <a:pt x="260" y="12"/>
                    </a:lnTo>
                    <a:lnTo>
                      <a:pt x="262" y="12"/>
                    </a:lnTo>
                    <a:lnTo>
                      <a:pt x="262" y="9"/>
                    </a:lnTo>
                    <a:lnTo>
                      <a:pt x="264" y="9"/>
                    </a:lnTo>
                    <a:lnTo>
                      <a:pt x="266" y="9"/>
                    </a:lnTo>
                    <a:lnTo>
                      <a:pt x="269" y="9"/>
                    </a:lnTo>
                    <a:lnTo>
                      <a:pt x="271" y="9"/>
                    </a:lnTo>
                    <a:lnTo>
                      <a:pt x="273" y="9"/>
                    </a:lnTo>
                    <a:lnTo>
                      <a:pt x="275" y="9"/>
                    </a:lnTo>
                    <a:lnTo>
                      <a:pt x="277" y="9"/>
                    </a:lnTo>
                    <a:lnTo>
                      <a:pt x="279" y="9"/>
                    </a:lnTo>
                    <a:lnTo>
                      <a:pt x="282" y="9"/>
                    </a:lnTo>
                    <a:lnTo>
                      <a:pt x="284" y="9"/>
                    </a:lnTo>
                    <a:lnTo>
                      <a:pt x="286" y="9"/>
                    </a:lnTo>
                    <a:lnTo>
                      <a:pt x="288" y="12"/>
                    </a:lnTo>
                    <a:lnTo>
                      <a:pt x="290" y="12"/>
                    </a:lnTo>
                    <a:lnTo>
                      <a:pt x="293" y="12"/>
                    </a:lnTo>
                    <a:lnTo>
                      <a:pt x="293" y="14"/>
                    </a:lnTo>
                    <a:lnTo>
                      <a:pt x="295" y="14"/>
                    </a:lnTo>
                    <a:lnTo>
                      <a:pt x="297" y="14"/>
                    </a:lnTo>
                    <a:lnTo>
                      <a:pt x="299" y="14"/>
                    </a:lnTo>
                    <a:lnTo>
                      <a:pt x="301" y="14"/>
                    </a:lnTo>
                    <a:lnTo>
                      <a:pt x="303" y="14"/>
                    </a:lnTo>
                    <a:lnTo>
                      <a:pt x="306" y="16"/>
                    </a:lnTo>
                    <a:lnTo>
                      <a:pt x="303" y="19"/>
                    </a:lnTo>
                    <a:lnTo>
                      <a:pt x="301" y="21"/>
                    </a:lnTo>
                    <a:lnTo>
                      <a:pt x="299" y="23"/>
                    </a:lnTo>
                    <a:lnTo>
                      <a:pt x="297" y="23"/>
                    </a:lnTo>
                    <a:lnTo>
                      <a:pt x="295" y="26"/>
                    </a:lnTo>
                    <a:lnTo>
                      <a:pt x="295" y="28"/>
                    </a:lnTo>
                    <a:lnTo>
                      <a:pt x="295" y="31"/>
                    </a:lnTo>
                    <a:lnTo>
                      <a:pt x="293" y="32"/>
                    </a:lnTo>
                    <a:lnTo>
                      <a:pt x="295" y="35"/>
                    </a:lnTo>
                    <a:lnTo>
                      <a:pt x="295" y="37"/>
                    </a:lnTo>
                    <a:lnTo>
                      <a:pt x="295" y="40"/>
                    </a:lnTo>
                    <a:lnTo>
                      <a:pt x="295" y="42"/>
                    </a:lnTo>
                    <a:lnTo>
                      <a:pt x="297" y="44"/>
                    </a:lnTo>
                    <a:lnTo>
                      <a:pt x="297" y="46"/>
                    </a:lnTo>
                    <a:lnTo>
                      <a:pt x="299" y="46"/>
                    </a:lnTo>
                    <a:lnTo>
                      <a:pt x="299" y="49"/>
                    </a:lnTo>
                    <a:lnTo>
                      <a:pt x="301" y="49"/>
                    </a:lnTo>
                    <a:lnTo>
                      <a:pt x="303" y="49"/>
                    </a:lnTo>
                    <a:lnTo>
                      <a:pt x="306" y="49"/>
                    </a:lnTo>
                    <a:lnTo>
                      <a:pt x="306" y="46"/>
                    </a:lnTo>
                    <a:lnTo>
                      <a:pt x="307" y="46"/>
                    </a:lnTo>
                    <a:lnTo>
                      <a:pt x="310" y="44"/>
                    </a:lnTo>
                    <a:lnTo>
                      <a:pt x="310" y="42"/>
                    </a:lnTo>
                    <a:lnTo>
                      <a:pt x="312" y="40"/>
                    </a:lnTo>
                    <a:lnTo>
                      <a:pt x="314" y="37"/>
                    </a:lnTo>
                    <a:lnTo>
                      <a:pt x="314" y="35"/>
                    </a:lnTo>
                    <a:lnTo>
                      <a:pt x="317" y="32"/>
                    </a:lnTo>
                    <a:lnTo>
                      <a:pt x="317" y="31"/>
                    </a:lnTo>
                    <a:lnTo>
                      <a:pt x="318" y="32"/>
                    </a:lnTo>
                    <a:lnTo>
                      <a:pt x="321" y="32"/>
                    </a:lnTo>
                    <a:lnTo>
                      <a:pt x="321" y="35"/>
                    </a:lnTo>
                    <a:lnTo>
                      <a:pt x="321" y="37"/>
                    </a:lnTo>
                    <a:lnTo>
                      <a:pt x="321" y="40"/>
                    </a:lnTo>
                    <a:lnTo>
                      <a:pt x="323" y="42"/>
                    </a:lnTo>
                    <a:lnTo>
                      <a:pt x="323" y="44"/>
                    </a:lnTo>
                    <a:lnTo>
                      <a:pt x="323" y="46"/>
                    </a:lnTo>
                    <a:lnTo>
                      <a:pt x="325" y="46"/>
                    </a:lnTo>
                    <a:lnTo>
                      <a:pt x="325" y="49"/>
                    </a:lnTo>
                    <a:lnTo>
                      <a:pt x="325" y="51"/>
                    </a:lnTo>
                    <a:lnTo>
                      <a:pt x="327" y="51"/>
                    </a:lnTo>
                    <a:lnTo>
                      <a:pt x="329" y="49"/>
                    </a:lnTo>
                    <a:lnTo>
                      <a:pt x="329" y="46"/>
                    </a:lnTo>
                    <a:lnTo>
                      <a:pt x="329" y="44"/>
                    </a:lnTo>
                    <a:lnTo>
                      <a:pt x="329" y="42"/>
                    </a:lnTo>
                    <a:lnTo>
                      <a:pt x="329" y="40"/>
                    </a:lnTo>
                    <a:lnTo>
                      <a:pt x="331" y="37"/>
                    </a:lnTo>
                    <a:lnTo>
                      <a:pt x="331" y="35"/>
                    </a:lnTo>
                    <a:lnTo>
                      <a:pt x="331" y="32"/>
                    </a:lnTo>
                    <a:lnTo>
                      <a:pt x="334" y="32"/>
                    </a:lnTo>
                    <a:lnTo>
                      <a:pt x="334" y="31"/>
                    </a:lnTo>
                    <a:lnTo>
                      <a:pt x="336" y="31"/>
                    </a:lnTo>
                    <a:lnTo>
                      <a:pt x="338" y="28"/>
                    </a:lnTo>
                    <a:lnTo>
                      <a:pt x="340" y="28"/>
                    </a:lnTo>
                    <a:lnTo>
                      <a:pt x="342" y="28"/>
                    </a:lnTo>
                    <a:lnTo>
                      <a:pt x="344" y="28"/>
                    </a:lnTo>
                    <a:lnTo>
                      <a:pt x="347" y="28"/>
                    </a:lnTo>
                    <a:lnTo>
                      <a:pt x="349" y="28"/>
                    </a:lnTo>
                    <a:lnTo>
                      <a:pt x="351" y="31"/>
                    </a:lnTo>
                    <a:lnTo>
                      <a:pt x="353" y="31"/>
                    </a:lnTo>
                    <a:lnTo>
                      <a:pt x="355" y="31"/>
                    </a:lnTo>
                    <a:lnTo>
                      <a:pt x="358" y="31"/>
                    </a:lnTo>
                    <a:lnTo>
                      <a:pt x="360" y="31"/>
                    </a:lnTo>
                    <a:lnTo>
                      <a:pt x="362" y="31"/>
                    </a:lnTo>
                    <a:lnTo>
                      <a:pt x="364" y="31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71" y="28"/>
                    </a:lnTo>
                    <a:lnTo>
                      <a:pt x="372" y="28"/>
                    </a:lnTo>
                    <a:lnTo>
                      <a:pt x="375" y="28"/>
                    </a:lnTo>
                    <a:lnTo>
                      <a:pt x="375" y="26"/>
                    </a:lnTo>
                    <a:lnTo>
                      <a:pt x="377" y="26"/>
                    </a:lnTo>
                    <a:lnTo>
                      <a:pt x="379" y="26"/>
                    </a:lnTo>
                    <a:lnTo>
                      <a:pt x="382" y="26"/>
                    </a:lnTo>
                    <a:lnTo>
                      <a:pt x="383" y="26"/>
                    </a:lnTo>
                    <a:lnTo>
                      <a:pt x="386" y="28"/>
                    </a:lnTo>
                    <a:lnTo>
                      <a:pt x="388" y="28"/>
                    </a:lnTo>
                    <a:lnTo>
                      <a:pt x="390" y="31"/>
                    </a:lnTo>
                    <a:lnTo>
                      <a:pt x="392" y="31"/>
                    </a:lnTo>
                    <a:lnTo>
                      <a:pt x="394" y="31"/>
                    </a:lnTo>
                    <a:lnTo>
                      <a:pt x="396" y="31"/>
                    </a:lnTo>
                    <a:lnTo>
                      <a:pt x="396" y="28"/>
                    </a:lnTo>
                    <a:lnTo>
                      <a:pt x="399" y="28"/>
                    </a:lnTo>
                    <a:lnTo>
                      <a:pt x="399" y="26"/>
                    </a:lnTo>
                    <a:lnTo>
                      <a:pt x="401" y="26"/>
                    </a:lnTo>
                    <a:lnTo>
                      <a:pt x="401" y="23"/>
                    </a:lnTo>
                    <a:lnTo>
                      <a:pt x="401" y="21"/>
                    </a:lnTo>
                    <a:lnTo>
                      <a:pt x="401" y="19"/>
                    </a:lnTo>
                    <a:lnTo>
                      <a:pt x="401" y="16"/>
                    </a:lnTo>
                    <a:lnTo>
                      <a:pt x="403" y="16"/>
                    </a:lnTo>
                    <a:lnTo>
                      <a:pt x="403" y="14"/>
                    </a:lnTo>
                    <a:lnTo>
                      <a:pt x="405" y="14"/>
                    </a:lnTo>
                    <a:lnTo>
                      <a:pt x="405" y="12"/>
                    </a:lnTo>
                    <a:lnTo>
                      <a:pt x="407" y="12"/>
                    </a:lnTo>
                    <a:lnTo>
                      <a:pt x="410" y="12"/>
                    </a:lnTo>
                    <a:lnTo>
                      <a:pt x="412" y="12"/>
                    </a:lnTo>
                    <a:lnTo>
                      <a:pt x="414" y="12"/>
                    </a:lnTo>
                    <a:lnTo>
                      <a:pt x="416" y="9"/>
                    </a:lnTo>
                    <a:lnTo>
                      <a:pt x="418" y="9"/>
                    </a:lnTo>
                    <a:lnTo>
                      <a:pt x="420" y="9"/>
                    </a:lnTo>
                    <a:lnTo>
                      <a:pt x="423" y="9"/>
                    </a:lnTo>
                    <a:lnTo>
                      <a:pt x="425" y="9"/>
                    </a:lnTo>
                    <a:lnTo>
                      <a:pt x="425" y="7"/>
                    </a:lnTo>
                    <a:lnTo>
                      <a:pt x="427" y="7"/>
                    </a:lnTo>
                    <a:lnTo>
                      <a:pt x="429" y="5"/>
                    </a:lnTo>
                    <a:lnTo>
                      <a:pt x="431" y="5"/>
                    </a:lnTo>
                    <a:lnTo>
                      <a:pt x="433" y="5"/>
                    </a:lnTo>
                    <a:lnTo>
                      <a:pt x="436" y="5"/>
                    </a:lnTo>
                    <a:lnTo>
                      <a:pt x="436" y="7"/>
                    </a:lnTo>
                    <a:lnTo>
                      <a:pt x="438" y="7"/>
                    </a:lnTo>
                    <a:lnTo>
                      <a:pt x="438" y="9"/>
                    </a:lnTo>
                    <a:lnTo>
                      <a:pt x="438" y="12"/>
                    </a:lnTo>
                    <a:lnTo>
                      <a:pt x="440" y="12"/>
                    </a:lnTo>
                    <a:lnTo>
                      <a:pt x="440" y="14"/>
                    </a:lnTo>
                    <a:lnTo>
                      <a:pt x="440" y="16"/>
                    </a:lnTo>
                    <a:lnTo>
                      <a:pt x="442" y="16"/>
                    </a:lnTo>
                    <a:lnTo>
                      <a:pt x="442" y="19"/>
                    </a:lnTo>
                    <a:lnTo>
                      <a:pt x="442" y="21"/>
                    </a:lnTo>
                    <a:lnTo>
                      <a:pt x="444" y="23"/>
                    </a:lnTo>
                    <a:lnTo>
                      <a:pt x="444" y="26"/>
                    </a:lnTo>
                    <a:lnTo>
                      <a:pt x="447" y="26"/>
                    </a:lnTo>
                    <a:lnTo>
                      <a:pt x="447" y="28"/>
                    </a:lnTo>
                    <a:lnTo>
                      <a:pt x="447" y="31"/>
                    </a:lnTo>
                    <a:lnTo>
                      <a:pt x="448" y="32"/>
                    </a:lnTo>
                    <a:lnTo>
                      <a:pt x="448" y="35"/>
                    </a:lnTo>
                    <a:lnTo>
                      <a:pt x="448" y="37"/>
                    </a:lnTo>
                    <a:lnTo>
                      <a:pt x="447" y="40"/>
                    </a:lnTo>
                    <a:lnTo>
                      <a:pt x="447" y="42"/>
                    </a:lnTo>
                    <a:lnTo>
                      <a:pt x="447" y="44"/>
                    </a:lnTo>
                    <a:lnTo>
                      <a:pt x="447" y="46"/>
                    </a:lnTo>
                    <a:lnTo>
                      <a:pt x="447" y="49"/>
                    </a:lnTo>
                    <a:lnTo>
                      <a:pt x="447" y="51"/>
                    </a:lnTo>
                    <a:lnTo>
                      <a:pt x="447" y="54"/>
                    </a:lnTo>
                    <a:lnTo>
                      <a:pt x="448" y="54"/>
                    </a:lnTo>
                    <a:lnTo>
                      <a:pt x="448" y="56"/>
                    </a:lnTo>
                    <a:lnTo>
                      <a:pt x="451" y="58"/>
                    </a:lnTo>
                    <a:lnTo>
                      <a:pt x="451" y="61"/>
                    </a:lnTo>
                    <a:lnTo>
                      <a:pt x="453" y="63"/>
                    </a:lnTo>
                    <a:lnTo>
                      <a:pt x="453" y="65"/>
                    </a:lnTo>
                    <a:lnTo>
                      <a:pt x="453" y="67"/>
                    </a:lnTo>
                    <a:lnTo>
                      <a:pt x="453" y="70"/>
                    </a:lnTo>
                    <a:lnTo>
                      <a:pt x="453" y="72"/>
                    </a:lnTo>
                    <a:lnTo>
                      <a:pt x="455" y="72"/>
                    </a:lnTo>
                    <a:lnTo>
                      <a:pt x="455" y="75"/>
                    </a:lnTo>
                    <a:lnTo>
                      <a:pt x="453" y="77"/>
                    </a:lnTo>
                    <a:lnTo>
                      <a:pt x="453" y="79"/>
                    </a:lnTo>
                    <a:lnTo>
                      <a:pt x="453" y="81"/>
                    </a:lnTo>
                    <a:lnTo>
                      <a:pt x="451" y="84"/>
                    </a:lnTo>
                    <a:lnTo>
                      <a:pt x="451" y="86"/>
                    </a:lnTo>
                    <a:lnTo>
                      <a:pt x="451" y="89"/>
                    </a:lnTo>
                    <a:lnTo>
                      <a:pt x="451" y="91"/>
                    </a:lnTo>
                    <a:lnTo>
                      <a:pt x="451" y="93"/>
                    </a:lnTo>
                    <a:lnTo>
                      <a:pt x="451" y="95"/>
                    </a:lnTo>
                    <a:lnTo>
                      <a:pt x="451" y="98"/>
                    </a:lnTo>
                    <a:lnTo>
                      <a:pt x="451" y="100"/>
                    </a:lnTo>
                    <a:lnTo>
                      <a:pt x="453" y="102"/>
                    </a:lnTo>
                    <a:lnTo>
                      <a:pt x="453" y="105"/>
                    </a:lnTo>
                    <a:lnTo>
                      <a:pt x="453" y="107"/>
                    </a:lnTo>
                    <a:lnTo>
                      <a:pt x="455" y="107"/>
                    </a:lnTo>
                    <a:lnTo>
                      <a:pt x="455" y="109"/>
                    </a:lnTo>
                    <a:lnTo>
                      <a:pt x="455" y="111"/>
                    </a:lnTo>
                    <a:lnTo>
                      <a:pt x="457" y="114"/>
                    </a:lnTo>
                    <a:lnTo>
                      <a:pt x="457" y="116"/>
                    </a:lnTo>
                    <a:lnTo>
                      <a:pt x="457" y="119"/>
                    </a:lnTo>
                    <a:lnTo>
                      <a:pt x="459" y="119"/>
                    </a:lnTo>
                    <a:lnTo>
                      <a:pt x="459" y="121"/>
                    </a:lnTo>
                    <a:lnTo>
                      <a:pt x="461" y="123"/>
                    </a:lnTo>
                    <a:lnTo>
                      <a:pt x="461" y="125"/>
                    </a:lnTo>
                    <a:lnTo>
                      <a:pt x="464" y="125"/>
                    </a:lnTo>
                    <a:lnTo>
                      <a:pt x="464" y="128"/>
                    </a:lnTo>
                    <a:lnTo>
                      <a:pt x="466" y="128"/>
                    </a:lnTo>
                    <a:lnTo>
                      <a:pt x="466" y="130"/>
                    </a:lnTo>
                    <a:lnTo>
                      <a:pt x="468" y="130"/>
                    </a:lnTo>
                    <a:lnTo>
                      <a:pt x="470" y="130"/>
                    </a:lnTo>
                    <a:lnTo>
                      <a:pt x="472" y="133"/>
                    </a:lnTo>
                    <a:lnTo>
                      <a:pt x="475" y="133"/>
                    </a:lnTo>
                    <a:lnTo>
                      <a:pt x="477" y="133"/>
                    </a:lnTo>
                    <a:lnTo>
                      <a:pt x="479" y="135"/>
                    </a:lnTo>
                    <a:lnTo>
                      <a:pt x="481" y="135"/>
                    </a:lnTo>
                    <a:lnTo>
                      <a:pt x="483" y="133"/>
                    </a:lnTo>
                    <a:lnTo>
                      <a:pt x="485" y="135"/>
                    </a:lnTo>
                    <a:lnTo>
                      <a:pt x="488" y="135"/>
                    </a:lnTo>
                    <a:lnTo>
                      <a:pt x="489" y="135"/>
                    </a:lnTo>
                    <a:lnTo>
                      <a:pt x="492" y="135"/>
                    </a:lnTo>
                    <a:lnTo>
                      <a:pt x="494" y="135"/>
                    </a:lnTo>
                    <a:lnTo>
                      <a:pt x="496" y="135"/>
                    </a:lnTo>
                    <a:lnTo>
                      <a:pt x="496" y="137"/>
                    </a:lnTo>
                    <a:lnTo>
                      <a:pt x="498" y="139"/>
                    </a:lnTo>
                    <a:lnTo>
                      <a:pt x="498" y="142"/>
                    </a:lnTo>
                    <a:lnTo>
                      <a:pt x="500" y="142"/>
                    </a:lnTo>
                    <a:lnTo>
                      <a:pt x="500" y="144"/>
                    </a:lnTo>
                    <a:lnTo>
                      <a:pt x="498" y="146"/>
                    </a:lnTo>
                    <a:lnTo>
                      <a:pt x="498" y="149"/>
                    </a:lnTo>
                    <a:lnTo>
                      <a:pt x="498" y="151"/>
                    </a:lnTo>
                    <a:lnTo>
                      <a:pt x="498" y="154"/>
                    </a:lnTo>
                    <a:lnTo>
                      <a:pt x="496" y="154"/>
                    </a:lnTo>
                    <a:lnTo>
                      <a:pt x="496" y="156"/>
                    </a:lnTo>
                    <a:lnTo>
                      <a:pt x="496" y="158"/>
                    </a:lnTo>
                    <a:lnTo>
                      <a:pt x="494" y="158"/>
                    </a:lnTo>
                    <a:lnTo>
                      <a:pt x="494" y="160"/>
                    </a:lnTo>
                    <a:lnTo>
                      <a:pt x="492" y="163"/>
                    </a:lnTo>
                    <a:lnTo>
                      <a:pt x="492" y="165"/>
                    </a:lnTo>
                    <a:lnTo>
                      <a:pt x="492" y="168"/>
                    </a:lnTo>
                    <a:lnTo>
                      <a:pt x="492" y="169"/>
                    </a:lnTo>
                    <a:lnTo>
                      <a:pt x="492" y="172"/>
                    </a:lnTo>
                    <a:lnTo>
                      <a:pt x="492" y="174"/>
                    </a:lnTo>
                    <a:lnTo>
                      <a:pt x="492" y="177"/>
                    </a:lnTo>
                    <a:lnTo>
                      <a:pt x="489" y="179"/>
                    </a:lnTo>
                    <a:lnTo>
                      <a:pt x="492" y="179"/>
                    </a:lnTo>
                    <a:lnTo>
                      <a:pt x="492" y="181"/>
                    </a:lnTo>
                    <a:lnTo>
                      <a:pt x="492" y="184"/>
                    </a:lnTo>
                    <a:lnTo>
                      <a:pt x="492" y="186"/>
                    </a:lnTo>
                    <a:lnTo>
                      <a:pt x="492" y="188"/>
                    </a:lnTo>
                    <a:lnTo>
                      <a:pt x="492" y="191"/>
                    </a:lnTo>
                    <a:lnTo>
                      <a:pt x="492" y="193"/>
                    </a:lnTo>
                    <a:lnTo>
                      <a:pt x="492" y="195"/>
                    </a:lnTo>
                    <a:lnTo>
                      <a:pt x="492" y="198"/>
                    </a:lnTo>
                    <a:lnTo>
                      <a:pt x="492" y="200"/>
                    </a:lnTo>
                    <a:lnTo>
                      <a:pt x="492" y="202"/>
                    </a:lnTo>
                    <a:lnTo>
                      <a:pt x="494" y="202"/>
                    </a:lnTo>
                    <a:lnTo>
                      <a:pt x="494" y="204"/>
                    </a:lnTo>
                    <a:lnTo>
                      <a:pt x="496" y="207"/>
                    </a:lnTo>
                    <a:lnTo>
                      <a:pt x="496" y="209"/>
                    </a:lnTo>
                    <a:lnTo>
                      <a:pt x="498" y="209"/>
                    </a:lnTo>
                    <a:lnTo>
                      <a:pt x="498" y="212"/>
                    </a:lnTo>
                    <a:lnTo>
                      <a:pt x="500" y="214"/>
                    </a:lnTo>
                    <a:lnTo>
                      <a:pt x="503" y="216"/>
                    </a:lnTo>
                    <a:lnTo>
                      <a:pt x="503" y="218"/>
                    </a:lnTo>
                    <a:lnTo>
                      <a:pt x="505" y="218"/>
                    </a:lnTo>
                    <a:lnTo>
                      <a:pt x="507" y="221"/>
                    </a:lnTo>
                    <a:lnTo>
                      <a:pt x="509" y="223"/>
                    </a:lnTo>
                    <a:lnTo>
                      <a:pt x="511" y="225"/>
                    </a:lnTo>
                    <a:lnTo>
                      <a:pt x="511" y="228"/>
                    </a:lnTo>
                    <a:lnTo>
                      <a:pt x="511" y="230"/>
                    </a:lnTo>
                    <a:lnTo>
                      <a:pt x="513" y="230"/>
                    </a:lnTo>
                    <a:lnTo>
                      <a:pt x="513" y="232"/>
                    </a:lnTo>
                    <a:lnTo>
                      <a:pt x="513" y="235"/>
                    </a:lnTo>
                    <a:lnTo>
                      <a:pt x="513" y="237"/>
                    </a:lnTo>
                    <a:lnTo>
                      <a:pt x="513" y="239"/>
                    </a:lnTo>
                    <a:lnTo>
                      <a:pt x="513" y="242"/>
                    </a:lnTo>
                    <a:lnTo>
                      <a:pt x="516" y="242"/>
                    </a:lnTo>
                    <a:lnTo>
                      <a:pt x="516" y="244"/>
                    </a:lnTo>
                    <a:lnTo>
                      <a:pt x="516" y="246"/>
                    </a:lnTo>
                    <a:lnTo>
                      <a:pt x="518" y="248"/>
                    </a:lnTo>
                    <a:lnTo>
                      <a:pt x="518" y="251"/>
                    </a:lnTo>
                    <a:lnTo>
                      <a:pt x="520" y="251"/>
                    </a:lnTo>
                    <a:lnTo>
                      <a:pt x="520" y="253"/>
                    </a:lnTo>
                    <a:lnTo>
                      <a:pt x="520" y="256"/>
                    </a:lnTo>
                    <a:lnTo>
                      <a:pt x="522" y="256"/>
                    </a:lnTo>
                    <a:lnTo>
                      <a:pt x="524" y="258"/>
                    </a:lnTo>
                    <a:lnTo>
                      <a:pt x="526" y="258"/>
                    </a:lnTo>
                    <a:lnTo>
                      <a:pt x="529" y="258"/>
                    </a:lnTo>
                    <a:lnTo>
                      <a:pt x="529" y="260"/>
                    </a:lnTo>
                    <a:lnTo>
                      <a:pt x="531" y="260"/>
                    </a:lnTo>
                    <a:lnTo>
                      <a:pt x="533" y="260"/>
                    </a:lnTo>
                    <a:lnTo>
                      <a:pt x="535" y="260"/>
                    </a:lnTo>
                    <a:lnTo>
                      <a:pt x="537" y="260"/>
                    </a:lnTo>
                    <a:lnTo>
                      <a:pt x="537" y="258"/>
                    </a:lnTo>
                    <a:lnTo>
                      <a:pt x="540" y="258"/>
                    </a:lnTo>
                    <a:lnTo>
                      <a:pt x="542" y="258"/>
                    </a:lnTo>
                    <a:lnTo>
                      <a:pt x="544" y="258"/>
                    </a:lnTo>
                    <a:lnTo>
                      <a:pt x="546" y="258"/>
                    </a:lnTo>
                    <a:lnTo>
                      <a:pt x="548" y="258"/>
                    </a:lnTo>
                    <a:lnTo>
                      <a:pt x="550" y="258"/>
                    </a:lnTo>
                    <a:lnTo>
                      <a:pt x="553" y="258"/>
                    </a:lnTo>
                    <a:lnTo>
                      <a:pt x="554" y="258"/>
                    </a:lnTo>
                    <a:lnTo>
                      <a:pt x="557" y="258"/>
                    </a:lnTo>
                    <a:lnTo>
                      <a:pt x="559" y="258"/>
                    </a:lnTo>
                    <a:lnTo>
                      <a:pt x="561" y="258"/>
                    </a:lnTo>
                    <a:lnTo>
                      <a:pt x="563" y="256"/>
                    </a:lnTo>
                    <a:lnTo>
                      <a:pt x="565" y="253"/>
                    </a:lnTo>
                    <a:lnTo>
                      <a:pt x="565" y="251"/>
                    </a:lnTo>
                    <a:lnTo>
                      <a:pt x="568" y="248"/>
                    </a:lnTo>
                    <a:lnTo>
                      <a:pt x="570" y="246"/>
                    </a:lnTo>
                    <a:lnTo>
                      <a:pt x="570" y="244"/>
                    </a:lnTo>
                    <a:lnTo>
                      <a:pt x="572" y="244"/>
                    </a:lnTo>
                    <a:lnTo>
                      <a:pt x="574" y="242"/>
                    </a:lnTo>
                    <a:lnTo>
                      <a:pt x="576" y="242"/>
                    </a:lnTo>
                    <a:lnTo>
                      <a:pt x="578" y="242"/>
                    </a:lnTo>
                    <a:lnTo>
                      <a:pt x="581" y="242"/>
                    </a:lnTo>
                    <a:lnTo>
                      <a:pt x="581" y="239"/>
                    </a:lnTo>
                    <a:lnTo>
                      <a:pt x="583" y="239"/>
                    </a:lnTo>
                    <a:lnTo>
                      <a:pt x="585" y="239"/>
                    </a:lnTo>
                    <a:lnTo>
                      <a:pt x="587" y="239"/>
                    </a:lnTo>
                    <a:lnTo>
                      <a:pt x="589" y="239"/>
                    </a:lnTo>
                    <a:lnTo>
                      <a:pt x="591" y="239"/>
                    </a:lnTo>
                    <a:lnTo>
                      <a:pt x="594" y="239"/>
                    </a:lnTo>
                    <a:lnTo>
                      <a:pt x="596" y="239"/>
                    </a:lnTo>
                    <a:lnTo>
                      <a:pt x="598" y="239"/>
                    </a:lnTo>
                    <a:lnTo>
                      <a:pt x="600" y="239"/>
                    </a:lnTo>
                    <a:lnTo>
                      <a:pt x="602" y="239"/>
                    </a:lnTo>
                    <a:lnTo>
                      <a:pt x="605" y="239"/>
                    </a:lnTo>
                    <a:lnTo>
                      <a:pt x="607" y="239"/>
                    </a:lnTo>
                    <a:lnTo>
                      <a:pt x="609" y="239"/>
                    </a:lnTo>
                    <a:lnTo>
                      <a:pt x="611" y="239"/>
                    </a:lnTo>
                    <a:lnTo>
                      <a:pt x="611" y="237"/>
                    </a:lnTo>
                    <a:lnTo>
                      <a:pt x="613" y="237"/>
                    </a:lnTo>
                    <a:lnTo>
                      <a:pt x="615" y="237"/>
                    </a:lnTo>
                    <a:lnTo>
                      <a:pt x="618" y="237"/>
                    </a:lnTo>
                    <a:lnTo>
                      <a:pt x="618" y="235"/>
                    </a:lnTo>
                    <a:lnTo>
                      <a:pt x="619" y="235"/>
                    </a:lnTo>
                    <a:lnTo>
                      <a:pt x="622" y="235"/>
                    </a:lnTo>
                    <a:lnTo>
                      <a:pt x="622" y="232"/>
                    </a:lnTo>
                    <a:lnTo>
                      <a:pt x="624" y="232"/>
                    </a:lnTo>
                    <a:lnTo>
                      <a:pt x="626" y="230"/>
                    </a:lnTo>
                    <a:lnTo>
                      <a:pt x="628" y="228"/>
                    </a:lnTo>
                    <a:lnTo>
                      <a:pt x="630" y="228"/>
                    </a:lnTo>
                    <a:lnTo>
                      <a:pt x="630" y="225"/>
                    </a:lnTo>
                    <a:lnTo>
                      <a:pt x="633" y="225"/>
                    </a:lnTo>
                    <a:lnTo>
                      <a:pt x="633" y="223"/>
                    </a:lnTo>
                    <a:lnTo>
                      <a:pt x="635" y="223"/>
                    </a:lnTo>
                    <a:lnTo>
                      <a:pt x="635" y="221"/>
                    </a:lnTo>
                    <a:lnTo>
                      <a:pt x="637" y="221"/>
                    </a:lnTo>
                    <a:lnTo>
                      <a:pt x="637" y="218"/>
                    </a:lnTo>
                    <a:lnTo>
                      <a:pt x="639" y="218"/>
                    </a:lnTo>
                    <a:lnTo>
                      <a:pt x="643" y="216"/>
                    </a:lnTo>
                    <a:lnTo>
                      <a:pt x="646" y="221"/>
                    </a:lnTo>
                    <a:lnTo>
                      <a:pt x="648" y="221"/>
                    </a:lnTo>
                    <a:lnTo>
                      <a:pt x="648" y="223"/>
                    </a:lnTo>
                    <a:lnTo>
                      <a:pt x="650" y="225"/>
                    </a:lnTo>
                    <a:lnTo>
                      <a:pt x="650" y="228"/>
                    </a:lnTo>
                    <a:lnTo>
                      <a:pt x="652" y="228"/>
                    </a:lnTo>
                    <a:lnTo>
                      <a:pt x="652" y="230"/>
                    </a:lnTo>
                    <a:lnTo>
                      <a:pt x="654" y="230"/>
                    </a:lnTo>
                    <a:lnTo>
                      <a:pt x="654" y="232"/>
                    </a:lnTo>
                    <a:lnTo>
                      <a:pt x="656" y="232"/>
                    </a:lnTo>
                    <a:lnTo>
                      <a:pt x="659" y="232"/>
                    </a:lnTo>
                    <a:lnTo>
                      <a:pt x="661" y="232"/>
                    </a:lnTo>
                    <a:lnTo>
                      <a:pt x="663" y="232"/>
                    </a:lnTo>
                    <a:lnTo>
                      <a:pt x="665" y="232"/>
                    </a:lnTo>
                    <a:lnTo>
                      <a:pt x="667" y="232"/>
                    </a:lnTo>
                    <a:lnTo>
                      <a:pt x="670" y="230"/>
                    </a:lnTo>
                    <a:lnTo>
                      <a:pt x="672" y="230"/>
                    </a:lnTo>
                    <a:lnTo>
                      <a:pt x="674" y="230"/>
                    </a:lnTo>
                    <a:lnTo>
                      <a:pt x="676" y="230"/>
                    </a:lnTo>
                    <a:lnTo>
                      <a:pt x="678" y="230"/>
                    </a:lnTo>
                    <a:lnTo>
                      <a:pt x="680" y="230"/>
                    </a:lnTo>
                    <a:lnTo>
                      <a:pt x="683" y="230"/>
                    </a:lnTo>
                    <a:lnTo>
                      <a:pt x="684" y="230"/>
                    </a:lnTo>
                    <a:lnTo>
                      <a:pt x="687" y="230"/>
                    </a:lnTo>
                    <a:lnTo>
                      <a:pt x="687" y="232"/>
                    </a:lnTo>
                    <a:lnTo>
                      <a:pt x="689" y="232"/>
                    </a:lnTo>
                    <a:lnTo>
                      <a:pt x="689" y="235"/>
                    </a:lnTo>
                    <a:lnTo>
                      <a:pt x="689" y="237"/>
                    </a:lnTo>
                    <a:lnTo>
                      <a:pt x="689" y="239"/>
                    </a:lnTo>
                    <a:lnTo>
                      <a:pt x="687" y="242"/>
                    </a:lnTo>
                    <a:lnTo>
                      <a:pt x="687" y="244"/>
                    </a:lnTo>
                    <a:lnTo>
                      <a:pt x="684" y="244"/>
                    </a:lnTo>
                    <a:lnTo>
                      <a:pt x="683" y="244"/>
                    </a:lnTo>
                    <a:lnTo>
                      <a:pt x="680" y="246"/>
                    </a:lnTo>
                    <a:lnTo>
                      <a:pt x="678" y="246"/>
                    </a:lnTo>
                    <a:lnTo>
                      <a:pt x="676" y="246"/>
                    </a:lnTo>
                    <a:lnTo>
                      <a:pt x="674" y="246"/>
                    </a:lnTo>
                    <a:lnTo>
                      <a:pt x="672" y="246"/>
                    </a:lnTo>
                    <a:lnTo>
                      <a:pt x="670" y="246"/>
                    </a:lnTo>
                    <a:lnTo>
                      <a:pt x="667" y="246"/>
                    </a:lnTo>
                    <a:lnTo>
                      <a:pt x="665" y="248"/>
                    </a:lnTo>
                    <a:lnTo>
                      <a:pt x="663" y="248"/>
                    </a:lnTo>
                    <a:lnTo>
                      <a:pt x="661" y="248"/>
                    </a:lnTo>
                    <a:lnTo>
                      <a:pt x="661" y="251"/>
                    </a:lnTo>
                    <a:lnTo>
                      <a:pt x="659" y="251"/>
                    </a:lnTo>
                    <a:lnTo>
                      <a:pt x="656" y="251"/>
                    </a:lnTo>
                    <a:lnTo>
                      <a:pt x="654" y="253"/>
                    </a:lnTo>
                    <a:lnTo>
                      <a:pt x="652" y="253"/>
                    </a:lnTo>
                    <a:lnTo>
                      <a:pt x="652" y="256"/>
                    </a:lnTo>
                    <a:lnTo>
                      <a:pt x="650" y="256"/>
                    </a:lnTo>
                    <a:lnTo>
                      <a:pt x="650" y="258"/>
                    </a:lnTo>
                    <a:lnTo>
                      <a:pt x="648" y="258"/>
                    </a:lnTo>
                    <a:lnTo>
                      <a:pt x="648" y="260"/>
                    </a:lnTo>
                    <a:lnTo>
                      <a:pt x="646" y="260"/>
                    </a:lnTo>
                    <a:lnTo>
                      <a:pt x="646" y="262"/>
                    </a:lnTo>
                    <a:lnTo>
                      <a:pt x="646" y="265"/>
                    </a:lnTo>
                    <a:lnTo>
                      <a:pt x="643" y="265"/>
                    </a:lnTo>
                    <a:lnTo>
                      <a:pt x="643" y="267"/>
                    </a:lnTo>
                    <a:lnTo>
                      <a:pt x="643" y="270"/>
                    </a:lnTo>
                    <a:lnTo>
                      <a:pt x="641" y="272"/>
                    </a:lnTo>
                    <a:lnTo>
                      <a:pt x="641" y="274"/>
                    </a:lnTo>
                    <a:lnTo>
                      <a:pt x="641" y="277"/>
                    </a:lnTo>
                    <a:lnTo>
                      <a:pt x="643" y="277"/>
                    </a:lnTo>
                    <a:lnTo>
                      <a:pt x="641" y="277"/>
                    </a:lnTo>
                    <a:lnTo>
                      <a:pt x="641" y="279"/>
                    </a:lnTo>
                    <a:lnTo>
                      <a:pt x="643" y="279"/>
                    </a:lnTo>
                    <a:lnTo>
                      <a:pt x="643" y="281"/>
                    </a:lnTo>
                    <a:lnTo>
                      <a:pt x="643" y="283"/>
                    </a:lnTo>
                    <a:lnTo>
                      <a:pt x="643" y="286"/>
                    </a:lnTo>
                    <a:lnTo>
                      <a:pt x="646" y="291"/>
                    </a:lnTo>
                    <a:lnTo>
                      <a:pt x="639" y="291"/>
                    </a:lnTo>
                    <a:lnTo>
                      <a:pt x="637" y="291"/>
                    </a:lnTo>
                    <a:lnTo>
                      <a:pt x="635" y="291"/>
                    </a:lnTo>
                    <a:lnTo>
                      <a:pt x="633" y="291"/>
                    </a:lnTo>
                    <a:lnTo>
                      <a:pt x="630" y="291"/>
                    </a:lnTo>
                    <a:lnTo>
                      <a:pt x="630" y="293"/>
                    </a:lnTo>
                    <a:lnTo>
                      <a:pt x="628" y="293"/>
                    </a:lnTo>
                    <a:lnTo>
                      <a:pt x="626" y="293"/>
                    </a:lnTo>
                    <a:lnTo>
                      <a:pt x="624" y="293"/>
                    </a:lnTo>
                    <a:lnTo>
                      <a:pt x="624" y="295"/>
                    </a:lnTo>
                    <a:lnTo>
                      <a:pt x="622" y="295"/>
                    </a:lnTo>
                    <a:lnTo>
                      <a:pt x="619" y="297"/>
                    </a:lnTo>
                    <a:lnTo>
                      <a:pt x="618" y="300"/>
                    </a:lnTo>
                    <a:lnTo>
                      <a:pt x="618" y="302"/>
                    </a:lnTo>
                    <a:lnTo>
                      <a:pt x="615" y="302"/>
                    </a:lnTo>
                    <a:lnTo>
                      <a:pt x="615" y="305"/>
                    </a:lnTo>
                    <a:lnTo>
                      <a:pt x="613" y="305"/>
                    </a:lnTo>
                    <a:lnTo>
                      <a:pt x="613" y="307"/>
                    </a:lnTo>
                    <a:lnTo>
                      <a:pt x="611" y="307"/>
                    </a:lnTo>
                    <a:lnTo>
                      <a:pt x="609" y="307"/>
                    </a:lnTo>
                    <a:lnTo>
                      <a:pt x="607" y="307"/>
                    </a:lnTo>
                    <a:lnTo>
                      <a:pt x="607" y="309"/>
                    </a:lnTo>
                    <a:lnTo>
                      <a:pt x="605" y="309"/>
                    </a:lnTo>
                    <a:lnTo>
                      <a:pt x="602" y="309"/>
                    </a:lnTo>
                    <a:lnTo>
                      <a:pt x="602" y="311"/>
                    </a:lnTo>
                    <a:lnTo>
                      <a:pt x="600" y="311"/>
                    </a:lnTo>
                    <a:lnTo>
                      <a:pt x="600" y="314"/>
                    </a:lnTo>
                    <a:lnTo>
                      <a:pt x="598" y="314"/>
                    </a:lnTo>
                    <a:lnTo>
                      <a:pt x="598" y="316"/>
                    </a:lnTo>
                    <a:lnTo>
                      <a:pt x="596" y="318"/>
                    </a:lnTo>
                    <a:lnTo>
                      <a:pt x="596" y="321"/>
                    </a:lnTo>
                    <a:lnTo>
                      <a:pt x="594" y="321"/>
                    </a:lnTo>
                    <a:lnTo>
                      <a:pt x="594" y="323"/>
                    </a:lnTo>
                    <a:lnTo>
                      <a:pt x="591" y="323"/>
                    </a:lnTo>
                    <a:lnTo>
                      <a:pt x="589" y="325"/>
                    </a:lnTo>
                    <a:lnTo>
                      <a:pt x="587" y="325"/>
                    </a:lnTo>
                    <a:lnTo>
                      <a:pt x="585" y="325"/>
                    </a:lnTo>
                    <a:lnTo>
                      <a:pt x="583" y="325"/>
                    </a:lnTo>
                    <a:lnTo>
                      <a:pt x="581" y="325"/>
                    </a:lnTo>
                    <a:lnTo>
                      <a:pt x="578" y="325"/>
                    </a:lnTo>
                    <a:lnTo>
                      <a:pt x="576" y="325"/>
                    </a:lnTo>
                    <a:lnTo>
                      <a:pt x="576" y="323"/>
                    </a:lnTo>
                    <a:lnTo>
                      <a:pt x="574" y="323"/>
                    </a:lnTo>
                    <a:lnTo>
                      <a:pt x="572" y="323"/>
                    </a:lnTo>
                    <a:lnTo>
                      <a:pt x="570" y="323"/>
                    </a:lnTo>
                    <a:lnTo>
                      <a:pt x="570" y="321"/>
                    </a:lnTo>
                    <a:lnTo>
                      <a:pt x="568" y="321"/>
                    </a:lnTo>
                    <a:lnTo>
                      <a:pt x="565" y="321"/>
                    </a:lnTo>
                    <a:lnTo>
                      <a:pt x="563" y="321"/>
                    </a:lnTo>
                    <a:lnTo>
                      <a:pt x="561" y="321"/>
                    </a:lnTo>
                    <a:lnTo>
                      <a:pt x="559" y="321"/>
                    </a:lnTo>
                    <a:lnTo>
                      <a:pt x="557" y="321"/>
                    </a:lnTo>
                    <a:lnTo>
                      <a:pt x="554" y="321"/>
                    </a:lnTo>
                    <a:lnTo>
                      <a:pt x="550" y="323"/>
                    </a:lnTo>
                    <a:lnTo>
                      <a:pt x="548" y="323"/>
                    </a:lnTo>
                    <a:lnTo>
                      <a:pt x="546" y="323"/>
                    </a:lnTo>
                    <a:lnTo>
                      <a:pt x="544" y="325"/>
                    </a:lnTo>
                    <a:lnTo>
                      <a:pt x="542" y="325"/>
                    </a:lnTo>
                    <a:lnTo>
                      <a:pt x="537" y="327"/>
                    </a:lnTo>
                    <a:lnTo>
                      <a:pt x="535" y="327"/>
                    </a:lnTo>
                    <a:lnTo>
                      <a:pt x="533" y="330"/>
                    </a:lnTo>
                    <a:lnTo>
                      <a:pt x="529" y="330"/>
                    </a:lnTo>
                    <a:lnTo>
                      <a:pt x="526" y="330"/>
                    </a:lnTo>
                    <a:lnTo>
                      <a:pt x="524" y="332"/>
                    </a:lnTo>
                    <a:lnTo>
                      <a:pt x="522" y="332"/>
                    </a:lnTo>
                    <a:lnTo>
                      <a:pt x="520" y="335"/>
                    </a:lnTo>
                    <a:lnTo>
                      <a:pt x="518" y="335"/>
                    </a:lnTo>
                    <a:lnTo>
                      <a:pt x="516" y="337"/>
                    </a:lnTo>
                    <a:lnTo>
                      <a:pt x="513" y="337"/>
                    </a:lnTo>
                    <a:lnTo>
                      <a:pt x="511" y="339"/>
                    </a:lnTo>
                    <a:lnTo>
                      <a:pt x="509" y="339"/>
                    </a:lnTo>
                    <a:lnTo>
                      <a:pt x="509" y="341"/>
                    </a:lnTo>
                    <a:lnTo>
                      <a:pt x="507" y="341"/>
                    </a:lnTo>
                    <a:lnTo>
                      <a:pt x="505" y="344"/>
                    </a:lnTo>
                    <a:lnTo>
                      <a:pt x="503" y="346"/>
                    </a:lnTo>
                    <a:lnTo>
                      <a:pt x="503" y="349"/>
                    </a:lnTo>
                    <a:lnTo>
                      <a:pt x="500" y="349"/>
                    </a:lnTo>
                    <a:lnTo>
                      <a:pt x="498" y="351"/>
                    </a:lnTo>
                    <a:lnTo>
                      <a:pt x="498" y="353"/>
                    </a:lnTo>
                    <a:lnTo>
                      <a:pt x="496" y="353"/>
                    </a:lnTo>
                    <a:lnTo>
                      <a:pt x="496" y="355"/>
                    </a:lnTo>
                    <a:lnTo>
                      <a:pt x="494" y="355"/>
                    </a:lnTo>
                    <a:lnTo>
                      <a:pt x="494" y="358"/>
                    </a:lnTo>
                    <a:lnTo>
                      <a:pt x="492" y="358"/>
                    </a:lnTo>
                    <a:lnTo>
                      <a:pt x="492" y="360"/>
                    </a:lnTo>
                    <a:lnTo>
                      <a:pt x="489" y="360"/>
                    </a:lnTo>
                    <a:lnTo>
                      <a:pt x="489" y="362"/>
                    </a:lnTo>
                    <a:lnTo>
                      <a:pt x="488" y="362"/>
                    </a:lnTo>
                    <a:lnTo>
                      <a:pt x="488" y="365"/>
                    </a:lnTo>
                    <a:lnTo>
                      <a:pt x="485" y="365"/>
                    </a:lnTo>
                    <a:lnTo>
                      <a:pt x="483" y="367"/>
                    </a:lnTo>
                    <a:lnTo>
                      <a:pt x="483" y="369"/>
                    </a:lnTo>
                    <a:lnTo>
                      <a:pt x="481" y="369"/>
                    </a:lnTo>
                    <a:lnTo>
                      <a:pt x="479" y="372"/>
                    </a:lnTo>
                    <a:lnTo>
                      <a:pt x="477" y="374"/>
                    </a:lnTo>
                    <a:lnTo>
                      <a:pt x="475" y="376"/>
                    </a:lnTo>
                    <a:lnTo>
                      <a:pt x="475" y="379"/>
                    </a:lnTo>
                    <a:lnTo>
                      <a:pt x="472" y="379"/>
                    </a:lnTo>
                    <a:lnTo>
                      <a:pt x="470" y="381"/>
                    </a:lnTo>
                    <a:lnTo>
                      <a:pt x="470" y="384"/>
                    </a:lnTo>
                    <a:lnTo>
                      <a:pt x="468" y="384"/>
                    </a:lnTo>
                    <a:lnTo>
                      <a:pt x="466" y="385"/>
                    </a:lnTo>
                    <a:lnTo>
                      <a:pt x="466" y="388"/>
                    </a:lnTo>
                    <a:lnTo>
                      <a:pt x="464" y="388"/>
                    </a:lnTo>
                    <a:lnTo>
                      <a:pt x="464" y="390"/>
                    </a:lnTo>
                    <a:lnTo>
                      <a:pt x="461" y="390"/>
                    </a:lnTo>
                    <a:lnTo>
                      <a:pt x="459" y="390"/>
                    </a:lnTo>
                    <a:lnTo>
                      <a:pt x="459" y="393"/>
                    </a:lnTo>
                    <a:lnTo>
                      <a:pt x="457" y="393"/>
                    </a:lnTo>
                    <a:lnTo>
                      <a:pt x="455" y="395"/>
                    </a:lnTo>
                    <a:lnTo>
                      <a:pt x="453" y="395"/>
                    </a:lnTo>
                    <a:lnTo>
                      <a:pt x="451" y="397"/>
                    </a:lnTo>
                    <a:lnTo>
                      <a:pt x="448" y="397"/>
                    </a:lnTo>
                    <a:lnTo>
                      <a:pt x="448" y="400"/>
                    </a:lnTo>
                    <a:lnTo>
                      <a:pt x="447" y="400"/>
                    </a:lnTo>
                    <a:lnTo>
                      <a:pt x="444" y="400"/>
                    </a:lnTo>
                    <a:lnTo>
                      <a:pt x="442" y="400"/>
                    </a:lnTo>
                    <a:lnTo>
                      <a:pt x="442" y="402"/>
                    </a:lnTo>
                    <a:lnTo>
                      <a:pt x="440" y="402"/>
                    </a:lnTo>
                    <a:lnTo>
                      <a:pt x="438" y="402"/>
                    </a:lnTo>
                    <a:lnTo>
                      <a:pt x="436" y="402"/>
                    </a:lnTo>
                    <a:lnTo>
                      <a:pt x="436" y="404"/>
                    </a:lnTo>
                    <a:lnTo>
                      <a:pt x="433" y="404"/>
                    </a:lnTo>
                    <a:lnTo>
                      <a:pt x="431" y="404"/>
                    </a:lnTo>
                    <a:lnTo>
                      <a:pt x="429" y="407"/>
                    </a:lnTo>
                    <a:lnTo>
                      <a:pt x="427" y="407"/>
                    </a:lnTo>
                    <a:lnTo>
                      <a:pt x="425" y="407"/>
                    </a:lnTo>
                    <a:lnTo>
                      <a:pt x="423" y="409"/>
                    </a:lnTo>
                    <a:lnTo>
                      <a:pt x="420" y="409"/>
                    </a:lnTo>
                    <a:lnTo>
                      <a:pt x="418" y="409"/>
                    </a:lnTo>
                    <a:lnTo>
                      <a:pt x="416" y="411"/>
                    </a:lnTo>
                    <a:lnTo>
                      <a:pt x="414" y="411"/>
                    </a:lnTo>
                    <a:lnTo>
                      <a:pt x="412" y="414"/>
                    </a:lnTo>
                    <a:lnTo>
                      <a:pt x="410" y="414"/>
                    </a:lnTo>
                    <a:lnTo>
                      <a:pt x="407" y="416"/>
                    </a:lnTo>
                    <a:lnTo>
                      <a:pt x="405" y="418"/>
                    </a:lnTo>
                    <a:lnTo>
                      <a:pt x="403" y="420"/>
                    </a:lnTo>
                    <a:lnTo>
                      <a:pt x="401" y="423"/>
                    </a:lnTo>
                    <a:lnTo>
                      <a:pt x="399" y="425"/>
                    </a:lnTo>
                    <a:lnTo>
                      <a:pt x="396" y="428"/>
                    </a:lnTo>
                    <a:lnTo>
                      <a:pt x="394" y="430"/>
                    </a:lnTo>
                    <a:lnTo>
                      <a:pt x="394" y="432"/>
                    </a:lnTo>
                    <a:lnTo>
                      <a:pt x="392" y="432"/>
                    </a:lnTo>
                    <a:lnTo>
                      <a:pt x="392" y="434"/>
                    </a:lnTo>
                    <a:lnTo>
                      <a:pt x="390" y="434"/>
                    </a:lnTo>
                    <a:lnTo>
                      <a:pt x="390" y="437"/>
                    </a:lnTo>
                    <a:lnTo>
                      <a:pt x="388" y="439"/>
                    </a:lnTo>
                    <a:lnTo>
                      <a:pt x="388" y="441"/>
                    </a:lnTo>
                    <a:lnTo>
                      <a:pt x="386" y="446"/>
                    </a:lnTo>
                    <a:lnTo>
                      <a:pt x="382" y="441"/>
                    </a:lnTo>
                    <a:lnTo>
                      <a:pt x="379" y="441"/>
                    </a:lnTo>
                    <a:lnTo>
                      <a:pt x="379" y="439"/>
                    </a:lnTo>
                    <a:lnTo>
                      <a:pt x="377" y="439"/>
                    </a:lnTo>
                    <a:lnTo>
                      <a:pt x="377" y="437"/>
                    </a:lnTo>
                    <a:lnTo>
                      <a:pt x="375" y="437"/>
                    </a:lnTo>
                    <a:lnTo>
                      <a:pt x="375" y="434"/>
                    </a:lnTo>
                    <a:lnTo>
                      <a:pt x="372" y="434"/>
                    </a:lnTo>
                    <a:lnTo>
                      <a:pt x="371" y="434"/>
                    </a:lnTo>
                    <a:lnTo>
                      <a:pt x="368" y="432"/>
                    </a:lnTo>
                    <a:lnTo>
                      <a:pt x="366" y="432"/>
                    </a:lnTo>
                    <a:lnTo>
                      <a:pt x="364" y="432"/>
                    </a:lnTo>
                    <a:lnTo>
                      <a:pt x="362" y="432"/>
                    </a:lnTo>
                    <a:lnTo>
                      <a:pt x="362" y="434"/>
                    </a:lnTo>
                    <a:lnTo>
                      <a:pt x="360" y="434"/>
                    </a:lnTo>
                    <a:lnTo>
                      <a:pt x="358" y="434"/>
                    </a:lnTo>
                    <a:lnTo>
                      <a:pt x="355" y="434"/>
                    </a:lnTo>
                    <a:lnTo>
                      <a:pt x="353" y="434"/>
                    </a:lnTo>
                    <a:lnTo>
                      <a:pt x="353" y="432"/>
                    </a:lnTo>
                    <a:lnTo>
                      <a:pt x="355" y="432"/>
                    </a:lnTo>
                    <a:lnTo>
                      <a:pt x="355" y="430"/>
                    </a:lnTo>
                    <a:lnTo>
                      <a:pt x="355" y="428"/>
                    </a:lnTo>
                    <a:lnTo>
                      <a:pt x="355" y="425"/>
                    </a:lnTo>
                    <a:lnTo>
                      <a:pt x="355" y="423"/>
                    </a:lnTo>
                    <a:lnTo>
                      <a:pt x="355" y="420"/>
                    </a:lnTo>
                    <a:lnTo>
                      <a:pt x="358" y="420"/>
                    </a:lnTo>
                    <a:lnTo>
                      <a:pt x="358" y="418"/>
                    </a:lnTo>
                    <a:lnTo>
                      <a:pt x="358" y="416"/>
                    </a:lnTo>
                    <a:lnTo>
                      <a:pt x="358" y="414"/>
                    </a:lnTo>
                    <a:lnTo>
                      <a:pt x="358" y="411"/>
                    </a:lnTo>
                    <a:lnTo>
                      <a:pt x="355" y="409"/>
                    </a:lnTo>
                    <a:lnTo>
                      <a:pt x="355" y="407"/>
                    </a:lnTo>
                    <a:lnTo>
                      <a:pt x="353" y="407"/>
                    </a:lnTo>
                    <a:lnTo>
                      <a:pt x="351" y="404"/>
                    </a:lnTo>
                    <a:lnTo>
                      <a:pt x="349" y="404"/>
                    </a:lnTo>
                    <a:lnTo>
                      <a:pt x="347" y="404"/>
                    </a:lnTo>
                    <a:lnTo>
                      <a:pt x="347" y="402"/>
                    </a:lnTo>
                    <a:lnTo>
                      <a:pt x="344" y="402"/>
                    </a:lnTo>
                    <a:lnTo>
                      <a:pt x="342" y="402"/>
                    </a:lnTo>
                    <a:lnTo>
                      <a:pt x="340" y="402"/>
                    </a:lnTo>
                    <a:lnTo>
                      <a:pt x="338" y="402"/>
                    </a:lnTo>
                    <a:lnTo>
                      <a:pt x="336" y="402"/>
                    </a:lnTo>
                    <a:lnTo>
                      <a:pt x="334" y="404"/>
                    </a:lnTo>
                    <a:lnTo>
                      <a:pt x="331" y="404"/>
                    </a:lnTo>
                    <a:lnTo>
                      <a:pt x="329" y="404"/>
                    </a:lnTo>
                    <a:lnTo>
                      <a:pt x="327" y="404"/>
                    </a:lnTo>
                    <a:lnTo>
                      <a:pt x="327" y="407"/>
                    </a:lnTo>
                    <a:lnTo>
                      <a:pt x="325" y="407"/>
                    </a:lnTo>
                    <a:lnTo>
                      <a:pt x="323" y="407"/>
                    </a:lnTo>
                    <a:lnTo>
                      <a:pt x="321" y="407"/>
                    </a:lnTo>
                    <a:lnTo>
                      <a:pt x="318" y="409"/>
                    </a:lnTo>
                    <a:lnTo>
                      <a:pt x="317" y="409"/>
                    </a:lnTo>
                    <a:lnTo>
                      <a:pt x="314" y="409"/>
                    </a:lnTo>
                    <a:lnTo>
                      <a:pt x="312" y="411"/>
                    </a:lnTo>
                    <a:lnTo>
                      <a:pt x="310" y="411"/>
                    </a:lnTo>
                    <a:lnTo>
                      <a:pt x="307" y="411"/>
                    </a:lnTo>
                    <a:lnTo>
                      <a:pt x="306" y="411"/>
                    </a:lnTo>
                    <a:lnTo>
                      <a:pt x="303" y="411"/>
                    </a:lnTo>
                    <a:lnTo>
                      <a:pt x="303" y="409"/>
                    </a:lnTo>
                    <a:lnTo>
                      <a:pt x="301" y="409"/>
                    </a:lnTo>
                    <a:lnTo>
                      <a:pt x="299" y="409"/>
                    </a:lnTo>
                    <a:lnTo>
                      <a:pt x="299" y="407"/>
                    </a:lnTo>
                    <a:lnTo>
                      <a:pt x="299" y="404"/>
                    </a:lnTo>
                    <a:lnTo>
                      <a:pt x="299" y="402"/>
                    </a:lnTo>
                    <a:lnTo>
                      <a:pt x="299" y="400"/>
                    </a:lnTo>
                    <a:lnTo>
                      <a:pt x="299" y="397"/>
                    </a:lnTo>
                    <a:lnTo>
                      <a:pt x="299" y="395"/>
                    </a:lnTo>
                    <a:lnTo>
                      <a:pt x="299" y="393"/>
                    </a:lnTo>
                    <a:lnTo>
                      <a:pt x="301" y="393"/>
                    </a:lnTo>
                    <a:lnTo>
                      <a:pt x="301" y="390"/>
                    </a:lnTo>
                    <a:lnTo>
                      <a:pt x="301" y="388"/>
                    </a:lnTo>
                    <a:lnTo>
                      <a:pt x="301" y="385"/>
                    </a:lnTo>
                    <a:lnTo>
                      <a:pt x="303" y="385"/>
                    </a:lnTo>
                    <a:lnTo>
                      <a:pt x="303" y="384"/>
                    </a:lnTo>
                    <a:lnTo>
                      <a:pt x="303" y="381"/>
                    </a:lnTo>
                    <a:lnTo>
                      <a:pt x="301" y="379"/>
                    </a:lnTo>
                    <a:lnTo>
                      <a:pt x="301" y="376"/>
                    </a:lnTo>
                    <a:lnTo>
                      <a:pt x="301" y="374"/>
                    </a:lnTo>
                    <a:lnTo>
                      <a:pt x="301" y="372"/>
                    </a:lnTo>
                    <a:lnTo>
                      <a:pt x="299" y="369"/>
                    </a:lnTo>
                    <a:lnTo>
                      <a:pt x="299" y="367"/>
                    </a:lnTo>
                    <a:lnTo>
                      <a:pt x="297" y="365"/>
                    </a:lnTo>
                    <a:lnTo>
                      <a:pt x="297" y="362"/>
                    </a:lnTo>
                    <a:lnTo>
                      <a:pt x="295" y="360"/>
                    </a:lnTo>
                    <a:lnTo>
                      <a:pt x="295" y="358"/>
                    </a:lnTo>
                    <a:lnTo>
                      <a:pt x="293" y="358"/>
                    </a:lnTo>
                    <a:lnTo>
                      <a:pt x="293" y="355"/>
                    </a:lnTo>
                    <a:lnTo>
                      <a:pt x="290" y="353"/>
                    </a:lnTo>
                    <a:lnTo>
                      <a:pt x="290" y="351"/>
                    </a:lnTo>
                    <a:lnTo>
                      <a:pt x="288" y="351"/>
                    </a:lnTo>
                    <a:lnTo>
                      <a:pt x="288" y="349"/>
                    </a:lnTo>
                    <a:lnTo>
                      <a:pt x="286" y="346"/>
                    </a:lnTo>
                    <a:lnTo>
                      <a:pt x="286" y="344"/>
                    </a:lnTo>
                    <a:lnTo>
                      <a:pt x="284" y="344"/>
                    </a:lnTo>
                    <a:lnTo>
                      <a:pt x="284" y="341"/>
                    </a:lnTo>
                    <a:lnTo>
                      <a:pt x="282" y="339"/>
                    </a:lnTo>
                    <a:lnTo>
                      <a:pt x="279" y="337"/>
                    </a:lnTo>
                    <a:lnTo>
                      <a:pt x="279" y="335"/>
                    </a:lnTo>
                    <a:lnTo>
                      <a:pt x="277" y="332"/>
                    </a:lnTo>
                    <a:lnTo>
                      <a:pt x="277" y="330"/>
                    </a:lnTo>
                    <a:lnTo>
                      <a:pt x="277" y="327"/>
                    </a:lnTo>
                    <a:lnTo>
                      <a:pt x="277" y="325"/>
                    </a:lnTo>
                    <a:lnTo>
                      <a:pt x="275" y="325"/>
                    </a:lnTo>
                    <a:lnTo>
                      <a:pt x="277" y="323"/>
                    </a:lnTo>
                    <a:lnTo>
                      <a:pt x="277" y="321"/>
                    </a:lnTo>
                    <a:lnTo>
                      <a:pt x="275" y="321"/>
                    </a:lnTo>
                    <a:lnTo>
                      <a:pt x="275" y="318"/>
                    </a:lnTo>
                    <a:lnTo>
                      <a:pt x="275" y="316"/>
                    </a:lnTo>
                    <a:lnTo>
                      <a:pt x="275" y="314"/>
                    </a:lnTo>
                    <a:lnTo>
                      <a:pt x="275" y="311"/>
                    </a:lnTo>
                    <a:lnTo>
                      <a:pt x="277" y="311"/>
                    </a:lnTo>
                    <a:lnTo>
                      <a:pt x="277" y="309"/>
                    </a:lnTo>
                    <a:lnTo>
                      <a:pt x="277" y="307"/>
                    </a:lnTo>
                    <a:lnTo>
                      <a:pt x="275" y="307"/>
                    </a:lnTo>
                    <a:lnTo>
                      <a:pt x="277" y="305"/>
                    </a:lnTo>
                    <a:lnTo>
                      <a:pt x="277" y="302"/>
                    </a:lnTo>
                    <a:lnTo>
                      <a:pt x="277" y="300"/>
                    </a:lnTo>
                    <a:lnTo>
                      <a:pt x="277" y="297"/>
                    </a:lnTo>
                    <a:lnTo>
                      <a:pt x="277" y="295"/>
                    </a:lnTo>
                    <a:lnTo>
                      <a:pt x="275" y="295"/>
                    </a:lnTo>
                    <a:lnTo>
                      <a:pt x="275" y="293"/>
                    </a:lnTo>
                    <a:lnTo>
                      <a:pt x="275" y="291"/>
                    </a:lnTo>
                    <a:lnTo>
                      <a:pt x="275" y="288"/>
                    </a:lnTo>
                    <a:lnTo>
                      <a:pt x="275" y="286"/>
                    </a:lnTo>
                    <a:lnTo>
                      <a:pt x="273" y="283"/>
                    </a:lnTo>
                    <a:lnTo>
                      <a:pt x="271" y="281"/>
                    </a:lnTo>
                    <a:lnTo>
                      <a:pt x="269" y="281"/>
                    </a:lnTo>
                    <a:lnTo>
                      <a:pt x="269" y="279"/>
                    </a:lnTo>
                    <a:lnTo>
                      <a:pt x="266" y="279"/>
                    </a:lnTo>
                    <a:lnTo>
                      <a:pt x="264" y="277"/>
                    </a:lnTo>
                    <a:lnTo>
                      <a:pt x="262" y="274"/>
                    </a:lnTo>
                    <a:lnTo>
                      <a:pt x="260" y="274"/>
                    </a:lnTo>
                    <a:lnTo>
                      <a:pt x="260" y="272"/>
                    </a:lnTo>
                    <a:lnTo>
                      <a:pt x="258" y="272"/>
                    </a:lnTo>
                    <a:lnTo>
                      <a:pt x="258" y="270"/>
                    </a:lnTo>
                    <a:lnTo>
                      <a:pt x="256" y="267"/>
                    </a:lnTo>
                    <a:lnTo>
                      <a:pt x="253" y="265"/>
                    </a:lnTo>
                    <a:lnTo>
                      <a:pt x="251" y="262"/>
                    </a:lnTo>
                    <a:lnTo>
                      <a:pt x="249" y="262"/>
                    </a:lnTo>
                    <a:lnTo>
                      <a:pt x="247" y="262"/>
                    </a:lnTo>
                    <a:lnTo>
                      <a:pt x="245" y="262"/>
                    </a:lnTo>
                    <a:lnTo>
                      <a:pt x="242" y="262"/>
                    </a:lnTo>
                    <a:lnTo>
                      <a:pt x="241" y="262"/>
                    </a:lnTo>
                    <a:lnTo>
                      <a:pt x="238" y="262"/>
                    </a:lnTo>
                    <a:lnTo>
                      <a:pt x="236" y="262"/>
                    </a:lnTo>
                    <a:lnTo>
                      <a:pt x="234" y="262"/>
                    </a:lnTo>
                    <a:lnTo>
                      <a:pt x="232" y="262"/>
                    </a:lnTo>
                    <a:lnTo>
                      <a:pt x="230" y="262"/>
                    </a:lnTo>
                    <a:lnTo>
                      <a:pt x="228" y="262"/>
                    </a:lnTo>
                    <a:lnTo>
                      <a:pt x="225" y="262"/>
                    </a:lnTo>
                    <a:lnTo>
                      <a:pt x="223" y="262"/>
                    </a:lnTo>
                    <a:lnTo>
                      <a:pt x="221" y="262"/>
                    </a:lnTo>
                    <a:lnTo>
                      <a:pt x="219" y="262"/>
                    </a:lnTo>
                    <a:lnTo>
                      <a:pt x="217" y="262"/>
                    </a:lnTo>
                    <a:lnTo>
                      <a:pt x="214" y="262"/>
                    </a:lnTo>
                    <a:lnTo>
                      <a:pt x="212" y="262"/>
                    </a:lnTo>
                    <a:lnTo>
                      <a:pt x="212" y="265"/>
                    </a:lnTo>
                    <a:lnTo>
                      <a:pt x="210" y="265"/>
                    </a:lnTo>
                    <a:lnTo>
                      <a:pt x="208" y="265"/>
                    </a:lnTo>
                    <a:lnTo>
                      <a:pt x="206" y="265"/>
                    </a:lnTo>
                    <a:lnTo>
                      <a:pt x="204" y="265"/>
                    </a:lnTo>
                    <a:lnTo>
                      <a:pt x="201" y="265"/>
                    </a:lnTo>
                    <a:lnTo>
                      <a:pt x="200" y="265"/>
                    </a:lnTo>
                    <a:lnTo>
                      <a:pt x="197" y="265"/>
                    </a:lnTo>
                    <a:lnTo>
                      <a:pt x="195" y="262"/>
                    </a:lnTo>
                    <a:lnTo>
                      <a:pt x="193" y="262"/>
                    </a:lnTo>
                    <a:lnTo>
                      <a:pt x="193" y="260"/>
                    </a:lnTo>
                    <a:lnTo>
                      <a:pt x="191" y="260"/>
                    </a:lnTo>
                    <a:lnTo>
                      <a:pt x="189" y="260"/>
                    </a:lnTo>
                    <a:lnTo>
                      <a:pt x="189" y="262"/>
                    </a:lnTo>
                    <a:lnTo>
                      <a:pt x="186" y="262"/>
                    </a:lnTo>
                    <a:lnTo>
                      <a:pt x="186" y="265"/>
                    </a:lnTo>
                    <a:lnTo>
                      <a:pt x="184" y="265"/>
                    </a:lnTo>
                    <a:lnTo>
                      <a:pt x="182" y="265"/>
                    </a:lnTo>
                    <a:lnTo>
                      <a:pt x="180" y="265"/>
                    </a:lnTo>
                    <a:lnTo>
                      <a:pt x="178" y="265"/>
                    </a:lnTo>
                    <a:lnTo>
                      <a:pt x="178" y="262"/>
                    </a:lnTo>
                    <a:lnTo>
                      <a:pt x="176" y="262"/>
                    </a:lnTo>
                    <a:lnTo>
                      <a:pt x="176" y="260"/>
                    </a:lnTo>
                    <a:lnTo>
                      <a:pt x="173" y="260"/>
                    </a:lnTo>
                    <a:lnTo>
                      <a:pt x="173" y="258"/>
                    </a:lnTo>
                    <a:lnTo>
                      <a:pt x="171" y="256"/>
                    </a:lnTo>
                    <a:lnTo>
                      <a:pt x="169" y="256"/>
                    </a:lnTo>
                    <a:lnTo>
                      <a:pt x="169" y="253"/>
                    </a:lnTo>
                    <a:lnTo>
                      <a:pt x="167" y="253"/>
                    </a:lnTo>
                    <a:lnTo>
                      <a:pt x="165" y="253"/>
                    </a:lnTo>
                    <a:lnTo>
                      <a:pt x="163" y="253"/>
                    </a:lnTo>
                    <a:lnTo>
                      <a:pt x="160" y="253"/>
                    </a:lnTo>
                    <a:lnTo>
                      <a:pt x="158" y="253"/>
                    </a:lnTo>
                    <a:lnTo>
                      <a:pt x="156" y="253"/>
                    </a:lnTo>
                    <a:lnTo>
                      <a:pt x="154" y="253"/>
                    </a:lnTo>
                    <a:lnTo>
                      <a:pt x="152" y="251"/>
                    </a:lnTo>
                    <a:lnTo>
                      <a:pt x="149" y="251"/>
                    </a:lnTo>
                    <a:lnTo>
                      <a:pt x="149" y="248"/>
                    </a:lnTo>
                    <a:lnTo>
                      <a:pt x="147" y="248"/>
                    </a:lnTo>
                    <a:lnTo>
                      <a:pt x="145" y="248"/>
                    </a:lnTo>
                    <a:lnTo>
                      <a:pt x="143" y="248"/>
                    </a:lnTo>
                    <a:lnTo>
                      <a:pt x="141" y="246"/>
                    </a:lnTo>
                    <a:lnTo>
                      <a:pt x="139" y="246"/>
                    </a:lnTo>
                    <a:lnTo>
                      <a:pt x="136" y="246"/>
                    </a:lnTo>
                    <a:lnTo>
                      <a:pt x="135" y="246"/>
                    </a:lnTo>
                    <a:lnTo>
                      <a:pt x="132" y="246"/>
                    </a:lnTo>
                    <a:lnTo>
                      <a:pt x="130" y="246"/>
                    </a:lnTo>
                    <a:lnTo>
                      <a:pt x="128" y="246"/>
                    </a:lnTo>
                    <a:lnTo>
                      <a:pt x="126" y="246"/>
                    </a:lnTo>
                    <a:lnTo>
                      <a:pt x="124" y="246"/>
                    </a:lnTo>
                    <a:lnTo>
                      <a:pt x="121" y="246"/>
                    </a:lnTo>
                    <a:lnTo>
                      <a:pt x="119" y="246"/>
                    </a:lnTo>
                    <a:lnTo>
                      <a:pt x="117" y="244"/>
                    </a:lnTo>
                    <a:lnTo>
                      <a:pt x="115" y="244"/>
                    </a:lnTo>
                    <a:lnTo>
                      <a:pt x="113" y="242"/>
                    </a:lnTo>
                    <a:lnTo>
                      <a:pt x="111" y="242"/>
                    </a:lnTo>
                    <a:lnTo>
                      <a:pt x="111" y="239"/>
                    </a:lnTo>
                    <a:lnTo>
                      <a:pt x="108" y="239"/>
                    </a:lnTo>
                    <a:lnTo>
                      <a:pt x="106" y="239"/>
                    </a:lnTo>
                    <a:lnTo>
                      <a:pt x="104" y="237"/>
                    </a:lnTo>
                    <a:lnTo>
                      <a:pt x="102" y="237"/>
                    </a:lnTo>
                    <a:lnTo>
                      <a:pt x="100" y="237"/>
                    </a:lnTo>
                    <a:lnTo>
                      <a:pt x="98" y="235"/>
                    </a:lnTo>
                    <a:lnTo>
                      <a:pt x="95" y="235"/>
                    </a:lnTo>
                    <a:lnTo>
                      <a:pt x="93" y="232"/>
                    </a:lnTo>
                    <a:lnTo>
                      <a:pt x="91" y="232"/>
                    </a:lnTo>
                    <a:lnTo>
                      <a:pt x="89" y="232"/>
                    </a:lnTo>
                    <a:lnTo>
                      <a:pt x="87" y="232"/>
                    </a:lnTo>
                    <a:lnTo>
                      <a:pt x="87" y="230"/>
                    </a:lnTo>
                    <a:lnTo>
                      <a:pt x="84" y="230"/>
                    </a:lnTo>
                    <a:lnTo>
                      <a:pt x="82" y="230"/>
                    </a:lnTo>
                    <a:lnTo>
                      <a:pt x="80" y="230"/>
                    </a:lnTo>
                    <a:lnTo>
                      <a:pt x="78" y="230"/>
                    </a:lnTo>
                    <a:lnTo>
                      <a:pt x="76" y="230"/>
                    </a:lnTo>
                    <a:lnTo>
                      <a:pt x="74" y="230"/>
                    </a:lnTo>
                    <a:lnTo>
                      <a:pt x="71" y="230"/>
                    </a:lnTo>
                    <a:lnTo>
                      <a:pt x="70" y="230"/>
                    </a:lnTo>
                    <a:lnTo>
                      <a:pt x="67" y="232"/>
                    </a:lnTo>
                    <a:lnTo>
                      <a:pt x="65" y="232"/>
                    </a:lnTo>
                    <a:lnTo>
                      <a:pt x="65" y="235"/>
                    </a:lnTo>
                    <a:lnTo>
                      <a:pt x="63" y="235"/>
                    </a:lnTo>
                    <a:lnTo>
                      <a:pt x="61" y="235"/>
                    </a:lnTo>
                    <a:lnTo>
                      <a:pt x="61" y="237"/>
                    </a:lnTo>
                    <a:lnTo>
                      <a:pt x="59" y="237"/>
                    </a:lnTo>
                    <a:lnTo>
                      <a:pt x="56" y="237"/>
                    </a:lnTo>
                    <a:lnTo>
                      <a:pt x="54" y="237"/>
                    </a:lnTo>
                    <a:lnTo>
                      <a:pt x="52" y="239"/>
                    </a:lnTo>
                    <a:lnTo>
                      <a:pt x="50" y="239"/>
                    </a:lnTo>
                    <a:lnTo>
                      <a:pt x="48" y="239"/>
                    </a:lnTo>
                    <a:lnTo>
                      <a:pt x="46" y="239"/>
                    </a:lnTo>
                    <a:lnTo>
                      <a:pt x="43" y="239"/>
                    </a:lnTo>
                    <a:lnTo>
                      <a:pt x="41" y="237"/>
                    </a:lnTo>
                    <a:lnTo>
                      <a:pt x="39" y="239"/>
                    </a:lnTo>
                    <a:lnTo>
                      <a:pt x="39" y="237"/>
                    </a:lnTo>
                    <a:lnTo>
                      <a:pt x="37" y="237"/>
                    </a:lnTo>
                    <a:lnTo>
                      <a:pt x="35" y="237"/>
                    </a:lnTo>
                    <a:lnTo>
                      <a:pt x="33" y="237"/>
                    </a:lnTo>
                    <a:lnTo>
                      <a:pt x="30" y="237"/>
                    </a:lnTo>
                    <a:lnTo>
                      <a:pt x="30" y="235"/>
                    </a:lnTo>
                    <a:lnTo>
                      <a:pt x="28" y="235"/>
                    </a:lnTo>
                    <a:lnTo>
                      <a:pt x="26" y="235"/>
                    </a:lnTo>
                    <a:lnTo>
                      <a:pt x="24" y="235"/>
                    </a:lnTo>
                    <a:lnTo>
                      <a:pt x="22" y="237"/>
                    </a:lnTo>
                    <a:lnTo>
                      <a:pt x="19" y="237"/>
                    </a:lnTo>
                    <a:lnTo>
                      <a:pt x="17" y="237"/>
                    </a:lnTo>
                    <a:lnTo>
                      <a:pt x="15" y="237"/>
                    </a:lnTo>
                    <a:lnTo>
                      <a:pt x="13" y="237"/>
                    </a:lnTo>
                    <a:lnTo>
                      <a:pt x="11" y="237"/>
                    </a:lnTo>
                    <a:lnTo>
                      <a:pt x="9" y="237"/>
                    </a:lnTo>
                    <a:lnTo>
                      <a:pt x="6" y="237"/>
                    </a:lnTo>
                    <a:lnTo>
                      <a:pt x="5" y="237"/>
                    </a:lnTo>
                    <a:lnTo>
                      <a:pt x="0" y="239"/>
                    </a:lnTo>
                    <a:lnTo>
                      <a:pt x="0" y="235"/>
                    </a:lnTo>
                    <a:lnTo>
                      <a:pt x="2" y="235"/>
                    </a:lnTo>
                    <a:lnTo>
                      <a:pt x="2" y="232"/>
                    </a:lnTo>
                    <a:lnTo>
                      <a:pt x="2" y="230"/>
                    </a:lnTo>
                    <a:lnTo>
                      <a:pt x="5" y="230"/>
                    </a:lnTo>
                    <a:lnTo>
                      <a:pt x="6" y="230"/>
                    </a:lnTo>
                    <a:lnTo>
                      <a:pt x="6" y="228"/>
                    </a:lnTo>
                    <a:lnTo>
                      <a:pt x="9" y="228"/>
                    </a:lnTo>
                    <a:lnTo>
                      <a:pt x="11" y="225"/>
                    </a:lnTo>
                    <a:lnTo>
                      <a:pt x="13" y="225"/>
                    </a:lnTo>
                    <a:lnTo>
                      <a:pt x="13" y="223"/>
                    </a:lnTo>
                    <a:lnTo>
                      <a:pt x="15" y="223"/>
                    </a:lnTo>
                    <a:lnTo>
                      <a:pt x="17" y="223"/>
                    </a:lnTo>
                    <a:lnTo>
                      <a:pt x="19" y="221"/>
                    </a:lnTo>
                    <a:lnTo>
                      <a:pt x="22" y="221"/>
                    </a:lnTo>
                    <a:lnTo>
                      <a:pt x="22" y="218"/>
                    </a:lnTo>
                    <a:lnTo>
                      <a:pt x="24" y="218"/>
                    </a:lnTo>
                    <a:lnTo>
                      <a:pt x="26" y="218"/>
                    </a:lnTo>
                    <a:lnTo>
                      <a:pt x="26" y="216"/>
                    </a:lnTo>
                    <a:lnTo>
                      <a:pt x="28" y="216"/>
                    </a:lnTo>
                    <a:lnTo>
                      <a:pt x="30" y="214"/>
                    </a:lnTo>
                    <a:lnTo>
                      <a:pt x="33" y="212"/>
                    </a:lnTo>
                    <a:lnTo>
                      <a:pt x="35" y="212"/>
                    </a:lnTo>
                    <a:lnTo>
                      <a:pt x="37" y="209"/>
                    </a:lnTo>
                    <a:lnTo>
                      <a:pt x="39" y="207"/>
                    </a:lnTo>
                    <a:lnTo>
                      <a:pt x="41" y="204"/>
                    </a:lnTo>
                    <a:lnTo>
                      <a:pt x="43" y="204"/>
                    </a:lnTo>
                    <a:lnTo>
                      <a:pt x="46" y="202"/>
                    </a:lnTo>
                    <a:lnTo>
                      <a:pt x="48" y="202"/>
                    </a:lnTo>
                    <a:lnTo>
                      <a:pt x="48" y="200"/>
                    </a:lnTo>
                    <a:lnTo>
                      <a:pt x="50" y="198"/>
                    </a:lnTo>
                    <a:lnTo>
                      <a:pt x="52" y="195"/>
                    </a:lnTo>
                    <a:lnTo>
                      <a:pt x="54" y="195"/>
                    </a:lnTo>
                    <a:lnTo>
                      <a:pt x="54" y="193"/>
                    </a:lnTo>
                    <a:lnTo>
                      <a:pt x="56" y="191"/>
                    </a:lnTo>
                    <a:lnTo>
                      <a:pt x="56" y="188"/>
                    </a:lnTo>
                    <a:lnTo>
                      <a:pt x="59" y="188"/>
                    </a:lnTo>
                    <a:lnTo>
                      <a:pt x="59" y="186"/>
                    </a:lnTo>
                    <a:lnTo>
                      <a:pt x="61" y="184"/>
                    </a:lnTo>
                    <a:lnTo>
                      <a:pt x="61" y="181"/>
                    </a:lnTo>
                    <a:lnTo>
                      <a:pt x="63" y="181"/>
                    </a:lnTo>
                    <a:lnTo>
                      <a:pt x="63" y="179"/>
                    </a:lnTo>
                    <a:lnTo>
                      <a:pt x="63" y="177"/>
                    </a:lnTo>
                    <a:lnTo>
                      <a:pt x="65" y="177"/>
                    </a:lnTo>
                    <a:lnTo>
                      <a:pt x="65" y="174"/>
                    </a:lnTo>
                    <a:lnTo>
                      <a:pt x="67" y="172"/>
                    </a:lnTo>
                    <a:lnTo>
                      <a:pt x="70" y="169"/>
                    </a:lnTo>
                    <a:lnTo>
                      <a:pt x="71" y="168"/>
                    </a:lnTo>
                    <a:lnTo>
                      <a:pt x="71" y="165"/>
                    </a:lnTo>
                    <a:lnTo>
                      <a:pt x="74" y="165"/>
                    </a:lnTo>
                    <a:lnTo>
                      <a:pt x="76" y="163"/>
                    </a:lnTo>
                    <a:lnTo>
                      <a:pt x="76" y="160"/>
                    </a:lnTo>
                    <a:lnTo>
                      <a:pt x="78" y="158"/>
                    </a:lnTo>
                    <a:lnTo>
                      <a:pt x="78" y="156"/>
                    </a:lnTo>
                    <a:lnTo>
                      <a:pt x="78" y="154"/>
                    </a:lnTo>
                    <a:lnTo>
                      <a:pt x="78" y="151"/>
                    </a:lnTo>
                    <a:lnTo>
                      <a:pt x="78" y="149"/>
                    </a:lnTo>
                    <a:lnTo>
                      <a:pt x="78" y="146"/>
                    </a:lnTo>
                    <a:lnTo>
                      <a:pt x="78" y="144"/>
                    </a:lnTo>
                    <a:lnTo>
                      <a:pt x="78" y="142"/>
                    </a:lnTo>
                    <a:lnTo>
                      <a:pt x="80" y="142"/>
                    </a:lnTo>
                    <a:lnTo>
                      <a:pt x="80" y="139"/>
                    </a:lnTo>
                    <a:lnTo>
                      <a:pt x="82" y="139"/>
                    </a:lnTo>
                    <a:lnTo>
                      <a:pt x="82" y="137"/>
                    </a:lnTo>
                    <a:lnTo>
                      <a:pt x="84" y="135"/>
                    </a:lnTo>
                    <a:lnTo>
                      <a:pt x="84" y="133"/>
                    </a:lnTo>
                    <a:lnTo>
                      <a:pt x="87" y="133"/>
                    </a:lnTo>
                    <a:lnTo>
                      <a:pt x="87" y="130"/>
                    </a:lnTo>
                    <a:lnTo>
                      <a:pt x="89" y="130"/>
                    </a:lnTo>
                    <a:lnTo>
                      <a:pt x="89" y="128"/>
                    </a:lnTo>
                    <a:lnTo>
                      <a:pt x="89" y="125"/>
                    </a:lnTo>
                    <a:lnTo>
                      <a:pt x="91" y="123"/>
                    </a:lnTo>
                    <a:lnTo>
                      <a:pt x="91" y="121"/>
                    </a:lnTo>
                    <a:lnTo>
                      <a:pt x="93" y="119"/>
                    </a:lnTo>
                    <a:lnTo>
                      <a:pt x="93" y="116"/>
                    </a:lnTo>
                    <a:lnTo>
                      <a:pt x="95" y="114"/>
                    </a:lnTo>
                    <a:lnTo>
                      <a:pt x="95" y="111"/>
                    </a:lnTo>
                    <a:lnTo>
                      <a:pt x="98" y="111"/>
                    </a:lnTo>
                    <a:lnTo>
                      <a:pt x="98" y="109"/>
                    </a:lnTo>
                    <a:lnTo>
                      <a:pt x="98" y="107"/>
                    </a:lnTo>
                    <a:lnTo>
                      <a:pt x="100" y="105"/>
                    </a:lnTo>
                    <a:lnTo>
                      <a:pt x="102" y="102"/>
                    </a:lnTo>
                    <a:lnTo>
                      <a:pt x="102" y="100"/>
                    </a:lnTo>
                    <a:lnTo>
                      <a:pt x="102" y="98"/>
                    </a:lnTo>
                    <a:lnTo>
                      <a:pt x="104" y="95"/>
                    </a:lnTo>
                    <a:lnTo>
                      <a:pt x="106" y="93"/>
                    </a:lnTo>
                    <a:lnTo>
                      <a:pt x="106" y="91"/>
                    </a:lnTo>
                    <a:lnTo>
                      <a:pt x="106" y="89"/>
                    </a:lnTo>
                    <a:lnTo>
                      <a:pt x="108" y="89"/>
                    </a:lnTo>
                    <a:lnTo>
                      <a:pt x="108" y="86"/>
                    </a:lnTo>
                    <a:lnTo>
                      <a:pt x="108" y="84"/>
                    </a:lnTo>
                    <a:lnTo>
                      <a:pt x="108" y="81"/>
                    </a:lnTo>
                    <a:lnTo>
                      <a:pt x="111" y="81"/>
                    </a:lnTo>
                    <a:lnTo>
                      <a:pt x="111" y="79"/>
                    </a:lnTo>
                    <a:lnTo>
                      <a:pt x="111" y="77"/>
                    </a:lnTo>
                    <a:lnTo>
                      <a:pt x="113" y="75"/>
                    </a:lnTo>
                    <a:lnTo>
                      <a:pt x="113" y="72"/>
                    </a:lnTo>
                    <a:lnTo>
                      <a:pt x="113" y="70"/>
                    </a:lnTo>
                    <a:lnTo>
                      <a:pt x="113" y="67"/>
                    </a:lnTo>
                    <a:lnTo>
                      <a:pt x="113" y="65"/>
                    </a:lnTo>
                    <a:lnTo>
                      <a:pt x="115" y="63"/>
                    </a:lnTo>
                    <a:lnTo>
                      <a:pt x="117" y="61"/>
                    </a:lnTo>
                    <a:lnTo>
                      <a:pt x="119" y="58"/>
                    </a:lnTo>
                    <a:lnTo>
                      <a:pt x="121" y="56"/>
                    </a:lnTo>
                    <a:lnTo>
                      <a:pt x="124" y="56"/>
                    </a:lnTo>
                    <a:lnTo>
                      <a:pt x="126" y="54"/>
                    </a:lnTo>
                    <a:lnTo>
                      <a:pt x="128" y="54"/>
                    </a:lnTo>
                    <a:lnTo>
                      <a:pt x="130" y="51"/>
                    </a:lnTo>
                    <a:lnTo>
                      <a:pt x="132" y="51"/>
                    </a:lnTo>
                    <a:lnTo>
                      <a:pt x="132" y="49"/>
                    </a:lnTo>
                    <a:lnTo>
                      <a:pt x="135" y="49"/>
                    </a:lnTo>
                    <a:lnTo>
                      <a:pt x="136" y="49"/>
                    </a:lnTo>
                    <a:lnTo>
                      <a:pt x="139" y="46"/>
                    </a:lnTo>
                    <a:lnTo>
                      <a:pt x="141" y="46"/>
                    </a:lnTo>
                    <a:lnTo>
                      <a:pt x="141" y="44"/>
                    </a:lnTo>
                    <a:lnTo>
                      <a:pt x="143" y="44"/>
                    </a:lnTo>
                    <a:lnTo>
                      <a:pt x="143" y="42"/>
                    </a:lnTo>
                    <a:lnTo>
                      <a:pt x="145" y="42"/>
                    </a:lnTo>
                    <a:lnTo>
                      <a:pt x="145" y="40"/>
                    </a:lnTo>
                    <a:lnTo>
                      <a:pt x="147" y="37"/>
                    </a:lnTo>
                    <a:lnTo>
                      <a:pt x="149" y="37"/>
                    </a:lnTo>
                    <a:lnTo>
                      <a:pt x="149" y="35"/>
                    </a:lnTo>
                    <a:lnTo>
                      <a:pt x="152" y="35"/>
                    </a:lnTo>
                    <a:lnTo>
                      <a:pt x="152" y="32"/>
                    </a:lnTo>
                    <a:lnTo>
                      <a:pt x="154" y="31"/>
                    </a:lnTo>
                    <a:lnTo>
                      <a:pt x="154" y="28"/>
                    </a:lnTo>
                    <a:lnTo>
                      <a:pt x="156" y="28"/>
                    </a:lnTo>
                    <a:lnTo>
                      <a:pt x="156" y="26"/>
                    </a:lnTo>
                    <a:lnTo>
                      <a:pt x="158" y="23"/>
                    </a:lnTo>
                    <a:lnTo>
                      <a:pt x="158" y="19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Freeform 117"/>
              <p:cNvSpPr>
                <a:spLocks/>
              </p:cNvSpPr>
              <p:nvPr/>
            </p:nvSpPr>
            <p:spPr bwMode="auto">
              <a:xfrm>
                <a:off x="1181" y="53"/>
                <a:ext cx="660" cy="710"/>
              </a:xfrm>
              <a:custGeom>
                <a:avLst/>
                <a:gdLst>
                  <a:gd name="T0" fmla="*/ 2147483647 w 461"/>
                  <a:gd name="T1" fmla="*/ 1229281207 h 535"/>
                  <a:gd name="T2" fmla="*/ 2147483647 w 461"/>
                  <a:gd name="T3" fmla="*/ 1041413090 h 535"/>
                  <a:gd name="T4" fmla="*/ 2147483647 w 461"/>
                  <a:gd name="T5" fmla="*/ 878845834 h 535"/>
                  <a:gd name="T6" fmla="*/ 2147483647 w 461"/>
                  <a:gd name="T7" fmla="*/ 691116916 h 535"/>
                  <a:gd name="T8" fmla="*/ 2147483647 w 461"/>
                  <a:gd name="T9" fmla="*/ 637907552 h 535"/>
                  <a:gd name="T10" fmla="*/ 829101715 w 461"/>
                  <a:gd name="T11" fmla="*/ 488441376 h 535"/>
                  <a:gd name="T12" fmla="*/ 2147483647 w 461"/>
                  <a:gd name="T13" fmla="*/ 517395487 h 535"/>
                  <a:gd name="T14" fmla="*/ 2147483647 w 461"/>
                  <a:gd name="T15" fmla="*/ 557509567 h 535"/>
                  <a:gd name="T16" fmla="*/ 2147483647 w 461"/>
                  <a:gd name="T17" fmla="*/ 568648659 h 535"/>
                  <a:gd name="T18" fmla="*/ 2147483647 w 461"/>
                  <a:gd name="T19" fmla="*/ 662229151 h 535"/>
                  <a:gd name="T20" fmla="*/ 2147483647 w 461"/>
                  <a:gd name="T21" fmla="*/ 610846529 h 535"/>
                  <a:gd name="T22" fmla="*/ 2147483647 w 461"/>
                  <a:gd name="T23" fmla="*/ 648211447 h 535"/>
                  <a:gd name="T24" fmla="*/ 2147483647 w 461"/>
                  <a:gd name="T25" fmla="*/ 769427852 h 535"/>
                  <a:gd name="T26" fmla="*/ 2147483647 w 461"/>
                  <a:gd name="T27" fmla="*/ 679307354 h 535"/>
                  <a:gd name="T28" fmla="*/ 2147483647 w 461"/>
                  <a:gd name="T29" fmla="*/ 557509567 h 535"/>
                  <a:gd name="T30" fmla="*/ 2147483647 w 461"/>
                  <a:gd name="T31" fmla="*/ 517395487 h 535"/>
                  <a:gd name="T32" fmla="*/ 2147483647 w 461"/>
                  <a:gd name="T33" fmla="*/ 488441376 h 535"/>
                  <a:gd name="T34" fmla="*/ 2147483647 w 461"/>
                  <a:gd name="T35" fmla="*/ 370551924 h 535"/>
                  <a:gd name="T36" fmla="*/ 2147483647 w 461"/>
                  <a:gd name="T37" fmla="*/ 321043137 h 535"/>
                  <a:gd name="T38" fmla="*/ 2147483647 w 461"/>
                  <a:gd name="T39" fmla="*/ 321043137 h 535"/>
                  <a:gd name="T40" fmla="*/ 2147483647 w 461"/>
                  <a:gd name="T41" fmla="*/ 171880822 h 535"/>
                  <a:gd name="T42" fmla="*/ 2147483647 w 461"/>
                  <a:gd name="T43" fmla="*/ 38513489 h 535"/>
                  <a:gd name="T44" fmla="*/ 2147483647 w 461"/>
                  <a:gd name="T45" fmla="*/ 0 h 535"/>
                  <a:gd name="T46" fmla="*/ 2147483647 w 461"/>
                  <a:gd name="T47" fmla="*/ 12416373 h 535"/>
                  <a:gd name="T48" fmla="*/ 2147483647 w 461"/>
                  <a:gd name="T49" fmla="*/ 133742079 h 535"/>
                  <a:gd name="T50" fmla="*/ 2147483647 w 461"/>
                  <a:gd name="T51" fmla="*/ 241913079 h 535"/>
                  <a:gd name="T52" fmla="*/ 2147483647 w 461"/>
                  <a:gd name="T53" fmla="*/ 346835369 h 535"/>
                  <a:gd name="T54" fmla="*/ 2147483647 w 461"/>
                  <a:gd name="T55" fmla="*/ 407855828 h 535"/>
                  <a:gd name="T56" fmla="*/ 2147483647 w 461"/>
                  <a:gd name="T57" fmla="*/ 557509567 h 535"/>
                  <a:gd name="T58" fmla="*/ 2147483647 w 461"/>
                  <a:gd name="T59" fmla="*/ 718316668 h 535"/>
                  <a:gd name="T60" fmla="*/ 2147483647 w 461"/>
                  <a:gd name="T61" fmla="*/ 878845834 h 535"/>
                  <a:gd name="T62" fmla="*/ 2147483647 w 461"/>
                  <a:gd name="T63" fmla="*/ 1021109671 h 535"/>
                  <a:gd name="T64" fmla="*/ 2147483647 w 461"/>
                  <a:gd name="T65" fmla="*/ 1217196962 h 535"/>
                  <a:gd name="T66" fmla="*/ 2147483647 w 461"/>
                  <a:gd name="T67" fmla="*/ 1376736438 h 535"/>
                  <a:gd name="T68" fmla="*/ 2147483647 w 461"/>
                  <a:gd name="T69" fmla="*/ 1508841834 h 535"/>
                  <a:gd name="T70" fmla="*/ 2147483647 w 461"/>
                  <a:gd name="T71" fmla="*/ 1653725602 h 535"/>
                  <a:gd name="T72" fmla="*/ 2147483647 w 461"/>
                  <a:gd name="T73" fmla="*/ 1729301766 h 535"/>
                  <a:gd name="T74" fmla="*/ 2147483647 w 461"/>
                  <a:gd name="T75" fmla="*/ 1865653635 h 535"/>
                  <a:gd name="T76" fmla="*/ 2147483647 w 461"/>
                  <a:gd name="T77" fmla="*/ 2147483647 h 535"/>
                  <a:gd name="T78" fmla="*/ 2147483647 w 461"/>
                  <a:gd name="T79" fmla="*/ 2147483647 h 535"/>
                  <a:gd name="T80" fmla="*/ 2147483647 w 461"/>
                  <a:gd name="T81" fmla="*/ 2147483647 h 535"/>
                  <a:gd name="T82" fmla="*/ 2147483647 w 461"/>
                  <a:gd name="T83" fmla="*/ 2147483647 h 535"/>
                  <a:gd name="T84" fmla="*/ 2147483647 w 461"/>
                  <a:gd name="T85" fmla="*/ 2147483647 h 535"/>
                  <a:gd name="T86" fmla="*/ 2147483647 w 461"/>
                  <a:gd name="T87" fmla="*/ 2147483647 h 535"/>
                  <a:gd name="T88" fmla="*/ 2147483647 w 461"/>
                  <a:gd name="T89" fmla="*/ 2147483647 h 535"/>
                  <a:gd name="T90" fmla="*/ 2147483647 w 461"/>
                  <a:gd name="T91" fmla="*/ 2147483647 h 535"/>
                  <a:gd name="T92" fmla="*/ 2147483647 w 461"/>
                  <a:gd name="T93" fmla="*/ 2147483647 h 535"/>
                  <a:gd name="T94" fmla="*/ 2147483647 w 461"/>
                  <a:gd name="T95" fmla="*/ 2147483647 h 535"/>
                  <a:gd name="T96" fmla="*/ 2147483647 w 461"/>
                  <a:gd name="T97" fmla="*/ 2147483647 h 535"/>
                  <a:gd name="T98" fmla="*/ 2147483647 w 461"/>
                  <a:gd name="T99" fmla="*/ 2147483647 h 535"/>
                  <a:gd name="T100" fmla="*/ 2147483647 w 461"/>
                  <a:gd name="T101" fmla="*/ 2147483647 h 535"/>
                  <a:gd name="T102" fmla="*/ 2147483647 w 461"/>
                  <a:gd name="T103" fmla="*/ 2147483647 h 535"/>
                  <a:gd name="T104" fmla="*/ 2147483647 w 461"/>
                  <a:gd name="T105" fmla="*/ 2147483647 h 535"/>
                  <a:gd name="T106" fmla="*/ 2147483647 w 461"/>
                  <a:gd name="T107" fmla="*/ 2147483647 h 535"/>
                  <a:gd name="T108" fmla="*/ 2147483647 w 461"/>
                  <a:gd name="T109" fmla="*/ 2147483647 h 535"/>
                  <a:gd name="T110" fmla="*/ 2147483647 w 461"/>
                  <a:gd name="T111" fmla="*/ 2046131736 h 535"/>
                  <a:gd name="T112" fmla="*/ 2147483647 w 461"/>
                  <a:gd name="T113" fmla="*/ 1865653635 h 535"/>
                  <a:gd name="T114" fmla="*/ 2147483647 w 461"/>
                  <a:gd name="T115" fmla="*/ 1709934691 h 535"/>
                  <a:gd name="T116" fmla="*/ 2147483647 w 461"/>
                  <a:gd name="T117" fmla="*/ 1515061198 h 53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61"/>
                  <a:gd name="T178" fmla="*/ 0 h 535"/>
                  <a:gd name="T179" fmla="*/ 461 w 461"/>
                  <a:gd name="T180" fmla="*/ 535 h 53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61" h="535">
                    <a:moveTo>
                      <a:pt x="74" y="257"/>
                    </a:moveTo>
                    <a:lnTo>
                      <a:pt x="58" y="239"/>
                    </a:lnTo>
                    <a:lnTo>
                      <a:pt x="58" y="236"/>
                    </a:lnTo>
                    <a:lnTo>
                      <a:pt x="56" y="236"/>
                    </a:lnTo>
                    <a:lnTo>
                      <a:pt x="54" y="234"/>
                    </a:lnTo>
                    <a:lnTo>
                      <a:pt x="52" y="231"/>
                    </a:lnTo>
                    <a:lnTo>
                      <a:pt x="50" y="229"/>
                    </a:lnTo>
                    <a:lnTo>
                      <a:pt x="47" y="227"/>
                    </a:lnTo>
                    <a:lnTo>
                      <a:pt x="46" y="227"/>
                    </a:lnTo>
                    <a:lnTo>
                      <a:pt x="46" y="225"/>
                    </a:lnTo>
                    <a:lnTo>
                      <a:pt x="43" y="222"/>
                    </a:lnTo>
                    <a:lnTo>
                      <a:pt x="41" y="220"/>
                    </a:lnTo>
                    <a:lnTo>
                      <a:pt x="41" y="218"/>
                    </a:lnTo>
                    <a:lnTo>
                      <a:pt x="39" y="213"/>
                    </a:lnTo>
                    <a:lnTo>
                      <a:pt x="39" y="211"/>
                    </a:lnTo>
                    <a:lnTo>
                      <a:pt x="37" y="208"/>
                    </a:lnTo>
                    <a:lnTo>
                      <a:pt x="37" y="206"/>
                    </a:lnTo>
                    <a:lnTo>
                      <a:pt x="35" y="204"/>
                    </a:lnTo>
                    <a:lnTo>
                      <a:pt x="35" y="201"/>
                    </a:lnTo>
                    <a:lnTo>
                      <a:pt x="35" y="199"/>
                    </a:lnTo>
                    <a:lnTo>
                      <a:pt x="35" y="197"/>
                    </a:lnTo>
                    <a:lnTo>
                      <a:pt x="35" y="195"/>
                    </a:lnTo>
                    <a:lnTo>
                      <a:pt x="35" y="192"/>
                    </a:lnTo>
                    <a:lnTo>
                      <a:pt x="35" y="190"/>
                    </a:lnTo>
                    <a:lnTo>
                      <a:pt x="35" y="187"/>
                    </a:lnTo>
                    <a:lnTo>
                      <a:pt x="35" y="185"/>
                    </a:lnTo>
                    <a:lnTo>
                      <a:pt x="37" y="183"/>
                    </a:lnTo>
                    <a:lnTo>
                      <a:pt x="37" y="181"/>
                    </a:lnTo>
                    <a:lnTo>
                      <a:pt x="37" y="178"/>
                    </a:lnTo>
                    <a:lnTo>
                      <a:pt x="39" y="178"/>
                    </a:lnTo>
                    <a:lnTo>
                      <a:pt x="39" y="176"/>
                    </a:lnTo>
                    <a:lnTo>
                      <a:pt x="41" y="173"/>
                    </a:lnTo>
                    <a:lnTo>
                      <a:pt x="41" y="171"/>
                    </a:lnTo>
                    <a:lnTo>
                      <a:pt x="41" y="169"/>
                    </a:lnTo>
                    <a:lnTo>
                      <a:pt x="43" y="169"/>
                    </a:lnTo>
                    <a:lnTo>
                      <a:pt x="43" y="167"/>
                    </a:lnTo>
                    <a:lnTo>
                      <a:pt x="46" y="164"/>
                    </a:lnTo>
                    <a:lnTo>
                      <a:pt x="46" y="162"/>
                    </a:lnTo>
                    <a:lnTo>
                      <a:pt x="47" y="160"/>
                    </a:lnTo>
                    <a:lnTo>
                      <a:pt x="47" y="157"/>
                    </a:lnTo>
                    <a:lnTo>
                      <a:pt x="47" y="155"/>
                    </a:lnTo>
                    <a:lnTo>
                      <a:pt x="47" y="153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50" y="146"/>
                    </a:lnTo>
                    <a:lnTo>
                      <a:pt x="50" y="143"/>
                    </a:lnTo>
                    <a:lnTo>
                      <a:pt x="50" y="141"/>
                    </a:lnTo>
                    <a:lnTo>
                      <a:pt x="50" y="139"/>
                    </a:lnTo>
                    <a:lnTo>
                      <a:pt x="50" y="137"/>
                    </a:lnTo>
                    <a:lnTo>
                      <a:pt x="50" y="134"/>
                    </a:lnTo>
                    <a:lnTo>
                      <a:pt x="47" y="132"/>
                    </a:lnTo>
                    <a:lnTo>
                      <a:pt x="47" y="129"/>
                    </a:lnTo>
                    <a:lnTo>
                      <a:pt x="46" y="127"/>
                    </a:lnTo>
                    <a:lnTo>
                      <a:pt x="46" y="125"/>
                    </a:lnTo>
                    <a:lnTo>
                      <a:pt x="46" y="123"/>
                    </a:lnTo>
                    <a:lnTo>
                      <a:pt x="43" y="120"/>
                    </a:lnTo>
                    <a:lnTo>
                      <a:pt x="41" y="118"/>
                    </a:lnTo>
                    <a:lnTo>
                      <a:pt x="39" y="115"/>
                    </a:lnTo>
                    <a:lnTo>
                      <a:pt x="37" y="115"/>
                    </a:lnTo>
                    <a:lnTo>
                      <a:pt x="35" y="115"/>
                    </a:lnTo>
                    <a:lnTo>
                      <a:pt x="35" y="113"/>
                    </a:lnTo>
                    <a:lnTo>
                      <a:pt x="32" y="113"/>
                    </a:lnTo>
                    <a:lnTo>
                      <a:pt x="30" y="113"/>
                    </a:lnTo>
                    <a:lnTo>
                      <a:pt x="28" y="113"/>
                    </a:lnTo>
                    <a:lnTo>
                      <a:pt x="26" y="113"/>
                    </a:lnTo>
                    <a:lnTo>
                      <a:pt x="24" y="113"/>
                    </a:lnTo>
                    <a:lnTo>
                      <a:pt x="22" y="113"/>
                    </a:lnTo>
                    <a:lnTo>
                      <a:pt x="19" y="113"/>
                    </a:lnTo>
                    <a:lnTo>
                      <a:pt x="19" y="111"/>
                    </a:lnTo>
                    <a:lnTo>
                      <a:pt x="17" y="111"/>
                    </a:lnTo>
                    <a:lnTo>
                      <a:pt x="17" y="109"/>
                    </a:lnTo>
                    <a:lnTo>
                      <a:pt x="15" y="106"/>
                    </a:lnTo>
                    <a:lnTo>
                      <a:pt x="15" y="104"/>
                    </a:lnTo>
                    <a:lnTo>
                      <a:pt x="13" y="104"/>
                    </a:lnTo>
                    <a:lnTo>
                      <a:pt x="13" y="102"/>
                    </a:lnTo>
                    <a:lnTo>
                      <a:pt x="11" y="99"/>
                    </a:lnTo>
                    <a:lnTo>
                      <a:pt x="9" y="97"/>
                    </a:lnTo>
                    <a:lnTo>
                      <a:pt x="9" y="95"/>
                    </a:lnTo>
                    <a:lnTo>
                      <a:pt x="6" y="95"/>
                    </a:lnTo>
                    <a:lnTo>
                      <a:pt x="6" y="93"/>
                    </a:lnTo>
                    <a:lnTo>
                      <a:pt x="6" y="90"/>
                    </a:lnTo>
                    <a:lnTo>
                      <a:pt x="5" y="88"/>
                    </a:lnTo>
                    <a:lnTo>
                      <a:pt x="5" y="85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2" y="79"/>
                    </a:lnTo>
                    <a:lnTo>
                      <a:pt x="2" y="76"/>
                    </a:lnTo>
                    <a:lnTo>
                      <a:pt x="5" y="76"/>
                    </a:lnTo>
                    <a:lnTo>
                      <a:pt x="6" y="76"/>
                    </a:lnTo>
                    <a:lnTo>
                      <a:pt x="9" y="79"/>
                    </a:lnTo>
                    <a:lnTo>
                      <a:pt x="11" y="79"/>
                    </a:lnTo>
                    <a:lnTo>
                      <a:pt x="13" y="81"/>
                    </a:lnTo>
                    <a:lnTo>
                      <a:pt x="15" y="83"/>
                    </a:lnTo>
                    <a:lnTo>
                      <a:pt x="15" y="85"/>
                    </a:lnTo>
                    <a:lnTo>
                      <a:pt x="15" y="88"/>
                    </a:lnTo>
                    <a:lnTo>
                      <a:pt x="15" y="90"/>
                    </a:lnTo>
                    <a:lnTo>
                      <a:pt x="15" y="93"/>
                    </a:lnTo>
                    <a:lnTo>
                      <a:pt x="17" y="93"/>
                    </a:lnTo>
                    <a:lnTo>
                      <a:pt x="17" y="95"/>
                    </a:lnTo>
                    <a:lnTo>
                      <a:pt x="19" y="95"/>
                    </a:lnTo>
                    <a:lnTo>
                      <a:pt x="19" y="97"/>
                    </a:lnTo>
                    <a:lnTo>
                      <a:pt x="22" y="97"/>
                    </a:lnTo>
                    <a:lnTo>
                      <a:pt x="22" y="99"/>
                    </a:lnTo>
                    <a:lnTo>
                      <a:pt x="24" y="99"/>
                    </a:lnTo>
                    <a:lnTo>
                      <a:pt x="26" y="99"/>
                    </a:lnTo>
                    <a:lnTo>
                      <a:pt x="28" y="99"/>
                    </a:lnTo>
                    <a:lnTo>
                      <a:pt x="30" y="99"/>
                    </a:lnTo>
                    <a:lnTo>
                      <a:pt x="30" y="97"/>
                    </a:lnTo>
                    <a:lnTo>
                      <a:pt x="32" y="97"/>
                    </a:lnTo>
                    <a:lnTo>
                      <a:pt x="35" y="97"/>
                    </a:lnTo>
                    <a:lnTo>
                      <a:pt x="37" y="97"/>
                    </a:lnTo>
                    <a:lnTo>
                      <a:pt x="39" y="97"/>
                    </a:lnTo>
                    <a:lnTo>
                      <a:pt x="39" y="95"/>
                    </a:lnTo>
                    <a:lnTo>
                      <a:pt x="41" y="95"/>
                    </a:lnTo>
                    <a:lnTo>
                      <a:pt x="43" y="95"/>
                    </a:lnTo>
                    <a:lnTo>
                      <a:pt x="43" y="93"/>
                    </a:lnTo>
                    <a:lnTo>
                      <a:pt x="46" y="93"/>
                    </a:lnTo>
                    <a:lnTo>
                      <a:pt x="47" y="93"/>
                    </a:lnTo>
                    <a:lnTo>
                      <a:pt x="50" y="93"/>
                    </a:lnTo>
                    <a:lnTo>
                      <a:pt x="52" y="93"/>
                    </a:lnTo>
                    <a:lnTo>
                      <a:pt x="54" y="93"/>
                    </a:lnTo>
                    <a:lnTo>
                      <a:pt x="56" y="95"/>
                    </a:lnTo>
                    <a:lnTo>
                      <a:pt x="56" y="97"/>
                    </a:lnTo>
                    <a:lnTo>
                      <a:pt x="56" y="99"/>
                    </a:lnTo>
                    <a:lnTo>
                      <a:pt x="56" y="102"/>
                    </a:lnTo>
                    <a:lnTo>
                      <a:pt x="58" y="104"/>
                    </a:lnTo>
                    <a:lnTo>
                      <a:pt x="58" y="106"/>
                    </a:lnTo>
                    <a:lnTo>
                      <a:pt x="60" y="106"/>
                    </a:lnTo>
                    <a:lnTo>
                      <a:pt x="60" y="109"/>
                    </a:lnTo>
                    <a:lnTo>
                      <a:pt x="63" y="109"/>
                    </a:lnTo>
                    <a:lnTo>
                      <a:pt x="63" y="111"/>
                    </a:lnTo>
                    <a:lnTo>
                      <a:pt x="65" y="111"/>
                    </a:lnTo>
                    <a:lnTo>
                      <a:pt x="65" y="113"/>
                    </a:lnTo>
                    <a:lnTo>
                      <a:pt x="67" y="113"/>
                    </a:lnTo>
                    <a:lnTo>
                      <a:pt x="69" y="115"/>
                    </a:lnTo>
                    <a:lnTo>
                      <a:pt x="71" y="115"/>
                    </a:lnTo>
                    <a:lnTo>
                      <a:pt x="74" y="115"/>
                    </a:lnTo>
                    <a:lnTo>
                      <a:pt x="76" y="115"/>
                    </a:lnTo>
                    <a:lnTo>
                      <a:pt x="78" y="115"/>
                    </a:lnTo>
                    <a:lnTo>
                      <a:pt x="80" y="113"/>
                    </a:lnTo>
                    <a:lnTo>
                      <a:pt x="82" y="113"/>
                    </a:lnTo>
                    <a:lnTo>
                      <a:pt x="82" y="111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7" y="104"/>
                    </a:lnTo>
                    <a:lnTo>
                      <a:pt x="89" y="104"/>
                    </a:lnTo>
                    <a:lnTo>
                      <a:pt x="89" y="102"/>
                    </a:lnTo>
                    <a:lnTo>
                      <a:pt x="91" y="102"/>
                    </a:lnTo>
                    <a:lnTo>
                      <a:pt x="91" y="104"/>
                    </a:lnTo>
                    <a:lnTo>
                      <a:pt x="93" y="104"/>
                    </a:lnTo>
                    <a:lnTo>
                      <a:pt x="93" y="106"/>
                    </a:lnTo>
                    <a:lnTo>
                      <a:pt x="95" y="106"/>
                    </a:lnTo>
                    <a:lnTo>
                      <a:pt x="95" y="109"/>
                    </a:lnTo>
                    <a:lnTo>
                      <a:pt x="95" y="111"/>
                    </a:lnTo>
                    <a:lnTo>
                      <a:pt x="95" y="113"/>
                    </a:lnTo>
                    <a:lnTo>
                      <a:pt x="97" y="113"/>
                    </a:lnTo>
                    <a:lnTo>
                      <a:pt x="97" y="115"/>
                    </a:lnTo>
                    <a:lnTo>
                      <a:pt x="100" y="118"/>
                    </a:lnTo>
                    <a:lnTo>
                      <a:pt x="101" y="118"/>
                    </a:lnTo>
                    <a:lnTo>
                      <a:pt x="104" y="118"/>
                    </a:lnTo>
                    <a:lnTo>
                      <a:pt x="106" y="118"/>
                    </a:lnTo>
                    <a:lnTo>
                      <a:pt x="108" y="115"/>
                    </a:lnTo>
                    <a:lnTo>
                      <a:pt x="111" y="115"/>
                    </a:lnTo>
                    <a:lnTo>
                      <a:pt x="111" y="113"/>
                    </a:lnTo>
                    <a:lnTo>
                      <a:pt x="112" y="113"/>
                    </a:lnTo>
                    <a:lnTo>
                      <a:pt x="115" y="113"/>
                    </a:lnTo>
                    <a:lnTo>
                      <a:pt x="117" y="113"/>
                    </a:lnTo>
                    <a:lnTo>
                      <a:pt x="119" y="113"/>
                    </a:lnTo>
                    <a:lnTo>
                      <a:pt x="121" y="113"/>
                    </a:lnTo>
                    <a:lnTo>
                      <a:pt x="123" y="113"/>
                    </a:lnTo>
                    <a:lnTo>
                      <a:pt x="125" y="115"/>
                    </a:lnTo>
                    <a:lnTo>
                      <a:pt x="128" y="118"/>
                    </a:lnTo>
                    <a:lnTo>
                      <a:pt x="130" y="120"/>
                    </a:lnTo>
                    <a:lnTo>
                      <a:pt x="132" y="123"/>
                    </a:lnTo>
                    <a:lnTo>
                      <a:pt x="132" y="125"/>
                    </a:lnTo>
                    <a:lnTo>
                      <a:pt x="134" y="125"/>
                    </a:lnTo>
                    <a:lnTo>
                      <a:pt x="134" y="127"/>
                    </a:lnTo>
                    <a:lnTo>
                      <a:pt x="136" y="129"/>
                    </a:lnTo>
                    <a:lnTo>
                      <a:pt x="136" y="132"/>
                    </a:lnTo>
                    <a:lnTo>
                      <a:pt x="138" y="134"/>
                    </a:lnTo>
                    <a:lnTo>
                      <a:pt x="141" y="137"/>
                    </a:lnTo>
                    <a:lnTo>
                      <a:pt x="143" y="137"/>
                    </a:lnTo>
                    <a:lnTo>
                      <a:pt x="143" y="134"/>
                    </a:lnTo>
                    <a:lnTo>
                      <a:pt x="145" y="134"/>
                    </a:lnTo>
                    <a:lnTo>
                      <a:pt x="147" y="132"/>
                    </a:lnTo>
                    <a:lnTo>
                      <a:pt x="149" y="129"/>
                    </a:lnTo>
                    <a:lnTo>
                      <a:pt x="149" y="127"/>
                    </a:lnTo>
                    <a:lnTo>
                      <a:pt x="152" y="127"/>
                    </a:lnTo>
                    <a:lnTo>
                      <a:pt x="152" y="125"/>
                    </a:lnTo>
                    <a:lnTo>
                      <a:pt x="152" y="123"/>
                    </a:lnTo>
                    <a:lnTo>
                      <a:pt x="154" y="123"/>
                    </a:lnTo>
                    <a:lnTo>
                      <a:pt x="154" y="120"/>
                    </a:lnTo>
                    <a:lnTo>
                      <a:pt x="154" y="118"/>
                    </a:lnTo>
                    <a:lnTo>
                      <a:pt x="156" y="118"/>
                    </a:lnTo>
                    <a:lnTo>
                      <a:pt x="156" y="115"/>
                    </a:lnTo>
                    <a:lnTo>
                      <a:pt x="158" y="113"/>
                    </a:lnTo>
                    <a:lnTo>
                      <a:pt x="158" y="111"/>
                    </a:lnTo>
                    <a:lnTo>
                      <a:pt x="160" y="111"/>
                    </a:lnTo>
                    <a:lnTo>
                      <a:pt x="160" y="109"/>
                    </a:lnTo>
                    <a:lnTo>
                      <a:pt x="162" y="109"/>
                    </a:lnTo>
                    <a:lnTo>
                      <a:pt x="162" y="106"/>
                    </a:lnTo>
                    <a:lnTo>
                      <a:pt x="165" y="104"/>
                    </a:lnTo>
                    <a:lnTo>
                      <a:pt x="166" y="102"/>
                    </a:lnTo>
                    <a:lnTo>
                      <a:pt x="166" y="99"/>
                    </a:lnTo>
                    <a:lnTo>
                      <a:pt x="169" y="99"/>
                    </a:lnTo>
                    <a:lnTo>
                      <a:pt x="169" y="97"/>
                    </a:lnTo>
                    <a:lnTo>
                      <a:pt x="171" y="97"/>
                    </a:lnTo>
                    <a:lnTo>
                      <a:pt x="173" y="97"/>
                    </a:lnTo>
                    <a:lnTo>
                      <a:pt x="173" y="95"/>
                    </a:lnTo>
                    <a:lnTo>
                      <a:pt x="175" y="95"/>
                    </a:lnTo>
                    <a:lnTo>
                      <a:pt x="177" y="95"/>
                    </a:lnTo>
                    <a:lnTo>
                      <a:pt x="180" y="93"/>
                    </a:lnTo>
                    <a:lnTo>
                      <a:pt x="182" y="93"/>
                    </a:lnTo>
                    <a:lnTo>
                      <a:pt x="184" y="93"/>
                    </a:lnTo>
                    <a:lnTo>
                      <a:pt x="186" y="93"/>
                    </a:lnTo>
                    <a:lnTo>
                      <a:pt x="188" y="90"/>
                    </a:lnTo>
                    <a:lnTo>
                      <a:pt x="190" y="90"/>
                    </a:lnTo>
                    <a:lnTo>
                      <a:pt x="193" y="90"/>
                    </a:lnTo>
                    <a:lnTo>
                      <a:pt x="195" y="90"/>
                    </a:lnTo>
                    <a:lnTo>
                      <a:pt x="197" y="90"/>
                    </a:lnTo>
                    <a:lnTo>
                      <a:pt x="199" y="90"/>
                    </a:lnTo>
                    <a:lnTo>
                      <a:pt x="201" y="90"/>
                    </a:lnTo>
                    <a:lnTo>
                      <a:pt x="203" y="90"/>
                    </a:lnTo>
                    <a:lnTo>
                      <a:pt x="206" y="88"/>
                    </a:lnTo>
                    <a:lnTo>
                      <a:pt x="208" y="88"/>
                    </a:lnTo>
                    <a:lnTo>
                      <a:pt x="210" y="88"/>
                    </a:lnTo>
                    <a:lnTo>
                      <a:pt x="212" y="88"/>
                    </a:lnTo>
                    <a:lnTo>
                      <a:pt x="214" y="88"/>
                    </a:lnTo>
                    <a:lnTo>
                      <a:pt x="217" y="88"/>
                    </a:lnTo>
                    <a:lnTo>
                      <a:pt x="219" y="88"/>
                    </a:lnTo>
                    <a:lnTo>
                      <a:pt x="221" y="88"/>
                    </a:lnTo>
                    <a:lnTo>
                      <a:pt x="223" y="88"/>
                    </a:lnTo>
                    <a:lnTo>
                      <a:pt x="225" y="88"/>
                    </a:lnTo>
                    <a:lnTo>
                      <a:pt x="227" y="88"/>
                    </a:lnTo>
                    <a:lnTo>
                      <a:pt x="230" y="88"/>
                    </a:lnTo>
                    <a:lnTo>
                      <a:pt x="231" y="85"/>
                    </a:lnTo>
                    <a:lnTo>
                      <a:pt x="234" y="85"/>
                    </a:lnTo>
                    <a:lnTo>
                      <a:pt x="236" y="85"/>
                    </a:lnTo>
                    <a:lnTo>
                      <a:pt x="238" y="83"/>
                    </a:lnTo>
                    <a:lnTo>
                      <a:pt x="240" y="83"/>
                    </a:lnTo>
                    <a:lnTo>
                      <a:pt x="242" y="81"/>
                    </a:lnTo>
                    <a:lnTo>
                      <a:pt x="244" y="79"/>
                    </a:lnTo>
                    <a:lnTo>
                      <a:pt x="247" y="76"/>
                    </a:lnTo>
                    <a:lnTo>
                      <a:pt x="247" y="74"/>
                    </a:lnTo>
                    <a:lnTo>
                      <a:pt x="249" y="74"/>
                    </a:lnTo>
                    <a:lnTo>
                      <a:pt x="249" y="71"/>
                    </a:lnTo>
                    <a:lnTo>
                      <a:pt x="251" y="70"/>
                    </a:lnTo>
                    <a:lnTo>
                      <a:pt x="251" y="67"/>
                    </a:lnTo>
                    <a:lnTo>
                      <a:pt x="253" y="67"/>
                    </a:lnTo>
                    <a:lnTo>
                      <a:pt x="253" y="65"/>
                    </a:lnTo>
                    <a:lnTo>
                      <a:pt x="255" y="62"/>
                    </a:lnTo>
                    <a:lnTo>
                      <a:pt x="255" y="60"/>
                    </a:lnTo>
                    <a:lnTo>
                      <a:pt x="258" y="60"/>
                    </a:lnTo>
                    <a:lnTo>
                      <a:pt x="258" y="58"/>
                    </a:lnTo>
                    <a:lnTo>
                      <a:pt x="260" y="56"/>
                    </a:lnTo>
                    <a:lnTo>
                      <a:pt x="262" y="56"/>
                    </a:lnTo>
                    <a:lnTo>
                      <a:pt x="264" y="56"/>
                    </a:lnTo>
                    <a:lnTo>
                      <a:pt x="264" y="53"/>
                    </a:lnTo>
                    <a:lnTo>
                      <a:pt x="266" y="53"/>
                    </a:lnTo>
                    <a:lnTo>
                      <a:pt x="268" y="53"/>
                    </a:lnTo>
                    <a:lnTo>
                      <a:pt x="271" y="53"/>
                    </a:lnTo>
                    <a:lnTo>
                      <a:pt x="272" y="53"/>
                    </a:lnTo>
                    <a:lnTo>
                      <a:pt x="275" y="56"/>
                    </a:lnTo>
                    <a:lnTo>
                      <a:pt x="277" y="56"/>
                    </a:lnTo>
                    <a:lnTo>
                      <a:pt x="279" y="56"/>
                    </a:lnTo>
                    <a:lnTo>
                      <a:pt x="281" y="56"/>
                    </a:lnTo>
                    <a:lnTo>
                      <a:pt x="283" y="56"/>
                    </a:lnTo>
                    <a:lnTo>
                      <a:pt x="286" y="56"/>
                    </a:lnTo>
                    <a:lnTo>
                      <a:pt x="288" y="58"/>
                    </a:lnTo>
                    <a:lnTo>
                      <a:pt x="290" y="58"/>
                    </a:lnTo>
                    <a:lnTo>
                      <a:pt x="292" y="58"/>
                    </a:lnTo>
                    <a:lnTo>
                      <a:pt x="294" y="58"/>
                    </a:lnTo>
                    <a:lnTo>
                      <a:pt x="296" y="58"/>
                    </a:lnTo>
                    <a:lnTo>
                      <a:pt x="299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53"/>
                    </a:lnTo>
                    <a:lnTo>
                      <a:pt x="312" y="53"/>
                    </a:lnTo>
                    <a:lnTo>
                      <a:pt x="314" y="51"/>
                    </a:lnTo>
                    <a:lnTo>
                      <a:pt x="316" y="48"/>
                    </a:lnTo>
                    <a:lnTo>
                      <a:pt x="318" y="46"/>
                    </a:lnTo>
                    <a:lnTo>
                      <a:pt x="320" y="46"/>
                    </a:lnTo>
                    <a:lnTo>
                      <a:pt x="320" y="44"/>
                    </a:lnTo>
                    <a:lnTo>
                      <a:pt x="323" y="42"/>
                    </a:lnTo>
                    <a:lnTo>
                      <a:pt x="325" y="39"/>
                    </a:lnTo>
                    <a:lnTo>
                      <a:pt x="325" y="37"/>
                    </a:lnTo>
                    <a:lnTo>
                      <a:pt x="325" y="35"/>
                    </a:lnTo>
                    <a:lnTo>
                      <a:pt x="325" y="32"/>
                    </a:lnTo>
                    <a:lnTo>
                      <a:pt x="325" y="30"/>
                    </a:lnTo>
                    <a:lnTo>
                      <a:pt x="325" y="28"/>
                    </a:lnTo>
                    <a:lnTo>
                      <a:pt x="325" y="25"/>
                    </a:lnTo>
                    <a:lnTo>
                      <a:pt x="323" y="25"/>
                    </a:lnTo>
                    <a:lnTo>
                      <a:pt x="323" y="23"/>
                    </a:lnTo>
                    <a:lnTo>
                      <a:pt x="323" y="21"/>
                    </a:lnTo>
                    <a:lnTo>
                      <a:pt x="320" y="21"/>
                    </a:lnTo>
                    <a:lnTo>
                      <a:pt x="320" y="18"/>
                    </a:lnTo>
                    <a:lnTo>
                      <a:pt x="318" y="16"/>
                    </a:lnTo>
                    <a:lnTo>
                      <a:pt x="318" y="14"/>
                    </a:lnTo>
                    <a:lnTo>
                      <a:pt x="316" y="14"/>
                    </a:lnTo>
                    <a:lnTo>
                      <a:pt x="316" y="12"/>
                    </a:lnTo>
                    <a:lnTo>
                      <a:pt x="316" y="9"/>
                    </a:lnTo>
                    <a:lnTo>
                      <a:pt x="314" y="9"/>
                    </a:lnTo>
                    <a:lnTo>
                      <a:pt x="314" y="7"/>
                    </a:lnTo>
                    <a:lnTo>
                      <a:pt x="314" y="4"/>
                    </a:lnTo>
                    <a:lnTo>
                      <a:pt x="316" y="2"/>
                    </a:lnTo>
                    <a:lnTo>
                      <a:pt x="318" y="2"/>
                    </a:lnTo>
                    <a:lnTo>
                      <a:pt x="320" y="2"/>
                    </a:lnTo>
                    <a:lnTo>
                      <a:pt x="320" y="0"/>
                    </a:lnTo>
                    <a:lnTo>
                      <a:pt x="323" y="0"/>
                    </a:lnTo>
                    <a:lnTo>
                      <a:pt x="325" y="0"/>
                    </a:lnTo>
                    <a:lnTo>
                      <a:pt x="327" y="0"/>
                    </a:lnTo>
                    <a:lnTo>
                      <a:pt x="329" y="0"/>
                    </a:lnTo>
                    <a:lnTo>
                      <a:pt x="331" y="0"/>
                    </a:lnTo>
                    <a:lnTo>
                      <a:pt x="333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40" y="0"/>
                    </a:lnTo>
                    <a:lnTo>
                      <a:pt x="342" y="0"/>
                    </a:lnTo>
                    <a:lnTo>
                      <a:pt x="344" y="0"/>
                    </a:lnTo>
                    <a:lnTo>
                      <a:pt x="346" y="0"/>
                    </a:lnTo>
                    <a:lnTo>
                      <a:pt x="348" y="0"/>
                    </a:lnTo>
                    <a:lnTo>
                      <a:pt x="350" y="0"/>
                    </a:lnTo>
                    <a:lnTo>
                      <a:pt x="353" y="0"/>
                    </a:lnTo>
                    <a:lnTo>
                      <a:pt x="355" y="0"/>
                    </a:lnTo>
                    <a:lnTo>
                      <a:pt x="357" y="0"/>
                    </a:lnTo>
                    <a:lnTo>
                      <a:pt x="359" y="0"/>
                    </a:lnTo>
                    <a:lnTo>
                      <a:pt x="361" y="0"/>
                    </a:lnTo>
                    <a:lnTo>
                      <a:pt x="364" y="0"/>
                    </a:lnTo>
                    <a:lnTo>
                      <a:pt x="366" y="0"/>
                    </a:lnTo>
                    <a:lnTo>
                      <a:pt x="368" y="0"/>
                    </a:lnTo>
                    <a:lnTo>
                      <a:pt x="370" y="2"/>
                    </a:lnTo>
                    <a:lnTo>
                      <a:pt x="372" y="2"/>
                    </a:lnTo>
                    <a:lnTo>
                      <a:pt x="374" y="2"/>
                    </a:lnTo>
                    <a:lnTo>
                      <a:pt x="377" y="4"/>
                    </a:lnTo>
                    <a:lnTo>
                      <a:pt x="379" y="4"/>
                    </a:lnTo>
                    <a:lnTo>
                      <a:pt x="379" y="7"/>
                    </a:lnTo>
                    <a:lnTo>
                      <a:pt x="381" y="9"/>
                    </a:lnTo>
                    <a:lnTo>
                      <a:pt x="381" y="12"/>
                    </a:lnTo>
                    <a:lnTo>
                      <a:pt x="381" y="14"/>
                    </a:lnTo>
                    <a:lnTo>
                      <a:pt x="383" y="14"/>
                    </a:lnTo>
                    <a:lnTo>
                      <a:pt x="383" y="16"/>
                    </a:lnTo>
                    <a:lnTo>
                      <a:pt x="383" y="18"/>
                    </a:lnTo>
                    <a:lnTo>
                      <a:pt x="383" y="21"/>
                    </a:lnTo>
                    <a:lnTo>
                      <a:pt x="381" y="21"/>
                    </a:lnTo>
                    <a:lnTo>
                      <a:pt x="383" y="23"/>
                    </a:lnTo>
                    <a:lnTo>
                      <a:pt x="383" y="25"/>
                    </a:lnTo>
                    <a:lnTo>
                      <a:pt x="381" y="25"/>
                    </a:lnTo>
                    <a:lnTo>
                      <a:pt x="381" y="28"/>
                    </a:lnTo>
                    <a:lnTo>
                      <a:pt x="379" y="28"/>
                    </a:lnTo>
                    <a:lnTo>
                      <a:pt x="379" y="30"/>
                    </a:lnTo>
                    <a:lnTo>
                      <a:pt x="377" y="30"/>
                    </a:lnTo>
                    <a:lnTo>
                      <a:pt x="377" y="32"/>
                    </a:lnTo>
                    <a:lnTo>
                      <a:pt x="374" y="35"/>
                    </a:lnTo>
                    <a:lnTo>
                      <a:pt x="374" y="37"/>
                    </a:lnTo>
                    <a:lnTo>
                      <a:pt x="372" y="37"/>
                    </a:lnTo>
                    <a:lnTo>
                      <a:pt x="372" y="39"/>
                    </a:lnTo>
                    <a:lnTo>
                      <a:pt x="370" y="39"/>
                    </a:lnTo>
                    <a:lnTo>
                      <a:pt x="370" y="42"/>
                    </a:lnTo>
                    <a:lnTo>
                      <a:pt x="368" y="42"/>
                    </a:lnTo>
                    <a:lnTo>
                      <a:pt x="368" y="44"/>
                    </a:lnTo>
                    <a:lnTo>
                      <a:pt x="368" y="46"/>
                    </a:lnTo>
                    <a:lnTo>
                      <a:pt x="366" y="46"/>
                    </a:lnTo>
                    <a:lnTo>
                      <a:pt x="366" y="48"/>
                    </a:lnTo>
                    <a:lnTo>
                      <a:pt x="364" y="51"/>
                    </a:lnTo>
                    <a:lnTo>
                      <a:pt x="364" y="53"/>
                    </a:lnTo>
                    <a:lnTo>
                      <a:pt x="361" y="53"/>
                    </a:lnTo>
                    <a:lnTo>
                      <a:pt x="361" y="56"/>
                    </a:lnTo>
                    <a:lnTo>
                      <a:pt x="364" y="56"/>
                    </a:lnTo>
                    <a:lnTo>
                      <a:pt x="364" y="58"/>
                    </a:lnTo>
                    <a:lnTo>
                      <a:pt x="366" y="58"/>
                    </a:lnTo>
                    <a:lnTo>
                      <a:pt x="368" y="58"/>
                    </a:lnTo>
                    <a:lnTo>
                      <a:pt x="370" y="60"/>
                    </a:lnTo>
                    <a:lnTo>
                      <a:pt x="372" y="60"/>
                    </a:lnTo>
                    <a:lnTo>
                      <a:pt x="374" y="60"/>
                    </a:lnTo>
                    <a:lnTo>
                      <a:pt x="377" y="60"/>
                    </a:lnTo>
                    <a:lnTo>
                      <a:pt x="379" y="60"/>
                    </a:lnTo>
                    <a:lnTo>
                      <a:pt x="381" y="60"/>
                    </a:lnTo>
                    <a:lnTo>
                      <a:pt x="383" y="62"/>
                    </a:lnTo>
                    <a:lnTo>
                      <a:pt x="385" y="62"/>
                    </a:lnTo>
                    <a:lnTo>
                      <a:pt x="387" y="62"/>
                    </a:lnTo>
                    <a:lnTo>
                      <a:pt x="387" y="65"/>
                    </a:lnTo>
                    <a:lnTo>
                      <a:pt x="390" y="65"/>
                    </a:lnTo>
                    <a:lnTo>
                      <a:pt x="392" y="65"/>
                    </a:lnTo>
                    <a:lnTo>
                      <a:pt x="392" y="67"/>
                    </a:lnTo>
                    <a:lnTo>
                      <a:pt x="394" y="67"/>
                    </a:lnTo>
                    <a:lnTo>
                      <a:pt x="394" y="70"/>
                    </a:lnTo>
                    <a:lnTo>
                      <a:pt x="394" y="71"/>
                    </a:lnTo>
                    <a:lnTo>
                      <a:pt x="394" y="74"/>
                    </a:lnTo>
                    <a:lnTo>
                      <a:pt x="394" y="76"/>
                    </a:lnTo>
                    <a:lnTo>
                      <a:pt x="394" y="79"/>
                    </a:lnTo>
                    <a:lnTo>
                      <a:pt x="396" y="79"/>
                    </a:lnTo>
                    <a:lnTo>
                      <a:pt x="396" y="81"/>
                    </a:lnTo>
                    <a:lnTo>
                      <a:pt x="396" y="83"/>
                    </a:lnTo>
                    <a:lnTo>
                      <a:pt x="398" y="85"/>
                    </a:lnTo>
                    <a:lnTo>
                      <a:pt x="401" y="88"/>
                    </a:lnTo>
                    <a:lnTo>
                      <a:pt x="401" y="90"/>
                    </a:lnTo>
                    <a:lnTo>
                      <a:pt x="402" y="90"/>
                    </a:lnTo>
                    <a:lnTo>
                      <a:pt x="402" y="93"/>
                    </a:lnTo>
                    <a:lnTo>
                      <a:pt x="405" y="93"/>
                    </a:lnTo>
                    <a:lnTo>
                      <a:pt x="405" y="95"/>
                    </a:lnTo>
                    <a:lnTo>
                      <a:pt x="407" y="97"/>
                    </a:lnTo>
                    <a:lnTo>
                      <a:pt x="407" y="99"/>
                    </a:lnTo>
                    <a:lnTo>
                      <a:pt x="407" y="102"/>
                    </a:lnTo>
                    <a:lnTo>
                      <a:pt x="407" y="104"/>
                    </a:lnTo>
                    <a:lnTo>
                      <a:pt x="407" y="106"/>
                    </a:lnTo>
                    <a:lnTo>
                      <a:pt x="407" y="109"/>
                    </a:lnTo>
                    <a:lnTo>
                      <a:pt x="407" y="111"/>
                    </a:lnTo>
                    <a:lnTo>
                      <a:pt x="405" y="111"/>
                    </a:lnTo>
                    <a:lnTo>
                      <a:pt x="407" y="113"/>
                    </a:lnTo>
                    <a:lnTo>
                      <a:pt x="405" y="113"/>
                    </a:lnTo>
                    <a:lnTo>
                      <a:pt x="405" y="115"/>
                    </a:lnTo>
                    <a:lnTo>
                      <a:pt x="405" y="118"/>
                    </a:lnTo>
                    <a:lnTo>
                      <a:pt x="405" y="120"/>
                    </a:lnTo>
                    <a:lnTo>
                      <a:pt x="402" y="123"/>
                    </a:lnTo>
                    <a:lnTo>
                      <a:pt x="402" y="125"/>
                    </a:lnTo>
                    <a:lnTo>
                      <a:pt x="402" y="127"/>
                    </a:lnTo>
                    <a:lnTo>
                      <a:pt x="401" y="127"/>
                    </a:lnTo>
                    <a:lnTo>
                      <a:pt x="401" y="129"/>
                    </a:lnTo>
                    <a:lnTo>
                      <a:pt x="398" y="132"/>
                    </a:lnTo>
                    <a:lnTo>
                      <a:pt x="398" y="134"/>
                    </a:lnTo>
                    <a:lnTo>
                      <a:pt x="396" y="137"/>
                    </a:lnTo>
                    <a:lnTo>
                      <a:pt x="396" y="139"/>
                    </a:lnTo>
                    <a:lnTo>
                      <a:pt x="394" y="139"/>
                    </a:lnTo>
                    <a:lnTo>
                      <a:pt x="394" y="141"/>
                    </a:lnTo>
                    <a:lnTo>
                      <a:pt x="392" y="143"/>
                    </a:lnTo>
                    <a:lnTo>
                      <a:pt x="392" y="146"/>
                    </a:lnTo>
                    <a:lnTo>
                      <a:pt x="390" y="148"/>
                    </a:lnTo>
                    <a:lnTo>
                      <a:pt x="387" y="150"/>
                    </a:lnTo>
                    <a:lnTo>
                      <a:pt x="385" y="153"/>
                    </a:lnTo>
                    <a:lnTo>
                      <a:pt x="385" y="155"/>
                    </a:lnTo>
                    <a:lnTo>
                      <a:pt x="385" y="157"/>
                    </a:lnTo>
                    <a:lnTo>
                      <a:pt x="383" y="157"/>
                    </a:lnTo>
                    <a:lnTo>
                      <a:pt x="383" y="160"/>
                    </a:lnTo>
                    <a:lnTo>
                      <a:pt x="383" y="162"/>
                    </a:lnTo>
                    <a:lnTo>
                      <a:pt x="381" y="164"/>
                    </a:lnTo>
                    <a:lnTo>
                      <a:pt x="381" y="167"/>
                    </a:lnTo>
                    <a:lnTo>
                      <a:pt x="381" y="169"/>
                    </a:lnTo>
                    <a:lnTo>
                      <a:pt x="379" y="169"/>
                    </a:lnTo>
                    <a:lnTo>
                      <a:pt x="379" y="171"/>
                    </a:lnTo>
                    <a:lnTo>
                      <a:pt x="379" y="173"/>
                    </a:lnTo>
                    <a:lnTo>
                      <a:pt x="379" y="176"/>
                    </a:lnTo>
                    <a:lnTo>
                      <a:pt x="377" y="176"/>
                    </a:lnTo>
                    <a:lnTo>
                      <a:pt x="377" y="178"/>
                    </a:lnTo>
                    <a:lnTo>
                      <a:pt x="377" y="181"/>
                    </a:lnTo>
                    <a:lnTo>
                      <a:pt x="377" y="183"/>
                    </a:lnTo>
                    <a:lnTo>
                      <a:pt x="377" y="185"/>
                    </a:lnTo>
                    <a:lnTo>
                      <a:pt x="377" y="187"/>
                    </a:lnTo>
                    <a:lnTo>
                      <a:pt x="377" y="190"/>
                    </a:lnTo>
                    <a:lnTo>
                      <a:pt x="377" y="192"/>
                    </a:lnTo>
                    <a:lnTo>
                      <a:pt x="377" y="195"/>
                    </a:lnTo>
                    <a:lnTo>
                      <a:pt x="377" y="197"/>
                    </a:lnTo>
                    <a:lnTo>
                      <a:pt x="377" y="199"/>
                    </a:lnTo>
                    <a:lnTo>
                      <a:pt x="377" y="201"/>
                    </a:lnTo>
                    <a:lnTo>
                      <a:pt x="377" y="204"/>
                    </a:lnTo>
                    <a:lnTo>
                      <a:pt x="377" y="206"/>
                    </a:lnTo>
                    <a:lnTo>
                      <a:pt x="377" y="208"/>
                    </a:lnTo>
                    <a:lnTo>
                      <a:pt x="377" y="211"/>
                    </a:lnTo>
                    <a:lnTo>
                      <a:pt x="379" y="213"/>
                    </a:lnTo>
                    <a:lnTo>
                      <a:pt x="379" y="215"/>
                    </a:lnTo>
                    <a:lnTo>
                      <a:pt x="379" y="218"/>
                    </a:lnTo>
                    <a:lnTo>
                      <a:pt x="379" y="220"/>
                    </a:lnTo>
                    <a:lnTo>
                      <a:pt x="379" y="222"/>
                    </a:lnTo>
                    <a:lnTo>
                      <a:pt x="379" y="225"/>
                    </a:lnTo>
                    <a:lnTo>
                      <a:pt x="379" y="227"/>
                    </a:lnTo>
                    <a:lnTo>
                      <a:pt x="379" y="229"/>
                    </a:lnTo>
                    <a:lnTo>
                      <a:pt x="381" y="229"/>
                    </a:lnTo>
                    <a:lnTo>
                      <a:pt x="381" y="231"/>
                    </a:lnTo>
                    <a:lnTo>
                      <a:pt x="381" y="234"/>
                    </a:lnTo>
                    <a:lnTo>
                      <a:pt x="383" y="234"/>
                    </a:lnTo>
                    <a:lnTo>
                      <a:pt x="383" y="236"/>
                    </a:lnTo>
                    <a:lnTo>
                      <a:pt x="383" y="239"/>
                    </a:lnTo>
                    <a:lnTo>
                      <a:pt x="385" y="239"/>
                    </a:lnTo>
                    <a:lnTo>
                      <a:pt x="385" y="240"/>
                    </a:lnTo>
                    <a:lnTo>
                      <a:pt x="387" y="243"/>
                    </a:lnTo>
                    <a:lnTo>
                      <a:pt x="387" y="245"/>
                    </a:lnTo>
                    <a:lnTo>
                      <a:pt x="390" y="245"/>
                    </a:lnTo>
                    <a:lnTo>
                      <a:pt x="390" y="248"/>
                    </a:lnTo>
                    <a:lnTo>
                      <a:pt x="392" y="248"/>
                    </a:lnTo>
                    <a:lnTo>
                      <a:pt x="392" y="250"/>
                    </a:lnTo>
                    <a:lnTo>
                      <a:pt x="394" y="250"/>
                    </a:lnTo>
                    <a:lnTo>
                      <a:pt x="394" y="252"/>
                    </a:lnTo>
                    <a:lnTo>
                      <a:pt x="396" y="254"/>
                    </a:lnTo>
                    <a:lnTo>
                      <a:pt x="396" y="257"/>
                    </a:lnTo>
                    <a:lnTo>
                      <a:pt x="396" y="259"/>
                    </a:lnTo>
                    <a:lnTo>
                      <a:pt x="394" y="262"/>
                    </a:lnTo>
                    <a:lnTo>
                      <a:pt x="394" y="264"/>
                    </a:lnTo>
                    <a:lnTo>
                      <a:pt x="394" y="266"/>
                    </a:lnTo>
                    <a:lnTo>
                      <a:pt x="394" y="268"/>
                    </a:lnTo>
                    <a:lnTo>
                      <a:pt x="394" y="271"/>
                    </a:lnTo>
                    <a:lnTo>
                      <a:pt x="394" y="273"/>
                    </a:lnTo>
                    <a:lnTo>
                      <a:pt x="396" y="273"/>
                    </a:lnTo>
                    <a:lnTo>
                      <a:pt x="396" y="275"/>
                    </a:lnTo>
                    <a:lnTo>
                      <a:pt x="396" y="278"/>
                    </a:lnTo>
                    <a:lnTo>
                      <a:pt x="398" y="278"/>
                    </a:lnTo>
                    <a:lnTo>
                      <a:pt x="398" y="280"/>
                    </a:lnTo>
                    <a:lnTo>
                      <a:pt x="401" y="282"/>
                    </a:lnTo>
                    <a:lnTo>
                      <a:pt x="402" y="285"/>
                    </a:lnTo>
                    <a:lnTo>
                      <a:pt x="405" y="285"/>
                    </a:lnTo>
                    <a:lnTo>
                      <a:pt x="407" y="287"/>
                    </a:lnTo>
                    <a:lnTo>
                      <a:pt x="409" y="289"/>
                    </a:lnTo>
                    <a:lnTo>
                      <a:pt x="411" y="289"/>
                    </a:lnTo>
                    <a:lnTo>
                      <a:pt x="413" y="292"/>
                    </a:lnTo>
                    <a:lnTo>
                      <a:pt x="415" y="292"/>
                    </a:lnTo>
                    <a:lnTo>
                      <a:pt x="418" y="294"/>
                    </a:lnTo>
                    <a:lnTo>
                      <a:pt x="420" y="296"/>
                    </a:lnTo>
                    <a:lnTo>
                      <a:pt x="422" y="296"/>
                    </a:lnTo>
                    <a:lnTo>
                      <a:pt x="424" y="298"/>
                    </a:lnTo>
                    <a:lnTo>
                      <a:pt x="426" y="298"/>
                    </a:lnTo>
                    <a:lnTo>
                      <a:pt x="429" y="298"/>
                    </a:lnTo>
                    <a:lnTo>
                      <a:pt x="431" y="298"/>
                    </a:lnTo>
                    <a:lnTo>
                      <a:pt x="433" y="298"/>
                    </a:lnTo>
                    <a:lnTo>
                      <a:pt x="433" y="301"/>
                    </a:lnTo>
                    <a:lnTo>
                      <a:pt x="435" y="301"/>
                    </a:lnTo>
                    <a:lnTo>
                      <a:pt x="435" y="303"/>
                    </a:lnTo>
                    <a:lnTo>
                      <a:pt x="437" y="303"/>
                    </a:lnTo>
                    <a:lnTo>
                      <a:pt x="437" y="306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2" y="308"/>
                    </a:lnTo>
                    <a:lnTo>
                      <a:pt x="442" y="310"/>
                    </a:lnTo>
                    <a:lnTo>
                      <a:pt x="444" y="312"/>
                    </a:lnTo>
                    <a:lnTo>
                      <a:pt x="446" y="312"/>
                    </a:lnTo>
                    <a:lnTo>
                      <a:pt x="446" y="315"/>
                    </a:lnTo>
                    <a:lnTo>
                      <a:pt x="446" y="317"/>
                    </a:lnTo>
                    <a:lnTo>
                      <a:pt x="446" y="320"/>
                    </a:lnTo>
                    <a:lnTo>
                      <a:pt x="448" y="322"/>
                    </a:lnTo>
                    <a:lnTo>
                      <a:pt x="448" y="324"/>
                    </a:lnTo>
                    <a:lnTo>
                      <a:pt x="450" y="324"/>
                    </a:lnTo>
                    <a:lnTo>
                      <a:pt x="450" y="326"/>
                    </a:lnTo>
                    <a:lnTo>
                      <a:pt x="452" y="329"/>
                    </a:lnTo>
                    <a:lnTo>
                      <a:pt x="455" y="329"/>
                    </a:lnTo>
                    <a:lnTo>
                      <a:pt x="459" y="333"/>
                    </a:lnTo>
                    <a:lnTo>
                      <a:pt x="461" y="408"/>
                    </a:lnTo>
                    <a:lnTo>
                      <a:pt x="455" y="410"/>
                    </a:lnTo>
                    <a:lnTo>
                      <a:pt x="452" y="410"/>
                    </a:lnTo>
                    <a:lnTo>
                      <a:pt x="450" y="410"/>
                    </a:lnTo>
                    <a:lnTo>
                      <a:pt x="448" y="410"/>
                    </a:lnTo>
                    <a:lnTo>
                      <a:pt x="446" y="410"/>
                    </a:lnTo>
                    <a:lnTo>
                      <a:pt x="444" y="410"/>
                    </a:lnTo>
                    <a:lnTo>
                      <a:pt x="442" y="410"/>
                    </a:lnTo>
                    <a:lnTo>
                      <a:pt x="439" y="410"/>
                    </a:lnTo>
                    <a:lnTo>
                      <a:pt x="435" y="412"/>
                    </a:lnTo>
                    <a:lnTo>
                      <a:pt x="433" y="412"/>
                    </a:lnTo>
                    <a:lnTo>
                      <a:pt x="431" y="412"/>
                    </a:lnTo>
                    <a:lnTo>
                      <a:pt x="429" y="412"/>
                    </a:lnTo>
                    <a:lnTo>
                      <a:pt x="426" y="412"/>
                    </a:lnTo>
                    <a:lnTo>
                      <a:pt x="424" y="412"/>
                    </a:lnTo>
                    <a:lnTo>
                      <a:pt x="422" y="412"/>
                    </a:lnTo>
                    <a:lnTo>
                      <a:pt x="422" y="410"/>
                    </a:lnTo>
                    <a:lnTo>
                      <a:pt x="420" y="410"/>
                    </a:lnTo>
                    <a:lnTo>
                      <a:pt x="418" y="410"/>
                    </a:lnTo>
                    <a:lnTo>
                      <a:pt x="415" y="410"/>
                    </a:lnTo>
                    <a:lnTo>
                      <a:pt x="413" y="408"/>
                    </a:lnTo>
                    <a:lnTo>
                      <a:pt x="411" y="408"/>
                    </a:lnTo>
                    <a:lnTo>
                      <a:pt x="409" y="408"/>
                    </a:lnTo>
                    <a:lnTo>
                      <a:pt x="407" y="408"/>
                    </a:lnTo>
                    <a:lnTo>
                      <a:pt x="407" y="405"/>
                    </a:lnTo>
                    <a:lnTo>
                      <a:pt x="405" y="405"/>
                    </a:lnTo>
                    <a:lnTo>
                      <a:pt x="402" y="405"/>
                    </a:lnTo>
                    <a:lnTo>
                      <a:pt x="401" y="403"/>
                    </a:lnTo>
                    <a:lnTo>
                      <a:pt x="398" y="403"/>
                    </a:lnTo>
                    <a:lnTo>
                      <a:pt x="396" y="403"/>
                    </a:lnTo>
                    <a:lnTo>
                      <a:pt x="394" y="403"/>
                    </a:lnTo>
                    <a:lnTo>
                      <a:pt x="392" y="403"/>
                    </a:lnTo>
                    <a:lnTo>
                      <a:pt x="390" y="403"/>
                    </a:lnTo>
                    <a:lnTo>
                      <a:pt x="387" y="403"/>
                    </a:lnTo>
                    <a:lnTo>
                      <a:pt x="387" y="405"/>
                    </a:lnTo>
                    <a:lnTo>
                      <a:pt x="385" y="405"/>
                    </a:lnTo>
                    <a:lnTo>
                      <a:pt x="383" y="405"/>
                    </a:lnTo>
                    <a:lnTo>
                      <a:pt x="383" y="408"/>
                    </a:lnTo>
                    <a:lnTo>
                      <a:pt x="381" y="408"/>
                    </a:lnTo>
                    <a:lnTo>
                      <a:pt x="381" y="410"/>
                    </a:lnTo>
                    <a:lnTo>
                      <a:pt x="379" y="412"/>
                    </a:lnTo>
                    <a:lnTo>
                      <a:pt x="379" y="414"/>
                    </a:lnTo>
                    <a:lnTo>
                      <a:pt x="379" y="417"/>
                    </a:lnTo>
                    <a:lnTo>
                      <a:pt x="379" y="419"/>
                    </a:lnTo>
                    <a:lnTo>
                      <a:pt x="379" y="422"/>
                    </a:lnTo>
                    <a:lnTo>
                      <a:pt x="379" y="423"/>
                    </a:lnTo>
                    <a:lnTo>
                      <a:pt x="381" y="423"/>
                    </a:lnTo>
                    <a:lnTo>
                      <a:pt x="381" y="426"/>
                    </a:lnTo>
                    <a:lnTo>
                      <a:pt x="379" y="428"/>
                    </a:lnTo>
                    <a:lnTo>
                      <a:pt x="379" y="431"/>
                    </a:lnTo>
                    <a:lnTo>
                      <a:pt x="379" y="433"/>
                    </a:lnTo>
                    <a:lnTo>
                      <a:pt x="377" y="433"/>
                    </a:lnTo>
                    <a:lnTo>
                      <a:pt x="377" y="435"/>
                    </a:lnTo>
                    <a:lnTo>
                      <a:pt x="374" y="437"/>
                    </a:lnTo>
                    <a:lnTo>
                      <a:pt x="374" y="440"/>
                    </a:lnTo>
                    <a:lnTo>
                      <a:pt x="372" y="440"/>
                    </a:lnTo>
                    <a:lnTo>
                      <a:pt x="372" y="442"/>
                    </a:lnTo>
                    <a:lnTo>
                      <a:pt x="370" y="444"/>
                    </a:lnTo>
                    <a:lnTo>
                      <a:pt x="368" y="447"/>
                    </a:lnTo>
                    <a:lnTo>
                      <a:pt x="366" y="447"/>
                    </a:lnTo>
                    <a:lnTo>
                      <a:pt x="366" y="449"/>
                    </a:lnTo>
                    <a:lnTo>
                      <a:pt x="364" y="449"/>
                    </a:lnTo>
                    <a:lnTo>
                      <a:pt x="361" y="449"/>
                    </a:lnTo>
                    <a:lnTo>
                      <a:pt x="359" y="451"/>
                    </a:lnTo>
                    <a:lnTo>
                      <a:pt x="359" y="454"/>
                    </a:lnTo>
                    <a:lnTo>
                      <a:pt x="357" y="454"/>
                    </a:lnTo>
                    <a:lnTo>
                      <a:pt x="357" y="456"/>
                    </a:lnTo>
                    <a:lnTo>
                      <a:pt x="357" y="458"/>
                    </a:lnTo>
                    <a:lnTo>
                      <a:pt x="357" y="461"/>
                    </a:lnTo>
                    <a:lnTo>
                      <a:pt x="355" y="461"/>
                    </a:lnTo>
                    <a:lnTo>
                      <a:pt x="355" y="463"/>
                    </a:lnTo>
                    <a:lnTo>
                      <a:pt x="355" y="465"/>
                    </a:lnTo>
                    <a:lnTo>
                      <a:pt x="355" y="467"/>
                    </a:lnTo>
                    <a:lnTo>
                      <a:pt x="355" y="470"/>
                    </a:lnTo>
                    <a:lnTo>
                      <a:pt x="353" y="472"/>
                    </a:lnTo>
                    <a:lnTo>
                      <a:pt x="353" y="475"/>
                    </a:lnTo>
                    <a:lnTo>
                      <a:pt x="353" y="477"/>
                    </a:lnTo>
                    <a:lnTo>
                      <a:pt x="350" y="477"/>
                    </a:lnTo>
                    <a:lnTo>
                      <a:pt x="350" y="479"/>
                    </a:lnTo>
                    <a:lnTo>
                      <a:pt x="348" y="481"/>
                    </a:lnTo>
                    <a:lnTo>
                      <a:pt x="348" y="484"/>
                    </a:lnTo>
                    <a:lnTo>
                      <a:pt x="346" y="484"/>
                    </a:lnTo>
                    <a:lnTo>
                      <a:pt x="344" y="484"/>
                    </a:lnTo>
                    <a:lnTo>
                      <a:pt x="344" y="486"/>
                    </a:lnTo>
                    <a:lnTo>
                      <a:pt x="342" y="486"/>
                    </a:lnTo>
                    <a:lnTo>
                      <a:pt x="340" y="486"/>
                    </a:lnTo>
                    <a:lnTo>
                      <a:pt x="337" y="486"/>
                    </a:lnTo>
                    <a:lnTo>
                      <a:pt x="336" y="486"/>
                    </a:lnTo>
                    <a:lnTo>
                      <a:pt x="336" y="489"/>
                    </a:lnTo>
                    <a:lnTo>
                      <a:pt x="333" y="489"/>
                    </a:lnTo>
                    <a:lnTo>
                      <a:pt x="331" y="489"/>
                    </a:lnTo>
                    <a:lnTo>
                      <a:pt x="329" y="489"/>
                    </a:lnTo>
                    <a:lnTo>
                      <a:pt x="329" y="486"/>
                    </a:lnTo>
                    <a:lnTo>
                      <a:pt x="327" y="486"/>
                    </a:lnTo>
                    <a:lnTo>
                      <a:pt x="325" y="484"/>
                    </a:lnTo>
                    <a:lnTo>
                      <a:pt x="325" y="481"/>
                    </a:lnTo>
                    <a:lnTo>
                      <a:pt x="323" y="481"/>
                    </a:lnTo>
                    <a:lnTo>
                      <a:pt x="323" y="479"/>
                    </a:lnTo>
                    <a:lnTo>
                      <a:pt x="320" y="479"/>
                    </a:lnTo>
                    <a:lnTo>
                      <a:pt x="318" y="477"/>
                    </a:lnTo>
                    <a:lnTo>
                      <a:pt x="316" y="477"/>
                    </a:lnTo>
                    <a:lnTo>
                      <a:pt x="314" y="477"/>
                    </a:lnTo>
                    <a:lnTo>
                      <a:pt x="312" y="475"/>
                    </a:lnTo>
                    <a:lnTo>
                      <a:pt x="309" y="475"/>
                    </a:lnTo>
                    <a:lnTo>
                      <a:pt x="307" y="472"/>
                    </a:lnTo>
                    <a:lnTo>
                      <a:pt x="305" y="472"/>
                    </a:lnTo>
                    <a:lnTo>
                      <a:pt x="303" y="470"/>
                    </a:lnTo>
                    <a:lnTo>
                      <a:pt x="301" y="470"/>
                    </a:lnTo>
                    <a:lnTo>
                      <a:pt x="299" y="470"/>
                    </a:lnTo>
                    <a:lnTo>
                      <a:pt x="296" y="467"/>
                    </a:lnTo>
                    <a:lnTo>
                      <a:pt x="294" y="467"/>
                    </a:lnTo>
                    <a:lnTo>
                      <a:pt x="292" y="467"/>
                    </a:lnTo>
                    <a:lnTo>
                      <a:pt x="290" y="467"/>
                    </a:lnTo>
                    <a:lnTo>
                      <a:pt x="288" y="465"/>
                    </a:lnTo>
                    <a:lnTo>
                      <a:pt x="286" y="465"/>
                    </a:lnTo>
                    <a:lnTo>
                      <a:pt x="283" y="465"/>
                    </a:lnTo>
                    <a:lnTo>
                      <a:pt x="281" y="465"/>
                    </a:lnTo>
                    <a:lnTo>
                      <a:pt x="279" y="465"/>
                    </a:lnTo>
                    <a:lnTo>
                      <a:pt x="279" y="467"/>
                    </a:lnTo>
                    <a:lnTo>
                      <a:pt x="277" y="467"/>
                    </a:lnTo>
                    <a:lnTo>
                      <a:pt x="275" y="470"/>
                    </a:lnTo>
                    <a:lnTo>
                      <a:pt x="272" y="472"/>
                    </a:lnTo>
                    <a:lnTo>
                      <a:pt x="271" y="475"/>
                    </a:lnTo>
                    <a:lnTo>
                      <a:pt x="271" y="477"/>
                    </a:lnTo>
                    <a:lnTo>
                      <a:pt x="268" y="477"/>
                    </a:lnTo>
                    <a:lnTo>
                      <a:pt x="268" y="479"/>
                    </a:lnTo>
                    <a:lnTo>
                      <a:pt x="268" y="481"/>
                    </a:lnTo>
                    <a:lnTo>
                      <a:pt x="266" y="481"/>
                    </a:lnTo>
                    <a:lnTo>
                      <a:pt x="266" y="484"/>
                    </a:lnTo>
                    <a:lnTo>
                      <a:pt x="266" y="486"/>
                    </a:lnTo>
                    <a:lnTo>
                      <a:pt x="264" y="489"/>
                    </a:lnTo>
                    <a:lnTo>
                      <a:pt x="264" y="491"/>
                    </a:lnTo>
                    <a:lnTo>
                      <a:pt x="262" y="491"/>
                    </a:lnTo>
                    <a:lnTo>
                      <a:pt x="262" y="493"/>
                    </a:lnTo>
                    <a:lnTo>
                      <a:pt x="262" y="495"/>
                    </a:lnTo>
                    <a:lnTo>
                      <a:pt x="260" y="495"/>
                    </a:lnTo>
                    <a:lnTo>
                      <a:pt x="260" y="498"/>
                    </a:lnTo>
                    <a:lnTo>
                      <a:pt x="258" y="500"/>
                    </a:lnTo>
                    <a:lnTo>
                      <a:pt x="258" y="502"/>
                    </a:lnTo>
                    <a:lnTo>
                      <a:pt x="255" y="502"/>
                    </a:lnTo>
                    <a:lnTo>
                      <a:pt x="255" y="505"/>
                    </a:lnTo>
                    <a:lnTo>
                      <a:pt x="253" y="507"/>
                    </a:lnTo>
                    <a:lnTo>
                      <a:pt x="253" y="509"/>
                    </a:lnTo>
                    <a:lnTo>
                      <a:pt x="253" y="512"/>
                    </a:lnTo>
                    <a:lnTo>
                      <a:pt x="253" y="514"/>
                    </a:lnTo>
                    <a:lnTo>
                      <a:pt x="253" y="516"/>
                    </a:lnTo>
                    <a:lnTo>
                      <a:pt x="251" y="516"/>
                    </a:lnTo>
                    <a:lnTo>
                      <a:pt x="251" y="519"/>
                    </a:lnTo>
                    <a:lnTo>
                      <a:pt x="251" y="521"/>
                    </a:lnTo>
                    <a:lnTo>
                      <a:pt x="253" y="521"/>
                    </a:lnTo>
                    <a:lnTo>
                      <a:pt x="253" y="523"/>
                    </a:lnTo>
                    <a:lnTo>
                      <a:pt x="253" y="525"/>
                    </a:lnTo>
                    <a:lnTo>
                      <a:pt x="253" y="528"/>
                    </a:lnTo>
                    <a:lnTo>
                      <a:pt x="253" y="530"/>
                    </a:lnTo>
                    <a:lnTo>
                      <a:pt x="253" y="533"/>
                    </a:lnTo>
                    <a:lnTo>
                      <a:pt x="251" y="533"/>
                    </a:lnTo>
                    <a:lnTo>
                      <a:pt x="249" y="535"/>
                    </a:lnTo>
                    <a:lnTo>
                      <a:pt x="247" y="535"/>
                    </a:lnTo>
                    <a:lnTo>
                      <a:pt x="244" y="535"/>
                    </a:lnTo>
                    <a:lnTo>
                      <a:pt x="242" y="535"/>
                    </a:lnTo>
                    <a:lnTo>
                      <a:pt x="242" y="533"/>
                    </a:lnTo>
                    <a:lnTo>
                      <a:pt x="240" y="533"/>
                    </a:lnTo>
                    <a:lnTo>
                      <a:pt x="240" y="530"/>
                    </a:lnTo>
                    <a:lnTo>
                      <a:pt x="238" y="530"/>
                    </a:lnTo>
                    <a:lnTo>
                      <a:pt x="238" y="528"/>
                    </a:lnTo>
                    <a:lnTo>
                      <a:pt x="236" y="528"/>
                    </a:lnTo>
                    <a:lnTo>
                      <a:pt x="236" y="525"/>
                    </a:lnTo>
                    <a:lnTo>
                      <a:pt x="234" y="525"/>
                    </a:lnTo>
                    <a:lnTo>
                      <a:pt x="234" y="523"/>
                    </a:lnTo>
                    <a:lnTo>
                      <a:pt x="231" y="521"/>
                    </a:lnTo>
                    <a:lnTo>
                      <a:pt x="230" y="521"/>
                    </a:lnTo>
                    <a:lnTo>
                      <a:pt x="230" y="519"/>
                    </a:lnTo>
                    <a:lnTo>
                      <a:pt x="227" y="519"/>
                    </a:lnTo>
                    <a:lnTo>
                      <a:pt x="225" y="516"/>
                    </a:lnTo>
                    <a:lnTo>
                      <a:pt x="223" y="516"/>
                    </a:lnTo>
                    <a:lnTo>
                      <a:pt x="221" y="514"/>
                    </a:lnTo>
                    <a:lnTo>
                      <a:pt x="219" y="512"/>
                    </a:lnTo>
                    <a:lnTo>
                      <a:pt x="217" y="512"/>
                    </a:lnTo>
                    <a:lnTo>
                      <a:pt x="214" y="509"/>
                    </a:lnTo>
                    <a:lnTo>
                      <a:pt x="212" y="507"/>
                    </a:lnTo>
                    <a:lnTo>
                      <a:pt x="210" y="507"/>
                    </a:lnTo>
                    <a:lnTo>
                      <a:pt x="210" y="505"/>
                    </a:lnTo>
                    <a:lnTo>
                      <a:pt x="208" y="505"/>
                    </a:lnTo>
                    <a:lnTo>
                      <a:pt x="208" y="502"/>
                    </a:lnTo>
                    <a:lnTo>
                      <a:pt x="206" y="502"/>
                    </a:lnTo>
                    <a:lnTo>
                      <a:pt x="206" y="500"/>
                    </a:lnTo>
                    <a:lnTo>
                      <a:pt x="203" y="500"/>
                    </a:lnTo>
                    <a:lnTo>
                      <a:pt x="203" y="498"/>
                    </a:lnTo>
                    <a:lnTo>
                      <a:pt x="201" y="495"/>
                    </a:lnTo>
                    <a:lnTo>
                      <a:pt x="199" y="493"/>
                    </a:lnTo>
                    <a:lnTo>
                      <a:pt x="199" y="491"/>
                    </a:lnTo>
                    <a:lnTo>
                      <a:pt x="197" y="489"/>
                    </a:lnTo>
                    <a:lnTo>
                      <a:pt x="197" y="486"/>
                    </a:lnTo>
                    <a:lnTo>
                      <a:pt x="197" y="484"/>
                    </a:lnTo>
                    <a:lnTo>
                      <a:pt x="195" y="481"/>
                    </a:lnTo>
                    <a:lnTo>
                      <a:pt x="195" y="479"/>
                    </a:lnTo>
                    <a:lnTo>
                      <a:pt x="195" y="477"/>
                    </a:lnTo>
                    <a:lnTo>
                      <a:pt x="195" y="475"/>
                    </a:lnTo>
                    <a:lnTo>
                      <a:pt x="195" y="472"/>
                    </a:lnTo>
                    <a:lnTo>
                      <a:pt x="193" y="470"/>
                    </a:lnTo>
                    <a:lnTo>
                      <a:pt x="193" y="467"/>
                    </a:lnTo>
                    <a:lnTo>
                      <a:pt x="193" y="465"/>
                    </a:lnTo>
                    <a:lnTo>
                      <a:pt x="193" y="463"/>
                    </a:lnTo>
                    <a:lnTo>
                      <a:pt x="193" y="461"/>
                    </a:lnTo>
                    <a:lnTo>
                      <a:pt x="190" y="458"/>
                    </a:lnTo>
                    <a:lnTo>
                      <a:pt x="190" y="456"/>
                    </a:lnTo>
                    <a:lnTo>
                      <a:pt x="190" y="454"/>
                    </a:lnTo>
                    <a:lnTo>
                      <a:pt x="188" y="451"/>
                    </a:lnTo>
                    <a:lnTo>
                      <a:pt x="188" y="449"/>
                    </a:lnTo>
                    <a:lnTo>
                      <a:pt x="188" y="447"/>
                    </a:lnTo>
                    <a:lnTo>
                      <a:pt x="188" y="444"/>
                    </a:lnTo>
                    <a:lnTo>
                      <a:pt x="186" y="442"/>
                    </a:lnTo>
                    <a:lnTo>
                      <a:pt x="188" y="440"/>
                    </a:lnTo>
                    <a:lnTo>
                      <a:pt x="188" y="437"/>
                    </a:lnTo>
                    <a:lnTo>
                      <a:pt x="188" y="435"/>
                    </a:lnTo>
                    <a:lnTo>
                      <a:pt x="188" y="433"/>
                    </a:lnTo>
                    <a:lnTo>
                      <a:pt x="188" y="431"/>
                    </a:lnTo>
                    <a:lnTo>
                      <a:pt x="188" y="428"/>
                    </a:lnTo>
                    <a:lnTo>
                      <a:pt x="188" y="426"/>
                    </a:lnTo>
                    <a:lnTo>
                      <a:pt x="188" y="422"/>
                    </a:lnTo>
                    <a:lnTo>
                      <a:pt x="188" y="419"/>
                    </a:lnTo>
                    <a:lnTo>
                      <a:pt x="188" y="417"/>
                    </a:lnTo>
                    <a:lnTo>
                      <a:pt x="188" y="414"/>
                    </a:lnTo>
                    <a:lnTo>
                      <a:pt x="188" y="412"/>
                    </a:lnTo>
                    <a:lnTo>
                      <a:pt x="188" y="410"/>
                    </a:lnTo>
                    <a:lnTo>
                      <a:pt x="188" y="408"/>
                    </a:lnTo>
                    <a:lnTo>
                      <a:pt x="188" y="405"/>
                    </a:lnTo>
                    <a:lnTo>
                      <a:pt x="190" y="403"/>
                    </a:lnTo>
                    <a:lnTo>
                      <a:pt x="190" y="400"/>
                    </a:lnTo>
                    <a:lnTo>
                      <a:pt x="190" y="398"/>
                    </a:lnTo>
                    <a:lnTo>
                      <a:pt x="190" y="396"/>
                    </a:lnTo>
                    <a:lnTo>
                      <a:pt x="190" y="394"/>
                    </a:lnTo>
                    <a:lnTo>
                      <a:pt x="190" y="391"/>
                    </a:lnTo>
                    <a:lnTo>
                      <a:pt x="190" y="389"/>
                    </a:lnTo>
                    <a:lnTo>
                      <a:pt x="190" y="387"/>
                    </a:lnTo>
                    <a:lnTo>
                      <a:pt x="190" y="384"/>
                    </a:lnTo>
                    <a:lnTo>
                      <a:pt x="190" y="380"/>
                    </a:lnTo>
                    <a:lnTo>
                      <a:pt x="190" y="377"/>
                    </a:lnTo>
                    <a:lnTo>
                      <a:pt x="190" y="375"/>
                    </a:lnTo>
                    <a:lnTo>
                      <a:pt x="190" y="373"/>
                    </a:lnTo>
                    <a:lnTo>
                      <a:pt x="190" y="370"/>
                    </a:lnTo>
                    <a:lnTo>
                      <a:pt x="190" y="368"/>
                    </a:lnTo>
                    <a:lnTo>
                      <a:pt x="190" y="366"/>
                    </a:lnTo>
                    <a:lnTo>
                      <a:pt x="190" y="364"/>
                    </a:lnTo>
                    <a:lnTo>
                      <a:pt x="190" y="361"/>
                    </a:lnTo>
                    <a:lnTo>
                      <a:pt x="190" y="359"/>
                    </a:lnTo>
                    <a:lnTo>
                      <a:pt x="190" y="356"/>
                    </a:lnTo>
                    <a:lnTo>
                      <a:pt x="190" y="352"/>
                    </a:lnTo>
                    <a:lnTo>
                      <a:pt x="190" y="350"/>
                    </a:lnTo>
                    <a:lnTo>
                      <a:pt x="188" y="347"/>
                    </a:lnTo>
                    <a:lnTo>
                      <a:pt x="188" y="345"/>
                    </a:lnTo>
                    <a:lnTo>
                      <a:pt x="186" y="342"/>
                    </a:lnTo>
                    <a:lnTo>
                      <a:pt x="186" y="340"/>
                    </a:lnTo>
                    <a:lnTo>
                      <a:pt x="186" y="338"/>
                    </a:lnTo>
                    <a:lnTo>
                      <a:pt x="184" y="338"/>
                    </a:lnTo>
                    <a:lnTo>
                      <a:pt x="184" y="336"/>
                    </a:lnTo>
                    <a:lnTo>
                      <a:pt x="182" y="333"/>
                    </a:lnTo>
                    <a:lnTo>
                      <a:pt x="180" y="331"/>
                    </a:lnTo>
                    <a:lnTo>
                      <a:pt x="180" y="329"/>
                    </a:lnTo>
                    <a:lnTo>
                      <a:pt x="177" y="326"/>
                    </a:lnTo>
                    <a:lnTo>
                      <a:pt x="175" y="324"/>
                    </a:lnTo>
                    <a:lnTo>
                      <a:pt x="175" y="322"/>
                    </a:lnTo>
                    <a:lnTo>
                      <a:pt x="173" y="322"/>
                    </a:lnTo>
                    <a:lnTo>
                      <a:pt x="171" y="320"/>
                    </a:lnTo>
                    <a:lnTo>
                      <a:pt x="169" y="317"/>
                    </a:lnTo>
                    <a:lnTo>
                      <a:pt x="166" y="315"/>
                    </a:lnTo>
                    <a:lnTo>
                      <a:pt x="165" y="312"/>
                    </a:lnTo>
                    <a:lnTo>
                      <a:pt x="165" y="310"/>
                    </a:lnTo>
                    <a:lnTo>
                      <a:pt x="162" y="310"/>
                    </a:lnTo>
                    <a:lnTo>
                      <a:pt x="162" y="308"/>
                    </a:lnTo>
                    <a:lnTo>
                      <a:pt x="160" y="306"/>
                    </a:lnTo>
                    <a:lnTo>
                      <a:pt x="158" y="303"/>
                    </a:lnTo>
                    <a:lnTo>
                      <a:pt x="158" y="301"/>
                    </a:lnTo>
                    <a:lnTo>
                      <a:pt x="156" y="301"/>
                    </a:lnTo>
                    <a:lnTo>
                      <a:pt x="156" y="298"/>
                    </a:lnTo>
                    <a:lnTo>
                      <a:pt x="156" y="296"/>
                    </a:lnTo>
                    <a:lnTo>
                      <a:pt x="154" y="294"/>
                    </a:lnTo>
                    <a:lnTo>
                      <a:pt x="154" y="292"/>
                    </a:lnTo>
                    <a:lnTo>
                      <a:pt x="152" y="287"/>
                    </a:lnTo>
                    <a:lnTo>
                      <a:pt x="152" y="285"/>
                    </a:lnTo>
                    <a:lnTo>
                      <a:pt x="149" y="282"/>
                    </a:lnTo>
                    <a:lnTo>
                      <a:pt x="149" y="280"/>
                    </a:lnTo>
                    <a:lnTo>
                      <a:pt x="149" y="278"/>
                    </a:lnTo>
                    <a:lnTo>
                      <a:pt x="149" y="275"/>
                    </a:lnTo>
                    <a:lnTo>
                      <a:pt x="149" y="273"/>
                    </a:lnTo>
                    <a:lnTo>
                      <a:pt x="147" y="271"/>
                    </a:lnTo>
                    <a:lnTo>
                      <a:pt x="147" y="268"/>
                    </a:lnTo>
                    <a:lnTo>
                      <a:pt x="147" y="266"/>
                    </a:lnTo>
                    <a:lnTo>
                      <a:pt x="147" y="264"/>
                    </a:lnTo>
                    <a:lnTo>
                      <a:pt x="147" y="262"/>
                    </a:lnTo>
                    <a:lnTo>
                      <a:pt x="145" y="262"/>
                    </a:lnTo>
                    <a:lnTo>
                      <a:pt x="145" y="259"/>
                    </a:lnTo>
                    <a:lnTo>
                      <a:pt x="143" y="259"/>
                    </a:lnTo>
                    <a:lnTo>
                      <a:pt x="143" y="257"/>
                    </a:lnTo>
                    <a:lnTo>
                      <a:pt x="141" y="25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Freeform 118"/>
              <p:cNvSpPr>
                <a:spLocks/>
              </p:cNvSpPr>
              <p:nvPr/>
            </p:nvSpPr>
            <p:spPr bwMode="auto">
              <a:xfrm>
                <a:off x="192" y="1413"/>
                <a:ext cx="832" cy="432"/>
              </a:xfrm>
              <a:custGeom>
                <a:avLst/>
                <a:gdLst>
                  <a:gd name="T0" fmla="*/ 2147483647 w 582"/>
                  <a:gd name="T1" fmla="*/ 1411907636 h 325"/>
                  <a:gd name="T2" fmla="*/ 2147483647 w 582"/>
                  <a:gd name="T3" fmla="*/ 1511140590 h 325"/>
                  <a:gd name="T4" fmla="*/ 2147483647 w 582"/>
                  <a:gd name="T5" fmla="*/ 1633008094 h 325"/>
                  <a:gd name="T6" fmla="*/ 2147483647 w 582"/>
                  <a:gd name="T7" fmla="*/ 1663770578 h 325"/>
                  <a:gd name="T8" fmla="*/ 2147483647 w 582"/>
                  <a:gd name="T9" fmla="*/ 1643957023 h 325"/>
                  <a:gd name="T10" fmla="*/ 2147483647 w 582"/>
                  <a:gd name="T11" fmla="*/ 1691757121 h 325"/>
                  <a:gd name="T12" fmla="*/ 2147483647 w 582"/>
                  <a:gd name="T13" fmla="*/ 1777958721 h 325"/>
                  <a:gd name="T14" fmla="*/ 2147483647 w 582"/>
                  <a:gd name="T15" fmla="*/ 1867778990 h 325"/>
                  <a:gd name="T16" fmla="*/ 2147483647 w 582"/>
                  <a:gd name="T17" fmla="*/ 1820451871 h 325"/>
                  <a:gd name="T18" fmla="*/ 2147483647 w 582"/>
                  <a:gd name="T19" fmla="*/ 1810452654 h 325"/>
                  <a:gd name="T20" fmla="*/ 2147483647 w 582"/>
                  <a:gd name="T21" fmla="*/ 1908793136 h 325"/>
                  <a:gd name="T22" fmla="*/ 2147483647 w 582"/>
                  <a:gd name="T23" fmla="*/ 1998612942 h 325"/>
                  <a:gd name="T24" fmla="*/ 2147483647 w 582"/>
                  <a:gd name="T25" fmla="*/ 2027693718 h 325"/>
                  <a:gd name="T26" fmla="*/ 2147483647 w 582"/>
                  <a:gd name="T27" fmla="*/ 2008654391 h 325"/>
                  <a:gd name="T28" fmla="*/ 2147483647 w 582"/>
                  <a:gd name="T29" fmla="*/ 1941341505 h 325"/>
                  <a:gd name="T30" fmla="*/ 2147483647 w 582"/>
                  <a:gd name="T31" fmla="*/ 1923142083 h 325"/>
                  <a:gd name="T32" fmla="*/ 2147483647 w 582"/>
                  <a:gd name="T33" fmla="*/ 1923142083 h 325"/>
                  <a:gd name="T34" fmla="*/ 2147483647 w 582"/>
                  <a:gd name="T35" fmla="*/ 1941341505 h 325"/>
                  <a:gd name="T36" fmla="*/ 2147483647 w 582"/>
                  <a:gd name="T37" fmla="*/ 1941341505 h 325"/>
                  <a:gd name="T38" fmla="*/ 2147483647 w 582"/>
                  <a:gd name="T39" fmla="*/ 2039972439 h 325"/>
                  <a:gd name="T40" fmla="*/ 2147483647 w 582"/>
                  <a:gd name="T41" fmla="*/ 1998612942 h 325"/>
                  <a:gd name="T42" fmla="*/ 2147483647 w 582"/>
                  <a:gd name="T43" fmla="*/ 1941341505 h 325"/>
                  <a:gd name="T44" fmla="*/ 2147483647 w 582"/>
                  <a:gd name="T45" fmla="*/ 1852995541 h 325"/>
                  <a:gd name="T46" fmla="*/ 2147483647 w 582"/>
                  <a:gd name="T47" fmla="*/ 1719418022 h 325"/>
                  <a:gd name="T48" fmla="*/ 2147483647 w 582"/>
                  <a:gd name="T49" fmla="*/ 1590069178 h 325"/>
                  <a:gd name="T50" fmla="*/ 2147483647 w 582"/>
                  <a:gd name="T51" fmla="*/ 1490174609 h 325"/>
                  <a:gd name="T52" fmla="*/ 2147483647 w 582"/>
                  <a:gd name="T53" fmla="*/ 1369553377 h 325"/>
                  <a:gd name="T54" fmla="*/ 2147483647 w 582"/>
                  <a:gd name="T55" fmla="*/ 1259225092 h 325"/>
                  <a:gd name="T56" fmla="*/ 2147483647 w 582"/>
                  <a:gd name="T57" fmla="*/ 1166579138 h 325"/>
                  <a:gd name="T58" fmla="*/ 2147483647 w 582"/>
                  <a:gd name="T59" fmla="*/ 1166579138 h 325"/>
                  <a:gd name="T60" fmla="*/ 2147483647 w 582"/>
                  <a:gd name="T61" fmla="*/ 1204427886 h 325"/>
                  <a:gd name="T62" fmla="*/ 2147483647 w 582"/>
                  <a:gd name="T63" fmla="*/ 1315034889 h 325"/>
                  <a:gd name="T64" fmla="*/ 2147483647 w 582"/>
                  <a:gd name="T65" fmla="*/ 1389695394 h 325"/>
                  <a:gd name="T66" fmla="*/ 2147483647 w 582"/>
                  <a:gd name="T67" fmla="*/ 1477165776 h 325"/>
                  <a:gd name="T68" fmla="*/ 2147483647 w 582"/>
                  <a:gd name="T69" fmla="*/ 1396284271 h 325"/>
                  <a:gd name="T70" fmla="*/ 2147483647 w 582"/>
                  <a:gd name="T71" fmla="*/ 1300474793 h 325"/>
                  <a:gd name="T72" fmla="*/ 2147483647 w 582"/>
                  <a:gd name="T73" fmla="*/ 1201424832 h 325"/>
                  <a:gd name="T74" fmla="*/ 2147483647 w 582"/>
                  <a:gd name="T75" fmla="*/ 1178732105 h 325"/>
                  <a:gd name="T76" fmla="*/ 2147483647 w 582"/>
                  <a:gd name="T77" fmla="*/ 1166579138 h 325"/>
                  <a:gd name="T78" fmla="*/ 2147483647 w 582"/>
                  <a:gd name="T79" fmla="*/ 1147630838 h 325"/>
                  <a:gd name="T80" fmla="*/ 2147483647 w 582"/>
                  <a:gd name="T81" fmla="*/ 1166579138 h 325"/>
                  <a:gd name="T82" fmla="*/ 2147483647 w 582"/>
                  <a:gd name="T83" fmla="*/ 1062198775 h 325"/>
                  <a:gd name="T84" fmla="*/ 2147483647 w 582"/>
                  <a:gd name="T85" fmla="*/ 1015824180 h 325"/>
                  <a:gd name="T86" fmla="*/ 2147483647 w 582"/>
                  <a:gd name="T87" fmla="*/ 930443969 h 325"/>
                  <a:gd name="T88" fmla="*/ 2147483647 w 582"/>
                  <a:gd name="T89" fmla="*/ 892668417 h 325"/>
                  <a:gd name="T90" fmla="*/ 2147483647 w 582"/>
                  <a:gd name="T91" fmla="*/ 836043579 h 325"/>
                  <a:gd name="T92" fmla="*/ 2147483647 w 582"/>
                  <a:gd name="T93" fmla="*/ 770879280 h 325"/>
                  <a:gd name="T94" fmla="*/ 2147483647 w 582"/>
                  <a:gd name="T95" fmla="*/ 689189297 h 325"/>
                  <a:gd name="T96" fmla="*/ 2147483647 w 582"/>
                  <a:gd name="T97" fmla="*/ 585009752 h 325"/>
                  <a:gd name="T98" fmla="*/ 2147483647 w 582"/>
                  <a:gd name="T99" fmla="*/ 453950932 h 325"/>
                  <a:gd name="T100" fmla="*/ 2147483647 w 582"/>
                  <a:gd name="T101" fmla="*/ 341513938 h 325"/>
                  <a:gd name="T102" fmla="*/ 0 w 582"/>
                  <a:gd name="T103" fmla="*/ 220768541 h 325"/>
                  <a:gd name="T104" fmla="*/ 2147483647 w 582"/>
                  <a:gd name="T105" fmla="*/ 98250542 h 325"/>
                  <a:gd name="T106" fmla="*/ 2147483647 w 582"/>
                  <a:gd name="T107" fmla="*/ 0 h 325"/>
                  <a:gd name="T108" fmla="*/ 2147483647 w 582"/>
                  <a:gd name="T109" fmla="*/ 407695757 h 325"/>
                  <a:gd name="T110" fmla="*/ 2147483647 w 582"/>
                  <a:gd name="T111" fmla="*/ 421245840 h 325"/>
                  <a:gd name="T112" fmla="*/ 2147483647 w 582"/>
                  <a:gd name="T113" fmla="*/ 453950932 h 325"/>
                  <a:gd name="T114" fmla="*/ 2147483647 w 582"/>
                  <a:gd name="T115" fmla="*/ 978367005 h 325"/>
                  <a:gd name="T116" fmla="*/ 2147483647 w 582"/>
                  <a:gd name="T117" fmla="*/ 1006283868 h 325"/>
                  <a:gd name="T118" fmla="*/ 2147483647 w 582"/>
                  <a:gd name="T119" fmla="*/ 1033626632 h 325"/>
                  <a:gd name="T120" fmla="*/ 2147483647 w 582"/>
                  <a:gd name="T121" fmla="*/ 1089985429 h 325"/>
                  <a:gd name="T122" fmla="*/ 2147483647 w 582"/>
                  <a:gd name="T123" fmla="*/ 1136854580 h 325"/>
                  <a:gd name="T124" fmla="*/ 2147483647 w 582"/>
                  <a:gd name="T125" fmla="*/ 1166579138 h 32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82"/>
                  <a:gd name="T190" fmla="*/ 0 h 325"/>
                  <a:gd name="T191" fmla="*/ 582 w 582"/>
                  <a:gd name="T192" fmla="*/ 325 h 32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82" h="325">
                    <a:moveTo>
                      <a:pt x="582" y="221"/>
                    </a:moveTo>
                    <a:lnTo>
                      <a:pt x="576" y="221"/>
                    </a:lnTo>
                    <a:lnTo>
                      <a:pt x="573" y="223"/>
                    </a:lnTo>
                    <a:lnTo>
                      <a:pt x="571" y="223"/>
                    </a:lnTo>
                    <a:lnTo>
                      <a:pt x="569" y="223"/>
                    </a:lnTo>
                    <a:lnTo>
                      <a:pt x="567" y="223"/>
                    </a:lnTo>
                    <a:lnTo>
                      <a:pt x="565" y="223"/>
                    </a:lnTo>
                    <a:lnTo>
                      <a:pt x="563" y="225"/>
                    </a:lnTo>
                    <a:lnTo>
                      <a:pt x="560" y="225"/>
                    </a:lnTo>
                    <a:lnTo>
                      <a:pt x="558" y="225"/>
                    </a:lnTo>
                    <a:lnTo>
                      <a:pt x="558" y="227"/>
                    </a:lnTo>
                    <a:lnTo>
                      <a:pt x="556" y="230"/>
                    </a:lnTo>
                    <a:lnTo>
                      <a:pt x="556" y="232"/>
                    </a:lnTo>
                    <a:lnTo>
                      <a:pt x="554" y="232"/>
                    </a:lnTo>
                    <a:lnTo>
                      <a:pt x="554" y="235"/>
                    </a:lnTo>
                    <a:lnTo>
                      <a:pt x="554" y="237"/>
                    </a:lnTo>
                    <a:lnTo>
                      <a:pt x="554" y="239"/>
                    </a:lnTo>
                    <a:lnTo>
                      <a:pt x="554" y="241"/>
                    </a:lnTo>
                    <a:lnTo>
                      <a:pt x="554" y="244"/>
                    </a:lnTo>
                    <a:lnTo>
                      <a:pt x="554" y="246"/>
                    </a:lnTo>
                    <a:lnTo>
                      <a:pt x="554" y="249"/>
                    </a:lnTo>
                    <a:lnTo>
                      <a:pt x="554" y="251"/>
                    </a:lnTo>
                    <a:lnTo>
                      <a:pt x="552" y="253"/>
                    </a:lnTo>
                    <a:lnTo>
                      <a:pt x="552" y="255"/>
                    </a:lnTo>
                    <a:lnTo>
                      <a:pt x="550" y="258"/>
                    </a:lnTo>
                    <a:lnTo>
                      <a:pt x="547" y="260"/>
                    </a:lnTo>
                    <a:lnTo>
                      <a:pt x="545" y="260"/>
                    </a:lnTo>
                    <a:lnTo>
                      <a:pt x="545" y="262"/>
                    </a:lnTo>
                    <a:lnTo>
                      <a:pt x="543" y="265"/>
                    </a:lnTo>
                    <a:lnTo>
                      <a:pt x="541" y="265"/>
                    </a:lnTo>
                    <a:lnTo>
                      <a:pt x="541" y="267"/>
                    </a:lnTo>
                    <a:lnTo>
                      <a:pt x="539" y="267"/>
                    </a:lnTo>
                    <a:lnTo>
                      <a:pt x="536" y="265"/>
                    </a:lnTo>
                    <a:lnTo>
                      <a:pt x="535" y="265"/>
                    </a:lnTo>
                    <a:lnTo>
                      <a:pt x="532" y="265"/>
                    </a:lnTo>
                    <a:lnTo>
                      <a:pt x="530" y="265"/>
                    </a:lnTo>
                    <a:lnTo>
                      <a:pt x="530" y="262"/>
                    </a:lnTo>
                    <a:lnTo>
                      <a:pt x="528" y="262"/>
                    </a:lnTo>
                    <a:lnTo>
                      <a:pt x="526" y="262"/>
                    </a:lnTo>
                    <a:lnTo>
                      <a:pt x="524" y="262"/>
                    </a:lnTo>
                    <a:lnTo>
                      <a:pt x="522" y="262"/>
                    </a:lnTo>
                    <a:lnTo>
                      <a:pt x="519" y="262"/>
                    </a:lnTo>
                    <a:lnTo>
                      <a:pt x="517" y="262"/>
                    </a:lnTo>
                    <a:lnTo>
                      <a:pt x="515" y="262"/>
                    </a:lnTo>
                    <a:lnTo>
                      <a:pt x="513" y="262"/>
                    </a:lnTo>
                    <a:lnTo>
                      <a:pt x="511" y="262"/>
                    </a:lnTo>
                    <a:lnTo>
                      <a:pt x="511" y="265"/>
                    </a:lnTo>
                    <a:lnTo>
                      <a:pt x="508" y="265"/>
                    </a:lnTo>
                    <a:lnTo>
                      <a:pt x="506" y="265"/>
                    </a:lnTo>
                    <a:lnTo>
                      <a:pt x="504" y="265"/>
                    </a:lnTo>
                    <a:lnTo>
                      <a:pt x="504" y="267"/>
                    </a:lnTo>
                    <a:lnTo>
                      <a:pt x="502" y="267"/>
                    </a:lnTo>
                    <a:lnTo>
                      <a:pt x="500" y="267"/>
                    </a:lnTo>
                    <a:lnTo>
                      <a:pt x="500" y="269"/>
                    </a:lnTo>
                    <a:lnTo>
                      <a:pt x="498" y="269"/>
                    </a:lnTo>
                    <a:lnTo>
                      <a:pt x="495" y="271"/>
                    </a:lnTo>
                    <a:lnTo>
                      <a:pt x="495" y="274"/>
                    </a:lnTo>
                    <a:lnTo>
                      <a:pt x="494" y="274"/>
                    </a:lnTo>
                    <a:lnTo>
                      <a:pt x="494" y="276"/>
                    </a:lnTo>
                    <a:lnTo>
                      <a:pt x="491" y="279"/>
                    </a:lnTo>
                    <a:lnTo>
                      <a:pt x="489" y="281"/>
                    </a:lnTo>
                    <a:lnTo>
                      <a:pt x="489" y="283"/>
                    </a:lnTo>
                    <a:lnTo>
                      <a:pt x="487" y="283"/>
                    </a:lnTo>
                    <a:lnTo>
                      <a:pt x="487" y="285"/>
                    </a:lnTo>
                    <a:lnTo>
                      <a:pt x="485" y="288"/>
                    </a:lnTo>
                    <a:lnTo>
                      <a:pt x="483" y="290"/>
                    </a:lnTo>
                    <a:lnTo>
                      <a:pt x="483" y="293"/>
                    </a:lnTo>
                    <a:lnTo>
                      <a:pt x="480" y="293"/>
                    </a:lnTo>
                    <a:lnTo>
                      <a:pt x="480" y="295"/>
                    </a:lnTo>
                    <a:lnTo>
                      <a:pt x="478" y="295"/>
                    </a:lnTo>
                    <a:lnTo>
                      <a:pt x="478" y="297"/>
                    </a:lnTo>
                    <a:lnTo>
                      <a:pt x="476" y="297"/>
                    </a:lnTo>
                    <a:lnTo>
                      <a:pt x="474" y="297"/>
                    </a:lnTo>
                    <a:lnTo>
                      <a:pt x="472" y="297"/>
                    </a:lnTo>
                    <a:lnTo>
                      <a:pt x="470" y="297"/>
                    </a:lnTo>
                    <a:lnTo>
                      <a:pt x="467" y="297"/>
                    </a:lnTo>
                    <a:lnTo>
                      <a:pt x="465" y="297"/>
                    </a:lnTo>
                    <a:lnTo>
                      <a:pt x="465" y="295"/>
                    </a:lnTo>
                    <a:lnTo>
                      <a:pt x="463" y="295"/>
                    </a:lnTo>
                    <a:lnTo>
                      <a:pt x="461" y="293"/>
                    </a:lnTo>
                    <a:lnTo>
                      <a:pt x="459" y="290"/>
                    </a:lnTo>
                    <a:lnTo>
                      <a:pt x="459" y="288"/>
                    </a:lnTo>
                    <a:lnTo>
                      <a:pt x="457" y="288"/>
                    </a:lnTo>
                    <a:lnTo>
                      <a:pt x="457" y="285"/>
                    </a:lnTo>
                    <a:lnTo>
                      <a:pt x="457" y="283"/>
                    </a:lnTo>
                    <a:lnTo>
                      <a:pt x="454" y="283"/>
                    </a:lnTo>
                    <a:lnTo>
                      <a:pt x="452" y="283"/>
                    </a:lnTo>
                    <a:lnTo>
                      <a:pt x="452" y="285"/>
                    </a:lnTo>
                    <a:lnTo>
                      <a:pt x="450" y="285"/>
                    </a:lnTo>
                    <a:lnTo>
                      <a:pt x="448" y="288"/>
                    </a:lnTo>
                    <a:lnTo>
                      <a:pt x="446" y="290"/>
                    </a:lnTo>
                    <a:lnTo>
                      <a:pt x="443" y="293"/>
                    </a:lnTo>
                    <a:lnTo>
                      <a:pt x="441" y="295"/>
                    </a:lnTo>
                    <a:lnTo>
                      <a:pt x="441" y="297"/>
                    </a:lnTo>
                    <a:lnTo>
                      <a:pt x="439" y="297"/>
                    </a:lnTo>
                    <a:lnTo>
                      <a:pt x="439" y="299"/>
                    </a:lnTo>
                    <a:lnTo>
                      <a:pt x="437" y="302"/>
                    </a:lnTo>
                    <a:lnTo>
                      <a:pt x="437" y="304"/>
                    </a:lnTo>
                    <a:lnTo>
                      <a:pt x="435" y="304"/>
                    </a:lnTo>
                    <a:lnTo>
                      <a:pt x="435" y="306"/>
                    </a:lnTo>
                    <a:lnTo>
                      <a:pt x="435" y="309"/>
                    </a:lnTo>
                    <a:lnTo>
                      <a:pt x="433" y="309"/>
                    </a:lnTo>
                    <a:lnTo>
                      <a:pt x="433" y="311"/>
                    </a:lnTo>
                    <a:lnTo>
                      <a:pt x="433" y="313"/>
                    </a:lnTo>
                    <a:lnTo>
                      <a:pt x="430" y="313"/>
                    </a:lnTo>
                    <a:lnTo>
                      <a:pt x="430" y="316"/>
                    </a:lnTo>
                    <a:lnTo>
                      <a:pt x="429" y="316"/>
                    </a:lnTo>
                    <a:lnTo>
                      <a:pt x="429" y="318"/>
                    </a:lnTo>
                    <a:lnTo>
                      <a:pt x="426" y="318"/>
                    </a:lnTo>
                    <a:lnTo>
                      <a:pt x="426" y="320"/>
                    </a:lnTo>
                    <a:lnTo>
                      <a:pt x="424" y="320"/>
                    </a:lnTo>
                    <a:lnTo>
                      <a:pt x="422" y="323"/>
                    </a:lnTo>
                    <a:lnTo>
                      <a:pt x="420" y="323"/>
                    </a:lnTo>
                    <a:lnTo>
                      <a:pt x="418" y="323"/>
                    </a:lnTo>
                    <a:lnTo>
                      <a:pt x="416" y="323"/>
                    </a:lnTo>
                    <a:lnTo>
                      <a:pt x="413" y="323"/>
                    </a:lnTo>
                    <a:lnTo>
                      <a:pt x="411" y="323"/>
                    </a:lnTo>
                    <a:lnTo>
                      <a:pt x="409" y="323"/>
                    </a:lnTo>
                    <a:lnTo>
                      <a:pt x="407" y="323"/>
                    </a:lnTo>
                    <a:lnTo>
                      <a:pt x="405" y="323"/>
                    </a:lnTo>
                    <a:lnTo>
                      <a:pt x="402" y="323"/>
                    </a:lnTo>
                    <a:lnTo>
                      <a:pt x="400" y="323"/>
                    </a:lnTo>
                    <a:lnTo>
                      <a:pt x="398" y="323"/>
                    </a:lnTo>
                    <a:lnTo>
                      <a:pt x="396" y="323"/>
                    </a:lnTo>
                    <a:lnTo>
                      <a:pt x="394" y="323"/>
                    </a:lnTo>
                    <a:lnTo>
                      <a:pt x="394" y="320"/>
                    </a:lnTo>
                    <a:lnTo>
                      <a:pt x="392" y="320"/>
                    </a:lnTo>
                    <a:lnTo>
                      <a:pt x="389" y="318"/>
                    </a:lnTo>
                    <a:lnTo>
                      <a:pt x="387" y="318"/>
                    </a:lnTo>
                    <a:lnTo>
                      <a:pt x="387" y="316"/>
                    </a:lnTo>
                    <a:lnTo>
                      <a:pt x="385" y="316"/>
                    </a:lnTo>
                    <a:lnTo>
                      <a:pt x="383" y="313"/>
                    </a:lnTo>
                    <a:lnTo>
                      <a:pt x="381" y="311"/>
                    </a:lnTo>
                    <a:lnTo>
                      <a:pt x="379" y="311"/>
                    </a:lnTo>
                    <a:lnTo>
                      <a:pt x="379" y="309"/>
                    </a:lnTo>
                    <a:lnTo>
                      <a:pt x="376" y="309"/>
                    </a:lnTo>
                    <a:lnTo>
                      <a:pt x="374" y="309"/>
                    </a:lnTo>
                    <a:lnTo>
                      <a:pt x="372" y="309"/>
                    </a:lnTo>
                    <a:lnTo>
                      <a:pt x="372" y="306"/>
                    </a:lnTo>
                    <a:lnTo>
                      <a:pt x="370" y="309"/>
                    </a:lnTo>
                    <a:lnTo>
                      <a:pt x="368" y="309"/>
                    </a:lnTo>
                    <a:lnTo>
                      <a:pt x="365" y="309"/>
                    </a:lnTo>
                    <a:lnTo>
                      <a:pt x="364" y="306"/>
                    </a:lnTo>
                    <a:lnTo>
                      <a:pt x="361" y="306"/>
                    </a:lnTo>
                    <a:lnTo>
                      <a:pt x="359" y="306"/>
                    </a:lnTo>
                    <a:lnTo>
                      <a:pt x="357" y="309"/>
                    </a:lnTo>
                    <a:lnTo>
                      <a:pt x="357" y="306"/>
                    </a:lnTo>
                    <a:lnTo>
                      <a:pt x="355" y="306"/>
                    </a:lnTo>
                    <a:lnTo>
                      <a:pt x="353" y="306"/>
                    </a:lnTo>
                    <a:lnTo>
                      <a:pt x="351" y="306"/>
                    </a:lnTo>
                    <a:lnTo>
                      <a:pt x="348" y="306"/>
                    </a:lnTo>
                    <a:lnTo>
                      <a:pt x="346" y="306"/>
                    </a:lnTo>
                    <a:lnTo>
                      <a:pt x="344" y="306"/>
                    </a:lnTo>
                    <a:lnTo>
                      <a:pt x="342" y="306"/>
                    </a:lnTo>
                    <a:lnTo>
                      <a:pt x="340" y="306"/>
                    </a:lnTo>
                    <a:lnTo>
                      <a:pt x="337" y="306"/>
                    </a:lnTo>
                    <a:lnTo>
                      <a:pt x="335" y="306"/>
                    </a:lnTo>
                    <a:lnTo>
                      <a:pt x="333" y="309"/>
                    </a:lnTo>
                    <a:lnTo>
                      <a:pt x="331" y="309"/>
                    </a:lnTo>
                    <a:lnTo>
                      <a:pt x="329" y="309"/>
                    </a:lnTo>
                    <a:lnTo>
                      <a:pt x="327" y="309"/>
                    </a:lnTo>
                    <a:lnTo>
                      <a:pt x="324" y="309"/>
                    </a:lnTo>
                    <a:lnTo>
                      <a:pt x="322" y="309"/>
                    </a:lnTo>
                    <a:lnTo>
                      <a:pt x="320" y="309"/>
                    </a:lnTo>
                    <a:lnTo>
                      <a:pt x="318" y="309"/>
                    </a:lnTo>
                    <a:lnTo>
                      <a:pt x="316" y="309"/>
                    </a:lnTo>
                    <a:lnTo>
                      <a:pt x="316" y="306"/>
                    </a:lnTo>
                    <a:lnTo>
                      <a:pt x="314" y="306"/>
                    </a:lnTo>
                    <a:lnTo>
                      <a:pt x="311" y="306"/>
                    </a:lnTo>
                    <a:lnTo>
                      <a:pt x="309" y="306"/>
                    </a:lnTo>
                    <a:lnTo>
                      <a:pt x="309" y="309"/>
                    </a:lnTo>
                    <a:lnTo>
                      <a:pt x="307" y="309"/>
                    </a:lnTo>
                    <a:lnTo>
                      <a:pt x="307" y="311"/>
                    </a:lnTo>
                    <a:lnTo>
                      <a:pt x="305" y="313"/>
                    </a:lnTo>
                    <a:lnTo>
                      <a:pt x="305" y="316"/>
                    </a:lnTo>
                    <a:lnTo>
                      <a:pt x="303" y="318"/>
                    </a:lnTo>
                    <a:lnTo>
                      <a:pt x="300" y="320"/>
                    </a:lnTo>
                    <a:lnTo>
                      <a:pt x="300" y="323"/>
                    </a:lnTo>
                    <a:lnTo>
                      <a:pt x="299" y="323"/>
                    </a:lnTo>
                    <a:lnTo>
                      <a:pt x="296" y="325"/>
                    </a:lnTo>
                    <a:lnTo>
                      <a:pt x="294" y="325"/>
                    </a:lnTo>
                    <a:lnTo>
                      <a:pt x="292" y="325"/>
                    </a:lnTo>
                    <a:lnTo>
                      <a:pt x="292" y="323"/>
                    </a:lnTo>
                    <a:lnTo>
                      <a:pt x="290" y="323"/>
                    </a:lnTo>
                    <a:lnTo>
                      <a:pt x="288" y="323"/>
                    </a:lnTo>
                    <a:lnTo>
                      <a:pt x="286" y="320"/>
                    </a:lnTo>
                    <a:lnTo>
                      <a:pt x="283" y="320"/>
                    </a:lnTo>
                    <a:lnTo>
                      <a:pt x="283" y="318"/>
                    </a:lnTo>
                    <a:lnTo>
                      <a:pt x="281" y="318"/>
                    </a:lnTo>
                    <a:lnTo>
                      <a:pt x="281" y="316"/>
                    </a:lnTo>
                    <a:lnTo>
                      <a:pt x="279" y="313"/>
                    </a:lnTo>
                    <a:lnTo>
                      <a:pt x="277" y="313"/>
                    </a:lnTo>
                    <a:lnTo>
                      <a:pt x="277" y="311"/>
                    </a:lnTo>
                    <a:lnTo>
                      <a:pt x="275" y="311"/>
                    </a:lnTo>
                    <a:lnTo>
                      <a:pt x="273" y="311"/>
                    </a:lnTo>
                    <a:lnTo>
                      <a:pt x="270" y="311"/>
                    </a:lnTo>
                    <a:lnTo>
                      <a:pt x="268" y="311"/>
                    </a:lnTo>
                    <a:lnTo>
                      <a:pt x="266" y="309"/>
                    </a:lnTo>
                    <a:lnTo>
                      <a:pt x="264" y="309"/>
                    </a:lnTo>
                    <a:lnTo>
                      <a:pt x="264" y="306"/>
                    </a:lnTo>
                    <a:lnTo>
                      <a:pt x="262" y="306"/>
                    </a:lnTo>
                    <a:lnTo>
                      <a:pt x="262" y="304"/>
                    </a:lnTo>
                    <a:lnTo>
                      <a:pt x="259" y="304"/>
                    </a:lnTo>
                    <a:lnTo>
                      <a:pt x="259" y="302"/>
                    </a:lnTo>
                    <a:lnTo>
                      <a:pt x="259" y="299"/>
                    </a:lnTo>
                    <a:lnTo>
                      <a:pt x="258" y="297"/>
                    </a:lnTo>
                    <a:lnTo>
                      <a:pt x="258" y="295"/>
                    </a:lnTo>
                    <a:lnTo>
                      <a:pt x="258" y="293"/>
                    </a:lnTo>
                    <a:lnTo>
                      <a:pt x="258" y="290"/>
                    </a:lnTo>
                    <a:lnTo>
                      <a:pt x="258" y="288"/>
                    </a:lnTo>
                    <a:lnTo>
                      <a:pt x="258" y="285"/>
                    </a:lnTo>
                    <a:lnTo>
                      <a:pt x="258" y="283"/>
                    </a:lnTo>
                    <a:lnTo>
                      <a:pt x="258" y="281"/>
                    </a:lnTo>
                    <a:lnTo>
                      <a:pt x="258" y="279"/>
                    </a:lnTo>
                    <a:lnTo>
                      <a:pt x="258" y="276"/>
                    </a:lnTo>
                    <a:lnTo>
                      <a:pt x="258" y="274"/>
                    </a:lnTo>
                    <a:lnTo>
                      <a:pt x="258" y="271"/>
                    </a:lnTo>
                    <a:lnTo>
                      <a:pt x="258" y="269"/>
                    </a:lnTo>
                    <a:lnTo>
                      <a:pt x="258" y="267"/>
                    </a:lnTo>
                    <a:lnTo>
                      <a:pt x="255" y="265"/>
                    </a:lnTo>
                    <a:lnTo>
                      <a:pt x="255" y="262"/>
                    </a:lnTo>
                    <a:lnTo>
                      <a:pt x="255" y="260"/>
                    </a:lnTo>
                    <a:lnTo>
                      <a:pt x="255" y="258"/>
                    </a:lnTo>
                    <a:lnTo>
                      <a:pt x="255" y="255"/>
                    </a:lnTo>
                    <a:lnTo>
                      <a:pt x="255" y="253"/>
                    </a:lnTo>
                    <a:lnTo>
                      <a:pt x="255" y="251"/>
                    </a:lnTo>
                    <a:lnTo>
                      <a:pt x="255" y="249"/>
                    </a:lnTo>
                    <a:lnTo>
                      <a:pt x="258" y="249"/>
                    </a:lnTo>
                    <a:lnTo>
                      <a:pt x="258" y="246"/>
                    </a:lnTo>
                    <a:lnTo>
                      <a:pt x="258" y="244"/>
                    </a:lnTo>
                    <a:lnTo>
                      <a:pt x="258" y="241"/>
                    </a:lnTo>
                    <a:lnTo>
                      <a:pt x="258" y="239"/>
                    </a:lnTo>
                    <a:lnTo>
                      <a:pt x="258" y="237"/>
                    </a:lnTo>
                    <a:lnTo>
                      <a:pt x="259" y="237"/>
                    </a:lnTo>
                    <a:lnTo>
                      <a:pt x="259" y="235"/>
                    </a:lnTo>
                    <a:lnTo>
                      <a:pt x="259" y="232"/>
                    </a:lnTo>
                    <a:lnTo>
                      <a:pt x="259" y="230"/>
                    </a:lnTo>
                    <a:lnTo>
                      <a:pt x="259" y="227"/>
                    </a:lnTo>
                    <a:lnTo>
                      <a:pt x="259" y="225"/>
                    </a:lnTo>
                    <a:lnTo>
                      <a:pt x="259" y="223"/>
                    </a:lnTo>
                    <a:lnTo>
                      <a:pt x="259" y="221"/>
                    </a:lnTo>
                    <a:lnTo>
                      <a:pt x="259" y="218"/>
                    </a:lnTo>
                    <a:lnTo>
                      <a:pt x="262" y="218"/>
                    </a:lnTo>
                    <a:lnTo>
                      <a:pt x="262" y="216"/>
                    </a:lnTo>
                    <a:lnTo>
                      <a:pt x="259" y="214"/>
                    </a:lnTo>
                    <a:lnTo>
                      <a:pt x="259" y="211"/>
                    </a:lnTo>
                    <a:lnTo>
                      <a:pt x="259" y="209"/>
                    </a:lnTo>
                    <a:lnTo>
                      <a:pt x="262" y="207"/>
                    </a:lnTo>
                    <a:lnTo>
                      <a:pt x="262" y="204"/>
                    </a:lnTo>
                    <a:lnTo>
                      <a:pt x="264" y="202"/>
                    </a:lnTo>
                    <a:lnTo>
                      <a:pt x="264" y="200"/>
                    </a:lnTo>
                    <a:lnTo>
                      <a:pt x="266" y="200"/>
                    </a:lnTo>
                    <a:lnTo>
                      <a:pt x="266" y="197"/>
                    </a:lnTo>
                    <a:lnTo>
                      <a:pt x="268" y="195"/>
                    </a:lnTo>
                    <a:lnTo>
                      <a:pt x="268" y="192"/>
                    </a:lnTo>
                    <a:lnTo>
                      <a:pt x="270" y="192"/>
                    </a:lnTo>
                    <a:lnTo>
                      <a:pt x="270" y="191"/>
                    </a:lnTo>
                    <a:lnTo>
                      <a:pt x="273" y="191"/>
                    </a:lnTo>
                    <a:lnTo>
                      <a:pt x="273" y="188"/>
                    </a:lnTo>
                    <a:lnTo>
                      <a:pt x="273" y="186"/>
                    </a:lnTo>
                    <a:lnTo>
                      <a:pt x="275" y="186"/>
                    </a:lnTo>
                    <a:lnTo>
                      <a:pt x="275" y="183"/>
                    </a:lnTo>
                    <a:lnTo>
                      <a:pt x="275" y="181"/>
                    </a:lnTo>
                    <a:lnTo>
                      <a:pt x="273" y="181"/>
                    </a:lnTo>
                    <a:lnTo>
                      <a:pt x="270" y="181"/>
                    </a:lnTo>
                    <a:lnTo>
                      <a:pt x="270" y="183"/>
                    </a:lnTo>
                    <a:lnTo>
                      <a:pt x="268" y="183"/>
                    </a:lnTo>
                    <a:lnTo>
                      <a:pt x="266" y="183"/>
                    </a:lnTo>
                    <a:lnTo>
                      <a:pt x="264" y="186"/>
                    </a:lnTo>
                    <a:lnTo>
                      <a:pt x="262" y="186"/>
                    </a:lnTo>
                    <a:lnTo>
                      <a:pt x="259" y="186"/>
                    </a:lnTo>
                    <a:lnTo>
                      <a:pt x="259" y="188"/>
                    </a:lnTo>
                    <a:lnTo>
                      <a:pt x="258" y="188"/>
                    </a:lnTo>
                    <a:lnTo>
                      <a:pt x="255" y="188"/>
                    </a:lnTo>
                    <a:lnTo>
                      <a:pt x="255" y="191"/>
                    </a:lnTo>
                    <a:lnTo>
                      <a:pt x="253" y="191"/>
                    </a:lnTo>
                    <a:lnTo>
                      <a:pt x="251" y="191"/>
                    </a:lnTo>
                    <a:lnTo>
                      <a:pt x="251" y="192"/>
                    </a:lnTo>
                    <a:lnTo>
                      <a:pt x="249" y="192"/>
                    </a:lnTo>
                    <a:lnTo>
                      <a:pt x="249" y="195"/>
                    </a:lnTo>
                    <a:lnTo>
                      <a:pt x="247" y="195"/>
                    </a:lnTo>
                    <a:lnTo>
                      <a:pt x="245" y="197"/>
                    </a:lnTo>
                    <a:lnTo>
                      <a:pt x="245" y="200"/>
                    </a:lnTo>
                    <a:lnTo>
                      <a:pt x="242" y="200"/>
                    </a:lnTo>
                    <a:lnTo>
                      <a:pt x="242" y="202"/>
                    </a:lnTo>
                    <a:lnTo>
                      <a:pt x="240" y="204"/>
                    </a:lnTo>
                    <a:lnTo>
                      <a:pt x="240" y="207"/>
                    </a:lnTo>
                    <a:lnTo>
                      <a:pt x="238" y="209"/>
                    </a:lnTo>
                    <a:lnTo>
                      <a:pt x="238" y="211"/>
                    </a:lnTo>
                    <a:lnTo>
                      <a:pt x="236" y="211"/>
                    </a:lnTo>
                    <a:lnTo>
                      <a:pt x="236" y="214"/>
                    </a:lnTo>
                    <a:lnTo>
                      <a:pt x="234" y="216"/>
                    </a:lnTo>
                    <a:lnTo>
                      <a:pt x="231" y="218"/>
                    </a:lnTo>
                    <a:lnTo>
                      <a:pt x="229" y="221"/>
                    </a:lnTo>
                    <a:lnTo>
                      <a:pt x="227" y="221"/>
                    </a:lnTo>
                    <a:lnTo>
                      <a:pt x="225" y="221"/>
                    </a:lnTo>
                    <a:lnTo>
                      <a:pt x="223" y="221"/>
                    </a:lnTo>
                    <a:lnTo>
                      <a:pt x="221" y="223"/>
                    </a:lnTo>
                    <a:lnTo>
                      <a:pt x="218" y="223"/>
                    </a:lnTo>
                    <a:lnTo>
                      <a:pt x="216" y="223"/>
                    </a:lnTo>
                    <a:lnTo>
                      <a:pt x="216" y="225"/>
                    </a:lnTo>
                    <a:lnTo>
                      <a:pt x="214" y="225"/>
                    </a:lnTo>
                    <a:lnTo>
                      <a:pt x="212" y="227"/>
                    </a:lnTo>
                    <a:lnTo>
                      <a:pt x="210" y="230"/>
                    </a:lnTo>
                    <a:lnTo>
                      <a:pt x="208" y="232"/>
                    </a:lnTo>
                    <a:lnTo>
                      <a:pt x="208" y="235"/>
                    </a:lnTo>
                    <a:lnTo>
                      <a:pt x="205" y="237"/>
                    </a:lnTo>
                    <a:lnTo>
                      <a:pt x="132" y="237"/>
                    </a:lnTo>
                    <a:lnTo>
                      <a:pt x="129" y="237"/>
                    </a:lnTo>
                    <a:lnTo>
                      <a:pt x="129" y="235"/>
                    </a:lnTo>
                    <a:lnTo>
                      <a:pt x="129" y="232"/>
                    </a:lnTo>
                    <a:lnTo>
                      <a:pt x="129" y="230"/>
                    </a:lnTo>
                    <a:lnTo>
                      <a:pt x="129" y="227"/>
                    </a:lnTo>
                    <a:lnTo>
                      <a:pt x="129" y="225"/>
                    </a:lnTo>
                    <a:lnTo>
                      <a:pt x="129" y="223"/>
                    </a:lnTo>
                    <a:lnTo>
                      <a:pt x="129" y="221"/>
                    </a:lnTo>
                    <a:lnTo>
                      <a:pt x="132" y="221"/>
                    </a:lnTo>
                    <a:lnTo>
                      <a:pt x="132" y="218"/>
                    </a:lnTo>
                    <a:lnTo>
                      <a:pt x="132" y="216"/>
                    </a:lnTo>
                    <a:lnTo>
                      <a:pt x="132" y="214"/>
                    </a:lnTo>
                    <a:lnTo>
                      <a:pt x="134" y="214"/>
                    </a:lnTo>
                    <a:lnTo>
                      <a:pt x="134" y="211"/>
                    </a:lnTo>
                    <a:lnTo>
                      <a:pt x="134" y="209"/>
                    </a:lnTo>
                    <a:lnTo>
                      <a:pt x="134" y="207"/>
                    </a:lnTo>
                    <a:lnTo>
                      <a:pt x="134" y="204"/>
                    </a:lnTo>
                    <a:lnTo>
                      <a:pt x="134" y="202"/>
                    </a:lnTo>
                    <a:lnTo>
                      <a:pt x="132" y="200"/>
                    </a:lnTo>
                    <a:lnTo>
                      <a:pt x="132" y="197"/>
                    </a:lnTo>
                    <a:lnTo>
                      <a:pt x="132" y="195"/>
                    </a:lnTo>
                    <a:lnTo>
                      <a:pt x="129" y="195"/>
                    </a:lnTo>
                    <a:lnTo>
                      <a:pt x="129" y="192"/>
                    </a:lnTo>
                    <a:lnTo>
                      <a:pt x="128" y="192"/>
                    </a:lnTo>
                    <a:lnTo>
                      <a:pt x="125" y="191"/>
                    </a:lnTo>
                    <a:lnTo>
                      <a:pt x="123" y="191"/>
                    </a:lnTo>
                    <a:lnTo>
                      <a:pt x="121" y="191"/>
                    </a:lnTo>
                    <a:lnTo>
                      <a:pt x="119" y="191"/>
                    </a:lnTo>
                    <a:lnTo>
                      <a:pt x="119" y="188"/>
                    </a:lnTo>
                    <a:lnTo>
                      <a:pt x="117" y="188"/>
                    </a:lnTo>
                    <a:lnTo>
                      <a:pt x="115" y="188"/>
                    </a:lnTo>
                    <a:lnTo>
                      <a:pt x="112" y="188"/>
                    </a:lnTo>
                    <a:lnTo>
                      <a:pt x="110" y="188"/>
                    </a:lnTo>
                    <a:lnTo>
                      <a:pt x="108" y="188"/>
                    </a:lnTo>
                    <a:lnTo>
                      <a:pt x="106" y="188"/>
                    </a:lnTo>
                    <a:lnTo>
                      <a:pt x="104" y="188"/>
                    </a:lnTo>
                    <a:lnTo>
                      <a:pt x="104" y="186"/>
                    </a:lnTo>
                    <a:lnTo>
                      <a:pt x="102" y="186"/>
                    </a:lnTo>
                    <a:lnTo>
                      <a:pt x="102" y="188"/>
                    </a:lnTo>
                    <a:lnTo>
                      <a:pt x="99" y="188"/>
                    </a:lnTo>
                    <a:lnTo>
                      <a:pt x="97" y="186"/>
                    </a:lnTo>
                    <a:lnTo>
                      <a:pt x="95" y="186"/>
                    </a:lnTo>
                    <a:lnTo>
                      <a:pt x="93" y="186"/>
                    </a:lnTo>
                    <a:lnTo>
                      <a:pt x="91" y="186"/>
                    </a:lnTo>
                    <a:lnTo>
                      <a:pt x="88" y="186"/>
                    </a:lnTo>
                    <a:lnTo>
                      <a:pt x="86" y="186"/>
                    </a:lnTo>
                    <a:lnTo>
                      <a:pt x="84" y="186"/>
                    </a:lnTo>
                    <a:lnTo>
                      <a:pt x="84" y="183"/>
                    </a:lnTo>
                    <a:lnTo>
                      <a:pt x="82" y="183"/>
                    </a:lnTo>
                    <a:lnTo>
                      <a:pt x="80" y="183"/>
                    </a:lnTo>
                    <a:lnTo>
                      <a:pt x="78" y="183"/>
                    </a:lnTo>
                    <a:lnTo>
                      <a:pt x="75" y="183"/>
                    </a:lnTo>
                    <a:lnTo>
                      <a:pt x="74" y="183"/>
                    </a:lnTo>
                    <a:lnTo>
                      <a:pt x="71" y="183"/>
                    </a:lnTo>
                    <a:lnTo>
                      <a:pt x="69" y="183"/>
                    </a:lnTo>
                    <a:lnTo>
                      <a:pt x="67" y="183"/>
                    </a:lnTo>
                    <a:lnTo>
                      <a:pt x="67" y="186"/>
                    </a:lnTo>
                    <a:lnTo>
                      <a:pt x="65" y="186"/>
                    </a:lnTo>
                    <a:lnTo>
                      <a:pt x="63" y="186"/>
                    </a:lnTo>
                    <a:lnTo>
                      <a:pt x="60" y="186"/>
                    </a:lnTo>
                    <a:lnTo>
                      <a:pt x="58" y="186"/>
                    </a:lnTo>
                    <a:lnTo>
                      <a:pt x="56" y="183"/>
                    </a:lnTo>
                    <a:lnTo>
                      <a:pt x="56" y="181"/>
                    </a:lnTo>
                    <a:lnTo>
                      <a:pt x="56" y="179"/>
                    </a:lnTo>
                    <a:lnTo>
                      <a:pt x="58" y="177"/>
                    </a:lnTo>
                    <a:lnTo>
                      <a:pt x="58" y="174"/>
                    </a:lnTo>
                    <a:lnTo>
                      <a:pt x="60" y="174"/>
                    </a:lnTo>
                    <a:lnTo>
                      <a:pt x="63" y="172"/>
                    </a:lnTo>
                    <a:lnTo>
                      <a:pt x="65" y="169"/>
                    </a:lnTo>
                    <a:lnTo>
                      <a:pt x="67" y="169"/>
                    </a:lnTo>
                    <a:lnTo>
                      <a:pt x="69" y="169"/>
                    </a:lnTo>
                    <a:lnTo>
                      <a:pt x="69" y="167"/>
                    </a:lnTo>
                    <a:lnTo>
                      <a:pt x="71" y="167"/>
                    </a:lnTo>
                    <a:lnTo>
                      <a:pt x="74" y="167"/>
                    </a:lnTo>
                    <a:lnTo>
                      <a:pt x="74" y="165"/>
                    </a:lnTo>
                    <a:lnTo>
                      <a:pt x="75" y="165"/>
                    </a:lnTo>
                    <a:lnTo>
                      <a:pt x="78" y="165"/>
                    </a:lnTo>
                    <a:lnTo>
                      <a:pt x="78" y="162"/>
                    </a:lnTo>
                    <a:lnTo>
                      <a:pt x="80" y="162"/>
                    </a:lnTo>
                    <a:lnTo>
                      <a:pt x="82" y="162"/>
                    </a:lnTo>
                    <a:lnTo>
                      <a:pt x="82" y="160"/>
                    </a:lnTo>
                    <a:lnTo>
                      <a:pt x="84" y="160"/>
                    </a:lnTo>
                    <a:lnTo>
                      <a:pt x="84" y="158"/>
                    </a:lnTo>
                    <a:lnTo>
                      <a:pt x="86" y="158"/>
                    </a:lnTo>
                    <a:lnTo>
                      <a:pt x="86" y="156"/>
                    </a:lnTo>
                    <a:lnTo>
                      <a:pt x="86" y="153"/>
                    </a:lnTo>
                    <a:lnTo>
                      <a:pt x="86" y="151"/>
                    </a:lnTo>
                    <a:lnTo>
                      <a:pt x="84" y="148"/>
                    </a:lnTo>
                    <a:lnTo>
                      <a:pt x="84" y="147"/>
                    </a:lnTo>
                    <a:lnTo>
                      <a:pt x="82" y="148"/>
                    </a:lnTo>
                    <a:lnTo>
                      <a:pt x="82" y="147"/>
                    </a:lnTo>
                    <a:lnTo>
                      <a:pt x="80" y="147"/>
                    </a:lnTo>
                    <a:lnTo>
                      <a:pt x="78" y="147"/>
                    </a:lnTo>
                    <a:lnTo>
                      <a:pt x="75" y="147"/>
                    </a:lnTo>
                    <a:lnTo>
                      <a:pt x="74" y="144"/>
                    </a:lnTo>
                    <a:lnTo>
                      <a:pt x="71" y="144"/>
                    </a:lnTo>
                    <a:lnTo>
                      <a:pt x="71" y="142"/>
                    </a:lnTo>
                    <a:lnTo>
                      <a:pt x="69" y="142"/>
                    </a:lnTo>
                    <a:lnTo>
                      <a:pt x="67" y="142"/>
                    </a:lnTo>
                    <a:lnTo>
                      <a:pt x="67" y="139"/>
                    </a:lnTo>
                    <a:lnTo>
                      <a:pt x="65" y="139"/>
                    </a:lnTo>
                    <a:lnTo>
                      <a:pt x="63" y="137"/>
                    </a:lnTo>
                    <a:lnTo>
                      <a:pt x="60" y="137"/>
                    </a:lnTo>
                    <a:lnTo>
                      <a:pt x="60" y="135"/>
                    </a:lnTo>
                    <a:lnTo>
                      <a:pt x="58" y="135"/>
                    </a:lnTo>
                    <a:lnTo>
                      <a:pt x="58" y="133"/>
                    </a:lnTo>
                    <a:lnTo>
                      <a:pt x="56" y="133"/>
                    </a:lnTo>
                    <a:lnTo>
                      <a:pt x="56" y="130"/>
                    </a:lnTo>
                    <a:lnTo>
                      <a:pt x="54" y="130"/>
                    </a:lnTo>
                    <a:lnTo>
                      <a:pt x="54" y="128"/>
                    </a:lnTo>
                    <a:lnTo>
                      <a:pt x="52" y="128"/>
                    </a:lnTo>
                    <a:lnTo>
                      <a:pt x="52" y="125"/>
                    </a:lnTo>
                    <a:lnTo>
                      <a:pt x="50" y="125"/>
                    </a:lnTo>
                    <a:lnTo>
                      <a:pt x="50" y="123"/>
                    </a:lnTo>
                    <a:lnTo>
                      <a:pt x="47" y="123"/>
                    </a:lnTo>
                    <a:lnTo>
                      <a:pt x="47" y="121"/>
                    </a:lnTo>
                    <a:lnTo>
                      <a:pt x="45" y="121"/>
                    </a:lnTo>
                    <a:lnTo>
                      <a:pt x="45" y="118"/>
                    </a:lnTo>
                    <a:lnTo>
                      <a:pt x="43" y="116"/>
                    </a:lnTo>
                    <a:lnTo>
                      <a:pt x="41" y="114"/>
                    </a:lnTo>
                    <a:lnTo>
                      <a:pt x="41" y="112"/>
                    </a:lnTo>
                    <a:lnTo>
                      <a:pt x="39" y="112"/>
                    </a:lnTo>
                    <a:lnTo>
                      <a:pt x="39" y="109"/>
                    </a:lnTo>
                    <a:lnTo>
                      <a:pt x="37" y="109"/>
                    </a:lnTo>
                    <a:lnTo>
                      <a:pt x="37" y="107"/>
                    </a:lnTo>
                    <a:lnTo>
                      <a:pt x="34" y="104"/>
                    </a:lnTo>
                    <a:lnTo>
                      <a:pt x="34" y="102"/>
                    </a:lnTo>
                    <a:lnTo>
                      <a:pt x="32" y="102"/>
                    </a:lnTo>
                    <a:lnTo>
                      <a:pt x="30" y="100"/>
                    </a:lnTo>
                    <a:lnTo>
                      <a:pt x="28" y="98"/>
                    </a:lnTo>
                    <a:lnTo>
                      <a:pt x="26" y="95"/>
                    </a:lnTo>
                    <a:lnTo>
                      <a:pt x="23" y="95"/>
                    </a:lnTo>
                    <a:lnTo>
                      <a:pt x="23" y="93"/>
                    </a:lnTo>
                    <a:lnTo>
                      <a:pt x="22" y="90"/>
                    </a:lnTo>
                    <a:lnTo>
                      <a:pt x="19" y="89"/>
                    </a:lnTo>
                    <a:lnTo>
                      <a:pt x="17" y="86"/>
                    </a:lnTo>
                    <a:lnTo>
                      <a:pt x="17" y="84"/>
                    </a:lnTo>
                    <a:lnTo>
                      <a:pt x="17" y="81"/>
                    </a:lnTo>
                    <a:lnTo>
                      <a:pt x="17" y="79"/>
                    </a:lnTo>
                    <a:lnTo>
                      <a:pt x="17" y="77"/>
                    </a:lnTo>
                    <a:lnTo>
                      <a:pt x="17" y="74"/>
                    </a:lnTo>
                    <a:lnTo>
                      <a:pt x="17" y="72"/>
                    </a:lnTo>
                    <a:lnTo>
                      <a:pt x="15" y="70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5" y="63"/>
                    </a:lnTo>
                    <a:lnTo>
                      <a:pt x="13" y="60"/>
                    </a:lnTo>
                    <a:lnTo>
                      <a:pt x="13" y="58"/>
                    </a:lnTo>
                    <a:lnTo>
                      <a:pt x="11" y="58"/>
                    </a:lnTo>
                    <a:lnTo>
                      <a:pt x="11" y="56"/>
                    </a:lnTo>
                    <a:lnTo>
                      <a:pt x="9" y="54"/>
                    </a:lnTo>
                    <a:lnTo>
                      <a:pt x="9" y="51"/>
                    </a:lnTo>
                    <a:lnTo>
                      <a:pt x="6" y="51"/>
                    </a:lnTo>
                    <a:lnTo>
                      <a:pt x="6" y="49"/>
                    </a:lnTo>
                    <a:lnTo>
                      <a:pt x="4" y="46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2" y="26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9" y="12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41" y="14"/>
                    </a:lnTo>
                    <a:lnTo>
                      <a:pt x="97" y="37"/>
                    </a:lnTo>
                    <a:lnTo>
                      <a:pt x="99" y="37"/>
                    </a:lnTo>
                    <a:lnTo>
                      <a:pt x="102" y="40"/>
                    </a:lnTo>
                    <a:lnTo>
                      <a:pt x="104" y="40"/>
                    </a:lnTo>
                    <a:lnTo>
                      <a:pt x="153" y="46"/>
                    </a:lnTo>
                    <a:lnTo>
                      <a:pt x="238" y="63"/>
                    </a:lnTo>
                    <a:lnTo>
                      <a:pt x="240" y="63"/>
                    </a:lnTo>
                    <a:lnTo>
                      <a:pt x="242" y="65"/>
                    </a:lnTo>
                    <a:lnTo>
                      <a:pt x="245" y="65"/>
                    </a:lnTo>
                    <a:lnTo>
                      <a:pt x="247" y="65"/>
                    </a:lnTo>
                    <a:lnTo>
                      <a:pt x="249" y="65"/>
                    </a:lnTo>
                    <a:lnTo>
                      <a:pt x="251" y="65"/>
                    </a:lnTo>
                    <a:lnTo>
                      <a:pt x="253" y="65"/>
                    </a:lnTo>
                    <a:lnTo>
                      <a:pt x="253" y="67"/>
                    </a:lnTo>
                    <a:lnTo>
                      <a:pt x="255" y="67"/>
                    </a:lnTo>
                    <a:lnTo>
                      <a:pt x="258" y="67"/>
                    </a:lnTo>
                    <a:lnTo>
                      <a:pt x="259" y="67"/>
                    </a:lnTo>
                    <a:lnTo>
                      <a:pt x="262" y="70"/>
                    </a:lnTo>
                    <a:lnTo>
                      <a:pt x="262" y="67"/>
                    </a:lnTo>
                    <a:lnTo>
                      <a:pt x="264" y="70"/>
                    </a:lnTo>
                    <a:lnTo>
                      <a:pt x="266" y="70"/>
                    </a:lnTo>
                    <a:lnTo>
                      <a:pt x="268" y="70"/>
                    </a:lnTo>
                    <a:lnTo>
                      <a:pt x="270" y="70"/>
                    </a:lnTo>
                    <a:lnTo>
                      <a:pt x="270" y="72"/>
                    </a:lnTo>
                    <a:lnTo>
                      <a:pt x="273" y="72"/>
                    </a:lnTo>
                    <a:lnTo>
                      <a:pt x="275" y="72"/>
                    </a:lnTo>
                    <a:lnTo>
                      <a:pt x="277" y="72"/>
                    </a:lnTo>
                    <a:lnTo>
                      <a:pt x="277" y="74"/>
                    </a:lnTo>
                    <a:lnTo>
                      <a:pt x="279" y="74"/>
                    </a:lnTo>
                    <a:lnTo>
                      <a:pt x="281" y="74"/>
                    </a:lnTo>
                    <a:lnTo>
                      <a:pt x="283" y="77"/>
                    </a:lnTo>
                    <a:lnTo>
                      <a:pt x="286" y="77"/>
                    </a:lnTo>
                    <a:lnTo>
                      <a:pt x="288" y="79"/>
                    </a:lnTo>
                    <a:lnTo>
                      <a:pt x="290" y="79"/>
                    </a:lnTo>
                    <a:lnTo>
                      <a:pt x="411" y="156"/>
                    </a:lnTo>
                    <a:lnTo>
                      <a:pt x="413" y="156"/>
                    </a:lnTo>
                    <a:lnTo>
                      <a:pt x="416" y="156"/>
                    </a:lnTo>
                    <a:lnTo>
                      <a:pt x="418" y="158"/>
                    </a:lnTo>
                    <a:lnTo>
                      <a:pt x="420" y="158"/>
                    </a:lnTo>
                    <a:lnTo>
                      <a:pt x="422" y="158"/>
                    </a:lnTo>
                    <a:lnTo>
                      <a:pt x="424" y="158"/>
                    </a:lnTo>
                    <a:lnTo>
                      <a:pt x="424" y="160"/>
                    </a:lnTo>
                    <a:lnTo>
                      <a:pt x="426" y="160"/>
                    </a:lnTo>
                    <a:lnTo>
                      <a:pt x="429" y="160"/>
                    </a:lnTo>
                    <a:lnTo>
                      <a:pt x="430" y="160"/>
                    </a:lnTo>
                    <a:lnTo>
                      <a:pt x="433" y="160"/>
                    </a:lnTo>
                    <a:lnTo>
                      <a:pt x="433" y="162"/>
                    </a:lnTo>
                    <a:lnTo>
                      <a:pt x="435" y="162"/>
                    </a:lnTo>
                    <a:lnTo>
                      <a:pt x="437" y="162"/>
                    </a:lnTo>
                    <a:lnTo>
                      <a:pt x="439" y="162"/>
                    </a:lnTo>
                    <a:lnTo>
                      <a:pt x="441" y="162"/>
                    </a:lnTo>
                    <a:lnTo>
                      <a:pt x="441" y="165"/>
                    </a:lnTo>
                    <a:lnTo>
                      <a:pt x="443" y="165"/>
                    </a:lnTo>
                    <a:lnTo>
                      <a:pt x="446" y="165"/>
                    </a:lnTo>
                    <a:lnTo>
                      <a:pt x="448" y="167"/>
                    </a:lnTo>
                    <a:lnTo>
                      <a:pt x="450" y="167"/>
                    </a:lnTo>
                    <a:lnTo>
                      <a:pt x="452" y="167"/>
                    </a:lnTo>
                    <a:lnTo>
                      <a:pt x="454" y="169"/>
                    </a:lnTo>
                    <a:lnTo>
                      <a:pt x="457" y="169"/>
                    </a:lnTo>
                    <a:lnTo>
                      <a:pt x="459" y="172"/>
                    </a:lnTo>
                    <a:lnTo>
                      <a:pt x="461" y="172"/>
                    </a:lnTo>
                    <a:lnTo>
                      <a:pt x="463" y="174"/>
                    </a:lnTo>
                    <a:lnTo>
                      <a:pt x="465" y="174"/>
                    </a:lnTo>
                    <a:lnTo>
                      <a:pt x="467" y="174"/>
                    </a:lnTo>
                    <a:lnTo>
                      <a:pt x="470" y="177"/>
                    </a:lnTo>
                    <a:lnTo>
                      <a:pt x="472" y="177"/>
                    </a:lnTo>
                    <a:lnTo>
                      <a:pt x="474" y="179"/>
                    </a:lnTo>
                    <a:lnTo>
                      <a:pt x="476" y="179"/>
                    </a:lnTo>
                    <a:lnTo>
                      <a:pt x="476" y="181"/>
                    </a:lnTo>
                    <a:lnTo>
                      <a:pt x="478" y="181"/>
                    </a:lnTo>
                    <a:lnTo>
                      <a:pt x="480" y="181"/>
                    </a:lnTo>
                    <a:lnTo>
                      <a:pt x="483" y="181"/>
                    </a:lnTo>
                    <a:lnTo>
                      <a:pt x="485" y="183"/>
                    </a:lnTo>
                    <a:lnTo>
                      <a:pt x="487" y="183"/>
                    </a:lnTo>
                    <a:lnTo>
                      <a:pt x="489" y="183"/>
                    </a:lnTo>
                    <a:lnTo>
                      <a:pt x="491" y="186"/>
                    </a:lnTo>
                    <a:lnTo>
                      <a:pt x="494" y="186"/>
                    </a:lnTo>
                    <a:lnTo>
                      <a:pt x="495" y="186"/>
                    </a:lnTo>
                    <a:lnTo>
                      <a:pt x="498" y="186"/>
                    </a:lnTo>
                    <a:lnTo>
                      <a:pt x="500" y="186"/>
                    </a:lnTo>
                    <a:lnTo>
                      <a:pt x="502" y="188"/>
                    </a:lnTo>
                    <a:lnTo>
                      <a:pt x="558" y="209"/>
                    </a:lnTo>
                    <a:lnTo>
                      <a:pt x="582" y="22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Freeform 119"/>
              <p:cNvSpPr>
                <a:spLocks/>
              </p:cNvSpPr>
              <p:nvPr/>
            </p:nvSpPr>
            <p:spPr bwMode="auto">
              <a:xfrm>
                <a:off x="2282" y="121"/>
                <a:ext cx="554" cy="597"/>
              </a:xfrm>
              <a:custGeom>
                <a:avLst/>
                <a:gdLst>
                  <a:gd name="T0" fmla="*/ 2147483647 w 387"/>
                  <a:gd name="T1" fmla="*/ 970705525 h 450"/>
                  <a:gd name="T2" fmla="*/ 2147483647 w 387"/>
                  <a:gd name="T3" fmla="*/ 1052215176 h 450"/>
                  <a:gd name="T4" fmla="*/ 2147483647 w 387"/>
                  <a:gd name="T5" fmla="*/ 1110468069 h 450"/>
                  <a:gd name="T6" fmla="*/ 2147483647 w 387"/>
                  <a:gd name="T7" fmla="*/ 1103453801 h 450"/>
                  <a:gd name="T8" fmla="*/ 2147483647 w 387"/>
                  <a:gd name="T9" fmla="*/ 1031988971 h 450"/>
                  <a:gd name="T10" fmla="*/ 2147483647 w 387"/>
                  <a:gd name="T11" fmla="*/ 1031988971 h 450"/>
                  <a:gd name="T12" fmla="*/ 2147483647 w 387"/>
                  <a:gd name="T13" fmla="*/ 1082408208 h 450"/>
                  <a:gd name="T14" fmla="*/ 2147483647 w 387"/>
                  <a:gd name="T15" fmla="*/ 992662383 h 450"/>
                  <a:gd name="T16" fmla="*/ 2147483647 w 387"/>
                  <a:gd name="T17" fmla="*/ 852678568 h 450"/>
                  <a:gd name="T18" fmla="*/ 2147483647 w 387"/>
                  <a:gd name="T19" fmla="*/ 724777367 h 450"/>
                  <a:gd name="T20" fmla="*/ 2147483647 w 387"/>
                  <a:gd name="T21" fmla="*/ 601893842 h 450"/>
                  <a:gd name="T22" fmla="*/ 2147483647 w 387"/>
                  <a:gd name="T23" fmla="*/ 484463479 h 450"/>
                  <a:gd name="T24" fmla="*/ 2147483647 w 387"/>
                  <a:gd name="T25" fmla="*/ 379801920 h 450"/>
                  <a:gd name="T26" fmla="*/ 2147483647 w 387"/>
                  <a:gd name="T27" fmla="*/ 245558856 h 450"/>
                  <a:gd name="T28" fmla="*/ 2147483647 w 387"/>
                  <a:gd name="T29" fmla="*/ 117883303 h 450"/>
                  <a:gd name="T30" fmla="*/ 2147483647 w 387"/>
                  <a:gd name="T31" fmla="*/ 88856854 h 450"/>
                  <a:gd name="T32" fmla="*/ 2147483647 w 387"/>
                  <a:gd name="T33" fmla="*/ 28684238 h 450"/>
                  <a:gd name="T34" fmla="*/ 2147483647 w 387"/>
                  <a:gd name="T35" fmla="*/ 117883303 h 450"/>
                  <a:gd name="T36" fmla="*/ 2147483647 w 387"/>
                  <a:gd name="T37" fmla="*/ 245558856 h 450"/>
                  <a:gd name="T38" fmla="*/ 2147483647 w 387"/>
                  <a:gd name="T39" fmla="*/ 379801920 h 450"/>
                  <a:gd name="T40" fmla="*/ 2147483647 w 387"/>
                  <a:gd name="T41" fmla="*/ 288895776 h 450"/>
                  <a:gd name="T42" fmla="*/ 2147483647 w 387"/>
                  <a:gd name="T43" fmla="*/ 306936269 h 450"/>
                  <a:gd name="T44" fmla="*/ 2147483647 w 387"/>
                  <a:gd name="T45" fmla="*/ 453688550 h 450"/>
                  <a:gd name="T46" fmla="*/ 2147483647 w 387"/>
                  <a:gd name="T47" fmla="*/ 627147444 h 450"/>
                  <a:gd name="T48" fmla="*/ 2147483647 w 387"/>
                  <a:gd name="T49" fmla="*/ 757458167 h 450"/>
                  <a:gd name="T50" fmla="*/ 2147483647 w 387"/>
                  <a:gd name="T51" fmla="*/ 903130670 h 450"/>
                  <a:gd name="T52" fmla="*/ 2147483647 w 387"/>
                  <a:gd name="T53" fmla="*/ 1021450897 h 450"/>
                  <a:gd name="T54" fmla="*/ 2147483647 w 387"/>
                  <a:gd name="T55" fmla="*/ 1140649059 h 450"/>
                  <a:gd name="T56" fmla="*/ 2147483647 w 387"/>
                  <a:gd name="T57" fmla="*/ 1177977649 h 450"/>
                  <a:gd name="T58" fmla="*/ 2147483647 w 387"/>
                  <a:gd name="T59" fmla="*/ 1221374286 h 450"/>
                  <a:gd name="T60" fmla="*/ 2147483647 w 387"/>
                  <a:gd name="T61" fmla="*/ 1351301244 h 450"/>
                  <a:gd name="T62" fmla="*/ 2147483647 w 387"/>
                  <a:gd name="T63" fmla="*/ 1482187397 h 450"/>
                  <a:gd name="T64" fmla="*/ 2147483647 w 387"/>
                  <a:gd name="T65" fmla="*/ 1430280312 h 450"/>
                  <a:gd name="T66" fmla="*/ 2147483647 w 387"/>
                  <a:gd name="T67" fmla="*/ 1519469690 h 450"/>
                  <a:gd name="T68" fmla="*/ 2147483647 w 387"/>
                  <a:gd name="T69" fmla="*/ 1560868334 h 450"/>
                  <a:gd name="T70" fmla="*/ 2147483647 w 387"/>
                  <a:gd name="T71" fmla="*/ 1639747401 h 450"/>
                  <a:gd name="T72" fmla="*/ 2147483647 w 387"/>
                  <a:gd name="T73" fmla="*/ 1757574375 h 450"/>
                  <a:gd name="T74" fmla="*/ 2147483647 w 387"/>
                  <a:gd name="T75" fmla="*/ 1874405133 h 450"/>
                  <a:gd name="T76" fmla="*/ 2147483647 w 387"/>
                  <a:gd name="T77" fmla="*/ 1966368835 h 450"/>
                  <a:gd name="T78" fmla="*/ 2147483647 w 387"/>
                  <a:gd name="T79" fmla="*/ 2070751483 h 450"/>
                  <a:gd name="T80" fmla="*/ 2147483647 w 387"/>
                  <a:gd name="T81" fmla="*/ 2147483647 h 450"/>
                  <a:gd name="T82" fmla="*/ 2147483647 w 387"/>
                  <a:gd name="T83" fmla="*/ 2147483647 h 450"/>
                  <a:gd name="T84" fmla="*/ 2147483647 w 387"/>
                  <a:gd name="T85" fmla="*/ 2147483647 h 450"/>
                  <a:gd name="T86" fmla="*/ 2147483647 w 387"/>
                  <a:gd name="T87" fmla="*/ 2147483647 h 450"/>
                  <a:gd name="T88" fmla="*/ 2147483647 w 387"/>
                  <a:gd name="T89" fmla="*/ 2147483647 h 450"/>
                  <a:gd name="T90" fmla="*/ 2147483647 w 387"/>
                  <a:gd name="T91" fmla="*/ 2147483647 h 450"/>
                  <a:gd name="T92" fmla="*/ 2147483647 w 387"/>
                  <a:gd name="T93" fmla="*/ 2147483647 h 450"/>
                  <a:gd name="T94" fmla="*/ 2147483647 w 387"/>
                  <a:gd name="T95" fmla="*/ 2147483647 h 450"/>
                  <a:gd name="T96" fmla="*/ 2147483647 w 387"/>
                  <a:gd name="T97" fmla="*/ 2108802238 h 450"/>
                  <a:gd name="T98" fmla="*/ 2147483647 w 387"/>
                  <a:gd name="T99" fmla="*/ 2044323905 h 450"/>
                  <a:gd name="T100" fmla="*/ 2147483647 w 387"/>
                  <a:gd name="T101" fmla="*/ 1897507051 h 450"/>
                  <a:gd name="T102" fmla="*/ 2147483647 w 387"/>
                  <a:gd name="T103" fmla="*/ 1768658702 h 450"/>
                  <a:gd name="T104" fmla="*/ 2147483647 w 387"/>
                  <a:gd name="T105" fmla="*/ 1679698005 h 450"/>
                  <a:gd name="T106" fmla="*/ 2147483647 w 387"/>
                  <a:gd name="T107" fmla="*/ 1549618279 h 450"/>
                  <a:gd name="T108" fmla="*/ 2147483647 w 387"/>
                  <a:gd name="T109" fmla="*/ 1430280312 h 450"/>
                  <a:gd name="T110" fmla="*/ 2147483647 w 387"/>
                  <a:gd name="T111" fmla="*/ 1385364349 h 450"/>
                  <a:gd name="T112" fmla="*/ 2147483647 w 387"/>
                  <a:gd name="T113" fmla="*/ 1312260754 h 450"/>
                  <a:gd name="T114" fmla="*/ 2147483647 w 387"/>
                  <a:gd name="T115" fmla="*/ 1228495955 h 450"/>
                  <a:gd name="T116" fmla="*/ 2147483647 w 387"/>
                  <a:gd name="T117" fmla="*/ 1190416497 h 450"/>
                  <a:gd name="T118" fmla="*/ 0 w 387"/>
                  <a:gd name="T119" fmla="*/ 1082408208 h 4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7"/>
                  <a:gd name="T181" fmla="*/ 0 h 450"/>
                  <a:gd name="T182" fmla="*/ 387 w 387"/>
                  <a:gd name="T183" fmla="*/ 450 h 45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7" h="450">
                    <a:moveTo>
                      <a:pt x="2" y="165"/>
                    </a:moveTo>
                    <a:lnTo>
                      <a:pt x="6" y="165"/>
                    </a:lnTo>
                    <a:lnTo>
                      <a:pt x="9" y="165"/>
                    </a:lnTo>
                    <a:lnTo>
                      <a:pt x="11" y="165"/>
                    </a:lnTo>
                    <a:lnTo>
                      <a:pt x="11" y="167"/>
                    </a:lnTo>
                    <a:lnTo>
                      <a:pt x="13" y="167"/>
                    </a:lnTo>
                    <a:lnTo>
                      <a:pt x="15" y="167"/>
                    </a:lnTo>
                    <a:lnTo>
                      <a:pt x="17" y="167"/>
                    </a:lnTo>
                    <a:lnTo>
                      <a:pt x="17" y="169"/>
                    </a:lnTo>
                    <a:lnTo>
                      <a:pt x="19" y="169"/>
                    </a:lnTo>
                    <a:lnTo>
                      <a:pt x="22" y="169"/>
                    </a:lnTo>
                    <a:lnTo>
                      <a:pt x="24" y="172"/>
                    </a:lnTo>
                    <a:lnTo>
                      <a:pt x="26" y="172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2" y="176"/>
                    </a:lnTo>
                    <a:lnTo>
                      <a:pt x="35" y="176"/>
                    </a:lnTo>
                    <a:lnTo>
                      <a:pt x="37" y="176"/>
                    </a:lnTo>
                    <a:lnTo>
                      <a:pt x="39" y="178"/>
                    </a:lnTo>
                    <a:lnTo>
                      <a:pt x="41" y="178"/>
                    </a:lnTo>
                    <a:lnTo>
                      <a:pt x="41" y="181"/>
                    </a:lnTo>
                    <a:lnTo>
                      <a:pt x="43" y="181"/>
                    </a:lnTo>
                    <a:lnTo>
                      <a:pt x="46" y="183"/>
                    </a:lnTo>
                    <a:lnTo>
                      <a:pt x="46" y="186"/>
                    </a:lnTo>
                    <a:lnTo>
                      <a:pt x="48" y="186"/>
                    </a:lnTo>
                    <a:lnTo>
                      <a:pt x="48" y="188"/>
                    </a:lnTo>
                    <a:lnTo>
                      <a:pt x="50" y="188"/>
                    </a:lnTo>
                    <a:lnTo>
                      <a:pt x="52" y="190"/>
                    </a:lnTo>
                    <a:lnTo>
                      <a:pt x="54" y="190"/>
                    </a:lnTo>
                    <a:lnTo>
                      <a:pt x="56" y="192"/>
                    </a:lnTo>
                    <a:lnTo>
                      <a:pt x="59" y="192"/>
                    </a:lnTo>
                    <a:lnTo>
                      <a:pt x="60" y="195"/>
                    </a:lnTo>
                    <a:lnTo>
                      <a:pt x="63" y="195"/>
                    </a:lnTo>
                    <a:lnTo>
                      <a:pt x="63" y="197"/>
                    </a:lnTo>
                    <a:lnTo>
                      <a:pt x="65" y="197"/>
                    </a:lnTo>
                    <a:lnTo>
                      <a:pt x="67" y="197"/>
                    </a:lnTo>
                    <a:lnTo>
                      <a:pt x="67" y="200"/>
                    </a:lnTo>
                    <a:lnTo>
                      <a:pt x="69" y="200"/>
                    </a:lnTo>
                    <a:lnTo>
                      <a:pt x="71" y="200"/>
                    </a:lnTo>
                    <a:lnTo>
                      <a:pt x="73" y="202"/>
                    </a:lnTo>
                    <a:lnTo>
                      <a:pt x="76" y="202"/>
                    </a:lnTo>
                    <a:lnTo>
                      <a:pt x="78" y="202"/>
                    </a:lnTo>
                    <a:lnTo>
                      <a:pt x="80" y="200"/>
                    </a:lnTo>
                    <a:lnTo>
                      <a:pt x="82" y="200"/>
                    </a:lnTo>
                    <a:lnTo>
                      <a:pt x="82" y="197"/>
                    </a:lnTo>
                    <a:lnTo>
                      <a:pt x="84" y="197"/>
                    </a:lnTo>
                    <a:lnTo>
                      <a:pt x="84" y="195"/>
                    </a:lnTo>
                    <a:lnTo>
                      <a:pt x="87" y="195"/>
                    </a:lnTo>
                    <a:lnTo>
                      <a:pt x="87" y="192"/>
                    </a:lnTo>
                    <a:lnTo>
                      <a:pt x="89" y="192"/>
                    </a:lnTo>
                    <a:lnTo>
                      <a:pt x="89" y="190"/>
                    </a:lnTo>
                    <a:lnTo>
                      <a:pt x="91" y="190"/>
                    </a:lnTo>
                    <a:lnTo>
                      <a:pt x="91" y="188"/>
                    </a:lnTo>
                    <a:lnTo>
                      <a:pt x="93" y="188"/>
                    </a:lnTo>
                    <a:lnTo>
                      <a:pt x="93" y="186"/>
                    </a:lnTo>
                    <a:lnTo>
                      <a:pt x="95" y="186"/>
                    </a:lnTo>
                    <a:lnTo>
                      <a:pt x="95" y="183"/>
                    </a:lnTo>
                    <a:lnTo>
                      <a:pt x="97" y="183"/>
                    </a:lnTo>
                    <a:lnTo>
                      <a:pt x="100" y="183"/>
                    </a:lnTo>
                    <a:lnTo>
                      <a:pt x="102" y="183"/>
                    </a:lnTo>
                    <a:lnTo>
                      <a:pt x="104" y="183"/>
                    </a:lnTo>
                    <a:lnTo>
                      <a:pt x="106" y="183"/>
                    </a:lnTo>
                    <a:lnTo>
                      <a:pt x="108" y="181"/>
                    </a:lnTo>
                    <a:lnTo>
                      <a:pt x="110" y="181"/>
                    </a:lnTo>
                    <a:lnTo>
                      <a:pt x="113" y="181"/>
                    </a:lnTo>
                    <a:lnTo>
                      <a:pt x="114" y="181"/>
                    </a:lnTo>
                    <a:lnTo>
                      <a:pt x="117" y="181"/>
                    </a:lnTo>
                    <a:lnTo>
                      <a:pt x="119" y="181"/>
                    </a:lnTo>
                    <a:lnTo>
                      <a:pt x="119" y="183"/>
                    </a:lnTo>
                    <a:lnTo>
                      <a:pt x="121" y="183"/>
                    </a:lnTo>
                    <a:lnTo>
                      <a:pt x="123" y="183"/>
                    </a:lnTo>
                    <a:lnTo>
                      <a:pt x="125" y="183"/>
                    </a:lnTo>
                    <a:lnTo>
                      <a:pt x="127" y="183"/>
                    </a:lnTo>
                    <a:lnTo>
                      <a:pt x="130" y="183"/>
                    </a:lnTo>
                    <a:lnTo>
                      <a:pt x="132" y="186"/>
                    </a:lnTo>
                    <a:lnTo>
                      <a:pt x="134" y="186"/>
                    </a:lnTo>
                    <a:lnTo>
                      <a:pt x="136" y="186"/>
                    </a:lnTo>
                    <a:lnTo>
                      <a:pt x="138" y="188"/>
                    </a:lnTo>
                    <a:lnTo>
                      <a:pt x="141" y="188"/>
                    </a:lnTo>
                    <a:lnTo>
                      <a:pt x="143" y="188"/>
                    </a:lnTo>
                    <a:lnTo>
                      <a:pt x="143" y="190"/>
                    </a:lnTo>
                    <a:lnTo>
                      <a:pt x="145" y="190"/>
                    </a:lnTo>
                    <a:lnTo>
                      <a:pt x="147" y="190"/>
                    </a:lnTo>
                    <a:lnTo>
                      <a:pt x="147" y="192"/>
                    </a:lnTo>
                    <a:lnTo>
                      <a:pt x="149" y="192"/>
                    </a:lnTo>
                    <a:lnTo>
                      <a:pt x="151" y="192"/>
                    </a:lnTo>
                    <a:lnTo>
                      <a:pt x="154" y="190"/>
                    </a:lnTo>
                    <a:lnTo>
                      <a:pt x="156" y="190"/>
                    </a:lnTo>
                    <a:lnTo>
                      <a:pt x="158" y="190"/>
                    </a:lnTo>
                    <a:lnTo>
                      <a:pt x="160" y="190"/>
                    </a:lnTo>
                    <a:lnTo>
                      <a:pt x="160" y="188"/>
                    </a:lnTo>
                    <a:lnTo>
                      <a:pt x="162" y="186"/>
                    </a:lnTo>
                    <a:lnTo>
                      <a:pt x="164" y="183"/>
                    </a:lnTo>
                    <a:lnTo>
                      <a:pt x="167" y="181"/>
                    </a:lnTo>
                    <a:lnTo>
                      <a:pt x="167" y="178"/>
                    </a:lnTo>
                    <a:lnTo>
                      <a:pt x="168" y="176"/>
                    </a:lnTo>
                    <a:lnTo>
                      <a:pt x="168" y="174"/>
                    </a:lnTo>
                    <a:lnTo>
                      <a:pt x="171" y="174"/>
                    </a:lnTo>
                    <a:lnTo>
                      <a:pt x="171" y="172"/>
                    </a:lnTo>
                    <a:lnTo>
                      <a:pt x="171" y="169"/>
                    </a:lnTo>
                    <a:lnTo>
                      <a:pt x="171" y="167"/>
                    </a:lnTo>
                    <a:lnTo>
                      <a:pt x="173" y="165"/>
                    </a:lnTo>
                    <a:lnTo>
                      <a:pt x="173" y="162"/>
                    </a:lnTo>
                    <a:lnTo>
                      <a:pt x="173" y="160"/>
                    </a:lnTo>
                    <a:lnTo>
                      <a:pt x="173" y="158"/>
                    </a:lnTo>
                    <a:lnTo>
                      <a:pt x="175" y="156"/>
                    </a:lnTo>
                    <a:lnTo>
                      <a:pt x="175" y="153"/>
                    </a:lnTo>
                    <a:lnTo>
                      <a:pt x="175" y="151"/>
                    </a:lnTo>
                    <a:lnTo>
                      <a:pt x="175" y="148"/>
                    </a:lnTo>
                    <a:lnTo>
                      <a:pt x="177" y="148"/>
                    </a:lnTo>
                    <a:lnTo>
                      <a:pt x="177" y="146"/>
                    </a:lnTo>
                    <a:lnTo>
                      <a:pt x="179" y="144"/>
                    </a:lnTo>
                    <a:lnTo>
                      <a:pt x="179" y="142"/>
                    </a:lnTo>
                    <a:lnTo>
                      <a:pt x="182" y="139"/>
                    </a:lnTo>
                    <a:lnTo>
                      <a:pt x="182" y="137"/>
                    </a:lnTo>
                    <a:lnTo>
                      <a:pt x="184" y="137"/>
                    </a:lnTo>
                    <a:lnTo>
                      <a:pt x="184" y="134"/>
                    </a:lnTo>
                    <a:lnTo>
                      <a:pt x="186" y="132"/>
                    </a:lnTo>
                    <a:lnTo>
                      <a:pt x="186" y="130"/>
                    </a:lnTo>
                    <a:lnTo>
                      <a:pt x="188" y="128"/>
                    </a:lnTo>
                    <a:lnTo>
                      <a:pt x="188" y="125"/>
                    </a:lnTo>
                    <a:lnTo>
                      <a:pt x="188" y="123"/>
                    </a:lnTo>
                    <a:lnTo>
                      <a:pt x="190" y="123"/>
                    </a:lnTo>
                    <a:lnTo>
                      <a:pt x="190" y="121"/>
                    </a:lnTo>
                    <a:lnTo>
                      <a:pt x="190" y="118"/>
                    </a:lnTo>
                    <a:lnTo>
                      <a:pt x="192" y="118"/>
                    </a:lnTo>
                    <a:lnTo>
                      <a:pt x="192" y="116"/>
                    </a:lnTo>
                    <a:lnTo>
                      <a:pt x="195" y="114"/>
                    </a:lnTo>
                    <a:lnTo>
                      <a:pt x="197" y="111"/>
                    </a:lnTo>
                    <a:lnTo>
                      <a:pt x="197" y="109"/>
                    </a:lnTo>
                    <a:lnTo>
                      <a:pt x="199" y="109"/>
                    </a:lnTo>
                    <a:lnTo>
                      <a:pt x="199" y="107"/>
                    </a:lnTo>
                    <a:lnTo>
                      <a:pt x="201" y="107"/>
                    </a:lnTo>
                    <a:lnTo>
                      <a:pt x="201" y="104"/>
                    </a:lnTo>
                    <a:lnTo>
                      <a:pt x="203" y="104"/>
                    </a:lnTo>
                    <a:lnTo>
                      <a:pt x="203" y="102"/>
                    </a:lnTo>
                    <a:lnTo>
                      <a:pt x="203" y="100"/>
                    </a:lnTo>
                    <a:lnTo>
                      <a:pt x="205" y="100"/>
                    </a:lnTo>
                    <a:lnTo>
                      <a:pt x="205" y="98"/>
                    </a:lnTo>
                    <a:lnTo>
                      <a:pt x="208" y="95"/>
                    </a:lnTo>
                    <a:lnTo>
                      <a:pt x="208" y="93"/>
                    </a:lnTo>
                    <a:lnTo>
                      <a:pt x="209" y="90"/>
                    </a:lnTo>
                    <a:lnTo>
                      <a:pt x="209" y="88"/>
                    </a:lnTo>
                    <a:lnTo>
                      <a:pt x="209" y="86"/>
                    </a:lnTo>
                    <a:lnTo>
                      <a:pt x="209" y="84"/>
                    </a:lnTo>
                    <a:lnTo>
                      <a:pt x="212" y="84"/>
                    </a:lnTo>
                    <a:lnTo>
                      <a:pt x="212" y="81"/>
                    </a:lnTo>
                    <a:lnTo>
                      <a:pt x="214" y="79"/>
                    </a:lnTo>
                    <a:lnTo>
                      <a:pt x="214" y="76"/>
                    </a:lnTo>
                    <a:lnTo>
                      <a:pt x="216" y="76"/>
                    </a:lnTo>
                    <a:lnTo>
                      <a:pt x="216" y="74"/>
                    </a:lnTo>
                    <a:lnTo>
                      <a:pt x="219" y="74"/>
                    </a:lnTo>
                    <a:lnTo>
                      <a:pt x="219" y="72"/>
                    </a:lnTo>
                    <a:lnTo>
                      <a:pt x="220" y="72"/>
                    </a:lnTo>
                    <a:lnTo>
                      <a:pt x="220" y="70"/>
                    </a:lnTo>
                    <a:lnTo>
                      <a:pt x="223" y="67"/>
                    </a:lnTo>
                    <a:lnTo>
                      <a:pt x="223" y="65"/>
                    </a:lnTo>
                    <a:lnTo>
                      <a:pt x="225" y="65"/>
                    </a:lnTo>
                    <a:lnTo>
                      <a:pt x="227" y="63"/>
                    </a:lnTo>
                    <a:lnTo>
                      <a:pt x="229" y="60"/>
                    </a:lnTo>
                    <a:lnTo>
                      <a:pt x="231" y="58"/>
                    </a:lnTo>
                    <a:lnTo>
                      <a:pt x="233" y="56"/>
                    </a:lnTo>
                    <a:lnTo>
                      <a:pt x="233" y="54"/>
                    </a:lnTo>
                    <a:lnTo>
                      <a:pt x="236" y="54"/>
                    </a:lnTo>
                    <a:lnTo>
                      <a:pt x="236" y="51"/>
                    </a:lnTo>
                    <a:lnTo>
                      <a:pt x="238" y="49"/>
                    </a:lnTo>
                    <a:lnTo>
                      <a:pt x="238" y="46"/>
                    </a:lnTo>
                    <a:lnTo>
                      <a:pt x="238" y="44"/>
                    </a:lnTo>
                    <a:lnTo>
                      <a:pt x="240" y="42"/>
                    </a:lnTo>
                    <a:lnTo>
                      <a:pt x="240" y="40"/>
                    </a:lnTo>
                    <a:lnTo>
                      <a:pt x="242" y="40"/>
                    </a:lnTo>
                    <a:lnTo>
                      <a:pt x="242" y="37"/>
                    </a:lnTo>
                    <a:lnTo>
                      <a:pt x="242" y="35"/>
                    </a:lnTo>
                    <a:lnTo>
                      <a:pt x="244" y="35"/>
                    </a:lnTo>
                    <a:lnTo>
                      <a:pt x="244" y="32"/>
                    </a:lnTo>
                    <a:lnTo>
                      <a:pt x="246" y="30"/>
                    </a:lnTo>
                    <a:lnTo>
                      <a:pt x="246" y="28"/>
                    </a:lnTo>
                    <a:lnTo>
                      <a:pt x="249" y="26"/>
                    </a:lnTo>
                    <a:lnTo>
                      <a:pt x="249" y="23"/>
                    </a:lnTo>
                    <a:lnTo>
                      <a:pt x="249" y="21"/>
                    </a:lnTo>
                    <a:lnTo>
                      <a:pt x="249" y="19"/>
                    </a:lnTo>
                    <a:lnTo>
                      <a:pt x="249" y="16"/>
                    </a:lnTo>
                    <a:lnTo>
                      <a:pt x="249" y="14"/>
                    </a:lnTo>
                    <a:lnTo>
                      <a:pt x="251" y="16"/>
                    </a:lnTo>
                    <a:lnTo>
                      <a:pt x="253" y="16"/>
                    </a:lnTo>
                    <a:lnTo>
                      <a:pt x="253" y="19"/>
                    </a:lnTo>
                    <a:lnTo>
                      <a:pt x="255" y="21"/>
                    </a:lnTo>
                    <a:lnTo>
                      <a:pt x="255" y="23"/>
                    </a:lnTo>
                    <a:lnTo>
                      <a:pt x="257" y="23"/>
                    </a:lnTo>
                    <a:lnTo>
                      <a:pt x="260" y="21"/>
                    </a:lnTo>
                    <a:lnTo>
                      <a:pt x="260" y="19"/>
                    </a:lnTo>
                    <a:lnTo>
                      <a:pt x="260" y="16"/>
                    </a:lnTo>
                    <a:lnTo>
                      <a:pt x="260" y="14"/>
                    </a:lnTo>
                    <a:lnTo>
                      <a:pt x="260" y="12"/>
                    </a:lnTo>
                    <a:lnTo>
                      <a:pt x="257" y="12"/>
                    </a:lnTo>
                    <a:lnTo>
                      <a:pt x="257" y="9"/>
                    </a:lnTo>
                    <a:lnTo>
                      <a:pt x="255" y="7"/>
                    </a:lnTo>
                    <a:lnTo>
                      <a:pt x="255" y="5"/>
                    </a:lnTo>
                    <a:lnTo>
                      <a:pt x="253" y="2"/>
                    </a:lnTo>
                    <a:lnTo>
                      <a:pt x="255" y="0"/>
                    </a:lnTo>
                    <a:lnTo>
                      <a:pt x="257" y="0"/>
                    </a:lnTo>
                    <a:lnTo>
                      <a:pt x="260" y="2"/>
                    </a:lnTo>
                    <a:lnTo>
                      <a:pt x="262" y="2"/>
                    </a:lnTo>
                    <a:lnTo>
                      <a:pt x="262" y="5"/>
                    </a:lnTo>
                    <a:lnTo>
                      <a:pt x="264" y="5"/>
                    </a:lnTo>
                    <a:lnTo>
                      <a:pt x="266" y="7"/>
                    </a:lnTo>
                    <a:lnTo>
                      <a:pt x="268" y="7"/>
                    </a:lnTo>
                    <a:lnTo>
                      <a:pt x="268" y="9"/>
                    </a:lnTo>
                    <a:lnTo>
                      <a:pt x="270" y="12"/>
                    </a:lnTo>
                    <a:lnTo>
                      <a:pt x="273" y="12"/>
                    </a:lnTo>
                    <a:lnTo>
                      <a:pt x="273" y="14"/>
                    </a:lnTo>
                    <a:lnTo>
                      <a:pt x="274" y="14"/>
                    </a:lnTo>
                    <a:lnTo>
                      <a:pt x="277" y="16"/>
                    </a:lnTo>
                    <a:lnTo>
                      <a:pt x="279" y="19"/>
                    </a:lnTo>
                    <a:lnTo>
                      <a:pt x="281" y="19"/>
                    </a:lnTo>
                    <a:lnTo>
                      <a:pt x="281" y="21"/>
                    </a:lnTo>
                    <a:lnTo>
                      <a:pt x="281" y="23"/>
                    </a:lnTo>
                    <a:lnTo>
                      <a:pt x="283" y="23"/>
                    </a:lnTo>
                    <a:lnTo>
                      <a:pt x="283" y="26"/>
                    </a:lnTo>
                    <a:lnTo>
                      <a:pt x="283" y="28"/>
                    </a:lnTo>
                    <a:lnTo>
                      <a:pt x="283" y="30"/>
                    </a:lnTo>
                    <a:lnTo>
                      <a:pt x="283" y="32"/>
                    </a:lnTo>
                    <a:lnTo>
                      <a:pt x="283" y="35"/>
                    </a:lnTo>
                    <a:lnTo>
                      <a:pt x="283" y="37"/>
                    </a:lnTo>
                    <a:lnTo>
                      <a:pt x="283" y="40"/>
                    </a:lnTo>
                    <a:lnTo>
                      <a:pt x="281" y="40"/>
                    </a:lnTo>
                    <a:lnTo>
                      <a:pt x="281" y="42"/>
                    </a:lnTo>
                    <a:lnTo>
                      <a:pt x="281" y="44"/>
                    </a:lnTo>
                    <a:lnTo>
                      <a:pt x="281" y="46"/>
                    </a:lnTo>
                    <a:lnTo>
                      <a:pt x="279" y="46"/>
                    </a:lnTo>
                    <a:lnTo>
                      <a:pt x="279" y="49"/>
                    </a:lnTo>
                    <a:lnTo>
                      <a:pt x="279" y="51"/>
                    </a:lnTo>
                    <a:lnTo>
                      <a:pt x="279" y="54"/>
                    </a:lnTo>
                    <a:lnTo>
                      <a:pt x="279" y="56"/>
                    </a:lnTo>
                    <a:lnTo>
                      <a:pt x="279" y="58"/>
                    </a:lnTo>
                    <a:lnTo>
                      <a:pt x="279" y="60"/>
                    </a:lnTo>
                    <a:lnTo>
                      <a:pt x="279" y="63"/>
                    </a:lnTo>
                    <a:lnTo>
                      <a:pt x="279" y="65"/>
                    </a:lnTo>
                    <a:lnTo>
                      <a:pt x="281" y="65"/>
                    </a:lnTo>
                    <a:lnTo>
                      <a:pt x="281" y="67"/>
                    </a:lnTo>
                    <a:lnTo>
                      <a:pt x="281" y="70"/>
                    </a:lnTo>
                    <a:lnTo>
                      <a:pt x="281" y="72"/>
                    </a:lnTo>
                    <a:lnTo>
                      <a:pt x="283" y="72"/>
                    </a:lnTo>
                    <a:lnTo>
                      <a:pt x="285" y="70"/>
                    </a:lnTo>
                    <a:lnTo>
                      <a:pt x="285" y="67"/>
                    </a:lnTo>
                    <a:lnTo>
                      <a:pt x="285" y="65"/>
                    </a:lnTo>
                    <a:lnTo>
                      <a:pt x="287" y="63"/>
                    </a:lnTo>
                    <a:lnTo>
                      <a:pt x="287" y="60"/>
                    </a:lnTo>
                    <a:lnTo>
                      <a:pt x="287" y="58"/>
                    </a:lnTo>
                    <a:lnTo>
                      <a:pt x="287" y="56"/>
                    </a:lnTo>
                    <a:lnTo>
                      <a:pt x="287" y="54"/>
                    </a:lnTo>
                    <a:lnTo>
                      <a:pt x="287" y="51"/>
                    </a:lnTo>
                    <a:lnTo>
                      <a:pt x="287" y="49"/>
                    </a:lnTo>
                    <a:lnTo>
                      <a:pt x="287" y="46"/>
                    </a:lnTo>
                    <a:lnTo>
                      <a:pt x="287" y="44"/>
                    </a:lnTo>
                    <a:lnTo>
                      <a:pt x="287" y="42"/>
                    </a:lnTo>
                    <a:lnTo>
                      <a:pt x="290" y="40"/>
                    </a:lnTo>
                    <a:lnTo>
                      <a:pt x="290" y="42"/>
                    </a:lnTo>
                    <a:lnTo>
                      <a:pt x="292" y="42"/>
                    </a:lnTo>
                    <a:lnTo>
                      <a:pt x="292" y="44"/>
                    </a:lnTo>
                    <a:lnTo>
                      <a:pt x="292" y="46"/>
                    </a:lnTo>
                    <a:lnTo>
                      <a:pt x="292" y="49"/>
                    </a:lnTo>
                    <a:lnTo>
                      <a:pt x="294" y="51"/>
                    </a:lnTo>
                    <a:lnTo>
                      <a:pt x="294" y="54"/>
                    </a:lnTo>
                    <a:lnTo>
                      <a:pt x="294" y="56"/>
                    </a:lnTo>
                    <a:lnTo>
                      <a:pt x="294" y="58"/>
                    </a:lnTo>
                    <a:lnTo>
                      <a:pt x="294" y="60"/>
                    </a:lnTo>
                    <a:lnTo>
                      <a:pt x="294" y="63"/>
                    </a:lnTo>
                    <a:lnTo>
                      <a:pt x="294" y="65"/>
                    </a:lnTo>
                    <a:lnTo>
                      <a:pt x="294" y="67"/>
                    </a:lnTo>
                    <a:lnTo>
                      <a:pt x="294" y="70"/>
                    </a:lnTo>
                    <a:lnTo>
                      <a:pt x="294" y="72"/>
                    </a:lnTo>
                    <a:lnTo>
                      <a:pt x="294" y="74"/>
                    </a:lnTo>
                    <a:lnTo>
                      <a:pt x="294" y="76"/>
                    </a:lnTo>
                    <a:lnTo>
                      <a:pt x="294" y="79"/>
                    </a:lnTo>
                    <a:lnTo>
                      <a:pt x="294" y="81"/>
                    </a:lnTo>
                    <a:lnTo>
                      <a:pt x="294" y="86"/>
                    </a:lnTo>
                    <a:lnTo>
                      <a:pt x="292" y="88"/>
                    </a:lnTo>
                    <a:lnTo>
                      <a:pt x="292" y="90"/>
                    </a:lnTo>
                    <a:lnTo>
                      <a:pt x="292" y="93"/>
                    </a:lnTo>
                    <a:lnTo>
                      <a:pt x="292" y="95"/>
                    </a:lnTo>
                    <a:lnTo>
                      <a:pt x="292" y="98"/>
                    </a:lnTo>
                    <a:lnTo>
                      <a:pt x="292" y="100"/>
                    </a:lnTo>
                    <a:lnTo>
                      <a:pt x="292" y="102"/>
                    </a:lnTo>
                    <a:lnTo>
                      <a:pt x="292" y="104"/>
                    </a:lnTo>
                    <a:lnTo>
                      <a:pt x="292" y="107"/>
                    </a:lnTo>
                    <a:lnTo>
                      <a:pt x="292" y="109"/>
                    </a:lnTo>
                    <a:lnTo>
                      <a:pt x="294" y="111"/>
                    </a:lnTo>
                    <a:lnTo>
                      <a:pt x="294" y="114"/>
                    </a:lnTo>
                    <a:lnTo>
                      <a:pt x="294" y="116"/>
                    </a:lnTo>
                    <a:lnTo>
                      <a:pt x="296" y="118"/>
                    </a:lnTo>
                    <a:lnTo>
                      <a:pt x="296" y="121"/>
                    </a:lnTo>
                    <a:lnTo>
                      <a:pt x="296" y="123"/>
                    </a:lnTo>
                    <a:lnTo>
                      <a:pt x="296" y="125"/>
                    </a:lnTo>
                    <a:lnTo>
                      <a:pt x="298" y="125"/>
                    </a:lnTo>
                    <a:lnTo>
                      <a:pt x="298" y="128"/>
                    </a:lnTo>
                    <a:lnTo>
                      <a:pt x="300" y="128"/>
                    </a:lnTo>
                    <a:lnTo>
                      <a:pt x="300" y="130"/>
                    </a:lnTo>
                    <a:lnTo>
                      <a:pt x="303" y="132"/>
                    </a:lnTo>
                    <a:lnTo>
                      <a:pt x="305" y="134"/>
                    </a:lnTo>
                    <a:lnTo>
                      <a:pt x="305" y="137"/>
                    </a:lnTo>
                    <a:lnTo>
                      <a:pt x="307" y="139"/>
                    </a:lnTo>
                    <a:lnTo>
                      <a:pt x="307" y="142"/>
                    </a:lnTo>
                    <a:lnTo>
                      <a:pt x="307" y="144"/>
                    </a:lnTo>
                    <a:lnTo>
                      <a:pt x="307" y="146"/>
                    </a:lnTo>
                    <a:lnTo>
                      <a:pt x="309" y="148"/>
                    </a:lnTo>
                    <a:lnTo>
                      <a:pt x="309" y="151"/>
                    </a:lnTo>
                    <a:lnTo>
                      <a:pt x="309" y="153"/>
                    </a:lnTo>
                    <a:lnTo>
                      <a:pt x="311" y="153"/>
                    </a:lnTo>
                    <a:lnTo>
                      <a:pt x="311" y="156"/>
                    </a:lnTo>
                    <a:lnTo>
                      <a:pt x="314" y="158"/>
                    </a:lnTo>
                    <a:lnTo>
                      <a:pt x="314" y="160"/>
                    </a:lnTo>
                    <a:lnTo>
                      <a:pt x="316" y="162"/>
                    </a:lnTo>
                    <a:lnTo>
                      <a:pt x="316" y="165"/>
                    </a:lnTo>
                    <a:lnTo>
                      <a:pt x="318" y="167"/>
                    </a:lnTo>
                    <a:lnTo>
                      <a:pt x="318" y="169"/>
                    </a:lnTo>
                    <a:lnTo>
                      <a:pt x="320" y="172"/>
                    </a:lnTo>
                    <a:lnTo>
                      <a:pt x="320" y="174"/>
                    </a:lnTo>
                    <a:lnTo>
                      <a:pt x="320" y="176"/>
                    </a:lnTo>
                    <a:lnTo>
                      <a:pt x="322" y="176"/>
                    </a:lnTo>
                    <a:lnTo>
                      <a:pt x="322" y="178"/>
                    </a:lnTo>
                    <a:lnTo>
                      <a:pt x="324" y="178"/>
                    </a:lnTo>
                    <a:lnTo>
                      <a:pt x="324" y="181"/>
                    </a:lnTo>
                    <a:lnTo>
                      <a:pt x="327" y="181"/>
                    </a:lnTo>
                    <a:lnTo>
                      <a:pt x="327" y="183"/>
                    </a:lnTo>
                    <a:lnTo>
                      <a:pt x="327" y="186"/>
                    </a:lnTo>
                    <a:lnTo>
                      <a:pt x="328" y="186"/>
                    </a:lnTo>
                    <a:lnTo>
                      <a:pt x="328" y="188"/>
                    </a:lnTo>
                    <a:lnTo>
                      <a:pt x="331" y="190"/>
                    </a:lnTo>
                    <a:lnTo>
                      <a:pt x="331" y="192"/>
                    </a:lnTo>
                    <a:lnTo>
                      <a:pt x="331" y="195"/>
                    </a:lnTo>
                    <a:lnTo>
                      <a:pt x="333" y="195"/>
                    </a:lnTo>
                    <a:lnTo>
                      <a:pt x="333" y="197"/>
                    </a:lnTo>
                    <a:lnTo>
                      <a:pt x="335" y="200"/>
                    </a:lnTo>
                    <a:lnTo>
                      <a:pt x="335" y="202"/>
                    </a:lnTo>
                    <a:lnTo>
                      <a:pt x="337" y="202"/>
                    </a:lnTo>
                    <a:lnTo>
                      <a:pt x="337" y="204"/>
                    </a:lnTo>
                    <a:lnTo>
                      <a:pt x="337" y="206"/>
                    </a:lnTo>
                    <a:lnTo>
                      <a:pt x="339" y="206"/>
                    </a:lnTo>
                    <a:lnTo>
                      <a:pt x="339" y="209"/>
                    </a:lnTo>
                    <a:lnTo>
                      <a:pt x="341" y="209"/>
                    </a:lnTo>
                    <a:lnTo>
                      <a:pt x="341" y="211"/>
                    </a:lnTo>
                    <a:lnTo>
                      <a:pt x="344" y="211"/>
                    </a:lnTo>
                    <a:lnTo>
                      <a:pt x="346" y="211"/>
                    </a:lnTo>
                    <a:lnTo>
                      <a:pt x="346" y="209"/>
                    </a:lnTo>
                    <a:lnTo>
                      <a:pt x="348" y="209"/>
                    </a:lnTo>
                    <a:lnTo>
                      <a:pt x="350" y="209"/>
                    </a:lnTo>
                    <a:lnTo>
                      <a:pt x="352" y="209"/>
                    </a:lnTo>
                    <a:lnTo>
                      <a:pt x="355" y="209"/>
                    </a:lnTo>
                    <a:lnTo>
                      <a:pt x="357" y="209"/>
                    </a:lnTo>
                    <a:lnTo>
                      <a:pt x="359" y="209"/>
                    </a:lnTo>
                    <a:lnTo>
                      <a:pt x="361" y="209"/>
                    </a:lnTo>
                    <a:lnTo>
                      <a:pt x="363" y="209"/>
                    </a:lnTo>
                    <a:lnTo>
                      <a:pt x="365" y="209"/>
                    </a:lnTo>
                    <a:lnTo>
                      <a:pt x="368" y="209"/>
                    </a:lnTo>
                    <a:lnTo>
                      <a:pt x="370" y="209"/>
                    </a:lnTo>
                    <a:lnTo>
                      <a:pt x="372" y="211"/>
                    </a:lnTo>
                    <a:lnTo>
                      <a:pt x="372" y="213"/>
                    </a:lnTo>
                    <a:lnTo>
                      <a:pt x="374" y="213"/>
                    </a:lnTo>
                    <a:lnTo>
                      <a:pt x="374" y="216"/>
                    </a:lnTo>
                    <a:lnTo>
                      <a:pt x="376" y="216"/>
                    </a:lnTo>
                    <a:lnTo>
                      <a:pt x="376" y="218"/>
                    </a:lnTo>
                    <a:lnTo>
                      <a:pt x="376" y="220"/>
                    </a:lnTo>
                    <a:lnTo>
                      <a:pt x="378" y="220"/>
                    </a:lnTo>
                    <a:lnTo>
                      <a:pt x="378" y="223"/>
                    </a:lnTo>
                    <a:lnTo>
                      <a:pt x="381" y="225"/>
                    </a:lnTo>
                    <a:lnTo>
                      <a:pt x="382" y="227"/>
                    </a:lnTo>
                    <a:lnTo>
                      <a:pt x="382" y="230"/>
                    </a:lnTo>
                    <a:lnTo>
                      <a:pt x="385" y="232"/>
                    </a:lnTo>
                    <a:lnTo>
                      <a:pt x="385" y="234"/>
                    </a:lnTo>
                    <a:lnTo>
                      <a:pt x="385" y="236"/>
                    </a:lnTo>
                    <a:lnTo>
                      <a:pt x="385" y="239"/>
                    </a:lnTo>
                    <a:lnTo>
                      <a:pt x="385" y="241"/>
                    </a:lnTo>
                    <a:lnTo>
                      <a:pt x="387" y="244"/>
                    </a:lnTo>
                    <a:lnTo>
                      <a:pt x="387" y="246"/>
                    </a:lnTo>
                    <a:lnTo>
                      <a:pt x="387" y="248"/>
                    </a:lnTo>
                    <a:lnTo>
                      <a:pt x="385" y="250"/>
                    </a:lnTo>
                    <a:lnTo>
                      <a:pt x="385" y="253"/>
                    </a:lnTo>
                    <a:lnTo>
                      <a:pt x="385" y="255"/>
                    </a:lnTo>
                    <a:lnTo>
                      <a:pt x="382" y="255"/>
                    </a:lnTo>
                    <a:lnTo>
                      <a:pt x="382" y="258"/>
                    </a:lnTo>
                    <a:lnTo>
                      <a:pt x="381" y="258"/>
                    </a:lnTo>
                    <a:lnTo>
                      <a:pt x="381" y="260"/>
                    </a:lnTo>
                    <a:lnTo>
                      <a:pt x="378" y="262"/>
                    </a:lnTo>
                    <a:lnTo>
                      <a:pt x="376" y="262"/>
                    </a:lnTo>
                    <a:lnTo>
                      <a:pt x="374" y="262"/>
                    </a:lnTo>
                    <a:lnTo>
                      <a:pt x="372" y="262"/>
                    </a:lnTo>
                    <a:lnTo>
                      <a:pt x="370" y="262"/>
                    </a:lnTo>
                    <a:lnTo>
                      <a:pt x="370" y="260"/>
                    </a:lnTo>
                    <a:lnTo>
                      <a:pt x="368" y="260"/>
                    </a:lnTo>
                    <a:lnTo>
                      <a:pt x="368" y="258"/>
                    </a:lnTo>
                    <a:lnTo>
                      <a:pt x="365" y="258"/>
                    </a:lnTo>
                    <a:lnTo>
                      <a:pt x="363" y="255"/>
                    </a:lnTo>
                    <a:lnTo>
                      <a:pt x="361" y="255"/>
                    </a:lnTo>
                    <a:lnTo>
                      <a:pt x="361" y="253"/>
                    </a:lnTo>
                    <a:lnTo>
                      <a:pt x="359" y="253"/>
                    </a:lnTo>
                    <a:lnTo>
                      <a:pt x="357" y="253"/>
                    </a:lnTo>
                    <a:lnTo>
                      <a:pt x="357" y="255"/>
                    </a:lnTo>
                    <a:lnTo>
                      <a:pt x="357" y="258"/>
                    </a:lnTo>
                    <a:lnTo>
                      <a:pt x="357" y="260"/>
                    </a:lnTo>
                    <a:lnTo>
                      <a:pt x="359" y="260"/>
                    </a:lnTo>
                    <a:lnTo>
                      <a:pt x="361" y="260"/>
                    </a:lnTo>
                    <a:lnTo>
                      <a:pt x="361" y="262"/>
                    </a:lnTo>
                    <a:lnTo>
                      <a:pt x="363" y="262"/>
                    </a:lnTo>
                    <a:lnTo>
                      <a:pt x="365" y="262"/>
                    </a:lnTo>
                    <a:lnTo>
                      <a:pt x="365" y="264"/>
                    </a:lnTo>
                    <a:lnTo>
                      <a:pt x="368" y="267"/>
                    </a:lnTo>
                    <a:lnTo>
                      <a:pt x="368" y="269"/>
                    </a:lnTo>
                    <a:lnTo>
                      <a:pt x="368" y="271"/>
                    </a:lnTo>
                    <a:lnTo>
                      <a:pt x="370" y="271"/>
                    </a:lnTo>
                    <a:lnTo>
                      <a:pt x="372" y="271"/>
                    </a:lnTo>
                    <a:lnTo>
                      <a:pt x="374" y="271"/>
                    </a:lnTo>
                    <a:lnTo>
                      <a:pt x="376" y="271"/>
                    </a:lnTo>
                    <a:lnTo>
                      <a:pt x="378" y="271"/>
                    </a:lnTo>
                    <a:lnTo>
                      <a:pt x="381" y="269"/>
                    </a:lnTo>
                    <a:lnTo>
                      <a:pt x="382" y="269"/>
                    </a:lnTo>
                    <a:lnTo>
                      <a:pt x="382" y="271"/>
                    </a:lnTo>
                    <a:lnTo>
                      <a:pt x="382" y="274"/>
                    </a:lnTo>
                    <a:lnTo>
                      <a:pt x="381" y="276"/>
                    </a:lnTo>
                    <a:lnTo>
                      <a:pt x="378" y="276"/>
                    </a:lnTo>
                    <a:lnTo>
                      <a:pt x="378" y="278"/>
                    </a:lnTo>
                    <a:lnTo>
                      <a:pt x="376" y="280"/>
                    </a:lnTo>
                    <a:lnTo>
                      <a:pt x="374" y="280"/>
                    </a:lnTo>
                    <a:lnTo>
                      <a:pt x="372" y="283"/>
                    </a:lnTo>
                    <a:lnTo>
                      <a:pt x="370" y="283"/>
                    </a:lnTo>
                    <a:lnTo>
                      <a:pt x="368" y="283"/>
                    </a:lnTo>
                    <a:lnTo>
                      <a:pt x="365" y="285"/>
                    </a:lnTo>
                    <a:lnTo>
                      <a:pt x="363" y="288"/>
                    </a:lnTo>
                    <a:lnTo>
                      <a:pt x="361" y="288"/>
                    </a:lnTo>
                    <a:lnTo>
                      <a:pt x="361" y="290"/>
                    </a:lnTo>
                    <a:lnTo>
                      <a:pt x="359" y="290"/>
                    </a:lnTo>
                    <a:lnTo>
                      <a:pt x="357" y="290"/>
                    </a:lnTo>
                    <a:lnTo>
                      <a:pt x="357" y="292"/>
                    </a:lnTo>
                    <a:lnTo>
                      <a:pt x="357" y="294"/>
                    </a:lnTo>
                    <a:lnTo>
                      <a:pt x="355" y="297"/>
                    </a:lnTo>
                    <a:lnTo>
                      <a:pt x="355" y="299"/>
                    </a:lnTo>
                    <a:lnTo>
                      <a:pt x="352" y="299"/>
                    </a:lnTo>
                    <a:lnTo>
                      <a:pt x="352" y="302"/>
                    </a:lnTo>
                    <a:lnTo>
                      <a:pt x="350" y="302"/>
                    </a:lnTo>
                    <a:lnTo>
                      <a:pt x="348" y="304"/>
                    </a:lnTo>
                    <a:lnTo>
                      <a:pt x="346" y="306"/>
                    </a:lnTo>
                    <a:lnTo>
                      <a:pt x="344" y="308"/>
                    </a:lnTo>
                    <a:lnTo>
                      <a:pt x="344" y="311"/>
                    </a:lnTo>
                    <a:lnTo>
                      <a:pt x="341" y="311"/>
                    </a:lnTo>
                    <a:lnTo>
                      <a:pt x="341" y="313"/>
                    </a:lnTo>
                    <a:lnTo>
                      <a:pt x="339" y="313"/>
                    </a:lnTo>
                    <a:lnTo>
                      <a:pt x="337" y="315"/>
                    </a:lnTo>
                    <a:lnTo>
                      <a:pt x="337" y="318"/>
                    </a:lnTo>
                    <a:lnTo>
                      <a:pt x="335" y="320"/>
                    </a:lnTo>
                    <a:lnTo>
                      <a:pt x="333" y="320"/>
                    </a:lnTo>
                    <a:lnTo>
                      <a:pt x="333" y="322"/>
                    </a:lnTo>
                    <a:lnTo>
                      <a:pt x="331" y="325"/>
                    </a:lnTo>
                    <a:lnTo>
                      <a:pt x="328" y="327"/>
                    </a:lnTo>
                    <a:lnTo>
                      <a:pt x="327" y="327"/>
                    </a:lnTo>
                    <a:lnTo>
                      <a:pt x="327" y="329"/>
                    </a:lnTo>
                    <a:lnTo>
                      <a:pt x="324" y="332"/>
                    </a:lnTo>
                    <a:lnTo>
                      <a:pt x="322" y="334"/>
                    </a:lnTo>
                    <a:lnTo>
                      <a:pt x="320" y="336"/>
                    </a:lnTo>
                    <a:lnTo>
                      <a:pt x="318" y="338"/>
                    </a:lnTo>
                    <a:lnTo>
                      <a:pt x="316" y="341"/>
                    </a:lnTo>
                    <a:lnTo>
                      <a:pt x="314" y="341"/>
                    </a:lnTo>
                    <a:lnTo>
                      <a:pt x="314" y="343"/>
                    </a:lnTo>
                    <a:lnTo>
                      <a:pt x="311" y="343"/>
                    </a:lnTo>
                    <a:lnTo>
                      <a:pt x="311" y="346"/>
                    </a:lnTo>
                    <a:lnTo>
                      <a:pt x="309" y="346"/>
                    </a:lnTo>
                    <a:lnTo>
                      <a:pt x="309" y="348"/>
                    </a:lnTo>
                    <a:lnTo>
                      <a:pt x="307" y="348"/>
                    </a:lnTo>
                    <a:lnTo>
                      <a:pt x="305" y="348"/>
                    </a:lnTo>
                    <a:lnTo>
                      <a:pt x="303" y="350"/>
                    </a:lnTo>
                    <a:lnTo>
                      <a:pt x="300" y="350"/>
                    </a:lnTo>
                    <a:lnTo>
                      <a:pt x="298" y="352"/>
                    </a:lnTo>
                    <a:lnTo>
                      <a:pt x="296" y="355"/>
                    </a:lnTo>
                    <a:lnTo>
                      <a:pt x="294" y="357"/>
                    </a:lnTo>
                    <a:lnTo>
                      <a:pt x="292" y="357"/>
                    </a:lnTo>
                    <a:lnTo>
                      <a:pt x="292" y="360"/>
                    </a:lnTo>
                    <a:lnTo>
                      <a:pt x="290" y="360"/>
                    </a:lnTo>
                    <a:lnTo>
                      <a:pt x="287" y="362"/>
                    </a:lnTo>
                    <a:lnTo>
                      <a:pt x="287" y="364"/>
                    </a:lnTo>
                    <a:lnTo>
                      <a:pt x="285" y="364"/>
                    </a:lnTo>
                    <a:lnTo>
                      <a:pt x="283" y="366"/>
                    </a:lnTo>
                    <a:lnTo>
                      <a:pt x="281" y="369"/>
                    </a:lnTo>
                    <a:lnTo>
                      <a:pt x="279" y="369"/>
                    </a:lnTo>
                    <a:lnTo>
                      <a:pt x="279" y="371"/>
                    </a:lnTo>
                    <a:lnTo>
                      <a:pt x="277" y="371"/>
                    </a:lnTo>
                    <a:lnTo>
                      <a:pt x="277" y="373"/>
                    </a:lnTo>
                    <a:lnTo>
                      <a:pt x="274" y="373"/>
                    </a:lnTo>
                    <a:lnTo>
                      <a:pt x="274" y="376"/>
                    </a:lnTo>
                    <a:lnTo>
                      <a:pt x="273" y="378"/>
                    </a:lnTo>
                    <a:lnTo>
                      <a:pt x="273" y="380"/>
                    </a:lnTo>
                    <a:lnTo>
                      <a:pt x="270" y="382"/>
                    </a:lnTo>
                    <a:lnTo>
                      <a:pt x="268" y="385"/>
                    </a:lnTo>
                    <a:lnTo>
                      <a:pt x="268" y="387"/>
                    </a:lnTo>
                    <a:lnTo>
                      <a:pt x="266" y="387"/>
                    </a:lnTo>
                    <a:lnTo>
                      <a:pt x="266" y="390"/>
                    </a:lnTo>
                    <a:lnTo>
                      <a:pt x="264" y="390"/>
                    </a:lnTo>
                    <a:lnTo>
                      <a:pt x="264" y="392"/>
                    </a:lnTo>
                    <a:lnTo>
                      <a:pt x="264" y="394"/>
                    </a:lnTo>
                    <a:lnTo>
                      <a:pt x="262" y="394"/>
                    </a:lnTo>
                    <a:lnTo>
                      <a:pt x="262" y="396"/>
                    </a:lnTo>
                    <a:lnTo>
                      <a:pt x="262" y="399"/>
                    </a:lnTo>
                    <a:lnTo>
                      <a:pt x="260" y="401"/>
                    </a:lnTo>
                    <a:lnTo>
                      <a:pt x="260" y="404"/>
                    </a:lnTo>
                    <a:lnTo>
                      <a:pt x="257" y="404"/>
                    </a:lnTo>
                    <a:lnTo>
                      <a:pt x="257" y="406"/>
                    </a:lnTo>
                    <a:lnTo>
                      <a:pt x="257" y="408"/>
                    </a:lnTo>
                    <a:lnTo>
                      <a:pt x="255" y="410"/>
                    </a:lnTo>
                    <a:lnTo>
                      <a:pt x="253" y="413"/>
                    </a:lnTo>
                    <a:lnTo>
                      <a:pt x="253" y="415"/>
                    </a:lnTo>
                    <a:lnTo>
                      <a:pt x="251" y="415"/>
                    </a:lnTo>
                    <a:lnTo>
                      <a:pt x="251" y="417"/>
                    </a:lnTo>
                    <a:lnTo>
                      <a:pt x="249" y="417"/>
                    </a:lnTo>
                    <a:lnTo>
                      <a:pt x="249" y="420"/>
                    </a:lnTo>
                    <a:lnTo>
                      <a:pt x="246" y="420"/>
                    </a:lnTo>
                    <a:lnTo>
                      <a:pt x="246" y="422"/>
                    </a:lnTo>
                    <a:lnTo>
                      <a:pt x="246" y="424"/>
                    </a:lnTo>
                    <a:lnTo>
                      <a:pt x="244" y="424"/>
                    </a:lnTo>
                    <a:lnTo>
                      <a:pt x="244" y="427"/>
                    </a:lnTo>
                    <a:lnTo>
                      <a:pt x="242" y="427"/>
                    </a:lnTo>
                    <a:lnTo>
                      <a:pt x="242" y="429"/>
                    </a:lnTo>
                    <a:lnTo>
                      <a:pt x="242" y="431"/>
                    </a:lnTo>
                    <a:lnTo>
                      <a:pt x="242" y="434"/>
                    </a:lnTo>
                    <a:lnTo>
                      <a:pt x="242" y="436"/>
                    </a:lnTo>
                    <a:lnTo>
                      <a:pt x="242" y="438"/>
                    </a:lnTo>
                    <a:lnTo>
                      <a:pt x="242" y="440"/>
                    </a:lnTo>
                    <a:lnTo>
                      <a:pt x="242" y="443"/>
                    </a:lnTo>
                    <a:lnTo>
                      <a:pt x="242" y="445"/>
                    </a:lnTo>
                    <a:lnTo>
                      <a:pt x="240" y="445"/>
                    </a:lnTo>
                    <a:lnTo>
                      <a:pt x="236" y="450"/>
                    </a:lnTo>
                    <a:lnTo>
                      <a:pt x="233" y="448"/>
                    </a:lnTo>
                    <a:lnTo>
                      <a:pt x="231" y="448"/>
                    </a:lnTo>
                    <a:lnTo>
                      <a:pt x="231" y="445"/>
                    </a:lnTo>
                    <a:lnTo>
                      <a:pt x="229" y="445"/>
                    </a:lnTo>
                    <a:lnTo>
                      <a:pt x="227" y="445"/>
                    </a:lnTo>
                    <a:lnTo>
                      <a:pt x="225" y="445"/>
                    </a:lnTo>
                    <a:lnTo>
                      <a:pt x="225" y="448"/>
                    </a:lnTo>
                    <a:lnTo>
                      <a:pt x="223" y="448"/>
                    </a:lnTo>
                    <a:lnTo>
                      <a:pt x="220" y="448"/>
                    </a:lnTo>
                    <a:lnTo>
                      <a:pt x="219" y="448"/>
                    </a:lnTo>
                    <a:lnTo>
                      <a:pt x="216" y="448"/>
                    </a:lnTo>
                    <a:lnTo>
                      <a:pt x="214" y="448"/>
                    </a:lnTo>
                    <a:lnTo>
                      <a:pt x="212" y="448"/>
                    </a:lnTo>
                    <a:lnTo>
                      <a:pt x="212" y="450"/>
                    </a:lnTo>
                    <a:lnTo>
                      <a:pt x="209" y="450"/>
                    </a:lnTo>
                    <a:lnTo>
                      <a:pt x="209" y="448"/>
                    </a:lnTo>
                    <a:lnTo>
                      <a:pt x="208" y="448"/>
                    </a:lnTo>
                    <a:lnTo>
                      <a:pt x="205" y="448"/>
                    </a:lnTo>
                    <a:lnTo>
                      <a:pt x="203" y="445"/>
                    </a:lnTo>
                    <a:lnTo>
                      <a:pt x="201" y="443"/>
                    </a:lnTo>
                    <a:lnTo>
                      <a:pt x="201" y="440"/>
                    </a:lnTo>
                    <a:lnTo>
                      <a:pt x="199" y="438"/>
                    </a:lnTo>
                    <a:lnTo>
                      <a:pt x="199" y="436"/>
                    </a:lnTo>
                    <a:lnTo>
                      <a:pt x="199" y="434"/>
                    </a:lnTo>
                    <a:lnTo>
                      <a:pt x="197" y="434"/>
                    </a:lnTo>
                    <a:lnTo>
                      <a:pt x="197" y="431"/>
                    </a:lnTo>
                    <a:lnTo>
                      <a:pt x="195" y="431"/>
                    </a:lnTo>
                    <a:lnTo>
                      <a:pt x="195" y="429"/>
                    </a:lnTo>
                    <a:lnTo>
                      <a:pt x="192" y="427"/>
                    </a:lnTo>
                    <a:lnTo>
                      <a:pt x="190" y="427"/>
                    </a:lnTo>
                    <a:lnTo>
                      <a:pt x="190" y="424"/>
                    </a:lnTo>
                    <a:lnTo>
                      <a:pt x="188" y="424"/>
                    </a:lnTo>
                    <a:lnTo>
                      <a:pt x="186" y="424"/>
                    </a:lnTo>
                    <a:lnTo>
                      <a:pt x="186" y="422"/>
                    </a:lnTo>
                    <a:lnTo>
                      <a:pt x="184" y="422"/>
                    </a:lnTo>
                    <a:lnTo>
                      <a:pt x="184" y="420"/>
                    </a:lnTo>
                    <a:lnTo>
                      <a:pt x="184" y="417"/>
                    </a:lnTo>
                    <a:lnTo>
                      <a:pt x="182" y="417"/>
                    </a:lnTo>
                    <a:lnTo>
                      <a:pt x="182" y="415"/>
                    </a:lnTo>
                    <a:lnTo>
                      <a:pt x="182" y="413"/>
                    </a:lnTo>
                    <a:lnTo>
                      <a:pt x="179" y="410"/>
                    </a:lnTo>
                    <a:lnTo>
                      <a:pt x="179" y="408"/>
                    </a:lnTo>
                    <a:lnTo>
                      <a:pt x="179" y="406"/>
                    </a:lnTo>
                    <a:lnTo>
                      <a:pt x="177" y="404"/>
                    </a:lnTo>
                    <a:lnTo>
                      <a:pt x="177" y="401"/>
                    </a:lnTo>
                    <a:lnTo>
                      <a:pt x="177" y="399"/>
                    </a:lnTo>
                    <a:lnTo>
                      <a:pt x="177" y="396"/>
                    </a:lnTo>
                    <a:lnTo>
                      <a:pt x="177" y="394"/>
                    </a:lnTo>
                    <a:lnTo>
                      <a:pt x="175" y="394"/>
                    </a:lnTo>
                    <a:lnTo>
                      <a:pt x="175" y="392"/>
                    </a:lnTo>
                    <a:lnTo>
                      <a:pt x="175" y="390"/>
                    </a:lnTo>
                    <a:lnTo>
                      <a:pt x="175" y="387"/>
                    </a:lnTo>
                    <a:lnTo>
                      <a:pt x="175" y="385"/>
                    </a:lnTo>
                    <a:lnTo>
                      <a:pt x="175" y="382"/>
                    </a:lnTo>
                    <a:lnTo>
                      <a:pt x="173" y="380"/>
                    </a:lnTo>
                    <a:lnTo>
                      <a:pt x="173" y="378"/>
                    </a:lnTo>
                    <a:lnTo>
                      <a:pt x="171" y="378"/>
                    </a:lnTo>
                    <a:lnTo>
                      <a:pt x="171" y="376"/>
                    </a:lnTo>
                    <a:lnTo>
                      <a:pt x="168" y="376"/>
                    </a:lnTo>
                    <a:lnTo>
                      <a:pt x="168" y="373"/>
                    </a:lnTo>
                    <a:lnTo>
                      <a:pt x="167" y="371"/>
                    </a:lnTo>
                    <a:lnTo>
                      <a:pt x="167" y="369"/>
                    </a:lnTo>
                    <a:lnTo>
                      <a:pt x="164" y="369"/>
                    </a:lnTo>
                    <a:lnTo>
                      <a:pt x="162" y="369"/>
                    </a:lnTo>
                    <a:lnTo>
                      <a:pt x="160" y="369"/>
                    </a:lnTo>
                    <a:lnTo>
                      <a:pt x="158" y="369"/>
                    </a:lnTo>
                    <a:lnTo>
                      <a:pt x="156" y="369"/>
                    </a:lnTo>
                    <a:lnTo>
                      <a:pt x="154" y="369"/>
                    </a:lnTo>
                    <a:lnTo>
                      <a:pt x="151" y="369"/>
                    </a:lnTo>
                    <a:lnTo>
                      <a:pt x="151" y="366"/>
                    </a:lnTo>
                    <a:lnTo>
                      <a:pt x="151" y="364"/>
                    </a:lnTo>
                    <a:lnTo>
                      <a:pt x="151" y="362"/>
                    </a:lnTo>
                    <a:lnTo>
                      <a:pt x="151" y="360"/>
                    </a:lnTo>
                    <a:lnTo>
                      <a:pt x="151" y="357"/>
                    </a:lnTo>
                    <a:lnTo>
                      <a:pt x="149" y="355"/>
                    </a:lnTo>
                    <a:lnTo>
                      <a:pt x="149" y="352"/>
                    </a:lnTo>
                    <a:lnTo>
                      <a:pt x="149" y="350"/>
                    </a:lnTo>
                    <a:lnTo>
                      <a:pt x="149" y="348"/>
                    </a:lnTo>
                    <a:lnTo>
                      <a:pt x="147" y="348"/>
                    </a:lnTo>
                    <a:lnTo>
                      <a:pt x="147" y="346"/>
                    </a:lnTo>
                    <a:lnTo>
                      <a:pt x="147" y="343"/>
                    </a:lnTo>
                    <a:lnTo>
                      <a:pt x="147" y="341"/>
                    </a:lnTo>
                    <a:lnTo>
                      <a:pt x="147" y="338"/>
                    </a:lnTo>
                    <a:lnTo>
                      <a:pt x="147" y="336"/>
                    </a:lnTo>
                    <a:lnTo>
                      <a:pt x="147" y="334"/>
                    </a:lnTo>
                    <a:lnTo>
                      <a:pt x="147" y="332"/>
                    </a:lnTo>
                    <a:lnTo>
                      <a:pt x="145" y="332"/>
                    </a:lnTo>
                    <a:lnTo>
                      <a:pt x="145" y="329"/>
                    </a:lnTo>
                    <a:lnTo>
                      <a:pt x="143" y="327"/>
                    </a:lnTo>
                    <a:lnTo>
                      <a:pt x="143" y="325"/>
                    </a:lnTo>
                    <a:lnTo>
                      <a:pt x="141" y="322"/>
                    </a:lnTo>
                    <a:lnTo>
                      <a:pt x="138" y="322"/>
                    </a:lnTo>
                    <a:lnTo>
                      <a:pt x="138" y="320"/>
                    </a:lnTo>
                    <a:lnTo>
                      <a:pt x="138" y="318"/>
                    </a:lnTo>
                    <a:lnTo>
                      <a:pt x="136" y="315"/>
                    </a:lnTo>
                    <a:lnTo>
                      <a:pt x="138" y="313"/>
                    </a:lnTo>
                    <a:lnTo>
                      <a:pt x="136" y="313"/>
                    </a:lnTo>
                    <a:lnTo>
                      <a:pt x="138" y="311"/>
                    </a:lnTo>
                    <a:lnTo>
                      <a:pt x="138" y="308"/>
                    </a:lnTo>
                    <a:lnTo>
                      <a:pt x="138" y="306"/>
                    </a:lnTo>
                    <a:lnTo>
                      <a:pt x="138" y="304"/>
                    </a:lnTo>
                    <a:lnTo>
                      <a:pt x="136" y="304"/>
                    </a:lnTo>
                    <a:lnTo>
                      <a:pt x="136" y="302"/>
                    </a:lnTo>
                    <a:lnTo>
                      <a:pt x="134" y="302"/>
                    </a:lnTo>
                    <a:lnTo>
                      <a:pt x="132" y="299"/>
                    </a:lnTo>
                    <a:lnTo>
                      <a:pt x="130" y="299"/>
                    </a:lnTo>
                    <a:lnTo>
                      <a:pt x="127" y="297"/>
                    </a:lnTo>
                    <a:lnTo>
                      <a:pt x="125" y="297"/>
                    </a:lnTo>
                    <a:lnTo>
                      <a:pt x="123" y="294"/>
                    </a:lnTo>
                    <a:lnTo>
                      <a:pt x="123" y="292"/>
                    </a:lnTo>
                    <a:lnTo>
                      <a:pt x="121" y="292"/>
                    </a:lnTo>
                    <a:lnTo>
                      <a:pt x="121" y="290"/>
                    </a:lnTo>
                    <a:lnTo>
                      <a:pt x="119" y="288"/>
                    </a:lnTo>
                    <a:lnTo>
                      <a:pt x="119" y="285"/>
                    </a:lnTo>
                    <a:lnTo>
                      <a:pt x="117" y="285"/>
                    </a:lnTo>
                    <a:lnTo>
                      <a:pt x="117" y="283"/>
                    </a:lnTo>
                    <a:lnTo>
                      <a:pt x="117" y="280"/>
                    </a:lnTo>
                    <a:lnTo>
                      <a:pt x="114" y="278"/>
                    </a:lnTo>
                    <a:lnTo>
                      <a:pt x="114" y="276"/>
                    </a:lnTo>
                    <a:lnTo>
                      <a:pt x="114" y="274"/>
                    </a:lnTo>
                    <a:lnTo>
                      <a:pt x="114" y="271"/>
                    </a:lnTo>
                    <a:lnTo>
                      <a:pt x="114" y="269"/>
                    </a:lnTo>
                    <a:lnTo>
                      <a:pt x="114" y="267"/>
                    </a:lnTo>
                    <a:lnTo>
                      <a:pt x="114" y="264"/>
                    </a:lnTo>
                    <a:lnTo>
                      <a:pt x="114" y="262"/>
                    </a:lnTo>
                    <a:lnTo>
                      <a:pt x="113" y="260"/>
                    </a:lnTo>
                    <a:lnTo>
                      <a:pt x="113" y="258"/>
                    </a:lnTo>
                    <a:lnTo>
                      <a:pt x="110" y="258"/>
                    </a:lnTo>
                    <a:lnTo>
                      <a:pt x="108" y="258"/>
                    </a:lnTo>
                    <a:lnTo>
                      <a:pt x="108" y="255"/>
                    </a:lnTo>
                    <a:lnTo>
                      <a:pt x="106" y="255"/>
                    </a:lnTo>
                    <a:lnTo>
                      <a:pt x="104" y="253"/>
                    </a:lnTo>
                    <a:lnTo>
                      <a:pt x="102" y="253"/>
                    </a:lnTo>
                    <a:lnTo>
                      <a:pt x="102" y="250"/>
                    </a:lnTo>
                    <a:lnTo>
                      <a:pt x="102" y="248"/>
                    </a:lnTo>
                    <a:lnTo>
                      <a:pt x="100" y="248"/>
                    </a:lnTo>
                    <a:lnTo>
                      <a:pt x="100" y="246"/>
                    </a:lnTo>
                    <a:lnTo>
                      <a:pt x="100" y="244"/>
                    </a:lnTo>
                    <a:lnTo>
                      <a:pt x="97" y="244"/>
                    </a:lnTo>
                    <a:lnTo>
                      <a:pt x="95" y="244"/>
                    </a:lnTo>
                    <a:lnTo>
                      <a:pt x="93" y="244"/>
                    </a:lnTo>
                    <a:lnTo>
                      <a:pt x="91" y="244"/>
                    </a:lnTo>
                    <a:lnTo>
                      <a:pt x="91" y="246"/>
                    </a:lnTo>
                    <a:lnTo>
                      <a:pt x="89" y="246"/>
                    </a:lnTo>
                    <a:lnTo>
                      <a:pt x="87" y="248"/>
                    </a:lnTo>
                    <a:lnTo>
                      <a:pt x="84" y="248"/>
                    </a:lnTo>
                    <a:lnTo>
                      <a:pt x="82" y="248"/>
                    </a:lnTo>
                    <a:lnTo>
                      <a:pt x="80" y="248"/>
                    </a:lnTo>
                    <a:lnTo>
                      <a:pt x="80" y="246"/>
                    </a:lnTo>
                    <a:lnTo>
                      <a:pt x="78" y="246"/>
                    </a:lnTo>
                    <a:lnTo>
                      <a:pt x="76" y="244"/>
                    </a:lnTo>
                    <a:lnTo>
                      <a:pt x="73" y="241"/>
                    </a:lnTo>
                    <a:lnTo>
                      <a:pt x="71" y="239"/>
                    </a:lnTo>
                    <a:lnTo>
                      <a:pt x="69" y="236"/>
                    </a:lnTo>
                    <a:lnTo>
                      <a:pt x="67" y="234"/>
                    </a:lnTo>
                    <a:lnTo>
                      <a:pt x="65" y="232"/>
                    </a:lnTo>
                    <a:lnTo>
                      <a:pt x="63" y="230"/>
                    </a:lnTo>
                    <a:lnTo>
                      <a:pt x="60" y="227"/>
                    </a:lnTo>
                    <a:lnTo>
                      <a:pt x="59" y="225"/>
                    </a:lnTo>
                    <a:lnTo>
                      <a:pt x="56" y="223"/>
                    </a:lnTo>
                    <a:lnTo>
                      <a:pt x="54" y="223"/>
                    </a:lnTo>
                    <a:lnTo>
                      <a:pt x="52" y="223"/>
                    </a:lnTo>
                    <a:lnTo>
                      <a:pt x="52" y="220"/>
                    </a:lnTo>
                    <a:lnTo>
                      <a:pt x="50" y="220"/>
                    </a:lnTo>
                    <a:lnTo>
                      <a:pt x="48" y="220"/>
                    </a:lnTo>
                    <a:lnTo>
                      <a:pt x="48" y="218"/>
                    </a:lnTo>
                    <a:lnTo>
                      <a:pt x="46" y="218"/>
                    </a:lnTo>
                    <a:lnTo>
                      <a:pt x="43" y="218"/>
                    </a:lnTo>
                    <a:lnTo>
                      <a:pt x="41" y="218"/>
                    </a:lnTo>
                    <a:lnTo>
                      <a:pt x="37" y="218"/>
                    </a:lnTo>
                    <a:lnTo>
                      <a:pt x="35" y="216"/>
                    </a:lnTo>
                    <a:lnTo>
                      <a:pt x="32" y="216"/>
                    </a:lnTo>
                    <a:lnTo>
                      <a:pt x="30" y="216"/>
                    </a:lnTo>
                    <a:lnTo>
                      <a:pt x="28" y="216"/>
                    </a:lnTo>
                    <a:lnTo>
                      <a:pt x="26" y="213"/>
                    </a:lnTo>
                    <a:lnTo>
                      <a:pt x="24" y="213"/>
                    </a:lnTo>
                    <a:lnTo>
                      <a:pt x="22" y="213"/>
                    </a:lnTo>
                    <a:lnTo>
                      <a:pt x="19" y="211"/>
                    </a:lnTo>
                    <a:lnTo>
                      <a:pt x="17" y="211"/>
                    </a:lnTo>
                    <a:lnTo>
                      <a:pt x="15" y="211"/>
                    </a:lnTo>
                    <a:lnTo>
                      <a:pt x="13" y="209"/>
                    </a:lnTo>
                    <a:lnTo>
                      <a:pt x="11" y="209"/>
                    </a:lnTo>
                    <a:lnTo>
                      <a:pt x="11" y="206"/>
                    </a:lnTo>
                    <a:lnTo>
                      <a:pt x="9" y="206"/>
                    </a:lnTo>
                    <a:lnTo>
                      <a:pt x="6" y="204"/>
                    </a:lnTo>
                    <a:lnTo>
                      <a:pt x="5" y="202"/>
                    </a:lnTo>
                    <a:lnTo>
                      <a:pt x="5" y="200"/>
                    </a:lnTo>
                    <a:lnTo>
                      <a:pt x="2" y="200"/>
                    </a:lnTo>
                    <a:lnTo>
                      <a:pt x="2" y="197"/>
                    </a:lnTo>
                    <a:lnTo>
                      <a:pt x="2" y="195"/>
                    </a:lnTo>
                    <a:lnTo>
                      <a:pt x="0" y="195"/>
                    </a:lnTo>
                    <a:lnTo>
                      <a:pt x="0" y="192"/>
                    </a:lnTo>
                    <a:lnTo>
                      <a:pt x="0" y="190"/>
                    </a:lnTo>
                    <a:lnTo>
                      <a:pt x="0" y="188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0" y="181"/>
                    </a:lnTo>
                    <a:lnTo>
                      <a:pt x="0" y="178"/>
                    </a:lnTo>
                    <a:lnTo>
                      <a:pt x="0" y="176"/>
                    </a:lnTo>
                    <a:lnTo>
                      <a:pt x="0" y="174"/>
                    </a:lnTo>
                    <a:lnTo>
                      <a:pt x="0" y="172"/>
                    </a:lnTo>
                    <a:lnTo>
                      <a:pt x="0" y="169"/>
                    </a:lnTo>
                    <a:lnTo>
                      <a:pt x="2" y="16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Freeform 120"/>
              <p:cNvSpPr>
                <a:spLocks/>
              </p:cNvSpPr>
              <p:nvPr/>
            </p:nvSpPr>
            <p:spPr bwMode="auto">
              <a:xfrm>
                <a:off x="2356" y="3045"/>
                <a:ext cx="725" cy="445"/>
              </a:xfrm>
              <a:custGeom>
                <a:avLst/>
                <a:gdLst>
                  <a:gd name="T0" fmla="*/ 2147483647 w 507"/>
                  <a:gd name="T1" fmla="*/ 30438323 h 335"/>
                  <a:gd name="T2" fmla="*/ 2147483647 w 507"/>
                  <a:gd name="T3" fmla="*/ 53709417 h 335"/>
                  <a:gd name="T4" fmla="*/ 2147483647 w 507"/>
                  <a:gd name="T5" fmla="*/ 0 h 335"/>
                  <a:gd name="T6" fmla="*/ 2147483647 w 507"/>
                  <a:gd name="T7" fmla="*/ 12985999 h 335"/>
                  <a:gd name="T8" fmla="*/ 2147483647 w 507"/>
                  <a:gd name="T9" fmla="*/ 84242538 h 335"/>
                  <a:gd name="T10" fmla="*/ 2147483647 w 507"/>
                  <a:gd name="T11" fmla="*/ 110982555 h 335"/>
                  <a:gd name="T12" fmla="*/ 2147483647 w 507"/>
                  <a:gd name="T13" fmla="*/ 141296780 h 335"/>
                  <a:gd name="T14" fmla="*/ 2147483647 w 507"/>
                  <a:gd name="T15" fmla="*/ 209277032 h 335"/>
                  <a:gd name="T16" fmla="*/ 2147483647 w 507"/>
                  <a:gd name="T17" fmla="*/ 209277032 h 335"/>
                  <a:gd name="T18" fmla="*/ 2147483647 w 507"/>
                  <a:gd name="T19" fmla="*/ 195832526 h 335"/>
                  <a:gd name="T20" fmla="*/ 2147483647 w 507"/>
                  <a:gd name="T21" fmla="*/ 209277032 h 335"/>
                  <a:gd name="T22" fmla="*/ 2147483647 w 507"/>
                  <a:gd name="T23" fmla="*/ 321329222 h 335"/>
                  <a:gd name="T24" fmla="*/ 2147483647 w 507"/>
                  <a:gd name="T25" fmla="*/ 462830867 h 335"/>
                  <a:gd name="T26" fmla="*/ 2147483647 w 507"/>
                  <a:gd name="T27" fmla="*/ 587558120 h 335"/>
                  <a:gd name="T28" fmla="*/ 2147483647 w 507"/>
                  <a:gd name="T29" fmla="*/ 734787966 h 335"/>
                  <a:gd name="T30" fmla="*/ 2147483647 w 507"/>
                  <a:gd name="T31" fmla="*/ 887350416 h 335"/>
                  <a:gd name="T32" fmla="*/ 2147483647 w 507"/>
                  <a:gd name="T33" fmla="*/ 1031187200 h 335"/>
                  <a:gd name="T34" fmla="*/ 2147483647 w 507"/>
                  <a:gd name="T35" fmla="*/ 1084845662 h 335"/>
                  <a:gd name="T36" fmla="*/ 2147483647 w 507"/>
                  <a:gd name="T37" fmla="*/ 1038620226 h 335"/>
                  <a:gd name="T38" fmla="*/ 2147483647 w 507"/>
                  <a:gd name="T39" fmla="*/ 1109996697 h 335"/>
                  <a:gd name="T40" fmla="*/ 2147483647 w 507"/>
                  <a:gd name="T41" fmla="*/ 1240523497 h 335"/>
                  <a:gd name="T42" fmla="*/ 2147483647 w 507"/>
                  <a:gd name="T43" fmla="*/ 1252186350 h 335"/>
                  <a:gd name="T44" fmla="*/ 2147483647 w 507"/>
                  <a:gd name="T45" fmla="*/ 1422794681 h 335"/>
                  <a:gd name="T46" fmla="*/ 2147483647 w 507"/>
                  <a:gd name="T47" fmla="*/ 1414396683 h 335"/>
                  <a:gd name="T48" fmla="*/ 2147483647 w 507"/>
                  <a:gd name="T49" fmla="*/ 1339817013 h 335"/>
                  <a:gd name="T50" fmla="*/ 2147483647 w 507"/>
                  <a:gd name="T51" fmla="*/ 1422794681 h 335"/>
                  <a:gd name="T52" fmla="*/ 2147483647 w 507"/>
                  <a:gd name="T53" fmla="*/ 1414396683 h 335"/>
                  <a:gd name="T54" fmla="*/ 2147483647 w 507"/>
                  <a:gd name="T55" fmla="*/ 1474472750 h 335"/>
                  <a:gd name="T56" fmla="*/ 2147483647 w 507"/>
                  <a:gd name="T57" fmla="*/ 1517188591 h 335"/>
                  <a:gd name="T58" fmla="*/ 2147483647 w 507"/>
                  <a:gd name="T59" fmla="*/ 1638012377 h 335"/>
                  <a:gd name="T60" fmla="*/ 2147483647 w 507"/>
                  <a:gd name="T61" fmla="*/ 1699693315 h 335"/>
                  <a:gd name="T62" fmla="*/ 2147483647 w 507"/>
                  <a:gd name="T63" fmla="*/ 1722293189 h 335"/>
                  <a:gd name="T64" fmla="*/ 2147483647 w 507"/>
                  <a:gd name="T65" fmla="*/ 1789181074 h 335"/>
                  <a:gd name="T66" fmla="*/ 2147483647 w 507"/>
                  <a:gd name="T67" fmla="*/ 1776641985 h 335"/>
                  <a:gd name="T68" fmla="*/ 2147483647 w 507"/>
                  <a:gd name="T69" fmla="*/ 1693626955 h 335"/>
                  <a:gd name="T70" fmla="*/ 2147483647 w 507"/>
                  <a:gd name="T71" fmla="*/ 1678519894 h 335"/>
                  <a:gd name="T72" fmla="*/ 2147483647 w 507"/>
                  <a:gd name="T73" fmla="*/ 1722293189 h 335"/>
                  <a:gd name="T74" fmla="*/ 2147483647 w 507"/>
                  <a:gd name="T75" fmla="*/ 1807447425 h 335"/>
                  <a:gd name="T76" fmla="*/ 2147483647 w 507"/>
                  <a:gd name="T77" fmla="*/ 1860794816 h 335"/>
                  <a:gd name="T78" fmla="*/ 2147483647 w 507"/>
                  <a:gd name="T79" fmla="*/ 1944396492 h 335"/>
                  <a:gd name="T80" fmla="*/ 2147483647 w 507"/>
                  <a:gd name="T81" fmla="*/ 2015369881 h 335"/>
                  <a:gd name="T82" fmla="*/ 2147483647 w 507"/>
                  <a:gd name="T83" fmla="*/ 2015369881 h 335"/>
                  <a:gd name="T84" fmla="*/ 2147483647 w 507"/>
                  <a:gd name="T85" fmla="*/ 1968283158 h 335"/>
                  <a:gd name="T86" fmla="*/ 2147483647 w 507"/>
                  <a:gd name="T87" fmla="*/ 1914246831 h 335"/>
                  <a:gd name="T88" fmla="*/ 2147483647 w 507"/>
                  <a:gd name="T89" fmla="*/ 1903453676 h 335"/>
                  <a:gd name="T90" fmla="*/ 2147483647 w 507"/>
                  <a:gd name="T91" fmla="*/ 1914246831 h 335"/>
                  <a:gd name="T92" fmla="*/ 2147483647 w 507"/>
                  <a:gd name="T93" fmla="*/ 1872623009 h 335"/>
                  <a:gd name="T94" fmla="*/ 2147483647 w 507"/>
                  <a:gd name="T95" fmla="*/ 1832681599 h 335"/>
                  <a:gd name="T96" fmla="*/ 2147483647 w 507"/>
                  <a:gd name="T97" fmla="*/ 1693626955 h 335"/>
                  <a:gd name="T98" fmla="*/ 2147483647 w 507"/>
                  <a:gd name="T99" fmla="*/ 1565760612 h 335"/>
                  <a:gd name="T100" fmla="*/ 2147483647 w 507"/>
                  <a:gd name="T101" fmla="*/ 1535516600 h 335"/>
                  <a:gd name="T102" fmla="*/ 2147483647 w 507"/>
                  <a:gd name="T103" fmla="*/ 1565760612 h 335"/>
                  <a:gd name="T104" fmla="*/ 0 w 507"/>
                  <a:gd name="T105" fmla="*/ 1445237620 h 335"/>
                  <a:gd name="T106" fmla="*/ 2147483647 w 507"/>
                  <a:gd name="T107" fmla="*/ 1329002366 h 335"/>
                  <a:gd name="T108" fmla="*/ 2147483647 w 507"/>
                  <a:gd name="T109" fmla="*/ 1181253597 h 335"/>
                  <a:gd name="T110" fmla="*/ 2147483647 w 507"/>
                  <a:gd name="T111" fmla="*/ 1031187200 h 335"/>
                  <a:gd name="T112" fmla="*/ 2147483647 w 507"/>
                  <a:gd name="T113" fmla="*/ 859824772 h 335"/>
                  <a:gd name="T114" fmla="*/ 2147483647 w 507"/>
                  <a:gd name="T115" fmla="*/ 722556689 h 335"/>
                  <a:gd name="T116" fmla="*/ 2147483647 w 507"/>
                  <a:gd name="T117" fmla="*/ 584395554 h 335"/>
                  <a:gd name="T118" fmla="*/ 2147483647 w 507"/>
                  <a:gd name="T119" fmla="*/ 439938376 h 335"/>
                  <a:gd name="T120" fmla="*/ 2147483647 w 507"/>
                  <a:gd name="T121" fmla="*/ 348423520 h 335"/>
                  <a:gd name="T122" fmla="*/ 2147483647 w 507"/>
                  <a:gd name="T123" fmla="*/ 182104149 h 335"/>
                  <a:gd name="T124" fmla="*/ 2147483647 w 507"/>
                  <a:gd name="T125" fmla="*/ 94772325 h 33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07"/>
                  <a:gd name="T190" fmla="*/ 0 h 335"/>
                  <a:gd name="T191" fmla="*/ 507 w 507"/>
                  <a:gd name="T192" fmla="*/ 335 h 33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07" h="335">
                    <a:moveTo>
                      <a:pt x="119" y="9"/>
                    </a:moveTo>
                    <a:lnTo>
                      <a:pt x="124" y="7"/>
                    </a:lnTo>
                    <a:lnTo>
                      <a:pt x="126" y="7"/>
                    </a:lnTo>
                    <a:lnTo>
                      <a:pt x="128" y="7"/>
                    </a:lnTo>
                    <a:lnTo>
                      <a:pt x="130" y="7"/>
                    </a:lnTo>
                    <a:lnTo>
                      <a:pt x="132" y="7"/>
                    </a:lnTo>
                    <a:lnTo>
                      <a:pt x="135" y="7"/>
                    </a:lnTo>
                    <a:lnTo>
                      <a:pt x="136" y="7"/>
                    </a:lnTo>
                    <a:lnTo>
                      <a:pt x="139" y="7"/>
                    </a:lnTo>
                    <a:lnTo>
                      <a:pt x="141" y="7"/>
                    </a:lnTo>
                    <a:lnTo>
                      <a:pt x="143" y="5"/>
                    </a:lnTo>
                    <a:lnTo>
                      <a:pt x="145" y="5"/>
                    </a:lnTo>
                    <a:lnTo>
                      <a:pt x="147" y="5"/>
                    </a:lnTo>
                    <a:lnTo>
                      <a:pt x="149" y="5"/>
                    </a:lnTo>
                    <a:lnTo>
                      <a:pt x="149" y="7"/>
                    </a:lnTo>
                    <a:lnTo>
                      <a:pt x="152" y="7"/>
                    </a:lnTo>
                    <a:lnTo>
                      <a:pt x="154" y="7"/>
                    </a:lnTo>
                    <a:lnTo>
                      <a:pt x="156" y="7"/>
                    </a:lnTo>
                    <a:lnTo>
                      <a:pt x="158" y="7"/>
                    </a:lnTo>
                    <a:lnTo>
                      <a:pt x="158" y="9"/>
                    </a:lnTo>
                    <a:lnTo>
                      <a:pt x="160" y="7"/>
                    </a:lnTo>
                    <a:lnTo>
                      <a:pt x="163" y="9"/>
                    </a:lnTo>
                    <a:lnTo>
                      <a:pt x="165" y="9"/>
                    </a:lnTo>
                    <a:lnTo>
                      <a:pt x="167" y="9"/>
                    </a:lnTo>
                    <a:lnTo>
                      <a:pt x="169" y="9"/>
                    </a:lnTo>
                    <a:lnTo>
                      <a:pt x="171" y="9"/>
                    </a:lnTo>
                    <a:lnTo>
                      <a:pt x="173" y="7"/>
                    </a:lnTo>
                    <a:lnTo>
                      <a:pt x="176" y="7"/>
                    </a:lnTo>
                    <a:lnTo>
                      <a:pt x="178" y="7"/>
                    </a:lnTo>
                    <a:lnTo>
                      <a:pt x="180" y="7"/>
                    </a:lnTo>
                    <a:lnTo>
                      <a:pt x="180" y="5"/>
                    </a:lnTo>
                    <a:lnTo>
                      <a:pt x="182" y="5"/>
                    </a:lnTo>
                    <a:lnTo>
                      <a:pt x="184" y="5"/>
                    </a:lnTo>
                    <a:lnTo>
                      <a:pt x="184" y="2"/>
                    </a:lnTo>
                    <a:lnTo>
                      <a:pt x="186" y="2"/>
                    </a:lnTo>
                    <a:lnTo>
                      <a:pt x="189" y="0"/>
                    </a:lnTo>
                    <a:lnTo>
                      <a:pt x="191" y="0"/>
                    </a:lnTo>
                    <a:lnTo>
                      <a:pt x="193" y="0"/>
                    </a:lnTo>
                    <a:lnTo>
                      <a:pt x="195" y="0"/>
                    </a:lnTo>
                    <a:lnTo>
                      <a:pt x="197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4" y="0"/>
                    </a:lnTo>
                    <a:lnTo>
                      <a:pt x="206" y="0"/>
                    </a:lnTo>
                    <a:lnTo>
                      <a:pt x="206" y="2"/>
                    </a:lnTo>
                    <a:lnTo>
                      <a:pt x="208" y="2"/>
                    </a:lnTo>
                    <a:lnTo>
                      <a:pt x="210" y="2"/>
                    </a:lnTo>
                    <a:lnTo>
                      <a:pt x="212" y="2"/>
                    </a:lnTo>
                    <a:lnTo>
                      <a:pt x="214" y="5"/>
                    </a:lnTo>
                    <a:lnTo>
                      <a:pt x="217" y="5"/>
                    </a:lnTo>
                    <a:lnTo>
                      <a:pt x="219" y="7"/>
                    </a:lnTo>
                    <a:lnTo>
                      <a:pt x="221" y="7"/>
                    </a:lnTo>
                    <a:lnTo>
                      <a:pt x="223" y="7"/>
                    </a:lnTo>
                    <a:lnTo>
                      <a:pt x="225" y="9"/>
                    </a:lnTo>
                    <a:lnTo>
                      <a:pt x="228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32" y="12"/>
                    </a:lnTo>
                    <a:lnTo>
                      <a:pt x="234" y="14"/>
                    </a:lnTo>
                    <a:lnTo>
                      <a:pt x="236" y="14"/>
                    </a:lnTo>
                    <a:lnTo>
                      <a:pt x="238" y="16"/>
                    </a:lnTo>
                    <a:lnTo>
                      <a:pt x="241" y="16"/>
                    </a:lnTo>
                    <a:lnTo>
                      <a:pt x="243" y="16"/>
                    </a:lnTo>
                    <a:lnTo>
                      <a:pt x="245" y="16"/>
                    </a:lnTo>
                    <a:lnTo>
                      <a:pt x="247" y="16"/>
                    </a:lnTo>
                    <a:lnTo>
                      <a:pt x="249" y="16"/>
                    </a:lnTo>
                    <a:lnTo>
                      <a:pt x="251" y="16"/>
                    </a:lnTo>
                    <a:lnTo>
                      <a:pt x="254" y="16"/>
                    </a:lnTo>
                    <a:lnTo>
                      <a:pt x="256" y="16"/>
                    </a:lnTo>
                    <a:lnTo>
                      <a:pt x="258" y="16"/>
                    </a:lnTo>
                    <a:lnTo>
                      <a:pt x="260" y="16"/>
                    </a:lnTo>
                    <a:lnTo>
                      <a:pt x="262" y="18"/>
                    </a:lnTo>
                    <a:lnTo>
                      <a:pt x="265" y="18"/>
                    </a:lnTo>
                    <a:lnTo>
                      <a:pt x="266" y="18"/>
                    </a:lnTo>
                    <a:lnTo>
                      <a:pt x="269" y="18"/>
                    </a:lnTo>
                    <a:lnTo>
                      <a:pt x="269" y="21"/>
                    </a:lnTo>
                    <a:lnTo>
                      <a:pt x="271" y="21"/>
                    </a:lnTo>
                    <a:lnTo>
                      <a:pt x="273" y="23"/>
                    </a:lnTo>
                    <a:lnTo>
                      <a:pt x="275" y="23"/>
                    </a:lnTo>
                    <a:lnTo>
                      <a:pt x="277" y="23"/>
                    </a:lnTo>
                    <a:lnTo>
                      <a:pt x="279" y="23"/>
                    </a:lnTo>
                    <a:lnTo>
                      <a:pt x="282" y="23"/>
                    </a:lnTo>
                    <a:lnTo>
                      <a:pt x="284" y="23"/>
                    </a:lnTo>
                    <a:lnTo>
                      <a:pt x="286" y="23"/>
                    </a:lnTo>
                    <a:lnTo>
                      <a:pt x="288" y="23"/>
                    </a:lnTo>
                    <a:lnTo>
                      <a:pt x="288" y="26"/>
                    </a:lnTo>
                    <a:lnTo>
                      <a:pt x="290" y="26"/>
                    </a:lnTo>
                    <a:lnTo>
                      <a:pt x="293" y="28"/>
                    </a:lnTo>
                    <a:lnTo>
                      <a:pt x="293" y="30"/>
                    </a:lnTo>
                    <a:lnTo>
                      <a:pt x="295" y="30"/>
                    </a:lnTo>
                    <a:lnTo>
                      <a:pt x="295" y="32"/>
                    </a:lnTo>
                    <a:lnTo>
                      <a:pt x="297" y="32"/>
                    </a:lnTo>
                    <a:lnTo>
                      <a:pt x="297" y="35"/>
                    </a:lnTo>
                    <a:lnTo>
                      <a:pt x="299" y="35"/>
                    </a:lnTo>
                    <a:lnTo>
                      <a:pt x="301" y="35"/>
                    </a:lnTo>
                    <a:lnTo>
                      <a:pt x="303" y="35"/>
                    </a:lnTo>
                    <a:lnTo>
                      <a:pt x="306" y="35"/>
                    </a:lnTo>
                    <a:lnTo>
                      <a:pt x="306" y="32"/>
                    </a:lnTo>
                    <a:lnTo>
                      <a:pt x="308" y="32"/>
                    </a:lnTo>
                    <a:lnTo>
                      <a:pt x="308" y="30"/>
                    </a:lnTo>
                    <a:lnTo>
                      <a:pt x="310" y="30"/>
                    </a:lnTo>
                    <a:lnTo>
                      <a:pt x="312" y="30"/>
                    </a:lnTo>
                    <a:lnTo>
                      <a:pt x="312" y="32"/>
                    </a:lnTo>
                    <a:lnTo>
                      <a:pt x="314" y="32"/>
                    </a:lnTo>
                    <a:lnTo>
                      <a:pt x="316" y="35"/>
                    </a:lnTo>
                    <a:lnTo>
                      <a:pt x="319" y="35"/>
                    </a:lnTo>
                    <a:lnTo>
                      <a:pt x="321" y="35"/>
                    </a:lnTo>
                    <a:lnTo>
                      <a:pt x="323" y="35"/>
                    </a:lnTo>
                    <a:lnTo>
                      <a:pt x="325" y="35"/>
                    </a:lnTo>
                    <a:lnTo>
                      <a:pt x="327" y="35"/>
                    </a:lnTo>
                    <a:lnTo>
                      <a:pt x="330" y="35"/>
                    </a:lnTo>
                    <a:lnTo>
                      <a:pt x="331" y="35"/>
                    </a:lnTo>
                    <a:lnTo>
                      <a:pt x="331" y="32"/>
                    </a:lnTo>
                    <a:lnTo>
                      <a:pt x="334" y="32"/>
                    </a:lnTo>
                    <a:lnTo>
                      <a:pt x="336" y="32"/>
                    </a:lnTo>
                    <a:lnTo>
                      <a:pt x="338" y="32"/>
                    </a:lnTo>
                    <a:lnTo>
                      <a:pt x="340" y="32"/>
                    </a:lnTo>
                    <a:lnTo>
                      <a:pt x="342" y="32"/>
                    </a:lnTo>
                    <a:lnTo>
                      <a:pt x="344" y="32"/>
                    </a:lnTo>
                    <a:lnTo>
                      <a:pt x="347" y="32"/>
                    </a:lnTo>
                    <a:lnTo>
                      <a:pt x="349" y="32"/>
                    </a:lnTo>
                    <a:lnTo>
                      <a:pt x="351" y="32"/>
                    </a:lnTo>
                    <a:lnTo>
                      <a:pt x="353" y="32"/>
                    </a:lnTo>
                    <a:lnTo>
                      <a:pt x="355" y="32"/>
                    </a:lnTo>
                    <a:lnTo>
                      <a:pt x="358" y="32"/>
                    </a:lnTo>
                    <a:lnTo>
                      <a:pt x="360" y="32"/>
                    </a:lnTo>
                    <a:lnTo>
                      <a:pt x="362" y="32"/>
                    </a:lnTo>
                    <a:lnTo>
                      <a:pt x="364" y="32"/>
                    </a:lnTo>
                    <a:lnTo>
                      <a:pt x="366" y="32"/>
                    </a:lnTo>
                    <a:lnTo>
                      <a:pt x="368" y="32"/>
                    </a:lnTo>
                    <a:lnTo>
                      <a:pt x="371" y="32"/>
                    </a:lnTo>
                    <a:lnTo>
                      <a:pt x="372" y="35"/>
                    </a:lnTo>
                    <a:lnTo>
                      <a:pt x="375" y="37"/>
                    </a:lnTo>
                    <a:lnTo>
                      <a:pt x="377" y="40"/>
                    </a:lnTo>
                    <a:lnTo>
                      <a:pt x="377" y="42"/>
                    </a:lnTo>
                    <a:lnTo>
                      <a:pt x="379" y="42"/>
                    </a:lnTo>
                    <a:lnTo>
                      <a:pt x="379" y="44"/>
                    </a:lnTo>
                    <a:lnTo>
                      <a:pt x="381" y="44"/>
                    </a:lnTo>
                    <a:lnTo>
                      <a:pt x="383" y="47"/>
                    </a:lnTo>
                    <a:lnTo>
                      <a:pt x="386" y="49"/>
                    </a:lnTo>
                    <a:lnTo>
                      <a:pt x="388" y="49"/>
                    </a:lnTo>
                    <a:lnTo>
                      <a:pt x="388" y="51"/>
                    </a:lnTo>
                    <a:lnTo>
                      <a:pt x="390" y="51"/>
                    </a:lnTo>
                    <a:lnTo>
                      <a:pt x="392" y="53"/>
                    </a:lnTo>
                    <a:lnTo>
                      <a:pt x="394" y="56"/>
                    </a:lnTo>
                    <a:lnTo>
                      <a:pt x="394" y="58"/>
                    </a:lnTo>
                    <a:lnTo>
                      <a:pt x="394" y="61"/>
                    </a:lnTo>
                    <a:lnTo>
                      <a:pt x="394" y="63"/>
                    </a:lnTo>
                    <a:lnTo>
                      <a:pt x="394" y="65"/>
                    </a:lnTo>
                    <a:lnTo>
                      <a:pt x="396" y="65"/>
                    </a:lnTo>
                    <a:lnTo>
                      <a:pt x="396" y="67"/>
                    </a:lnTo>
                    <a:lnTo>
                      <a:pt x="396" y="70"/>
                    </a:lnTo>
                    <a:lnTo>
                      <a:pt x="396" y="72"/>
                    </a:lnTo>
                    <a:lnTo>
                      <a:pt x="396" y="75"/>
                    </a:lnTo>
                    <a:lnTo>
                      <a:pt x="394" y="77"/>
                    </a:lnTo>
                    <a:lnTo>
                      <a:pt x="396" y="77"/>
                    </a:lnTo>
                    <a:lnTo>
                      <a:pt x="396" y="79"/>
                    </a:lnTo>
                    <a:lnTo>
                      <a:pt x="396" y="81"/>
                    </a:lnTo>
                    <a:lnTo>
                      <a:pt x="394" y="81"/>
                    </a:lnTo>
                    <a:lnTo>
                      <a:pt x="394" y="84"/>
                    </a:lnTo>
                    <a:lnTo>
                      <a:pt x="394" y="86"/>
                    </a:lnTo>
                    <a:lnTo>
                      <a:pt x="394" y="88"/>
                    </a:lnTo>
                    <a:lnTo>
                      <a:pt x="394" y="91"/>
                    </a:lnTo>
                    <a:lnTo>
                      <a:pt x="396" y="91"/>
                    </a:lnTo>
                    <a:lnTo>
                      <a:pt x="396" y="93"/>
                    </a:lnTo>
                    <a:lnTo>
                      <a:pt x="394" y="96"/>
                    </a:lnTo>
                    <a:lnTo>
                      <a:pt x="396" y="96"/>
                    </a:lnTo>
                    <a:lnTo>
                      <a:pt x="396" y="97"/>
                    </a:lnTo>
                    <a:lnTo>
                      <a:pt x="396" y="100"/>
                    </a:lnTo>
                    <a:lnTo>
                      <a:pt x="396" y="102"/>
                    </a:lnTo>
                    <a:lnTo>
                      <a:pt x="399" y="105"/>
                    </a:lnTo>
                    <a:lnTo>
                      <a:pt x="399" y="107"/>
                    </a:lnTo>
                    <a:lnTo>
                      <a:pt x="401" y="109"/>
                    </a:lnTo>
                    <a:lnTo>
                      <a:pt x="403" y="112"/>
                    </a:lnTo>
                    <a:lnTo>
                      <a:pt x="403" y="114"/>
                    </a:lnTo>
                    <a:lnTo>
                      <a:pt x="405" y="114"/>
                    </a:lnTo>
                    <a:lnTo>
                      <a:pt x="405" y="116"/>
                    </a:lnTo>
                    <a:lnTo>
                      <a:pt x="407" y="119"/>
                    </a:lnTo>
                    <a:lnTo>
                      <a:pt x="407" y="121"/>
                    </a:lnTo>
                    <a:lnTo>
                      <a:pt x="409" y="121"/>
                    </a:lnTo>
                    <a:lnTo>
                      <a:pt x="409" y="123"/>
                    </a:lnTo>
                    <a:lnTo>
                      <a:pt x="412" y="126"/>
                    </a:lnTo>
                    <a:lnTo>
                      <a:pt x="412" y="128"/>
                    </a:lnTo>
                    <a:lnTo>
                      <a:pt x="414" y="128"/>
                    </a:lnTo>
                    <a:lnTo>
                      <a:pt x="414" y="130"/>
                    </a:lnTo>
                    <a:lnTo>
                      <a:pt x="416" y="132"/>
                    </a:lnTo>
                    <a:lnTo>
                      <a:pt x="416" y="135"/>
                    </a:lnTo>
                    <a:lnTo>
                      <a:pt x="418" y="137"/>
                    </a:lnTo>
                    <a:lnTo>
                      <a:pt x="418" y="140"/>
                    </a:lnTo>
                    <a:lnTo>
                      <a:pt x="420" y="142"/>
                    </a:lnTo>
                    <a:lnTo>
                      <a:pt x="420" y="144"/>
                    </a:lnTo>
                    <a:lnTo>
                      <a:pt x="420" y="146"/>
                    </a:lnTo>
                    <a:lnTo>
                      <a:pt x="420" y="149"/>
                    </a:lnTo>
                    <a:lnTo>
                      <a:pt x="423" y="151"/>
                    </a:lnTo>
                    <a:lnTo>
                      <a:pt x="423" y="154"/>
                    </a:lnTo>
                    <a:lnTo>
                      <a:pt x="423" y="156"/>
                    </a:lnTo>
                    <a:lnTo>
                      <a:pt x="420" y="156"/>
                    </a:lnTo>
                    <a:lnTo>
                      <a:pt x="420" y="158"/>
                    </a:lnTo>
                    <a:lnTo>
                      <a:pt x="420" y="160"/>
                    </a:lnTo>
                    <a:lnTo>
                      <a:pt x="420" y="163"/>
                    </a:lnTo>
                    <a:lnTo>
                      <a:pt x="418" y="163"/>
                    </a:lnTo>
                    <a:lnTo>
                      <a:pt x="418" y="165"/>
                    </a:lnTo>
                    <a:lnTo>
                      <a:pt x="418" y="167"/>
                    </a:lnTo>
                    <a:lnTo>
                      <a:pt x="418" y="170"/>
                    </a:lnTo>
                    <a:lnTo>
                      <a:pt x="418" y="172"/>
                    </a:lnTo>
                    <a:lnTo>
                      <a:pt x="418" y="175"/>
                    </a:lnTo>
                    <a:lnTo>
                      <a:pt x="418" y="177"/>
                    </a:lnTo>
                    <a:lnTo>
                      <a:pt x="418" y="179"/>
                    </a:lnTo>
                    <a:lnTo>
                      <a:pt x="420" y="179"/>
                    </a:lnTo>
                    <a:lnTo>
                      <a:pt x="423" y="179"/>
                    </a:lnTo>
                    <a:lnTo>
                      <a:pt x="423" y="181"/>
                    </a:lnTo>
                    <a:lnTo>
                      <a:pt x="425" y="181"/>
                    </a:lnTo>
                    <a:lnTo>
                      <a:pt x="427" y="181"/>
                    </a:lnTo>
                    <a:lnTo>
                      <a:pt x="429" y="181"/>
                    </a:lnTo>
                    <a:lnTo>
                      <a:pt x="431" y="181"/>
                    </a:lnTo>
                    <a:lnTo>
                      <a:pt x="433" y="179"/>
                    </a:lnTo>
                    <a:lnTo>
                      <a:pt x="436" y="179"/>
                    </a:lnTo>
                    <a:lnTo>
                      <a:pt x="437" y="179"/>
                    </a:lnTo>
                    <a:lnTo>
                      <a:pt x="440" y="177"/>
                    </a:lnTo>
                    <a:lnTo>
                      <a:pt x="442" y="177"/>
                    </a:lnTo>
                    <a:lnTo>
                      <a:pt x="444" y="177"/>
                    </a:lnTo>
                    <a:lnTo>
                      <a:pt x="447" y="177"/>
                    </a:lnTo>
                    <a:lnTo>
                      <a:pt x="447" y="175"/>
                    </a:lnTo>
                    <a:lnTo>
                      <a:pt x="448" y="175"/>
                    </a:lnTo>
                    <a:lnTo>
                      <a:pt x="451" y="175"/>
                    </a:lnTo>
                    <a:lnTo>
                      <a:pt x="453" y="175"/>
                    </a:lnTo>
                    <a:lnTo>
                      <a:pt x="455" y="172"/>
                    </a:lnTo>
                    <a:lnTo>
                      <a:pt x="457" y="172"/>
                    </a:lnTo>
                    <a:lnTo>
                      <a:pt x="459" y="172"/>
                    </a:lnTo>
                    <a:lnTo>
                      <a:pt x="461" y="172"/>
                    </a:lnTo>
                    <a:lnTo>
                      <a:pt x="464" y="172"/>
                    </a:lnTo>
                    <a:lnTo>
                      <a:pt x="466" y="172"/>
                    </a:lnTo>
                    <a:lnTo>
                      <a:pt x="466" y="175"/>
                    </a:lnTo>
                    <a:lnTo>
                      <a:pt x="468" y="175"/>
                    </a:lnTo>
                    <a:lnTo>
                      <a:pt x="470" y="175"/>
                    </a:lnTo>
                    <a:lnTo>
                      <a:pt x="472" y="177"/>
                    </a:lnTo>
                    <a:lnTo>
                      <a:pt x="474" y="177"/>
                    </a:lnTo>
                    <a:lnTo>
                      <a:pt x="474" y="179"/>
                    </a:lnTo>
                    <a:lnTo>
                      <a:pt x="477" y="181"/>
                    </a:lnTo>
                    <a:lnTo>
                      <a:pt x="477" y="184"/>
                    </a:lnTo>
                    <a:lnTo>
                      <a:pt x="477" y="186"/>
                    </a:lnTo>
                    <a:lnTo>
                      <a:pt x="477" y="189"/>
                    </a:lnTo>
                    <a:lnTo>
                      <a:pt x="477" y="191"/>
                    </a:lnTo>
                    <a:lnTo>
                      <a:pt x="474" y="191"/>
                    </a:lnTo>
                    <a:lnTo>
                      <a:pt x="474" y="193"/>
                    </a:lnTo>
                    <a:lnTo>
                      <a:pt x="474" y="195"/>
                    </a:lnTo>
                    <a:lnTo>
                      <a:pt x="474" y="198"/>
                    </a:lnTo>
                    <a:lnTo>
                      <a:pt x="474" y="200"/>
                    </a:lnTo>
                    <a:lnTo>
                      <a:pt x="474" y="202"/>
                    </a:lnTo>
                    <a:lnTo>
                      <a:pt x="472" y="202"/>
                    </a:lnTo>
                    <a:lnTo>
                      <a:pt x="472" y="205"/>
                    </a:lnTo>
                    <a:lnTo>
                      <a:pt x="474" y="205"/>
                    </a:lnTo>
                    <a:lnTo>
                      <a:pt x="477" y="205"/>
                    </a:lnTo>
                    <a:lnTo>
                      <a:pt x="479" y="205"/>
                    </a:lnTo>
                    <a:lnTo>
                      <a:pt x="481" y="205"/>
                    </a:lnTo>
                    <a:lnTo>
                      <a:pt x="481" y="202"/>
                    </a:lnTo>
                    <a:lnTo>
                      <a:pt x="483" y="202"/>
                    </a:lnTo>
                    <a:lnTo>
                      <a:pt x="485" y="202"/>
                    </a:lnTo>
                    <a:lnTo>
                      <a:pt x="488" y="202"/>
                    </a:lnTo>
                    <a:lnTo>
                      <a:pt x="490" y="205"/>
                    </a:lnTo>
                    <a:lnTo>
                      <a:pt x="492" y="205"/>
                    </a:lnTo>
                    <a:lnTo>
                      <a:pt x="494" y="205"/>
                    </a:lnTo>
                    <a:lnTo>
                      <a:pt x="494" y="207"/>
                    </a:lnTo>
                    <a:lnTo>
                      <a:pt x="496" y="207"/>
                    </a:lnTo>
                    <a:lnTo>
                      <a:pt x="496" y="209"/>
                    </a:lnTo>
                    <a:lnTo>
                      <a:pt x="498" y="209"/>
                    </a:lnTo>
                    <a:lnTo>
                      <a:pt x="498" y="211"/>
                    </a:lnTo>
                    <a:lnTo>
                      <a:pt x="501" y="211"/>
                    </a:lnTo>
                    <a:lnTo>
                      <a:pt x="505" y="216"/>
                    </a:lnTo>
                    <a:lnTo>
                      <a:pt x="505" y="221"/>
                    </a:lnTo>
                    <a:lnTo>
                      <a:pt x="505" y="223"/>
                    </a:lnTo>
                    <a:lnTo>
                      <a:pt x="505" y="225"/>
                    </a:lnTo>
                    <a:lnTo>
                      <a:pt x="505" y="228"/>
                    </a:lnTo>
                    <a:lnTo>
                      <a:pt x="507" y="230"/>
                    </a:lnTo>
                    <a:lnTo>
                      <a:pt x="507" y="233"/>
                    </a:lnTo>
                    <a:lnTo>
                      <a:pt x="507" y="235"/>
                    </a:lnTo>
                    <a:lnTo>
                      <a:pt x="505" y="235"/>
                    </a:lnTo>
                    <a:lnTo>
                      <a:pt x="505" y="237"/>
                    </a:lnTo>
                    <a:lnTo>
                      <a:pt x="505" y="239"/>
                    </a:lnTo>
                    <a:lnTo>
                      <a:pt x="502" y="242"/>
                    </a:lnTo>
                    <a:lnTo>
                      <a:pt x="501" y="242"/>
                    </a:lnTo>
                    <a:lnTo>
                      <a:pt x="498" y="242"/>
                    </a:lnTo>
                    <a:lnTo>
                      <a:pt x="496" y="239"/>
                    </a:lnTo>
                    <a:lnTo>
                      <a:pt x="496" y="237"/>
                    </a:lnTo>
                    <a:lnTo>
                      <a:pt x="494" y="237"/>
                    </a:lnTo>
                    <a:lnTo>
                      <a:pt x="494" y="235"/>
                    </a:lnTo>
                    <a:lnTo>
                      <a:pt x="494" y="233"/>
                    </a:lnTo>
                    <a:lnTo>
                      <a:pt x="496" y="233"/>
                    </a:lnTo>
                    <a:lnTo>
                      <a:pt x="496" y="230"/>
                    </a:lnTo>
                    <a:lnTo>
                      <a:pt x="496" y="228"/>
                    </a:lnTo>
                    <a:lnTo>
                      <a:pt x="494" y="225"/>
                    </a:lnTo>
                    <a:lnTo>
                      <a:pt x="496" y="225"/>
                    </a:lnTo>
                    <a:lnTo>
                      <a:pt x="494" y="225"/>
                    </a:lnTo>
                    <a:lnTo>
                      <a:pt x="494" y="223"/>
                    </a:lnTo>
                    <a:lnTo>
                      <a:pt x="492" y="223"/>
                    </a:lnTo>
                    <a:lnTo>
                      <a:pt x="490" y="223"/>
                    </a:lnTo>
                    <a:lnTo>
                      <a:pt x="490" y="225"/>
                    </a:lnTo>
                    <a:lnTo>
                      <a:pt x="488" y="225"/>
                    </a:lnTo>
                    <a:lnTo>
                      <a:pt x="488" y="223"/>
                    </a:lnTo>
                    <a:lnTo>
                      <a:pt x="488" y="221"/>
                    </a:lnTo>
                    <a:lnTo>
                      <a:pt x="485" y="219"/>
                    </a:lnTo>
                    <a:lnTo>
                      <a:pt x="485" y="216"/>
                    </a:lnTo>
                    <a:lnTo>
                      <a:pt x="483" y="216"/>
                    </a:lnTo>
                    <a:lnTo>
                      <a:pt x="481" y="216"/>
                    </a:lnTo>
                    <a:lnTo>
                      <a:pt x="479" y="219"/>
                    </a:lnTo>
                    <a:lnTo>
                      <a:pt x="479" y="221"/>
                    </a:lnTo>
                    <a:lnTo>
                      <a:pt x="479" y="223"/>
                    </a:lnTo>
                    <a:lnTo>
                      <a:pt x="479" y="225"/>
                    </a:lnTo>
                    <a:lnTo>
                      <a:pt x="479" y="228"/>
                    </a:lnTo>
                    <a:lnTo>
                      <a:pt x="481" y="230"/>
                    </a:lnTo>
                    <a:lnTo>
                      <a:pt x="481" y="233"/>
                    </a:lnTo>
                    <a:lnTo>
                      <a:pt x="481" y="235"/>
                    </a:lnTo>
                    <a:lnTo>
                      <a:pt x="479" y="235"/>
                    </a:lnTo>
                    <a:lnTo>
                      <a:pt x="479" y="237"/>
                    </a:lnTo>
                    <a:lnTo>
                      <a:pt x="479" y="239"/>
                    </a:lnTo>
                    <a:lnTo>
                      <a:pt x="477" y="239"/>
                    </a:lnTo>
                    <a:lnTo>
                      <a:pt x="474" y="239"/>
                    </a:lnTo>
                    <a:lnTo>
                      <a:pt x="472" y="239"/>
                    </a:lnTo>
                    <a:lnTo>
                      <a:pt x="472" y="237"/>
                    </a:lnTo>
                    <a:lnTo>
                      <a:pt x="470" y="237"/>
                    </a:lnTo>
                    <a:lnTo>
                      <a:pt x="470" y="235"/>
                    </a:lnTo>
                    <a:lnTo>
                      <a:pt x="468" y="235"/>
                    </a:lnTo>
                    <a:lnTo>
                      <a:pt x="466" y="235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4" y="230"/>
                    </a:lnTo>
                    <a:lnTo>
                      <a:pt x="461" y="230"/>
                    </a:lnTo>
                    <a:lnTo>
                      <a:pt x="459" y="230"/>
                    </a:lnTo>
                    <a:lnTo>
                      <a:pt x="457" y="230"/>
                    </a:lnTo>
                    <a:lnTo>
                      <a:pt x="457" y="233"/>
                    </a:lnTo>
                    <a:lnTo>
                      <a:pt x="455" y="233"/>
                    </a:lnTo>
                    <a:lnTo>
                      <a:pt x="455" y="235"/>
                    </a:lnTo>
                    <a:lnTo>
                      <a:pt x="455" y="237"/>
                    </a:lnTo>
                    <a:lnTo>
                      <a:pt x="455" y="239"/>
                    </a:lnTo>
                    <a:lnTo>
                      <a:pt x="455" y="242"/>
                    </a:lnTo>
                    <a:lnTo>
                      <a:pt x="455" y="244"/>
                    </a:lnTo>
                    <a:lnTo>
                      <a:pt x="457" y="244"/>
                    </a:lnTo>
                    <a:lnTo>
                      <a:pt x="457" y="246"/>
                    </a:lnTo>
                    <a:lnTo>
                      <a:pt x="459" y="246"/>
                    </a:lnTo>
                    <a:lnTo>
                      <a:pt x="461" y="249"/>
                    </a:lnTo>
                    <a:lnTo>
                      <a:pt x="464" y="249"/>
                    </a:lnTo>
                    <a:lnTo>
                      <a:pt x="466" y="251"/>
                    </a:lnTo>
                    <a:lnTo>
                      <a:pt x="468" y="251"/>
                    </a:lnTo>
                    <a:lnTo>
                      <a:pt x="470" y="251"/>
                    </a:lnTo>
                    <a:lnTo>
                      <a:pt x="472" y="251"/>
                    </a:lnTo>
                    <a:lnTo>
                      <a:pt x="474" y="251"/>
                    </a:lnTo>
                    <a:lnTo>
                      <a:pt x="477" y="251"/>
                    </a:lnTo>
                    <a:lnTo>
                      <a:pt x="479" y="251"/>
                    </a:lnTo>
                    <a:lnTo>
                      <a:pt x="479" y="254"/>
                    </a:lnTo>
                    <a:lnTo>
                      <a:pt x="481" y="254"/>
                    </a:lnTo>
                    <a:lnTo>
                      <a:pt x="481" y="256"/>
                    </a:lnTo>
                    <a:lnTo>
                      <a:pt x="481" y="258"/>
                    </a:lnTo>
                    <a:lnTo>
                      <a:pt x="481" y="260"/>
                    </a:lnTo>
                    <a:lnTo>
                      <a:pt x="481" y="263"/>
                    </a:lnTo>
                    <a:lnTo>
                      <a:pt x="479" y="263"/>
                    </a:lnTo>
                    <a:lnTo>
                      <a:pt x="479" y="265"/>
                    </a:lnTo>
                    <a:lnTo>
                      <a:pt x="477" y="268"/>
                    </a:lnTo>
                    <a:lnTo>
                      <a:pt x="474" y="270"/>
                    </a:lnTo>
                    <a:lnTo>
                      <a:pt x="472" y="270"/>
                    </a:lnTo>
                    <a:lnTo>
                      <a:pt x="470" y="270"/>
                    </a:lnTo>
                    <a:lnTo>
                      <a:pt x="468" y="270"/>
                    </a:lnTo>
                    <a:lnTo>
                      <a:pt x="468" y="268"/>
                    </a:lnTo>
                    <a:lnTo>
                      <a:pt x="466" y="268"/>
                    </a:lnTo>
                    <a:lnTo>
                      <a:pt x="464" y="268"/>
                    </a:lnTo>
                    <a:lnTo>
                      <a:pt x="461" y="270"/>
                    </a:lnTo>
                    <a:lnTo>
                      <a:pt x="461" y="272"/>
                    </a:lnTo>
                    <a:lnTo>
                      <a:pt x="464" y="274"/>
                    </a:lnTo>
                    <a:lnTo>
                      <a:pt x="466" y="277"/>
                    </a:lnTo>
                    <a:lnTo>
                      <a:pt x="466" y="279"/>
                    </a:lnTo>
                    <a:lnTo>
                      <a:pt x="470" y="281"/>
                    </a:lnTo>
                    <a:lnTo>
                      <a:pt x="464" y="281"/>
                    </a:lnTo>
                    <a:lnTo>
                      <a:pt x="461" y="281"/>
                    </a:lnTo>
                    <a:lnTo>
                      <a:pt x="459" y="281"/>
                    </a:lnTo>
                    <a:lnTo>
                      <a:pt x="457" y="279"/>
                    </a:lnTo>
                    <a:lnTo>
                      <a:pt x="455" y="279"/>
                    </a:lnTo>
                    <a:lnTo>
                      <a:pt x="453" y="279"/>
                    </a:lnTo>
                    <a:lnTo>
                      <a:pt x="453" y="281"/>
                    </a:lnTo>
                    <a:lnTo>
                      <a:pt x="451" y="281"/>
                    </a:lnTo>
                    <a:lnTo>
                      <a:pt x="448" y="281"/>
                    </a:lnTo>
                    <a:lnTo>
                      <a:pt x="447" y="281"/>
                    </a:lnTo>
                    <a:lnTo>
                      <a:pt x="444" y="281"/>
                    </a:lnTo>
                    <a:lnTo>
                      <a:pt x="442" y="281"/>
                    </a:lnTo>
                    <a:lnTo>
                      <a:pt x="442" y="284"/>
                    </a:lnTo>
                    <a:lnTo>
                      <a:pt x="440" y="284"/>
                    </a:lnTo>
                    <a:lnTo>
                      <a:pt x="437" y="284"/>
                    </a:lnTo>
                    <a:lnTo>
                      <a:pt x="436" y="286"/>
                    </a:lnTo>
                    <a:lnTo>
                      <a:pt x="433" y="286"/>
                    </a:lnTo>
                    <a:lnTo>
                      <a:pt x="431" y="288"/>
                    </a:lnTo>
                    <a:lnTo>
                      <a:pt x="429" y="288"/>
                    </a:lnTo>
                    <a:lnTo>
                      <a:pt x="427" y="291"/>
                    </a:lnTo>
                    <a:lnTo>
                      <a:pt x="425" y="291"/>
                    </a:lnTo>
                    <a:lnTo>
                      <a:pt x="423" y="293"/>
                    </a:lnTo>
                    <a:lnTo>
                      <a:pt x="420" y="293"/>
                    </a:lnTo>
                    <a:lnTo>
                      <a:pt x="420" y="295"/>
                    </a:lnTo>
                    <a:lnTo>
                      <a:pt x="418" y="295"/>
                    </a:lnTo>
                    <a:lnTo>
                      <a:pt x="416" y="295"/>
                    </a:lnTo>
                    <a:lnTo>
                      <a:pt x="414" y="298"/>
                    </a:lnTo>
                    <a:lnTo>
                      <a:pt x="412" y="298"/>
                    </a:lnTo>
                    <a:lnTo>
                      <a:pt x="409" y="298"/>
                    </a:lnTo>
                    <a:lnTo>
                      <a:pt x="407" y="298"/>
                    </a:lnTo>
                    <a:lnTo>
                      <a:pt x="405" y="298"/>
                    </a:lnTo>
                    <a:lnTo>
                      <a:pt x="403" y="295"/>
                    </a:lnTo>
                    <a:lnTo>
                      <a:pt x="401" y="295"/>
                    </a:lnTo>
                    <a:lnTo>
                      <a:pt x="399" y="295"/>
                    </a:lnTo>
                    <a:lnTo>
                      <a:pt x="396" y="295"/>
                    </a:lnTo>
                    <a:lnTo>
                      <a:pt x="394" y="295"/>
                    </a:lnTo>
                    <a:lnTo>
                      <a:pt x="394" y="293"/>
                    </a:lnTo>
                    <a:lnTo>
                      <a:pt x="392" y="293"/>
                    </a:lnTo>
                    <a:lnTo>
                      <a:pt x="390" y="293"/>
                    </a:lnTo>
                    <a:lnTo>
                      <a:pt x="388" y="293"/>
                    </a:lnTo>
                    <a:lnTo>
                      <a:pt x="386" y="291"/>
                    </a:lnTo>
                    <a:lnTo>
                      <a:pt x="383" y="288"/>
                    </a:lnTo>
                    <a:lnTo>
                      <a:pt x="381" y="288"/>
                    </a:lnTo>
                    <a:lnTo>
                      <a:pt x="381" y="286"/>
                    </a:lnTo>
                    <a:lnTo>
                      <a:pt x="379" y="286"/>
                    </a:lnTo>
                    <a:lnTo>
                      <a:pt x="379" y="284"/>
                    </a:lnTo>
                    <a:lnTo>
                      <a:pt x="377" y="284"/>
                    </a:lnTo>
                    <a:lnTo>
                      <a:pt x="375" y="281"/>
                    </a:lnTo>
                    <a:lnTo>
                      <a:pt x="372" y="281"/>
                    </a:lnTo>
                    <a:lnTo>
                      <a:pt x="372" y="279"/>
                    </a:lnTo>
                    <a:lnTo>
                      <a:pt x="371" y="279"/>
                    </a:lnTo>
                    <a:lnTo>
                      <a:pt x="368" y="279"/>
                    </a:lnTo>
                    <a:lnTo>
                      <a:pt x="366" y="279"/>
                    </a:lnTo>
                    <a:lnTo>
                      <a:pt x="364" y="279"/>
                    </a:lnTo>
                    <a:lnTo>
                      <a:pt x="362" y="279"/>
                    </a:lnTo>
                    <a:lnTo>
                      <a:pt x="360" y="279"/>
                    </a:lnTo>
                    <a:lnTo>
                      <a:pt x="358" y="277"/>
                    </a:lnTo>
                    <a:lnTo>
                      <a:pt x="355" y="277"/>
                    </a:lnTo>
                    <a:lnTo>
                      <a:pt x="353" y="277"/>
                    </a:lnTo>
                    <a:lnTo>
                      <a:pt x="351" y="277"/>
                    </a:lnTo>
                    <a:lnTo>
                      <a:pt x="349" y="277"/>
                    </a:lnTo>
                    <a:lnTo>
                      <a:pt x="347" y="277"/>
                    </a:lnTo>
                    <a:lnTo>
                      <a:pt x="344" y="277"/>
                    </a:lnTo>
                    <a:lnTo>
                      <a:pt x="342" y="277"/>
                    </a:lnTo>
                    <a:lnTo>
                      <a:pt x="340" y="277"/>
                    </a:lnTo>
                    <a:lnTo>
                      <a:pt x="338" y="279"/>
                    </a:lnTo>
                    <a:lnTo>
                      <a:pt x="336" y="279"/>
                    </a:lnTo>
                    <a:lnTo>
                      <a:pt x="334" y="279"/>
                    </a:lnTo>
                    <a:lnTo>
                      <a:pt x="331" y="279"/>
                    </a:lnTo>
                    <a:lnTo>
                      <a:pt x="331" y="281"/>
                    </a:lnTo>
                    <a:lnTo>
                      <a:pt x="330" y="281"/>
                    </a:lnTo>
                    <a:lnTo>
                      <a:pt x="327" y="281"/>
                    </a:lnTo>
                    <a:lnTo>
                      <a:pt x="327" y="284"/>
                    </a:lnTo>
                    <a:lnTo>
                      <a:pt x="325" y="284"/>
                    </a:lnTo>
                    <a:lnTo>
                      <a:pt x="323" y="286"/>
                    </a:lnTo>
                    <a:lnTo>
                      <a:pt x="321" y="286"/>
                    </a:lnTo>
                    <a:lnTo>
                      <a:pt x="321" y="288"/>
                    </a:lnTo>
                    <a:lnTo>
                      <a:pt x="319" y="288"/>
                    </a:lnTo>
                    <a:lnTo>
                      <a:pt x="316" y="291"/>
                    </a:lnTo>
                    <a:lnTo>
                      <a:pt x="314" y="291"/>
                    </a:lnTo>
                    <a:lnTo>
                      <a:pt x="312" y="293"/>
                    </a:lnTo>
                    <a:lnTo>
                      <a:pt x="310" y="295"/>
                    </a:lnTo>
                    <a:lnTo>
                      <a:pt x="308" y="295"/>
                    </a:lnTo>
                    <a:lnTo>
                      <a:pt x="306" y="298"/>
                    </a:lnTo>
                    <a:lnTo>
                      <a:pt x="303" y="298"/>
                    </a:lnTo>
                    <a:lnTo>
                      <a:pt x="301" y="298"/>
                    </a:lnTo>
                    <a:lnTo>
                      <a:pt x="301" y="300"/>
                    </a:lnTo>
                    <a:lnTo>
                      <a:pt x="299" y="300"/>
                    </a:lnTo>
                    <a:lnTo>
                      <a:pt x="297" y="300"/>
                    </a:lnTo>
                    <a:lnTo>
                      <a:pt x="295" y="300"/>
                    </a:lnTo>
                    <a:lnTo>
                      <a:pt x="293" y="300"/>
                    </a:lnTo>
                    <a:lnTo>
                      <a:pt x="290" y="303"/>
                    </a:lnTo>
                    <a:lnTo>
                      <a:pt x="288" y="303"/>
                    </a:lnTo>
                    <a:lnTo>
                      <a:pt x="286" y="304"/>
                    </a:lnTo>
                    <a:lnTo>
                      <a:pt x="284" y="304"/>
                    </a:lnTo>
                    <a:lnTo>
                      <a:pt x="284" y="307"/>
                    </a:lnTo>
                    <a:lnTo>
                      <a:pt x="282" y="307"/>
                    </a:lnTo>
                    <a:lnTo>
                      <a:pt x="279" y="307"/>
                    </a:lnTo>
                    <a:lnTo>
                      <a:pt x="277" y="307"/>
                    </a:lnTo>
                    <a:lnTo>
                      <a:pt x="275" y="307"/>
                    </a:lnTo>
                    <a:lnTo>
                      <a:pt x="273" y="307"/>
                    </a:lnTo>
                    <a:lnTo>
                      <a:pt x="273" y="309"/>
                    </a:lnTo>
                    <a:lnTo>
                      <a:pt x="271" y="309"/>
                    </a:lnTo>
                    <a:lnTo>
                      <a:pt x="269" y="309"/>
                    </a:lnTo>
                    <a:lnTo>
                      <a:pt x="269" y="312"/>
                    </a:lnTo>
                    <a:lnTo>
                      <a:pt x="266" y="314"/>
                    </a:lnTo>
                    <a:lnTo>
                      <a:pt x="265" y="316"/>
                    </a:lnTo>
                    <a:lnTo>
                      <a:pt x="265" y="319"/>
                    </a:lnTo>
                    <a:lnTo>
                      <a:pt x="262" y="321"/>
                    </a:lnTo>
                    <a:lnTo>
                      <a:pt x="260" y="321"/>
                    </a:lnTo>
                    <a:lnTo>
                      <a:pt x="260" y="323"/>
                    </a:lnTo>
                    <a:lnTo>
                      <a:pt x="258" y="325"/>
                    </a:lnTo>
                    <a:lnTo>
                      <a:pt x="256" y="328"/>
                    </a:lnTo>
                    <a:lnTo>
                      <a:pt x="254" y="328"/>
                    </a:lnTo>
                    <a:lnTo>
                      <a:pt x="254" y="330"/>
                    </a:lnTo>
                    <a:lnTo>
                      <a:pt x="251" y="333"/>
                    </a:lnTo>
                    <a:lnTo>
                      <a:pt x="249" y="333"/>
                    </a:lnTo>
                    <a:lnTo>
                      <a:pt x="247" y="333"/>
                    </a:lnTo>
                    <a:lnTo>
                      <a:pt x="245" y="333"/>
                    </a:lnTo>
                    <a:lnTo>
                      <a:pt x="243" y="333"/>
                    </a:lnTo>
                    <a:lnTo>
                      <a:pt x="241" y="333"/>
                    </a:lnTo>
                    <a:lnTo>
                      <a:pt x="238" y="333"/>
                    </a:lnTo>
                    <a:lnTo>
                      <a:pt x="236" y="333"/>
                    </a:lnTo>
                    <a:lnTo>
                      <a:pt x="234" y="333"/>
                    </a:lnTo>
                    <a:lnTo>
                      <a:pt x="232" y="333"/>
                    </a:lnTo>
                    <a:lnTo>
                      <a:pt x="230" y="333"/>
                    </a:lnTo>
                    <a:lnTo>
                      <a:pt x="230" y="335"/>
                    </a:lnTo>
                    <a:lnTo>
                      <a:pt x="228" y="335"/>
                    </a:lnTo>
                    <a:lnTo>
                      <a:pt x="225" y="335"/>
                    </a:lnTo>
                    <a:lnTo>
                      <a:pt x="223" y="335"/>
                    </a:lnTo>
                    <a:lnTo>
                      <a:pt x="221" y="335"/>
                    </a:lnTo>
                    <a:lnTo>
                      <a:pt x="219" y="333"/>
                    </a:lnTo>
                    <a:lnTo>
                      <a:pt x="217" y="333"/>
                    </a:lnTo>
                    <a:lnTo>
                      <a:pt x="214" y="333"/>
                    </a:lnTo>
                    <a:lnTo>
                      <a:pt x="212" y="333"/>
                    </a:lnTo>
                    <a:lnTo>
                      <a:pt x="210" y="330"/>
                    </a:lnTo>
                    <a:lnTo>
                      <a:pt x="208" y="330"/>
                    </a:lnTo>
                    <a:lnTo>
                      <a:pt x="206" y="330"/>
                    </a:lnTo>
                    <a:lnTo>
                      <a:pt x="204" y="330"/>
                    </a:lnTo>
                    <a:lnTo>
                      <a:pt x="201" y="330"/>
                    </a:lnTo>
                    <a:lnTo>
                      <a:pt x="200" y="330"/>
                    </a:lnTo>
                    <a:lnTo>
                      <a:pt x="200" y="328"/>
                    </a:lnTo>
                    <a:lnTo>
                      <a:pt x="197" y="328"/>
                    </a:lnTo>
                    <a:lnTo>
                      <a:pt x="195" y="328"/>
                    </a:lnTo>
                    <a:lnTo>
                      <a:pt x="193" y="328"/>
                    </a:lnTo>
                    <a:lnTo>
                      <a:pt x="193" y="325"/>
                    </a:lnTo>
                    <a:lnTo>
                      <a:pt x="191" y="325"/>
                    </a:lnTo>
                    <a:lnTo>
                      <a:pt x="189" y="325"/>
                    </a:lnTo>
                    <a:lnTo>
                      <a:pt x="189" y="323"/>
                    </a:lnTo>
                    <a:lnTo>
                      <a:pt x="186" y="323"/>
                    </a:lnTo>
                    <a:lnTo>
                      <a:pt x="184" y="321"/>
                    </a:lnTo>
                    <a:lnTo>
                      <a:pt x="182" y="321"/>
                    </a:lnTo>
                    <a:lnTo>
                      <a:pt x="182" y="319"/>
                    </a:lnTo>
                    <a:lnTo>
                      <a:pt x="180" y="319"/>
                    </a:lnTo>
                    <a:lnTo>
                      <a:pt x="178" y="319"/>
                    </a:lnTo>
                    <a:lnTo>
                      <a:pt x="176" y="319"/>
                    </a:lnTo>
                    <a:lnTo>
                      <a:pt x="173" y="319"/>
                    </a:lnTo>
                    <a:lnTo>
                      <a:pt x="171" y="316"/>
                    </a:lnTo>
                    <a:lnTo>
                      <a:pt x="169" y="316"/>
                    </a:lnTo>
                    <a:lnTo>
                      <a:pt x="167" y="316"/>
                    </a:lnTo>
                    <a:lnTo>
                      <a:pt x="165" y="316"/>
                    </a:lnTo>
                    <a:lnTo>
                      <a:pt x="163" y="316"/>
                    </a:lnTo>
                    <a:lnTo>
                      <a:pt x="160" y="316"/>
                    </a:lnTo>
                    <a:lnTo>
                      <a:pt x="158" y="316"/>
                    </a:lnTo>
                    <a:lnTo>
                      <a:pt x="156" y="314"/>
                    </a:lnTo>
                    <a:lnTo>
                      <a:pt x="154" y="314"/>
                    </a:lnTo>
                    <a:lnTo>
                      <a:pt x="152" y="314"/>
                    </a:lnTo>
                    <a:lnTo>
                      <a:pt x="149" y="314"/>
                    </a:lnTo>
                    <a:lnTo>
                      <a:pt x="147" y="314"/>
                    </a:lnTo>
                    <a:lnTo>
                      <a:pt x="145" y="314"/>
                    </a:lnTo>
                    <a:lnTo>
                      <a:pt x="143" y="314"/>
                    </a:lnTo>
                    <a:lnTo>
                      <a:pt x="141" y="314"/>
                    </a:lnTo>
                    <a:lnTo>
                      <a:pt x="139" y="314"/>
                    </a:lnTo>
                    <a:lnTo>
                      <a:pt x="136" y="314"/>
                    </a:lnTo>
                    <a:lnTo>
                      <a:pt x="135" y="314"/>
                    </a:lnTo>
                    <a:lnTo>
                      <a:pt x="132" y="314"/>
                    </a:lnTo>
                    <a:lnTo>
                      <a:pt x="130" y="314"/>
                    </a:lnTo>
                    <a:lnTo>
                      <a:pt x="130" y="316"/>
                    </a:lnTo>
                    <a:lnTo>
                      <a:pt x="128" y="316"/>
                    </a:lnTo>
                    <a:lnTo>
                      <a:pt x="126" y="316"/>
                    </a:lnTo>
                    <a:lnTo>
                      <a:pt x="124" y="316"/>
                    </a:lnTo>
                    <a:lnTo>
                      <a:pt x="121" y="316"/>
                    </a:lnTo>
                    <a:lnTo>
                      <a:pt x="119" y="316"/>
                    </a:lnTo>
                    <a:lnTo>
                      <a:pt x="117" y="316"/>
                    </a:lnTo>
                    <a:lnTo>
                      <a:pt x="115" y="316"/>
                    </a:lnTo>
                    <a:lnTo>
                      <a:pt x="113" y="314"/>
                    </a:lnTo>
                    <a:lnTo>
                      <a:pt x="111" y="314"/>
                    </a:lnTo>
                    <a:lnTo>
                      <a:pt x="108" y="314"/>
                    </a:lnTo>
                    <a:lnTo>
                      <a:pt x="108" y="312"/>
                    </a:lnTo>
                    <a:lnTo>
                      <a:pt x="106" y="312"/>
                    </a:lnTo>
                    <a:lnTo>
                      <a:pt x="104" y="312"/>
                    </a:lnTo>
                    <a:lnTo>
                      <a:pt x="102" y="309"/>
                    </a:lnTo>
                    <a:lnTo>
                      <a:pt x="100" y="309"/>
                    </a:lnTo>
                    <a:lnTo>
                      <a:pt x="98" y="309"/>
                    </a:lnTo>
                    <a:lnTo>
                      <a:pt x="95" y="309"/>
                    </a:lnTo>
                    <a:lnTo>
                      <a:pt x="93" y="307"/>
                    </a:lnTo>
                    <a:lnTo>
                      <a:pt x="91" y="307"/>
                    </a:lnTo>
                    <a:lnTo>
                      <a:pt x="89" y="307"/>
                    </a:lnTo>
                    <a:lnTo>
                      <a:pt x="87" y="307"/>
                    </a:lnTo>
                    <a:lnTo>
                      <a:pt x="84" y="307"/>
                    </a:lnTo>
                    <a:lnTo>
                      <a:pt x="83" y="304"/>
                    </a:lnTo>
                    <a:lnTo>
                      <a:pt x="80" y="304"/>
                    </a:lnTo>
                    <a:lnTo>
                      <a:pt x="78" y="304"/>
                    </a:lnTo>
                    <a:lnTo>
                      <a:pt x="76" y="304"/>
                    </a:lnTo>
                    <a:lnTo>
                      <a:pt x="76" y="303"/>
                    </a:lnTo>
                    <a:lnTo>
                      <a:pt x="74" y="303"/>
                    </a:lnTo>
                    <a:lnTo>
                      <a:pt x="70" y="303"/>
                    </a:lnTo>
                    <a:lnTo>
                      <a:pt x="67" y="300"/>
                    </a:lnTo>
                    <a:lnTo>
                      <a:pt x="67" y="298"/>
                    </a:lnTo>
                    <a:lnTo>
                      <a:pt x="65" y="295"/>
                    </a:lnTo>
                    <a:lnTo>
                      <a:pt x="65" y="293"/>
                    </a:lnTo>
                    <a:lnTo>
                      <a:pt x="65" y="291"/>
                    </a:lnTo>
                    <a:lnTo>
                      <a:pt x="65" y="288"/>
                    </a:lnTo>
                    <a:lnTo>
                      <a:pt x="63" y="288"/>
                    </a:lnTo>
                    <a:lnTo>
                      <a:pt x="63" y="286"/>
                    </a:lnTo>
                    <a:lnTo>
                      <a:pt x="61" y="284"/>
                    </a:lnTo>
                    <a:lnTo>
                      <a:pt x="61" y="281"/>
                    </a:lnTo>
                    <a:lnTo>
                      <a:pt x="61" y="279"/>
                    </a:lnTo>
                    <a:lnTo>
                      <a:pt x="61" y="277"/>
                    </a:lnTo>
                    <a:lnTo>
                      <a:pt x="61" y="274"/>
                    </a:lnTo>
                    <a:lnTo>
                      <a:pt x="61" y="272"/>
                    </a:lnTo>
                    <a:lnTo>
                      <a:pt x="61" y="270"/>
                    </a:lnTo>
                    <a:lnTo>
                      <a:pt x="61" y="268"/>
                    </a:lnTo>
                    <a:lnTo>
                      <a:pt x="61" y="265"/>
                    </a:lnTo>
                    <a:lnTo>
                      <a:pt x="61" y="263"/>
                    </a:lnTo>
                    <a:lnTo>
                      <a:pt x="61" y="260"/>
                    </a:lnTo>
                    <a:lnTo>
                      <a:pt x="59" y="258"/>
                    </a:lnTo>
                    <a:lnTo>
                      <a:pt x="56" y="258"/>
                    </a:lnTo>
                    <a:lnTo>
                      <a:pt x="54" y="258"/>
                    </a:lnTo>
                    <a:lnTo>
                      <a:pt x="52" y="258"/>
                    </a:lnTo>
                    <a:lnTo>
                      <a:pt x="50" y="258"/>
                    </a:lnTo>
                    <a:lnTo>
                      <a:pt x="48" y="258"/>
                    </a:lnTo>
                    <a:lnTo>
                      <a:pt x="48" y="256"/>
                    </a:lnTo>
                    <a:lnTo>
                      <a:pt x="46" y="256"/>
                    </a:lnTo>
                    <a:lnTo>
                      <a:pt x="46" y="254"/>
                    </a:lnTo>
                    <a:lnTo>
                      <a:pt x="43" y="254"/>
                    </a:lnTo>
                    <a:lnTo>
                      <a:pt x="43" y="251"/>
                    </a:lnTo>
                    <a:lnTo>
                      <a:pt x="41" y="249"/>
                    </a:lnTo>
                    <a:lnTo>
                      <a:pt x="39" y="249"/>
                    </a:lnTo>
                    <a:lnTo>
                      <a:pt x="37" y="251"/>
                    </a:lnTo>
                    <a:lnTo>
                      <a:pt x="35" y="251"/>
                    </a:lnTo>
                    <a:lnTo>
                      <a:pt x="35" y="254"/>
                    </a:lnTo>
                    <a:lnTo>
                      <a:pt x="35" y="256"/>
                    </a:lnTo>
                    <a:lnTo>
                      <a:pt x="33" y="256"/>
                    </a:lnTo>
                    <a:lnTo>
                      <a:pt x="33" y="258"/>
                    </a:lnTo>
                    <a:lnTo>
                      <a:pt x="30" y="258"/>
                    </a:lnTo>
                    <a:lnTo>
                      <a:pt x="28" y="258"/>
                    </a:lnTo>
                    <a:lnTo>
                      <a:pt x="26" y="256"/>
                    </a:lnTo>
                    <a:lnTo>
                      <a:pt x="24" y="256"/>
                    </a:lnTo>
                    <a:lnTo>
                      <a:pt x="22" y="256"/>
                    </a:lnTo>
                    <a:lnTo>
                      <a:pt x="19" y="256"/>
                    </a:lnTo>
                    <a:lnTo>
                      <a:pt x="18" y="256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13" y="260"/>
                    </a:lnTo>
                    <a:lnTo>
                      <a:pt x="11" y="260"/>
                    </a:lnTo>
                    <a:lnTo>
                      <a:pt x="9" y="260"/>
                    </a:lnTo>
                    <a:lnTo>
                      <a:pt x="9" y="258"/>
                    </a:lnTo>
                    <a:lnTo>
                      <a:pt x="7" y="258"/>
                    </a:lnTo>
                    <a:lnTo>
                      <a:pt x="2" y="254"/>
                    </a:lnTo>
                    <a:lnTo>
                      <a:pt x="0" y="251"/>
                    </a:lnTo>
                    <a:lnTo>
                      <a:pt x="0" y="249"/>
                    </a:lnTo>
                    <a:lnTo>
                      <a:pt x="0" y="246"/>
                    </a:lnTo>
                    <a:lnTo>
                      <a:pt x="0" y="244"/>
                    </a:lnTo>
                    <a:lnTo>
                      <a:pt x="0" y="242"/>
                    </a:lnTo>
                    <a:lnTo>
                      <a:pt x="0" y="239"/>
                    </a:lnTo>
                    <a:lnTo>
                      <a:pt x="2" y="237"/>
                    </a:lnTo>
                    <a:lnTo>
                      <a:pt x="5" y="235"/>
                    </a:lnTo>
                    <a:lnTo>
                      <a:pt x="7" y="235"/>
                    </a:lnTo>
                    <a:lnTo>
                      <a:pt x="7" y="233"/>
                    </a:lnTo>
                    <a:lnTo>
                      <a:pt x="9" y="230"/>
                    </a:lnTo>
                    <a:lnTo>
                      <a:pt x="9" y="228"/>
                    </a:lnTo>
                    <a:lnTo>
                      <a:pt x="9" y="225"/>
                    </a:lnTo>
                    <a:lnTo>
                      <a:pt x="11" y="225"/>
                    </a:lnTo>
                    <a:lnTo>
                      <a:pt x="11" y="223"/>
                    </a:lnTo>
                    <a:lnTo>
                      <a:pt x="11" y="221"/>
                    </a:lnTo>
                    <a:lnTo>
                      <a:pt x="11" y="219"/>
                    </a:lnTo>
                    <a:lnTo>
                      <a:pt x="13" y="219"/>
                    </a:lnTo>
                    <a:lnTo>
                      <a:pt x="13" y="216"/>
                    </a:lnTo>
                    <a:lnTo>
                      <a:pt x="13" y="214"/>
                    </a:lnTo>
                    <a:lnTo>
                      <a:pt x="13" y="211"/>
                    </a:lnTo>
                    <a:lnTo>
                      <a:pt x="13" y="209"/>
                    </a:lnTo>
                    <a:lnTo>
                      <a:pt x="15" y="209"/>
                    </a:lnTo>
                    <a:lnTo>
                      <a:pt x="13" y="207"/>
                    </a:lnTo>
                    <a:lnTo>
                      <a:pt x="15" y="207"/>
                    </a:lnTo>
                    <a:lnTo>
                      <a:pt x="15" y="205"/>
                    </a:lnTo>
                    <a:lnTo>
                      <a:pt x="15" y="202"/>
                    </a:lnTo>
                    <a:lnTo>
                      <a:pt x="15" y="200"/>
                    </a:lnTo>
                    <a:lnTo>
                      <a:pt x="15" y="198"/>
                    </a:lnTo>
                    <a:lnTo>
                      <a:pt x="15" y="195"/>
                    </a:lnTo>
                    <a:lnTo>
                      <a:pt x="18" y="195"/>
                    </a:lnTo>
                    <a:lnTo>
                      <a:pt x="18" y="193"/>
                    </a:lnTo>
                    <a:lnTo>
                      <a:pt x="18" y="191"/>
                    </a:lnTo>
                    <a:lnTo>
                      <a:pt x="18" y="189"/>
                    </a:lnTo>
                    <a:lnTo>
                      <a:pt x="18" y="186"/>
                    </a:lnTo>
                    <a:lnTo>
                      <a:pt x="18" y="184"/>
                    </a:lnTo>
                    <a:lnTo>
                      <a:pt x="18" y="181"/>
                    </a:lnTo>
                    <a:lnTo>
                      <a:pt x="18" y="179"/>
                    </a:lnTo>
                    <a:lnTo>
                      <a:pt x="18" y="177"/>
                    </a:lnTo>
                    <a:lnTo>
                      <a:pt x="18" y="175"/>
                    </a:lnTo>
                    <a:lnTo>
                      <a:pt x="18" y="172"/>
                    </a:lnTo>
                    <a:lnTo>
                      <a:pt x="18" y="170"/>
                    </a:lnTo>
                    <a:lnTo>
                      <a:pt x="18" y="167"/>
                    </a:lnTo>
                    <a:lnTo>
                      <a:pt x="22" y="163"/>
                    </a:lnTo>
                    <a:lnTo>
                      <a:pt x="24" y="160"/>
                    </a:lnTo>
                    <a:lnTo>
                      <a:pt x="24" y="158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26" y="154"/>
                    </a:lnTo>
                    <a:lnTo>
                      <a:pt x="26" y="151"/>
                    </a:lnTo>
                    <a:lnTo>
                      <a:pt x="26" y="149"/>
                    </a:lnTo>
                    <a:lnTo>
                      <a:pt x="26" y="146"/>
                    </a:lnTo>
                    <a:lnTo>
                      <a:pt x="26" y="144"/>
                    </a:lnTo>
                    <a:lnTo>
                      <a:pt x="26" y="142"/>
                    </a:lnTo>
                    <a:lnTo>
                      <a:pt x="26" y="140"/>
                    </a:lnTo>
                    <a:lnTo>
                      <a:pt x="26" y="137"/>
                    </a:lnTo>
                    <a:lnTo>
                      <a:pt x="26" y="135"/>
                    </a:lnTo>
                    <a:lnTo>
                      <a:pt x="26" y="132"/>
                    </a:lnTo>
                    <a:lnTo>
                      <a:pt x="28" y="130"/>
                    </a:lnTo>
                    <a:lnTo>
                      <a:pt x="28" y="128"/>
                    </a:lnTo>
                    <a:lnTo>
                      <a:pt x="28" y="126"/>
                    </a:lnTo>
                    <a:lnTo>
                      <a:pt x="30" y="126"/>
                    </a:lnTo>
                    <a:lnTo>
                      <a:pt x="30" y="123"/>
                    </a:lnTo>
                    <a:lnTo>
                      <a:pt x="33" y="121"/>
                    </a:lnTo>
                    <a:lnTo>
                      <a:pt x="33" y="119"/>
                    </a:lnTo>
                    <a:lnTo>
                      <a:pt x="35" y="119"/>
                    </a:lnTo>
                    <a:lnTo>
                      <a:pt x="35" y="116"/>
                    </a:lnTo>
                    <a:lnTo>
                      <a:pt x="37" y="116"/>
                    </a:lnTo>
                    <a:lnTo>
                      <a:pt x="37" y="114"/>
                    </a:lnTo>
                    <a:lnTo>
                      <a:pt x="39" y="112"/>
                    </a:lnTo>
                    <a:lnTo>
                      <a:pt x="39" y="109"/>
                    </a:lnTo>
                    <a:lnTo>
                      <a:pt x="39" y="107"/>
                    </a:lnTo>
                    <a:lnTo>
                      <a:pt x="41" y="105"/>
                    </a:lnTo>
                    <a:lnTo>
                      <a:pt x="41" y="102"/>
                    </a:lnTo>
                    <a:lnTo>
                      <a:pt x="41" y="100"/>
                    </a:lnTo>
                    <a:lnTo>
                      <a:pt x="41" y="97"/>
                    </a:lnTo>
                    <a:lnTo>
                      <a:pt x="43" y="97"/>
                    </a:lnTo>
                    <a:lnTo>
                      <a:pt x="43" y="96"/>
                    </a:lnTo>
                    <a:lnTo>
                      <a:pt x="43" y="93"/>
                    </a:lnTo>
                    <a:lnTo>
                      <a:pt x="43" y="91"/>
                    </a:lnTo>
                    <a:lnTo>
                      <a:pt x="43" y="88"/>
                    </a:lnTo>
                    <a:lnTo>
                      <a:pt x="46" y="88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0" y="77"/>
                    </a:lnTo>
                    <a:lnTo>
                      <a:pt x="52" y="77"/>
                    </a:lnTo>
                    <a:lnTo>
                      <a:pt x="54" y="75"/>
                    </a:lnTo>
                    <a:lnTo>
                      <a:pt x="54" y="72"/>
                    </a:lnTo>
                    <a:lnTo>
                      <a:pt x="56" y="72"/>
                    </a:lnTo>
                    <a:lnTo>
                      <a:pt x="59" y="70"/>
                    </a:lnTo>
                    <a:lnTo>
                      <a:pt x="61" y="70"/>
                    </a:lnTo>
                    <a:lnTo>
                      <a:pt x="61" y="67"/>
                    </a:lnTo>
                    <a:lnTo>
                      <a:pt x="63" y="67"/>
                    </a:lnTo>
                    <a:lnTo>
                      <a:pt x="65" y="67"/>
                    </a:lnTo>
                    <a:lnTo>
                      <a:pt x="67" y="65"/>
                    </a:lnTo>
                    <a:lnTo>
                      <a:pt x="70" y="65"/>
                    </a:lnTo>
                    <a:lnTo>
                      <a:pt x="72" y="65"/>
                    </a:lnTo>
                    <a:lnTo>
                      <a:pt x="72" y="63"/>
                    </a:lnTo>
                    <a:lnTo>
                      <a:pt x="72" y="61"/>
                    </a:lnTo>
                    <a:lnTo>
                      <a:pt x="74" y="58"/>
                    </a:lnTo>
                    <a:lnTo>
                      <a:pt x="74" y="56"/>
                    </a:lnTo>
                    <a:lnTo>
                      <a:pt x="74" y="53"/>
                    </a:lnTo>
                    <a:lnTo>
                      <a:pt x="76" y="51"/>
                    </a:lnTo>
                    <a:lnTo>
                      <a:pt x="76" y="49"/>
                    </a:lnTo>
                    <a:lnTo>
                      <a:pt x="76" y="47"/>
                    </a:lnTo>
                    <a:lnTo>
                      <a:pt x="76" y="44"/>
                    </a:lnTo>
                    <a:lnTo>
                      <a:pt x="78" y="42"/>
                    </a:lnTo>
                    <a:lnTo>
                      <a:pt x="78" y="40"/>
                    </a:lnTo>
                    <a:lnTo>
                      <a:pt x="78" y="37"/>
                    </a:lnTo>
                    <a:lnTo>
                      <a:pt x="78" y="35"/>
                    </a:lnTo>
                    <a:lnTo>
                      <a:pt x="78" y="32"/>
                    </a:lnTo>
                    <a:lnTo>
                      <a:pt x="78" y="30"/>
                    </a:lnTo>
                    <a:lnTo>
                      <a:pt x="80" y="28"/>
                    </a:lnTo>
                    <a:lnTo>
                      <a:pt x="80" y="26"/>
                    </a:lnTo>
                    <a:lnTo>
                      <a:pt x="83" y="26"/>
                    </a:lnTo>
                    <a:lnTo>
                      <a:pt x="84" y="26"/>
                    </a:lnTo>
                    <a:lnTo>
                      <a:pt x="84" y="23"/>
                    </a:lnTo>
                    <a:lnTo>
                      <a:pt x="87" y="23"/>
                    </a:lnTo>
                    <a:lnTo>
                      <a:pt x="89" y="21"/>
                    </a:lnTo>
                    <a:lnTo>
                      <a:pt x="91" y="21"/>
                    </a:lnTo>
                    <a:lnTo>
                      <a:pt x="93" y="18"/>
                    </a:lnTo>
                    <a:lnTo>
                      <a:pt x="95" y="18"/>
                    </a:lnTo>
                    <a:lnTo>
                      <a:pt x="98" y="18"/>
                    </a:lnTo>
                    <a:lnTo>
                      <a:pt x="98" y="16"/>
                    </a:lnTo>
                    <a:lnTo>
                      <a:pt x="100" y="16"/>
                    </a:lnTo>
                    <a:lnTo>
                      <a:pt x="102" y="16"/>
                    </a:lnTo>
                    <a:lnTo>
                      <a:pt x="102" y="14"/>
                    </a:lnTo>
                    <a:lnTo>
                      <a:pt x="104" y="14"/>
                    </a:lnTo>
                    <a:lnTo>
                      <a:pt x="106" y="14"/>
                    </a:lnTo>
                    <a:lnTo>
                      <a:pt x="108" y="14"/>
                    </a:lnTo>
                    <a:lnTo>
                      <a:pt x="111" y="12"/>
                    </a:lnTo>
                    <a:lnTo>
                      <a:pt x="113" y="12"/>
                    </a:lnTo>
                    <a:lnTo>
                      <a:pt x="115" y="12"/>
                    </a:lnTo>
                    <a:lnTo>
                      <a:pt x="119" y="9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Freeform 121"/>
              <p:cNvSpPr>
                <a:spLocks/>
              </p:cNvSpPr>
              <p:nvPr/>
            </p:nvSpPr>
            <p:spPr bwMode="auto">
              <a:xfrm>
                <a:off x="3767" y="891"/>
                <a:ext cx="476" cy="544"/>
              </a:xfrm>
              <a:custGeom>
                <a:avLst/>
                <a:gdLst>
                  <a:gd name="T0" fmla="*/ 2147483647 w 333"/>
                  <a:gd name="T1" fmla="*/ 1081134861 h 409"/>
                  <a:gd name="T2" fmla="*/ 2147483647 w 333"/>
                  <a:gd name="T3" fmla="*/ 1144864799 h 409"/>
                  <a:gd name="T4" fmla="*/ 2147483647 w 333"/>
                  <a:gd name="T5" fmla="*/ 1216436434 h 409"/>
                  <a:gd name="T6" fmla="*/ 2147483647 w 333"/>
                  <a:gd name="T7" fmla="*/ 1338428142 h 409"/>
                  <a:gd name="T8" fmla="*/ 2147483647 w 333"/>
                  <a:gd name="T9" fmla="*/ 1439848942 h 409"/>
                  <a:gd name="T10" fmla="*/ 2147483647 w 333"/>
                  <a:gd name="T11" fmla="*/ 1580733682 h 409"/>
                  <a:gd name="T12" fmla="*/ 2147483647 w 333"/>
                  <a:gd name="T13" fmla="*/ 1661078328 h 409"/>
                  <a:gd name="T14" fmla="*/ 2147483647 w 333"/>
                  <a:gd name="T15" fmla="*/ 1751542054 h 409"/>
                  <a:gd name="T16" fmla="*/ 2147483647 w 333"/>
                  <a:gd name="T17" fmla="*/ 1893510815 h 409"/>
                  <a:gd name="T18" fmla="*/ 2147483647 w 333"/>
                  <a:gd name="T19" fmla="*/ 2027683599 h 409"/>
                  <a:gd name="T20" fmla="*/ 2147483647 w 333"/>
                  <a:gd name="T21" fmla="*/ 2129511614 h 409"/>
                  <a:gd name="T22" fmla="*/ 2147483647 w 333"/>
                  <a:gd name="T23" fmla="*/ 2147483647 h 409"/>
                  <a:gd name="T24" fmla="*/ 2147483647 w 333"/>
                  <a:gd name="T25" fmla="*/ 2147483647 h 409"/>
                  <a:gd name="T26" fmla="*/ 2147483647 w 333"/>
                  <a:gd name="T27" fmla="*/ 2147483647 h 409"/>
                  <a:gd name="T28" fmla="*/ 2147483647 w 333"/>
                  <a:gd name="T29" fmla="*/ 2147483647 h 409"/>
                  <a:gd name="T30" fmla="*/ 2147483647 w 333"/>
                  <a:gd name="T31" fmla="*/ 2147483647 h 409"/>
                  <a:gd name="T32" fmla="*/ 2147483647 w 333"/>
                  <a:gd name="T33" fmla="*/ 2147483647 h 409"/>
                  <a:gd name="T34" fmla="*/ 2147483647 w 333"/>
                  <a:gd name="T35" fmla="*/ 2147483647 h 409"/>
                  <a:gd name="T36" fmla="*/ 2147483647 w 333"/>
                  <a:gd name="T37" fmla="*/ 2147483647 h 409"/>
                  <a:gd name="T38" fmla="*/ 2147483647 w 333"/>
                  <a:gd name="T39" fmla="*/ 2147483647 h 409"/>
                  <a:gd name="T40" fmla="*/ 2147483647 w 333"/>
                  <a:gd name="T41" fmla="*/ 2147483647 h 409"/>
                  <a:gd name="T42" fmla="*/ 2147483647 w 333"/>
                  <a:gd name="T43" fmla="*/ 2147483647 h 409"/>
                  <a:gd name="T44" fmla="*/ 2147483647 w 333"/>
                  <a:gd name="T45" fmla="*/ 2147483647 h 409"/>
                  <a:gd name="T46" fmla="*/ 2147483647 w 333"/>
                  <a:gd name="T47" fmla="*/ 2147483647 h 409"/>
                  <a:gd name="T48" fmla="*/ 2147483647 w 333"/>
                  <a:gd name="T49" fmla="*/ 2147483647 h 409"/>
                  <a:gd name="T50" fmla="*/ 2147483647 w 333"/>
                  <a:gd name="T51" fmla="*/ 2107955662 h 409"/>
                  <a:gd name="T52" fmla="*/ 2147483647 w 333"/>
                  <a:gd name="T53" fmla="*/ 2045118388 h 409"/>
                  <a:gd name="T54" fmla="*/ 2147483647 w 333"/>
                  <a:gd name="T55" fmla="*/ 1983321772 h 409"/>
                  <a:gd name="T56" fmla="*/ 2147483647 w 333"/>
                  <a:gd name="T57" fmla="*/ 1850858916 h 409"/>
                  <a:gd name="T58" fmla="*/ 2147483647 w 333"/>
                  <a:gd name="T59" fmla="*/ 1717879032 h 409"/>
                  <a:gd name="T60" fmla="*/ 2147483647 w 333"/>
                  <a:gd name="T61" fmla="*/ 1610851493 h 409"/>
                  <a:gd name="T62" fmla="*/ 2147483647 w 333"/>
                  <a:gd name="T63" fmla="*/ 1491137165 h 409"/>
                  <a:gd name="T64" fmla="*/ 2147483647 w 333"/>
                  <a:gd name="T65" fmla="*/ 1373343912 h 409"/>
                  <a:gd name="T66" fmla="*/ 2147483647 w 333"/>
                  <a:gd name="T67" fmla="*/ 1227750763 h 409"/>
                  <a:gd name="T68" fmla="*/ 2147483647 w 333"/>
                  <a:gd name="T69" fmla="*/ 1112920172 h 409"/>
                  <a:gd name="T70" fmla="*/ 2147483647 w 333"/>
                  <a:gd name="T71" fmla="*/ 978935686 h 409"/>
                  <a:gd name="T72" fmla="*/ 2147483647 w 333"/>
                  <a:gd name="T73" fmla="*/ 860754067 h 409"/>
                  <a:gd name="T74" fmla="*/ 2147483647 w 333"/>
                  <a:gd name="T75" fmla="*/ 736001416 h 409"/>
                  <a:gd name="T76" fmla="*/ 2147483647 w 333"/>
                  <a:gd name="T77" fmla="*/ 593339818 h 409"/>
                  <a:gd name="T78" fmla="*/ 1653543322 w 333"/>
                  <a:gd name="T79" fmla="*/ 492262492 h 409"/>
                  <a:gd name="T80" fmla="*/ 764741533 w 333"/>
                  <a:gd name="T81" fmla="*/ 358212015 h 409"/>
                  <a:gd name="T82" fmla="*/ 2147483647 w 333"/>
                  <a:gd name="T83" fmla="*/ 257121845 h 409"/>
                  <a:gd name="T84" fmla="*/ 2147483647 w 333"/>
                  <a:gd name="T85" fmla="*/ 134335564 h 409"/>
                  <a:gd name="T86" fmla="*/ 2147483647 w 333"/>
                  <a:gd name="T87" fmla="*/ 42922888 h 409"/>
                  <a:gd name="T88" fmla="*/ 2147483647 w 333"/>
                  <a:gd name="T89" fmla="*/ 57090571 h 409"/>
                  <a:gd name="T90" fmla="*/ 2147483647 w 333"/>
                  <a:gd name="T91" fmla="*/ 42922888 h 409"/>
                  <a:gd name="T92" fmla="*/ 2147483647 w 333"/>
                  <a:gd name="T93" fmla="*/ 0 h 409"/>
                  <a:gd name="T94" fmla="*/ 2147483647 w 333"/>
                  <a:gd name="T95" fmla="*/ 13714712 h 409"/>
                  <a:gd name="T96" fmla="*/ 2147483647 w 333"/>
                  <a:gd name="T97" fmla="*/ 42922888 h 409"/>
                  <a:gd name="T98" fmla="*/ 2147483647 w 333"/>
                  <a:gd name="T99" fmla="*/ 100998650 h 409"/>
                  <a:gd name="T100" fmla="*/ 2147483647 w 333"/>
                  <a:gd name="T101" fmla="*/ 174993686 h 409"/>
                  <a:gd name="T102" fmla="*/ 2147483647 w 333"/>
                  <a:gd name="T103" fmla="*/ 232754568 h 409"/>
                  <a:gd name="T104" fmla="*/ 2147483647 w 333"/>
                  <a:gd name="T105" fmla="*/ 269317528 h 409"/>
                  <a:gd name="T106" fmla="*/ 2147483647 w 333"/>
                  <a:gd name="T107" fmla="*/ 341990851 h 409"/>
                  <a:gd name="T108" fmla="*/ 2147483647 w 333"/>
                  <a:gd name="T109" fmla="*/ 434388137 h 409"/>
                  <a:gd name="T110" fmla="*/ 2147483647 w 333"/>
                  <a:gd name="T111" fmla="*/ 492262492 h 409"/>
                  <a:gd name="T112" fmla="*/ 2147483647 w 333"/>
                  <a:gd name="T113" fmla="*/ 572732151 h 409"/>
                  <a:gd name="T114" fmla="*/ 2147483647 w 333"/>
                  <a:gd name="T115" fmla="*/ 647147684 h 409"/>
                  <a:gd name="T116" fmla="*/ 2147483647 w 333"/>
                  <a:gd name="T117" fmla="*/ 754181348 h 409"/>
                  <a:gd name="T118" fmla="*/ 2147483647 w 333"/>
                  <a:gd name="T119" fmla="*/ 826809195 h 409"/>
                  <a:gd name="T120" fmla="*/ 2147483647 w 333"/>
                  <a:gd name="T121" fmla="*/ 886590477 h 409"/>
                  <a:gd name="T122" fmla="*/ 2147483647 w 333"/>
                  <a:gd name="T123" fmla="*/ 961697428 h 409"/>
                  <a:gd name="T124" fmla="*/ 2147483647 w 333"/>
                  <a:gd name="T125" fmla="*/ 1064506949 h 4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33"/>
                  <a:gd name="T190" fmla="*/ 0 h 409"/>
                  <a:gd name="T191" fmla="*/ 333 w 333"/>
                  <a:gd name="T192" fmla="*/ 409 h 4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33" h="409">
                    <a:moveTo>
                      <a:pt x="333" y="164"/>
                    </a:moveTo>
                    <a:lnTo>
                      <a:pt x="328" y="164"/>
                    </a:lnTo>
                    <a:lnTo>
                      <a:pt x="327" y="164"/>
                    </a:lnTo>
                    <a:lnTo>
                      <a:pt x="324" y="164"/>
                    </a:lnTo>
                    <a:lnTo>
                      <a:pt x="322" y="164"/>
                    </a:lnTo>
                    <a:lnTo>
                      <a:pt x="320" y="164"/>
                    </a:lnTo>
                    <a:lnTo>
                      <a:pt x="318" y="166"/>
                    </a:lnTo>
                    <a:lnTo>
                      <a:pt x="316" y="166"/>
                    </a:lnTo>
                    <a:lnTo>
                      <a:pt x="314" y="166"/>
                    </a:lnTo>
                    <a:lnTo>
                      <a:pt x="311" y="169"/>
                    </a:lnTo>
                    <a:lnTo>
                      <a:pt x="309" y="169"/>
                    </a:lnTo>
                    <a:lnTo>
                      <a:pt x="307" y="169"/>
                    </a:lnTo>
                    <a:lnTo>
                      <a:pt x="307" y="171"/>
                    </a:lnTo>
                    <a:lnTo>
                      <a:pt x="305" y="171"/>
                    </a:lnTo>
                    <a:lnTo>
                      <a:pt x="303" y="171"/>
                    </a:lnTo>
                    <a:lnTo>
                      <a:pt x="301" y="173"/>
                    </a:lnTo>
                    <a:lnTo>
                      <a:pt x="298" y="173"/>
                    </a:lnTo>
                    <a:lnTo>
                      <a:pt x="298" y="176"/>
                    </a:lnTo>
                    <a:lnTo>
                      <a:pt x="296" y="176"/>
                    </a:lnTo>
                    <a:lnTo>
                      <a:pt x="296" y="178"/>
                    </a:lnTo>
                    <a:lnTo>
                      <a:pt x="294" y="178"/>
                    </a:lnTo>
                    <a:lnTo>
                      <a:pt x="294" y="180"/>
                    </a:lnTo>
                    <a:lnTo>
                      <a:pt x="292" y="180"/>
                    </a:lnTo>
                    <a:lnTo>
                      <a:pt x="292" y="183"/>
                    </a:lnTo>
                    <a:lnTo>
                      <a:pt x="292" y="185"/>
                    </a:lnTo>
                    <a:lnTo>
                      <a:pt x="290" y="185"/>
                    </a:lnTo>
                    <a:lnTo>
                      <a:pt x="290" y="187"/>
                    </a:lnTo>
                    <a:lnTo>
                      <a:pt x="287" y="189"/>
                    </a:lnTo>
                    <a:lnTo>
                      <a:pt x="287" y="192"/>
                    </a:lnTo>
                    <a:lnTo>
                      <a:pt x="285" y="194"/>
                    </a:lnTo>
                    <a:lnTo>
                      <a:pt x="285" y="197"/>
                    </a:lnTo>
                    <a:lnTo>
                      <a:pt x="283" y="199"/>
                    </a:lnTo>
                    <a:lnTo>
                      <a:pt x="283" y="201"/>
                    </a:lnTo>
                    <a:lnTo>
                      <a:pt x="281" y="201"/>
                    </a:lnTo>
                    <a:lnTo>
                      <a:pt x="281" y="203"/>
                    </a:lnTo>
                    <a:lnTo>
                      <a:pt x="281" y="206"/>
                    </a:lnTo>
                    <a:lnTo>
                      <a:pt x="279" y="208"/>
                    </a:lnTo>
                    <a:lnTo>
                      <a:pt x="279" y="211"/>
                    </a:lnTo>
                    <a:lnTo>
                      <a:pt x="279" y="212"/>
                    </a:lnTo>
                    <a:lnTo>
                      <a:pt x="277" y="212"/>
                    </a:lnTo>
                    <a:lnTo>
                      <a:pt x="277" y="215"/>
                    </a:lnTo>
                    <a:lnTo>
                      <a:pt x="277" y="217"/>
                    </a:lnTo>
                    <a:lnTo>
                      <a:pt x="277" y="220"/>
                    </a:lnTo>
                    <a:lnTo>
                      <a:pt x="275" y="220"/>
                    </a:lnTo>
                    <a:lnTo>
                      <a:pt x="275" y="222"/>
                    </a:lnTo>
                    <a:lnTo>
                      <a:pt x="275" y="224"/>
                    </a:lnTo>
                    <a:lnTo>
                      <a:pt x="273" y="226"/>
                    </a:lnTo>
                    <a:lnTo>
                      <a:pt x="273" y="229"/>
                    </a:lnTo>
                    <a:lnTo>
                      <a:pt x="273" y="231"/>
                    </a:lnTo>
                    <a:lnTo>
                      <a:pt x="270" y="233"/>
                    </a:lnTo>
                    <a:lnTo>
                      <a:pt x="270" y="236"/>
                    </a:lnTo>
                    <a:lnTo>
                      <a:pt x="268" y="238"/>
                    </a:lnTo>
                    <a:lnTo>
                      <a:pt x="268" y="240"/>
                    </a:lnTo>
                    <a:lnTo>
                      <a:pt x="266" y="243"/>
                    </a:lnTo>
                    <a:lnTo>
                      <a:pt x="266" y="245"/>
                    </a:lnTo>
                    <a:lnTo>
                      <a:pt x="264" y="245"/>
                    </a:lnTo>
                    <a:lnTo>
                      <a:pt x="264" y="247"/>
                    </a:lnTo>
                    <a:lnTo>
                      <a:pt x="262" y="250"/>
                    </a:lnTo>
                    <a:lnTo>
                      <a:pt x="262" y="252"/>
                    </a:lnTo>
                    <a:lnTo>
                      <a:pt x="260" y="252"/>
                    </a:lnTo>
                    <a:lnTo>
                      <a:pt x="260" y="254"/>
                    </a:lnTo>
                    <a:lnTo>
                      <a:pt x="257" y="254"/>
                    </a:lnTo>
                    <a:lnTo>
                      <a:pt x="255" y="256"/>
                    </a:lnTo>
                    <a:lnTo>
                      <a:pt x="253" y="259"/>
                    </a:lnTo>
                    <a:lnTo>
                      <a:pt x="253" y="261"/>
                    </a:lnTo>
                    <a:lnTo>
                      <a:pt x="251" y="261"/>
                    </a:lnTo>
                    <a:lnTo>
                      <a:pt x="249" y="264"/>
                    </a:lnTo>
                    <a:lnTo>
                      <a:pt x="246" y="266"/>
                    </a:lnTo>
                    <a:lnTo>
                      <a:pt x="244" y="268"/>
                    </a:lnTo>
                    <a:lnTo>
                      <a:pt x="242" y="268"/>
                    </a:lnTo>
                    <a:lnTo>
                      <a:pt x="242" y="270"/>
                    </a:lnTo>
                    <a:lnTo>
                      <a:pt x="240" y="270"/>
                    </a:lnTo>
                    <a:lnTo>
                      <a:pt x="240" y="273"/>
                    </a:lnTo>
                    <a:lnTo>
                      <a:pt x="238" y="273"/>
                    </a:lnTo>
                    <a:lnTo>
                      <a:pt x="236" y="273"/>
                    </a:lnTo>
                    <a:lnTo>
                      <a:pt x="233" y="277"/>
                    </a:lnTo>
                    <a:lnTo>
                      <a:pt x="232" y="282"/>
                    </a:lnTo>
                    <a:lnTo>
                      <a:pt x="232" y="284"/>
                    </a:lnTo>
                    <a:lnTo>
                      <a:pt x="233" y="287"/>
                    </a:lnTo>
                    <a:lnTo>
                      <a:pt x="233" y="289"/>
                    </a:lnTo>
                    <a:lnTo>
                      <a:pt x="233" y="291"/>
                    </a:lnTo>
                    <a:lnTo>
                      <a:pt x="233" y="293"/>
                    </a:lnTo>
                    <a:lnTo>
                      <a:pt x="233" y="296"/>
                    </a:lnTo>
                    <a:lnTo>
                      <a:pt x="233" y="298"/>
                    </a:lnTo>
                    <a:lnTo>
                      <a:pt x="233" y="301"/>
                    </a:lnTo>
                    <a:lnTo>
                      <a:pt x="233" y="303"/>
                    </a:lnTo>
                    <a:lnTo>
                      <a:pt x="233" y="305"/>
                    </a:lnTo>
                    <a:lnTo>
                      <a:pt x="232" y="307"/>
                    </a:lnTo>
                    <a:lnTo>
                      <a:pt x="232" y="310"/>
                    </a:lnTo>
                    <a:lnTo>
                      <a:pt x="229" y="312"/>
                    </a:lnTo>
                    <a:lnTo>
                      <a:pt x="229" y="314"/>
                    </a:lnTo>
                    <a:lnTo>
                      <a:pt x="227" y="314"/>
                    </a:lnTo>
                    <a:lnTo>
                      <a:pt x="227" y="317"/>
                    </a:lnTo>
                    <a:lnTo>
                      <a:pt x="225" y="319"/>
                    </a:lnTo>
                    <a:lnTo>
                      <a:pt x="225" y="321"/>
                    </a:lnTo>
                    <a:lnTo>
                      <a:pt x="225" y="324"/>
                    </a:lnTo>
                    <a:lnTo>
                      <a:pt x="223" y="324"/>
                    </a:lnTo>
                    <a:lnTo>
                      <a:pt x="223" y="326"/>
                    </a:lnTo>
                    <a:lnTo>
                      <a:pt x="223" y="328"/>
                    </a:lnTo>
                    <a:lnTo>
                      <a:pt x="223" y="330"/>
                    </a:lnTo>
                    <a:lnTo>
                      <a:pt x="221" y="333"/>
                    </a:lnTo>
                    <a:lnTo>
                      <a:pt x="221" y="335"/>
                    </a:lnTo>
                    <a:lnTo>
                      <a:pt x="221" y="337"/>
                    </a:lnTo>
                    <a:lnTo>
                      <a:pt x="221" y="340"/>
                    </a:lnTo>
                    <a:lnTo>
                      <a:pt x="221" y="342"/>
                    </a:lnTo>
                    <a:lnTo>
                      <a:pt x="221" y="344"/>
                    </a:lnTo>
                    <a:lnTo>
                      <a:pt x="221" y="346"/>
                    </a:lnTo>
                    <a:lnTo>
                      <a:pt x="221" y="349"/>
                    </a:lnTo>
                    <a:lnTo>
                      <a:pt x="221" y="351"/>
                    </a:lnTo>
                    <a:lnTo>
                      <a:pt x="223" y="354"/>
                    </a:lnTo>
                    <a:lnTo>
                      <a:pt x="223" y="356"/>
                    </a:lnTo>
                    <a:lnTo>
                      <a:pt x="223" y="358"/>
                    </a:lnTo>
                    <a:lnTo>
                      <a:pt x="223" y="360"/>
                    </a:lnTo>
                    <a:lnTo>
                      <a:pt x="223" y="363"/>
                    </a:lnTo>
                    <a:lnTo>
                      <a:pt x="225" y="363"/>
                    </a:lnTo>
                    <a:lnTo>
                      <a:pt x="225" y="365"/>
                    </a:lnTo>
                    <a:lnTo>
                      <a:pt x="227" y="368"/>
                    </a:lnTo>
                    <a:lnTo>
                      <a:pt x="227" y="369"/>
                    </a:lnTo>
                    <a:lnTo>
                      <a:pt x="229" y="369"/>
                    </a:lnTo>
                    <a:lnTo>
                      <a:pt x="229" y="372"/>
                    </a:lnTo>
                    <a:lnTo>
                      <a:pt x="229" y="374"/>
                    </a:lnTo>
                    <a:lnTo>
                      <a:pt x="229" y="377"/>
                    </a:lnTo>
                    <a:lnTo>
                      <a:pt x="227" y="379"/>
                    </a:lnTo>
                    <a:lnTo>
                      <a:pt x="227" y="381"/>
                    </a:lnTo>
                    <a:lnTo>
                      <a:pt x="227" y="383"/>
                    </a:lnTo>
                    <a:lnTo>
                      <a:pt x="225" y="383"/>
                    </a:lnTo>
                    <a:lnTo>
                      <a:pt x="225" y="386"/>
                    </a:lnTo>
                    <a:lnTo>
                      <a:pt x="223" y="393"/>
                    </a:lnTo>
                    <a:lnTo>
                      <a:pt x="219" y="393"/>
                    </a:lnTo>
                    <a:lnTo>
                      <a:pt x="216" y="393"/>
                    </a:lnTo>
                    <a:lnTo>
                      <a:pt x="214" y="393"/>
                    </a:lnTo>
                    <a:lnTo>
                      <a:pt x="212" y="393"/>
                    </a:lnTo>
                    <a:lnTo>
                      <a:pt x="210" y="393"/>
                    </a:lnTo>
                    <a:lnTo>
                      <a:pt x="210" y="395"/>
                    </a:lnTo>
                    <a:lnTo>
                      <a:pt x="208" y="397"/>
                    </a:lnTo>
                    <a:lnTo>
                      <a:pt x="208" y="400"/>
                    </a:lnTo>
                    <a:lnTo>
                      <a:pt x="205" y="402"/>
                    </a:lnTo>
                    <a:lnTo>
                      <a:pt x="203" y="402"/>
                    </a:lnTo>
                    <a:lnTo>
                      <a:pt x="203" y="404"/>
                    </a:lnTo>
                    <a:lnTo>
                      <a:pt x="201" y="407"/>
                    </a:lnTo>
                    <a:lnTo>
                      <a:pt x="199" y="407"/>
                    </a:lnTo>
                    <a:lnTo>
                      <a:pt x="197" y="407"/>
                    </a:lnTo>
                    <a:lnTo>
                      <a:pt x="197" y="409"/>
                    </a:lnTo>
                    <a:lnTo>
                      <a:pt x="195" y="409"/>
                    </a:lnTo>
                    <a:lnTo>
                      <a:pt x="192" y="409"/>
                    </a:lnTo>
                    <a:lnTo>
                      <a:pt x="190" y="409"/>
                    </a:lnTo>
                    <a:lnTo>
                      <a:pt x="188" y="409"/>
                    </a:lnTo>
                    <a:lnTo>
                      <a:pt x="186" y="409"/>
                    </a:lnTo>
                    <a:lnTo>
                      <a:pt x="186" y="407"/>
                    </a:lnTo>
                    <a:lnTo>
                      <a:pt x="184" y="407"/>
                    </a:lnTo>
                    <a:lnTo>
                      <a:pt x="182" y="407"/>
                    </a:lnTo>
                    <a:lnTo>
                      <a:pt x="179" y="404"/>
                    </a:lnTo>
                    <a:lnTo>
                      <a:pt x="178" y="404"/>
                    </a:lnTo>
                    <a:lnTo>
                      <a:pt x="175" y="402"/>
                    </a:lnTo>
                    <a:lnTo>
                      <a:pt x="173" y="402"/>
                    </a:lnTo>
                    <a:lnTo>
                      <a:pt x="173" y="400"/>
                    </a:lnTo>
                    <a:lnTo>
                      <a:pt x="171" y="400"/>
                    </a:lnTo>
                    <a:lnTo>
                      <a:pt x="171" y="397"/>
                    </a:lnTo>
                    <a:lnTo>
                      <a:pt x="169" y="395"/>
                    </a:lnTo>
                    <a:lnTo>
                      <a:pt x="169" y="393"/>
                    </a:lnTo>
                    <a:lnTo>
                      <a:pt x="167" y="391"/>
                    </a:lnTo>
                    <a:lnTo>
                      <a:pt x="167" y="388"/>
                    </a:lnTo>
                    <a:lnTo>
                      <a:pt x="164" y="388"/>
                    </a:lnTo>
                    <a:lnTo>
                      <a:pt x="162" y="386"/>
                    </a:lnTo>
                    <a:lnTo>
                      <a:pt x="162" y="383"/>
                    </a:lnTo>
                    <a:lnTo>
                      <a:pt x="160" y="383"/>
                    </a:lnTo>
                    <a:lnTo>
                      <a:pt x="160" y="381"/>
                    </a:lnTo>
                    <a:lnTo>
                      <a:pt x="158" y="381"/>
                    </a:lnTo>
                    <a:lnTo>
                      <a:pt x="158" y="379"/>
                    </a:lnTo>
                    <a:lnTo>
                      <a:pt x="156" y="377"/>
                    </a:lnTo>
                    <a:lnTo>
                      <a:pt x="154" y="377"/>
                    </a:lnTo>
                    <a:lnTo>
                      <a:pt x="151" y="374"/>
                    </a:lnTo>
                    <a:lnTo>
                      <a:pt x="149" y="374"/>
                    </a:lnTo>
                    <a:lnTo>
                      <a:pt x="147" y="372"/>
                    </a:lnTo>
                    <a:lnTo>
                      <a:pt x="145" y="372"/>
                    </a:lnTo>
                    <a:lnTo>
                      <a:pt x="143" y="372"/>
                    </a:lnTo>
                    <a:lnTo>
                      <a:pt x="141" y="372"/>
                    </a:lnTo>
                    <a:lnTo>
                      <a:pt x="138" y="372"/>
                    </a:lnTo>
                    <a:lnTo>
                      <a:pt x="136" y="372"/>
                    </a:lnTo>
                    <a:lnTo>
                      <a:pt x="134" y="372"/>
                    </a:lnTo>
                    <a:lnTo>
                      <a:pt x="132" y="372"/>
                    </a:lnTo>
                    <a:lnTo>
                      <a:pt x="130" y="372"/>
                    </a:lnTo>
                    <a:lnTo>
                      <a:pt x="128" y="372"/>
                    </a:lnTo>
                    <a:lnTo>
                      <a:pt x="125" y="372"/>
                    </a:lnTo>
                    <a:lnTo>
                      <a:pt x="123" y="372"/>
                    </a:lnTo>
                    <a:lnTo>
                      <a:pt x="121" y="372"/>
                    </a:lnTo>
                    <a:lnTo>
                      <a:pt x="119" y="372"/>
                    </a:lnTo>
                    <a:lnTo>
                      <a:pt x="117" y="372"/>
                    </a:lnTo>
                    <a:lnTo>
                      <a:pt x="114" y="374"/>
                    </a:lnTo>
                    <a:lnTo>
                      <a:pt x="113" y="374"/>
                    </a:lnTo>
                    <a:lnTo>
                      <a:pt x="110" y="374"/>
                    </a:lnTo>
                    <a:lnTo>
                      <a:pt x="108" y="374"/>
                    </a:lnTo>
                    <a:lnTo>
                      <a:pt x="106" y="374"/>
                    </a:lnTo>
                    <a:lnTo>
                      <a:pt x="104" y="374"/>
                    </a:lnTo>
                    <a:lnTo>
                      <a:pt x="102" y="377"/>
                    </a:lnTo>
                    <a:lnTo>
                      <a:pt x="100" y="377"/>
                    </a:lnTo>
                    <a:lnTo>
                      <a:pt x="97" y="374"/>
                    </a:lnTo>
                    <a:lnTo>
                      <a:pt x="95" y="377"/>
                    </a:lnTo>
                    <a:lnTo>
                      <a:pt x="93" y="377"/>
                    </a:lnTo>
                    <a:lnTo>
                      <a:pt x="91" y="377"/>
                    </a:lnTo>
                    <a:lnTo>
                      <a:pt x="89" y="377"/>
                    </a:lnTo>
                    <a:lnTo>
                      <a:pt x="87" y="377"/>
                    </a:lnTo>
                    <a:lnTo>
                      <a:pt x="84" y="377"/>
                    </a:lnTo>
                    <a:lnTo>
                      <a:pt x="82" y="377"/>
                    </a:lnTo>
                    <a:lnTo>
                      <a:pt x="80" y="377"/>
                    </a:lnTo>
                    <a:lnTo>
                      <a:pt x="78" y="377"/>
                    </a:lnTo>
                    <a:lnTo>
                      <a:pt x="78" y="374"/>
                    </a:lnTo>
                    <a:lnTo>
                      <a:pt x="76" y="374"/>
                    </a:lnTo>
                    <a:lnTo>
                      <a:pt x="73" y="374"/>
                    </a:lnTo>
                    <a:lnTo>
                      <a:pt x="73" y="372"/>
                    </a:lnTo>
                    <a:lnTo>
                      <a:pt x="71" y="372"/>
                    </a:lnTo>
                    <a:lnTo>
                      <a:pt x="67" y="369"/>
                    </a:lnTo>
                    <a:lnTo>
                      <a:pt x="67" y="365"/>
                    </a:lnTo>
                    <a:lnTo>
                      <a:pt x="69" y="365"/>
                    </a:lnTo>
                    <a:lnTo>
                      <a:pt x="69" y="363"/>
                    </a:lnTo>
                    <a:lnTo>
                      <a:pt x="71" y="360"/>
                    </a:lnTo>
                    <a:lnTo>
                      <a:pt x="71" y="358"/>
                    </a:lnTo>
                    <a:lnTo>
                      <a:pt x="73" y="356"/>
                    </a:lnTo>
                    <a:lnTo>
                      <a:pt x="73" y="354"/>
                    </a:lnTo>
                    <a:lnTo>
                      <a:pt x="73" y="351"/>
                    </a:lnTo>
                    <a:lnTo>
                      <a:pt x="76" y="349"/>
                    </a:lnTo>
                    <a:lnTo>
                      <a:pt x="78" y="346"/>
                    </a:lnTo>
                    <a:lnTo>
                      <a:pt x="78" y="344"/>
                    </a:lnTo>
                    <a:lnTo>
                      <a:pt x="78" y="342"/>
                    </a:lnTo>
                    <a:lnTo>
                      <a:pt x="80" y="342"/>
                    </a:lnTo>
                    <a:lnTo>
                      <a:pt x="80" y="340"/>
                    </a:lnTo>
                    <a:lnTo>
                      <a:pt x="80" y="337"/>
                    </a:lnTo>
                    <a:lnTo>
                      <a:pt x="82" y="337"/>
                    </a:lnTo>
                    <a:lnTo>
                      <a:pt x="82" y="335"/>
                    </a:lnTo>
                    <a:lnTo>
                      <a:pt x="82" y="333"/>
                    </a:lnTo>
                    <a:lnTo>
                      <a:pt x="82" y="330"/>
                    </a:lnTo>
                    <a:lnTo>
                      <a:pt x="82" y="328"/>
                    </a:lnTo>
                    <a:lnTo>
                      <a:pt x="82" y="326"/>
                    </a:lnTo>
                    <a:lnTo>
                      <a:pt x="82" y="324"/>
                    </a:lnTo>
                    <a:lnTo>
                      <a:pt x="80" y="324"/>
                    </a:lnTo>
                    <a:lnTo>
                      <a:pt x="80" y="321"/>
                    </a:lnTo>
                    <a:lnTo>
                      <a:pt x="78" y="321"/>
                    </a:lnTo>
                    <a:lnTo>
                      <a:pt x="78" y="319"/>
                    </a:lnTo>
                    <a:lnTo>
                      <a:pt x="76" y="319"/>
                    </a:lnTo>
                    <a:lnTo>
                      <a:pt x="73" y="317"/>
                    </a:lnTo>
                    <a:lnTo>
                      <a:pt x="71" y="317"/>
                    </a:lnTo>
                    <a:lnTo>
                      <a:pt x="69" y="314"/>
                    </a:lnTo>
                    <a:lnTo>
                      <a:pt x="67" y="314"/>
                    </a:lnTo>
                    <a:lnTo>
                      <a:pt x="65" y="312"/>
                    </a:lnTo>
                    <a:lnTo>
                      <a:pt x="63" y="312"/>
                    </a:lnTo>
                    <a:lnTo>
                      <a:pt x="60" y="312"/>
                    </a:lnTo>
                    <a:lnTo>
                      <a:pt x="60" y="310"/>
                    </a:lnTo>
                    <a:lnTo>
                      <a:pt x="59" y="310"/>
                    </a:lnTo>
                    <a:lnTo>
                      <a:pt x="56" y="310"/>
                    </a:lnTo>
                    <a:lnTo>
                      <a:pt x="54" y="307"/>
                    </a:lnTo>
                    <a:lnTo>
                      <a:pt x="54" y="305"/>
                    </a:lnTo>
                    <a:lnTo>
                      <a:pt x="52" y="305"/>
                    </a:lnTo>
                    <a:lnTo>
                      <a:pt x="52" y="303"/>
                    </a:lnTo>
                    <a:lnTo>
                      <a:pt x="52" y="301"/>
                    </a:lnTo>
                    <a:lnTo>
                      <a:pt x="50" y="298"/>
                    </a:lnTo>
                    <a:lnTo>
                      <a:pt x="50" y="296"/>
                    </a:lnTo>
                    <a:lnTo>
                      <a:pt x="50" y="293"/>
                    </a:lnTo>
                    <a:lnTo>
                      <a:pt x="50" y="291"/>
                    </a:lnTo>
                    <a:lnTo>
                      <a:pt x="50" y="289"/>
                    </a:lnTo>
                    <a:lnTo>
                      <a:pt x="50" y="287"/>
                    </a:lnTo>
                    <a:lnTo>
                      <a:pt x="50" y="284"/>
                    </a:lnTo>
                    <a:lnTo>
                      <a:pt x="50" y="282"/>
                    </a:lnTo>
                    <a:lnTo>
                      <a:pt x="50" y="279"/>
                    </a:lnTo>
                    <a:lnTo>
                      <a:pt x="50" y="277"/>
                    </a:lnTo>
                    <a:lnTo>
                      <a:pt x="48" y="275"/>
                    </a:lnTo>
                    <a:lnTo>
                      <a:pt x="48" y="273"/>
                    </a:lnTo>
                    <a:lnTo>
                      <a:pt x="48" y="270"/>
                    </a:lnTo>
                    <a:lnTo>
                      <a:pt x="48" y="268"/>
                    </a:lnTo>
                    <a:lnTo>
                      <a:pt x="48" y="266"/>
                    </a:lnTo>
                    <a:lnTo>
                      <a:pt x="48" y="264"/>
                    </a:lnTo>
                    <a:lnTo>
                      <a:pt x="46" y="264"/>
                    </a:lnTo>
                    <a:lnTo>
                      <a:pt x="46" y="261"/>
                    </a:lnTo>
                    <a:lnTo>
                      <a:pt x="46" y="259"/>
                    </a:lnTo>
                    <a:lnTo>
                      <a:pt x="46" y="256"/>
                    </a:lnTo>
                    <a:lnTo>
                      <a:pt x="46" y="254"/>
                    </a:lnTo>
                    <a:lnTo>
                      <a:pt x="43" y="254"/>
                    </a:lnTo>
                    <a:lnTo>
                      <a:pt x="43" y="252"/>
                    </a:lnTo>
                    <a:lnTo>
                      <a:pt x="43" y="250"/>
                    </a:lnTo>
                    <a:lnTo>
                      <a:pt x="41" y="247"/>
                    </a:lnTo>
                    <a:lnTo>
                      <a:pt x="41" y="245"/>
                    </a:lnTo>
                    <a:lnTo>
                      <a:pt x="39" y="243"/>
                    </a:lnTo>
                    <a:lnTo>
                      <a:pt x="39" y="240"/>
                    </a:lnTo>
                    <a:lnTo>
                      <a:pt x="37" y="238"/>
                    </a:lnTo>
                    <a:lnTo>
                      <a:pt x="37" y="236"/>
                    </a:lnTo>
                    <a:lnTo>
                      <a:pt x="35" y="233"/>
                    </a:lnTo>
                    <a:lnTo>
                      <a:pt x="35" y="231"/>
                    </a:lnTo>
                    <a:lnTo>
                      <a:pt x="35" y="229"/>
                    </a:lnTo>
                    <a:lnTo>
                      <a:pt x="32" y="229"/>
                    </a:lnTo>
                    <a:lnTo>
                      <a:pt x="32" y="226"/>
                    </a:lnTo>
                    <a:lnTo>
                      <a:pt x="32" y="224"/>
                    </a:lnTo>
                    <a:lnTo>
                      <a:pt x="30" y="224"/>
                    </a:lnTo>
                    <a:lnTo>
                      <a:pt x="30" y="222"/>
                    </a:lnTo>
                    <a:lnTo>
                      <a:pt x="30" y="220"/>
                    </a:lnTo>
                    <a:lnTo>
                      <a:pt x="30" y="217"/>
                    </a:lnTo>
                    <a:lnTo>
                      <a:pt x="28" y="215"/>
                    </a:lnTo>
                    <a:lnTo>
                      <a:pt x="28" y="212"/>
                    </a:lnTo>
                    <a:lnTo>
                      <a:pt x="28" y="211"/>
                    </a:lnTo>
                    <a:lnTo>
                      <a:pt x="28" y="208"/>
                    </a:lnTo>
                    <a:lnTo>
                      <a:pt x="28" y="206"/>
                    </a:lnTo>
                    <a:lnTo>
                      <a:pt x="28" y="203"/>
                    </a:lnTo>
                    <a:lnTo>
                      <a:pt x="28" y="201"/>
                    </a:lnTo>
                    <a:lnTo>
                      <a:pt x="26" y="199"/>
                    </a:lnTo>
                    <a:lnTo>
                      <a:pt x="26" y="197"/>
                    </a:lnTo>
                    <a:lnTo>
                      <a:pt x="26" y="194"/>
                    </a:lnTo>
                    <a:lnTo>
                      <a:pt x="26" y="192"/>
                    </a:lnTo>
                    <a:lnTo>
                      <a:pt x="26" y="189"/>
                    </a:lnTo>
                    <a:lnTo>
                      <a:pt x="26" y="187"/>
                    </a:lnTo>
                    <a:lnTo>
                      <a:pt x="26" y="185"/>
                    </a:lnTo>
                    <a:lnTo>
                      <a:pt x="26" y="183"/>
                    </a:lnTo>
                    <a:lnTo>
                      <a:pt x="26" y="180"/>
                    </a:lnTo>
                    <a:lnTo>
                      <a:pt x="26" y="178"/>
                    </a:lnTo>
                    <a:lnTo>
                      <a:pt x="26" y="176"/>
                    </a:lnTo>
                    <a:lnTo>
                      <a:pt x="26" y="173"/>
                    </a:lnTo>
                    <a:lnTo>
                      <a:pt x="26" y="171"/>
                    </a:lnTo>
                    <a:lnTo>
                      <a:pt x="24" y="171"/>
                    </a:lnTo>
                    <a:lnTo>
                      <a:pt x="24" y="169"/>
                    </a:lnTo>
                    <a:lnTo>
                      <a:pt x="24" y="166"/>
                    </a:lnTo>
                    <a:lnTo>
                      <a:pt x="24" y="164"/>
                    </a:lnTo>
                    <a:lnTo>
                      <a:pt x="22" y="162"/>
                    </a:lnTo>
                    <a:lnTo>
                      <a:pt x="22" y="159"/>
                    </a:lnTo>
                    <a:lnTo>
                      <a:pt x="22" y="157"/>
                    </a:lnTo>
                    <a:lnTo>
                      <a:pt x="22" y="155"/>
                    </a:lnTo>
                    <a:lnTo>
                      <a:pt x="24" y="153"/>
                    </a:lnTo>
                    <a:lnTo>
                      <a:pt x="24" y="150"/>
                    </a:lnTo>
                    <a:lnTo>
                      <a:pt x="24" y="148"/>
                    </a:lnTo>
                    <a:lnTo>
                      <a:pt x="26" y="145"/>
                    </a:lnTo>
                    <a:lnTo>
                      <a:pt x="26" y="143"/>
                    </a:lnTo>
                    <a:lnTo>
                      <a:pt x="26" y="141"/>
                    </a:lnTo>
                    <a:lnTo>
                      <a:pt x="26" y="139"/>
                    </a:lnTo>
                    <a:lnTo>
                      <a:pt x="28" y="139"/>
                    </a:lnTo>
                    <a:lnTo>
                      <a:pt x="28" y="136"/>
                    </a:lnTo>
                    <a:lnTo>
                      <a:pt x="28" y="134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8" y="127"/>
                    </a:lnTo>
                    <a:lnTo>
                      <a:pt x="28" y="125"/>
                    </a:lnTo>
                    <a:lnTo>
                      <a:pt x="28" y="122"/>
                    </a:lnTo>
                    <a:lnTo>
                      <a:pt x="28" y="120"/>
                    </a:lnTo>
                    <a:lnTo>
                      <a:pt x="28" y="118"/>
                    </a:lnTo>
                    <a:lnTo>
                      <a:pt x="26" y="118"/>
                    </a:lnTo>
                    <a:lnTo>
                      <a:pt x="26" y="116"/>
                    </a:lnTo>
                    <a:lnTo>
                      <a:pt x="26" y="113"/>
                    </a:lnTo>
                    <a:lnTo>
                      <a:pt x="24" y="113"/>
                    </a:lnTo>
                    <a:lnTo>
                      <a:pt x="24" y="111"/>
                    </a:lnTo>
                    <a:lnTo>
                      <a:pt x="22" y="109"/>
                    </a:lnTo>
                    <a:lnTo>
                      <a:pt x="19" y="106"/>
                    </a:lnTo>
                    <a:lnTo>
                      <a:pt x="19" y="104"/>
                    </a:lnTo>
                    <a:lnTo>
                      <a:pt x="18" y="102"/>
                    </a:lnTo>
                    <a:lnTo>
                      <a:pt x="15" y="99"/>
                    </a:lnTo>
                    <a:lnTo>
                      <a:pt x="13" y="95"/>
                    </a:lnTo>
                    <a:lnTo>
                      <a:pt x="11" y="92"/>
                    </a:lnTo>
                    <a:lnTo>
                      <a:pt x="9" y="92"/>
                    </a:lnTo>
                    <a:lnTo>
                      <a:pt x="9" y="90"/>
                    </a:lnTo>
                    <a:lnTo>
                      <a:pt x="7" y="88"/>
                    </a:lnTo>
                    <a:lnTo>
                      <a:pt x="7" y="86"/>
                    </a:lnTo>
                    <a:lnTo>
                      <a:pt x="7" y="83"/>
                    </a:lnTo>
                    <a:lnTo>
                      <a:pt x="5" y="83"/>
                    </a:lnTo>
                    <a:lnTo>
                      <a:pt x="5" y="81"/>
                    </a:lnTo>
                    <a:lnTo>
                      <a:pt x="5" y="79"/>
                    </a:lnTo>
                    <a:lnTo>
                      <a:pt x="5" y="76"/>
                    </a:lnTo>
                    <a:lnTo>
                      <a:pt x="2" y="74"/>
                    </a:lnTo>
                    <a:lnTo>
                      <a:pt x="2" y="72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0" y="63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2" y="55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5" y="51"/>
                    </a:lnTo>
                    <a:lnTo>
                      <a:pt x="5" y="49"/>
                    </a:lnTo>
                    <a:lnTo>
                      <a:pt x="5" y="46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7" y="41"/>
                    </a:lnTo>
                    <a:lnTo>
                      <a:pt x="7" y="40"/>
                    </a:lnTo>
                    <a:lnTo>
                      <a:pt x="9" y="37"/>
                    </a:lnTo>
                    <a:lnTo>
                      <a:pt x="7" y="37"/>
                    </a:lnTo>
                    <a:lnTo>
                      <a:pt x="9" y="35"/>
                    </a:lnTo>
                    <a:lnTo>
                      <a:pt x="9" y="32"/>
                    </a:lnTo>
                    <a:lnTo>
                      <a:pt x="11" y="30"/>
                    </a:lnTo>
                    <a:lnTo>
                      <a:pt x="11" y="28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5" y="21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8" y="14"/>
                    </a:lnTo>
                    <a:lnTo>
                      <a:pt x="18" y="12"/>
                    </a:lnTo>
                    <a:lnTo>
                      <a:pt x="18" y="9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6" y="7"/>
                    </a:lnTo>
                    <a:lnTo>
                      <a:pt x="28" y="7"/>
                    </a:lnTo>
                    <a:lnTo>
                      <a:pt x="30" y="7"/>
                    </a:lnTo>
                    <a:lnTo>
                      <a:pt x="32" y="7"/>
                    </a:lnTo>
                    <a:lnTo>
                      <a:pt x="35" y="9"/>
                    </a:lnTo>
                    <a:lnTo>
                      <a:pt x="37" y="9"/>
                    </a:lnTo>
                    <a:lnTo>
                      <a:pt x="39" y="9"/>
                    </a:lnTo>
                    <a:lnTo>
                      <a:pt x="41" y="9"/>
                    </a:lnTo>
                    <a:lnTo>
                      <a:pt x="43" y="9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50" y="9"/>
                    </a:lnTo>
                    <a:lnTo>
                      <a:pt x="52" y="9"/>
                    </a:lnTo>
                    <a:lnTo>
                      <a:pt x="54" y="9"/>
                    </a:lnTo>
                    <a:lnTo>
                      <a:pt x="56" y="9"/>
                    </a:lnTo>
                    <a:lnTo>
                      <a:pt x="59" y="9"/>
                    </a:lnTo>
                    <a:lnTo>
                      <a:pt x="60" y="9"/>
                    </a:lnTo>
                    <a:lnTo>
                      <a:pt x="65" y="7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71" y="5"/>
                    </a:lnTo>
                    <a:lnTo>
                      <a:pt x="73" y="5"/>
                    </a:lnTo>
                    <a:lnTo>
                      <a:pt x="76" y="2"/>
                    </a:lnTo>
                    <a:lnTo>
                      <a:pt x="78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3" y="0"/>
                    </a:lnTo>
                    <a:lnTo>
                      <a:pt x="95" y="0"/>
                    </a:lnTo>
                    <a:lnTo>
                      <a:pt x="95" y="2"/>
                    </a:lnTo>
                    <a:lnTo>
                      <a:pt x="97" y="2"/>
                    </a:lnTo>
                    <a:lnTo>
                      <a:pt x="100" y="2"/>
                    </a:lnTo>
                    <a:lnTo>
                      <a:pt x="102" y="2"/>
                    </a:lnTo>
                    <a:lnTo>
                      <a:pt x="104" y="2"/>
                    </a:lnTo>
                    <a:lnTo>
                      <a:pt x="106" y="5"/>
                    </a:lnTo>
                    <a:lnTo>
                      <a:pt x="108" y="5"/>
                    </a:lnTo>
                    <a:lnTo>
                      <a:pt x="110" y="5"/>
                    </a:lnTo>
                    <a:lnTo>
                      <a:pt x="113" y="5"/>
                    </a:lnTo>
                    <a:lnTo>
                      <a:pt x="114" y="5"/>
                    </a:lnTo>
                    <a:lnTo>
                      <a:pt x="117" y="5"/>
                    </a:lnTo>
                    <a:lnTo>
                      <a:pt x="117" y="7"/>
                    </a:lnTo>
                    <a:lnTo>
                      <a:pt x="119" y="7"/>
                    </a:lnTo>
                    <a:lnTo>
                      <a:pt x="121" y="7"/>
                    </a:lnTo>
                    <a:lnTo>
                      <a:pt x="121" y="9"/>
                    </a:lnTo>
                    <a:lnTo>
                      <a:pt x="123" y="9"/>
                    </a:lnTo>
                    <a:lnTo>
                      <a:pt x="125" y="9"/>
                    </a:lnTo>
                    <a:lnTo>
                      <a:pt x="125" y="12"/>
                    </a:lnTo>
                    <a:lnTo>
                      <a:pt x="128" y="12"/>
                    </a:lnTo>
                    <a:lnTo>
                      <a:pt x="130" y="14"/>
                    </a:lnTo>
                    <a:lnTo>
                      <a:pt x="132" y="14"/>
                    </a:lnTo>
                    <a:lnTo>
                      <a:pt x="134" y="16"/>
                    </a:lnTo>
                    <a:lnTo>
                      <a:pt x="136" y="16"/>
                    </a:lnTo>
                    <a:lnTo>
                      <a:pt x="138" y="18"/>
                    </a:lnTo>
                    <a:lnTo>
                      <a:pt x="141" y="18"/>
                    </a:lnTo>
                    <a:lnTo>
                      <a:pt x="143" y="18"/>
                    </a:lnTo>
                    <a:lnTo>
                      <a:pt x="145" y="21"/>
                    </a:lnTo>
                    <a:lnTo>
                      <a:pt x="147" y="21"/>
                    </a:lnTo>
                    <a:lnTo>
                      <a:pt x="149" y="23"/>
                    </a:lnTo>
                    <a:lnTo>
                      <a:pt x="151" y="23"/>
                    </a:lnTo>
                    <a:lnTo>
                      <a:pt x="154" y="26"/>
                    </a:lnTo>
                    <a:lnTo>
                      <a:pt x="156" y="28"/>
                    </a:lnTo>
                    <a:lnTo>
                      <a:pt x="158" y="28"/>
                    </a:lnTo>
                    <a:lnTo>
                      <a:pt x="158" y="30"/>
                    </a:lnTo>
                    <a:lnTo>
                      <a:pt x="160" y="30"/>
                    </a:lnTo>
                    <a:lnTo>
                      <a:pt x="160" y="32"/>
                    </a:lnTo>
                    <a:lnTo>
                      <a:pt x="162" y="32"/>
                    </a:lnTo>
                    <a:lnTo>
                      <a:pt x="164" y="32"/>
                    </a:lnTo>
                    <a:lnTo>
                      <a:pt x="164" y="35"/>
                    </a:lnTo>
                    <a:lnTo>
                      <a:pt x="167" y="35"/>
                    </a:lnTo>
                    <a:lnTo>
                      <a:pt x="169" y="35"/>
                    </a:lnTo>
                    <a:lnTo>
                      <a:pt x="171" y="37"/>
                    </a:lnTo>
                    <a:lnTo>
                      <a:pt x="173" y="37"/>
                    </a:lnTo>
                    <a:lnTo>
                      <a:pt x="175" y="40"/>
                    </a:lnTo>
                    <a:lnTo>
                      <a:pt x="178" y="40"/>
                    </a:lnTo>
                    <a:lnTo>
                      <a:pt x="179" y="40"/>
                    </a:lnTo>
                    <a:lnTo>
                      <a:pt x="182" y="40"/>
                    </a:lnTo>
                    <a:lnTo>
                      <a:pt x="184" y="40"/>
                    </a:lnTo>
                    <a:lnTo>
                      <a:pt x="186" y="41"/>
                    </a:lnTo>
                    <a:lnTo>
                      <a:pt x="188" y="41"/>
                    </a:lnTo>
                    <a:lnTo>
                      <a:pt x="190" y="44"/>
                    </a:lnTo>
                    <a:lnTo>
                      <a:pt x="192" y="44"/>
                    </a:lnTo>
                    <a:lnTo>
                      <a:pt x="192" y="46"/>
                    </a:lnTo>
                    <a:lnTo>
                      <a:pt x="195" y="49"/>
                    </a:lnTo>
                    <a:lnTo>
                      <a:pt x="197" y="51"/>
                    </a:lnTo>
                    <a:lnTo>
                      <a:pt x="199" y="51"/>
                    </a:lnTo>
                    <a:lnTo>
                      <a:pt x="199" y="53"/>
                    </a:lnTo>
                    <a:lnTo>
                      <a:pt x="201" y="53"/>
                    </a:lnTo>
                    <a:lnTo>
                      <a:pt x="203" y="55"/>
                    </a:lnTo>
                    <a:lnTo>
                      <a:pt x="205" y="58"/>
                    </a:lnTo>
                    <a:lnTo>
                      <a:pt x="208" y="60"/>
                    </a:lnTo>
                    <a:lnTo>
                      <a:pt x="210" y="60"/>
                    </a:lnTo>
                    <a:lnTo>
                      <a:pt x="212" y="60"/>
                    </a:lnTo>
                    <a:lnTo>
                      <a:pt x="214" y="63"/>
                    </a:lnTo>
                    <a:lnTo>
                      <a:pt x="216" y="63"/>
                    </a:lnTo>
                    <a:lnTo>
                      <a:pt x="219" y="65"/>
                    </a:lnTo>
                    <a:lnTo>
                      <a:pt x="221" y="67"/>
                    </a:lnTo>
                    <a:lnTo>
                      <a:pt x="223" y="67"/>
                    </a:lnTo>
                    <a:lnTo>
                      <a:pt x="225" y="69"/>
                    </a:lnTo>
                    <a:lnTo>
                      <a:pt x="227" y="69"/>
                    </a:lnTo>
                    <a:lnTo>
                      <a:pt x="229" y="69"/>
                    </a:lnTo>
                    <a:lnTo>
                      <a:pt x="229" y="72"/>
                    </a:lnTo>
                    <a:lnTo>
                      <a:pt x="232" y="72"/>
                    </a:lnTo>
                    <a:lnTo>
                      <a:pt x="233" y="74"/>
                    </a:lnTo>
                    <a:lnTo>
                      <a:pt x="236" y="74"/>
                    </a:lnTo>
                    <a:lnTo>
                      <a:pt x="238" y="76"/>
                    </a:lnTo>
                    <a:lnTo>
                      <a:pt x="240" y="79"/>
                    </a:lnTo>
                    <a:lnTo>
                      <a:pt x="242" y="79"/>
                    </a:lnTo>
                    <a:lnTo>
                      <a:pt x="242" y="81"/>
                    </a:lnTo>
                    <a:lnTo>
                      <a:pt x="244" y="81"/>
                    </a:lnTo>
                    <a:lnTo>
                      <a:pt x="246" y="83"/>
                    </a:lnTo>
                    <a:lnTo>
                      <a:pt x="246" y="86"/>
                    </a:lnTo>
                    <a:lnTo>
                      <a:pt x="249" y="86"/>
                    </a:lnTo>
                    <a:lnTo>
                      <a:pt x="249" y="88"/>
                    </a:lnTo>
                    <a:lnTo>
                      <a:pt x="251" y="88"/>
                    </a:lnTo>
                    <a:lnTo>
                      <a:pt x="251" y="90"/>
                    </a:lnTo>
                    <a:lnTo>
                      <a:pt x="253" y="90"/>
                    </a:lnTo>
                    <a:lnTo>
                      <a:pt x="253" y="92"/>
                    </a:lnTo>
                    <a:lnTo>
                      <a:pt x="255" y="92"/>
                    </a:lnTo>
                    <a:lnTo>
                      <a:pt x="255" y="95"/>
                    </a:lnTo>
                    <a:lnTo>
                      <a:pt x="257" y="95"/>
                    </a:lnTo>
                    <a:lnTo>
                      <a:pt x="257" y="97"/>
                    </a:lnTo>
                    <a:lnTo>
                      <a:pt x="257" y="99"/>
                    </a:lnTo>
                    <a:lnTo>
                      <a:pt x="260" y="99"/>
                    </a:lnTo>
                    <a:lnTo>
                      <a:pt x="262" y="102"/>
                    </a:lnTo>
                    <a:lnTo>
                      <a:pt x="264" y="104"/>
                    </a:lnTo>
                    <a:lnTo>
                      <a:pt x="266" y="104"/>
                    </a:lnTo>
                    <a:lnTo>
                      <a:pt x="266" y="106"/>
                    </a:lnTo>
                    <a:lnTo>
                      <a:pt x="268" y="106"/>
                    </a:lnTo>
                    <a:lnTo>
                      <a:pt x="270" y="109"/>
                    </a:lnTo>
                    <a:lnTo>
                      <a:pt x="273" y="111"/>
                    </a:lnTo>
                    <a:lnTo>
                      <a:pt x="275" y="113"/>
                    </a:lnTo>
                    <a:lnTo>
                      <a:pt x="277" y="116"/>
                    </a:lnTo>
                    <a:lnTo>
                      <a:pt x="279" y="116"/>
                    </a:lnTo>
                    <a:lnTo>
                      <a:pt x="279" y="118"/>
                    </a:lnTo>
                    <a:lnTo>
                      <a:pt x="281" y="118"/>
                    </a:lnTo>
                    <a:lnTo>
                      <a:pt x="281" y="120"/>
                    </a:lnTo>
                    <a:lnTo>
                      <a:pt x="283" y="120"/>
                    </a:lnTo>
                    <a:lnTo>
                      <a:pt x="285" y="122"/>
                    </a:lnTo>
                    <a:lnTo>
                      <a:pt x="287" y="122"/>
                    </a:lnTo>
                    <a:lnTo>
                      <a:pt x="290" y="125"/>
                    </a:lnTo>
                    <a:lnTo>
                      <a:pt x="290" y="127"/>
                    </a:lnTo>
                    <a:lnTo>
                      <a:pt x="292" y="130"/>
                    </a:lnTo>
                    <a:lnTo>
                      <a:pt x="294" y="132"/>
                    </a:lnTo>
                    <a:lnTo>
                      <a:pt x="296" y="132"/>
                    </a:lnTo>
                    <a:lnTo>
                      <a:pt x="296" y="134"/>
                    </a:lnTo>
                    <a:lnTo>
                      <a:pt x="298" y="134"/>
                    </a:lnTo>
                    <a:lnTo>
                      <a:pt x="301" y="134"/>
                    </a:lnTo>
                    <a:lnTo>
                      <a:pt x="301" y="136"/>
                    </a:lnTo>
                    <a:lnTo>
                      <a:pt x="303" y="136"/>
                    </a:lnTo>
                    <a:lnTo>
                      <a:pt x="305" y="136"/>
                    </a:lnTo>
                    <a:lnTo>
                      <a:pt x="305" y="139"/>
                    </a:lnTo>
                    <a:lnTo>
                      <a:pt x="307" y="139"/>
                    </a:lnTo>
                    <a:lnTo>
                      <a:pt x="309" y="141"/>
                    </a:lnTo>
                    <a:lnTo>
                      <a:pt x="311" y="143"/>
                    </a:lnTo>
                    <a:lnTo>
                      <a:pt x="314" y="143"/>
                    </a:lnTo>
                    <a:lnTo>
                      <a:pt x="314" y="145"/>
                    </a:lnTo>
                    <a:lnTo>
                      <a:pt x="316" y="145"/>
                    </a:lnTo>
                    <a:lnTo>
                      <a:pt x="318" y="148"/>
                    </a:lnTo>
                    <a:lnTo>
                      <a:pt x="320" y="148"/>
                    </a:lnTo>
                    <a:lnTo>
                      <a:pt x="322" y="150"/>
                    </a:lnTo>
                    <a:lnTo>
                      <a:pt x="324" y="150"/>
                    </a:lnTo>
                    <a:lnTo>
                      <a:pt x="327" y="150"/>
                    </a:lnTo>
                    <a:lnTo>
                      <a:pt x="327" y="153"/>
                    </a:lnTo>
                    <a:lnTo>
                      <a:pt x="328" y="153"/>
                    </a:lnTo>
                    <a:lnTo>
                      <a:pt x="331" y="155"/>
                    </a:lnTo>
                    <a:lnTo>
                      <a:pt x="333" y="157"/>
                    </a:lnTo>
                    <a:lnTo>
                      <a:pt x="333" y="159"/>
                    </a:lnTo>
                    <a:lnTo>
                      <a:pt x="333" y="16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Freeform 122"/>
              <p:cNvSpPr>
                <a:spLocks/>
              </p:cNvSpPr>
              <p:nvPr/>
            </p:nvSpPr>
            <p:spPr bwMode="auto">
              <a:xfrm>
                <a:off x="2449" y="3414"/>
                <a:ext cx="585" cy="365"/>
              </a:xfrm>
              <a:custGeom>
                <a:avLst/>
                <a:gdLst>
                  <a:gd name="T0" fmla="*/ 2147483647 w 409"/>
                  <a:gd name="T1" fmla="*/ 151170882 h 275"/>
                  <a:gd name="T2" fmla="*/ 2147483647 w 409"/>
                  <a:gd name="T3" fmla="*/ 120041375 h 275"/>
                  <a:gd name="T4" fmla="*/ 2147483647 w 409"/>
                  <a:gd name="T5" fmla="*/ 252128661 h 275"/>
                  <a:gd name="T6" fmla="*/ 2147483647 w 409"/>
                  <a:gd name="T7" fmla="*/ 372538864 h 275"/>
                  <a:gd name="T8" fmla="*/ 2147483647 w 409"/>
                  <a:gd name="T9" fmla="*/ 492579282 h 275"/>
                  <a:gd name="T10" fmla="*/ 2147483647 w 409"/>
                  <a:gd name="T11" fmla="*/ 589525670 h 275"/>
                  <a:gd name="T12" fmla="*/ 2147483647 w 409"/>
                  <a:gd name="T13" fmla="*/ 711605890 h 275"/>
                  <a:gd name="T14" fmla="*/ 2147483647 w 409"/>
                  <a:gd name="T15" fmla="*/ 845585206 h 275"/>
                  <a:gd name="T16" fmla="*/ 2147483647 w 409"/>
                  <a:gd name="T17" fmla="*/ 975420832 h 275"/>
                  <a:gd name="T18" fmla="*/ 2147483647 w 409"/>
                  <a:gd name="T19" fmla="*/ 1112096512 h 275"/>
                  <a:gd name="T20" fmla="*/ 2147483647 w 409"/>
                  <a:gd name="T21" fmla="*/ 1182034707 h 275"/>
                  <a:gd name="T22" fmla="*/ 2147483647 w 409"/>
                  <a:gd name="T23" fmla="*/ 1263729885 h 275"/>
                  <a:gd name="T24" fmla="*/ 2147483647 w 409"/>
                  <a:gd name="T25" fmla="*/ 1324413328 h 275"/>
                  <a:gd name="T26" fmla="*/ 2147483647 w 409"/>
                  <a:gd name="T27" fmla="*/ 1378425063 h 275"/>
                  <a:gd name="T28" fmla="*/ 2147483647 w 409"/>
                  <a:gd name="T29" fmla="*/ 1448046538 h 275"/>
                  <a:gd name="T30" fmla="*/ 2147483647 w 409"/>
                  <a:gd name="T31" fmla="*/ 1568883993 h 275"/>
                  <a:gd name="T32" fmla="*/ 2147483647 w 409"/>
                  <a:gd name="T33" fmla="*/ 1577223857 h 275"/>
                  <a:gd name="T34" fmla="*/ 2147483647 w 409"/>
                  <a:gd name="T35" fmla="*/ 1541284145 h 275"/>
                  <a:gd name="T36" fmla="*/ 2147483647 w 409"/>
                  <a:gd name="T37" fmla="*/ 1416716547 h 275"/>
                  <a:gd name="T38" fmla="*/ 2147483647 w 409"/>
                  <a:gd name="T39" fmla="*/ 1324413328 h 275"/>
                  <a:gd name="T40" fmla="*/ 2147483647 w 409"/>
                  <a:gd name="T41" fmla="*/ 1236194123 h 275"/>
                  <a:gd name="T42" fmla="*/ 2147483647 w 409"/>
                  <a:gd name="T43" fmla="*/ 1216580259 h 275"/>
                  <a:gd name="T44" fmla="*/ 2147483647 w 409"/>
                  <a:gd name="T45" fmla="*/ 1164485603 h 275"/>
                  <a:gd name="T46" fmla="*/ 2147483647 w 409"/>
                  <a:gd name="T47" fmla="*/ 1096954907 h 275"/>
                  <a:gd name="T48" fmla="*/ 2147483647 w 409"/>
                  <a:gd name="T49" fmla="*/ 1004555089 h 275"/>
                  <a:gd name="T50" fmla="*/ 2147483647 w 409"/>
                  <a:gd name="T51" fmla="*/ 936429254 h 275"/>
                  <a:gd name="T52" fmla="*/ 2147483647 w 409"/>
                  <a:gd name="T53" fmla="*/ 845585206 h 275"/>
                  <a:gd name="T54" fmla="*/ 2147483647 w 409"/>
                  <a:gd name="T55" fmla="*/ 773911516 h 275"/>
                  <a:gd name="T56" fmla="*/ 2147483647 w 409"/>
                  <a:gd name="T57" fmla="*/ 734905769 h 275"/>
                  <a:gd name="T58" fmla="*/ 2147483647 w 409"/>
                  <a:gd name="T59" fmla="*/ 670980753 h 275"/>
                  <a:gd name="T60" fmla="*/ 2147483647 w 409"/>
                  <a:gd name="T61" fmla="*/ 643625182 h 275"/>
                  <a:gd name="T62" fmla="*/ 2147483647 w 409"/>
                  <a:gd name="T63" fmla="*/ 643625182 h 275"/>
                  <a:gd name="T64" fmla="*/ 2147483647 w 409"/>
                  <a:gd name="T65" fmla="*/ 602655917 h 275"/>
                  <a:gd name="T66" fmla="*/ 2147483647 w 409"/>
                  <a:gd name="T67" fmla="*/ 589525670 h 275"/>
                  <a:gd name="T68" fmla="*/ 2147483647 w 409"/>
                  <a:gd name="T69" fmla="*/ 602655917 h 275"/>
                  <a:gd name="T70" fmla="*/ 2147483647 w 409"/>
                  <a:gd name="T71" fmla="*/ 602655917 h 275"/>
                  <a:gd name="T72" fmla="*/ 0 w 409"/>
                  <a:gd name="T73" fmla="*/ 589525670 h 275"/>
                  <a:gd name="T74" fmla="*/ 0 w 409"/>
                  <a:gd name="T75" fmla="*/ 429628710 h 275"/>
                  <a:gd name="T76" fmla="*/ 785011755 w 409"/>
                  <a:gd name="T77" fmla="*/ 304339883 h 275"/>
                  <a:gd name="T78" fmla="*/ 2147483647 w 409"/>
                  <a:gd name="T79" fmla="*/ 183743859 h 275"/>
                  <a:gd name="T80" fmla="*/ 2147483647 w 409"/>
                  <a:gd name="T81" fmla="*/ 172758255 h 275"/>
                  <a:gd name="T82" fmla="*/ 2147483647 w 409"/>
                  <a:gd name="T83" fmla="*/ 200644872 h 275"/>
                  <a:gd name="T84" fmla="*/ 2147483647 w 409"/>
                  <a:gd name="T85" fmla="*/ 227339243 h 275"/>
                  <a:gd name="T86" fmla="*/ 2147483647 w 409"/>
                  <a:gd name="T87" fmla="*/ 211471185 h 275"/>
                  <a:gd name="T88" fmla="*/ 2147483647 w 409"/>
                  <a:gd name="T89" fmla="*/ 227339243 h 275"/>
                  <a:gd name="T90" fmla="*/ 2147483647 w 409"/>
                  <a:gd name="T91" fmla="*/ 266310563 h 275"/>
                  <a:gd name="T92" fmla="*/ 2147483647 w 409"/>
                  <a:gd name="T93" fmla="*/ 304339883 h 275"/>
                  <a:gd name="T94" fmla="*/ 2147483647 w 409"/>
                  <a:gd name="T95" fmla="*/ 334643761 h 275"/>
                  <a:gd name="T96" fmla="*/ 2147483647 w 409"/>
                  <a:gd name="T97" fmla="*/ 319353773 h 275"/>
                  <a:gd name="T98" fmla="*/ 2147483647 w 409"/>
                  <a:gd name="T99" fmla="*/ 252128661 h 275"/>
                  <a:gd name="T100" fmla="*/ 2147483647 w 409"/>
                  <a:gd name="T101" fmla="*/ 172758255 h 275"/>
                  <a:gd name="T102" fmla="*/ 2147483647 w 409"/>
                  <a:gd name="T103" fmla="*/ 134422304 h 275"/>
                  <a:gd name="T104" fmla="*/ 2147483647 w 409"/>
                  <a:gd name="T105" fmla="*/ 81242591 h 275"/>
                  <a:gd name="T106" fmla="*/ 2147483647 w 409"/>
                  <a:gd name="T107" fmla="*/ 12463789 h 275"/>
                  <a:gd name="T108" fmla="*/ 2147483647 w 409"/>
                  <a:gd name="T109" fmla="*/ 0 h 275"/>
                  <a:gd name="T110" fmla="*/ 2147483647 w 409"/>
                  <a:gd name="T111" fmla="*/ 21956862 h 275"/>
                  <a:gd name="T112" fmla="*/ 2147483647 w 409"/>
                  <a:gd name="T113" fmla="*/ 90442125 h 275"/>
                  <a:gd name="T114" fmla="*/ 2147483647 w 409"/>
                  <a:gd name="T115" fmla="*/ 120041375 h 275"/>
                  <a:gd name="T116" fmla="*/ 2147483647 w 409"/>
                  <a:gd name="T117" fmla="*/ 68141367 h 275"/>
                  <a:gd name="T118" fmla="*/ 2147483647 w 409"/>
                  <a:gd name="T119" fmla="*/ 21956862 h 27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9"/>
                  <a:gd name="T181" fmla="*/ 0 h 275"/>
                  <a:gd name="T182" fmla="*/ 409 w 409"/>
                  <a:gd name="T183" fmla="*/ 275 h 27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9" h="275">
                    <a:moveTo>
                      <a:pt x="404" y="4"/>
                    </a:moveTo>
                    <a:lnTo>
                      <a:pt x="404" y="12"/>
                    </a:lnTo>
                    <a:lnTo>
                      <a:pt x="404" y="14"/>
                    </a:lnTo>
                    <a:lnTo>
                      <a:pt x="404" y="16"/>
                    </a:lnTo>
                    <a:lnTo>
                      <a:pt x="404" y="18"/>
                    </a:lnTo>
                    <a:lnTo>
                      <a:pt x="404" y="21"/>
                    </a:lnTo>
                    <a:lnTo>
                      <a:pt x="403" y="21"/>
                    </a:lnTo>
                    <a:lnTo>
                      <a:pt x="403" y="23"/>
                    </a:lnTo>
                    <a:lnTo>
                      <a:pt x="400" y="23"/>
                    </a:lnTo>
                    <a:lnTo>
                      <a:pt x="400" y="26"/>
                    </a:lnTo>
                    <a:lnTo>
                      <a:pt x="398" y="26"/>
                    </a:lnTo>
                    <a:lnTo>
                      <a:pt x="398" y="23"/>
                    </a:lnTo>
                    <a:lnTo>
                      <a:pt x="396" y="23"/>
                    </a:lnTo>
                    <a:lnTo>
                      <a:pt x="394" y="21"/>
                    </a:lnTo>
                    <a:lnTo>
                      <a:pt x="392" y="18"/>
                    </a:lnTo>
                    <a:lnTo>
                      <a:pt x="390" y="18"/>
                    </a:lnTo>
                    <a:lnTo>
                      <a:pt x="390" y="16"/>
                    </a:lnTo>
                    <a:lnTo>
                      <a:pt x="387" y="16"/>
                    </a:lnTo>
                    <a:lnTo>
                      <a:pt x="387" y="18"/>
                    </a:lnTo>
                    <a:lnTo>
                      <a:pt x="387" y="21"/>
                    </a:lnTo>
                    <a:lnTo>
                      <a:pt x="387" y="23"/>
                    </a:lnTo>
                    <a:lnTo>
                      <a:pt x="387" y="26"/>
                    </a:lnTo>
                    <a:lnTo>
                      <a:pt x="387" y="27"/>
                    </a:lnTo>
                    <a:lnTo>
                      <a:pt x="390" y="30"/>
                    </a:lnTo>
                    <a:lnTo>
                      <a:pt x="392" y="32"/>
                    </a:lnTo>
                    <a:lnTo>
                      <a:pt x="392" y="35"/>
                    </a:lnTo>
                    <a:lnTo>
                      <a:pt x="394" y="37"/>
                    </a:lnTo>
                    <a:lnTo>
                      <a:pt x="394" y="39"/>
                    </a:lnTo>
                    <a:lnTo>
                      <a:pt x="394" y="41"/>
                    </a:lnTo>
                    <a:lnTo>
                      <a:pt x="394" y="44"/>
                    </a:lnTo>
                    <a:lnTo>
                      <a:pt x="396" y="44"/>
                    </a:lnTo>
                    <a:lnTo>
                      <a:pt x="396" y="46"/>
                    </a:lnTo>
                    <a:lnTo>
                      <a:pt x="396" y="48"/>
                    </a:lnTo>
                    <a:lnTo>
                      <a:pt x="398" y="51"/>
                    </a:lnTo>
                    <a:lnTo>
                      <a:pt x="398" y="53"/>
                    </a:lnTo>
                    <a:lnTo>
                      <a:pt x="398" y="55"/>
                    </a:lnTo>
                    <a:lnTo>
                      <a:pt x="398" y="58"/>
                    </a:lnTo>
                    <a:lnTo>
                      <a:pt x="400" y="60"/>
                    </a:lnTo>
                    <a:lnTo>
                      <a:pt x="400" y="62"/>
                    </a:lnTo>
                    <a:lnTo>
                      <a:pt x="400" y="65"/>
                    </a:lnTo>
                    <a:lnTo>
                      <a:pt x="400" y="67"/>
                    </a:lnTo>
                    <a:lnTo>
                      <a:pt x="400" y="69"/>
                    </a:lnTo>
                    <a:lnTo>
                      <a:pt x="400" y="71"/>
                    </a:lnTo>
                    <a:lnTo>
                      <a:pt x="403" y="74"/>
                    </a:lnTo>
                    <a:lnTo>
                      <a:pt x="403" y="76"/>
                    </a:lnTo>
                    <a:lnTo>
                      <a:pt x="403" y="79"/>
                    </a:lnTo>
                    <a:lnTo>
                      <a:pt x="403" y="81"/>
                    </a:lnTo>
                    <a:lnTo>
                      <a:pt x="403" y="83"/>
                    </a:lnTo>
                    <a:lnTo>
                      <a:pt x="404" y="83"/>
                    </a:lnTo>
                    <a:lnTo>
                      <a:pt x="404" y="85"/>
                    </a:lnTo>
                    <a:lnTo>
                      <a:pt x="404" y="88"/>
                    </a:lnTo>
                    <a:lnTo>
                      <a:pt x="404" y="90"/>
                    </a:lnTo>
                    <a:lnTo>
                      <a:pt x="407" y="90"/>
                    </a:lnTo>
                    <a:lnTo>
                      <a:pt x="407" y="93"/>
                    </a:lnTo>
                    <a:lnTo>
                      <a:pt x="409" y="93"/>
                    </a:lnTo>
                    <a:lnTo>
                      <a:pt x="409" y="95"/>
                    </a:lnTo>
                    <a:lnTo>
                      <a:pt x="409" y="97"/>
                    </a:lnTo>
                    <a:lnTo>
                      <a:pt x="409" y="99"/>
                    </a:lnTo>
                    <a:lnTo>
                      <a:pt x="409" y="102"/>
                    </a:lnTo>
                    <a:lnTo>
                      <a:pt x="407" y="102"/>
                    </a:lnTo>
                    <a:lnTo>
                      <a:pt x="407" y="104"/>
                    </a:lnTo>
                    <a:lnTo>
                      <a:pt x="404" y="106"/>
                    </a:lnTo>
                    <a:lnTo>
                      <a:pt x="403" y="109"/>
                    </a:lnTo>
                    <a:lnTo>
                      <a:pt x="403" y="111"/>
                    </a:lnTo>
                    <a:lnTo>
                      <a:pt x="403" y="113"/>
                    </a:lnTo>
                    <a:lnTo>
                      <a:pt x="403" y="116"/>
                    </a:lnTo>
                    <a:lnTo>
                      <a:pt x="403" y="118"/>
                    </a:lnTo>
                    <a:lnTo>
                      <a:pt x="400" y="118"/>
                    </a:lnTo>
                    <a:lnTo>
                      <a:pt x="400" y="120"/>
                    </a:lnTo>
                    <a:lnTo>
                      <a:pt x="400" y="123"/>
                    </a:lnTo>
                    <a:lnTo>
                      <a:pt x="400" y="125"/>
                    </a:lnTo>
                    <a:lnTo>
                      <a:pt x="400" y="127"/>
                    </a:lnTo>
                    <a:lnTo>
                      <a:pt x="400" y="129"/>
                    </a:lnTo>
                    <a:lnTo>
                      <a:pt x="400" y="132"/>
                    </a:lnTo>
                    <a:lnTo>
                      <a:pt x="400" y="134"/>
                    </a:lnTo>
                    <a:lnTo>
                      <a:pt x="400" y="137"/>
                    </a:lnTo>
                    <a:lnTo>
                      <a:pt x="400" y="138"/>
                    </a:lnTo>
                    <a:lnTo>
                      <a:pt x="400" y="141"/>
                    </a:lnTo>
                    <a:lnTo>
                      <a:pt x="400" y="143"/>
                    </a:lnTo>
                    <a:lnTo>
                      <a:pt x="400" y="146"/>
                    </a:lnTo>
                    <a:lnTo>
                      <a:pt x="400" y="148"/>
                    </a:lnTo>
                    <a:lnTo>
                      <a:pt x="400" y="150"/>
                    </a:lnTo>
                    <a:lnTo>
                      <a:pt x="400" y="152"/>
                    </a:lnTo>
                    <a:lnTo>
                      <a:pt x="400" y="155"/>
                    </a:lnTo>
                    <a:lnTo>
                      <a:pt x="400" y="157"/>
                    </a:lnTo>
                    <a:lnTo>
                      <a:pt x="400" y="160"/>
                    </a:lnTo>
                    <a:lnTo>
                      <a:pt x="400" y="162"/>
                    </a:lnTo>
                    <a:lnTo>
                      <a:pt x="400" y="164"/>
                    </a:lnTo>
                    <a:lnTo>
                      <a:pt x="400" y="166"/>
                    </a:lnTo>
                    <a:lnTo>
                      <a:pt x="400" y="169"/>
                    </a:lnTo>
                    <a:lnTo>
                      <a:pt x="400" y="171"/>
                    </a:lnTo>
                    <a:lnTo>
                      <a:pt x="400" y="173"/>
                    </a:lnTo>
                    <a:lnTo>
                      <a:pt x="400" y="176"/>
                    </a:lnTo>
                    <a:lnTo>
                      <a:pt x="400" y="178"/>
                    </a:lnTo>
                    <a:lnTo>
                      <a:pt x="400" y="180"/>
                    </a:lnTo>
                    <a:lnTo>
                      <a:pt x="400" y="183"/>
                    </a:lnTo>
                    <a:lnTo>
                      <a:pt x="400" y="185"/>
                    </a:lnTo>
                    <a:lnTo>
                      <a:pt x="403" y="187"/>
                    </a:lnTo>
                    <a:lnTo>
                      <a:pt x="400" y="190"/>
                    </a:lnTo>
                    <a:lnTo>
                      <a:pt x="400" y="192"/>
                    </a:lnTo>
                    <a:lnTo>
                      <a:pt x="400" y="194"/>
                    </a:lnTo>
                    <a:lnTo>
                      <a:pt x="400" y="196"/>
                    </a:lnTo>
                    <a:lnTo>
                      <a:pt x="398" y="196"/>
                    </a:lnTo>
                    <a:lnTo>
                      <a:pt x="398" y="199"/>
                    </a:lnTo>
                    <a:lnTo>
                      <a:pt x="398" y="201"/>
                    </a:lnTo>
                    <a:lnTo>
                      <a:pt x="396" y="201"/>
                    </a:lnTo>
                    <a:lnTo>
                      <a:pt x="396" y="204"/>
                    </a:lnTo>
                    <a:lnTo>
                      <a:pt x="396" y="206"/>
                    </a:lnTo>
                    <a:lnTo>
                      <a:pt x="394" y="206"/>
                    </a:lnTo>
                    <a:lnTo>
                      <a:pt x="394" y="204"/>
                    </a:lnTo>
                    <a:lnTo>
                      <a:pt x="394" y="201"/>
                    </a:lnTo>
                    <a:lnTo>
                      <a:pt x="392" y="201"/>
                    </a:lnTo>
                    <a:lnTo>
                      <a:pt x="390" y="201"/>
                    </a:lnTo>
                    <a:lnTo>
                      <a:pt x="390" y="204"/>
                    </a:lnTo>
                    <a:lnTo>
                      <a:pt x="387" y="206"/>
                    </a:lnTo>
                    <a:lnTo>
                      <a:pt x="387" y="208"/>
                    </a:lnTo>
                    <a:lnTo>
                      <a:pt x="387" y="210"/>
                    </a:lnTo>
                    <a:lnTo>
                      <a:pt x="390" y="213"/>
                    </a:lnTo>
                    <a:lnTo>
                      <a:pt x="390" y="215"/>
                    </a:lnTo>
                    <a:lnTo>
                      <a:pt x="387" y="218"/>
                    </a:lnTo>
                    <a:lnTo>
                      <a:pt x="387" y="220"/>
                    </a:lnTo>
                    <a:lnTo>
                      <a:pt x="385" y="220"/>
                    </a:lnTo>
                    <a:lnTo>
                      <a:pt x="383" y="222"/>
                    </a:lnTo>
                    <a:lnTo>
                      <a:pt x="381" y="222"/>
                    </a:lnTo>
                    <a:lnTo>
                      <a:pt x="379" y="222"/>
                    </a:lnTo>
                    <a:lnTo>
                      <a:pt x="377" y="224"/>
                    </a:lnTo>
                    <a:lnTo>
                      <a:pt x="374" y="224"/>
                    </a:lnTo>
                    <a:lnTo>
                      <a:pt x="372" y="227"/>
                    </a:lnTo>
                    <a:lnTo>
                      <a:pt x="370" y="227"/>
                    </a:lnTo>
                    <a:lnTo>
                      <a:pt x="368" y="229"/>
                    </a:lnTo>
                    <a:lnTo>
                      <a:pt x="366" y="229"/>
                    </a:lnTo>
                    <a:lnTo>
                      <a:pt x="363" y="231"/>
                    </a:lnTo>
                    <a:lnTo>
                      <a:pt x="361" y="231"/>
                    </a:lnTo>
                    <a:lnTo>
                      <a:pt x="361" y="234"/>
                    </a:lnTo>
                    <a:lnTo>
                      <a:pt x="359" y="234"/>
                    </a:lnTo>
                    <a:lnTo>
                      <a:pt x="357" y="234"/>
                    </a:lnTo>
                    <a:lnTo>
                      <a:pt x="355" y="236"/>
                    </a:lnTo>
                    <a:lnTo>
                      <a:pt x="353" y="236"/>
                    </a:lnTo>
                    <a:lnTo>
                      <a:pt x="353" y="238"/>
                    </a:lnTo>
                    <a:lnTo>
                      <a:pt x="350" y="238"/>
                    </a:lnTo>
                    <a:lnTo>
                      <a:pt x="350" y="240"/>
                    </a:lnTo>
                    <a:lnTo>
                      <a:pt x="349" y="240"/>
                    </a:lnTo>
                    <a:lnTo>
                      <a:pt x="349" y="243"/>
                    </a:lnTo>
                    <a:lnTo>
                      <a:pt x="346" y="243"/>
                    </a:lnTo>
                    <a:lnTo>
                      <a:pt x="346" y="245"/>
                    </a:lnTo>
                    <a:lnTo>
                      <a:pt x="344" y="245"/>
                    </a:lnTo>
                    <a:lnTo>
                      <a:pt x="344" y="247"/>
                    </a:lnTo>
                    <a:lnTo>
                      <a:pt x="342" y="247"/>
                    </a:lnTo>
                    <a:lnTo>
                      <a:pt x="340" y="250"/>
                    </a:lnTo>
                    <a:lnTo>
                      <a:pt x="338" y="250"/>
                    </a:lnTo>
                    <a:lnTo>
                      <a:pt x="338" y="252"/>
                    </a:lnTo>
                    <a:lnTo>
                      <a:pt x="335" y="254"/>
                    </a:lnTo>
                    <a:lnTo>
                      <a:pt x="333" y="257"/>
                    </a:lnTo>
                    <a:lnTo>
                      <a:pt x="331" y="259"/>
                    </a:lnTo>
                    <a:lnTo>
                      <a:pt x="329" y="261"/>
                    </a:lnTo>
                    <a:lnTo>
                      <a:pt x="327" y="261"/>
                    </a:lnTo>
                    <a:lnTo>
                      <a:pt x="327" y="263"/>
                    </a:lnTo>
                    <a:lnTo>
                      <a:pt x="325" y="266"/>
                    </a:lnTo>
                    <a:lnTo>
                      <a:pt x="322" y="268"/>
                    </a:lnTo>
                    <a:lnTo>
                      <a:pt x="322" y="271"/>
                    </a:lnTo>
                    <a:lnTo>
                      <a:pt x="320" y="271"/>
                    </a:lnTo>
                    <a:lnTo>
                      <a:pt x="316" y="275"/>
                    </a:lnTo>
                    <a:lnTo>
                      <a:pt x="312" y="273"/>
                    </a:lnTo>
                    <a:lnTo>
                      <a:pt x="309" y="273"/>
                    </a:lnTo>
                    <a:lnTo>
                      <a:pt x="309" y="271"/>
                    </a:lnTo>
                    <a:lnTo>
                      <a:pt x="307" y="271"/>
                    </a:lnTo>
                    <a:lnTo>
                      <a:pt x="305" y="271"/>
                    </a:lnTo>
                    <a:lnTo>
                      <a:pt x="303" y="271"/>
                    </a:lnTo>
                    <a:lnTo>
                      <a:pt x="301" y="271"/>
                    </a:lnTo>
                    <a:lnTo>
                      <a:pt x="301" y="273"/>
                    </a:lnTo>
                    <a:lnTo>
                      <a:pt x="299" y="273"/>
                    </a:lnTo>
                    <a:lnTo>
                      <a:pt x="296" y="273"/>
                    </a:lnTo>
                    <a:lnTo>
                      <a:pt x="294" y="273"/>
                    </a:lnTo>
                    <a:lnTo>
                      <a:pt x="292" y="273"/>
                    </a:lnTo>
                    <a:lnTo>
                      <a:pt x="290" y="273"/>
                    </a:lnTo>
                    <a:lnTo>
                      <a:pt x="288" y="273"/>
                    </a:lnTo>
                    <a:lnTo>
                      <a:pt x="285" y="273"/>
                    </a:lnTo>
                    <a:lnTo>
                      <a:pt x="285" y="271"/>
                    </a:lnTo>
                    <a:lnTo>
                      <a:pt x="285" y="268"/>
                    </a:lnTo>
                    <a:lnTo>
                      <a:pt x="285" y="266"/>
                    </a:lnTo>
                    <a:lnTo>
                      <a:pt x="285" y="263"/>
                    </a:lnTo>
                    <a:lnTo>
                      <a:pt x="285" y="261"/>
                    </a:lnTo>
                    <a:lnTo>
                      <a:pt x="288" y="261"/>
                    </a:lnTo>
                    <a:lnTo>
                      <a:pt x="288" y="259"/>
                    </a:lnTo>
                    <a:lnTo>
                      <a:pt x="288" y="257"/>
                    </a:lnTo>
                    <a:lnTo>
                      <a:pt x="290" y="254"/>
                    </a:lnTo>
                    <a:lnTo>
                      <a:pt x="290" y="252"/>
                    </a:lnTo>
                    <a:lnTo>
                      <a:pt x="292" y="250"/>
                    </a:lnTo>
                    <a:lnTo>
                      <a:pt x="292" y="247"/>
                    </a:lnTo>
                    <a:lnTo>
                      <a:pt x="292" y="245"/>
                    </a:lnTo>
                    <a:lnTo>
                      <a:pt x="294" y="245"/>
                    </a:lnTo>
                    <a:lnTo>
                      <a:pt x="294" y="243"/>
                    </a:lnTo>
                    <a:lnTo>
                      <a:pt x="294" y="240"/>
                    </a:lnTo>
                    <a:lnTo>
                      <a:pt x="296" y="240"/>
                    </a:lnTo>
                    <a:lnTo>
                      <a:pt x="296" y="238"/>
                    </a:lnTo>
                    <a:lnTo>
                      <a:pt x="299" y="236"/>
                    </a:lnTo>
                    <a:lnTo>
                      <a:pt x="299" y="234"/>
                    </a:lnTo>
                    <a:lnTo>
                      <a:pt x="301" y="234"/>
                    </a:lnTo>
                    <a:lnTo>
                      <a:pt x="301" y="231"/>
                    </a:lnTo>
                    <a:lnTo>
                      <a:pt x="301" y="229"/>
                    </a:lnTo>
                    <a:lnTo>
                      <a:pt x="303" y="229"/>
                    </a:lnTo>
                    <a:lnTo>
                      <a:pt x="303" y="227"/>
                    </a:lnTo>
                    <a:lnTo>
                      <a:pt x="303" y="224"/>
                    </a:lnTo>
                    <a:lnTo>
                      <a:pt x="305" y="224"/>
                    </a:lnTo>
                    <a:lnTo>
                      <a:pt x="305" y="222"/>
                    </a:lnTo>
                    <a:lnTo>
                      <a:pt x="305" y="220"/>
                    </a:lnTo>
                    <a:lnTo>
                      <a:pt x="305" y="218"/>
                    </a:lnTo>
                    <a:lnTo>
                      <a:pt x="305" y="215"/>
                    </a:lnTo>
                    <a:lnTo>
                      <a:pt x="305" y="213"/>
                    </a:lnTo>
                    <a:lnTo>
                      <a:pt x="303" y="213"/>
                    </a:lnTo>
                    <a:lnTo>
                      <a:pt x="303" y="210"/>
                    </a:lnTo>
                    <a:lnTo>
                      <a:pt x="301" y="210"/>
                    </a:lnTo>
                    <a:lnTo>
                      <a:pt x="299" y="210"/>
                    </a:lnTo>
                    <a:lnTo>
                      <a:pt x="296" y="210"/>
                    </a:lnTo>
                    <a:lnTo>
                      <a:pt x="294" y="210"/>
                    </a:lnTo>
                    <a:lnTo>
                      <a:pt x="292" y="210"/>
                    </a:lnTo>
                    <a:lnTo>
                      <a:pt x="290" y="210"/>
                    </a:lnTo>
                    <a:lnTo>
                      <a:pt x="288" y="210"/>
                    </a:lnTo>
                    <a:lnTo>
                      <a:pt x="285" y="210"/>
                    </a:lnTo>
                    <a:lnTo>
                      <a:pt x="284" y="210"/>
                    </a:lnTo>
                    <a:lnTo>
                      <a:pt x="281" y="210"/>
                    </a:lnTo>
                    <a:lnTo>
                      <a:pt x="279" y="210"/>
                    </a:lnTo>
                    <a:lnTo>
                      <a:pt x="277" y="208"/>
                    </a:lnTo>
                    <a:lnTo>
                      <a:pt x="275" y="208"/>
                    </a:lnTo>
                    <a:lnTo>
                      <a:pt x="273" y="206"/>
                    </a:lnTo>
                    <a:lnTo>
                      <a:pt x="271" y="206"/>
                    </a:lnTo>
                    <a:lnTo>
                      <a:pt x="268" y="204"/>
                    </a:lnTo>
                    <a:lnTo>
                      <a:pt x="266" y="204"/>
                    </a:lnTo>
                    <a:lnTo>
                      <a:pt x="264" y="201"/>
                    </a:lnTo>
                    <a:lnTo>
                      <a:pt x="262" y="201"/>
                    </a:lnTo>
                    <a:lnTo>
                      <a:pt x="260" y="199"/>
                    </a:lnTo>
                    <a:lnTo>
                      <a:pt x="257" y="199"/>
                    </a:lnTo>
                    <a:lnTo>
                      <a:pt x="255" y="199"/>
                    </a:lnTo>
                    <a:lnTo>
                      <a:pt x="255" y="196"/>
                    </a:lnTo>
                    <a:lnTo>
                      <a:pt x="253" y="196"/>
                    </a:lnTo>
                    <a:lnTo>
                      <a:pt x="253" y="194"/>
                    </a:lnTo>
                    <a:lnTo>
                      <a:pt x="251" y="194"/>
                    </a:lnTo>
                    <a:lnTo>
                      <a:pt x="249" y="192"/>
                    </a:lnTo>
                    <a:lnTo>
                      <a:pt x="247" y="190"/>
                    </a:lnTo>
                    <a:lnTo>
                      <a:pt x="244" y="190"/>
                    </a:lnTo>
                    <a:lnTo>
                      <a:pt x="244" y="187"/>
                    </a:lnTo>
                    <a:lnTo>
                      <a:pt x="243" y="187"/>
                    </a:lnTo>
                    <a:lnTo>
                      <a:pt x="240" y="185"/>
                    </a:lnTo>
                    <a:lnTo>
                      <a:pt x="238" y="183"/>
                    </a:lnTo>
                    <a:lnTo>
                      <a:pt x="236" y="183"/>
                    </a:lnTo>
                    <a:lnTo>
                      <a:pt x="236" y="180"/>
                    </a:lnTo>
                    <a:lnTo>
                      <a:pt x="236" y="178"/>
                    </a:lnTo>
                    <a:lnTo>
                      <a:pt x="234" y="178"/>
                    </a:lnTo>
                    <a:lnTo>
                      <a:pt x="234" y="176"/>
                    </a:lnTo>
                    <a:lnTo>
                      <a:pt x="234" y="173"/>
                    </a:lnTo>
                    <a:lnTo>
                      <a:pt x="232" y="173"/>
                    </a:lnTo>
                    <a:lnTo>
                      <a:pt x="232" y="171"/>
                    </a:lnTo>
                    <a:lnTo>
                      <a:pt x="230" y="169"/>
                    </a:lnTo>
                    <a:lnTo>
                      <a:pt x="227" y="169"/>
                    </a:lnTo>
                    <a:lnTo>
                      <a:pt x="225" y="166"/>
                    </a:lnTo>
                    <a:lnTo>
                      <a:pt x="223" y="166"/>
                    </a:lnTo>
                    <a:lnTo>
                      <a:pt x="223" y="164"/>
                    </a:lnTo>
                    <a:lnTo>
                      <a:pt x="221" y="164"/>
                    </a:lnTo>
                    <a:lnTo>
                      <a:pt x="221" y="162"/>
                    </a:lnTo>
                    <a:lnTo>
                      <a:pt x="219" y="162"/>
                    </a:lnTo>
                    <a:lnTo>
                      <a:pt x="219" y="160"/>
                    </a:lnTo>
                    <a:lnTo>
                      <a:pt x="216" y="160"/>
                    </a:lnTo>
                    <a:lnTo>
                      <a:pt x="216" y="157"/>
                    </a:lnTo>
                    <a:lnTo>
                      <a:pt x="214" y="157"/>
                    </a:lnTo>
                    <a:lnTo>
                      <a:pt x="212" y="155"/>
                    </a:lnTo>
                    <a:lnTo>
                      <a:pt x="210" y="152"/>
                    </a:lnTo>
                    <a:lnTo>
                      <a:pt x="208" y="150"/>
                    </a:lnTo>
                    <a:lnTo>
                      <a:pt x="206" y="148"/>
                    </a:lnTo>
                    <a:lnTo>
                      <a:pt x="203" y="146"/>
                    </a:lnTo>
                    <a:lnTo>
                      <a:pt x="201" y="146"/>
                    </a:lnTo>
                    <a:lnTo>
                      <a:pt x="199" y="146"/>
                    </a:lnTo>
                    <a:lnTo>
                      <a:pt x="197" y="143"/>
                    </a:lnTo>
                    <a:lnTo>
                      <a:pt x="195" y="141"/>
                    </a:lnTo>
                    <a:lnTo>
                      <a:pt x="193" y="141"/>
                    </a:lnTo>
                    <a:lnTo>
                      <a:pt x="190" y="138"/>
                    </a:lnTo>
                    <a:lnTo>
                      <a:pt x="188" y="138"/>
                    </a:lnTo>
                    <a:lnTo>
                      <a:pt x="188" y="137"/>
                    </a:lnTo>
                    <a:lnTo>
                      <a:pt x="186" y="137"/>
                    </a:lnTo>
                    <a:lnTo>
                      <a:pt x="184" y="137"/>
                    </a:lnTo>
                    <a:lnTo>
                      <a:pt x="184" y="134"/>
                    </a:lnTo>
                    <a:lnTo>
                      <a:pt x="182" y="134"/>
                    </a:lnTo>
                    <a:lnTo>
                      <a:pt x="179" y="132"/>
                    </a:lnTo>
                    <a:lnTo>
                      <a:pt x="178" y="132"/>
                    </a:lnTo>
                    <a:lnTo>
                      <a:pt x="178" y="129"/>
                    </a:lnTo>
                    <a:lnTo>
                      <a:pt x="175" y="129"/>
                    </a:lnTo>
                    <a:lnTo>
                      <a:pt x="173" y="129"/>
                    </a:lnTo>
                    <a:lnTo>
                      <a:pt x="171" y="129"/>
                    </a:lnTo>
                    <a:lnTo>
                      <a:pt x="171" y="127"/>
                    </a:lnTo>
                    <a:lnTo>
                      <a:pt x="169" y="127"/>
                    </a:lnTo>
                    <a:lnTo>
                      <a:pt x="167" y="127"/>
                    </a:lnTo>
                    <a:lnTo>
                      <a:pt x="165" y="125"/>
                    </a:lnTo>
                    <a:lnTo>
                      <a:pt x="162" y="125"/>
                    </a:lnTo>
                    <a:lnTo>
                      <a:pt x="160" y="125"/>
                    </a:lnTo>
                    <a:lnTo>
                      <a:pt x="158" y="123"/>
                    </a:lnTo>
                    <a:lnTo>
                      <a:pt x="156" y="123"/>
                    </a:lnTo>
                    <a:lnTo>
                      <a:pt x="154" y="120"/>
                    </a:lnTo>
                    <a:lnTo>
                      <a:pt x="152" y="118"/>
                    </a:lnTo>
                    <a:lnTo>
                      <a:pt x="149" y="118"/>
                    </a:lnTo>
                    <a:lnTo>
                      <a:pt x="147" y="116"/>
                    </a:lnTo>
                    <a:lnTo>
                      <a:pt x="145" y="116"/>
                    </a:lnTo>
                    <a:lnTo>
                      <a:pt x="143" y="113"/>
                    </a:lnTo>
                    <a:lnTo>
                      <a:pt x="141" y="113"/>
                    </a:lnTo>
                    <a:lnTo>
                      <a:pt x="138" y="113"/>
                    </a:lnTo>
                    <a:lnTo>
                      <a:pt x="136" y="113"/>
                    </a:lnTo>
                    <a:lnTo>
                      <a:pt x="134" y="111"/>
                    </a:lnTo>
                    <a:lnTo>
                      <a:pt x="132" y="113"/>
                    </a:lnTo>
                    <a:lnTo>
                      <a:pt x="132" y="111"/>
                    </a:lnTo>
                    <a:lnTo>
                      <a:pt x="130" y="111"/>
                    </a:lnTo>
                    <a:lnTo>
                      <a:pt x="128" y="111"/>
                    </a:lnTo>
                    <a:lnTo>
                      <a:pt x="125" y="111"/>
                    </a:lnTo>
                    <a:lnTo>
                      <a:pt x="124" y="111"/>
                    </a:lnTo>
                    <a:lnTo>
                      <a:pt x="121" y="111"/>
                    </a:lnTo>
                    <a:lnTo>
                      <a:pt x="119" y="111"/>
                    </a:lnTo>
                    <a:lnTo>
                      <a:pt x="117" y="111"/>
                    </a:lnTo>
                    <a:lnTo>
                      <a:pt x="115" y="111"/>
                    </a:lnTo>
                    <a:lnTo>
                      <a:pt x="113" y="111"/>
                    </a:lnTo>
                    <a:lnTo>
                      <a:pt x="110" y="111"/>
                    </a:lnTo>
                    <a:lnTo>
                      <a:pt x="108" y="111"/>
                    </a:lnTo>
                    <a:lnTo>
                      <a:pt x="106" y="111"/>
                    </a:lnTo>
                    <a:lnTo>
                      <a:pt x="104" y="111"/>
                    </a:lnTo>
                    <a:lnTo>
                      <a:pt x="102" y="109"/>
                    </a:lnTo>
                    <a:lnTo>
                      <a:pt x="100" y="109"/>
                    </a:lnTo>
                    <a:lnTo>
                      <a:pt x="97" y="109"/>
                    </a:lnTo>
                    <a:lnTo>
                      <a:pt x="95" y="109"/>
                    </a:lnTo>
                    <a:lnTo>
                      <a:pt x="93" y="109"/>
                    </a:lnTo>
                    <a:lnTo>
                      <a:pt x="91" y="106"/>
                    </a:lnTo>
                    <a:lnTo>
                      <a:pt x="89" y="106"/>
                    </a:lnTo>
                    <a:lnTo>
                      <a:pt x="87" y="106"/>
                    </a:lnTo>
                    <a:lnTo>
                      <a:pt x="84" y="104"/>
                    </a:lnTo>
                    <a:lnTo>
                      <a:pt x="82" y="104"/>
                    </a:lnTo>
                    <a:lnTo>
                      <a:pt x="80" y="104"/>
                    </a:lnTo>
                    <a:lnTo>
                      <a:pt x="78" y="102"/>
                    </a:lnTo>
                    <a:lnTo>
                      <a:pt x="76" y="102"/>
                    </a:lnTo>
                    <a:lnTo>
                      <a:pt x="74" y="102"/>
                    </a:lnTo>
                    <a:lnTo>
                      <a:pt x="71" y="102"/>
                    </a:lnTo>
                    <a:lnTo>
                      <a:pt x="69" y="102"/>
                    </a:lnTo>
                    <a:lnTo>
                      <a:pt x="69" y="99"/>
                    </a:lnTo>
                    <a:lnTo>
                      <a:pt x="67" y="102"/>
                    </a:lnTo>
                    <a:lnTo>
                      <a:pt x="65" y="102"/>
                    </a:lnTo>
                    <a:lnTo>
                      <a:pt x="63" y="102"/>
                    </a:lnTo>
                    <a:lnTo>
                      <a:pt x="60" y="102"/>
                    </a:lnTo>
                    <a:lnTo>
                      <a:pt x="59" y="102"/>
                    </a:lnTo>
                    <a:lnTo>
                      <a:pt x="56" y="102"/>
                    </a:lnTo>
                    <a:lnTo>
                      <a:pt x="54" y="102"/>
                    </a:lnTo>
                    <a:lnTo>
                      <a:pt x="52" y="102"/>
                    </a:lnTo>
                    <a:lnTo>
                      <a:pt x="50" y="102"/>
                    </a:lnTo>
                    <a:lnTo>
                      <a:pt x="48" y="104"/>
                    </a:lnTo>
                    <a:lnTo>
                      <a:pt x="46" y="104"/>
                    </a:lnTo>
                    <a:lnTo>
                      <a:pt x="43" y="104"/>
                    </a:lnTo>
                    <a:lnTo>
                      <a:pt x="41" y="104"/>
                    </a:lnTo>
                    <a:lnTo>
                      <a:pt x="39" y="104"/>
                    </a:lnTo>
                    <a:lnTo>
                      <a:pt x="37" y="104"/>
                    </a:lnTo>
                    <a:lnTo>
                      <a:pt x="35" y="104"/>
                    </a:lnTo>
                    <a:lnTo>
                      <a:pt x="32" y="104"/>
                    </a:lnTo>
                    <a:lnTo>
                      <a:pt x="30" y="104"/>
                    </a:lnTo>
                    <a:lnTo>
                      <a:pt x="28" y="104"/>
                    </a:lnTo>
                    <a:lnTo>
                      <a:pt x="26" y="104"/>
                    </a:lnTo>
                    <a:lnTo>
                      <a:pt x="24" y="104"/>
                    </a:lnTo>
                    <a:lnTo>
                      <a:pt x="22" y="104"/>
                    </a:lnTo>
                    <a:lnTo>
                      <a:pt x="19" y="104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5" y="106"/>
                    </a:lnTo>
                    <a:lnTo>
                      <a:pt x="13" y="104"/>
                    </a:lnTo>
                    <a:lnTo>
                      <a:pt x="11" y="104"/>
                    </a:lnTo>
                    <a:lnTo>
                      <a:pt x="9" y="104"/>
                    </a:lnTo>
                    <a:lnTo>
                      <a:pt x="7" y="104"/>
                    </a:lnTo>
                    <a:lnTo>
                      <a:pt x="7" y="102"/>
                    </a:lnTo>
                    <a:lnTo>
                      <a:pt x="7" y="104"/>
                    </a:lnTo>
                    <a:lnTo>
                      <a:pt x="0" y="102"/>
                    </a:lnTo>
                    <a:lnTo>
                      <a:pt x="2" y="95"/>
                    </a:lnTo>
                    <a:lnTo>
                      <a:pt x="2" y="93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2" y="76"/>
                    </a:lnTo>
                    <a:lnTo>
                      <a:pt x="0" y="74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2" y="58"/>
                    </a:lnTo>
                    <a:lnTo>
                      <a:pt x="2" y="55"/>
                    </a:lnTo>
                    <a:lnTo>
                      <a:pt x="2" y="53"/>
                    </a:lnTo>
                    <a:lnTo>
                      <a:pt x="5" y="51"/>
                    </a:lnTo>
                    <a:lnTo>
                      <a:pt x="5" y="48"/>
                    </a:lnTo>
                    <a:lnTo>
                      <a:pt x="5" y="46"/>
                    </a:lnTo>
                    <a:lnTo>
                      <a:pt x="5" y="44"/>
                    </a:lnTo>
                    <a:lnTo>
                      <a:pt x="5" y="41"/>
                    </a:lnTo>
                    <a:lnTo>
                      <a:pt x="5" y="39"/>
                    </a:lnTo>
                    <a:lnTo>
                      <a:pt x="5" y="37"/>
                    </a:lnTo>
                    <a:lnTo>
                      <a:pt x="5" y="35"/>
                    </a:lnTo>
                    <a:lnTo>
                      <a:pt x="7" y="35"/>
                    </a:lnTo>
                    <a:lnTo>
                      <a:pt x="7" y="32"/>
                    </a:lnTo>
                    <a:lnTo>
                      <a:pt x="7" y="30"/>
                    </a:lnTo>
                    <a:lnTo>
                      <a:pt x="5" y="26"/>
                    </a:lnTo>
                    <a:lnTo>
                      <a:pt x="9" y="26"/>
                    </a:lnTo>
                    <a:lnTo>
                      <a:pt x="11" y="26"/>
                    </a:lnTo>
                    <a:lnTo>
                      <a:pt x="11" y="27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8" y="27"/>
                    </a:lnTo>
                    <a:lnTo>
                      <a:pt x="19" y="30"/>
                    </a:lnTo>
                    <a:lnTo>
                      <a:pt x="22" y="30"/>
                    </a:lnTo>
                    <a:lnTo>
                      <a:pt x="24" y="30"/>
                    </a:lnTo>
                    <a:lnTo>
                      <a:pt x="26" y="30"/>
                    </a:lnTo>
                    <a:lnTo>
                      <a:pt x="28" y="30"/>
                    </a:lnTo>
                    <a:lnTo>
                      <a:pt x="30" y="32"/>
                    </a:lnTo>
                    <a:lnTo>
                      <a:pt x="32" y="32"/>
                    </a:lnTo>
                    <a:lnTo>
                      <a:pt x="35" y="32"/>
                    </a:lnTo>
                    <a:lnTo>
                      <a:pt x="37" y="32"/>
                    </a:lnTo>
                    <a:lnTo>
                      <a:pt x="39" y="35"/>
                    </a:lnTo>
                    <a:lnTo>
                      <a:pt x="41" y="35"/>
                    </a:lnTo>
                    <a:lnTo>
                      <a:pt x="43" y="35"/>
                    </a:lnTo>
                    <a:lnTo>
                      <a:pt x="43" y="37"/>
                    </a:lnTo>
                    <a:lnTo>
                      <a:pt x="46" y="37"/>
                    </a:lnTo>
                    <a:lnTo>
                      <a:pt x="48" y="37"/>
                    </a:lnTo>
                    <a:lnTo>
                      <a:pt x="50" y="39"/>
                    </a:lnTo>
                    <a:lnTo>
                      <a:pt x="52" y="39"/>
                    </a:lnTo>
                    <a:lnTo>
                      <a:pt x="54" y="39"/>
                    </a:lnTo>
                    <a:lnTo>
                      <a:pt x="56" y="39"/>
                    </a:lnTo>
                    <a:lnTo>
                      <a:pt x="59" y="39"/>
                    </a:lnTo>
                    <a:lnTo>
                      <a:pt x="60" y="39"/>
                    </a:lnTo>
                    <a:lnTo>
                      <a:pt x="63" y="39"/>
                    </a:lnTo>
                    <a:lnTo>
                      <a:pt x="65" y="39"/>
                    </a:lnTo>
                    <a:lnTo>
                      <a:pt x="65" y="37"/>
                    </a:lnTo>
                    <a:lnTo>
                      <a:pt x="67" y="37"/>
                    </a:lnTo>
                    <a:lnTo>
                      <a:pt x="69" y="37"/>
                    </a:lnTo>
                    <a:lnTo>
                      <a:pt x="71" y="37"/>
                    </a:lnTo>
                    <a:lnTo>
                      <a:pt x="74" y="37"/>
                    </a:lnTo>
                    <a:lnTo>
                      <a:pt x="76" y="37"/>
                    </a:lnTo>
                    <a:lnTo>
                      <a:pt x="78" y="37"/>
                    </a:lnTo>
                    <a:lnTo>
                      <a:pt x="80" y="37"/>
                    </a:lnTo>
                    <a:lnTo>
                      <a:pt x="82" y="37"/>
                    </a:lnTo>
                    <a:lnTo>
                      <a:pt x="84" y="37"/>
                    </a:lnTo>
                    <a:lnTo>
                      <a:pt x="87" y="37"/>
                    </a:lnTo>
                    <a:lnTo>
                      <a:pt x="89" y="37"/>
                    </a:lnTo>
                    <a:lnTo>
                      <a:pt x="91" y="37"/>
                    </a:lnTo>
                    <a:lnTo>
                      <a:pt x="93" y="39"/>
                    </a:lnTo>
                    <a:lnTo>
                      <a:pt x="95" y="39"/>
                    </a:lnTo>
                    <a:lnTo>
                      <a:pt x="97" y="39"/>
                    </a:lnTo>
                    <a:lnTo>
                      <a:pt x="100" y="39"/>
                    </a:lnTo>
                    <a:lnTo>
                      <a:pt x="102" y="39"/>
                    </a:lnTo>
                    <a:lnTo>
                      <a:pt x="104" y="39"/>
                    </a:lnTo>
                    <a:lnTo>
                      <a:pt x="106" y="39"/>
                    </a:lnTo>
                    <a:lnTo>
                      <a:pt x="108" y="41"/>
                    </a:lnTo>
                    <a:lnTo>
                      <a:pt x="110" y="41"/>
                    </a:lnTo>
                    <a:lnTo>
                      <a:pt x="113" y="41"/>
                    </a:lnTo>
                    <a:lnTo>
                      <a:pt x="115" y="41"/>
                    </a:lnTo>
                    <a:lnTo>
                      <a:pt x="117" y="41"/>
                    </a:lnTo>
                    <a:lnTo>
                      <a:pt x="117" y="44"/>
                    </a:lnTo>
                    <a:lnTo>
                      <a:pt x="119" y="44"/>
                    </a:lnTo>
                    <a:lnTo>
                      <a:pt x="121" y="46"/>
                    </a:lnTo>
                    <a:lnTo>
                      <a:pt x="124" y="46"/>
                    </a:lnTo>
                    <a:lnTo>
                      <a:pt x="124" y="48"/>
                    </a:lnTo>
                    <a:lnTo>
                      <a:pt x="125" y="48"/>
                    </a:lnTo>
                    <a:lnTo>
                      <a:pt x="128" y="48"/>
                    </a:lnTo>
                    <a:lnTo>
                      <a:pt x="128" y="51"/>
                    </a:lnTo>
                    <a:lnTo>
                      <a:pt x="130" y="51"/>
                    </a:lnTo>
                    <a:lnTo>
                      <a:pt x="132" y="51"/>
                    </a:lnTo>
                    <a:lnTo>
                      <a:pt x="134" y="51"/>
                    </a:lnTo>
                    <a:lnTo>
                      <a:pt x="134" y="53"/>
                    </a:lnTo>
                    <a:lnTo>
                      <a:pt x="136" y="53"/>
                    </a:lnTo>
                    <a:lnTo>
                      <a:pt x="138" y="53"/>
                    </a:lnTo>
                    <a:lnTo>
                      <a:pt x="141" y="53"/>
                    </a:lnTo>
                    <a:lnTo>
                      <a:pt x="143" y="53"/>
                    </a:lnTo>
                    <a:lnTo>
                      <a:pt x="145" y="53"/>
                    </a:lnTo>
                    <a:lnTo>
                      <a:pt x="147" y="55"/>
                    </a:lnTo>
                    <a:lnTo>
                      <a:pt x="149" y="55"/>
                    </a:lnTo>
                    <a:lnTo>
                      <a:pt x="152" y="55"/>
                    </a:lnTo>
                    <a:lnTo>
                      <a:pt x="154" y="55"/>
                    </a:lnTo>
                    <a:lnTo>
                      <a:pt x="156" y="58"/>
                    </a:lnTo>
                    <a:lnTo>
                      <a:pt x="158" y="58"/>
                    </a:lnTo>
                    <a:lnTo>
                      <a:pt x="160" y="58"/>
                    </a:lnTo>
                    <a:lnTo>
                      <a:pt x="162" y="58"/>
                    </a:lnTo>
                    <a:lnTo>
                      <a:pt x="165" y="58"/>
                    </a:lnTo>
                    <a:lnTo>
                      <a:pt x="165" y="55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71" y="55"/>
                    </a:lnTo>
                    <a:lnTo>
                      <a:pt x="173" y="55"/>
                    </a:lnTo>
                    <a:lnTo>
                      <a:pt x="175" y="55"/>
                    </a:lnTo>
                    <a:lnTo>
                      <a:pt x="178" y="55"/>
                    </a:lnTo>
                    <a:lnTo>
                      <a:pt x="179" y="55"/>
                    </a:lnTo>
                    <a:lnTo>
                      <a:pt x="182" y="55"/>
                    </a:lnTo>
                    <a:lnTo>
                      <a:pt x="184" y="55"/>
                    </a:lnTo>
                    <a:lnTo>
                      <a:pt x="186" y="55"/>
                    </a:lnTo>
                    <a:lnTo>
                      <a:pt x="188" y="53"/>
                    </a:lnTo>
                    <a:lnTo>
                      <a:pt x="188" y="51"/>
                    </a:lnTo>
                    <a:lnTo>
                      <a:pt x="190" y="51"/>
                    </a:lnTo>
                    <a:lnTo>
                      <a:pt x="193" y="48"/>
                    </a:lnTo>
                    <a:lnTo>
                      <a:pt x="195" y="46"/>
                    </a:lnTo>
                    <a:lnTo>
                      <a:pt x="195" y="44"/>
                    </a:lnTo>
                    <a:lnTo>
                      <a:pt x="197" y="44"/>
                    </a:lnTo>
                    <a:lnTo>
                      <a:pt x="199" y="41"/>
                    </a:lnTo>
                    <a:lnTo>
                      <a:pt x="199" y="39"/>
                    </a:lnTo>
                    <a:lnTo>
                      <a:pt x="201" y="37"/>
                    </a:lnTo>
                    <a:lnTo>
                      <a:pt x="203" y="35"/>
                    </a:lnTo>
                    <a:lnTo>
                      <a:pt x="203" y="32"/>
                    </a:lnTo>
                    <a:lnTo>
                      <a:pt x="206" y="32"/>
                    </a:lnTo>
                    <a:lnTo>
                      <a:pt x="208" y="32"/>
                    </a:lnTo>
                    <a:lnTo>
                      <a:pt x="208" y="30"/>
                    </a:lnTo>
                    <a:lnTo>
                      <a:pt x="210" y="30"/>
                    </a:lnTo>
                    <a:lnTo>
                      <a:pt x="212" y="30"/>
                    </a:lnTo>
                    <a:lnTo>
                      <a:pt x="214" y="30"/>
                    </a:lnTo>
                    <a:lnTo>
                      <a:pt x="216" y="30"/>
                    </a:lnTo>
                    <a:lnTo>
                      <a:pt x="219" y="30"/>
                    </a:lnTo>
                    <a:lnTo>
                      <a:pt x="219" y="27"/>
                    </a:lnTo>
                    <a:lnTo>
                      <a:pt x="221" y="27"/>
                    </a:lnTo>
                    <a:lnTo>
                      <a:pt x="223" y="26"/>
                    </a:lnTo>
                    <a:lnTo>
                      <a:pt x="225" y="26"/>
                    </a:lnTo>
                    <a:lnTo>
                      <a:pt x="227" y="23"/>
                    </a:lnTo>
                    <a:lnTo>
                      <a:pt x="230" y="23"/>
                    </a:lnTo>
                    <a:lnTo>
                      <a:pt x="232" y="23"/>
                    </a:lnTo>
                    <a:lnTo>
                      <a:pt x="234" y="23"/>
                    </a:lnTo>
                    <a:lnTo>
                      <a:pt x="236" y="23"/>
                    </a:lnTo>
                    <a:lnTo>
                      <a:pt x="236" y="21"/>
                    </a:lnTo>
                    <a:lnTo>
                      <a:pt x="238" y="21"/>
                    </a:lnTo>
                    <a:lnTo>
                      <a:pt x="240" y="21"/>
                    </a:lnTo>
                    <a:lnTo>
                      <a:pt x="243" y="18"/>
                    </a:lnTo>
                    <a:lnTo>
                      <a:pt x="244" y="18"/>
                    </a:lnTo>
                    <a:lnTo>
                      <a:pt x="247" y="16"/>
                    </a:lnTo>
                    <a:lnTo>
                      <a:pt x="249" y="14"/>
                    </a:lnTo>
                    <a:lnTo>
                      <a:pt x="251" y="14"/>
                    </a:lnTo>
                    <a:lnTo>
                      <a:pt x="253" y="12"/>
                    </a:lnTo>
                    <a:lnTo>
                      <a:pt x="255" y="12"/>
                    </a:lnTo>
                    <a:lnTo>
                      <a:pt x="255" y="9"/>
                    </a:lnTo>
                    <a:lnTo>
                      <a:pt x="257" y="9"/>
                    </a:lnTo>
                    <a:lnTo>
                      <a:pt x="260" y="7"/>
                    </a:lnTo>
                    <a:lnTo>
                      <a:pt x="262" y="7"/>
                    </a:lnTo>
                    <a:lnTo>
                      <a:pt x="262" y="4"/>
                    </a:lnTo>
                    <a:lnTo>
                      <a:pt x="264" y="4"/>
                    </a:lnTo>
                    <a:lnTo>
                      <a:pt x="266" y="4"/>
                    </a:lnTo>
                    <a:lnTo>
                      <a:pt x="266" y="2"/>
                    </a:lnTo>
                    <a:lnTo>
                      <a:pt x="268" y="2"/>
                    </a:lnTo>
                    <a:lnTo>
                      <a:pt x="271" y="2"/>
                    </a:lnTo>
                    <a:lnTo>
                      <a:pt x="273" y="2"/>
                    </a:lnTo>
                    <a:lnTo>
                      <a:pt x="275" y="0"/>
                    </a:lnTo>
                    <a:lnTo>
                      <a:pt x="277" y="0"/>
                    </a:lnTo>
                    <a:lnTo>
                      <a:pt x="279" y="0"/>
                    </a:lnTo>
                    <a:lnTo>
                      <a:pt x="281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8" y="0"/>
                    </a:lnTo>
                    <a:lnTo>
                      <a:pt x="290" y="0"/>
                    </a:lnTo>
                    <a:lnTo>
                      <a:pt x="292" y="0"/>
                    </a:lnTo>
                    <a:lnTo>
                      <a:pt x="294" y="2"/>
                    </a:lnTo>
                    <a:lnTo>
                      <a:pt x="296" y="2"/>
                    </a:lnTo>
                    <a:lnTo>
                      <a:pt x="299" y="2"/>
                    </a:lnTo>
                    <a:lnTo>
                      <a:pt x="301" y="2"/>
                    </a:lnTo>
                    <a:lnTo>
                      <a:pt x="303" y="2"/>
                    </a:lnTo>
                    <a:lnTo>
                      <a:pt x="305" y="2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09" y="4"/>
                    </a:lnTo>
                    <a:lnTo>
                      <a:pt x="312" y="7"/>
                    </a:lnTo>
                    <a:lnTo>
                      <a:pt x="314" y="7"/>
                    </a:lnTo>
                    <a:lnTo>
                      <a:pt x="314" y="9"/>
                    </a:lnTo>
                    <a:lnTo>
                      <a:pt x="316" y="9"/>
                    </a:lnTo>
                    <a:lnTo>
                      <a:pt x="316" y="12"/>
                    </a:lnTo>
                    <a:lnTo>
                      <a:pt x="318" y="12"/>
                    </a:lnTo>
                    <a:lnTo>
                      <a:pt x="320" y="14"/>
                    </a:lnTo>
                    <a:lnTo>
                      <a:pt x="322" y="16"/>
                    </a:lnTo>
                    <a:lnTo>
                      <a:pt x="325" y="16"/>
                    </a:lnTo>
                    <a:lnTo>
                      <a:pt x="327" y="16"/>
                    </a:lnTo>
                    <a:lnTo>
                      <a:pt x="329" y="16"/>
                    </a:lnTo>
                    <a:lnTo>
                      <a:pt x="329" y="18"/>
                    </a:lnTo>
                    <a:lnTo>
                      <a:pt x="331" y="18"/>
                    </a:lnTo>
                    <a:lnTo>
                      <a:pt x="333" y="18"/>
                    </a:lnTo>
                    <a:lnTo>
                      <a:pt x="335" y="18"/>
                    </a:lnTo>
                    <a:lnTo>
                      <a:pt x="338" y="18"/>
                    </a:lnTo>
                    <a:lnTo>
                      <a:pt x="340" y="21"/>
                    </a:lnTo>
                    <a:lnTo>
                      <a:pt x="342" y="21"/>
                    </a:lnTo>
                    <a:lnTo>
                      <a:pt x="344" y="21"/>
                    </a:lnTo>
                    <a:lnTo>
                      <a:pt x="346" y="21"/>
                    </a:lnTo>
                    <a:lnTo>
                      <a:pt x="349" y="21"/>
                    </a:lnTo>
                    <a:lnTo>
                      <a:pt x="350" y="18"/>
                    </a:lnTo>
                    <a:lnTo>
                      <a:pt x="353" y="18"/>
                    </a:lnTo>
                    <a:lnTo>
                      <a:pt x="355" y="18"/>
                    </a:lnTo>
                    <a:lnTo>
                      <a:pt x="355" y="16"/>
                    </a:lnTo>
                    <a:lnTo>
                      <a:pt x="357" y="16"/>
                    </a:lnTo>
                    <a:lnTo>
                      <a:pt x="359" y="14"/>
                    </a:lnTo>
                    <a:lnTo>
                      <a:pt x="361" y="14"/>
                    </a:lnTo>
                    <a:lnTo>
                      <a:pt x="363" y="12"/>
                    </a:lnTo>
                    <a:lnTo>
                      <a:pt x="366" y="12"/>
                    </a:lnTo>
                    <a:lnTo>
                      <a:pt x="368" y="9"/>
                    </a:lnTo>
                    <a:lnTo>
                      <a:pt x="370" y="9"/>
                    </a:lnTo>
                    <a:lnTo>
                      <a:pt x="372" y="7"/>
                    </a:lnTo>
                    <a:lnTo>
                      <a:pt x="374" y="7"/>
                    </a:lnTo>
                    <a:lnTo>
                      <a:pt x="377" y="7"/>
                    </a:lnTo>
                    <a:lnTo>
                      <a:pt x="377" y="4"/>
                    </a:lnTo>
                    <a:lnTo>
                      <a:pt x="379" y="4"/>
                    </a:lnTo>
                    <a:lnTo>
                      <a:pt x="381" y="4"/>
                    </a:lnTo>
                    <a:lnTo>
                      <a:pt x="383" y="4"/>
                    </a:lnTo>
                    <a:lnTo>
                      <a:pt x="385" y="4"/>
                    </a:lnTo>
                    <a:lnTo>
                      <a:pt x="387" y="4"/>
                    </a:lnTo>
                    <a:lnTo>
                      <a:pt x="387" y="2"/>
                    </a:lnTo>
                    <a:lnTo>
                      <a:pt x="390" y="2"/>
                    </a:lnTo>
                    <a:lnTo>
                      <a:pt x="392" y="2"/>
                    </a:lnTo>
                    <a:lnTo>
                      <a:pt x="394" y="4"/>
                    </a:lnTo>
                    <a:lnTo>
                      <a:pt x="396" y="4"/>
                    </a:lnTo>
                    <a:lnTo>
                      <a:pt x="398" y="4"/>
                    </a:lnTo>
                    <a:lnTo>
                      <a:pt x="404" y="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Freeform 123"/>
              <p:cNvSpPr>
                <a:spLocks/>
              </p:cNvSpPr>
              <p:nvPr/>
            </p:nvSpPr>
            <p:spPr bwMode="auto">
              <a:xfrm>
                <a:off x="3795" y="1382"/>
                <a:ext cx="716" cy="223"/>
              </a:xfrm>
              <a:custGeom>
                <a:avLst/>
                <a:gdLst>
                  <a:gd name="T0" fmla="*/ 2147483647 w 500"/>
                  <a:gd name="T1" fmla="*/ 285553268 h 167"/>
                  <a:gd name="T2" fmla="*/ 2147483647 w 500"/>
                  <a:gd name="T3" fmla="*/ 467536626 h 167"/>
                  <a:gd name="T4" fmla="*/ 2147483647 w 500"/>
                  <a:gd name="T5" fmla="*/ 651267943 h 167"/>
                  <a:gd name="T6" fmla="*/ 2147483647 w 500"/>
                  <a:gd name="T7" fmla="*/ 840919806 h 167"/>
                  <a:gd name="T8" fmla="*/ 2147483647 w 500"/>
                  <a:gd name="T9" fmla="*/ 977265421 h 167"/>
                  <a:gd name="T10" fmla="*/ 2147483647 w 500"/>
                  <a:gd name="T11" fmla="*/ 1028947359 h 167"/>
                  <a:gd name="T12" fmla="*/ 2147483647 w 500"/>
                  <a:gd name="T13" fmla="*/ 977265421 h 167"/>
                  <a:gd name="T14" fmla="*/ 2147483647 w 500"/>
                  <a:gd name="T15" fmla="*/ 1028947359 h 167"/>
                  <a:gd name="T16" fmla="*/ 2147483647 w 500"/>
                  <a:gd name="T17" fmla="*/ 1176206941 h 167"/>
                  <a:gd name="T18" fmla="*/ 2147483647 w 500"/>
                  <a:gd name="T19" fmla="*/ 1295528006 h 167"/>
                  <a:gd name="T20" fmla="*/ 2147483647 w 500"/>
                  <a:gd name="T21" fmla="*/ 1304971013 h 167"/>
                  <a:gd name="T22" fmla="*/ 2147483647 w 500"/>
                  <a:gd name="T23" fmla="*/ 1176206941 h 167"/>
                  <a:gd name="T24" fmla="*/ 2147483647 w 500"/>
                  <a:gd name="T25" fmla="*/ 1028947359 h 167"/>
                  <a:gd name="T26" fmla="*/ 2147483647 w 500"/>
                  <a:gd name="T27" fmla="*/ 991775870 h 167"/>
                  <a:gd name="T28" fmla="*/ 2147483647 w 500"/>
                  <a:gd name="T29" fmla="*/ 1122903605 h 167"/>
                  <a:gd name="T30" fmla="*/ 2147483647 w 500"/>
                  <a:gd name="T31" fmla="*/ 1349493181 h 167"/>
                  <a:gd name="T32" fmla="*/ 2147483647 w 500"/>
                  <a:gd name="T33" fmla="*/ 1197245131 h 167"/>
                  <a:gd name="T34" fmla="*/ 2147483647 w 500"/>
                  <a:gd name="T35" fmla="*/ 1010607137 h 167"/>
                  <a:gd name="T36" fmla="*/ 2147483647 w 500"/>
                  <a:gd name="T37" fmla="*/ 957958367 h 167"/>
                  <a:gd name="T38" fmla="*/ 2147483647 w 500"/>
                  <a:gd name="T39" fmla="*/ 880837716 h 167"/>
                  <a:gd name="T40" fmla="*/ 2147483647 w 500"/>
                  <a:gd name="T41" fmla="*/ 787021980 h 167"/>
                  <a:gd name="T42" fmla="*/ 2147483647 w 500"/>
                  <a:gd name="T43" fmla="*/ 751156954 h 167"/>
                  <a:gd name="T44" fmla="*/ 2147483647 w 500"/>
                  <a:gd name="T45" fmla="*/ 880837716 h 167"/>
                  <a:gd name="T46" fmla="*/ 2147483647 w 500"/>
                  <a:gd name="T47" fmla="*/ 1050933242 h 167"/>
                  <a:gd name="T48" fmla="*/ 2147483647 w 500"/>
                  <a:gd name="T49" fmla="*/ 1176206941 h 167"/>
                  <a:gd name="T50" fmla="*/ 2147483647 w 500"/>
                  <a:gd name="T51" fmla="*/ 1295528006 h 167"/>
                  <a:gd name="T52" fmla="*/ 2147483647 w 500"/>
                  <a:gd name="T53" fmla="*/ 1253325651 h 167"/>
                  <a:gd name="T54" fmla="*/ 2147483647 w 500"/>
                  <a:gd name="T55" fmla="*/ 1105231757 h 167"/>
                  <a:gd name="T56" fmla="*/ 2147483647 w 500"/>
                  <a:gd name="T57" fmla="*/ 991775870 h 167"/>
                  <a:gd name="T58" fmla="*/ 2147483647 w 500"/>
                  <a:gd name="T59" fmla="*/ 866011848 h 167"/>
                  <a:gd name="T60" fmla="*/ 2147483647 w 500"/>
                  <a:gd name="T61" fmla="*/ 751156954 h 167"/>
                  <a:gd name="T62" fmla="*/ 2147483647 w 500"/>
                  <a:gd name="T63" fmla="*/ 597743676 h 167"/>
                  <a:gd name="T64" fmla="*/ 2147483647 w 500"/>
                  <a:gd name="T65" fmla="*/ 454812055 h 167"/>
                  <a:gd name="T66" fmla="*/ 2147483647 w 500"/>
                  <a:gd name="T67" fmla="*/ 221072206 h 167"/>
                  <a:gd name="T68" fmla="*/ 2147483647 w 500"/>
                  <a:gd name="T69" fmla="*/ 38994576 h 167"/>
                  <a:gd name="T70" fmla="*/ 2147483647 w 500"/>
                  <a:gd name="T71" fmla="*/ 52070587 h 167"/>
                  <a:gd name="T72" fmla="*/ 2147483647 w 500"/>
                  <a:gd name="T73" fmla="*/ 38994576 h 167"/>
                  <a:gd name="T74" fmla="*/ 2147483647 w 500"/>
                  <a:gd name="T75" fmla="*/ 16377181 h 167"/>
                  <a:gd name="T76" fmla="*/ 2147483647 w 500"/>
                  <a:gd name="T77" fmla="*/ 112172218 h 167"/>
                  <a:gd name="T78" fmla="*/ 2147483647 w 500"/>
                  <a:gd name="T79" fmla="*/ 285553268 h 167"/>
                  <a:gd name="T80" fmla="*/ 2147483647 w 500"/>
                  <a:gd name="T81" fmla="*/ 295204373 h 167"/>
                  <a:gd name="T82" fmla="*/ 2147483647 w 500"/>
                  <a:gd name="T83" fmla="*/ 185372525 h 167"/>
                  <a:gd name="T84" fmla="*/ 2147483647 w 500"/>
                  <a:gd name="T85" fmla="*/ 242355200 h 167"/>
                  <a:gd name="T86" fmla="*/ 2147483647 w 500"/>
                  <a:gd name="T87" fmla="*/ 295204373 h 167"/>
                  <a:gd name="T88" fmla="*/ 2147483647 w 500"/>
                  <a:gd name="T89" fmla="*/ 221072206 h 167"/>
                  <a:gd name="T90" fmla="*/ 2147483647 w 500"/>
                  <a:gd name="T91" fmla="*/ 52070587 h 167"/>
                  <a:gd name="T92" fmla="*/ 2147483647 w 500"/>
                  <a:gd name="T93" fmla="*/ 0 h 167"/>
                  <a:gd name="T94" fmla="*/ 2147483647 w 500"/>
                  <a:gd name="T95" fmla="*/ 16377181 h 167"/>
                  <a:gd name="T96" fmla="*/ 2147483647 w 500"/>
                  <a:gd name="T97" fmla="*/ 221072206 h 167"/>
                  <a:gd name="T98" fmla="*/ 2147483647 w 500"/>
                  <a:gd name="T99" fmla="*/ 394194870 h 167"/>
                  <a:gd name="T100" fmla="*/ 2147483647 w 500"/>
                  <a:gd name="T101" fmla="*/ 553496227 h 167"/>
                  <a:gd name="T102" fmla="*/ 2147483647 w 500"/>
                  <a:gd name="T103" fmla="*/ 578743311 h 167"/>
                  <a:gd name="T104" fmla="*/ 2147483647 w 500"/>
                  <a:gd name="T105" fmla="*/ 394194870 h 167"/>
                  <a:gd name="T106" fmla="*/ 2147483647 w 500"/>
                  <a:gd name="T107" fmla="*/ 285553268 h 167"/>
                  <a:gd name="T108" fmla="*/ 2147483647 w 500"/>
                  <a:gd name="T109" fmla="*/ 295204373 h 167"/>
                  <a:gd name="T110" fmla="*/ 2147483647 w 500"/>
                  <a:gd name="T111" fmla="*/ 221072206 h 167"/>
                  <a:gd name="T112" fmla="*/ 2147483647 w 500"/>
                  <a:gd name="T113" fmla="*/ 52070587 h 167"/>
                  <a:gd name="T114" fmla="*/ 2147483647 w 500"/>
                  <a:gd name="T115" fmla="*/ 38994576 h 16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00"/>
                  <a:gd name="T175" fmla="*/ 0 h 167"/>
                  <a:gd name="T176" fmla="*/ 500 w 500"/>
                  <a:gd name="T177" fmla="*/ 167 h 16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00" h="167">
                    <a:moveTo>
                      <a:pt x="495" y="10"/>
                    </a:moveTo>
                    <a:lnTo>
                      <a:pt x="495" y="14"/>
                    </a:lnTo>
                    <a:lnTo>
                      <a:pt x="495" y="16"/>
                    </a:lnTo>
                    <a:lnTo>
                      <a:pt x="495" y="19"/>
                    </a:lnTo>
                    <a:lnTo>
                      <a:pt x="495" y="21"/>
                    </a:lnTo>
                    <a:lnTo>
                      <a:pt x="493" y="21"/>
                    </a:lnTo>
                    <a:lnTo>
                      <a:pt x="493" y="23"/>
                    </a:lnTo>
                    <a:lnTo>
                      <a:pt x="493" y="26"/>
                    </a:lnTo>
                    <a:lnTo>
                      <a:pt x="493" y="28"/>
                    </a:lnTo>
                    <a:lnTo>
                      <a:pt x="495" y="30"/>
                    </a:lnTo>
                    <a:lnTo>
                      <a:pt x="495" y="33"/>
                    </a:lnTo>
                    <a:lnTo>
                      <a:pt x="495" y="35"/>
                    </a:lnTo>
                    <a:lnTo>
                      <a:pt x="498" y="37"/>
                    </a:lnTo>
                    <a:lnTo>
                      <a:pt x="498" y="40"/>
                    </a:lnTo>
                    <a:lnTo>
                      <a:pt x="500" y="40"/>
                    </a:lnTo>
                    <a:lnTo>
                      <a:pt x="500" y="42"/>
                    </a:lnTo>
                    <a:lnTo>
                      <a:pt x="500" y="44"/>
                    </a:lnTo>
                    <a:lnTo>
                      <a:pt x="500" y="46"/>
                    </a:lnTo>
                    <a:lnTo>
                      <a:pt x="500" y="49"/>
                    </a:lnTo>
                    <a:lnTo>
                      <a:pt x="498" y="49"/>
                    </a:lnTo>
                    <a:lnTo>
                      <a:pt x="498" y="51"/>
                    </a:lnTo>
                    <a:lnTo>
                      <a:pt x="498" y="54"/>
                    </a:lnTo>
                    <a:lnTo>
                      <a:pt x="495" y="56"/>
                    </a:lnTo>
                    <a:lnTo>
                      <a:pt x="495" y="58"/>
                    </a:lnTo>
                    <a:lnTo>
                      <a:pt x="495" y="60"/>
                    </a:lnTo>
                    <a:lnTo>
                      <a:pt x="495" y="63"/>
                    </a:lnTo>
                    <a:lnTo>
                      <a:pt x="493" y="63"/>
                    </a:lnTo>
                    <a:lnTo>
                      <a:pt x="493" y="65"/>
                    </a:lnTo>
                    <a:lnTo>
                      <a:pt x="493" y="68"/>
                    </a:lnTo>
                    <a:lnTo>
                      <a:pt x="493" y="70"/>
                    </a:lnTo>
                    <a:lnTo>
                      <a:pt x="491" y="70"/>
                    </a:lnTo>
                    <a:lnTo>
                      <a:pt x="491" y="72"/>
                    </a:lnTo>
                    <a:lnTo>
                      <a:pt x="491" y="74"/>
                    </a:lnTo>
                    <a:lnTo>
                      <a:pt x="491" y="77"/>
                    </a:lnTo>
                    <a:lnTo>
                      <a:pt x="491" y="79"/>
                    </a:lnTo>
                    <a:lnTo>
                      <a:pt x="493" y="81"/>
                    </a:lnTo>
                    <a:lnTo>
                      <a:pt x="493" y="83"/>
                    </a:lnTo>
                    <a:lnTo>
                      <a:pt x="491" y="83"/>
                    </a:lnTo>
                    <a:lnTo>
                      <a:pt x="491" y="86"/>
                    </a:lnTo>
                    <a:lnTo>
                      <a:pt x="491" y="88"/>
                    </a:lnTo>
                    <a:lnTo>
                      <a:pt x="491" y="90"/>
                    </a:lnTo>
                    <a:lnTo>
                      <a:pt x="491" y="93"/>
                    </a:lnTo>
                    <a:lnTo>
                      <a:pt x="491" y="95"/>
                    </a:lnTo>
                    <a:lnTo>
                      <a:pt x="491" y="97"/>
                    </a:lnTo>
                    <a:lnTo>
                      <a:pt x="491" y="100"/>
                    </a:lnTo>
                    <a:lnTo>
                      <a:pt x="489" y="100"/>
                    </a:lnTo>
                    <a:lnTo>
                      <a:pt x="489" y="102"/>
                    </a:lnTo>
                    <a:lnTo>
                      <a:pt x="489" y="104"/>
                    </a:lnTo>
                    <a:lnTo>
                      <a:pt x="487" y="104"/>
                    </a:lnTo>
                    <a:lnTo>
                      <a:pt x="487" y="107"/>
                    </a:lnTo>
                    <a:lnTo>
                      <a:pt x="485" y="109"/>
                    </a:lnTo>
                    <a:lnTo>
                      <a:pt x="482" y="111"/>
                    </a:lnTo>
                    <a:lnTo>
                      <a:pt x="482" y="113"/>
                    </a:lnTo>
                    <a:lnTo>
                      <a:pt x="481" y="113"/>
                    </a:lnTo>
                    <a:lnTo>
                      <a:pt x="481" y="116"/>
                    </a:lnTo>
                    <a:lnTo>
                      <a:pt x="478" y="116"/>
                    </a:lnTo>
                    <a:lnTo>
                      <a:pt x="478" y="118"/>
                    </a:lnTo>
                    <a:lnTo>
                      <a:pt x="476" y="123"/>
                    </a:lnTo>
                    <a:lnTo>
                      <a:pt x="472" y="118"/>
                    </a:lnTo>
                    <a:lnTo>
                      <a:pt x="470" y="121"/>
                    </a:lnTo>
                    <a:lnTo>
                      <a:pt x="468" y="121"/>
                    </a:lnTo>
                    <a:lnTo>
                      <a:pt x="465" y="121"/>
                    </a:lnTo>
                    <a:lnTo>
                      <a:pt x="463" y="123"/>
                    </a:lnTo>
                    <a:lnTo>
                      <a:pt x="461" y="123"/>
                    </a:lnTo>
                    <a:lnTo>
                      <a:pt x="461" y="125"/>
                    </a:lnTo>
                    <a:lnTo>
                      <a:pt x="459" y="125"/>
                    </a:lnTo>
                    <a:lnTo>
                      <a:pt x="457" y="127"/>
                    </a:lnTo>
                    <a:lnTo>
                      <a:pt x="454" y="127"/>
                    </a:lnTo>
                    <a:lnTo>
                      <a:pt x="452" y="127"/>
                    </a:lnTo>
                    <a:lnTo>
                      <a:pt x="450" y="127"/>
                    </a:lnTo>
                    <a:lnTo>
                      <a:pt x="448" y="127"/>
                    </a:lnTo>
                    <a:lnTo>
                      <a:pt x="446" y="127"/>
                    </a:lnTo>
                    <a:lnTo>
                      <a:pt x="444" y="127"/>
                    </a:lnTo>
                    <a:lnTo>
                      <a:pt x="444" y="125"/>
                    </a:lnTo>
                    <a:lnTo>
                      <a:pt x="441" y="125"/>
                    </a:lnTo>
                    <a:lnTo>
                      <a:pt x="439" y="125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3" y="123"/>
                    </a:lnTo>
                    <a:lnTo>
                      <a:pt x="431" y="121"/>
                    </a:lnTo>
                    <a:lnTo>
                      <a:pt x="428" y="121"/>
                    </a:lnTo>
                    <a:lnTo>
                      <a:pt x="427" y="121"/>
                    </a:lnTo>
                    <a:lnTo>
                      <a:pt x="424" y="121"/>
                    </a:lnTo>
                    <a:lnTo>
                      <a:pt x="422" y="121"/>
                    </a:lnTo>
                    <a:lnTo>
                      <a:pt x="420" y="121"/>
                    </a:lnTo>
                    <a:lnTo>
                      <a:pt x="417" y="121"/>
                    </a:lnTo>
                    <a:lnTo>
                      <a:pt x="416" y="121"/>
                    </a:lnTo>
                    <a:lnTo>
                      <a:pt x="416" y="123"/>
                    </a:lnTo>
                    <a:lnTo>
                      <a:pt x="413" y="123"/>
                    </a:lnTo>
                    <a:lnTo>
                      <a:pt x="411" y="123"/>
                    </a:lnTo>
                    <a:lnTo>
                      <a:pt x="409" y="123"/>
                    </a:lnTo>
                    <a:lnTo>
                      <a:pt x="407" y="123"/>
                    </a:lnTo>
                    <a:lnTo>
                      <a:pt x="407" y="125"/>
                    </a:lnTo>
                    <a:lnTo>
                      <a:pt x="405" y="125"/>
                    </a:lnTo>
                    <a:lnTo>
                      <a:pt x="405" y="127"/>
                    </a:lnTo>
                    <a:lnTo>
                      <a:pt x="403" y="127"/>
                    </a:lnTo>
                    <a:lnTo>
                      <a:pt x="400" y="130"/>
                    </a:lnTo>
                    <a:lnTo>
                      <a:pt x="398" y="132"/>
                    </a:lnTo>
                    <a:lnTo>
                      <a:pt x="396" y="132"/>
                    </a:lnTo>
                    <a:lnTo>
                      <a:pt x="396" y="135"/>
                    </a:lnTo>
                    <a:lnTo>
                      <a:pt x="394" y="135"/>
                    </a:lnTo>
                    <a:lnTo>
                      <a:pt x="392" y="137"/>
                    </a:lnTo>
                    <a:lnTo>
                      <a:pt x="390" y="139"/>
                    </a:lnTo>
                    <a:lnTo>
                      <a:pt x="387" y="141"/>
                    </a:lnTo>
                    <a:lnTo>
                      <a:pt x="385" y="144"/>
                    </a:lnTo>
                    <a:lnTo>
                      <a:pt x="383" y="144"/>
                    </a:lnTo>
                    <a:lnTo>
                      <a:pt x="383" y="146"/>
                    </a:lnTo>
                    <a:lnTo>
                      <a:pt x="381" y="146"/>
                    </a:lnTo>
                    <a:lnTo>
                      <a:pt x="381" y="148"/>
                    </a:lnTo>
                    <a:lnTo>
                      <a:pt x="379" y="148"/>
                    </a:lnTo>
                    <a:lnTo>
                      <a:pt x="379" y="151"/>
                    </a:lnTo>
                    <a:lnTo>
                      <a:pt x="376" y="151"/>
                    </a:lnTo>
                    <a:lnTo>
                      <a:pt x="374" y="153"/>
                    </a:lnTo>
                    <a:lnTo>
                      <a:pt x="372" y="153"/>
                    </a:lnTo>
                    <a:lnTo>
                      <a:pt x="372" y="155"/>
                    </a:lnTo>
                    <a:lnTo>
                      <a:pt x="370" y="155"/>
                    </a:lnTo>
                    <a:lnTo>
                      <a:pt x="368" y="155"/>
                    </a:lnTo>
                    <a:lnTo>
                      <a:pt x="368" y="158"/>
                    </a:lnTo>
                    <a:lnTo>
                      <a:pt x="366" y="158"/>
                    </a:lnTo>
                    <a:lnTo>
                      <a:pt x="363" y="160"/>
                    </a:lnTo>
                    <a:lnTo>
                      <a:pt x="362" y="160"/>
                    </a:lnTo>
                    <a:lnTo>
                      <a:pt x="362" y="162"/>
                    </a:lnTo>
                    <a:lnTo>
                      <a:pt x="359" y="162"/>
                    </a:lnTo>
                    <a:lnTo>
                      <a:pt x="357" y="162"/>
                    </a:lnTo>
                    <a:lnTo>
                      <a:pt x="355" y="162"/>
                    </a:lnTo>
                    <a:lnTo>
                      <a:pt x="353" y="162"/>
                    </a:lnTo>
                    <a:lnTo>
                      <a:pt x="351" y="162"/>
                    </a:lnTo>
                    <a:lnTo>
                      <a:pt x="349" y="162"/>
                    </a:lnTo>
                    <a:lnTo>
                      <a:pt x="346" y="162"/>
                    </a:lnTo>
                    <a:lnTo>
                      <a:pt x="344" y="162"/>
                    </a:lnTo>
                    <a:lnTo>
                      <a:pt x="342" y="162"/>
                    </a:lnTo>
                    <a:lnTo>
                      <a:pt x="340" y="162"/>
                    </a:lnTo>
                    <a:lnTo>
                      <a:pt x="340" y="160"/>
                    </a:lnTo>
                    <a:lnTo>
                      <a:pt x="338" y="160"/>
                    </a:lnTo>
                    <a:lnTo>
                      <a:pt x="335" y="160"/>
                    </a:lnTo>
                    <a:lnTo>
                      <a:pt x="333" y="158"/>
                    </a:lnTo>
                    <a:lnTo>
                      <a:pt x="331" y="155"/>
                    </a:lnTo>
                    <a:lnTo>
                      <a:pt x="329" y="155"/>
                    </a:lnTo>
                    <a:lnTo>
                      <a:pt x="327" y="153"/>
                    </a:lnTo>
                    <a:lnTo>
                      <a:pt x="325" y="153"/>
                    </a:lnTo>
                    <a:lnTo>
                      <a:pt x="325" y="151"/>
                    </a:lnTo>
                    <a:lnTo>
                      <a:pt x="322" y="151"/>
                    </a:lnTo>
                    <a:lnTo>
                      <a:pt x="320" y="148"/>
                    </a:lnTo>
                    <a:lnTo>
                      <a:pt x="318" y="146"/>
                    </a:lnTo>
                    <a:lnTo>
                      <a:pt x="316" y="144"/>
                    </a:lnTo>
                    <a:lnTo>
                      <a:pt x="314" y="141"/>
                    </a:lnTo>
                    <a:lnTo>
                      <a:pt x="312" y="139"/>
                    </a:lnTo>
                    <a:lnTo>
                      <a:pt x="312" y="137"/>
                    </a:lnTo>
                    <a:lnTo>
                      <a:pt x="309" y="137"/>
                    </a:lnTo>
                    <a:lnTo>
                      <a:pt x="309" y="135"/>
                    </a:lnTo>
                    <a:lnTo>
                      <a:pt x="307" y="135"/>
                    </a:lnTo>
                    <a:lnTo>
                      <a:pt x="307" y="132"/>
                    </a:lnTo>
                    <a:lnTo>
                      <a:pt x="305" y="132"/>
                    </a:lnTo>
                    <a:lnTo>
                      <a:pt x="303" y="130"/>
                    </a:lnTo>
                    <a:lnTo>
                      <a:pt x="301" y="127"/>
                    </a:lnTo>
                    <a:lnTo>
                      <a:pt x="298" y="127"/>
                    </a:lnTo>
                    <a:lnTo>
                      <a:pt x="298" y="125"/>
                    </a:lnTo>
                    <a:lnTo>
                      <a:pt x="297" y="125"/>
                    </a:lnTo>
                    <a:lnTo>
                      <a:pt x="297" y="123"/>
                    </a:lnTo>
                    <a:lnTo>
                      <a:pt x="294" y="123"/>
                    </a:lnTo>
                    <a:lnTo>
                      <a:pt x="292" y="121"/>
                    </a:lnTo>
                    <a:lnTo>
                      <a:pt x="290" y="121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3"/>
                    </a:lnTo>
                    <a:lnTo>
                      <a:pt x="281" y="123"/>
                    </a:lnTo>
                    <a:lnTo>
                      <a:pt x="279" y="123"/>
                    </a:lnTo>
                    <a:lnTo>
                      <a:pt x="279" y="125"/>
                    </a:lnTo>
                    <a:lnTo>
                      <a:pt x="277" y="125"/>
                    </a:lnTo>
                    <a:lnTo>
                      <a:pt x="277" y="127"/>
                    </a:lnTo>
                    <a:lnTo>
                      <a:pt x="275" y="127"/>
                    </a:lnTo>
                    <a:lnTo>
                      <a:pt x="273" y="130"/>
                    </a:lnTo>
                    <a:lnTo>
                      <a:pt x="271" y="130"/>
                    </a:lnTo>
                    <a:lnTo>
                      <a:pt x="271" y="132"/>
                    </a:lnTo>
                    <a:lnTo>
                      <a:pt x="268" y="135"/>
                    </a:lnTo>
                    <a:lnTo>
                      <a:pt x="266" y="135"/>
                    </a:lnTo>
                    <a:lnTo>
                      <a:pt x="266" y="137"/>
                    </a:lnTo>
                    <a:lnTo>
                      <a:pt x="266" y="139"/>
                    </a:lnTo>
                    <a:lnTo>
                      <a:pt x="264" y="139"/>
                    </a:lnTo>
                    <a:lnTo>
                      <a:pt x="264" y="141"/>
                    </a:lnTo>
                    <a:lnTo>
                      <a:pt x="264" y="144"/>
                    </a:lnTo>
                    <a:lnTo>
                      <a:pt x="262" y="146"/>
                    </a:lnTo>
                    <a:lnTo>
                      <a:pt x="262" y="148"/>
                    </a:lnTo>
                    <a:lnTo>
                      <a:pt x="262" y="151"/>
                    </a:lnTo>
                    <a:lnTo>
                      <a:pt x="260" y="151"/>
                    </a:lnTo>
                    <a:lnTo>
                      <a:pt x="260" y="153"/>
                    </a:lnTo>
                    <a:lnTo>
                      <a:pt x="260" y="155"/>
                    </a:lnTo>
                    <a:lnTo>
                      <a:pt x="260" y="158"/>
                    </a:lnTo>
                    <a:lnTo>
                      <a:pt x="260" y="160"/>
                    </a:lnTo>
                    <a:lnTo>
                      <a:pt x="260" y="162"/>
                    </a:lnTo>
                    <a:lnTo>
                      <a:pt x="260" y="167"/>
                    </a:lnTo>
                    <a:lnTo>
                      <a:pt x="257" y="162"/>
                    </a:lnTo>
                    <a:lnTo>
                      <a:pt x="256" y="162"/>
                    </a:lnTo>
                    <a:lnTo>
                      <a:pt x="256" y="160"/>
                    </a:lnTo>
                    <a:lnTo>
                      <a:pt x="253" y="160"/>
                    </a:lnTo>
                    <a:lnTo>
                      <a:pt x="253" y="158"/>
                    </a:lnTo>
                    <a:lnTo>
                      <a:pt x="251" y="158"/>
                    </a:lnTo>
                    <a:lnTo>
                      <a:pt x="251" y="155"/>
                    </a:lnTo>
                    <a:lnTo>
                      <a:pt x="249" y="153"/>
                    </a:lnTo>
                    <a:lnTo>
                      <a:pt x="249" y="151"/>
                    </a:lnTo>
                    <a:lnTo>
                      <a:pt x="247" y="151"/>
                    </a:lnTo>
                    <a:lnTo>
                      <a:pt x="247" y="148"/>
                    </a:lnTo>
                    <a:lnTo>
                      <a:pt x="245" y="148"/>
                    </a:lnTo>
                    <a:lnTo>
                      <a:pt x="245" y="146"/>
                    </a:lnTo>
                    <a:lnTo>
                      <a:pt x="243" y="144"/>
                    </a:lnTo>
                    <a:lnTo>
                      <a:pt x="243" y="141"/>
                    </a:lnTo>
                    <a:lnTo>
                      <a:pt x="243" y="139"/>
                    </a:lnTo>
                    <a:lnTo>
                      <a:pt x="243" y="137"/>
                    </a:lnTo>
                    <a:lnTo>
                      <a:pt x="243" y="135"/>
                    </a:lnTo>
                    <a:lnTo>
                      <a:pt x="243" y="132"/>
                    </a:lnTo>
                    <a:lnTo>
                      <a:pt x="243" y="130"/>
                    </a:lnTo>
                    <a:lnTo>
                      <a:pt x="243" y="127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38" y="125"/>
                    </a:lnTo>
                    <a:lnTo>
                      <a:pt x="236" y="125"/>
                    </a:lnTo>
                    <a:lnTo>
                      <a:pt x="234" y="125"/>
                    </a:lnTo>
                    <a:lnTo>
                      <a:pt x="232" y="125"/>
                    </a:lnTo>
                    <a:lnTo>
                      <a:pt x="232" y="123"/>
                    </a:lnTo>
                    <a:lnTo>
                      <a:pt x="229" y="123"/>
                    </a:lnTo>
                    <a:lnTo>
                      <a:pt x="227" y="121"/>
                    </a:lnTo>
                    <a:lnTo>
                      <a:pt x="227" y="118"/>
                    </a:lnTo>
                    <a:lnTo>
                      <a:pt x="225" y="118"/>
                    </a:lnTo>
                    <a:lnTo>
                      <a:pt x="223" y="116"/>
                    </a:lnTo>
                    <a:lnTo>
                      <a:pt x="221" y="116"/>
                    </a:lnTo>
                    <a:lnTo>
                      <a:pt x="219" y="116"/>
                    </a:lnTo>
                    <a:lnTo>
                      <a:pt x="216" y="118"/>
                    </a:lnTo>
                    <a:lnTo>
                      <a:pt x="214" y="118"/>
                    </a:lnTo>
                    <a:lnTo>
                      <a:pt x="212" y="121"/>
                    </a:lnTo>
                    <a:lnTo>
                      <a:pt x="210" y="121"/>
                    </a:lnTo>
                    <a:lnTo>
                      <a:pt x="208" y="118"/>
                    </a:lnTo>
                    <a:lnTo>
                      <a:pt x="208" y="116"/>
                    </a:lnTo>
                    <a:lnTo>
                      <a:pt x="206" y="116"/>
                    </a:lnTo>
                    <a:lnTo>
                      <a:pt x="203" y="113"/>
                    </a:lnTo>
                    <a:lnTo>
                      <a:pt x="202" y="113"/>
                    </a:lnTo>
                    <a:lnTo>
                      <a:pt x="199" y="113"/>
                    </a:lnTo>
                    <a:lnTo>
                      <a:pt x="197" y="111"/>
                    </a:lnTo>
                    <a:lnTo>
                      <a:pt x="195" y="111"/>
                    </a:lnTo>
                    <a:lnTo>
                      <a:pt x="193" y="109"/>
                    </a:lnTo>
                    <a:lnTo>
                      <a:pt x="191" y="109"/>
                    </a:lnTo>
                    <a:lnTo>
                      <a:pt x="191" y="107"/>
                    </a:lnTo>
                    <a:lnTo>
                      <a:pt x="188" y="107"/>
                    </a:lnTo>
                    <a:lnTo>
                      <a:pt x="188" y="104"/>
                    </a:lnTo>
                    <a:lnTo>
                      <a:pt x="186" y="104"/>
                    </a:lnTo>
                    <a:lnTo>
                      <a:pt x="184" y="102"/>
                    </a:lnTo>
                    <a:lnTo>
                      <a:pt x="182" y="102"/>
                    </a:lnTo>
                    <a:lnTo>
                      <a:pt x="180" y="100"/>
                    </a:lnTo>
                    <a:lnTo>
                      <a:pt x="178" y="100"/>
                    </a:lnTo>
                    <a:lnTo>
                      <a:pt x="175" y="100"/>
                    </a:lnTo>
                    <a:lnTo>
                      <a:pt x="173" y="100"/>
                    </a:lnTo>
                    <a:lnTo>
                      <a:pt x="171" y="97"/>
                    </a:lnTo>
                    <a:lnTo>
                      <a:pt x="169" y="97"/>
                    </a:lnTo>
                    <a:lnTo>
                      <a:pt x="167" y="97"/>
                    </a:lnTo>
                    <a:lnTo>
                      <a:pt x="162" y="95"/>
                    </a:lnTo>
                    <a:lnTo>
                      <a:pt x="160" y="95"/>
                    </a:lnTo>
                    <a:lnTo>
                      <a:pt x="158" y="93"/>
                    </a:lnTo>
                    <a:lnTo>
                      <a:pt x="156" y="93"/>
                    </a:lnTo>
                    <a:lnTo>
                      <a:pt x="154" y="93"/>
                    </a:lnTo>
                    <a:lnTo>
                      <a:pt x="151" y="93"/>
                    </a:lnTo>
                    <a:lnTo>
                      <a:pt x="149" y="93"/>
                    </a:lnTo>
                    <a:lnTo>
                      <a:pt x="147" y="93"/>
                    </a:lnTo>
                    <a:lnTo>
                      <a:pt x="145" y="93"/>
                    </a:lnTo>
                    <a:lnTo>
                      <a:pt x="143" y="93"/>
                    </a:lnTo>
                    <a:lnTo>
                      <a:pt x="141" y="95"/>
                    </a:lnTo>
                    <a:lnTo>
                      <a:pt x="138" y="95"/>
                    </a:lnTo>
                    <a:lnTo>
                      <a:pt x="138" y="97"/>
                    </a:lnTo>
                    <a:lnTo>
                      <a:pt x="137" y="97"/>
                    </a:lnTo>
                    <a:lnTo>
                      <a:pt x="137" y="100"/>
                    </a:lnTo>
                    <a:lnTo>
                      <a:pt x="134" y="100"/>
                    </a:lnTo>
                    <a:lnTo>
                      <a:pt x="134" y="102"/>
                    </a:lnTo>
                    <a:lnTo>
                      <a:pt x="132" y="102"/>
                    </a:lnTo>
                    <a:lnTo>
                      <a:pt x="132" y="104"/>
                    </a:lnTo>
                    <a:lnTo>
                      <a:pt x="130" y="107"/>
                    </a:lnTo>
                    <a:lnTo>
                      <a:pt x="128" y="107"/>
                    </a:lnTo>
                    <a:lnTo>
                      <a:pt x="126" y="109"/>
                    </a:lnTo>
                    <a:lnTo>
                      <a:pt x="124" y="109"/>
                    </a:lnTo>
                    <a:lnTo>
                      <a:pt x="124" y="111"/>
                    </a:lnTo>
                    <a:lnTo>
                      <a:pt x="121" y="113"/>
                    </a:lnTo>
                    <a:lnTo>
                      <a:pt x="119" y="116"/>
                    </a:lnTo>
                    <a:lnTo>
                      <a:pt x="115" y="118"/>
                    </a:lnTo>
                    <a:lnTo>
                      <a:pt x="113" y="121"/>
                    </a:lnTo>
                    <a:lnTo>
                      <a:pt x="110" y="123"/>
                    </a:lnTo>
                    <a:lnTo>
                      <a:pt x="108" y="125"/>
                    </a:lnTo>
                    <a:lnTo>
                      <a:pt x="106" y="125"/>
                    </a:lnTo>
                    <a:lnTo>
                      <a:pt x="106" y="127"/>
                    </a:lnTo>
                    <a:lnTo>
                      <a:pt x="104" y="127"/>
                    </a:lnTo>
                    <a:lnTo>
                      <a:pt x="102" y="130"/>
                    </a:lnTo>
                    <a:lnTo>
                      <a:pt x="100" y="132"/>
                    </a:lnTo>
                    <a:lnTo>
                      <a:pt x="97" y="135"/>
                    </a:lnTo>
                    <a:lnTo>
                      <a:pt x="95" y="135"/>
                    </a:lnTo>
                    <a:lnTo>
                      <a:pt x="95" y="137"/>
                    </a:lnTo>
                    <a:lnTo>
                      <a:pt x="93" y="137"/>
                    </a:lnTo>
                    <a:lnTo>
                      <a:pt x="91" y="139"/>
                    </a:lnTo>
                    <a:lnTo>
                      <a:pt x="89" y="139"/>
                    </a:lnTo>
                    <a:lnTo>
                      <a:pt x="89" y="141"/>
                    </a:lnTo>
                    <a:lnTo>
                      <a:pt x="87" y="141"/>
                    </a:lnTo>
                    <a:lnTo>
                      <a:pt x="84" y="144"/>
                    </a:lnTo>
                    <a:lnTo>
                      <a:pt x="83" y="144"/>
                    </a:lnTo>
                    <a:lnTo>
                      <a:pt x="83" y="146"/>
                    </a:lnTo>
                    <a:lnTo>
                      <a:pt x="80" y="146"/>
                    </a:lnTo>
                    <a:lnTo>
                      <a:pt x="80" y="148"/>
                    </a:lnTo>
                    <a:lnTo>
                      <a:pt x="78" y="148"/>
                    </a:lnTo>
                    <a:lnTo>
                      <a:pt x="78" y="151"/>
                    </a:lnTo>
                    <a:lnTo>
                      <a:pt x="76" y="153"/>
                    </a:lnTo>
                    <a:lnTo>
                      <a:pt x="73" y="153"/>
                    </a:lnTo>
                    <a:lnTo>
                      <a:pt x="73" y="155"/>
                    </a:lnTo>
                    <a:lnTo>
                      <a:pt x="72" y="158"/>
                    </a:lnTo>
                    <a:lnTo>
                      <a:pt x="69" y="158"/>
                    </a:lnTo>
                    <a:lnTo>
                      <a:pt x="67" y="158"/>
                    </a:lnTo>
                    <a:lnTo>
                      <a:pt x="67" y="160"/>
                    </a:lnTo>
                    <a:lnTo>
                      <a:pt x="65" y="160"/>
                    </a:lnTo>
                    <a:lnTo>
                      <a:pt x="63" y="160"/>
                    </a:lnTo>
                    <a:lnTo>
                      <a:pt x="61" y="162"/>
                    </a:lnTo>
                    <a:lnTo>
                      <a:pt x="59" y="162"/>
                    </a:lnTo>
                    <a:lnTo>
                      <a:pt x="56" y="162"/>
                    </a:lnTo>
                    <a:lnTo>
                      <a:pt x="54" y="162"/>
                    </a:lnTo>
                    <a:lnTo>
                      <a:pt x="52" y="162"/>
                    </a:lnTo>
                    <a:lnTo>
                      <a:pt x="50" y="162"/>
                    </a:lnTo>
                    <a:lnTo>
                      <a:pt x="50" y="160"/>
                    </a:lnTo>
                    <a:lnTo>
                      <a:pt x="48" y="160"/>
                    </a:lnTo>
                    <a:lnTo>
                      <a:pt x="48" y="158"/>
                    </a:lnTo>
                    <a:lnTo>
                      <a:pt x="46" y="158"/>
                    </a:lnTo>
                    <a:lnTo>
                      <a:pt x="46" y="155"/>
                    </a:lnTo>
                    <a:lnTo>
                      <a:pt x="46" y="153"/>
                    </a:lnTo>
                    <a:lnTo>
                      <a:pt x="43" y="153"/>
                    </a:lnTo>
                    <a:lnTo>
                      <a:pt x="43" y="151"/>
                    </a:lnTo>
                    <a:lnTo>
                      <a:pt x="41" y="148"/>
                    </a:lnTo>
                    <a:lnTo>
                      <a:pt x="39" y="146"/>
                    </a:lnTo>
                    <a:lnTo>
                      <a:pt x="39" y="144"/>
                    </a:lnTo>
                    <a:lnTo>
                      <a:pt x="37" y="144"/>
                    </a:lnTo>
                    <a:lnTo>
                      <a:pt x="37" y="141"/>
                    </a:lnTo>
                    <a:lnTo>
                      <a:pt x="35" y="141"/>
                    </a:lnTo>
                    <a:lnTo>
                      <a:pt x="35" y="139"/>
                    </a:lnTo>
                    <a:lnTo>
                      <a:pt x="32" y="139"/>
                    </a:lnTo>
                    <a:lnTo>
                      <a:pt x="32" y="137"/>
                    </a:lnTo>
                    <a:lnTo>
                      <a:pt x="30" y="137"/>
                    </a:lnTo>
                    <a:lnTo>
                      <a:pt x="30" y="135"/>
                    </a:lnTo>
                    <a:lnTo>
                      <a:pt x="28" y="132"/>
                    </a:lnTo>
                    <a:lnTo>
                      <a:pt x="26" y="132"/>
                    </a:lnTo>
                    <a:lnTo>
                      <a:pt x="26" y="130"/>
                    </a:lnTo>
                    <a:lnTo>
                      <a:pt x="24" y="130"/>
                    </a:lnTo>
                    <a:lnTo>
                      <a:pt x="22" y="130"/>
                    </a:lnTo>
                    <a:lnTo>
                      <a:pt x="22" y="127"/>
                    </a:lnTo>
                    <a:lnTo>
                      <a:pt x="20" y="127"/>
                    </a:lnTo>
                    <a:lnTo>
                      <a:pt x="18" y="125"/>
                    </a:lnTo>
                    <a:lnTo>
                      <a:pt x="15" y="125"/>
                    </a:lnTo>
                    <a:lnTo>
                      <a:pt x="15" y="123"/>
                    </a:lnTo>
                    <a:lnTo>
                      <a:pt x="13" y="123"/>
                    </a:lnTo>
                    <a:lnTo>
                      <a:pt x="13" y="121"/>
                    </a:lnTo>
                    <a:lnTo>
                      <a:pt x="11" y="121"/>
                    </a:lnTo>
                    <a:lnTo>
                      <a:pt x="11" y="118"/>
                    </a:lnTo>
                    <a:lnTo>
                      <a:pt x="9" y="118"/>
                    </a:lnTo>
                    <a:lnTo>
                      <a:pt x="9" y="116"/>
                    </a:lnTo>
                    <a:lnTo>
                      <a:pt x="7" y="116"/>
                    </a:lnTo>
                    <a:lnTo>
                      <a:pt x="5" y="113"/>
                    </a:lnTo>
                    <a:lnTo>
                      <a:pt x="0" y="111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7" y="107"/>
                    </a:lnTo>
                    <a:lnTo>
                      <a:pt x="9" y="104"/>
                    </a:lnTo>
                    <a:lnTo>
                      <a:pt x="9" y="102"/>
                    </a:lnTo>
                    <a:lnTo>
                      <a:pt x="11" y="102"/>
                    </a:lnTo>
                    <a:lnTo>
                      <a:pt x="13" y="102"/>
                    </a:lnTo>
                    <a:lnTo>
                      <a:pt x="13" y="100"/>
                    </a:lnTo>
                    <a:lnTo>
                      <a:pt x="15" y="100"/>
                    </a:lnTo>
                    <a:lnTo>
                      <a:pt x="18" y="100"/>
                    </a:lnTo>
                    <a:lnTo>
                      <a:pt x="18" y="97"/>
                    </a:lnTo>
                    <a:lnTo>
                      <a:pt x="20" y="97"/>
                    </a:lnTo>
                    <a:lnTo>
                      <a:pt x="20" y="95"/>
                    </a:lnTo>
                    <a:lnTo>
                      <a:pt x="22" y="95"/>
                    </a:lnTo>
                    <a:lnTo>
                      <a:pt x="22" y="93"/>
                    </a:lnTo>
                    <a:lnTo>
                      <a:pt x="24" y="93"/>
                    </a:lnTo>
                    <a:lnTo>
                      <a:pt x="26" y="90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2" y="86"/>
                    </a:lnTo>
                    <a:lnTo>
                      <a:pt x="35" y="83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1" y="79"/>
                    </a:lnTo>
                    <a:lnTo>
                      <a:pt x="41" y="77"/>
                    </a:lnTo>
                    <a:lnTo>
                      <a:pt x="43" y="77"/>
                    </a:lnTo>
                    <a:lnTo>
                      <a:pt x="43" y="74"/>
                    </a:lnTo>
                    <a:lnTo>
                      <a:pt x="46" y="74"/>
                    </a:lnTo>
                    <a:lnTo>
                      <a:pt x="46" y="72"/>
                    </a:lnTo>
                    <a:lnTo>
                      <a:pt x="48" y="72"/>
                    </a:lnTo>
                    <a:lnTo>
                      <a:pt x="48" y="70"/>
                    </a:lnTo>
                    <a:lnTo>
                      <a:pt x="50" y="70"/>
                    </a:lnTo>
                    <a:lnTo>
                      <a:pt x="50" y="68"/>
                    </a:lnTo>
                    <a:lnTo>
                      <a:pt x="50" y="65"/>
                    </a:lnTo>
                    <a:lnTo>
                      <a:pt x="52" y="65"/>
                    </a:lnTo>
                    <a:lnTo>
                      <a:pt x="52" y="63"/>
                    </a:lnTo>
                    <a:lnTo>
                      <a:pt x="52" y="60"/>
                    </a:lnTo>
                    <a:lnTo>
                      <a:pt x="52" y="58"/>
                    </a:lnTo>
                    <a:lnTo>
                      <a:pt x="52" y="56"/>
                    </a:lnTo>
                    <a:lnTo>
                      <a:pt x="52" y="54"/>
                    </a:lnTo>
                    <a:lnTo>
                      <a:pt x="52" y="51"/>
                    </a:lnTo>
                    <a:lnTo>
                      <a:pt x="52" y="49"/>
                    </a:lnTo>
                    <a:lnTo>
                      <a:pt x="52" y="46"/>
                    </a:lnTo>
                    <a:lnTo>
                      <a:pt x="52" y="44"/>
                    </a:lnTo>
                    <a:lnTo>
                      <a:pt x="52" y="42"/>
                    </a:lnTo>
                    <a:lnTo>
                      <a:pt x="52" y="40"/>
                    </a:lnTo>
                    <a:lnTo>
                      <a:pt x="52" y="37"/>
                    </a:lnTo>
                    <a:lnTo>
                      <a:pt x="50" y="35"/>
                    </a:lnTo>
                    <a:lnTo>
                      <a:pt x="50" y="33"/>
                    </a:lnTo>
                    <a:lnTo>
                      <a:pt x="50" y="30"/>
                    </a:lnTo>
                    <a:lnTo>
                      <a:pt x="48" y="28"/>
                    </a:lnTo>
                    <a:lnTo>
                      <a:pt x="48" y="26"/>
                    </a:lnTo>
                    <a:lnTo>
                      <a:pt x="48" y="23"/>
                    </a:lnTo>
                    <a:lnTo>
                      <a:pt x="48" y="21"/>
                    </a:lnTo>
                    <a:lnTo>
                      <a:pt x="46" y="21"/>
                    </a:lnTo>
                    <a:lnTo>
                      <a:pt x="46" y="19"/>
                    </a:lnTo>
                    <a:lnTo>
                      <a:pt x="46" y="16"/>
                    </a:lnTo>
                    <a:lnTo>
                      <a:pt x="46" y="14"/>
                    </a:lnTo>
                    <a:lnTo>
                      <a:pt x="46" y="12"/>
                    </a:lnTo>
                    <a:lnTo>
                      <a:pt x="43" y="12"/>
                    </a:lnTo>
                    <a:lnTo>
                      <a:pt x="43" y="10"/>
                    </a:lnTo>
                    <a:lnTo>
                      <a:pt x="43" y="7"/>
                    </a:lnTo>
                    <a:lnTo>
                      <a:pt x="46" y="5"/>
                    </a:lnTo>
                    <a:lnTo>
                      <a:pt x="48" y="0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4" y="5"/>
                    </a:lnTo>
                    <a:lnTo>
                      <a:pt x="56" y="5"/>
                    </a:lnTo>
                    <a:lnTo>
                      <a:pt x="59" y="5"/>
                    </a:lnTo>
                    <a:lnTo>
                      <a:pt x="59" y="7"/>
                    </a:lnTo>
                    <a:lnTo>
                      <a:pt x="61" y="7"/>
                    </a:lnTo>
                    <a:lnTo>
                      <a:pt x="63" y="7"/>
                    </a:lnTo>
                    <a:lnTo>
                      <a:pt x="65" y="7"/>
                    </a:lnTo>
                    <a:lnTo>
                      <a:pt x="67" y="7"/>
                    </a:lnTo>
                    <a:lnTo>
                      <a:pt x="69" y="7"/>
                    </a:lnTo>
                    <a:lnTo>
                      <a:pt x="72" y="7"/>
                    </a:lnTo>
                    <a:lnTo>
                      <a:pt x="73" y="7"/>
                    </a:lnTo>
                    <a:lnTo>
                      <a:pt x="76" y="7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3" y="7"/>
                    </a:lnTo>
                    <a:lnTo>
                      <a:pt x="84" y="5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91" y="5"/>
                    </a:lnTo>
                    <a:lnTo>
                      <a:pt x="93" y="5"/>
                    </a:lnTo>
                    <a:lnTo>
                      <a:pt x="95" y="5"/>
                    </a:lnTo>
                    <a:lnTo>
                      <a:pt x="97" y="2"/>
                    </a:lnTo>
                    <a:lnTo>
                      <a:pt x="100" y="2"/>
                    </a:lnTo>
                    <a:lnTo>
                      <a:pt x="102" y="2"/>
                    </a:lnTo>
                    <a:lnTo>
                      <a:pt x="104" y="2"/>
                    </a:lnTo>
                    <a:lnTo>
                      <a:pt x="106" y="2"/>
                    </a:lnTo>
                    <a:lnTo>
                      <a:pt x="108" y="2"/>
                    </a:lnTo>
                    <a:lnTo>
                      <a:pt x="110" y="2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21" y="2"/>
                    </a:lnTo>
                    <a:lnTo>
                      <a:pt x="124" y="2"/>
                    </a:lnTo>
                    <a:lnTo>
                      <a:pt x="126" y="2"/>
                    </a:lnTo>
                    <a:lnTo>
                      <a:pt x="128" y="2"/>
                    </a:lnTo>
                    <a:lnTo>
                      <a:pt x="130" y="5"/>
                    </a:lnTo>
                    <a:lnTo>
                      <a:pt x="132" y="5"/>
                    </a:lnTo>
                    <a:lnTo>
                      <a:pt x="134" y="7"/>
                    </a:lnTo>
                    <a:lnTo>
                      <a:pt x="137" y="7"/>
                    </a:lnTo>
                    <a:lnTo>
                      <a:pt x="138" y="10"/>
                    </a:lnTo>
                    <a:lnTo>
                      <a:pt x="138" y="12"/>
                    </a:lnTo>
                    <a:lnTo>
                      <a:pt x="141" y="12"/>
                    </a:lnTo>
                    <a:lnTo>
                      <a:pt x="141" y="14"/>
                    </a:lnTo>
                    <a:lnTo>
                      <a:pt x="143" y="14"/>
                    </a:lnTo>
                    <a:lnTo>
                      <a:pt x="143" y="16"/>
                    </a:lnTo>
                    <a:lnTo>
                      <a:pt x="145" y="19"/>
                    </a:lnTo>
                    <a:lnTo>
                      <a:pt x="147" y="19"/>
                    </a:lnTo>
                    <a:lnTo>
                      <a:pt x="147" y="21"/>
                    </a:lnTo>
                    <a:lnTo>
                      <a:pt x="149" y="23"/>
                    </a:lnTo>
                    <a:lnTo>
                      <a:pt x="149" y="26"/>
                    </a:lnTo>
                    <a:lnTo>
                      <a:pt x="151" y="28"/>
                    </a:lnTo>
                    <a:lnTo>
                      <a:pt x="151" y="30"/>
                    </a:lnTo>
                    <a:lnTo>
                      <a:pt x="154" y="30"/>
                    </a:lnTo>
                    <a:lnTo>
                      <a:pt x="154" y="33"/>
                    </a:lnTo>
                    <a:lnTo>
                      <a:pt x="156" y="33"/>
                    </a:lnTo>
                    <a:lnTo>
                      <a:pt x="158" y="35"/>
                    </a:lnTo>
                    <a:lnTo>
                      <a:pt x="160" y="35"/>
                    </a:lnTo>
                    <a:lnTo>
                      <a:pt x="162" y="37"/>
                    </a:lnTo>
                    <a:lnTo>
                      <a:pt x="165" y="37"/>
                    </a:lnTo>
                    <a:lnTo>
                      <a:pt x="167" y="37"/>
                    </a:lnTo>
                    <a:lnTo>
                      <a:pt x="167" y="40"/>
                    </a:lnTo>
                    <a:lnTo>
                      <a:pt x="169" y="40"/>
                    </a:lnTo>
                    <a:lnTo>
                      <a:pt x="171" y="40"/>
                    </a:lnTo>
                    <a:lnTo>
                      <a:pt x="173" y="40"/>
                    </a:lnTo>
                    <a:lnTo>
                      <a:pt x="175" y="40"/>
                    </a:lnTo>
                    <a:lnTo>
                      <a:pt x="178" y="40"/>
                    </a:lnTo>
                    <a:lnTo>
                      <a:pt x="178" y="37"/>
                    </a:lnTo>
                    <a:lnTo>
                      <a:pt x="180" y="37"/>
                    </a:lnTo>
                    <a:lnTo>
                      <a:pt x="182" y="37"/>
                    </a:lnTo>
                    <a:lnTo>
                      <a:pt x="184" y="35"/>
                    </a:lnTo>
                    <a:lnTo>
                      <a:pt x="184" y="33"/>
                    </a:lnTo>
                    <a:lnTo>
                      <a:pt x="186" y="33"/>
                    </a:lnTo>
                    <a:lnTo>
                      <a:pt x="188" y="30"/>
                    </a:lnTo>
                    <a:lnTo>
                      <a:pt x="188" y="28"/>
                    </a:lnTo>
                    <a:lnTo>
                      <a:pt x="191" y="26"/>
                    </a:lnTo>
                    <a:lnTo>
                      <a:pt x="191" y="23"/>
                    </a:lnTo>
                    <a:lnTo>
                      <a:pt x="193" y="23"/>
                    </a:lnTo>
                    <a:lnTo>
                      <a:pt x="195" y="23"/>
                    </a:lnTo>
                    <a:lnTo>
                      <a:pt x="197" y="23"/>
                    </a:lnTo>
                    <a:lnTo>
                      <a:pt x="199" y="23"/>
                    </a:lnTo>
                    <a:lnTo>
                      <a:pt x="203" y="23"/>
                    </a:lnTo>
                    <a:lnTo>
                      <a:pt x="208" y="26"/>
                    </a:lnTo>
                    <a:lnTo>
                      <a:pt x="210" y="26"/>
                    </a:lnTo>
                    <a:lnTo>
                      <a:pt x="212" y="26"/>
                    </a:lnTo>
                    <a:lnTo>
                      <a:pt x="214" y="26"/>
                    </a:lnTo>
                    <a:lnTo>
                      <a:pt x="214" y="28"/>
                    </a:lnTo>
                    <a:lnTo>
                      <a:pt x="216" y="28"/>
                    </a:lnTo>
                    <a:lnTo>
                      <a:pt x="219" y="28"/>
                    </a:lnTo>
                    <a:lnTo>
                      <a:pt x="219" y="30"/>
                    </a:lnTo>
                    <a:lnTo>
                      <a:pt x="221" y="30"/>
                    </a:lnTo>
                    <a:lnTo>
                      <a:pt x="223" y="30"/>
                    </a:lnTo>
                    <a:lnTo>
                      <a:pt x="225" y="30"/>
                    </a:lnTo>
                    <a:lnTo>
                      <a:pt x="227" y="33"/>
                    </a:lnTo>
                    <a:lnTo>
                      <a:pt x="229" y="33"/>
                    </a:lnTo>
                    <a:lnTo>
                      <a:pt x="232" y="33"/>
                    </a:lnTo>
                    <a:lnTo>
                      <a:pt x="232" y="35"/>
                    </a:lnTo>
                    <a:lnTo>
                      <a:pt x="234" y="35"/>
                    </a:lnTo>
                    <a:lnTo>
                      <a:pt x="236" y="35"/>
                    </a:lnTo>
                    <a:lnTo>
                      <a:pt x="236" y="37"/>
                    </a:lnTo>
                    <a:lnTo>
                      <a:pt x="238" y="37"/>
                    </a:lnTo>
                    <a:lnTo>
                      <a:pt x="240" y="37"/>
                    </a:lnTo>
                    <a:lnTo>
                      <a:pt x="243" y="37"/>
                    </a:lnTo>
                    <a:lnTo>
                      <a:pt x="245" y="37"/>
                    </a:lnTo>
                    <a:lnTo>
                      <a:pt x="247" y="37"/>
                    </a:lnTo>
                    <a:lnTo>
                      <a:pt x="249" y="37"/>
                    </a:lnTo>
                    <a:lnTo>
                      <a:pt x="251" y="37"/>
                    </a:lnTo>
                    <a:lnTo>
                      <a:pt x="253" y="37"/>
                    </a:lnTo>
                    <a:lnTo>
                      <a:pt x="256" y="35"/>
                    </a:lnTo>
                    <a:lnTo>
                      <a:pt x="257" y="35"/>
                    </a:lnTo>
                    <a:lnTo>
                      <a:pt x="262" y="35"/>
                    </a:lnTo>
                    <a:lnTo>
                      <a:pt x="264" y="35"/>
                    </a:lnTo>
                    <a:lnTo>
                      <a:pt x="266" y="35"/>
                    </a:lnTo>
                    <a:lnTo>
                      <a:pt x="268" y="33"/>
                    </a:lnTo>
                    <a:lnTo>
                      <a:pt x="271" y="33"/>
                    </a:lnTo>
                    <a:lnTo>
                      <a:pt x="273" y="30"/>
                    </a:lnTo>
                    <a:lnTo>
                      <a:pt x="275" y="28"/>
                    </a:lnTo>
                    <a:lnTo>
                      <a:pt x="275" y="26"/>
                    </a:lnTo>
                    <a:lnTo>
                      <a:pt x="277" y="23"/>
                    </a:lnTo>
                    <a:lnTo>
                      <a:pt x="277" y="21"/>
                    </a:lnTo>
                    <a:lnTo>
                      <a:pt x="279" y="19"/>
                    </a:lnTo>
                    <a:lnTo>
                      <a:pt x="279" y="16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284" y="12"/>
                    </a:lnTo>
                    <a:lnTo>
                      <a:pt x="286" y="12"/>
                    </a:lnTo>
                    <a:lnTo>
                      <a:pt x="286" y="10"/>
                    </a:lnTo>
                    <a:lnTo>
                      <a:pt x="288" y="10"/>
                    </a:lnTo>
                    <a:lnTo>
                      <a:pt x="288" y="7"/>
                    </a:lnTo>
                    <a:lnTo>
                      <a:pt x="290" y="7"/>
                    </a:lnTo>
                    <a:lnTo>
                      <a:pt x="292" y="5"/>
                    </a:lnTo>
                    <a:lnTo>
                      <a:pt x="294" y="5"/>
                    </a:lnTo>
                    <a:lnTo>
                      <a:pt x="294" y="2"/>
                    </a:lnTo>
                    <a:lnTo>
                      <a:pt x="297" y="2"/>
                    </a:lnTo>
                    <a:lnTo>
                      <a:pt x="298" y="2"/>
                    </a:lnTo>
                    <a:lnTo>
                      <a:pt x="298" y="0"/>
                    </a:lnTo>
                    <a:lnTo>
                      <a:pt x="301" y="0"/>
                    </a:lnTo>
                    <a:lnTo>
                      <a:pt x="303" y="0"/>
                    </a:lnTo>
                    <a:lnTo>
                      <a:pt x="305" y="0"/>
                    </a:lnTo>
                    <a:lnTo>
                      <a:pt x="307" y="0"/>
                    </a:lnTo>
                    <a:lnTo>
                      <a:pt x="309" y="0"/>
                    </a:lnTo>
                    <a:lnTo>
                      <a:pt x="312" y="0"/>
                    </a:lnTo>
                    <a:lnTo>
                      <a:pt x="314" y="0"/>
                    </a:lnTo>
                    <a:lnTo>
                      <a:pt x="316" y="0"/>
                    </a:lnTo>
                    <a:lnTo>
                      <a:pt x="318" y="0"/>
                    </a:lnTo>
                    <a:lnTo>
                      <a:pt x="320" y="0"/>
                    </a:lnTo>
                    <a:lnTo>
                      <a:pt x="322" y="0"/>
                    </a:lnTo>
                    <a:lnTo>
                      <a:pt x="325" y="0"/>
                    </a:lnTo>
                    <a:lnTo>
                      <a:pt x="327" y="0"/>
                    </a:lnTo>
                    <a:lnTo>
                      <a:pt x="329" y="0"/>
                    </a:lnTo>
                    <a:lnTo>
                      <a:pt x="331" y="0"/>
                    </a:lnTo>
                    <a:lnTo>
                      <a:pt x="331" y="2"/>
                    </a:lnTo>
                    <a:lnTo>
                      <a:pt x="333" y="2"/>
                    </a:lnTo>
                    <a:lnTo>
                      <a:pt x="333" y="5"/>
                    </a:lnTo>
                    <a:lnTo>
                      <a:pt x="331" y="5"/>
                    </a:lnTo>
                    <a:lnTo>
                      <a:pt x="331" y="7"/>
                    </a:lnTo>
                    <a:lnTo>
                      <a:pt x="329" y="10"/>
                    </a:lnTo>
                    <a:lnTo>
                      <a:pt x="329" y="12"/>
                    </a:lnTo>
                    <a:lnTo>
                      <a:pt x="327" y="14"/>
                    </a:lnTo>
                    <a:lnTo>
                      <a:pt x="327" y="16"/>
                    </a:lnTo>
                    <a:lnTo>
                      <a:pt x="325" y="19"/>
                    </a:lnTo>
                    <a:lnTo>
                      <a:pt x="322" y="21"/>
                    </a:lnTo>
                    <a:lnTo>
                      <a:pt x="322" y="23"/>
                    </a:lnTo>
                    <a:lnTo>
                      <a:pt x="320" y="26"/>
                    </a:lnTo>
                    <a:lnTo>
                      <a:pt x="320" y="28"/>
                    </a:lnTo>
                    <a:lnTo>
                      <a:pt x="320" y="30"/>
                    </a:lnTo>
                    <a:lnTo>
                      <a:pt x="318" y="30"/>
                    </a:lnTo>
                    <a:lnTo>
                      <a:pt x="318" y="33"/>
                    </a:lnTo>
                    <a:lnTo>
                      <a:pt x="318" y="35"/>
                    </a:lnTo>
                    <a:lnTo>
                      <a:pt x="316" y="37"/>
                    </a:lnTo>
                    <a:lnTo>
                      <a:pt x="316" y="40"/>
                    </a:lnTo>
                    <a:lnTo>
                      <a:pt x="316" y="42"/>
                    </a:lnTo>
                    <a:lnTo>
                      <a:pt x="316" y="44"/>
                    </a:lnTo>
                    <a:lnTo>
                      <a:pt x="314" y="44"/>
                    </a:lnTo>
                    <a:lnTo>
                      <a:pt x="314" y="46"/>
                    </a:lnTo>
                    <a:lnTo>
                      <a:pt x="314" y="49"/>
                    </a:lnTo>
                    <a:lnTo>
                      <a:pt x="316" y="49"/>
                    </a:lnTo>
                    <a:lnTo>
                      <a:pt x="316" y="51"/>
                    </a:lnTo>
                    <a:lnTo>
                      <a:pt x="316" y="54"/>
                    </a:lnTo>
                    <a:lnTo>
                      <a:pt x="316" y="56"/>
                    </a:lnTo>
                    <a:lnTo>
                      <a:pt x="318" y="56"/>
                    </a:lnTo>
                    <a:lnTo>
                      <a:pt x="320" y="58"/>
                    </a:lnTo>
                    <a:lnTo>
                      <a:pt x="322" y="58"/>
                    </a:lnTo>
                    <a:lnTo>
                      <a:pt x="325" y="60"/>
                    </a:lnTo>
                    <a:lnTo>
                      <a:pt x="327" y="60"/>
                    </a:lnTo>
                    <a:lnTo>
                      <a:pt x="329" y="63"/>
                    </a:lnTo>
                    <a:lnTo>
                      <a:pt x="331" y="65"/>
                    </a:lnTo>
                    <a:lnTo>
                      <a:pt x="333" y="65"/>
                    </a:lnTo>
                    <a:lnTo>
                      <a:pt x="333" y="68"/>
                    </a:lnTo>
                    <a:lnTo>
                      <a:pt x="335" y="68"/>
                    </a:lnTo>
                    <a:lnTo>
                      <a:pt x="335" y="70"/>
                    </a:lnTo>
                    <a:lnTo>
                      <a:pt x="338" y="70"/>
                    </a:lnTo>
                    <a:lnTo>
                      <a:pt x="340" y="72"/>
                    </a:lnTo>
                    <a:lnTo>
                      <a:pt x="342" y="72"/>
                    </a:lnTo>
                    <a:lnTo>
                      <a:pt x="342" y="74"/>
                    </a:lnTo>
                    <a:lnTo>
                      <a:pt x="344" y="74"/>
                    </a:lnTo>
                    <a:lnTo>
                      <a:pt x="346" y="74"/>
                    </a:lnTo>
                    <a:lnTo>
                      <a:pt x="349" y="74"/>
                    </a:lnTo>
                    <a:lnTo>
                      <a:pt x="349" y="72"/>
                    </a:lnTo>
                    <a:lnTo>
                      <a:pt x="351" y="72"/>
                    </a:lnTo>
                    <a:lnTo>
                      <a:pt x="353" y="72"/>
                    </a:lnTo>
                    <a:lnTo>
                      <a:pt x="355" y="70"/>
                    </a:lnTo>
                    <a:lnTo>
                      <a:pt x="357" y="68"/>
                    </a:lnTo>
                    <a:lnTo>
                      <a:pt x="357" y="65"/>
                    </a:lnTo>
                    <a:lnTo>
                      <a:pt x="359" y="65"/>
                    </a:lnTo>
                    <a:lnTo>
                      <a:pt x="359" y="63"/>
                    </a:lnTo>
                    <a:lnTo>
                      <a:pt x="362" y="60"/>
                    </a:lnTo>
                    <a:lnTo>
                      <a:pt x="362" y="58"/>
                    </a:lnTo>
                    <a:lnTo>
                      <a:pt x="362" y="56"/>
                    </a:lnTo>
                    <a:lnTo>
                      <a:pt x="363" y="56"/>
                    </a:lnTo>
                    <a:lnTo>
                      <a:pt x="363" y="54"/>
                    </a:lnTo>
                    <a:lnTo>
                      <a:pt x="363" y="51"/>
                    </a:lnTo>
                    <a:lnTo>
                      <a:pt x="363" y="49"/>
                    </a:lnTo>
                    <a:lnTo>
                      <a:pt x="366" y="49"/>
                    </a:lnTo>
                    <a:lnTo>
                      <a:pt x="366" y="46"/>
                    </a:lnTo>
                    <a:lnTo>
                      <a:pt x="366" y="44"/>
                    </a:lnTo>
                    <a:lnTo>
                      <a:pt x="368" y="42"/>
                    </a:lnTo>
                    <a:lnTo>
                      <a:pt x="368" y="40"/>
                    </a:lnTo>
                    <a:lnTo>
                      <a:pt x="370" y="40"/>
                    </a:lnTo>
                    <a:lnTo>
                      <a:pt x="370" y="37"/>
                    </a:lnTo>
                    <a:lnTo>
                      <a:pt x="372" y="37"/>
                    </a:lnTo>
                    <a:lnTo>
                      <a:pt x="374" y="37"/>
                    </a:lnTo>
                    <a:lnTo>
                      <a:pt x="376" y="37"/>
                    </a:lnTo>
                    <a:lnTo>
                      <a:pt x="379" y="35"/>
                    </a:lnTo>
                    <a:lnTo>
                      <a:pt x="381" y="35"/>
                    </a:lnTo>
                    <a:lnTo>
                      <a:pt x="383" y="35"/>
                    </a:lnTo>
                    <a:lnTo>
                      <a:pt x="385" y="35"/>
                    </a:lnTo>
                    <a:lnTo>
                      <a:pt x="387" y="35"/>
                    </a:lnTo>
                    <a:lnTo>
                      <a:pt x="390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6" y="35"/>
                    </a:lnTo>
                    <a:lnTo>
                      <a:pt x="398" y="35"/>
                    </a:lnTo>
                    <a:lnTo>
                      <a:pt x="398" y="37"/>
                    </a:lnTo>
                    <a:lnTo>
                      <a:pt x="400" y="37"/>
                    </a:lnTo>
                    <a:lnTo>
                      <a:pt x="403" y="37"/>
                    </a:lnTo>
                    <a:lnTo>
                      <a:pt x="405" y="37"/>
                    </a:lnTo>
                    <a:lnTo>
                      <a:pt x="407" y="37"/>
                    </a:lnTo>
                    <a:lnTo>
                      <a:pt x="409" y="35"/>
                    </a:lnTo>
                    <a:lnTo>
                      <a:pt x="411" y="35"/>
                    </a:lnTo>
                    <a:lnTo>
                      <a:pt x="413" y="35"/>
                    </a:lnTo>
                    <a:lnTo>
                      <a:pt x="416" y="35"/>
                    </a:lnTo>
                    <a:lnTo>
                      <a:pt x="417" y="35"/>
                    </a:lnTo>
                    <a:lnTo>
                      <a:pt x="420" y="35"/>
                    </a:lnTo>
                    <a:lnTo>
                      <a:pt x="422" y="33"/>
                    </a:lnTo>
                    <a:lnTo>
                      <a:pt x="424" y="33"/>
                    </a:lnTo>
                    <a:lnTo>
                      <a:pt x="427" y="30"/>
                    </a:lnTo>
                    <a:lnTo>
                      <a:pt x="428" y="30"/>
                    </a:lnTo>
                    <a:lnTo>
                      <a:pt x="428" y="28"/>
                    </a:lnTo>
                    <a:lnTo>
                      <a:pt x="431" y="28"/>
                    </a:lnTo>
                    <a:lnTo>
                      <a:pt x="433" y="26"/>
                    </a:lnTo>
                    <a:lnTo>
                      <a:pt x="435" y="23"/>
                    </a:lnTo>
                    <a:lnTo>
                      <a:pt x="437" y="21"/>
                    </a:lnTo>
                    <a:lnTo>
                      <a:pt x="439" y="19"/>
                    </a:lnTo>
                    <a:lnTo>
                      <a:pt x="441" y="16"/>
                    </a:lnTo>
                    <a:lnTo>
                      <a:pt x="444" y="14"/>
                    </a:lnTo>
                    <a:lnTo>
                      <a:pt x="446" y="12"/>
                    </a:lnTo>
                    <a:lnTo>
                      <a:pt x="448" y="12"/>
                    </a:lnTo>
                    <a:lnTo>
                      <a:pt x="448" y="10"/>
                    </a:lnTo>
                    <a:lnTo>
                      <a:pt x="450" y="10"/>
                    </a:lnTo>
                    <a:lnTo>
                      <a:pt x="450" y="7"/>
                    </a:lnTo>
                    <a:lnTo>
                      <a:pt x="452" y="7"/>
                    </a:lnTo>
                    <a:lnTo>
                      <a:pt x="454" y="5"/>
                    </a:lnTo>
                    <a:lnTo>
                      <a:pt x="457" y="2"/>
                    </a:lnTo>
                    <a:lnTo>
                      <a:pt x="459" y="2"/>
                    </a:lnTo>
                    <a:lnTo>
                      <a:pt x="461" y="2"/>
                    </a:lnTo>
                    <a:lnTo>
                      <a:pt x="463" y="0"/>
                    </a:lnTo>
                    <a:lnTo>
                      <a:pt x="465" y="0"/>
                    </a:lnTo>
                    <a:lnTo>
                      <a:pt x="468" y="0"/>
                    </a:lnTo>
                    <a:lnTo>
                      <a:pt x="470" y="0"/>
                    </a:lnTo>
                    <a:lnTo>
                      <a:pt x="472" y="2"/>
                    </a:lnTo>
                    <a:lnTo>
                      <a:pt x="472" y="5"/>
                    </a:lnTo>
                    <a:lnTo>
                      <a:pt x="474" y="5"/>
                    </a:lnTo>
                    <a:lnTo>
                      <a:pt x="476" y="7"/>
                    </a:lnTo>
                    <a:lnTo>
                      <a:pt x="478" y="7"/>
                    </a:lnTo>
                    <a:lnTo>
                      <a:pt x="481" y="10"/>
                    </a:lnTo>
                    <a:lnTo>
                      <a:pt x="482" y="10"/>
                    </a:lnTo>
                    <a:lnTo>
                      <a:pt x="485" y="10"/>
                    </a:lnTo>
                    <a:lnTo>
                      <a:pt x="487" y="10"/>
                    </a:lnTo>
                    <a:lnTo>
                      <a:pt x="489" y="10"/>
                    </a:lnTo>
                    <a:lnTo>
                      <a:pt x="491" y="10"/>
                    </a:lnTo>
                    <a:lnTo>
                      <a:pt x="495" y="1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Freeform 124"/>
              <p:cNvSpPr>
                <a:spLocks/>
              </p:cNvSpPr>
              <p:nvPr/>
            </p:nvSpPr>
            <p:spPr bwMode="auto">
              <a:xfrm>
                <a:off x="3442" y="2859"/>
                <a:ext cx="413" cy="266"/>
              </a:xfrm>
              <a:custGeom>
                <a:avLst/>
                <a:gdLst>
                  <a:gd name="T0" fmla="*/ 2147483647 w 289"/>
                  <a:gd name="T1" fmla="*/ 268758705 h 200"/>
                  <a:gd name="T2" fmla="*/ 2147483647 w 289"/>
                  <a:gd name="T3" fmla="*/ 369158045 h 200"/>
                  <a:gd name="T4" fmla="*/ 2147483647 w 289"/>
                  <a:gd name="T5" fmla="*/ 475407189 h 200"/>
                  <a:gd name="T6" fmla="*/ 2147483647 w 289"/>
                  <a:gd name="T7" fmla="*/ 551777572 h 200"/>
                  <a:gd name="T8" fmla="*/ 2147483647 w 289"/>
                  <a:gd name="T9" fmla="*/ 623901553 h 200"/>
                  <a:gd name="T10" fmla="*/ 2147483647 w 289"/>
                  <a:gd name="T11" fmla="*/ 666855471 h 200"/>
                  <a:gd name="T12" fmla="*/ 2147483647 w 289"/>
                  <a:gd name="T13" fmla="*/ 710223989 h 200"/>
                  <a:gd name="T14" fmla="*/ 2147483647 w 289"/>
                  <a:gd name="T15" fmla="*/ 768259272 h 200"/>
                  <a:gd name="T16" fmla="*/ 2147483647 w 289"/>
                  <a:gd name="T17" fmla="*/ 840947187 h 200"/>
                  <a:gd name="T18" fmla="*/ 2147483647 w 289"/>
                  <a:gd name="T19" fmla="*/ 898850555 h 200"/>
                  <a:gd name="T20" fmla="*/ 2147483647 w 289"/>
                  <a:gd name="T21" fmla="*/ 1009417611 h 200"/>
                  <a:gd name="T22" fmla="*/ 2147483647 w 289"/>
                  <a:gd name="T23" fmla="*/ 1067777495 h 200"/>
                  <a:gd name="T24" fmla="*/ 2147483647 w 289"/>
                  <a:gd name="T25" fmla="*/ 1043934517 h 200"/>
                  <a:gd name="T26" fmla="*/ 2147483647 w 289"/>
                  <a:gd name="T27" fmla="*/ 1043934517 h 200"/>
                  <a:gd name="T28" fmla="*/ 2147483647 w 289"/>
                  <a:gd name="T29" fmla="*/ 1067777495 h 200"/>
                  <a:gd name="T30" fmla="*/ 2147483647 w 289"/>
                  <a:gd name="T31" fmla="*/ 1067777495 h 200"/>
                  <a:gd name="T32" fmla="*/ 2147483647 w 289"/>
                  <a:gd name="T33" fmla="*/ 957677801 h 200"/>
                  <a:gd name="T34" fmla="*/ 2147483647 w 289"/>
                  <a:gd name="T35" fmla="*/ 920536220 h 200"/>
                  <a:gd name="T36" fmla="*/ 2147483647 w 289"/>
                  <a:gd name="T37" fmla="*/ 1000704519 h 200"/>
                  <a:gd name="T38" fmla="*/ 2147483647 w 289"/>
                  <a:gd name="T39" fmla="*/ 1118460783 h 200"/>
                  <a:gd name="T40" fmla="*/ 2147483647 w 289"/>
                  <a:gd name="T41" fmla="*/ 1136432537 h 200"/>
                  <a:gd name="T42" fmla="*/ 2147483647 w 289"/>
                  <a:gd name="T43" fmla="*/ 1136432537 h 200"/>
                  <a:gd name="T44" fmla="*/ 2147483647 w 289"/>
                  <a:gd name="T45" fmla="*/ 1161659695 h 200"/>
                  <a:gd name="T46" fmla="*/ 2147483647 w 289"/>
                  <a:gd name="T47" fmla="*/ 1118460783 h 200"/>
                  <a:gd name="T48" fmla="*/ 2147483647 w 289"/>
                  <a:gd name="T49" fmla="*/ 1086953454 h 200"/>
                  <a:gd name="T50" fmla="*/ 2147483647 w 289"/>
                  <a:gd name="T51" fmla="*/ 1059373467 h 200"/>
                  <a:gd name="T52" fmla="*/ 2147483647 w 289"/>
                  <a:gd name="T53" fmla="*/ 1086953454 h 200"/>
                  <a:gd name="T54" fmla="*/ 2147483647 w 289"/>
                  <a:gd name="T55" fmla="*/ 1067777495 h 200"/>
                  <a:gd name="T56" fmla="*/ 2147483647 w 289"/>
                  <a:gd name="T57" fmla="*/ 1086953454 h 200"/>
                  <a:gd name="T58" fmla="*/ 2147483647 w 289"/>
                  <a:gd name="T59" fmla="*/ 1145716632 h 200"/>
                  <a:gd name="T60" fmla="*/ 2147483647 w 289"/>
                  <a:gd name="T61" fmla="*/ 1207120971 h 200"/>
                  <a:gd name="T62" fmla="*/ 2147483647 w 289"/>
                  <a:gd name="T63" fmla="*/ 1261637382 h 200"/>
                  <a:gd name="T64" fmla="*/ 2147483647 w 289"/>
                  <a:gd name="T65" fmla="*/ 1298132100 h 200"/>
                  <a:gd name="T66" fmla="*/ 757935621 w 289"/>
                  <a:gd name="T67" fmla="*/ 1207120971 h 200"/>
                  <a:gd name="T68" fmla="*/ 1547878577 w 289"/>
                  <a:gd name="T69" fmla="*/ 1118460783 h 200"/>
                  <a:gd name="T70" fmla="*/ 2147483647 w 289"/>
                  <a:gd name="T71" fmla="*/ 1059373467 h 200"/>
                  <a:gd name="T72" fmla="*/ 2147483647 w 289"/>
                  <a:gd name="T73" fmla="*/ 1009417611 h 200"/>
                  <a:gd name="T74" fmla="*/ 2147483647 w 289"/>
                  <a:gd name="T75" fmla="*/ 1000704519 h 200"/>
                  <a:gd name="T76" fmla="*/ 2147483647 w 289"/>
                  <a:gd name="T77" fmla="*/ 907608400 h 200"/>
                  <a:gd name="T78" fmla="*/ 2147483647 w 289"/>
                  <a:gd name="T79" fmla="*/ 920536220 h 200"/>
                  <a:gd name="T80" fmla="*/ 2147483647 w 289"/>
                  <a:gd name="T81" fmla="*/ 907608400 h 200"/>
                  <a:gd name="T82" fmla="*/ 2147483647 w 289"/>
                  <a:gd name="T83" fmla="*/ 802839788 h 200"/>
                  <a:gd name="T84" fmla="*/ 2147483647 w 289"/>
                  <a:gd name="T85" fmla="*/ 733863913 h 200"/>
                  <a:gd name="T86" fmla="*/ 2147483647 w 289"/>
                  <a:gd name="T87" fmla="*/ 733863913 h 200"/>
                  <a:gd name="T88" fmla="*/ 2147483647 w 289"/>
                  <a:gd name="T89" fmla="*/ 688470946 h 200"/>
                  <a:gd name="T90" fmla="*/ 2147483647 w 289"/>
                  <a:gd name="T91" fmla="*/ 653003292 h 200"/>
                  <a:gd name="T92" fmla="*/ 2147483647 w 289"/>
                  <a:gd name="T93" fmla="*/ 609371887 h 200"/>
                  <a:gd name="T94" fmla="*/ 2147483647 w 289"/>
                  <a:gd name="T95" fmla="*/ 623901553 h 200"/>
                  <a:gd name="T96" fmla="*/ 2147483647 w 289"/>
                  <a:gd name="T97" fmla="*/ 592043701 h 200"/>
                  <a:gd name="T98" fmla="*/ 2147483647 w 289"/>
                  <a:gd name="T99" fmla="*/ 551777572 h 200"/>
                  <a:gd name="T100" fmla="*/ 2147483647 w 289"/>
                  <a:gd name="T101" fmla="*/ 532993599 h 200"/>
                  <a:gd name="T102" fmla="*/ 2147483647 w 289"/>
                  <a:gd name="T103" fmla="*/ 490980409 h 200"/>
                  <a:gd name="T104" fmla="*/ 2147483647 w 289"/>
                  <a:gd name="T105" fmla="*/ 433370089 h 200"/>
                  <a:gd name="T106" fmla="*/ 2147483647 w 289"/>
                  <a:gd name="T107" fmla="*/ 369158045 h 200"/>
                  <a:gd name="T108" fmla="*/ 2147483647 w 289"/>
                  <a:gd name="T109" fmla="*/ 251651476 h 200"/>
                  <a:gd name="T110" fmla="*/ 2147483647 w 289"/>
                  <a:gd name="T111" fmla="*/ 151935560 h 200"/>
                  <a:gd name="T112" fmla="*/ 2147483647 w 289"/>
                  <a:gd name="T113" fmla="*/ 24222702 h 200"/>
                  <a:gd name="T114" fmla="*/ 2147483647 w 289"/>
                  <a:gd name="T115" fmla="*/ 24222702 h 200"/>
                  <a:gd name="T116" fmla="*/ 2147483647 w 289"/>
                  <a:gd name="T117" fmla="*/ 75793050 h 200"/>
                  <a:gd name="T118" fmla="*/ 2147483647 w 289"/>
                  <a:gd name="T119" fmla="*/ 151935560 h 200"/>
                  <a:gd name="T120" fmla="*/ 2147483647 w 289"/>
                  <a:gd name="T121" fmla="*/ 134070173 h 200"/>
                  <a:gd name="T122" fmla="*/ 2147483647 w 289"/>
                  <a:gd name="T123" fmla="*/ 134070173 h 200"/>
                  <a:gd name="T124" fmla="*/ 2147483647 w 289"/>
                  <a:gd name="T125" fmla="*/ 134070173 h 2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89"/>
                  <a:gd name="T190" fmla="*/ 0 h 200"/>
                  <a:gd name="T191" fmla="*/ 289 w 289"/>
                  <a:gd name="T192" fmla="*/ 200 h 2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89" h="200">
                    <a:moveTo>
                      <a:pt x="289" y="25"/>
                    </a:moveTo>
                    <a:lnTo>
                      <a:pt x="289" y="30"/>
                    </a:lnTo>
                    <a:lnTo>
                      <a:pt x="287" y="32"/>
                    </a:lnTo>
                    <a:lnTo>
                      <a:pt x="287" y="34"/>
                    </a:lnTo>
                    <a:lnTo>
                      <a:pt x="285" y="36"/>
                    </a:lnTo>
                    <a:lnTo>
                      <a:pt x="285" y="39"/>
                    </a:lnTo>
                    <a:lnTo>
                      <a:pt x="283" y="39"/>
                    </a:lnTo>
                    <a:lnTo>
                      <a:pt x="283" y="41"/>
                    </a:lnTo>
                    <a:lnTo>
                      <a:pt x="283" y="44"/>
                    </a:lnTo>
                    <a:lnTo>
                      <a:pt x="280" y="44"/>
                    </a:lnTo>
                    <a:lnTo>
                      <a:pt x="280" y="46"/>
                    </a:lnTo>
                    <a:lnTo>
                      <a:pt x="280" y="48"/>
                    </a:lnTo>
                    <a:lnTo>
                      <a:pt x="278" y="50"/>
                    </a:lnTo>
                    <a:lnTo>
                      <a:pt x="278" y="53"/>
                    </a:lnTo>
                    <a:lnTo>
                      <a:pt x="278" y="55"/>
                    </a:lnTo>
                    <a:lnTo>
                      <a:pt x="278" y="57"/>
                    </a:lnTo>
                    <a:lnTo>
                      <a:pt x="278" y="59"/>
                    </a:lnTo>
                    <a:lnTo>
                      <a:pt x="278" y="62"/>
                    </a:lnTo>
                    <a:lnTo>
                      <a:pt x="278" y="64"/>
                    </a:lnTo>
                    <a:lnTo>
                      <a:pt x="280" y="64"/>
                    </a:lnTo>
                    <a:lnTo>
                      <a:pt x="283" y="67"/>
                    </a:lnTo>
                    <a:lnTo>
                      <a:pt x="283" y="69"/>
                    </a:lnTo>
                    <a:lnTo>
                      <a:pt x="285" y="71"/>
                    </a:lnTo>
                    <a:lnTo>
                      <a:pt x="285" y="73"/>
                    </a:lnTo>
                    <a:lnTo>
                      <a:pt x="287" y="73"/>
                    </a:lnTo>
                    <a:lnTo>
                      <a:pt x="287" y="76"/>
                    </a:lnTo>
                    <a:lnTo>
                      <a:pt x="287" y="78"/>
                    </a:lnTo>
                    <a:lnTo>
                      <a:pt x="289" y="78"/>
                    </a:lnTo>
                    <a:lnTo>
                      <a:pt x="289" y="80"/>
                    </a:lnTo>
                    <a:lnTo>
                      <a:pt x="289" y="82"/>
                    </a:lnTo>
                    <a:lnTo>
                      <a:pt x="287" y="82"/>
                    </a:lnTo>
                    <a:lnTo>
                      <a:pt x="287" y="85"/>
                    </a:lnTo>
                    <a:lnTo>
                      <a:pt x="287" y="87"/>
                    </a:lnTo>
                    <a:lnTo>
                      <a:pt x="285" y="90"/>
                    </a:lnTo>
                    <a:lnTo>
                      <a:pt x="283" y="92"/>
                    </a:lnTo>
                    <a:lnTo>
                      <a:pt x="280" y="92"/>
                    </a:lnTo>
                    <a:lnTo>
                      <a:pt x="280" y="94"/>
                    </a:lnTo>
                    <a:lnTo>
                      <a:pt x="278" y="94"/>
                    </a:lnTo>
                    <a:lnTo>
                      <a:pt x="276" y="96"/>
                    </a:lnTo>
                    <a:lnTo>
                      <a:pt x="274" y="96"/>
                    </a:lnTo>
                    <a:lnTo>
                      <a:pt x="272" y="96"/>
                    </a:lnTo>
                    <a:lnTo>
                      <a:pt x="272" y="99"/>
                    </a:lnTo>
                    <a:lnTo>
                      <a:pt x="270" y="99"/>
                    </a:lnTo>
                    <a:lnTo>
                      <a:pt x="267" y="101"/>
                    </a:lnTo>
                    <a:lnTo>
                      <a:pt x="266" y="101"/>
                    </a:lnTo>
                    <a:lnTo>
                      <a:pt x="263" y="103"/>
                    </a:lnTo>
                    <a:lnTo>
                      <a:pt x="261" y="103"/>
                    </a:lnTo>
                    <a:lnTo>
                      <a:pt x="259" y="103"/>
                    </a:lnTo>
                    <a:lnTo>
                      <a:pt x="257" y="106"/>
                    </a:lnTo>
                    <a:lnTo>
                      <a:pt x="255" y="106"/>
                    </a:lnTo>
                    <a:lnTo>
                      <a:pt x="253" y="106"/>
                    </a:lnTo>
                    <a:lnTo>
                      <a:pt x="250" y="106"/>
                    </a:lnTo>
                    <a:lnTo>
                      <a:pt x="250" y="108"/>
                    </a:lnTo>
                    <a:lnTo>
                      <a:pt x="248" y="108"/>
                    </a:lnTo>
                    <a:lnTo>
                      <a:pt x="246" y="108"/>
                    </a:lnTo>
                    <a:lnTo>
                      <a:pt x="244" y="110"/>
                    </a:lnTo>
                    <a:lnTo>
                      <a:pt x="242" y="110"/>
                    </a:lnTo>
                    <a:lnTo>
                      <a:pt x="242" y="113"/>
                    </a:lnTo>
                    <a:lnTo>
                      <a:pt x="240" y="113"/>
                    </a:lnTo>
                    <a:lnTo>
                      <a:pt x="237" y="113"/>
                    </a:lnTo>
                    <a:lnTo>
                      <a:pt x="235" y="115"/>
                    </a:lnTo>
                    <a:lnTo>
                      <a:pt x="233" y="115"/>
                    </a:lnTo>
                    <a:lnTo>
                      <a:pt x="231" y="117"/>
                    </a:lnTo>
                    <a:lnTo>
                      <a:pt x="229" y="119"/>
                    </a:lnTo>
                    <a:lnTo>
                      <a:pt x="227" y="119"/>
                    </a:lnTo>
                    <a:lnTo>
                      <a:pt x="227" y="122"/>
                    </a:lnTo>
                    <a:lnTo>
                      <a:pt x="224" y="122"/>
                    </a:lnTo>
                    <a:lnTo>
                      <a:pt x="222" y="124"/>
                    </a:lnTo>
                    <a:lnTo>
                      <a:pt x="220" y="124"/>
                    </a:lnTo>
                    <a:lnTo>
                      <a:pt x="220" y="126"/>
                    </a:lnTo>
                    <a:lnTo>
                      <a:pt x="218" y="126"/>
                    </a:lnTo>
                    <a:lnTo>
                      <a:pt x="218" y="129"/>
                    </a:lnTo>
                    <a:lnTo>
                      <a:pt x="216" y="129"/>
                    </a:lnTo>
                    <a:lnTo>
                      <a:pt x="213" y="131"/>
                    </a:lnTo>
                    <a:lnTo>
                      <a:pt x="212" y="131"/>
                    </a:lnTo>
                    <a:lnTo>
                      <a:pt x="212" y="133"/>
                    </a:lnTo>
                    <a:lnTo>
                      <a:pt x="209" y="133"/>
                    </a:lnTo>
                    <a:lnTo>
                      <a:pt x="209" y="135"/>
                    </a:lnTo>
                    <a:lnTo>
                      <a:pt x="209" y="138"/>
                    </a:lnTo>
                    <a:lnTo>
                      <a:pt x="207" y="138"/>
                    </a:lnTo>
                    <a:lnTo>
                      <a:pt x="207" y="140"/>
                    </a:lnTo>
                    <a:lnTo>
                      <a:pt x="209" y="142"/>
                    </a:lnTo>
                    <a:lnTo>
                      <a:pt x="209" y="145"/>
                    </a:lnTo>
                    <a:lnTo>
                      <a:pt x="209" y="147"/>
                    </a:lnTo>
                    <a:lnTo>
                      <a:pt x="209" y="149"/>
                    </a:lnTo>
                    <a:lnTo>
                      <a:pt x="209" y="152"/>
                    </a:lnTo>
                    <a:lnTo>
                      <a:pt x="209" y="154"/>
                    </a:lnTo>
                    <a:lnTo>
                      <a:pt x="207" y="156"/>
                    </a:lnTo>
                    <a:lnTo>
                      <a:pt x="207" y="158"/>
                    </a:lnTo>
                    <a:lnTo>
                      <a:pt x="205" y="161"/>
                    </a:lnTo>
                    <a:lnTo>
                      <a:pt x="203" y="161"/>
                    </a:lnTo>
                    <a:lnTo>
                      <a:pt x="203" y="163"/>
                    </a:lnTo>
                    <a:lnTo>
                      <a:pt x="201" y="163"/>
                    </a:lnTo>
                    <a:lnTo>
                      <a:pt x="199" y="163"/>
                    </a:lnTo>
                    <a:lnTo>
                      <a:pt x="199" y="165"/>
                    </a:lnTo>
                    <a:lnTo>
                      <a:pt x="196" y="165"/>
                    </a:lnTo>
                    <a:lnTo>
                      <a:pt x="194" y="165"/>
                    </a:lnTo>
                    <a:lnTo>
                      <a:pt x="194" y="163"/>
                    </a:lnTo>
                    <a:lnTo>
                      <a:pt x="192" y="163"/>
                    </a:lnTo>
                    <a:lnTo>
                      <a:pt x="190" y="163"/>
                    </a:lnTo>
                    <a:lnTo>
                      <a:pt x="188" y="163"/>
                    </a:lnTo>
                    <a:lnTo>
                      <a:pt x="186" y="163"/>
                    </a:lnTo>
                    <a:lnTo>
                      <a:pt x="183" y="163"/>
                    </a:lnTo>
                    <a:lnTo>
                      <a:pt x="181" y="161"/>
                    </a:lnTo>
                    <a:lnTo>
                      <a:pt x="179" y="161"/>
                    </a:lnTo>
                    <a:lnTo>
                      <a:pt x="177" y="161"/>
                    </a:lnTo>
                    <a:lnTo>
                      <a:pt x="175" y="161"/>
                    </a:lnTo>
                    <a:lnTo>
                      <a:pt x="173" y="161"/>
                    </a:lnTo>
                    <a:lnTo>
                      <a:pt x="170" y="161"/>
                    </a:lnTo>
                    <a:lnTo>
                      <a:pt x="169" y="161"/>
                    </a:lnTo>
                    <a:lnTo>
                      <a:pt x="166" y="161"/>
                    </a:lnTo>
                    <a:lnTo>
                      <a:pt x="164" y="161"/>
                    </a:lnTo>
                    <a:lnTo>
                      <a:pt x="162" y="161"/>
                    </a:lnTo>
                    <a:lnTo>
                      <a:pt x="160" y="163"/>
                    </a:lnTo>
                    <a:lnTo>
                      <a:pt x="158" y="163"/>
                    </a:lnTo>
                    <a:lnTo>
                      <a:pt x="156" y="163"/>
                    </a:lnTo>
                    <a:lnTo>
                      <a:pt x="153" y="163"/>
                    </a:lnTo>
                    <a:lnTo>
                      <a:pt x="149" y="163"/>
                    </a:lnTo>
                    <a:lnTo>
                      <a:pt x="147" y="163"/>
                    </a:lnTo>
                    <a:lnTo>
                      <a:pt x="147" y="165"/>
                    </a:lnTo>
                    <a:lnTo>
                      <a:pt x="145" y="165"/>
                    </a:lnTo>
                    <a:lnTo>
                      <a:pt x="142" y="165"/>
                    </a:lnTo>
                    <a:lnTo>
                      <a:pt x="142" y="163"/>
                    </a:lnTo>
                    <a:lnTo>
                      <a:pt x="140" y="163"/>
                    </a:lnTo>
                    <a:lnTo>
                      <a:pt x="138" y="163"/>
                    </a:lnTo>
                    <a:lnTo>
                      <a:pt x="136" y="163"/>
                    </a:lnTo>
                    <a:lnTo>
                      <a:pt x="134" y="165"/>
                    </a:lnTo>
                    <a:lnTo>
                      <a:pt x="132" y="165"/>
                    </a:lnTo>
                    <a:lnTo>
                      <a:pt x="132" y="163"/>
                    </a:lnTo>
                    <a:lnTo>
                      <a:pt x="129" y="161"/>
                    </a:lnTo>
                    <a:lnTo>
                      <a:pt x="129" y="158"/>
                    </a:lnTo>
                    <a:lnTo>
                      <a:pt x="129" y="156"/>
                    </a:lnTo>
                    <a:lnTo>
                      <a:pt x="132" y="154"/>
                    </a:lnTo>
                    <a:lnTo>
                      <a:pt x="134" y="152"/>
                    </a:lnTo>
                    <a:lnTo>
                      <a:pt x="134" y="149"/>
                    </a:lnTo>
                    <a:lnTo>
                      <a:pt x="136" y="147"/>
                    </a:lnTo>
                    <a:lnTo>
                      <a:pt x="136" y="145"/>
                    </a:lnTo>
                    <a:lnTo>
                      <a:pt x="138" y="145"/>
                    </a:lnTo>
                    <a:lnTo>
                      <a:pt x="138" y="142"/>
                    </a:lnTo>
                    <a:lnTo>
                      <a:pt x="138" y="140"/>
                    </a:lnTo>
                    <a:lnTo>
                      <a:pt x="136" y="140"/>
                    </a:lnTo>
                    <a:lnTo>
                      <a:pt x="134" y="140"/>
                    </a:lnTo>
                    <a:lnTo>
                      <a:pt x="132" y="140"/>
                    </a:lnTo>
                    <a:lnTo>
                      <a:pt x="132" y="142"/>
                    </a:lnTo>
                    <a:lnTo>
                      <a:pt x="129" y="142"/>
                    </a:lnTo>
                    <a:lnTo>
                      <a:pt x="127" y="142"/>
                    </a:lnTo>
                    <a:lnTo>
                      <a:pt x="125" y="145"/>
                    </a:lnTo>
                    <a:lnTo>
                      <a:pt x="123" y="145"/>
                    </a:lnTo>
                    <a:lnTo>
                      <a:pt x="121" y="147"/>
                    </a:lnTo>
                    <a:lnTo>
                      <a:pt x="119" y="149"/>
                    </a:lnTo>
                    <a:lnTo>
                      <a:pt x="119" y="152"/>
                    </a:lnTo>
                    <a:lnTo>
                      <a:pt x="119" y="154"/>
                    </a:lnTo>
                    <a:lnTo>
                      <a:pt x="119" y="156"/>
                    </a:lnTo>
                    <a:lnTo>
                      <a:pt x="119" y="158"/>
                    </a:lnTo>
                    <a:lnTo>
                      <a:pt x="119" y="161"/>
                    </a:lnTo>
                    <a:lnTo>
                      <a:pt x="119" y="163"/>
                    </a:lnTo>
                    <a:lnTo>
                      <a:pt x="119" y="165"/>
                    </a:lnTo>
                    <a:lnTo>
                      <a:pt x="119" y="168"/>
                    </a:lnTo>
                    <a:lnTo>
                      <a:pt x="116" y="170"/>
                    </a:lnTo>
                    <a:lnTo>
                      <a:pt x="116" y="172"/>
                    </a:lnTo>
                    <a:lnTo>
                      <a:pt x="115" y="172"/>
                    </a:lnTo>
                    <a:lnTo>
                      <a:pt x="112" y="172"/>
                    </a:lnTo>
                    <a:lnTo>
                      <a:pt x="110" y="172"/>
                    </a:lnTo>
                    <a:lnTo>
                      <a:pt x="108" y="175"/>
                    </a:lnTo>
                    <a:lnTo>
                      <a:pt x="106" y="175"/>
                    </a:lnTo>
                    <a:lnTo>
                      <a:pt x="104" y="175"/>
                    </a:lnTo>
                    <a:lnTo>
                      <a:pt x="102" y="175"/>
                    </a:lnTo>
                    <a:lnTo>
                      <a:pt x="99" y="175"/>
                    </a:lnTo>
                    <a:lnTo>
                      <a:pt x="97" y="175"/>
                    </a:lnTo>
                    <a:lnTo>
                      <a:pt x="95" y="175"/>
                    </a:lnTo>
                    <a:lnTo>
                      <a:pt x="93" y="175"/>
                    </a:lnTo>
                    <a:lnTo>
                      <a:pt x="91" y="175"/>
                    </a:lnTo>
                    <a:lnTo>
                      <a:pt x="89" y="175"/>
                    </a:lnTo>
                    <a:lnTo>
                      <a:pt x="86" y="175"/>
                    </a:lnTo>
                    <a:lnTo>
                      <a:pt x="84" y="175"/>
                    </a:lnTo>
                    <a:lnTo>
                      <a:pt x="82" y="175"/>
                    </a:lnTo>
                    <a:lnTo>
                      <a:pt x="80" y="177"/>
                    </a:lnTo>
                    <a:lnTo>
                      <a:pt x="78" y="177"/>
                    </a:lnTo>
                    <a:lnTo>
                      <a:pt x="76" y="177"/>
                    </a:lnTo>
                    <a:lnTo>
                      <a:pt x="73" y="179"/>
                    </a:lnTo>
                    <a:lnTo>
                      <a:pt x="71" y="179"/>
                    </a:lnTo>
                    <a:lnTo>
                      <a:pt x="69" y="179"/>
                    </a:lnTo>
                    <a:lnTo>
                      <a:pt x="67" y="179"/>
                    </a:lnTo>
                    <a:lnTo>
                      <a:pt x="65" y="179"/>
                    </a:lnTo>
                    <a:lnTo>
                      <a:pt x="62" y="177"/>
                    </a:lnTo>
                    <a:lnTo>
                      <a:pt x="61" y="177"/>
                    </a:lnTo>
                    <a:lnTo>
                      <a:pt x="61" y="175"/>
                    </a:lnTo>
                    <a:lnTo>
                      <a:pt x="61" y="172"/>
                    </a:lnTo>
                    <a:lnTo>
                      <a:pt x="62" y="172"/>
                    </a:lnTo>
                    <a:lnTo>
                      <a:pt x="65" y="172"/>
                    </a:lnTo>
                    <a:lnTo>
                      <a:pt x="67" y="172"/>
                    </a:lnTo>
                    <a:lnTo>
                      <a:pt x="69" y="172"/>
                    </a:lnTo>
                    <a:lnTo>
                      <a:pt x="71" y="172"/>
                    </a:lnTo>
                    <a:lnTo>
                      <a:pt x="73" y="172"/>
                    </a:lnTo>
                    <a:lnTo>
                      <a:pt x="76" y="172"/>
                    </a:lnTo>
                    <a:lnTo>
                      <a:pt x="78" y="172"/>
                    </a:lnTo>
                    <a:lnTo>
                      <a:pt x="80" y="172"/>
                    </a:lnTo>
                    <a:lnTo>
                      <a:pt x="82" y="172"/>
                    </a:lnTo>
                    <a:lnTo>
                      <a:pt x="82" y="170"/>
                    </a:lnTo>
                    <a:lnTo>
                      <a:pt x="82" y="168"/>
                    </a:lnTo>
                    <a:lnTo>
                      <a:pt x="82" y="165"/>
                    </a:lnTo>
                    <a:lnTo>
                      <a:pt x="82" y="163"/>
                    </a:lnTo>
                    <a:lnTo>
                      <a:pt x="80" y="163"/>
                    </a:lnTo>
                    <a:lnTo>
                      <a:pt x="78" y="163"/>
                    </a:lnTo>
                    <a:lnTo>
                      <a:pt x="76" y="163"/>
                    </a:lnTo>
                    <a:lnTo>
                      <a:pt x="73" y="163"/>
                    </a:lnTo>
                    <a:lnTo>
                      <a:pt x="71" y="163"/>
                    </a:lnTo>
                    <a:lnTo>
                      <a:pt x="69" y="163"/>
                    </a:lnTo>
                    <a:lnTo>
                      <a:pt x="67" y="163"/>
                    </a:lnTo>
                    <a:lnTo>
                      <a:pt x="65" y="163"/>
                    </a:lnTo>
                    <a:lnTo>
                      <a:pt x="62" y="163"/>
                    </a:lnTo>
                    <a:lnTo>
                      <a:pt x="62" y="165"/>
                    </a:lnTo>
                    <a:lnTo>
                      <a:pt x="61" y="165"/>
                    </a:lnTo>
                    <a:lnTo>
                      <a:pt x="58" y="165"/>
                    </a:lnTo>
                    <a:lnTo>
                      <a:pt x="56" y="165"/>
                    </a:lnTo>
                    <a:lnTo>
                      <a:pt x="56" y="168"/>
                    </a:lnTo>
                    <a:lnTo>
                      <a:pt x="54" y="168"/>
                    </a:lnTo>
                    <a:lnTo>
                      <a:pt x="52" y="168"/>
                    </a:lnTo>
                    <a:lnTo>
                      <a:pt x="50" y="168"/>
                    </a:lnTo>
                    <a:lnTo>
                      <a:pt x="48" y="168"/>
                    </a:lnTo>
                    <a:lnTo>
                      <a:pt x="45" y="168"/>
                    </a:lnTo>
                    <a:lnTo>
                      <a:pt x="43" y="168"/>
                    </a:lnTo>
                    <a:lnTo>
                      <a:pt x="41" y="168"/>
                    </a:lnTo>
                    <a:lnTo>
                      <a:pt x="41" y="165"/>
                    </a:lnTo>
                    <a:lnTo>
                      <a:pt x="39" y="165"/>
                    </a:lnTo>
                    <a:lnTo>
                      <a:pt x="37" y="165"/>
                    </a:lnTo>
                    <a:lnTo>
                      <a:pt x="35" y="165"/>
                    </a:lnTo>
                    <a:lnTo>
                      <a:pt x="32" y="165"/>
                    </a:lnTo>
                    <a:lnTo>
                      <a:pt x="31" y="165"/>
                    </a:lnTo>
                    <a:lnTo>
                      <a:pt x="28" y="165"/>
                    </a:lnTo>
                    <a:lnTo>
                      <a:pt x="26" y="165"/>
                    </a:lnTo>
                    <a:lnTo>
                      <a:pt x="26" y="168"/>
                    </a:lnTo>
                    <a:lnTo>
                      <a:pt x="24" y="168"/>
                    </a:lnTo>
                    <a:lnTo>
                      <a:pt x="24" y="170"/>
                    </a:lnTo>
                    <a:lnTo>
                      <a:pt x="22" y="170"/>
                    </a:lnTo>
                    <a:lnTo>
                      <a:pt x="22" y="172"/>
                    </a:lnTo>
                    <a:lnTo>
                      <a:pt x="20" y="172"/>
                    </a:lnTo>
                    <a:lnTo>
                      <a:pt x="18" y="175"/>
                    </a:lnTo>
                    <a:lnTo>
                      <a:pt x="15" y="175"/>
                    </a:lnTo>
                    <a:lnTo>
                      <a:pt x="15" y="177"/>
                    </a:lnTo>
                    <a:lnTo>
                      <a:pt x="13" y="177"/>
                    </a:lnTo>
                    <a:lnTo>
                      <a:pt x="11" y="179"/>
                    </a:lnTo>
                    <a:lnTo>
                      <a:pt x="9" y="181"/>
                    </a:lnTo>
                    <a:lnTo>
                      <a:pt x="9" y="184"/>
                    </a:lnTo>
                    <a:lnTo>
                      <a:pt x="9" y="186"/>
                    </a:lnTo>
                    <a:lnTo>
                      <a:pt x="11" y="186"/>
                    </a:lnTo>
                    <a:lnTo>
                      <a:pt x="13" y="186"/>
                    </a:lnTo>
                    <a:lnTo>
                      <a:pt x="15" y="186"/>
                    </a:lnTo>
                    <a:lnTo>
                      <a:pt x="18" y="186"/>
                    </a:lnTo>
                    <a:lnTo>
                      <a:pt x="20" y="186"/>
                    </a:lnTo>
                    <a:lnTo>
                      <a:pt x="22" y="186"/>
                    </a:lnTo>
                    <a:lnTo>
                      <a:pt x="24" y="186"/>
                    </a:lnTo>
                    <a:lnTo>
                      <a:pt x="24" y="188"/>
                    </a:lnTo>
                    <a:lnTo>
                      <a:pt x="26" y="191"/>
                    </a:lnTo>
                    <a:lnTo>
                      <a:pt x="26" y="193"/>
                    </a:lnTo>
                    <a:lnTo>
                      <a:pt x="26" y="195"/>
                    </a:lnTo>
                    <a:lnTo>
                      <a:pt x="24" y="195"/>
                    </a:lnTo>
                    <a:lnTo>
                      <a:pt x="22" y="198"/>
                    </a:lnTo>
                    <a:lnTo>
                      <a:pt x="20" y="198"/>
                    </a:lnTo>
                    <a:lnTo>
                      <a:pt x="18" y="198"/>
                    </a:lnTo>
                    <a:lnTo>
                      <a:pt x="15" y="198"/>
                    </a:lnTo>
                    <a:lnTo>
                      <a:pt x="13" y="198"/>
                    </a:lnTo>
                    <a:lnTo>
                      <a:pt x="11" y="200"/>
                    </a:lnTo>
                    <a:lnTo>
                      <a:pt x="9" y="200"/>
                    </a:lnTo>
                    <a:lnTo>
                      <a:pt x="4" y="200"/>
                    </a:lnTo>
                    <a:lnTo>
                      <a:pt x="2" y="195"/>
                    </a:lnTo>
                    <a:lnTo>
                      <a:pt x="2" y="193"/>
                    </a:lnTo>
                    <a:lnTo>
                      <a:pt x="2" y="191"/>
                    </a:lnTo>
                    <a:lnTo>
                      <a:pt x="2" y="188"/>
                    </a:lnTo>
                    <a:lnTo>
                      <a:pt x="0" y="188"/>
                    </a:lnTo>
                    <a:lnTo>
                      <a:pt x="0" y="186"/>
                    </a:lnTo>
                    <a:lnTo>
                      <a:pt x="2" y="186"/>
                    </a:lnTo>
                    <a:lnTo>
                      <a:pt x="0" y="186"/>
                    </a:lnTo>
                    <a:lnTo>
                      <a:pt x="0" y="184"/>
                    </a:lnTo>
                    <a:lnTo>
                      <a:pt x="0" y="181"/>
                    </a:lnTo>
                    <a:lnTo>
                      <a:pt x="2" y="179"/>
                    </a:lnTo>
                    <a:lnTo>
                      <a:pt x="2" y="177"/>
                    </a:lnTo>
                    <a:lnTo>
                      <a:pt x="2" y="175"/>
                    </a:lnTo>
                    <a:lnTo>
                      <a:pt x="4" y="175"/>
                    </a:lnTo>
                    <a:lnTo>
                      <a:pt x="4" y="172"/>
                    </a:lnTo>
                    <a:lnTo>
                      <a:pt x="4" y="170"/>
                    </a:lnTo>
                    <a:lnTo>
                      <a:pt x="7" y="170"/>
                    </a:lnTo>
                    <a:lnTo>
                      <a:pt x="7" y="168"/>
                    </a:lnTo>
                    <a:lnTo>
                      <a:pt x="9" y="168"/>
                    </a:lnTo>
                    <a:lnTo>
                      <a:pt x="9" y="165"/>
                    </a:lnTo>
                    <a:lnTo>
                      <a:pt x="11" y="165"/>
                    </a:lnTo>
                    <a:lnTo>
                      <a:pt x="11" y="163"/>
                    </a:lnTo>
                    <a:lnTo>
                      <a:pt x="13" y="163"/>
                    </a:lnTo>
                    <a:lnTo>
                      <a:pt x="15" y="161"/>
                    </a:lnTo>
                    <a:lnTo>
                      <a:pt x="18" y="161"/>
                    </a:lnTo>
                    <a:lnTo>
                      <a:pt x="20" y="161"/>
                    </a:lnTo>
                    <a:lnTo>
                      <a:pt x="20" y="158"/>
                    </a:lnTo>
                    <a:lnTo>
                      <a:pt x="22" y="158"/>
                    </a:lnTo>
                    <a:lnTo>
                      <a:pt x="24" y="158"/>
                    </a:lnTo>
                    <a:lnTo>
                      <a:pt x="26" y="156"/>
                    </a:lnTo>
                    <a:lnTo>
                      <a:pt x="28" y="156"/>
                    </a:lnTo>
                    <a:lnTo>
                      <a:pt x="31" y="156"/>
                    </a:lnTo>
                    <a:lnTo>
                      <a:pt x="32" y="156"/>
                    </a:lnTo>
                    <a:lnTo>
                      <a:pt x="35" y="156"/>
                    </a:lnTo>
                    <a:lnTo>
                      <a:pt x="37" y="156"/>
                    </a:lnTo>
                    <a:lnTo>
                      <a:pt x="39" y="156"/>
                    </a:lnTo>
                    <a:lnTo>
                      <a:pt x="41" y="154"/>
                    </a:lnTo>
                    <a:lnTo>
                      <a:pt x="43" y="154"/>
                    </a:lnTo>
                    <a:lnTo>
                      <a:pt x="45" y="154"/>
                    </a:lnTo>
                    <a:lnTo>
                      <a:pt x="45" y="152"/>
                    </a:lnTo>
                    <a:lnTo>
                      <a:pt x="48" y="149"/>
                    </a:lnTo>
                    <a:lnTo>
                      <a:pt x="48" y="147"/>
                    </a:lnTo>
                    <a:lnTo>
                      <a:pt x="48" y="145"/>
                    </a:lnTo>
                    <a:lnTo>
                      <a:pt x="48" y="142"/>
                    </a:lnTo>
                    <a:lnTo>
                      <a:pt x="45" y="142"/>
                    </a:lnTo>
                    <a:lnTo>
                      <a:pt x="45" y="140"/>
                    </a:lnTo>
                    <a:lnTo>
                      <a:pt x="43" y="140"/>
                    </a:lnTo>
                    <a:lnTo>
                      <a:pt x="41" y="140"/>
                    </a:lnTo>
                    <a:lnTo>
                      <a:pt x="39" y="140"/>
                    </a:lnTo>
                    <a:lnTo>
                      <a:pt x="37" y="140"/>
                    </a:lnTo>
                    <a:lnTo>
                      <a:pt x="35" y="140"/>
                    </a:lnTo>
                    <a:lnTo>
                      <a:pt x="32" y="140"/>
                    </a:lnTo>
                    <a:lnTo>
                      <a:pt x="31" y="140"/>
                    </a:lnTo>
                    <a:lnTo>
                      <a:pt x="28" y="140"/>
                    </a:lnTo>
                    <a:lnTo>
                      <a:pt x="26" y="142"/>
                    </a:lnTo>
                    <a:lnTo>
                      <a:pt x="24" y="142"/>
                    </a:lnTo>
                    <a:lnTo>
                      <a:pt x="22" y="142"/>
                    </a:lnTo>
                    <a:lnTo>
                      <a:pt x="20" y="142"/>
                    </a:lnTo>
                    <a:lnTo>
                      <a:pt x="18" y="142"/>
                    </a:lnTo>
                    <a:lnTo>
                      <a:pt x="15" y="142"/>
                    </a:lnTo>
                    <a:lnTo>
                      <a:pt x="13" y="142"/>
                    </a:lnTo>
                    <a:lnTo>
                      <a:pt x="13" y="140"/>
                    </a:lnTo>
                    <a:lnTo>
                      <a:pt x="11" y="140"/>
                    </a:lnTo>
                    <a:lnTo>
                      <a:pt x="11" y="138"/>
                    </a:lnTo>
                    <a:lnTo>
                      <a:pt x="9" y="138"/>
                    </a:lnTo>
                    <a:lnTo>
                      <a:pt x="9" y="135"/>
                    </a:lnTo>
                    <a:lnTo>
                      <a:pt x="7" y="133"/>
                    </a:lnTo>
                    <a:lnTo>
                      <a:pt x="7" y="131"/>
                    </a:lnTo>
                    <a:lnTo>
                      <a:pt x="4" y="131"/>
                    </a:lnTo>
                    <a:lnTo>
                      <a:pt x="2" y="126"/>
                    </a:lnTo>
                    <a:lnTo>
                      <a:pt x="7" y="124"/>
                    </a:lnTo>
                    <a:lnTo>
                      <a:pt x="7" y="122"/>
                    </a:lnTo>
                    <a:lnTo>
                      <a:pt x="9" y="122"/>
                    </a:lnTo>
                    <a:lnTo>
                      <a:pt x="9" y="119"/>
                    </a:lnTo>
                    <a:lnTo>
                      <a:pt x="11" y="119"/>
                    </a:lnTo>
                    <a:lnTo>
                      <a:pt x="13" y="117"/>
                    </a:lnTo>
                    <a:lnTo>
                      <a:pt x="15" y="115"/>
                    </a:lnTo>
                    <a:lnTo>
                      <a:pt x="18" y="115"/>
                    </a:lnTo>
                    <a:lnTo>
                      <a:pt x="18" y="113"/>
                    </a:lnTo>
                    <a:lnTo>
                      <a:pt x="20" y="113"/>
                    </a:lnTo>
                    <a:lnTo>
                      <a:pt x="22" y="113"/>
                    </a:lnTo>
                    <a:lnTo>
                      <a:pt x="24" y="113"/>
                    </a:lnTo>
                    <a:lnTo>
                      <a:pt x="26" y="113"/>
                    </a:lnTo>
                    <a:lnTo>
                      <a:pt x="28" y="113"/>
                    </a:lnTo>
                    <a:lnTo>
                      <a:pt x="31" y="113"/>
                    </a:lnTo>
                    <a:lnTo>
                      <a:pt x="32" y="113"/>
                    </a:lnTo>
                    <a:lnTo>
                      <a:pt x="35" y="113"/>
                    </a:lnTo>
                    <a:lnTo>
                      <a:pt x="37" y="113"/>
                    </a:lnTo>
                    <a:lnTo>
                      <a:pt x="37" y="110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45" y="108"/>
                    </a:lnTo>
                    <a:lnTo>
                      <a:pt x="48" y="106"/>
                    </a:lnTo>
                    <a:lnTo>
                      <a:pt x="50" y="106"/>
                    </a:lnTo>
                    <a:lnTo>
                      <a:pt x="52" y="106"/>
                    </a:lnTo>
                    <a:lnTo>
                      <a:pt x="54" y="106"/>
                    </a:lnTo>
                    <a:lnTo>
                      <a:pt x="56" y="106"/>
                    </a:lnTo>
                    <a:lnTo>
                      <a:pt x="58" y="103"/>
                    </a:lnTo>
                    <a:lnTo>
                      <a:pt x="61" y="103"/>
                    </a:lnTo>
                    <a:lnTo>
                      <a:pt x="62" y="101"/>
                    </a:lnTo>
                    <a:lnTo>
                      <a:pt x="65" y="101"/>
                    </a:lnTo>
                    <a:lnTo>
                      <a:pt x="67" y="99"/>
                    </a:lnTo>
                    <a:lnTo>
                      <a:pt x="69" y="99"/>
                    </a:lnTo>
                    <a:lnTo>
                      <a:pt x="71" y="99"/>
                    </a:lnTo>
                    <a:lnTo>
                      <a:pt x="73" y="96"/>
                    </a:lnTo>
                    <a:lnTo>
                      <a:pt x="76" y="96"/>
                    </a:lnTo>
                    <a:lnTo>
                      <a:pt x="78" y="94"/>
                    </a:lnTo>
                    <a:lnTo>
                      <a:pt x="80" y="94"/>
                    </a:lnTo>
                    <a:lnTo>
                      <a:pt x="82" y="94"/>
                    </a:lnTo>
                    <a:lnTo>
                      <a:pt x="84" y="94"/>
                    </a:lnTo>
                    <a:lnTo>
                      <a:pt x="86" y="94"/>
                    </a:lnTo>
                    <a:lnTo>
                      <a:pt x="89" y="94"/>
                    </a:lnTo>
                    <a:lnTo>
                      <a:pt x="91" y="94"/>
                    </a:lnTo>
                    <a:lnTo>
                      <a:pt x="93" y="94"/>
                    </a:lnTo>
                    <a:lnTo>
                      <a:pt x="95" y="94"/>
                    </a:lnTo>
                    <a:lnTo>
                      <a:pt x="95" y="96"/>
                    </a:lnTo>
                    <a:lnTo>
                      <a:pt x="97" y="96"/>
                    </a:lnTo>
                    <a:lnTo>
                      <a:pt x="99" y="96"/>
                    </a:lnTo>
                    <a:lnTo>
                      <a:pt x="102" y="96"/>
                    </a:lnTo>
                    <a:lnTo>
                      <a:pt x="104" y="96"/>
                    </a:lnTo>
                    <a:lnTo>
                      <a:pt x="106" y="96"/>
                    </a:lnTo>
                    <a:lnTo>
                      <a:pt x="106" y="94"/>
                    </a:lnTo>
                    <a:lnTo>
                      <a:pt x="108" y="94"/>
                    </a:lnTo>
                    <a:lnTo>
                      <a:pt x="108" y="92"/>
                    </a:lnTo>
                    <a:lnTo>
                      <a:pt x="110" y="92"/>
                    </a:lnTo>
                    <a:lnTo>
                      <a:pt x="110" y="90"/>
                    </a:lnTo>
                    <a:lnTo>
                      <a:pt x="112" y="90"/>
                    </a:lnTo>
                    <a:lnTo>
                      <a:pt x="112" y="87"/>
                    </a:lnTo>
                    <a:lnTo>
                      <a:pt x="115" y="85"/>
                    </a:lnTo>
                    <a:lnTo>
                      <a:pt x="116" y="82"/>
                    </a:lnTo>
                    <a:lnTo>
                      <a:pt x="119" y="82"/>
                    </a:lnTo>
                    <a:lnTo>
                      <a:pt x="119" y="85"/>
                    </a:lnTo>
                    <a:lnTo>
                      <a:pt x="121" y="85"/>
                    </a:lnTo>
                    <a:lnTo>
                      <a:pt x="123" y="85"/>
                    </a:lnTo>
                    <a:lnTo>
                      <a:pt x="125" y="85"/>
                    </a:lnTo>
                    <a:lnTo>
                      <a:pt x="127" y="87"/>
                    </a:lnTo>
                    <a:lnTo>
                      <a:pt x="129" y="87"/>
                    </a:lnTo>
                    <a:lnTo>
                      <a:pt x="132" y="87"/>
                    </a:lnTo>
                    <a:lnTo>
                      <a:pt x="134" y="85"/>
                    </a:lnTo>
                    <a:lnTo>
                      <a:pt x="136" y="82"/>
                    </a:lnTo>
                    <a:lnTo>
                      <a:pt x="138" y="82"/>
                    </a:lnTo>
                    <a:lnTo>
                      <a:pt x="138" y="80"/>
                    </a:lnTo>
                    <a:lnTo>
                      <a:pt x="140" y="80"/>
                    </a:lnTo>
                    <a:lnTo>
                      <a:pt x="142" y="78"/>
                    </a:lnTo>
                    <a:lnTo>
                      <a:pt x="145" y="78"/>
                    </a:lnTo>
                    <a:lnTo>
                      <a:pt x="147" y="78"/>
                    </a:lnTo>
                    <a:lnTo>
                      <a:pt x="149" y="76"/>
                    </a:lnTo>
                    <a:lnTo>
                      <a:pt x="151" y="76"/>
                    </a:lnTo>
                    <a:lnTo>
                      <a:pt x="153" y="76"/>
                    </a:lnTo>
                    <a:lnTo>
                      <a:pt x="153" y="73"/>
                    </a:lnTo>
                    <a:lnTo>
                      <a:pt x="156" y="73"/>
                    </a:lnTo>
                    <a:lnTo>
                      <a:pt x="158" y="71"/>
                    </a:lnTo>
                    <a:lnTo>
                      <a:pt x="160" y="71"/>
                    </a:lnTo>
                    <a:lnTo>
                      <a:pt x="162" y="69"/>
                    </a:lnTo>
                    <a:lnTo>
                      <a:pt x="164" y="69"/>
                    </a:lnTo>
                    <a:lnTo>
                      <a:pt x="166" y="67"/>
                    </a:lnTo>
                    <a:lnTo>
                      <a:pt x="169" y="67"/>
                    </a:lnTo>
                    <a:lnTo>
                      <a:pt x="170" y="67"/>
                    </a:lnTo>
                    <a:lnTo>
                      <a:pt x="173" y="67"/>
                    </a:lnTo>
                    <a:lnTo>
                      <a:pt x="175" y="64"/>
                    </a:lnTo>
                    <a:lnTo>
                      <a:pt x="177" y="64"/>
                    </a:lnTo>
                    <a:lnTo>
                      <a:pt x="177" y="62"/>
                    </a:lnTo>
                    <a:lnTo>
                      <a:pt x="179" y="62"/>
                    </a:lnTo>
                    <a:lnTo>
                      <a:pt x="181" y="59"/>
                    </a:lnTo>
                    <a:lnTo>
                      <a:pt x="181" y="57"/>
                    </a:lnTo>
                    <a:lnTo>
                      <a:pt x="181" y="55"/>
                    </a:lnTo>
                    <a:lnTo>
                      <a:pt x="181" y="53"/>
                    </a:lnTo>
                    <a:lnTo>
                      <a:pt x="181" y="50"/>
                    </a:lnTo>
                    <a:lnTo>
                      <a:pt x="183" y="48"/>
                    </a:lnTo>
                    <a:lnTo>
                      <a:pt x="183" y="46"/>
                    </a:lnTo>
                    <a:lnTo>
                      <a:pt x="183" y="44"/>
                    </a:lnTo>
                    <a:lnTo>
                      <a:pt x="183" y="41"/>
                    </a:lnTo>
                    <a:lnTo>
                      <a:pt x="183" y="39"/>
                    </a:lnTo>
                    <a:lnTo>
                      <a:pt x="186" y="36"/>
                    </a:lnTo>
                    <a:lnTo>
                      <a:pt x="186" y="34"/>
                    </a:lnTo>
                    <a:lnTo>
                      <a:pt x="186" y="32"/>
                    </a:lnTo>
                    <a:lnTo>
                      <a:pt x="186" y="30"/>
                    </a:lnTo>
                    <a:lnTo>
                      <a:pt x="186" y="27"/>
                    </a:lnTo>
                    <a:lnTo>
                      <a:pt x="186" y="25"/>
                    </a:lnTo>
                    <a:lnTo>
                      <a:pt x="188" y="25"/>
                    </a:lnTo>
                    <a:lnTo>
                      <a:pt x="188" y="23"/>
                    </a:lnTo>
                    <a:lnTo>
                      <a:pt x="188" y="21"/>
                    </a:lnTo>
                    <a:lnTo>
                      <a:pt x="188" y="18"/>
                    </a:lnTo>
                    <a:lnTo>
                      <a:pt x="188" y="16"/>
                    </a:lnTo>
                    <a:lnTo>
                      <a:pt x="188" y="13"/>
                    </a:lnTo>
                    <a:lnTo>
                      <a:pt x="188" y="12"/>
                    </a:lnTo>
                    <a:lnTo>
                      <a:pt x="188" y="9"/>
                    </a:lnTo>
                    <a:lnTo>
                      <a:pt x="190" y="7"/>
                    </a:lnTo>
                    <a:lnTo>
                      <a:pt x="190" y="4"/>
                    </a:lnTo>
                    <a:lnTo>
                      <a:pt x="190" y="2"/>
                    </a:lnTo>
                    <a:lnTo>
                      <a:pt x="192" y="2"/>
                    </a:lnTo>
                    <a:lnTo>
                      <a:pt x="194" y="0"/>
                    </a:lnTo>
                    <a:lnTo>
                      <a:pt x="196" y="2"/>
                    </a:lnTo>
                    <a:lnTo>
                      <a:pt x="199" y="2"/>
                    </a:lnTo>
                    <a:lnTo>
                      <a:pt x="201" y="2"/>
                    </a:lnTo>
                    <a:lnTo>
                      <a:pt x="205" y="4"/>
                    </a:lnTo>
                    <a:lnTo>
                      <a:pt x="209" y="4"/>
                    </a:lnTo>
                    <a:lnTo>
                      <a:pt x="212" y="4"/>
                    </a:lnTo>
                    <a:lnTo>
                      <a:pt x="213" y="7"/>
                    </a:lnTo>
                    <a:lnTo>
                      <a:pt x="216" y="4"/>
                    </a:lnTo>
                    <a:lnTo>
                      <a:pt x="216" y="7"/>
                    </a:lnTo>
                    <a:lnTo>
                      <a:pt x="218" y="7"/>
                    </a:lnTo>
                    <a:lnTo>
                      <a:pt x="220" y="7"/>
                    </a:lnTo>
                    <a:lnTo>
                      <a:pt x="222" y="9"/>
                    </a:lnTo>
                    <a:lnTo>
                      <a:pt x="224" y="12"/>
                    </a:lnTo>
                    <a:lnTo>
                      <a:pt x="224" y="13"/>
                    </a:lnTo>
                    <a:lnTo>
                      <a:pt x="227" y="13"/>
                    </a:lnTo>
                    <a:lnTo>
                      <a:pt x="227" y="16"/>
                    </a:lnTo>
                    <a:lnTo>
                      <a:pt x="229" y="18"/>
                    </a:lnTo>
                    <a:lnTo>
                      <a:pt x="231" y="18"/>
                    </a:lnTo>
                    <a:lnTo>
                      <a:pt x="231" y="21"/>
                    </a:lnTo>
                    <a:lnTo>
                      <a:pt x="231" y="23"/>
                    </a:lnTo>
                    <a:lnTo>
                      <a:pt x="233" y="23"/>
                    </a:lnTo>
                    <a:lnTo>
                      <a:pt x="235" y="23"/>
                    </a:lnTo>
                    <a:lnTo>
                      <a:pt x="237" y="23"/>
                    </a:lnTo>
                    <a:lnTo>
                      <a:pt x="240" y="21"/>
                    </a:lnTo>
                    <a:lnTo>
                      <a:pt x="242" y="21"/>
                    </a:lnTo>
                    <a:lnTo>
                      <a:pt x="244" y="21"/>
                    </a:lnTo>
                    <a:lnTo>
                      <a:pt x="246" y="21"/>
                    </a:lnTo>
                    <a:lnTo>
                      <a:pt x="248" y="21"/>
                    </a:lnTo>
                    <a:lnTo>
                      <a:pt x="250" y="21"/>
                    </a:lnTo>
                    <a:lnTo>
                      <a:pt x="253" y="21"/>
                    </a:lnTo>
                    <a:lnTo>
                      <a:pt x="255" y="21"/>
                    </a:lnTo>
                    <a:lnTo>
                      <a:pt x="257" y="23"/>
                    </a:lnTo>
                    <a:lnTo>
                      <a:pt x="259" y="23"/>
                    </a:lnTo>
                    <a:lnTo>
                      <a:pt x="261" y="23"/>
                    </a:lnTo>
                    <a:lnTo>
                      <a:pt x="263" y="23"/>
                    </a:lnTo>
                    <a:lnTo>
                      <a:pt x="263" y="21"/>
                    </a:lnTo>
                    <a:lnTo>
                      <a:pt x="266" y="21"/>
                    </a:lnTo>
                    <a:lnTo>
                      <a:pt x="267" y="21"/>
                    </a:lnTo>
                    <a:lnTo>
                      <a:pt x="270" y="21"/>
                    </a:lnTo>
                    <a:lnTo>
                      <a:pt x="272" y="21"/>
                    </a:lnTo>
                    <a:lnTo>
                      <a:pt x="274" y="21"/>
                    </a:lnTo>
                    <a:lnTo>
                      <a:pt x="276" y="21"/>
                    </a:lnTo>
                    <a:lnTo>
                      <a:pt x="278" y="21"/>
                    </a:lnTo>
                    <a:lnTo>
                      <a:pt x="280" y="21"/>
                    </a:lnTo>
                    <a:lnTo>
                      <a:pt x="283" y="21"/>
                    </a:lnTo>
                    <a:lnTo>
                      <a:pt x="283" y="23"/>
                    </a:lnTo>
                    <a:lnTo>
                      <a:pt x="285" y="23"/>
                    </a:lnTo>
                    <a:lnTo>
                      <a:pt x="289" y="2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Freeform 125"/>
              <p:cNvSpPr>
                <a:spLocks/>
              </p:cNvSpPr>
              <p:nvPr/>
            </p:nvSpPr>
            <p:spPr bwMode="auto">
              <a:xfrm>
                <a:off x="4082" y="1239"/>
                <a:ext cx="430" cy="242"/>
              </a:xfrm>
              <a:custGeom>
                <a:avLst/>
                <a:gdLst>
                  <a:gd name="T0" fmla="*/ 2147483647 w 300"/>
                  <a:gd name="T1" fmla="*/ 293973957 h 182"/>
                  <a:gd name="T2" fmla="*/ 2147483647 w 300"/>
                  <a:gd name="T3" fmla="*/ 382819284 h 182"/>
                  <a:gd name="T4" fmla="*/ 2147483647 w 300"/>
                  <a:gd name="T5" fmla="*/ 467151472 h 182"/>
                  <a:gd name="T6" fmla="*/ 2147483647 w 300"/>
                  <a:gd name="T7" fmla="*/ 578461224 h 182"/>
                  <a:gd name="T8" fmla="*/ 2147483647 w 300"/>
                  <a:gd name="T9" fmla="*/ 676832982 h 182"/>
                  <a:gd name="T10" fmla="*/ 2147483647 w 300"/>
                  <a:gd name="T11" fmla="*/ 757084968 h 182"/>
                  <a:gd name="T12" fmla="*/ 2147483647 w 300"/>
                  <a:gd name="T13" fmla="*/ 691099945 h 182"/>
                  <a:gd name="T14" fmla="*/ 2147483647 w 300"/>
                  <a:gd name="T15" fmla="*/ 734187740 h 182"/>
                  <a:gd name="T16" fmla="*/ 2147483647 w 300"/>
                  <a:gd name="T17" fmla="*/ 813828793 h 182"/>
                  <a:gd name="T18" fmla="*/ 2147483647 w 300"/>
                  <a:gd name="T19" fmla="*/ 899964871 h 182"/>
                  <a:gd name="T20" fmla="*/ 2147483647 w 300"/>
                  <a:gd name="T21" fmla="*/ 930052251 h 182"/>
                  <a:gd name="T22" fmla="*/ 2147483647 w 300"/>
                  <a:gd name="T23" fmla="*/ 913868294 h 182"/>
                  <a:gd name="T24" fmla="*/ 2147483647 w 300"/>
                  <a:gd name="T25" fmla="*/ 930052251 h 182"/>
                  <a:gd name="T26" fmla="*/ 2147483647 w 300"/>
                  <a:gd name="T27" fmla="*/ 1006675068 h 182"/>
                  <a:gd name="T28" fmla="*/ 2147483647 w 300"/>
                  <a:gd name="T29" fmla="*/ 1088099546 h 182"/>
                  <a:gd name="T30" fmla="*/ 2147483647 w 300"/>
                  <a:gd name="T31" fmla="*/ 1164999607 h 182"/>
                  <a:gd name="T32" fmla="*/ 2147483647 w 300"/>
                  <a:gd name="T33" fmla="*/ 1121620692 h 182"/>
                  <a:gd name="T34" fmla="*/ 2147483647 w 300"/>
                  <a:gd name="T35" fmla="*/ 1063497435 h 182"/>
                  <a:gd name="T36" fmla="*/ 2147483647 w 300"/>
                  <a:gd name="T37" fmla="*/ 974901379 h 182"/>
                  <a:gd name="T38" fmla="*/ 2147483647 w 300"/>
                  <a:gd name="T39" fmla="*/ 877062006 h 182"/>
                  <a:gd name="T40" fmla="*/ 2147483647 w 300"/>
                  <a:gd name="T41" fmla="*/ 769163568 h 182"/>
                  <a:gd name="T42" fmla="*/ 2147483647 w 300"/>
                  <a:gd name="T43" fmla="*/ 691099945 h 182"/>
                  <a:gd name="T44" fmla="*/ 2147483647 w 300"/>
                  <a:gd name="T45" fmla="*/ 691099945 h 182"/>
                  <a:gd name="T46" fmla="*/ 2147483647 w 300"/>
                  <a:gd name="T47" fmla="*/ 701707874 h 182"/>
                  <a:gd name="T48" fmla="*/ 2147483647 w 300"/>
                  <a:gd name="T49" fmla="*/ 769163568 h 182"/>
                  <a:gd name="T50" fmla="*/ 2147483647 w 300"/>
                  <a:gd name="T51" fmla="*/ 849791810 h 182"/>
                  <a:gd name="T52" fmla="*/ 2147483647 w 300"/>
                  <a:gd name="T53" fmla="*/ 913868294 h 182"/>
                  <a:gd name="T54" fmla="*/ 2147483647 w 300"/>
                  <a:gd name="T55" fmla="*/ 930052251 h 182"/>
                  <a:gd name="T56" fmla="*/ 2147483647 w 300"/>
                  <a:gd name="T57" fmla="*/ 899964871 h 182"/>
                  <a:gd name="T58" fmla="*/ 2147483647 w 300"/>
                  <a:gd name="T59" fmla="*/ 849791810 h 182"/>
                  <a:gd name="T60" fmla="*/ 2147483647 w 300"/>
                  <a:gd name="T61" fmla="*/ 769163568 h 182"/>
                  <a:gd name="T62" fmla="*/ 1794009461 w 300"/>
                  <a:gd name="T63" fmla="*/ 659609150 h 182"/>
                  <a:gd name="T64" fmla="*/ 0 w 300"/>
                  <a:gd name="T65" fmla="*/ 559379177 h 182"/>
                  <a:gd name="T66" fmla="*/ 873233646 w 300"/>
                  <a:gd name="T67" fmla="*/ 439074923 h 182"/>
                  <a:gd name="T68" fmla="*/ 2147483647 w 300"/>
                  <a:gd name="T69" fmla="*/ 337247530 h 182"/>
                  <a:gd name="T70" fmla="*/ 2147483647 w 300"/>
                  <a:gd name="T71" fmla="*/ 234553405 h 182"/>
                  <a:gd name="T72" fmla="*/ 2147483647 w 300"/>
                  <a:gd name="T73" fmla="*/ 99772156 h 182"/>
                  <a:gd name="T74" fmla="*/ 2147483647 w 300"/>
                  <a:gd name="T75" fmla="*/ 176399697 h 182"/>
                  <a:gd name="T76" fmla="*/ 2147483647 w 300"/>
                  <a:gd name="T77" fmla="*/ 190748498 h 182"/>
                  <a:gd name="T78" fmla="*/ 2147483647 w 300"/>
                  <a:gd name="T79" fmla="*/ 158696266 h 182"/>
                  <a:gd name="T80" fmla="*/ 2147483647 w 300"/>
                  <a:gd name="T81" fmla="*/ 99772156 h 182"/>
                  <a:gd name="T82" fmla="*/ 2147483647 w 300"/>
                  <a:gd name="T83" fmla="*/ 56431487 h 182"/>
                  <a:gd name="T84" fmla="*/ 2147483647 w 300"/>
                  <a:gd name="T85" fmla="*/ 13576947 h 182"/>
                  <a:gd name="T86" fmla="*/ 2147483647 w 300"/>
                  <a:gd name="T87" fmla="*/ 31917861 h 182"/>
                  <a:gd name="T88" fmla="*/ 2147483647 w 300"/>
                  <a:gd name="T89" fmla="*/ 132664278 h 182"/>
                  <a:gd name="T90" fmla="*/ 2147483647 w 300"/>
                  <a:gd name="T91" fmla="*/ 223762645 h 182"/>
                  <a:gd name="T92" fmla="*/ 2147483647 w 300"/>
                  <a:gd name="T93" fmla="*/ 311878328 h 182"/>
                  <a:gd name="T94" fmla="*/ 2147483647 w 300"/>
                  <a:gd name="T95" fmla="*/ 351328958 h 182"/>
                  <a:gd name="T96" fmla="*/ 2147483647 w 300"/>
                  <a:gd name="T97" fmla="*/ 369702702 h 182"/>
                  <a:gd name="T98" fmla="*/ 2147483647 w 300"/>
                  <a:gd name="T99" fmla="*/ 327179757 h 182"/>
                  <a:gd name="T100" fmla="*/ 2147483647 w 300"/>
                  <a:gd name="T101" fmla="*/ 395617696 h 182"/>
                  <a:gd name="T102" fmla="*/ 2147483647 w 300"/>
                  <a:gd name="T103" fmla="*/ 462845988 h 182"/>
                  <a:gd name="T104" fmla="*/ 2147483647 w 300"/>
                  <a:gd name="T105" fmla="*/ 382819284 h 182"/>
                  <a:gd name="T106" fmla="*/ 2147483647 w 300"/>
                  <a:gd name="T107" fmla="*/ 264222380 h 182"/>
                  <a:gd name="T108" fmla="*/ 2147483647 w 300"/>
                  <a:gd name="T109" fmla="*/ 176399697 h 182"/>
                  <a:gd name="T110" fmla="*/ 2147483647 w 300"/>
                  <a:gd name="T111" fmla="*/ 158696266 h 182"/>
                  <a:gd name="T112" fmla="*/ 2147483647 w 300"/>
                  <a:gd name="T113" fmla="*/ 206313530 h 182"/>
                  <a:gd name="T114" fmla="*/ 2147483647 w 300"/>
                  <a:gd name="T115" fmla="*/ 248342236 h 182"/>
                  <a:gd name="T116" fmla="*/ 2147483647 w 300"/>
                  <a:gd name="T117" fmla="*/ 234553405 h 182"/>
                  <a:gd name="T118" fmla="*/ 2147483647 w 300"/>
                  <a:gd name="T119" fmla="*/ 190748498 h 182"/>
                  <a:gd name="T120" fmla="*/ 2147483647 w 300"/>
                  <a:gd name="T121" fmla="*/ 176399697 h 182"/>
                  <a:gd name="T122" fmla="*/ 2147483647 w 300"/>
                  <a:gd name="T123" fmla="*/ 190748498 h 18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00"/>
                  <a:gd name="T187" fmla="*/ 0 h 182"/>
                  <a:gd name="T188" fmla="*/ 300 w 300"/>
                  <a:gd name="T189" fmla="*/ 182 h 18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00" h="182">
                    <a:moveTo>
                      <a:pt x="285" y="30"/>
                    </a:moveTo>
                    <a:lnTo>
                      <a:pt x="285" y="35"/>
                    </a:lnTo>
                    <a:lnTo>
                      <a:pt x="285" y="37"/>
                    </a:lnTo>
                    <a:lnTo>
                      <a:pt x="285" y="39"/>
                    </a:lnTo>
                    <a:lnTo>
                      <a:pt x="285" y="41"/>
                    </a:lnTo>
                    <a:lnTo>
                      <a:pt x="285" y="44"/>
                    </a:lnTo>
                    <a:lnTo>
                      <a:pt x="287" y="44"/>
                    </a:lnTo>
                    <a:lnTo>
                      <a:pt x="287" y="46"/>
                    </a:lnTo>
                    <a:lnTo>
                      <a:pt x="287" y="49"/>
                    </a:lnTo>
                    <a:lnTo>
                      <a:pt x="287" y="51"/>
                    </a:lnTo>
                    <a:lnTo>
                      <a:pt x="287" y="53"/>
                    </a:lnTo>
                    <a:lnTo>
                      <a:pt x="289" y="53"/>
                    </a:lnTo>
                    <a:lnTo>
                      <a:pt x="289" y="55"/>
                    </a:lnTo>
                    <a:lnTo>
                      <a:pt x="289" y="58"/>
                    </a:lnTo>
                    <a:lnTo>
                      <a:pt x="291" y="58"/>
                    </a:lnTo>
                    <a:lnTo>
                      <a:pt x="291" y="60"/>
                    </a:lnTo>
                    <a:lnTo>
                      <a:pt x="291" y="62"/>
                    </a:lnTo>
                    <a:lnTo>
                      <a:pt x="294" y="64"/>
                    </a:lnTo>
                    <a:lnTo>
                      <a:pt x="294" y="67"/>
                    </a:lnTo>
                    <a:lnTo>
                      <a:pt x="294" y="69"/>
                    </a:lnTo>
                    <a:lnTo>
                      <a:pt x="296" y="69"/>
                    </a:lnTo>
                    <a:lnTo>
                      <a:pt x="296" y="72"/>
                    </a:lnTo>
                    <a:lnTo>
                      <a:pt x="296" y="73"/>
                    </a:lnTo>
                    <a:lnTo>
                      <a:pt x="298" y="73"/>
                    </a:lnTo>
                    <a:lnTo>
                      <a:pt x="298" y="76"/>
                    </a:lnTo>
                    <a:lnTo>
                      <a:pt x="298" y="78"/>
                    </a:lnTo>
                    <a:lnTo>
                      <a:pt x="298" y="81"/>
                    </a:lnTo>
                    <a:lnTo>
                      <a:pt x="300" y="81"/>
                    </a:lnTo>
                    <a:lnTo>
                      <a:pt x="300" y="83"/>
                    </a:lnTo>
                    <a:lnTo>
                      <a:pt x="300" y="85"/>
                    </a:lnTo>
                    <a:lnTo>
                      <a:pt x="300" y="87"/>
                    </a:lnTo>
                    <a:lnTo>
                      <a:pt x="300" y="90"/>
                    </a:lnTo>
                    <a:lnTo>
                      <a:pt x="300" y="92"/>
                    </a:lnTo>
                    <a:lnTo>
                      <a:pt x="298" y="95"/>
                    </a:lnTo>
                    <a:lnTo>
                      <a:pt x="298" y="97"/>
                    </a:lnTo>
                    <a:lnTo>
                      <a:pt x="298" y="99"/>
                    </a:lnTo>
                    <a:lnTo>
                      <a:pt x="300" y="101"/>
                    </a:lnTo>
                    <a:lnTo>
                      <a:pt x="300" y="104"/>
                    </a:lnTo>
                    <a:lnTo>
                      <a:pt x="300" y="106"/>
                    </a:lnTo>
                    <a:lnTo>
                      <a:pt x="298" y="106"/>
                    </a:lnTo>
                    <a:lnTo>
                      <a:pt x="298" y="108"/>
                    </a:lnTo>
                    <a:lnTo>
                      <a:pt x="298" y="110"/>
                    </a:lnTo>
                    <a:lnTo>
                      <a:pt x="296" y="113"/>
                    </a:lnTo>
                    <a:lnTo>
                      <a:pt x="294" y="118"/>
                    </a:lnTo>
                    <a:lnTo>
                      <a:pt x="289" y="118"/>
                    </a:lnTo>
                    <a:lnTo>
                      <a:pt x="287" y="118"/>
                    </a:lnTo>
                    <a:lnTo>
                      <a:pt x="285" y="118"/>
                    </a:lnTo>
                    <a:lnTo>
                      <a:pt x="283" y="118"/>
                    </a:lnTo>
                    <a:lnTo>
                      <a:pt x="281" y="118"/>
                    </a:lnTo>
                    <a:lnTo>
                      <a:pt x="279" y="118"/>
                    </a:lnTo>
                    <a:lnTo>
                      <a:pt x="277" y="115"/>
                    </a:lnTo>
                    <a:lnTo>
                      <a:pt x="274" y="115"/>
                    </a:lnTo>
                    <a:lnTo>
                      <a:pt x="272" y="113"/>
                    </a:lnTo>
                    <a:lnTo>
                      <a:pt x="270" y="113"/>
                    </a:lnTo>
                    <a:lnTo>
                      <a:pt x="270" y="110"/>
                    </a:lnTo>
                    <a:lnTo>
                      <a:pt x="268" y="108"/>
                    </a:lnTo>
                    <a:lnTo>
                      <a:pt x="266" y="108"/>
                    </a:lnTo>
                    <a:lnTo>
                      <a:pt x="264" y="108"/>
                    </a:lnTo>
                    <a:lnTo>
                      <a:pt x="261" y="108"/>
                    </a:lnTo>
                    <a:lnTo>
                      <a:pt x="259" y="110"/>
                    </a:lnTo>
                    <a:lnTo>
                      <a:pt x="257" y="110"/>
                    </a:lnTo>
                    <a:lnTo>
                      <a:pt x="255" y="110"/>
                    </a:lnTo>
                    <a:lnTo>
                      <a:pt x="253" y="113"/>
                    </a:lnTo>
                    <a:lnTo>
                      <a:pt x="250" y="115"/>
                    </a:lnTo>
                    <a:lnTo>
                      <a:pt x="248" y="115"/>
                    </a:lnTo>
                    <a:lnTo>
                      <a:pt x="248" y="118"/>
                    </a:lnTo>
                    <a:lnTo>
                      <a:pt x="246" y="118"/>
                    </a:lnTo>
                    <a:lnTo>
                      <a:pt x="246" y="120"/>
                    </a:lnTo>
                    <a:lnTo>
                      <a:pt x="244" y="120"/>
                    </a:lnTo>
                    <a:lnTo>
                      <a:pt x="242" y="122"/>
                    </a:lnTo>
                    <a:lnTo>
                      <a:pt x="240" y="124"/>
                    </a:lnTo>
                    <a:lnTo>
                      <a:pt x="237" y="127"/>
                    </a:lnTo>
                    <a:lnTo>
                      <a:pt x="236" y="129"/>
                    </a:lnTo>
                    <a:lnTo>
                      <a:pt x="233" y="131"/>
                    </a:lnTo>
                    <a:lnTo>
                      <a:pt x="231" y="133"/>
                    </a:lnTo>
                    <a:lnTo>
                      <a:pt x="229" y="136"/>
                    </a:lnTo>
                    <a:lnTo>
                      <a:pt x="227" y="136"/>
                    </a:lnTo>
                    <a:lnTo>
                      <a:pt x="227" y="138"/>
                    </a:lnTo>
                    <a:lnTo>
                      <a:pt x="225" y="138"/>
                    </a:lnTo>
                    <a:lnTo>
                      <a:pt x="223" y="141"/>
                    </a:lnTo>
                    <a:lnTo>
                      <a:pt x="220" y="141"/>
                    </a:lnTo>
                    <a:lnTo>
                      <a:pt x="218" y="143"/>
                    </a:lnTo>
                    <a:lnTo>
                      <a:pt x="216" y="143"/>
                    </a:lnTo>
                    <a:lnTo>
                      <a:pt x="214" y="143"/>
                    </a:lnTo>
                    <a:lnTo>
                      <a:pt x="212" y="143"/>
                    </a:lnTo>
                    <a:lnTo>
                      <a:pt x="209" y="143"/>
                    </a:lnTo>
                    <a:lnTo>
                      <a:pt x="207" y="143"/>
                    </a:lnTo>
                    <a:lnTo>
                      <a:pt x="205" y="145"/>
                    </a:lnTo>
                    <a:lnTo>
                      <a:pt x="203" y="145"/>
                    </a:lnTo>
                    <a:lnTo>
                      <a:pt x="201" y="145"/>
                    </a:lnTo>
                    <a:lnTo>
                      <a:pt x="199" y="145"/>
                    </a:lnTo>
                    <a:lnTo>
                      <a:pt x="196" y="145"/>
                    </a:lnTo>
                    <a:lnTo>
                      <a:pt x="196" y="143"/>
                    </a:lnTo>
                    <a:lnTo>
                      <a:pt x="194" y="143"/>
                    </a:lnTo>
                    <a:lnTo>
                      <a:pt x="192" y="143"/>
                    </a:lnTo>
                    <a:lnTo>
                      <a:pt x="190" y="143"/>
                    </a:lnTo>
                    <a:lnTo>
                      <a:pt x="188" y="143"/>
                    </a:lnTo>
                    <a:lnTo>
                      <a:pt x="186" y="143"/>
                    </a:lnTo>
                    <a:lnTo>
                      <a:pt x="183" y="143"/>
                    </a:lnTo>
                    <a:lnTo>
                      <a:pt x="182" y="143"/>
                    </a:lnTo>
                    <a:lnTo>
                      <a:pt x="179" y="143"/>
                    </a:lnTo>
                    <a:lnTo>
                      <a:pt x="177" y="143"/>
                    </a:lnTo>
                    <a:lnTo>
                      <a:pt x="175" y="145"/>
                    </a:lnTo>
                    <a:lnTo>
                      <a:pt x="173" y="145"/>
                    </a:lnTo>
                    <a:lnTo>
                      <a:pt x="171" y="145"/>
                    </a:lnTo>
                    <a:lnTo>
                      <a:pt x="168" y="145"/>
                    </a:lnTo>
                    <a:lnTo>
                      <a:pt x="168" y="147"/>
                    </a:lnTo>
                    <a:lnTo>
                      <a:pt x="166" y="147"/>
                    </a:lnTo>
                    <a:lnTo>
                      <a:pt x="166" y="150"/>
                    </a:lnTo>
                    <a:lnTo>
                      <a:pt x="164" y="152"/>
                    </a:lnTo>
                    <a:lnTo>
                      <a:pt x="164" y="154"/>
                    </a:lnTo>
                    <a:lnTo>
                      <a:pt x="164" y="157"/>
                    </a:lnTo>
                    <a:lnTo>
                      <a:pt x="162" y="157"/>
                    </a:lnTo>
                    <a:lnTo>
                      <a:pt x="162" y="159"/>
                    </a:lnTo>
                    <a:lnTo>
                      <a:pt x="162" y="161"/>
                    </a:lnTo>
                    <a:lnTo>
                      <a:pt x="162" y="164"/>
                    </a:lnTo>
                    <a:lnTo>
                      <a:pt x="160" y="164"/>
                    </a:lnTo>
                    <a:lnTo>
                      <a:pt x="160" y="166"/>
                    </a:lnTo>
                    <a:lnTo>
                      <a:pt x="160" y="168"/>
                    </a:lnTo>
                    <a:lnTo>
                      <a:pt x="158" y="170"/>
                    </a:lnTo>
                    <a:lnTo>
                      <a:pt x="158" y="173"/>
                    </a:lnTo>
                    <a:lnTo>
                      <a:pt x="155" y="173"/>
                    </a:lnTo>
                    <a:lnTo>
                      <a:pt x="155" y="175"/>
                    </a:lnTo>
                    <a:lnTo>
                      <a:pt x="153" y="177"/>
                    </a:lnTo>
                    <a:lnTo>
                      <a:pt x="151" y="180"/>
                    </a:lnTo>
                    <a:lnTo>
                      <a:pt x="149" y="180"/>
                    </a:lnTo>
                    <a:lnTo>
                      <a:pt x="147" y="180"/>
                    </a:lnTo>
                    <a:lnTo>
                      <a:pt x="147" y="182"/>
                    </a:lnTo>
                    <a:lnTo>
                      <a:pt x="145" y="182"/>
                    </a:lnTo>
                    <a:lnTo>
                      <a:pt x="142" y="182"/>
                    </a:lnTo>
                    <a:lnTo>
                      <a:pt x="140" y="182"/>
                    </a:lnTo>
                    <a:lnTo>
                      <a:pt x="140" y="180"/>
                    </a:lnTo>
                    <a:lnTo>
                      <a:pt x="138" y="180"/>
                    </a:lnTo>
                    <a:lnTo>
                      <a:pt x="136" y="177"/>
                    </a:lnTo>
                    <a:lnTo>
                      <a:pt x="134" y="177"/>
                    </a:lnTo>
                    <a:lnTo>
                      <a:pt x="134" y="175"/>
                    </a:lnTo>
                    <a:lnTo>
                      <a:pt x="132" y="175"/>
                    </a:lnTo>
                    <a:lnTo>
                      <a:pt x="132" y="173"/>
                    </a:lnTo>
                    <a:lnTo>
                      <a:pt x="129" y="173"/>
                    </a:lnTo>
                    <a:lnTo>
                      <a:pt x="127" y="170"/>
                    </a:lnTo>
                    <a:lnTo>
                      <a:pt x="125" y="168"/>
                    </a:lnTo>
                    <a:lnTo>
                      <a:pt x="123" y="168"/>
                    </a:lnTo>
                    <a:lnTo>
                      <a:pt x="121" y="166"/>
                    </a:lnTo>
                    <a:lnTo>
                      <a:pt x="118" y="166"/>
                    </a:lnTo>
                    <a:lnTo>
                      <a:pt x="117" y="164"/>
                    </a:lnTo>
                    <a:lnTo>
                      <a:pt x="114" y="164"/>
                    </a:lnTo>
                    <a:lnTo>
                      <a:pt x="114" y="161"/>
                    </a:lnTo>
                    <a:lnTo>
                      <a:pt x="114" y="159"/>
                    </a:lnTo>
                    <a:lnTo>
                      <a:pt x="114" y="157"/>
                    </a:lnTo>
                    <a:lnTo>
                      <a:pt x="112" y="157"/>
                    </a:lnTo>
                    <a:lnTo>
                      <a:pt x="112" y="154"/>
                    </a:lnTo>
                    <a:lnTo>
                      <a:pt x="112" y="152"/>
                    </a:lnTo>
                    <a:lnTo>
                      <a:pt x="114" y="152"/>
                    </a:lnTo>
                    <a:lnTo>
                      <a:pt x="114" y="150"/>
                    </a:lnTo>
                    <a:lnTo>
                      <a:pt x="114" y="147"/>
                    </a:lnTo>
                    <a:lnTo>
                      <a:pt x="114" y="145"/>
                    </a:lnTo>
                    <a:lnTo>
                      <a:pt x="117" y="143"/>
                    </a:lnTo>
                    <a:lnTo>
                      <a:pt x="117" y="141"/>
                    </a:lnTo>
                    <a:lnTo>
                      <a:pt x="117" y="138"/>
                    </a:lnTo>
                    <a:lnTo>
                      <a:pt x="118" y="138"/>
                    </a:lnTo>
                    <a:lnTo>
                      <a:pt x="118" y="136"/>
                    </a:lnTo>
                    <a:lnTo>
                      <a:pt x="118" y="133"/>
                    </a:lnTo>
                    <a:lnTo>
                      <a:pt x="121" y="131"/>
                    </a:lnTo>
                    <a:lnTo>
                      <a:pt x="121" y="129"/>
                    </a:lnTo>
                    <a:lnTo>
                      <a:pt x="123" y="127"/>
                    </a:lnTo>
                    <a:lnTo>
                      <a:pt x="125" y="124"/>
                    </a:lnTo>
                    <a:lnTo>
                      <a:pt x="125" y="122"/>
                    </a:lnTo>
                    <a:lnTo>
                      <a:pt x="127" y="120"/>
                    </a:lnTo>
                    <a:lnTo>
                      <a:pt x="127" y="118"/>
                    </a:lnTo>
                    <a:lnTo>
                      <a:pt x="129" y="115"/>
                    </a:lnTo>
                    <a:lnTo>
                      <a:pt x="129" y="113"/>
                    </a:lnTo>
                    <a:lnTo>
                      <a:pt x="132" y="113"/>
                    </a:lnTo>
                    <a:lnTo>
                      <a:pt x="132" y="110"/>
                    </a:lnTo>
                    <a:lnTo>
                      <a:pt x="129" y="110"/>
                    </a:lnTo>
                    <a:lnTo>
                      <a:pt x="129" y="108"/>
                    </a:lnTo>
                    <a:lnTo>
                      <a:pt x="127" y="108"/>
                    </a:lnTo>
                    <a:lnTo>
                      <a:pt x="125" y="108"/>
                    </a:lnTo>
                    <a:lnTo>
                      <a:pt x="123" y="108"/>
                    </a:lnTo>
                    <a:lnTo>
                      <a:pt x="121" y="108"/>
                    </a:lnTo>
                    <a:lnTo>
                      <a:pt x="118" y="108"/>
                    </a:lnTo>
                    <a:lnTo>
                      <a:pt x="117" y="108"/>
                    </a:lnTo>
                    <a:lnTo>
                      <a:pt x="114" y="108"/>
                    </a:lnTo>
                    <a:lnTo>
                      <a:pt x="112" y="108"/>
                    </a:lnTo>
                    <a:lnTo>
                      <a:pt x="110" y="108"/>
                    </a:lnTo>
                    <a:lnTo>
                      <a:pt x="108" y="108"/>
                    </a:lnTo>
                    <a:lnTo>
                      <a:pt x="106" y="108"/>
                    </a:lnTo>
                    <a:lnTo>
                      <a:pt x="104" y="108"/>
                    </a:lnTo>
                    <a:lnTo>
                      <a:pt x="101" y="108"/>
                    </a:lnTo>
                    <a:lnTo>
                      <a:pt x="99" y="108"/>
                    </a:lnTo>
                    <a:lnTo>
                      <a:pt x="97" y="108"/>
                    </a:lnTo>
                    <a:lnTo>
                      <a:pt x="97" y="110"/>
                    </a:lnTo>
                    <a:lnTo>
                      <a:pt x="95" y="110"/>
                    </a:lnTo>
                    <a:lnTo>
                      <a:pt x="93" y="110"/>
                    </a:lnTo>
                    <a:lnTo>
                      <a:pt x="93" y="113"/>
                    </a:lnTo>
                    <a:lnTo>
                      <a:pt x="91" y="113"/>
                    </a:lnTo>
                    <a:lnTo>
                      <a:pt x="88" y="115"/>
                    </a:lnTo>
                    <a:lnTo>
                      <a:pt x="86" y="115"/>
                    </a:lnTo>
                    <a:lnTo>
                      <a:pt x="86" y="118"/>
                    </a:lnTo>
                    <a:lnTo>
                      <a:pt x="84" y="118"/>
                    </a:lnTo>
                    <a:lnTo>
                      <a:pt x="84" y="120"/>
                    </a:lnTo>
                    <a:lnTo>
                      <a:pt x="82" y="120"/>
                    </a:lnTo>
                    <a:lnTo>
                      <a:pt x="80" y="122"/>
                    </a:lnTo>
                    <a:lnTo>
                      <a:pt x="80" y="124"/>
                    </a:lnTo>
                    <a:lnTo>
                      <a:pt x="77" y="124"/>
                    </a:lnTo>
                    <a:lnTo>
                      <a:pt x="77" y="127"/>
                    </a:lnTo>
                    <a:lnTo>
                      <a:pt x="75" y="129"/>
                    </a:lnTo>
                    <a:lnTo>
                      <a:pt x="75" y="131"/>
                    </a:lnTo>
                    <a:lnTo>
                      <a:pt x="73" y="133"/>
                    </a:lnTo>
                    <a:lnTo>
                      <a:pt x="73" y="136"/>
                    </a:lnTo>
                    <a:lnTo>
                      <a:pt x="71" y="138"/>
                    </a:lnTo>
                    <a:lnTo>
                      <a:pt x="69" y="141"/>
                    </a:lnTo>
                    <a:lnTo>
                      <a:pt x="67" y="141"/>
                    </a:lnTo>
                    <a:lnTo>
                      <a:pt x="64" y="143"/>
                    </a:lnTo>
                    <a:lnTo>
                      <a:pt x="63" y="143"/>
                    </a:lnTo>
                    <a:lnTo>
                      <a:pt x="60" y="143"/>
                    </a:lnTo>
                    <a:lnTo>
                      <a:pt x="56" y="143"/>
                    </a:lnTo>
                    <a:lnTo>
                      <a:pt x="54" y="143"/>
                    </a:lnTo>
                    <a:lnTo>
                      <a:pt x="52" y="145"/>
                    </a:lnTo>
                    <a:lnTo>
                      <a:pt x="50" y="145"/>
                    </a:lnTo>
                    <a:lnTo>
                      <a:pt x="47" y="145"/>
                    </a:lnTo>
                    <a:lnTo>
                      <a:pt x="45" y="145"/>
                    </a:lnTo>
                    <a:lnTo>
                      <a:pt x="43" y="145"/>
                    </a:lnTo>
                    <a:lnTo>
                      <a:pt x="41" y="145"/>
                    </a:lnTo>
                    <a:lnTo>
                      <a:pt x="39" y="145"/>
                    </a:lnTo>
                    <a:lnTo>
                      <a:pt x="36" y="145"/>
                    </a:lnTo>
                    <a:lnTo>
                      <a:pt x="34" y="145"/>
                    </a:lnTo>
                    <a:lnTo>
                      <a:pt x="34" y="143"/>
                    </a:lnTo>
                    <a:lnTo>
                      <a:pt x="32" y="143"/>
                    </a:lnTo>
                    <a:lnTo>
                      <a:pt x="30" y="143"/>
                    </a:lnTo>
                    <a:lnTo>
                      <a:pt x="30" y="141"/>
                    </a:lnTo>
                    <a:lnTo>
                      <a:pt x="28" y="141"/>
                    </a:lnTo>
                    <a:lnTo>
                      <a:pt x="26" y="141"/>
                    </a:lnTo>
                    <a:lnTo>
                      <a:pt x="23" y="138"/>
                    </a:lnTo>
                    <a:lnTo>
                      <a:pt x="22" y="138"/>
                    </a:lnTo>
                    <a:lnTo>
                      <a:pt x="19" y="138"/>
                    </a:lnTo>
                    <a:lnTo>
                      <a:pt x="17" y="138"/>
                    </a:lnTo>
                    <a:lnTo>
                      <a:pt x="17" y="136"/>
                    </a:lnTo>
                    <a:lnTo>
                      <a:pt x="15" y="136"/>
                    </a:lnTo>
                    <a:lnTo>
                      <a:pt x="13" y="136"/>
                    </a:lnTo>
                    <a:lnTo>
                      <a:pt x="13" y="133"/>
                    </a:lnTo>
                    <a:lnTo>
                      <a:pt x="11" y="133"/>
                    </a:lnTo>
                    <a:lnTo>
                      <a:pt x="9" y="133"/>
                    </a:lnTo>
                    <a:lnTo>
                      <a:pt x="6" y="133"/>
                    </a:lnTo>
                    <a:lnTo>
                      <a:pt x="2" y="131"/>
                    </a:lnTo>
                    <a:lnTo>
                      <a:pt x="4" y="124"/>
                    </a:lnTo>
                    <a:lnTo>
                      <a:pt x="4" y="122"/>
                    </a:lnTo>
                    <a:lnTo>
                      <a:pt x="6" y="122"/>
                    </a:lnTo>
                    <a:lnTo>
                      <a:pt x="6" y="120"/>
                    </a:lnTo>
                    <a:lnTo>
                      <a:pt x="6" y="118"/>
                    </a:lnTo>
                    <a:lnTo>
                      <a:pt x="9" y="115"/>
                    </a:lnTo>
                    <a:lnTo>
                      <a:pt x="9" y="113"/>
                    </a:lnTo>
                    <a:lnTo>
                      <a:pt x="9" y="110"/>
                    </a:lnTo>
                    <a:lnTo>
                      <a:pt x="9" y="108"/>
                    </a:lnTo>
                    <a:lnTo>
                      <a:pt x="6" y="108"/>
                    </a:lnTo>
                    <a:lnTo>
                      <a:pt x="6" y="106"/>
                    </a:lnTo>
                    <a:lnTo>
                      <a:pt x="4" y="104"/>
                    </a:lnTo>
                    <a:lnTo>
                      <a:pt x="4" y="101"/>
                    </a:lnTo>
                    <a:lnTo>
                      <a:pt x="2" y="101"/>
                    </a:lnTo>
                    <a:lnTo>
                      <a:pt x="2" y="99"/>
                    </a:lnTo>
                    <a:lnTo>
                      <a:pt x="2" y="97"/>
                    </a:lnTo>
                    <a:lnTo>
                      <a:pt x="2" y="95"/>
                    </a:lnTo>
                    <a:lnTo>
                      <a:pt x="2" y="92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3"/>
                    </a:lnTo>
                    <a:lnTo>
                      <a:pt x="0" y="72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2" y="64"/>
                    </a:lnTo>
                    <a:lnTo>
                      <a:pt x="2" y="62"/>
                    </a:lnTo>
                    <a:lnTo>
                      <a:pt x="4" y="62"/>
                    </a:lnTo>
                    <a:lnTo>
                      <a:pt x="4" y="60"/>
                    </a:lnTo>
                    <a:lnTo>
                      <a:pt x="4" y="58"/>
                    </a:lnTo>
                    <a:lnTo>
                      <a:pt x="6" y="55"/>
                    </a:lnTo>
                    <a:lnTo>
                      <a:pt x="6" y="53"/>
                    </a:lnTo>
                    <a:lnTo>
                      <a:pt x="9" y="53"/>
                    </a:lnTo>
                    <a:lnTo>
                      <a:pt x="9" y="51"/>
                    </a:lnTo>
                    <a:lnTo>
                      <a:pt x="11" y="49"/>
                    </a:lnTo>
                    <a:lnTo>
                      <a:pt x="11" y="46"/>
                    </a:lnTo>
                    <a:lnTo>
                      <a:pt x="13" y="44"/>
                    </a:lnTo>
                    <a:lnTo>
                      <a:pt x="13" y="41"/>
                    </a:lnTo>
                    <a:lnTo>
                      <a:pt x="13" y="39"/>
                    </a:lnTo>
                    <a:lnTo>
                      <a:pt x="13" y="37"/>
                    </a:lnTo>
                    <a:lnTo>
                      <a:pt x="13" y="35"/>
                    </a:lnTo>
                    <a:lnTo>
                      <a:pt x="13" y="32"/>
                    </a:lnTo>
                    <a:lnTo>
                      <a:pt x="13" y="30"/>
                    </a:lnTo>
                    <a:lnTo>
                      <a:pt x="13" y="28"/>
                    </a:lnTo>
                    <a:lnTo>
                      <a:pt x="13" y="25"/>
                    </a:lnTo>
                    <a:lnTo>
                      <a:pt x="11" y="23"/>
                    </a:lnTo>
                    <a:lnTo>
                      <a:pt x="11" y="21"/>
                    </a:lnTo>
                    <a:lnTo>
                      <a:pt x="13" y="16"/>
                    </a:lnTo>
                    <a:lnTo>
                      <a:pt x="17" y="16"/>
                    </a:lnTo>
                    <a:lnTo>
                      <a:pt x="19" y="18"/>
                    </a:lnTo>
                    <a:lnTo>
                      <a:pt x="22" y="18"/>
                    </a:lnTo>
                    <a:lnTo>
                      <a:pt x="22" y="21"/>
                    </a:lnTo>
                    <a:lnTo>
                      <a:pt x="23" y="21"/>
                    </a:lnTo>
                    <a:lnTo>
                      <a:pt x="26" y="23"/>
                    </a:lnTo>
                    <a:lnTo>
                      <a:pt x="28" y="25"/>
                    </a:lnTo>
                    <a:lnTo>
                      <a:pt x="30" y="28"/>
                    </a:lnTo>
                    <a:lnTo>
                      <a:pt x="32" y="28"/>
                    </a:lnTo>
                    <a:lnTo>
                      <a:pt x="34" y="28"/>
                    </a:lnTo>
                    <a:lnTo>
                      <a:pt x="34" y="30"/>
                    </a:lnTo>
                    <a:lnTo>
                      <a:pt x="36" y="30"/>
                    </a:lnTo>
                    <a:lnTo>
                      <a:pt x="39" y="30"/>
                    </a:lnTo>
                    <a:lnTo>
                      <a:pt x="41" y="30"/>
                    </a:lnTo>
                    <a:lnTo>
                      <a:pt x="43" y="30"/>
                    </a:lnTo>
                    <a:lnTo>
                      <a:pt x="45" y="30"/>
                    </a:lnTo>
                    <a:lnTo>
                      <a:pt x="47" y="30"/>
                    </a:lnTo>
                    <a:lnTo>
                      <a:pt x="50" y="30"/>
                    </a:lnTo>
                    <a:lnTo>
                      <a:pt x="52" y="30"/>
                    </a:lnTo>
                    <a:lnTo>
                      <a:pt x="52" y="28"/>
                    </a:lnTo>
                    <a:lnTo>
                      <a:pt x="54" y="28"/>
                    </a:lnTo>
                    <a:lnTo>
                      <a:pt x="56" y="28"/>
                    </a:lnTo>
                    <a:lnTo>
                      <a:pt x="56" y="25"/>
                    </a:lnTo>
                    <a:lnTo>
                      <a:pt x="58" y="25"/>
                    </a:lnTo>
                    <a:lnTo>
                      <a:pt x="60" y="25"/>
                    </a:lnTo>
                    <a:lnTo>
                      <a:pt x="60" y="23"/>
                    </a:lnTo>
                    <a:lnTo>
                      <a:pt x="63" y="23"/>
                    </a:lnTo>
                    <a:lnTo>
                      <a:pt x="64" y="21"/>
                    </a:lnTo>
                    <a:lnTo>
                      <a:pt x="67" y="21"/>
                    </a:lnTo>
                    <a:lnTo>
                      <a:pt x="67" y="18"/>
                    </a:lnTo>
                    <a:lnTo>
                      <a:pt x="69" y="18"/>
                    </a:lnTo>
                    <a:lnTo>
                      <a:pt x="71" y="16"/>
                    </a:lnTo>
                    <a:lnTo>
                      <a:pt x="73" y="16"/>
                    </a:lnTo>
                    <a:lnTo>
                      <a:pt x="75" y="14"/>
                    </a:lnTo>
                    <a:lnTo>
                      <a:pt x="77" y="14"/>
                    </a:lnTo>
                    <a:lnTo>
                      <a:pt x="80" y="12"/>
                    </a:lnTo>
                    <a:lnTo>
                      <a:pt x="82" y="12"/>
                    </a:lnTo>
                    <a:lnTo>
                      <a:pt x="82" y="9"/>
                    </a:lnTo>
                    <a:lnTo>
                      <a:pt x="84" y="9"/>
                    </a:lnTo>
                    <a:lnTo>
                      <a:pt x="86" y="9"/>
                    </a:lnTo>
                    <a:lnTo>
                      <a:pt x="86" y="7"/>
                    </a:lnTo>
                    <a:lnTo>
                      <a:pt x="88" y="7"/>
                    </a:lnTo>
                    <a:lnTo>
                      <a:pt x="91" y="7"/>
                    </a:lnTo>
                    <a:lnTo>
                      <a:pt x="93" y="5"/>
                    </a:lnTo>
                    <a:lnTo>
                      <a:pt x="95" y="5"/>
                    </a:lnTo>
                    <a:lnTo>
                      <a:pt x="97" y="2"/>
                    </a:lnTo>
                    <a:lnTo>
                      <a:pt x="99" y="2"/>
                    </a:lnTo>
                    <a:lnTo>
                      <a:pt x="101" y="2"/>
                    </a:lnTo>
                    <a:lnTo>
                      <a:pt x="101" y="0"/>
                    </a:lnTo>
                    <a:lnTo>
                      <a:pt x="104" y="0"/>
                    </a:lnTo>
                    <a:lnTo>
                      <a:pt x="106" y="0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2" y="2"/>
                    </a:lnTo>
                    <a:lnTo>
                      <a:pt x="112" y="5"/>
                    </a:lnTo>
                    <a:lnTo>
                      <a:pt x="112" y="7"/>
                    </a:lnTo>
                    <a:lnTo>
                      <a:pt x="112" y="9"/>
                    </a:lnTo>
                    <a:lnTo>
                      <a:pt x="112" y="12"/>
                    </a:lnTo>
                    <a:lnTo>
                      <a:pt x="110" y="12"/>
                    </a:lnTo>
                    <a:lnTo>
                      <a:pt x="110" y="14"/>
                    </a:lnTo>
                    <a:lnTo>
                      <a:pt x="108" y="16"/>
                    </a:lnTo>
                    <a:lnTo>
                      <a:pt x="106" y="18"/>
                    </a:lnTo>
                    <a:lnTo>
                      <a:pt x="104" y="21"/>
                    </a:lnTo>
                    <a:lnTo>
                      <a:pt x="104" y="23"/>
                    </a:lnTo>
                    <a:lnTo>
                      <a:pt x="101" y="23"/>
                    </a:lnTo>
                    <a:lnTo>
                      <a:pt x="101" y="25"/>
                    </a:lnTo>
                    <a:lnTo>
                      <a:pt x="99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5" y="32"/>
                    </a:lnTo>
                    <a:lnTo>
                      <a:pt x="95" y="35"/>
                    </a:lnTo>
                    <a:lnTo>
                      <a:pt x="95" y="37"/>
                    </a:lnTo>
                    <a:lnTo>
                      <a:pt x="93" y="37"/>
                    </a:lnTo>
                    <a:lnTo>
                      <a:pt x="93" y="39"/>
                    </a:lnTo>
                    <a:lnTo>
                      <a:pt x="93" y="41"/>
                    </a:lnTo>
                    <a:lnTo>
                      <a:pt x="93" y="44"/>
                    </a:lnTo>
                    <a:lnTo>
                      <a:pt x="95" y="44"/>
                    </a:lnTo>
                    <a:lnTo>
                      <a:pt x="95" y="46"/>
                    </a:lnTo>
                    <a:lnTo>
                      <a:pt x="95" y="49"/>
                    </a:lnTo>
                    <a:lnTo>
                      <a:pt x="97" y="49"/>
                    </a:lnTo>
                    <a:lnTo>
                      <a:pt x="97" y="51"/>
                    </a:lnTo>
                    <a:lnTo>
                      <a:pt x="99" y="53"/>
                    </a:lnTo>
                    <a:lnTo>
                      <a:pt x="101" y="53"/>
                    </a:lnTo>
                    <a:lnTo>
                      <a:pt x="104" y="53"/>
                    </a:lnTo>
                    <a:lnTo>
                      <a:pt x="106" y="53"/>
                    </a:lnTo>
                    <a:lnTo>
                      <a:pt x="106" y="55"/>
                    </a:lnTo>
                    <a:lnTo>
                      <a:pt x="108" y="55"/>
                    </a:lnTo>
                    <a:lnTo>
                      <a:pt x="110" y="55"/>
                    </a:lnTo>
                    <a:lnTo>
                      <a:pt x="110" y="58"/>
                    </a:lnTo>
                    <a:lnTo>
                      <a:pt x="112" y="58"/>
                    </a:lnTo>
                    <a:lnTo>
                      <a:pt x="114" y="58"/>
                    </a:lnTo>
                    <a:lnTo>
                      <a:pt x="117" y="58"/>
                    </a:lnTo>
                    <a:lnTo>
                      <a:pt x="118" y="58"/>
                    </a:lnTo>
                    <a:lnTo>
                      <a:pt x="121" y="58"/>
                    </a:lnTo>
                    <a:lnTo>
                      <a:pt x="123" y="58"/>
                    </a:lnTo>
                    <a:lnTo>
                      <a:pt x="125" y="55"/>
                    </a:lnTo>
                    <a:lnTo>
                      <a:pt x="127" y="55"/>
                    </a:lnTo>
                    <a:lnTo>
                      <a:pt x="127" y="53"/>
                    </a:lnTo>
                    <a:lnTo>
                      <a:pt x="129" y="53"/>
                    </a:lnTo>
                    <a:lnTo>
                      <a:pt x="132" y="53"/>
                    </a:lnTo>
                    <a:lnTo>
                      <a:pt x="132" y="51"/>
                    </a:lnTo>
                    <a:lnTo>
                      <a:pt x="134" y="51"/>
                    </a:lnTo>
                    <a:lnTo>
                      <a:pt x="136" y="51"/>
                    </a:lnTo>
                    <a:lnTo>
                      <a:pt x="136" y="53"/>
                    </a:lnTo>
                    <a:lnTo>
                      <a:pt x="138" y="53"/>
                    </a:lnTo>
                    <a:lnTo>
                      <a:pt x="138" y="55"/>
                    </a:lnTo>
                    <a:lnTo>
                      <a:pt x="140" y="55"/>
                    </a:lnTo>
                    <a:lnTo>
                      <a:pt x="140" y="58"/>
                    </a:lnTo>
                    <a:lnTo>
                      <a:pt x="142" y="58"/>
                    </a:lnTo>
                    <a:lnTo>
                      <a:pt x="142" y="60"/>
                    </a:lnTo>
                    <a:lnTo>
                      <a:pt x="145" y="62"/>
                    </a:lnTo>
                    <a:lnTo>
                      <a:pt x="147" y="64"/>
                    </a:lnTo>
                    <a:lnTo>
                      <a:pt x="147" y="67"/>
                    </a:lnTo>
                    <a:lnTo>
                      <a:pt x="149" y="69"/>
                    </a:lnTo>
                    <a:lnTo>
                      <a:pt x="151" y="72"/>
                    </a:lnTo>
                    <a:lnTo>
                      <a:pt x="153" y="73"/>
                    </a:lnTo>
                    <a:lnTo>
                      <a:pt x="155" y="73"/>
                    </a:lnTo>
                    <a:lnTo>
                      <a:pt x="158" y="73"/>
                    </a:lnTo>
                    <a:lnTo>
                      <a:pt x="158" y="72"/>
                    </a:lnTo>
                    <a:lnTo>
                      <a:pt x="160" y="72"/>
                    </a:lnTo>
                    <a:lnTo>
                      <a:pt x="162" y="72"/>
                    </a:lnTo>
                    <a:lnTo>
                      <a:pt x="162" y="69"/>
                    </a:lnTo>
                    <a:lnTo>
                      <a:pt x="164" y="69"/>
                    </a:lnTo>
                    <a:lnTo>
                      <a:pt x="166" y="67"/>
                    </a:lnTo>
                    <a:lnTo>
                      <a:pt x="166" y="64"/>
                    </a:lnTo>
                    <a:lnTo>
                      <a:pt x="168" y="62"/>
                    </a:lnTo>
                    <a:lnTo>
                      <a:pt x="168" y="60"/>
                    </a:lnTo>
                    <a:lnTo>
                      <a:pt x="168" y="58"/>
                    </a:lnTo>
                    <a:lnTo>
                      <a:pt x="168" y="55"/>
                    </a:lnTo>
                    <a:lnTo>
                      <a:pt x="171" y="53"/>
                    </a:lnTo>
                    <a:lnTo>
                      <a:pt x="171" y="51"/>
                    </a:lnTo>
                    <a:lnTo>
                      <a:pt x="171" y="49"/>
                    </a:lnTo>
                    <a:lnTo>
                      <a:pt x="171" y="46"/>
                    </a:lnTo>
                    <a:lnTo>
                      <a:pt x="171" y="44"/>
                    </a:lnTo>
                    <a:lnTo>
                      <a:pt x="173" y="41"/>
                    </a:lnTo>
                    <a:lnTo>
                      <a:pt x="173" y="39"/>
                    </a:lnTo>
                    <a:lnTo>
                      <a:pt x="171" y="39"/>
                    </a:lnTo>
                    <a:lnTo>
                      <a:pt x="173" y="39"/>
                    </a:lnTo>
                    <a:lnTo>
                      <a:pt x="173" y="37"/>
                    </a:lnTo>
                    <a:lnTo>
                      <a:pt x="173" y="35"/>
                    </a:lnTo>
                    <a:lnTo>
                      <a:pt x="173" y="32"/>
                    </a:lnTo>
                    <a:lnTo>
                      <a:pt x="173" y="30"/>
                    </a:lnTo>
                    <a:lnTo>
                      <a:pt x="173" y="28"/>
                    </a:lnTo>
                    <a:lnTo>
                      <a:pt x="175" y="25"/>
                    </a:lnTo>
                    <a:lnTo>
                      <a:pt x="175" y="23"/>
                    </a:lnTo>
                    <a:lnTo>
                      <a:pt x="177" y="23"/>
                    </a:lnTo>
                    <a:lnTo>
                      <a:pt x="177" y="21"/>
                    </a:lnTo>
                    <a:lnTo>
                      <a:pt x="179" y="21"/>
                    </a:lnTo>
                    <a:lnTo>
                      <a:pt x="182" y="23"/>
                    </a:lnTo>
                    <a:lnTo>
                      <a:pt x="183" y="23"/>
                    </a:lnTo>
                    <a:lnTo>
                      <a:pt x="183" y="25"/>
                    </a:lnTo>
                    <a:lnTo>
                      <a:pt x="186" y="25"/>
                    </a:lnTo>
                    <a:lnTo>
                      <a:pt x="188" y="25"/>
                    </a:lnTo>
                    <a:lnTo>
                      <a:pt x="188" y="28"/>
                    </a:lnTo>
                    <a:lnTo>
                      <a:pt x="190" y="28"/>
                    </a:lnTo>
                    <a:lnTo>
                      <a:pt x="190" y="30"/>
                    </a:lnTo>
                    <a:lnTo>
                      <a:pt x="192" y="30"/>
                    </a:lnTo>
                    <a:lnTo>
                      <a:pt x="194" y="32"/>
                    </a:lnTo>
                    <a:lnTo>
                      <a:pt x="196" y="32"/>
                    </a:lnTo>
                    <a:lnTo>
                      <a:pt x="199" y="32"/>
                    </a:lnTo>
                    <a:lnTo>
                      <a:pt x="199" y="35"/>
                    </a:lnTo>
                    <a:lnTo>
                      <a:pt x="201" y="35"/>
                    </a:lnTo>
                    <a:lnTo>
                      <a:pt x="203" y="35"/>
                    </a:lnTo>
                    <a:lnTo>
                      <a:pt x="205" y="37"/>
                    </a:lnTo>
                    <a:lnTo>
                      <a:pt x="207" y="39"/>
                    </a:lnTo>
                    <a:lnTo>
                      <a:pt x="209" y="39"/>
                    </a:lnTo>
                    <a:lnTo>
                      <a:pt x="212" y="39"/>
                    </a:lnTo>
                    <a:lnTo>
                      <a:pt x="214" y="41"/>
                    </a:lnTo>
                    <a:lnTo>
                      <a:pt x="214" y="39"/>
                    </a:lnTo>
                    <a:lnTo>
                      <a:pt x="216" y="39"/>
                    </a:lnTo>
                    <a:lnTo>
                      <a:pt x="218" y="39"/>
                    </a:lnTo>
                    <a:lnTo>
                      <a:pt x="220" y="39"/>
                    </a:lnTo>
                    <a:lnTo>
                      <a:pt x="223" y="39"/>
                    </a:lnTo>
                    <a:lnTo>
                      <a:pt x="225" y="39"/>
                    </a:lnTo>
                    <a:lnTo>
                      <a:pt x="225" y="37"/>
                    </a:lnTo>
                    <a:lnTo>
                      <a:pt x="227" y="37"/>
                    </a:lnTo>
                    <a:lnTo>
                      <a:pt x="229" y="37"/>
                    </a:lnTo>
                    <a:lnTo>
                      <a:pt x="231" y="35"/>
                    </a:lnTo>
                    <a:lnTo>
                      <a:pt x="233" y="35"/>
                    </a:lnTo>
                    <a:lnTo>
                      <a:pt x="236" y="32"/>
                    </a:lnTo>
                    <a:lnTo>
                      <a:pt x="237" y="32"/>
                    </a:lnTo>
                    <a:lnTo>
                      <a:pt x="240" y="30"/>
                    </a:lnTo>
                    <a:lnTo>
                      <a:pt x="242" y="30"/>
                    </a:lnTo>
                    <a:lnTo>
                      <a:pt x="244" y="28"/>
                    </a:lnTo>
                    <a:lnTo>
                      <a:pt x="246" y="28"/>
                    </a:lnTo>
                    <a:lnTo>
                      <a:pt x="248" y="28"/>
                    </a:lnTo>
                    <a:lnTo>
                      <a:pt x="250" y="28"/>
                    </a:lnTo>
                    <a:lnTo>
                      <a:pt x="253" y="28"/>
                    </a:lnTo>
                    <a:lnTo>
                      <a:pt x="255" y="28"/>
                    </a:lnTo>
                    <a:lnTo>
                      <a:pt x="257" y="28"/>
                    </a:lnTo>
                    <a:lnTo>
                      <a:pt x="259" y="28"/>
                    </a:lnTo>
                    <a:lnTo>
                      <a:pt x="261" y="28"/>
                    </a:lnTo>
                    <a:lnTo>
                      <a:pt x="264" y="25"/>
                    </a:lnTo>
                    <a:lnTo>
                      <a:pt x="266" y="25"/>
                    </a:lnTo>
                    <a:lnTo>
                      <a:pt x="268" y="28"/>
                    </a:lnTo>
                    <a:lnTo>
                      <a:pt x="270" y="28"/>
                    </a:lnTo>
                    <a:lnTo>
                      <a:pt x="272" y="28"/>
                    </a:lnTo>
                    <a:lnTo>
                      <a:pt x="274" y="30"/>
                    </a:lnTo>
                    <a:lnTo>
                      <a:pt x="285" y="3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Freeform 126"/>
              <p:cNvSpPr>
                <a:spLocks/>
              </p:cNvSpPr>
              <p:nvPr/>
            </p:nvSpPr>
            <p:spPr bwMode="auto">
              <a:xfrm>
                <a:off x="3737" y="2528"/>
                <a:ext cx="253" cy="363"/>
              </a:xfrm>
              <a:custGeom>
                <a:avLst/>
                <a:gdLst>
                  <a:gd name="T0" fmla="*/ 2147483647 w 177"/>
                  <a:gd name="T1" fmla="*/ 327179246 h 273"/>
                  <a:gd name="T2" fmla="*/ 2147483647 w 177"/>
                  <a:gd name="T3" fmla="*/ 404547027 h 273"/>
                  <a:gd name="T4" fmla="*/ 2147483647 w 177"/>
                  <a:gd name="T5" fmla="*/ 491582107 h 273"/>
                  <a:gd name="T6" fmla="*/ 2147483647 w 177"/>
                  <a:gd name="T7" fmla="*/ 578460686 h 273"/>
                  <a:gd name="T8" fmla="*/ 2147483647 w 177"/>
                  <a:gd name="T9" fmla="*/ 659608138 h 273"/>
                  <a:gd name="T10" fmla="*/ 2147483647 w 177"/>
                  <a:gd name="T11" fmla="*/ 757084885 h 273"/>
                  <a:gd name="T12" fmla="*/ 2147483647 w 177"/>
                  <a:gd name="T13" fmla="*/ 813821179 h 273"/>
                  <a:gd name="T14" fmla="*/ 2147483647 w 177"/>
                  <a:gd name="T15" fmla="*/ 869128185 h 273"/>
                  <a:gd name="T16" fmla="*/ 2147483647 w 177"/>
                  <a:gd name="T17" fmla="*/ 918933934 h 273"/>
                  <a:gd name="T18" fmla="*/ 2147483647 w 177"/>
                  <a:gd name="T19" fmla="*/ 957736227 h 273"/>
                  <a:gd name="T20" fmla="*/ 2147483647 w 177"/>
                  <a:gd name="T21" fmla="*/ 1050029409 h 273"/>
                  <a:gd name="T22" fmla="*/ 2147483647 w 177"/>
                  <a:gd name="T23" fmla="*/ 1124361552 h 273"/>
                  <a:gd name="T24" fmla="*/ 2147483647 w 177"/>
                  <a:gd name="T25" fmla="*/ 1183461166 h 273"/>
                  <a:gd name="T26" fmla="*/ 2147483647 w 177"/>
                  <a:gd name="T27" fmla="*/ 1273472623 h 273"/>
                  <a:gd name="T28" fmla="*/ 2147483647 w 177"/>
                  <a:gd name="T29" fmla="*/ 1359897467 h 273"/>
                  <a:gd name="T30" fmla="*/ 2147483647 w 177"/>
                  <a:gd name="T31" fmla="*/ 1417439412 h 273"/>
                  <a:gd name="T32" fmla="*/ 2147483647 w 177"/>
                  <a:gd name="T33" fmla="*/ 1495031771 h 273"/>
                  <a:gd name="T34" fmla="*/ 2147483647 w 177"/>
                  <a:gd name="T35" fmla="*/ 1536638539 h 273"/>
                  <a:gd name="T36" fmla="*/ 2147483647 w 177"/>
                  <a:gd name="T37" fmla="*/ 1573612716 h 273"/>
                  <a:gd name="T38" fmla="*/ 2147483647 w 177"/>
                  <a:gd name="T39" fmla="*/ 1644352600 h 273"/>
                  <a:gd name="T40" fmla="*/ 2147483647 w 177"/>
                  <a:gd name="T41" fmla="*/ 1732733009 h 273"/>
                  <a:gd name="T42" fmla="*/ 2147483647 w 177"/>
                  <a:gd name="T43" fmla="*/ 1723648429 h 273"/>
                  <a:gd name="T44" fmla="*/ 2147483647 w 177"/>
                  <a:gd name="T45" fmla="*/ 1732733009 h 273"/>
                  <a:gd name="T46" fmla="*/ 2147483647 w 177"/>
                  <a:gd name="T47" fmla="*/ 1723648429 h 273"/>
                  <a:gd name="T48" fmla="*/ 2147483647 w 177"/>
                  <a:gd name="T49" fmla="*/ 1732733009 h 273"/>
                  <a:gd name="T50" fmla="*/ 2147483647 w 177"/>
                  <a:gd name="T51" fmla="*/ 1702469259 h 273"/>
                  <a:gd name="T52" fmla="*/ 2147483647 w 177"/>
                  <a:gd name="T53" fmla="*/ 1632494110 h 273"/>
                  <a:gd name="T54" fmla="*/ 1560611409 w 177"/>
                  <a:gd name="T55" fmla="*/ 1610174903 h 273"/>
                  <a:gd name="T56" fmla="*/ 1560611409 w 177"/>
                  <a:gd name="T57" fmla="*/ 1512835018 h 273"/>
                  <a:gd name="T58" fmla="*/ 2147483647 w 177"/>
                  <a:gd name="T59" fmla="*/ 1438854678 h 273"/>
                  <a:gd name="T60" fmla="*/ 2147483647 w 177"/>
                  <a:gd name="T61" fmla="*/ 1359897467 h 273"/>
                  <a:gd name="T62" fmla="*/ 2147483647 w 177"/>
                  <a:gd name="T63" fmla="*/ 1303131553 h 273"/>
                  <a:gd name="T64" fmla="*/ 2147483647 w 177"/>
                  <a:gd name="T65" fmla="*/ 1240631564 h 273"/>
                  <a:gd name="T66" fmla="*/ 2147483647 w 177"/>
                  <a:gd name="T67" fmla="*/ 1199192224 h 273"/>
                  <a:gd name="T68" fmla="*/ 2147483647 w 177"/>
                  <a:gd name="T69" fmla="*/ 1110722452 h 273"/>
                  <a:gd name="T70" fmla="*/ 2147483647 w 177"/>
                  <a:gd name="T71" fmla="*/ 1032214868 h 273"/>
                  <a:gd name="T72" fmla="*/ 2147483647 w 177"/>
                  <a:gd name="T73" fmla="*/ 957736227 h 273"/>
                  <a:gd name="T74" fmla="*/ 2147483647 w 177"/>
                  <a:gd name="T75" fmla="*/ 890042095 h 273"/>
                  <a:gd name="T76" fmla="*/ 2147483647 w 177"/>
                  <a:gd name="T77" fmla="*/ 799819473 h 273"/>
                  <a:gd name="T78" fmla="*/ 2147483647 w 177"/>
                  <a:gd name="T79" fmla="*/ 712790273 h 273"/>
                  <a:gd name="T80" fmla="*/ 2147483647 w 177"/>
                  <a:gd name="T81" fmla="*/ 639099636 h 273"/>
                  <a:gd name="T82" fmla="*/ 2147483647 w 177"/>
                  <a:gd name="T83" fmla="*/ 564099185 h 273"/>
                  <a:gd name="T84" fmla="*/ 2147483647 w 177"/>
                  <a:gd name="T85" fmla="*/ 491582107 h 273"/>
                  <a:gd name="T86" fmla="*/ 2147483647 w 177"/>
                  <a:gd name="T87" fmla="*/ 428209453 h 273"/>
                  <a:gd name="T88" fmla="*/ 2147483647 w 177"/>
                  <a:gd name="T89" fmla="*/ 369702423 h 273"/>
                  <a:gd name="T90" fmla="*/ 2147483647 w 177"/>
                  <a:gd name="T91" fmla="*/ 293973694 h 273"/>
                  <a:gd name="T92" fmla="*/ 2147483647 w 177"/>
                  <a:gd name="T93" fmla="*/ 223762379 h 273"/>
                  <a:gd name="T94" fmla="*/ 2147483647 w 177"/>
                  <a:gd name="T95" fmla="*/ 149445059 h 273"/>
                  <a:gd name="T96" fmla="*/ 2147483647 w 177"/>
                  <a:gd name="T97" fmla="*/ 89759164 h 273"/>
                  <a:gd name="T98" fmla="*/ 2147483647 w 177"/>
                  <a:gd name="T99" fmla="*/ 31917853 h 273"/>
                  <a:gd name="T100" fmla="*/ 2147483647 w 177"/>
                  <a:gd name="T101" fmla="*/ 31917853 h 273"/>
                  <a:gd name="T102" fmla="*/ 2147483647 w 177"/>
                  <a:gd name="T103" fmla="*/ 75035231 h 273"/>
                  <a:gd name="T104" fmla="*/ 2147483647 w 177"/>
                  <a:gd name="T105" fmla="*/ 132664028 h 273"/>
                  <a:gd name="T106" fmla="*/ 2147483647 w 177"/>
                  <a:gd name="T107" fmla="*/ 176399561 h 273"/>
                  <a:gd name="T108" fmla="*/ 2147483647 w 177"/>
                  <a:gd name="T109" fmla="*/ 234553137 h 27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77"/>
                  <a:gd name="T166" fmla="*/ 0 h 273"/>
                  <a:gd name="T167" fmla="*/ 177 w 177"/>
                  <a:gd name="T168" fmla="*/ 273 h 27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77" h="273">
                    <a:moveTo>
                      <a:pt x="177" y="37"/>
                    </a:moveTo>
                    <a:lnTo>
                      <a:pt x="177" y="42"/>
                    </a:lnTo>
                    <a:lnTo>
                      <a:pt x="177" y="44"/>
                    </a:lnTo>
                    <a:lnTo>
                      <a:pt x="177" y="46"/>
                    </a:lnTo>
                    <a:lnTo>
                      <a:pt x="177" y="49"/>
                    </a:lnTo>
                    <a:lnTo>
                      <a:pt x="177" y="51"/>
                    </a:lnTo>
                    <a:lnTo>
                      <a:pt x="177" y="54"/>
                    </a:lnTo>
                    <a:lnTo>
                      <a:pt x="177" y="55"/>
                    </a:lnTo>
                    <a:lnTo>
                      <a:pt x="177" y="58"/>
                    </a:lnTo>
                    <a:lnTo>
                      <a:pt x="175" y="58"/>
                    </a:lnTo>
                    <a:lnTo>
                      <a:pt x="175" y="60"/>
                    </a:lnTo>
                    <a:lnTo>
                      <a:pt x="175" y="63"/>
                    </a:lnTo>
                    <a:lnTo>
                      <a:pt x="175" y="65"/>
                    </a:lnTo>
                    <a:lnTo>
                      <a:pt x="175" y="67"/>
                    </a:lnTo>
                    <a:lnTo>
                      <a:pt x="175" y="69"/>
                    </a:lnTo>
                    <a:lnTo>
                      <a:pt x="175" y="72"/>
                    </a:lnTo>
                    <a:lnTo>
                      <a:pt x="175" y="74"/>
                    </a:lnTo>
                    <a:lnTo>
                      <a:pt x="175" y="77"/>
                    </a:lnTo>
                    <a:lnTo>
                      <a:pt x="175" y="79"/>
                    </a:lnTo>
                    <a:lnTo>
                      <a:pt x="175" y="81"/>
                    </a:lnTo>
                    <a:lnTo>
                      <a:pt x="175" y="83"/>
                    </a:lnTo>
                    <a:lnTo>
                      <a:pt x="177" y="86"/>
                    </a:lnTo>
                    <a:lnTo>
                      <a:pt x="177" y="88"/>
                    </a:lnTo>
                    <a:lnTo>
                      <a:pt x="177" y="90"/>
                    </a:lnTo>
                    <a:lnTo>
                      <a:pt x="177" y="93"/>
                    </a:lnTo>
                    <a:lnTo>
                      <a:pt x="177" y="95"/>
                    </a:lnTo>
                    <a:lnTo>
                      <a:pt x="177" y="97"/>
                    </a:lnTo>
                    <a:lnTo>
                      <a:pt x="177" y="100"/>
                    </a:lnTo>
                    <a:lnTo>
                      <a:pt x="177" y="102"/>
                    </a:lnTo>
                    <a:lnTo>
                      <a:pt x="177" y="104"/>
                    </a:lnTo>
                    <a:lnTo>
                      <a:pt x="177" y="107"/>
                    </a:lnTo>
                    <a:lnTo>
                      <a:pt x="177" y="109"/>
                    </a:lnTo>
                    <a:lnTo>
                      <a:pt x="177" y="111"/>
                    </a:lnTo>
                    <a:lnTo>
                      <a:pt x="175" y="113"/>
                    </a:lnTo>
                    <a:lnTo>
                      <a:pt x="175" y="116"/>
                    </a:lnTo>
                    <a:lnTo>
                      <a:pt x="175" y="118"/>
                    </a:lnTo>
                    <a:lnTo>
                      <a:pt x="173" y="118"/>
                    </a:lnTo>
                    <a:lnTo>
                      <a:pt x="173" y="121"/>
                    </a:lnTo>
                    <a:lnTo>
                      <a:pt x="170" y="123"/>
                    </a:lnTo>
                    <a:lnTo>
                      <a:pt x="170" y="125"/>
                    </a:lnTo>
                    <a:lnTo>
                      <a:pt x="168" y="125"/>
                    </a:lnTo>
                    <a:lnTo>
                      <a:pt x="168" y="127"/>
                    </a:lnTo>
                    <a:lnTo>
                      <a:pt x="168" y="130"/>
                    </a:lnTo>
                    <a:lnTo>
                      <a:pt x="166" y="130"/>
                    </a:lnTo>
                    <a:lnTo>
                      <a:pt x="166" y="132"/>
                    </a:lnTo>
                    <a:lnTo>
                      <a:pt x="164" y="132"/>
                    </a:lnTo>
                    <a:lnTo>
                      <a:pt x="164" y="135"/>
                    </a:lnTo>
                    <a:lnTo>
                      <a:pt x="162" y="136"/>
                    </a:lnTo>
                    <a:lnTo>
                      <a:pt x="159" y="136"/>
                    </a:lnTo>
                    <a:lnTo>
                      <a:pt x="159" y="139"/>
                    </a:lnTo>
                    <a:lnTo>
                      <a:pt x="157" y="139"/>
                    </a:lnTo>
                    <a:lnTo>
                      <a:pt x="157" y="141"/>
                    </a:lnTo>
                    <a:lnTo>
                      <a:pt x="157" y="144"/>
                    </a:lnTo>
                    <a:lnTo>
                      <a:pt x="155" y="144"/>
                    </a:lnTo>
                    <a:lnTo>
                      <a:pt x="155" y="146"/>
                    </a:lnTo>
                    <a:lnTo>
                      <a:pt x="153" y="146"/>
                    </a:lnTo>
                    <a:lnTo>
                      <a:pt x="153" y="148"/>
                    </a:lnTo>
                    <a:lnTo>
                      <a:pt x="151" y="148"/>
                    </a:lnTo>
                    <a:lnTo>
                      <a:pt x="151" y="150"/>
                    </a:lnTo>
                    <a:lnTo>
                      <a:pt x="149" y="150"/>
                    </a:lnTo>
                    <a:lnTo>
                      <a:pt x="149" y="153"/>
                    </a:lnTo>
                    <a:lnTo>
                      <a:pt x="146" y="155"/>
                    </a:lnTo>
                    <a:lnTo>
                      <a:pt x="146" y="158"/>
                    </a:lnTo>
                    <a:lnTo>
                      <a:pt x="145" y="160"/>
                    </a:lnTo>
                    <a:lnTo>
                      <a:pt x="145" y="162"/>
                    </a:lnTo>
                    <a:lnTo>
                      <a:pt x="142" y="164"/>
                    </a:lnTo>
                    <a:lnTo>
                      <a:pt x="142" y="167"/>
                    </a:lnTo>
                    <a:lnTo>
                      <a:pt x="142" y="169"/>
                    </a:lnTo>
                    <a:lnTo>
                      <a:pt x="140" y="169"/>
                    </a:lnTo>
                    <a:lnTo>
                      <a:pt x="140" y="171"/>
                    </a:lnTo>
                    <a:lnTo>
                      <a:pt x="140" y="174"/>
                    </a:lnTo>
                    <a:lnTo>
                      <a:pt x="140" y="176"/>
                    </a:lnTo>
                    <a:lnTo>
                      <a:pt x="140" y="178"/>
                    </a:lnTo>
                    <a:lnTo>
                      <a:pt x="138" y="178"/>
                    </a:lnTo>
                    <a:lnTo>
                      <a:pt x="138" y="180"/>
                    </a:lnTo>
                    <a:lnTo>
                      <a:pt x="138" y="183"/>
                    </a:lnTo>
                    <a:lnTo>
                      <a:pt x="138" y="185"/>
                    </a:lnTo>
                    <a:lnTo>
                      <a:pt x="136" y="185"/>
                    </a:lnTo>
                    <a:lnTo>
                      <a:pt x="136" y="188"/>
                    </a:lnTo>
                    <a:lnTo>
                      <a:pt x="136" y="190"/>
                    </a:lnTo>
                    <a:lnTo>
                      <a:pt x="134" y="192"/>
                    </a:lnTo>
                    <a:lnTo>
                      <a:pt x="134" y="194"/>
                    </a:lnTo>
                    <a:lnTo>
                      <a:pt x="134" y="197"/>
                    </a:lnTo>
                    <a:lnTo>
                      <a:pt x="134" y="199"/>
                    </a:lnTo>
                    <a:lnTo>
                      <a:pt x="132" y="202"/>
                    </a:lnTo>
                    <a:lnTo>
                      <a:pt x="132" y="204"/>
                    </a:lnTo>
                    <a:lnTo>
                      <a:pt x="129" y="206"/>
                    </a:lnTo>
                    <a:lnTo>
                      <a:pt x="129" y="208"/>
                    </a:lnTo>
                    <a:lnTo>
                      <a:pt x="127" y="211"/>
                    </a:lnTo>
                    <a:lnTo>
                      <a:pt x="125" y="213"/>
                    </a:lnTo>
                    <a:lnTo>
                      <a:pt x="125" y="215"/>
                    </a:lnTo>
                    <a:lnTo>
                      <a:pt x="123" y="215"/>
                    </a:lnTo>
                    <a:lnTo>
                      <a:pt x="123" y="218"/>
                    </a:lnTo>
                    <a:lnTo>
                      <a:pt x="123" y="220"/>
                    </a:lnTo>
                    <a:lnTo>
                      <a:pt x="121" y="220"/>
                    </a:lnTo>
                    <a:lnTo>
                      <a:pt x="121" y="222"/>
                    </a:lnTo>
                    <a:lnTo>
                      <a:pt x="119" y="225"/>
                    </a:lnTo>
                    <a:lnTo>
                      <a:pt x="119" y="227"/>
                    </a:lnTo>
                    <a:lnTo>
                      <a:pt x="116" y="227"/>
                    </a:lnTo>
                    <a:lnTo>
                      <a:pt x="116" y="229"/>
                    </a:lnTo>
                    <a:lnTo>
                      <a:pt x="114" y="232"/>
                    </a:lnTo>
                    <a:lnTo>
                      <a:pt x="114" y="234"/>
                    </a:lnTo>
                    <a:lnTo>
                      <a:pt x="112" y="234"/>
                    </a:lnTo>
                    <a:lnTo>
                      <a:pt x="112" y="236"/>
                    </a:lnTo>
                    <a:lnTo>
                      <a:pt x="110" y="238"/>
                    </a:lnTo>
                    <a:lnTo>
                      <a:pt x="108" y="241"/>
                    </a:lnTo>
                    <a:lnTo>
                      <a:pt x="106" y="241"/>
                    </a:lnTo>
                    <a:lnTo>
                      <a:pt x="103" y="241"/>
                    </a:lnTo>
                    <a:lnTo>
                      <a:pt x="103" y="243"/>
                    </a:lnTo>
                    <a:lnTo>
                      <a:pt x="102" y="243"/>
                    </a:lnTo>
                    <a:lnTo>
                      <a:pt x="99" y="243"/>
                    </a:lnTo>
                    <a:lnTo>
                      <a:pt x="97" y="243"/>
                    </a:lnTo>
                    <a:lnTo>
                      <a:pt x="95" y="243"/>
                    </a:lnTo>
                    <a:lnTo>
                      <a:pt x="93" y="246"/>
                    </a:lnTo>
                    <a:lnTo>
                      <a:pt x="91" y="246"/>
                    </a:lnTo>
                    <a:lnTo>
                      <a:pt x="91" y="248"/>
                    </a:lnTo>
                    <a:lnTo>
                      <a:pt x="91" y="250"/>
                    </a:lnTo>
                    <a:lnTo>
                      <a:pt x="91" y="252"/>
                    </a:lnTo>
                    <a:lnTo>
                      <a:pt x="91" y="255"/>
                    </a:lnTo>
                    <a:lnTo>
                      <a:pt x="88" y="257"/>
                    </a:lnTo>
                    <a:lnTo>
                      <a:pt x="88" y="259"/>
                    </a:lnTo>
                    <a:lnTo>
                      <a:pt x="88" y="261"/>
                    </a:lnTo>
                    <a:lnTo>
                      <a:pt x="86" y="264"/>
                    </a:lnTo>
                    <a:lnTo>
                      <a:pt x="86" y="266"/>
                    </a:lnTo>
                    <a:lnTo>
                      <a:pt x="84" y="273"/>
                    </a:lnTo>
                    <a:lnTo>
                      <a:pt x="80" y="271"/>
                    </a:lnTo>
                    <a:lnTo>
                      <a:pt x="78" y="271"/>
                    </a:lnTo>
                    <a:lnTo>
                      <a:pt x="78" y="269"/>
                    </a:lnTo>
                    <a:lnTo>
                      <a:pt x="75" y="269"/>
                    </a:lnTo>
                    <a:lnTo>
                      <a:pt x="73" y="269"/>
                    </a:lnTo>
                    <a:lnTo>
                      <a:pt x="71" y="269"/>
                    </a:lnTo>
                    <a:lnTo>
                      <a:pt x="69" y="269"/>
                    </a:lnTo>
                    <a:lnTo>
                      <a:pt x="67" y="269"/>
                    </a:lnTo>
                    <a:lnTo>
                      <a:pt x="65" y="269"/>
                    </a:lnTo>
                    <a:lnTo>
                      <a:pt x="62" y="269"/>
                    </a:lnTo>
                    <a:lnTo>
                      <a:pt x="61" y="269"/>
                    </a:lnTo>
                    <a:lnTo>
                      <a:pt x="58" y="269"/>
                    </a:lnTo>
                    <a:lnTo>
                      <a:pt x="58" y="271"/>
                    </a:lnTo>
                    <a:lnTo>
                      <a:pt x="56" y="271"/>
                    </a:lnTo>
                    <a:lnTo>
                      <a:pt x="54" y="271"/>
                    </a:lnTo>
                    <a:lnTo>
                      <a:pt x="52" y="271"/>
                    </a:lnTo>
                    <a:lnTo>
                      <a:pt x="50" y="269"/>
                    </a:lnTo>
                    <a:lnTo>
                      <a:pt x="48" y="269"/>
                    </a:lnTo>
                    <a:lnTo>
                      <a:pt x="45" y="269"/>
                    </a:lnTo>
                    <a:lnTo>
                      <a:pt x="43" y="269"/>
                    </a:lnTo>
                    <a:lnTo>
                      <a:pt x="41" y="269"/>
                    </a:lnTo>
                    <a:lnTo>
                      <a:pt x="39" y="269"/>
                    </a:lnTo>
                    <a:lnTo>
                      <a:pt x="37" y="269"/>
                    </a:lnTo>
                    <a:lnTo>
                      <a:pt x="35" y="269"/>
                    </a:lnTo>
                    <a:lnTo>
                      <a:pt x="32" y="271"/>
                    </a:lnTo>
                    <a:lnTo>
                      <a:pt x="30" y="271"/>
                    </a:lnTo>
                    <a:lnTo>
                      <a:pt x="28" y="271"/>
                    </a:lnTo>
                    <a:lnTo>
                      <a:pt x="26" y="271"/>
                    </a:lnTo>
                    <a:lnTo>
                      <a:pt x="26" y="269"/>
                    </a:lnTo>
                    <a:lnTo>
                      <a:pt x="26" y="266"/>
                    </a:lnTo>
                    <a:lnTo>
                      <a:pt x="24" y="266"/>
                    </a:lnTo>
                    <a:lnTo>
                      <a:pt x="22" y="264"/>
                    </a:lnTo>
                    <a:lnTo>
                      <a:pt x="22" y="261"/>
                    </a:lnTo>
                    <a:lnTo>
                      <a:pt x="19" y="261"/>
                    </a:lnTo>
                    <a:lnTo>
                      <a:pt x="19" y="259"/>
                    </a:lnTo>
                    <a:lnTo>
                      <a:pt x="18" y="257"/>
                    </a:lnTo>
                    <a:lnTo>
                      <a:pt x="15" y="255"/>
                    </a:lnTo>
                    <a:lnTo>
                      <a:pt x="13" y="255"/>
                    </a:lnTo>
                    <a:lnTo>
                      <a:pt x="11" y="255"/>
                    </a:lnTo>
                    <a:lnTo>
                      <a:pt x="11" y="252"/>
                    </a:lnTo>
                    <a:lnTo>
                      <a:pt x="9" y="255"/>
                    </a:lnTo>
                    <a:lnTo>
                      <a:pt x="7" y="252"/>
                    </a:lnTo>
                    <a:lnTo>
                      <a:pt x="4" y="252"/>
                    </a:lnTo>
                    <a:lnTo>
                      <a:pt x="0" y="252"/>
                    </a:lnTo>
                    <a:lnTo>
                      <a:pt x="2" y="246"/>
                    </a:lnTo>
                    <a:lnTo>
                      <a:pt x="2" y="243"/>
                    </a:lnTo>
                    <a:lnTo>
                      <a:pt x="2" y="241"/>
                    </a:lnTo>
                    <a:lnTo>
                      <a:pt x="4" y="238"/>
                    </a:lnTo>
                    <a:lnTo>
                      <a:pt x="4" y="236"/>
                    </a:lnTo>
                    <a:lnTo>
                      <a:pt x="4" y="234"/>
                    </a:lnTo>
                    <a:lnTo>
                      <a:pt x="7" y="234"/>
                    </a:lnTo>
                    <a:lnTo>
                      <a:pt x="7" y="232"/>
                    </a:lnTo>
                    <a:lnTo>
                      <a:pt x="7" y="229"/>
                    </a:lnTo>
                    <a:lnTo>
                      <a:pt x="9" y="227"/>
                    </a:lnTo>
                    <a:lnTo>
                      <a:pt x="9" y="225"/>
                    </a:lnTo>
                    <a:lnTo>
                      <a:pt x="9" y="222"/>
                    </a:lnTo>
                    <a:lnTo>
                      <a:pt x="11" y="220"/>
                    </a:lnTo>
                    <a:lnTo>
                      <a:pt x="11" y="218"/>
                    </a:lnTo>
                    <a:lnTo>
                      <a:pt x="13" y="218"/>
                    </a:lnTo>
                    <a:lnTo>
                      <a:pt x="13" y="215"/>
                    </a:lnTo>
                    <a:lnTo>
                      <a:pt x="13" y="213"/>
                    </a:lnTo>
                    <a:lnTo>
                      <a:pt x="15" y="213"/>
                    </a:lnTo>
                    <a:lnTo>
                      <a:pt x="15" y="211"/>
                    </a:lnTo>
                    <a:lnTo>
                      <a:pt x="18" y="208"/>
                    </a:lnTo>
                    <a:lnTo>
                      <a:pt x="18" y="206"/>
                    </a:lnTo>
                    <a:lnTo>
                      <a:pt x="19" y="206"/>
                    </a:lnTo>
                    <a:lnTo>
                      <a:pt x="19" y="204"/>
                    </a:lnTo>
                    <a:lnTo>
                      <a:pt x="22" y="204"/>
                    </a:lnTo>
                    <a:lnTo>
                      <a:pt x="22" y="202"/>
                    </a:lnTo>
                    <a:lnTo>
                      <a:pt x="24" y="199"/>
                    </a:lnTo>
                    <a:lnTo>
                      <a:pt x="26" y="197"/>
                    </a:lnTo>
                    <a:lnTo>
                      <a:pt x="28" y="197"/>
                    </a:lnTo>
                    <a:lnTo>
                      <a:pt x="28" y="194"/>
                    </a:lnTo>
                    <a:lnTo>
                      <a:pt x="30" y="194"/>
                    </a:lnTo>
                    <a:lnTo>
                      <a:pt x="30" y="192"/>
                    </a:lnTo>
                    <a:lnTo>
                      <a:pt x="32" y="192"/>
                    </a:lnTo>
                    <a:lnTo>
                      <a:pt x="35" y="192"/>
                    </a:lnTo>
                    <a:lnTo>
                      <a:pt x="37" y="190"/>
                    </a:lnTo>
                    <a:lnTo>
                      <a:pt x="39" y="188"/>
                    </a:lnTo>
                    <a:lnTo>
                      <a:pt x="41" y="185"/>
                    </a:lnTo>
                    <a:lnTo>
                      <a:pt x="43" y="183"/>
                    </a:lnTo>
                    <a:lnTo>
                      <a:pt x="43" y="180"/>
                    </a:lnTo>
                    <a:lnTo>
                      <a:pt x="45" y="178"/>
                    </a:lnTo>
                    <a:lnTo>
                      <a:pt x="48" y="176"/>
                    </a:lnTo>
                    <a:lnTo>
                      <a:pt x="48" y="174"/>
                    </a:lnTo>
                    <a:lnTo>
                      <a:pt x="48" y="171"/>
                    </a:lnTo>
                    <a:lnTo>
                      <a:pt x="50" y="169"/>
                    </a:lnTo>
                    <a:lnTo>
                      <a:pt x="50" y="167"/>
                    </a:lnTo>
                    <a:lnTo>
                      <a:pt x="50" y="164"/>
                    </a:lnTo>
                    <a:lnTo>
                      <a:pt x="52" y="164"/>
                    </a:lnTo>
                    <a:lnTo>
                      <a:pt x="52" y="162"/>
                    </a:lnTo>
                    <a:lnTo>
                      <a:pt x="52" y="160"/>
                    </a:lnTo>
                    <a:lnTo>
                      <a:pt x="54" y="160"/>
                    </a:lnTo>
                    <a:lnTo>
                      <a:pt x="54" y="158"/>
                    </a:lnTo>
                    <a:lnTo>
                      <a:pt x="54" y="155"/>
                    </a:lnTo>
                    <a:lnTo>
                      <a:pt x="56" y="153"/>
                    </a:lnTo>
                    <a:lnTo>
                      <a:pt x="56" y="150"/>
                    </a:lnTo>
                    <a:lnTo>
                      <a:pt x="58" y="150"/>
                    </a:lnTo>
                    <a:lnTo>
                      <a:pt x="58" y="148"/>
                    </a:lnTo>
                    <a:lnTo>
                      <a:pt x="61" y="146"/>
                    </a:lnTo>
                    <a:lnTo>
                      <a:pt x="61" y="144"/>
                    </a:lnTo>
                    <a:lnTo>
                      <a:pt x="62" y="141"/>
                    </a:lnTo>
                    <a:lnTo>
                      <a:pt x="62" y="139"/>
                    </a:lnTo>
                    <a:lnTo>
                      <a:pt x="65" y="136"/>
                    </a:lnTo>
                    <a:lnTo>
                      <a:pt x="65" y="135"/>
                    </a:lnTo>
                    <a:lnTo>
                      <a:pt x="67" y="132"/>
                    </a:lnTo>
                    <a:lnTo>
                      <a:pt x="67" y="130"/>
                    </a:lnTo>
                    <a:lnTo>
                      <a:pt x="69" y="127"/>
                    </a:lnTo>
                    <a:lnTo>
                      <a:pt x="69" y="125"/>
                    </a:lnTo>
                    <a:lnTo>
                      <a:pt x="71" y="123"/>
                    </a:lnTo>
                    <a:lnTo>
                      <a:pt x="71" y="121"/>
                    </a:lnTo>
                    <a:lnTo>
                      <a:pt x="73" y="118"/>
                    </a:lnTo>
                    <a:lnTo>
                      <a:pt x="73" y="116"/>
                    </a:lnTo>
                    <a:lnTo>
                      <a:pt x="75" y="113"/>
                    </a:lnTo>
                    <a:lnTo>
                      <a:pt x="75" y="111"/>
                    </a:lnTo>
                    <a:lnTo>
                      <a:pt x="78" y="111"/>
                    </a:lnTo>
                    <a:lnTo>
                      <a:pt x="78" y="109"/>
                    </a:lnTo>
                    <a:lnTo>
                      <a:pt x="80" y="107"/>
                    </a:lnTo>
                    <a:lnTo>
                      <a:pt x="80" y="104"/>
                    </a:lnTo>
                    <a:lnTo>
                      <a:pt x="80" y="102"/>
                    </a:lnTo>
                    <a:lnTo>
                      <a:pt x="80" y="100"/>
                    </a:lnTo>
                    <a:lnTo>
                      <a:pt x="82" y="97"/>
                    </a:lnTo>
                    <a:lnTo>
                      <a:pt x="82" y="95"/>
                    </a:lnTo>
                    <a:lnTo>
                      <a:pt x="82" y="93"/>
                    </a:lnTo>
                    <a:lnTo>
                      <a:pt x="82" y="90"/>
                    </a:lnTo>
                    <a:lnTo>
                      <a:pt x="84" y="90"/>
                    </a:lnTo>
                    <a:lnTo>
                      <a:pt x="84" y="88"/>
                    </a:lnTo>
                    <a:lnTo>
                      <a:pt x="84" y="86"/>
                    </a:lnTo>
                    <a:lnTo>
                      <a:pt x="86" y="83"/>
                    </a:lnTo>
                    <a:lnTo>
                      <a:pt x="86" y="81"/>
                    </a:lnTo>
                    <a:lnTo>
                      <a:pt x="86" y="79"/>
                    </a:lnTo>
                    <a:lnTo>
                      <a:pt x="88" y="79"/>
                    </a:lnTo>
                    <a:lnTo>
                      <a:pt x="88" y="77"/>
                    </a:lnTo>
                    <a:lnTo>
                      <a:pt x="88" y="74"/>
                    </a:lnTo>
                    <a:lnTo>
                      <a:pt x="91" y="74"/>
                    </a:lnTo>
                    <a:lnTo>
                      <a:pt x="91" y="72"/>
                    </a:lnTo>
                    <a:lnTo>
                      <a:pt x="91" y="69"/>
                    </a:lnTo>
                    <a:lnTo>
                      <a:pt x="93" y="69"/>
                    </a:lnTo>
                    <a:lnTo>
                      <a:pt x="93" y="67"/>
                    </a:lnTo>
                    <a:lnTo>
                      <a:pt x="93" y="65"/>
                    </a:lnTo>
                    <a:lnTo>
                      <a:pt x="95" y="65"/>
                    </a:lnTo>
                    <a:lnTo>
                      <a:pt x="95" y="63"/>
                    </a:lnTo>
                    <a:lnTo>
                      <a:pt x="95" y="60"/>
                    </a:lnTo>
                    <a:lnTo>
                      <a:pt x="97" y="60"/>
                    </a:lnTo>
                    <a:lnTo>
                      <a:pt x="97" y="58"/>
                    </a:lnTo>
                    <a:lnTo>
                      <a:pt x="99" y="55"/>
                    </a:lnTo>
                    <a:lnTo>
                      <a:pt x="99" y="54"/>
                    </a:lnTo>
                    <a:lnTo>
                      <a:pt x="102" y="54"/>
                    </a:lnTo>
                    <a:lnTo>
                      <a:pt x="103" y="51"/>
                    </a:lnTo>
                    <a:lnTo>
                      <a:pt x="106" y="49"/>
                    </a:lnTo>
                    <a:lnTo>
                      <a:pt x="106" y="46"/>
                    </a:lnTo>
                    <a:lnTo>
                      <a:pt x="108" y="46"/>
                    </a:lnTo>
                    <a:lnTo>
                      <a:pt x="108" y="44"/>
                    </a:lnTo>
                    <a:lnTo>
                      <a:pt x="110" y="42"/>
                    </a:lnTo>
                    <a:lnTo>
                      <a:pt x="112" y="40"/>
                    </a:lnTo>
                    <a:lnTo>
                      <a:pt x="114" y="37"/>
                    </a:lnTo>
                    <a:lnTo>
                      <a:pt x="116" y="35"/>
                    </a:lnTo>
                    <a:lnTo>
                      <a:pt x="119" y="33"/>
                    </a:lnTo>
                    <a:lnTo>
                      <a:pt x="119" y="30"/>
                    </a:lnTo>
                    <a:lnTo>
                      <a:pt x="121" y="30"/>
                    </a:lnTo>
                    <a:lnTo>
                      <a:pt x="121" y="28"/>
                    </a:lnTo>
                    <a:lnTo>
                      <a:pt x="123" y="26"/>
                    </a:lnTo>
                    <a:lnTo>
                      <a:pt x="123" y="23"/>
                    </a:lnTo>
                    <a:lnTo>
                      <a:pt x="125" y="23"/>
                    </a:lnTo>
                    <a:lnTo>
                      <a:pt x="125" y="21"/>
                    </a:lnTo>
                    <a:lnTo>
                      <a:pt x="125" y="19"/>
                    </a:lnTo>
                    <a:lnTo>
                      <a:pt x="127" y="19"/>
                    </a:lnTo>
                    <a:lnTo>
                      <a:pt x="127" y="16"/>
                    </a:lnTo>
                    <a:lnTo>
                      <a:pt x="127" y="14"/>
                    </a:lnTo>
                    <a:lnTo>
                      <a:pt x="129" y="14"/>
                    </a:lnTo>
                    <a:lnTo>
                      <a:pt x="129" y="12"/>
                    </a:lnTo>
                    <a:lnTo>
                      <a:pt x="129" y="10"/>
                    </a:lnTo>
                    <a:lnTo>
                      <a:pt x="132" y="10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34" y="5"/>
                    </a:lnTo>
                    <a:lnTo>
                      <a:pt x="134" y="0"/>
                    </a:lnTo>
                    <a:lnTo>
                      <a:pt x="138" y="2"/>
                    </a:lnTo>
                    <a:lnTo>
                      <a:pt x="138" y="5"/>
                    </a:lnTo>
                    <a:lnTo>
                      <a:pt x="140" y="5"/>
                    </a:lnTo>
                    <a:lnTo>
                      <a:pt x="142" y="5"/>
                    </a:lnTo>
                    <a:lnTo>
                      <a:pt x="142" y="7"/>
                    </a:lnTo>
                    <a:lnTo>
                      <a:pt x="145" y="7"/>
                    </a:lnTo>
                    <a:lnTo>
                      <a:pt x="145" y="10"/>
                    </a:lnTo>
                    <a:lnTo>
                      <a:pt x="146" y="10"/>
                    </a:lnTo>
                    <a:lnTo>
                      <a:pt x="146" y="12"/>
                    </a:lnTo>
                    <a:lnTo>
                      <a:pt x="149" y="12"/>
                    </a:lnTo>
                    <a:lnTo>
                      <a:pt x="149" y="14"/>
                    </a:lnTo>
                    <a:lnTo>
                      <a:pt x="151" y="14"/>
                    </a:lnTo>
                    <a:lnTo>
                      <a:pt x="151" y="16"/>
                    </a:lnTo>
                    <a:lnTo>
                      <a:pt x="153" y="16"/>
                    </a:lnTo>
                    <a:lnTo>
                      <a:pt x="155" y="19"/>
                    </a:lnTo>
                    <a:lnTo>
                      <a:pt x="157" y="21"/>
                    </a:lnTo>
                    <a:lnTo>
                      <a:pt x="159" y="21"/>
                    </a:lnTo>
                    <a:lnTo>
                      <a:pt x="159" y="23"/>
                    </a:lnTo>
                    <a:lnTo>
                      <a:pt x="162" y="23"/>
                    </a:lnTo>
                    <a:lnTo>
                      <a:pt x="162" y="26"/>
                    </a:lnTo>
                    <a:lnTo>
                      <a:pt x="164" y="26"/>
                    </a:lnTo>
                    <a:lnTo>
                      <a:pt x="164" y="28"/>
                    </a:lnTo>
                    <a:lnTo>
                      <a:pt x="166" y="28"/>
                    </a:lnTo>
                    <a:lnTo>
                      <a:pt x="166" y="30"/>
                    </a:lnTo>
                    <a:lnTo>
                      <a:pt x="168" y="30"/>
                    </a:lnTo>
                    <a:lnTo>
                      <a:pt x="170" y="33"/>
                    </a:lnTo>
                    <a:lnTo>
                      <a:pt x="173" y="33"/>
                    </a:lnTo>
                    <a:lnTo>
                      <a:pt x="177" y="3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Freeform 127"/>
              <p:cNvSpPr>
                <a:spLocks/>
              </p:cNvSpPr>
              <p:nvPr/>
            </p:nvSpPr>
            <p:spPr bwMode="auto">
              <a:xfrm>
                <a:off x="4100" y="1108"/>
                <a:ext cx="392" cy="228"/>
              </a:xfrm>
              <a:custGeom>
                <a:avLst/>
                <a:gdLst>
                  <a:gd name="T0" fmla="*/ 2147483647 w 274"/>
                  <a:gd name="T1" fmla="*/ 27467419 h 171"/>
                  <a:gd name="T2" fmla="*/ 2147483647 w 274"/>
                  <a:gd name="T3" fmla="*/ 0 h 171"/>
                  <a:gd name="T4" fmla="*/ 2147483647 w 274"/>
                  <a:gd name="T5" fmla="*/ 27467419 h 171"/>
                  <a:gd name="T6" fmla="*/ 2147483647 w 274"/>
                  <a:gd name="T7" fmla="*/ 104489669 h 171"/>
                  <a:gd name="T8" fmla="*/ 2147483647 w 274"/>
                  <a:gd name="T9" fmla="*/ 104489669 h 171"/>
                  <a:gd name="T10" fmla="*/ 2147483647 w 274"/>
                  <a:gd name="T11" fmla="*/ 104489669 h 171"/>
                  <a:gd name="T12" fmla="*/ 2147483647 w 274"/>
                  <a:gd name="T13" fmla="*/ 104489669 h 171"/>
                  <a:gd name="T14" fmla="*/ 2147483647 w 274"/>
                  <a:gd name="T15" fmla="*/ 115747535 h 171"/>
                  <a:gd name="T16" fmla="*/ 2147483647 w 274"/>
                  <a:gd name="T17" fmla="*/ 134207552 h 171"/>
                  <a:gd name="T18" fmla="*/ 2147483647 w 274"/>
                  <a:gd name="T19" fmla="*/ 185759287 h 171"/>
                  <a:gd name="T20" fmla="*/ 2147483647 w 274"/>
                  <a:gd name="T21" fmla="*/ 263055957 h 171"/>
                  <a:gd name="T22" fmla="*/ 2147483647 w 274"/>
                  <a:gd name="T23" fmla="*/ 380596151 h 171"/>
                  <a:gd name="T24" fmla="*/ 2147483647 w 274"/>
                  <a:gd name="T25" fmla="*/ 464663679 h 171"/>
                  <a:gd name="T26" fmla="*/ 2147483647 w 274"/>
                  <a:gd name="T27" fmla="*/ 551695333 h 171"/>
                  <a:gd name="T28" fmla="*/ 2147483647 w 274"/>
                  <a:gd name="T29" fmla="*/ 652199417 h 171"/>
                  <a:gd name="T30" fmla="*/ 2147483647 w 274"/>
                  <a:gd name="T31" fmla="*/ 755823333 h 171"/>
                  <a:gd name="T32" fmla="*/ 2147483647 w 274"/>
                  <a:gd name="T33" fmla="*/ 854380329 h 171"/>
                  <a:gd name="T34" fmla="*/ 2147483647 w 274"/>
                  <a:gd name="T35" fmla="*/ 932457740 h 171"/>
                  <a:gd name="T36" fmla="*/ 2147483647 w 274"/>
                  <a:gd name="T37" fmla="*/ 932457740 h 171"/>
                  <a:gd name="T38" fmla="*/ 2147483647 w 274"/>
                  <a:gd name="T39" fmla="*/ 941729031 h 171"/>
                  <a:gd name="T40" fmla="*/ 2147483647 w 274"/>
                  <a:gd name="T41" fmla="*/ 1001134892 h 171"/>
                  <a:gd name="T42" fmla="*/ 2147483647 w 274"/>
                  <a:gd name="T43" fmla="*/ 1032998505 h 171"/>
                  <a:gd name="T44" fmla="*/ 2147483647 w 274"/>
                  <a:gd name="T45" fmla="*/ 980790991 h 171"/>
                  <a:gd name="T46" fmla="*/ 2147483647 w 274"/>
                  <a:gd name="T47" fmla="*/ 932457740 h 171"/>
                  <a:gd name="T48" fmla="*/ 2147483647 w 274"/>
                  <a:gd name="T49" fmla="*/ 875190748 h 171"/>
                  <a:gd name="T50" fmla="*/ 2147483647 w 274"/>
                  <a:gd name="T51" fmla="*/ 980790991 h 171"/>
                  <a:gd name="T52" fmla="*/ 2147483647 w 274"/>
                  <a:gd name="T53" fmla="*/ 1066093596 h 171"/>
                  <a:gd name="T54" fmla="*/ 2147483647 w 274"/>
                  <a:gd name="T55" fmla="*/ 1188059200 h 171"/>
                  <a:gd name="T56" fmla="*/ 2147483647 w 274"/>
                  <a:gd name="T57" fmla="*/ 1255638868 h 171"/>
                  <a:gd name="T58" fmla="*/ 2147483647 w 274"/>
                  <a:gd name="T59" fmla="*/ 1206857807 h 171"/>
                  <a:gd name="T60" fmla="*/ 2147483647 w 274"/>
                  <a:gd name="T61" fmla="*/ 1117384148 h 171"/>
                  <a:gd name="T62" fmla="*/ 2147483647 w 274"/>
                  <a:gd name="T63" fmla="*/ 1117384148 h 171"/>
                  <a:gd name="T64" fmla="*/ 2147483647 w 274"/>
                  <a:gd name="T65" fmla="*/ 1156168497 h 171"/>
                  <a:gd name="T66" fmla="*/ 2147483647 w 274"/>
                  <a:gd name="T67" fmla="*/ 1117384148 h 171"/>
                  <a:gd name="T68" fmla="*/ 2147483647 w 274"/>
                  <a:gd name="T69" fmla="*/ 1052401225 h 171"/>
                  <a:gd name="T70" fmla="*/ 2147483647 w 274"/>
                  <a:gd name="T71" fmla="*/ 958864396 h 171"/>
                  <a:gd name="T72" fmla="*/ 2147483647 w 274"/>
                  <a:gd name="T73" fmla="*/ 875190748 h 171"/>
                  <a:gd name="T74" fmla="*/ 2147483647 w 274"/>
                  <a:gd name="T75" fmla="*/ 774749471 h 171"/>
                  <a:gd name="T76" fmla="*/ 2147483647 w 274"/>
                  <a:gd name="T77" fmla="*/ 719148599 h 171"/>
                  <a:gd name="T78" fmla="*/ 2147483647 w 274"/>
                  <a:gd name="T79" fmla="*/ 774749471 h 171"/>
                  <a:gd name="T80" fmla="*/ 2147483647 w 274"/>
                  <a:gd name="T81" fmla="*/ 806735585 h 171"/>
                  <a:gd name="T82" fmla="*/ 2147483647 w 274"/>
                  <a:gd name="T83" fmla="*/ 875190748 h 171"/>
                  <a:gd name="T84" fmla="*/ 2147483647 w 274"/>
                  <a:gd name="T85" fmla="*/ 932457740 h 171"/>
                  <a:gd name="T86" fmla="*/ 2147483647 w 274"/>
                  <a:gd name="T87" fmla="*/ 941729031 h 171"/>
                  <a:gd name="T88" fmla="*/ 2147483647 w 274"/>
                  <a:gd name="T89" fmla="*/ 932457740 h 171"/>
                  <a:gd name="T90" fmla="*/ 1718296388 w 274"/>
                  <a:gd name="T91" fmla="*/ 849505676 h 171"/>
                  <a:gd name="T92" fmla="*/ 2147483647 w 274"/>
                  <a:gd name="T93" fmla="*/ 774749471 h 171"/>
                  <a:gd name="T94" fmla="*/ 2147483647 w 274"/>
                  <a:gd name="T95" fmla="*/ 687362417 h 171"/>
                  <a:gd name="T96" fmla="*/ 2147483647 w 274"/>
                  <a:gd name="T97" fmla="*/ 603122047 h 171"/>
                  <a:gd name="T98" fmla="*/ 2147483647 w 274"/>
                  <a:gd name="T99" fmla="*/ 499987541 h 171"/>
                  <a:gd name="T100" fmla="*/ 2147483647 w 274"/>
                  <a:gd name="T101" fmla="*/ 397291860 h 171"/>
                  <a:gd name="T102" fmla="*/ 2147483647 w 274"/>
                  <a:gd name="T103" fmla="*/ 289981147 h 171"/>
                  <a:gd name="T104" fmla="*/ 2147483647 w 274"/>
                  <a:gd name="T105" fmla="*/ 185759287 h 171"/>
                  <a:gd name="T106" fmla="*/ 2147483647 w 274"/>
                  <a:gd name="T107" fmla="*/ 104489669 h 171"/>
                  <a:gd name="T108" fmla="*/ 2147483647 w 274"/>
                  <a:gd name="T109" fmla="*/ 48830975 h 171"/>
                  <a:gd name="T110" fmla="*/ 2147483647 w 274"/>
                  <a:gd name="T111" fmla="*/ 15450432 h 17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4"/>
                  <a:gd name="T169" fmla="*/ 0 h 171"/>
                  <a:gd name="T170" fmla="*/ 274 w 274"/>
                  <a:gd name="T171" fmla="*/ 171 h 17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4" h="171">
                    <a:moveTo>
                      <a:pt x="100" y="0"/>
                    </a:moveTo>
                    <a:lnTo>
                      <a:pt x="102" y="4"/>
                    </a:lnTo>
                    <a:lnTo>
                      <a:pt x="105" y="4"/>
                    </a:lnTo>
                    <a:lnTo>
                      <a:pt x="105" y="7"/>
                    </a:lnTo>
                    <a:lnTo>
                      <a:pt x="106" y="7"/>
                    </a:lnTo>
                    <a:lnTo>
                      <a:pt x="109" y="7"/>
                    </a:lnTo>
                    <a:lnTo>
                      <a:pt x="111" y="4"/>
                    </a:lnTo>
                    <a:lnTo>
                      <a:pt x="113" y="4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20" y="2"/>
                    </a:lnTo>
                    <a:lnTo>
                      <a:pt x="120" y="0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6" y="0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3" y="2"/>
                    </a:lnTo>
                    <a:lnTo>
                      <a:pt x="135" y="4"/>
                    </a:lnTo>
                    <a:lnTo>
                      <a:pt x="137" y="4"/>
                    </a:lnTo>
                    <a:lnTo>
                      <a:pt x="137" y="7"/>
                    </a:lnTo>
                    <a:lnTo>
                      <a:pt x="139" y="9"/>
                    </a:lnTo>
                    <a:lnTo>
                      <a:pt x="139" y="12"/>
                    </a:lnTo>
                    <a:lnTo>
                      <a:pt x="141" y="12"/>
                    </a:lnTo>
                    <a:lnTo>
                      <a:pt x="141" y="14"/>
                    </a:lnTo>
                    <a:lnTo>
                      <a:pt x="144" y="14"/>
                    </a:lnTo>
                    <a:lnTo>
                      <a:pt x="146" y="14"/>
                    </a:lnTo>
                    <a:lnTo>
                      <a:pt x="148" y="14"/>
                    </a:lnTo>
                    <a:lnTo>
                      <a:pt x="150" y="14"/>
                    </a:lnTo>
                    <a:lnTo>
                      <a:pt x="152" y="14"/>
                    </a:lnTo>
                    <a:lnTo>
                      <a:pt x="154" y="14"/>
                    </a:lnTo>
                    <a:lnTo>
                      <a:pt x="157" y="14"/>
                    </a:lnTo>
                    <a:lnTo>
                      <a:pt x="159" y="14"/>
                    </a:lnTo>
                    <a:lnTo>
                      <a:pt x="161" y="14"/>
                    </a:lnTo>
                    <a:lnTo>
                      <a:pt x="163" y="14"/>
                    </a:lnTo>
                    <a:lnTo>
                      <a:pt x="165" y="14"/>
                    </a:lnTo>
                    <a:lnTo>
                      <a:pt x="168" y="14"/>
                    </a:lnTo>
                    <a:lnTo>
                      <a:pt x="170" y="14"/>
                    </a:lnTo>
                    <a:lnTo>
                      <a:pt x="172" y="14"/>
                    </a:lnTo>
                    <a:lnTo>
                      <a:pt x="174" y="14"/>
                    </a:lnTo>
                    <a:lnTo>
                      <a:pt x="176" y="14"/>
                    </a:lnTo>
                    <a:lnTo>
                      <a:pt x="178" y="14"/>
                    </a:lnTo>
                    <a:lnTo>
                      <a:pt x="181" y="14"/>
                    </a:lnTo>
                    <a:lnTo>
                      <a:pt x="183" y="14"/>
                    </a:lnTo>
                    <a:lnTo>
                      <a:pt x="187" y="14"/>
                    </a:lnTo>
                    <a:lnTo>
                      <a:pt x="189" y="14"/>
                    </a:lnTo>
                    <a:lnTo>
                      <a:pt x="192" y="14"/>
                    </a:lnTo>
                    <a:lnTo>
                      <a:pt x="193" y="14"/>
                    </a:lnTo>
                    <a:lnTo>
                      <a:pt x="196" y="16"/>
                    </a:lnTo>
                    <a:lnTo>
                      <a:pt x="198" y="14"/>
                    </a:lnTo>
                    <a:lnTo>
                      <a:pt x="200" y="14"/>
                    </a:lnTo>
                    <a:lnTo>
                      <a:pt x="202" y="16"/>
                    </a:lnTo>
                    <a:lnTo>
                      <a:pt x="204" y="16"/>
                    </a:lnTo>
                    <a:lnTo>
                      <a:pt x="207" y="16"/>
                    </a:lnTo>
                    <a:lnTo>
                      <a:pt x="209" y="16"/>
                    </a:lnTo>
                    <a:lnTo>
                      <a:pt x="211" y="16"/>
                    </a:lnTo>
                    <a:lnTo>
                      <a:pt x="213" y="16"/>
                    </a:lnTo>
                    <a:lnTo>
                      <a:pt x="215" y="16"/>
                    </a:lnTo>
                    <a:lnTo>
                      <a:pt x="217" y="16"/>
                    </a:lnTo>
                    <a:lnTo>
                      <a:pt x="217" y="18"/>
                    </a:lnTo>
                    <a:lnTo>
                      <a:pt x="220" y="18"/>
                    </a:lnTo>
                    <a:lnTo>
                      <a:pt x="222" y="18"/>
                    </a:lnTo>
                    <a:lnTo>
                      <a:pt x="224" y="18"/>
                    </a:lnTo>
                    <a:lnTo>
                      <a:pt x="226" y="21"/>
                    </a:lnTo>
                    <a:lnTo>
                      <a:pt x="228" y="21"/>
                    </a:lnTo>
                    <a:lnTo>
                      <a:pt x="228" y="23"/>
                    </a:lnTo>
                    <a:lnTo>
                      <a:pt x="231" y="23"/>
                    </a:lnTo>
                    <a:lnTo>
                      <a:pt x="233" y="23"/>
                    </a:lnTo>
                    <a:lnTo>
                      <a:pt x="233" y="25"/>
                    </a:lnTo>
                    <a:lnTo>
                      <a:pt x="235" y="25"/>
                    </a:lnTo>
                    <a:lnTo>
                      <a:pt x="237" y="28"/>
                    </a:lnTo>
                    <a:lnTo>
                      <a:pt x="237" y="30"/>
                    </a:lnTo>
                    <a:lnTo>
                      <a:pt x="239" y="30"/>
                    </a:lnTo>
                    <a:lnTo>
                      <a:pt x="241" y="32"/>
                    </a:lnTo>
                    <a:lnTo>
                      <a:pt x="241" y="35"/>
                    </a:lnTo>
                    <a:lnTo>
                      <a:pt x="244" y="35"/>
                    </a:lnTo>
                    <a:lnTo>
                      <a:pt x="244" y="37"/>
                    </a:lnTo>
                    <a:lnTo>
                      <a:pt x="246" y="39"/>
                    </a:lnTo>
                    <a:lnTo>
                      <a:pt x="246" y="42"/>
                    </a:lnTo>
                    <a:lnTo>
                      <a:pt x="248" y="44"/>
                    </a:lnTo>
                    <a:lnTo>
                      <a:pt x="248" y="46"/>
                    </a:lnTo>
                    <a:lnTo>
                      <a:pt x="250" y="48"/>
                    </a:lnTo>
                    <a:lnTo>
                      <a:pt x="250" y="51"/>
                    </a:lnTo>
                    <a:lnTo>
                      <a:pt x="252" y="51"/>
                    </a:lnTo>
                    <a:lnTo>
                      <a:pt x="252" y="53"/>
                    </a:lnTo>
                    <a:lnTo>
                      <a:pt x="252" y="56"/>
                    </a:lnTo>
                    <a:lnTo>
                      <a:pt x="252" y="58"/>
                    </a:lnTo>
                    <a:lnTo>
                      <a:pt x="255" y="58"/>
                    </a:lnTo>
                    <a:lnTo>
                      <a:pt x="255" y="60"/>
                    </a:lnTo>
                    <a:lnTo>
                      <a:pt x="255" y="62"/>
                    </a:lnTo>
                    <a:lnTo>
                      <a:pt x="255" y="65"/>
                    </a:lnTo>
                    <a:lnTo>
                      <a:pt x="257" y="65"/>
                    </a:lnTo>
                    <a:lnTo>
                      <a:pt x="257" y="67"/>
                    </a:lnTo>
                    <a:lnTo>
                      <a:pt x="257" y="69"/>
                    </a:lnTo>
                    <a:lnTo>
                      <a:pt x="259" y="69"/>
                    </a:lnTo>
                    <a:lnTo>
                      <a:pt x="259" y="71"/>
                    </a:lnTo>
                    <a:lnTo>
                      <a:pt x="259" y="74"/>
                    </a:lnTo>
                    <a:lnTo>
                      <a:pt x="261" y="74"/>
                    </a:lnTo>
                    <a:lnTo>
                      <a:pt x="261" y="76"/>
                    </a:lnTo>
                    <a:lnTo>
                      <a:pt x="263" y="79"/>
                    </a:lnTo>
                    <a:lnTo>
                      <a:pt x="263" y="81"/>
                    </a:lnTo>
                    <a:lnTo>
                      <a:pt x="263" y="83"/>
                    </a:lnTo>
                    <a:lnTo>
                      <a:pt x="263" y="85"/>
                    </a:lnTo>
                    <a:lnTo>
                      <a:pt x="263" y="88"/>
                    </a:lnTo>
                    <a:lnTo>
                      <a:pt x="263" y="90"/>
                    </a:lnTo>
                    <a:lnTo>
                      <a:pt x="263" y="92"/>
                    </a:lnTo>
                    <a:lnTo>
                      <a:pt x="263" y="95"/>
                    </a:lnTo>
                    <a:lnTo>
                      <a:pt x="263" y="97"/>
                    </a:lnTo>
                    <a:lnTo>
                      <a:pt x="263" y="100"/>
                    </a:lnTo>
                    <a:lnTo>
                      <a:pt x="263" y="102"/>
                    </a:lnTo>
                    <a:lnTo>
                      <a:pt x="265" y="102"/>
                    </a:lnTo>
                    <a:lnTo>
                      <a:pt x="265" y="104"/>
                    </a:lnTo>
                    <a:lnTo>
                      <a:pt x="265" y="106"/>
                    </a:lnTo>
                    <a:lnTo>
                      <a:pt x="265" y="109"/>
                    </a:lnTo>
                    <a:lnTo>
                      <a:pt x="268" y="109"/>
                    </a:lnTo>
                    <a:lnTo>
                      <a:pt x="268" y="111"/>
                    </a:lnTo>
                    <a:lnTo>
                      <a:pt x="269" y="114"/>
                    </a:lnTo>
                    <a:lnTo>
                      <a:pt x="269" y="115"/>
                    </a:lnTo>
                    <a:lnTo>
                      <a:pt x="272" y="118"/>
                    </a:lnTo>
                    <a:lnTo>
                      <a:pt x="272" y="120"/>
                    </a:lnTo>
                    <a:lnTo>
                      <a:pt x="272" y="123"/>
                    </a:lnTo>
                    <a:lnTo>
                      <a:pt x="274" y="127"/>
                    </a:lnTo>
                    <a:lnTo>
                      <a:pt x="263" y="127"/>
                    </a:lnTo>
                    <a:lnTo>
                      <a:pt x="261" y="125"/>
                    </a:lnTo>
                    <a:lnTo>
                      <a:pt x="259" y="125"/>
                    </a:lnTo>
                    <a:lnTo>
                      <a:pt x="257" y="125"/>
                    </a:lnTo>
                    <a:lnTo>
                      <a:pt x="255" y="123"/>
                    </a:lnTo>
                    <a:lnTo>
                      <a:pt x="252" y="123"/>
                    </a:lnTo>
                    <a:lnTo>
                      <a:pt x="250" y="125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4" y="125"/>
                    </a:lnTo>
                    <a:lnTo>
                      <a:pt x="241" y="125"/>
                    </a:lnTo>
                    <a:lnTo>
                      <a:pt x="239" y="125"/>
                    </a:lnTo>
                    <a:lnTo>
                      <a:pt x="237" y="125"/>
                    </a:lnTo>
                    <a:lnTo>
                      <a:pt x="235" y="125"/>
                    </a:lnTo>
                    <a:lnTo>
                      <a:pt x="233" y="125"/>
                    </a:lnTo>
                    <a:lnTo>
                      <a:pt x="231" y="127"/>
                    </a:lnTo>
                    <a:lnTo>
                      <a:pt x="228" y="127"/>
                    </a:lnTo>
                    <a:lnTo>
                      <a:pt x="226" y="129"/>
                    </a:lnTo>
                    <a:lnTo>
                      <a:pt x="224" y="129"/>
                    </a:lnTo>
                    <a:lnTo>
                      <a:pt x="222" y="132"/>
                    </a:lnTo>
                    <a:lnTo>
                      <a:pt x="220" y="132"/>
                    </a:lnTo>
                    <a:lnTo>
                      <a:pt x="217" y="134"/>
                    </a:lnTo>
                    <a:lnTo>
                      <a:pt x="215" y="134"/>
                    </a:lnTo>
                    <a:lnTo>
                      <a:pt x="213" y="134"/>
                    </a:lnTo>
                    <a:lnTo>
                      <a:pt x="213" y="137"/>
                    </a:lnTo>
                    <a:lnTo>
                      <a:pt x="211" y="137"/>
                    </a:lnTo>
                    <a:lnTo>
                      <a:pt x="209" y="137"/>
                    </a:lnTo>
                    <a:lnTo>
                      <a:pt x="207" y="137"/>
                    </a:lnTo>
                    <a:lnTo>
                      <a:pt x="204" y="137"/>
                    </a:lnTo>
                    <a:lnTo>
                      <a:pt x="202" y="137"/>
                    </a:lnTo>
                    <a:lnTo>
                      <a:pt x="202" y="139"/>
                    </a:lnTo>
                    <a:lnTo>
                      <a:pt x="200" y="137"/>
                    </a:lnTo>
                    <a:lnTo>
                      <a:pt x="198" y="137"/>
                    </a:lnTo>
                    <a:lnTo>
                      <a:pt x="196" y="137"/>
                    </a:lnTo>
                    <a:lnTo>
                      <a:pt x="193" y="134"/>
                    </a:lnTo>
                    <a:lnTo>
                      <a:pt x="192" y="132"/>
                    </a:lnTo>
                    <a:lnTo>
                      <a:pt x="189" y="132"/>
                    </a:lnTo>
                    <a:lnTo>
                      <a:pt x="187" y="132"/>
                    </a:lnTo>
                    <a:lnTo>
                      <a:pt x="187" y="129"/>
                    </a:lnTo>
                    <a:lnTo>
                      <a:pt x="185" y="129"/>
                    </a:lnTo>
                    <a:lnTo>
                      <a:pt x="183" y="129"/>
                    </a:lnTo>
                    <a:lnTo>
                      <a:pt x="181" y="127"/>
                    </a:lnTo>
                    <a:lnTo>
                      <a:pt x="178" y="127"/>
                    </a:lnTo>
                    <a:lnTo>
                      <a:pt x="178" y="125"/>
                    </a:lnTo>
                    <a:lnTo>
                      <a:pt x="176" y="125"/>
                    </a:lnTo>
                    <a:lnTo>
                      <a:pt x="176" y="123"/>
                    </a:lnTo>
                    <a:lnTo>
                      <a:pt x="174" y="123"/>
                    </a:lnTo>
                    <a:lnTo>
                      <a:pt x="172" y="123"/>
                    </a:lnTo>
                    <a:lnTo>
                      <a:pt x="172" y="120"/>
                    </a:lnTo>
                    <a:lnTo>
                      <a:pt x="170" y="120"/>
                    </a:lnTo>
                    <a:lnTo>
                      <a:pt x="168" y="118"/>
                    </a:lnTo>
                    <a:lnTo>
                      <a:pt x="165" y="118"/>
                    </a:lnTo>
                    <a:lnTo>
                      <a:pt x="165" y="120"/>
                    </a:lnTo>
                    <a:lnTo>
                      <a:pt x="163" y="120"/>
                    </a:lnTo>
                    <a:lnTo>
                      <a:pt x="163" y="123"/>
                    </a:lnTo>
                    <a:lnTo>
                      <a:pt x="161" y="125"/>
                    </a:lnTo>
                    <a:lnTo>
                      <a:pt x="161" y="127"/>
                    </a:lnTo>
                    <a:lnTo>
                      <a:pt x="161" y="129"/>
                    </a:lnTo>
                    <a:lnTo>
                      <a:pt x="161" y="132"/>
                    </a:lnTo>
                    <a:lnTo>
                      <a:pt x="161" y="134"/>
                    </a:lnTo>
                    <a:lnTo>
                      <a:pt x="161" y="137"/>
                    </a:lnTo>
                    <a:lnTo>
                      <a:pt x="159" y="137"/>
                    </a:lnTo>
                    <a:lnTo>
                      <a:pt x="161" y="137"/>
                    </a:lnTo>
                    <a:lnTo>
                      <a:pt x="161" y="139"/>
                    </a:lnTo>
                    <a:lnTo>
                      <a:pt x="159" y="141"/>
                    </a:lnTo>
                    <a:lnTo>
                      <a:pt x="159" y="143"/>
                    </a:lnTo>
                    <a:lnTo>
                      <a:pt x="159" y="146"/>
                    </a:lnTo>
                    <a:lnTo>
                      <a:pt x="159" y="148"/>
                    </a:lnTo>
                    <a:lnTo>
                      <a:pt x="159" y="150"/>
                    </a:lnTo>
                    <a:lnTo>
                      <a:pt x="157" y="153"/>
                    </a:lnTo>
                    <a:lnTo>
                      <a:pt x="157" y="155"/>
                    </a:lnTo>
                    <a:lnTo>
                      <a:pt x="157" y="157"/>
                    </a:lnTo>
                    <a:lnTo>
                      <a:pt x="157" y="160"/>
                    </a:lnTo>
                    <a:lnTo>
                      <a:pt x="154" y="162"/>
                    </a:lnTo>
                    <a:lnTo>
                      <a:pt x="154" y="164"/>
                    </a:lnTo>
                    <a:lnTo>
                      <a:pt x="152" y="167"/>
                    </a:lnTo>
                    <a:lnTo>
                      <a:pt x="150" y="167"/>
                    </a:lnTo>
                    <a:lnTo>
                      <a:pt x="150" y="169"/>
                    </a:lnTo>
                    <a:lnTo>
                      <a:pt x="148" y="169"/>
                    </a:lnTo>
                    <a:lnTo>
                      <a:pt x="146" y="169"/>
                    </a:lnTo>
                    <a:lnTo>
                      <a:pt x="146" y="171"/>
                    </a:lnTo>
                    <a:lnTo>
                      <a:pt x="144" y="171"/>
                    </a:lnTo>
                    <a:lnTo>
                      <a:pt x="141" y="171"/>
                    </a:lnTo>
                    <a:lnTo>
                      <a:pt x="139" y="169"/>
                    </a:lnTo>
                    <a:lnTo>
                      <a:pt x="137" y="167"/>
                    </a:lnTo>
                    <a:lnTo>
                      <a:pt x="135" y="164"/>
                    </a:lnTo>
                    <a:lnTo>
                      <a:pt x="135" y="162"/>
                    </a:lnTo>
                    <a:lnTo>
                      <a:pt x="133" y="160"/>
                    </a:lnTo>
                    <a:lnTo>
                      <a:pt x="130" y="157"/>
                    </a:lnTo>
                    <a:lnTo>
                      <a:pt x="130" y="155"/>
                    </a:lnTo>
                    <a:lnTo>
                      <a:pt x="128" y="155"/>
                    </a:lnTo>
                    <a:lnTo>
                      <a:pt x="128" y="153"/>
                    </a:lnTo>
                    <a:lnTo>
                      <a:pt x="126" y="153"/>
                    </a:lnTo>
                    <a:lnTo>
                      <a:pt x="126" y="150"/>
                    </a:lnTo>
                    <a:lnTo>
                      <a:pt x="124" y="150"/>
                    </a:lnTo>
                    <a:lnTo>
                      <a:pt x="124" y="148"/>
                    </a:lnTo>
                    <a:lnTo>
                      <a:pt x="122" y="148"/>
                    </a:lnTo>
                    <a:lnTo>
                      <a:pt x="120" y="148"/>
                    </a:lnTo>
                    <a:lnTo>
                      <a:pt x="120" y="150"/>
                    </a:lnTo>
                    <a:lnTo>
                      <a:pt x="117" y="150"/>
                    </a:lnTo>
                    <a:lnTo>
                      <a:pt x="115" y="150"/>
                    </a:lnTo>
                    <a:lnTo>
                      <a:pt x="115" y="153"/>
                    </a:lnTo>
                    <a:lnTo>
                      <a:pt x="113" y="153"/>
                    </a:lnTo>
                    <a:lnTo>
                      <a:pt x="111" y="155"/>
                    </a:lnTo>
                    <a:lnTo>
                      <a:pt x="109" y="155"/>
                    </a:lnTo>
                    <a:lnTo>
                      <a:pt x="106" y="155"/>
                    </a:lnTo>
                    <a:lnTo>
                      <a:pt x="105" y="155"/>
                    </a:lnTo>
                    <a:lnTo>
                      <a:pt x="102" y="155"/>
                    </a:lnTo>
                    <a:lnTo>
                      <a:pt x="100" y="155"/>
                    </a:lnTo>
                    <a:lnTo>
                      <a:pt x="98" y="155"/>
                    </a:lnTo>
                    <a:lnTo>
                      <a:pt x="98" y="153"/>
                    </a:lnTo>
                    <a:lnTo>
                      <a:pt x="96" y="153"/>
                    </a:lnTo>
                    <a:lnTo>
                      <a:pt x="94" y="153"/>
                    </a:lnTo>
                    <a:lnTo>
                      <a:pt x="94" y="150"/>
                    </a:lnTo>
                    <a:lnTo>
                      <a:pt x="91" y="150"/>
                    </a:lnTo>
                    <a:lnTo>
                      <a:pt x="89" y="150"/>
                    </a:lnTo>
                    <a:lnTo>
                      <a:pt x="87" y="150"/>
                    </a:lnTo>
                    <a:lnTo>
                      <a:pt x="85" y="148"/>
                    </a:lnTo>
                    <a:lnTo>
                      <a:pt x="85" y="146"/>
                    </a:lnTo>
                    <a:lnTo>
                      <a:pt x="83" y="146"/>
                    </a:lnTo>
                    <a:lnTo>
                      <a:pt x="83" y="143"/>
                    </a:lnTo>
                    <a:lnTo>
                      <a:pt x="83" y="141"/>
                    </a:lnTo>
                    <a:lnTo>
                      <a:pt x="81" y="141"/>
                    </a:lnTo>
                    <a:lnTo>
                      <a:pt x="81" y="139"/>
                    </a:lnTo>
                    <a:lnTo>
                      <a:pt x="81" y="137"/>
                    </a:lnTo>
                    <a:lnTo>
                      <a:pt x="81" y="134"/>
                    </a:lnTo>
                    <a:lnTo>
                      <a:pt x="83" y="134"/>
                    </a:lnTo>
                    <a:lnTo>
                      <a:pt x="83" y="132"/>
                    </a:lnTo>
                    <a:lnTo>
                      <a:pt x="83" y="129"/>
                    </a:lnTo>
                    <a:lnTo>
                      <a:pt x="85" y="129"/>
                    </a:lnTo>
                    <a:lnTo>
                      <a:pt x="85" y="127"/>
                    </a:lnTo>
                    <a:lnTo>
                      <a:pt x="87" y="125"/>
                    </a:lnTo>
                    <a:lnTo>
                      <a:pt x="89" y="123"/>
                    </a:lnTo>
                    <a:lnTo>
                      <a:pt x="89" y="120"/>
                    </a:lnTo>
                    <a:lnTo>
                      <a:pt x="91" y="120"/>
                    </a:lnTo>
                    <a:lnTo>
                      <a:pt x="91" y="118"/>
                    </a:lnTo>
                    <a:lnTo>
                      <a:pt x="94" y="115"/>
                    </a:lnTo>
                    <a:lnTo>
                      <a:pt x="96" y="114"/>
                    </a:lnTo>
                    <a:lnTo>
                      <a:pt x="98" y="111"/>
                    </a:lnTo>
                    <a:lnTo>
                      <a:pt x="98" y="109"/>
                    </a:lnTo>
                    <a:lnTo>
                      <a:pt x="100" y="109"/>
                    </a:lnTo>
                    <a:lnTo>
                      <a:pt x="100" y="106"/>
                    </a:lnTo>
                    <a:lnTo>
                      <a:pt x="100" y="104"/>
                    </a:lnTo>
                    <a:lnTo>
                      <a:pt x="100" y="102"/>
                    </a:lnTo>
                    <a:lnTo>
                      <a:pt x="100" y="100"/>
                    </a:lnTo>
                    <a:lnTo>
                      <a:pt x="100" y="97"/>
                    </a:lnTo>
                    <a:lnTo>
                      <a:pt x="98" y="97"/>
                    </a:lnTo>
                    <a:lnTo>
                      <a:pt x="96" y="97"/>
                    </a:lnTo>
                    <a:lnTo>
                      <a:pt x="94" y="97"/>
                    </a:lnTo>
                    <a:lnTo>
                      <a:pt x="91" y="97"/>
                    </a:lnTo>
                    <a:lnTo>
                      <a:pt x="89" y="97"/>
                    </a:lnTo>
                    <a:lnTo>
                      <a:pt x="89" y="100"/>
                    </a:lnTo>
                    <a:lnTo>
                      <a:pt x="87" y="100"/>
                    </a:lnTo>
                    <a:lnTo>
                      <a:pt x="85" y="100"/>
                    </a:lnTo>
                    <a:lnTo>
                      <a:pt x="83" y="102"/>
                    </a:lnTo>
                    <a:lnTo>
                      <a:pt x="81" y="102"/>
                    </a:lnTo>
                    <a:lnTo>
                      <a:pt x="78" y="104"/>
                    </a:lnTo>
                    <a:lnTo>
                      <a:pt x="76" y="104"/>
                    </a:lnTo>
                    <a:lnTo>
                      <a:pt x="74" y="104"/>
                    </a:lnTo>
                    <a:lnTo>
                      <a:pt x="74" y="106"/>
                    </a:lnTo>
                    <a:lnTo>
                      <a:pt x="72" y="106"/>
                    </a:lnTo>
                    <a:lnTo>
                      <a:pt x="70" y="106"/>
                    </a:lnTo>
                    <a:lnTo>
                      <a:pt x="70" y="109"/>
                    </a:lnTo>
                    <a:lnTo>
                      <a:pt x="67" y="109"/>
                    </a:lnTo>
                    <a:lnTo>
                      <a:pt x="65" y="111"/>
                    </a:lnTo>
                    <a:lnTo>
                      <a:pt x="63" y="111"/>
                    </a:lnTo>
                    <a:lnTo>
                      <a:pt x="61" y="114"/>
                    </a:lnTo>
                    <a:lnTo>
                      <a:pt x="59" y="114"/>
                    </a:lnTo>
                    <a:lnTo>
                      <a:pt x="57" y="115"/>
                    </a:lnTo>
                    <a:lnTo>
                      <a:pt x="54" y="115"/>
                    </a:lnTo>
                    <a:lnTo>
                      <a:pt x="54" y="118"/>
                    </a:lnTo>
                    <a:lnTo>
                      <a:pt x="52" y="118"/>
                    </a:lnTo>
                    <a:lnTo>
                      <a:pt x="50" y="120"/>
                    </a:lnTo>
                    <a:lnTo>
                      <a:pt x="48" y="120"/>
                    </a:lnTo>
                    <a:lnTo>
                      <a:pt x="48" y="123"/>
                    </a:lnTo>
                    <a:lnTo>
                      <a:pt x="46" y="123"/>
                    </a:lnTo>
                    <a:lnTo>
                      <a:pt x="43" y="123"/>
                    </a:lnTo>
                    <a:lnTo>
                      <a:pt x="43" y="125"/>
                    </a:lnTo>
                    <a:lnTo>
                      <a:pt x="42" y="125"/>
                    </a:lnTo>
                    <a:lnTo>
                      <a:pt x="39" y="125"/>
                    </a:lnTo>
                    <a:lnTo>
                      <a:pt x="39" y="127"/>
                    </a:lnTo>
                    <a:lnTo>
                      <a:pt x="37" y="127"/>
                    </a:lnTo>
                    <a:lnTo>
                      <a:pt x="35" y="127"/>
                    </a:lnTo>
                    <a:lnTo>
                      <a:pt x="33" y="127"/>
                    </a:lnTo>
                    <a:lnTo>
                      <a:pt x="31" y="127"/>
                    </a:lnTo>
                    <a:lnTo>
                      <a:pt x="29" y="127"/>
                    </a:lnTo>
                    <a:lnTo>
                      <a:pt x="26" y="127"/>
                    </a:lnTo>
                    <a:lnTo>
                      <a:pt x="24" y="127"/>
                    </a:lnTo>
                    <a:lnTo>
                      <a:pt x="22" y="127"/>
                    </a:lnTo>
                    <a:lnTo>
                      <a:pt x="22" y="125"/>
                    </a:lnTo>
                    <a:lnTo>
                      <a:pt x="20" y="125"/>
                    </a:lnTo>
                    <a:lnTo>
                      <a:pt x="18" y="125"/>
                    </a:lnTo>
                    <a:lnTo>
                      <a:pt x="15" y="123"/>
                    </a:lnTo>
                    <a:lnTo>
                      <a:pt x="13" y="120"/>
                    </a:lnTo>
                    <a:lnTo>
                      <a:pt x="11" y="118"/>
                    </a:lnTo>
                    <a:lnTo>
                      <a:pt x="9" y="118"/>
                    </a:lnTo>
                    <a:lnTo>
                      <a:pt x="9" y="115"/>
                    </a:lnTo>
                    <a:lnTo>
                      <a:pt x="7" y="115"/>
                    </a:lnTo>
                    <a:lnTo>
                      <a:pt x="5" y="114"/>
                    </a:lnTo>
                    <a:lnTo>
                      <a:pt x="0" y="114"/>
                    </a:lnTo>
                    <a:lnTo>
                      <a:pt x="2" y="109"/>
                    </a:lnTo>
                    <a:lnTo>
                      <a:pt x="5" y="109"/>
                    </a:lnTo>
                    <a:lnTo>
                      <a:pt x="7" y="109"/>
                    </a:lnTo>
                    <a:lnTo>
                      <a:pt x="7" y="106"/>
                    </a:lnTo>
                    <a:lnTo>
                      <a:pt x="9" y="106"/>
                    </a:lnTo>
                    <a:lnTo>
                      <a:pt x="9" y="104"/>
                    </a:lnTo>
                    <a:lnTo>
                      <a:pt x="11" y="104"/>
                    </a:lnTo>
                    <a:lnTo>
                      <a:pt x="13" y="102"/>
                    </a:lnTo>
                    <a:lnTo>
                      <a:pt x="15" y="100"/>
                    </a:lnTo>
                    <a:lnTo>
                      <a:pt x="18" y="97"/>
                    </a:lnTo>
                    <a:lnTo>
                      <a:pt x="20" y="97"/>
                    </a:lnTo>
                    <a:lnTo>
                      <a:pt x="20" y="95"/>
                    </a:lnTo>
                    <a:lnTo>
                      <a:pt x="22" y="92"/>
                    </a:lnTo>
                    <a:lnTo>
                      <a:pt x="24" y="90"/>
                    </a:lnTo>
                    <a:lnTo>
                      <a:pt x="26" y="90"/>
                    </a:lnTo>
                    <a:lnTo>
                      <a:pt x="26" y="88"/>
                    </a:lnTo>
                    <a:lnTo>
                      <a:pt x="29" y="88"/>
                    </a:lnTo>
                    <a:lnTo>
                      <a:pt x="29" y="85"/>
                    </a:lnTo>
                    <a:lnTo>
                      <a:pt x="31" y="83"/>
                    </a:lnTo>
                    <a:lnTo>
                      <a:pt x="31" y="81"/>
                    </a:lnTo>
                    <a:lnTo>
                      <a:pt x="33" y="81"/>
                    </a:lnTo>
                    <a:lnTo>
                      <a:pt x="33" y="79"/>
                    </a:lnTo>
                    <a:lnTo>
                      <a:pt x="35" y="76"/>
                    </a:lnTo>
                    <a:lnTo>
                      <a:pt x="35" y="74"/>
                    </a:lnTo>
                    <a:lnTo>
                      <a:pt x="37" y="71"/>
                    </a:lnTo>
                    <a:lnTo>
                      <a:pt x="37" y="69"/>
                    </a:lnTo>
                    <a:lnTo>
                      <a:pt x="39" y="67"/>
                    </a:lnTo>
                    <a:lnTo>
                      <a:pt x="39" y="65"/>
                    </a:lnTo>
                    <a:lnTo>
                      <a:pt x="39" y="62"/>
                    </a:lnTo>
                    <a:lnTo>
                      <a:pt x="42" y="60"/>
                    </a:lnTo>
                    <a:lnTo>
                      <a:pt x="42" y="58"/>
                    </a:lnTo>
                    <a:lnTo>
                      <a:pt x="42" y="56"/>
                    </a:lnTo>
                    <a:lnTo>
                      <a:pt x="43" y="56"/>
                    </a:lnTo>
                    <a:lnTo>
                      <a:pt x="43" y="53"/>
                    </a:lnTo>
                    <a:lnTo>
                      <a:pt x="43" y="51"/>
                    </a:lnTo>
                    <a:lnTo>
                      <a:pt x="43" y="48"/>
                    </a:lnTo>
                    <a:lnTo>
                      <a:pt x="46" y="48"/>
                    </a:lnTo>
                    <a:lnTo>
                      <a:pt x="46" y="46"/>
                    </a:lnTo>
                    <a:lnTo>
                      <a:pt x="46" y="44"/>
                    </a:lnTo>
                    <a:lnTo>
                      <a:pt x="48" y="42"/>
                    </a:lnTo>
                    <a:lnTo>
                      <a:pt x="48" y="39"/>
                    </a:lnTo>
                    <a:lnTo>
                      <a:pt x="48" y="37"/>
                    </a:lnTo>
                    <a:lnTo>
                      <a:pt x="50" y="37"/>
                    </a:lnTo>
                    <a:lnTo>
                      <a:pt x="50" y="35"/>
                    </a:lnTo>
                    <a:lnTo>
                      <a:pt x="52" y="32"/>
                    </a:lnTo>
                    <a:lnTo>
                      <a:pt x="52" y="30"/>
                    </a:lnTo>
                    <a:lnTo>
                      <a:pt x="54" y="28"/>
                    </a:lnTo>
                    <a:lnTo>
                      <a:pt x="54" y="25"/>
                    </a:lnTo>
                    <a:lnTo>
                      <a:pt x="57" y="23"/>
                    </a:lnTo>
                    <a:lnTo>
                      <a:pt x="57" y="21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6"/>
                    </a:lnTo>
                    <a:lnTo>
                      <a:pt x="61" y="16"/>
                    </a:lnTo>
                    <a:lnTo>
                      <a:pt x="61" y="14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2"/>
                    </a:lnTo>
                    <a:lnTo>
                      <a:pt x="65" y="9"/>
                    </a:lnTo>
                    <a:lnTo>
                      <a:pt x="67" y="9"/>
                    </a:lnTo>
                    <a:lnTo>
                      <a:pt x="70" y="7"/>
                    </a:lnTo>
                    <a:lnTo>
                      <a:pt x="72" y="7"/>
                    </a:lnTo>
                    <a:lnTo>
                      <a:pt x="74" y="7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5" y="2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10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Freeform 128"/>
              <p:cNvSpPr>
                <a:spLocks/>
              </p:cNvSpPr>
              <p:nvPr/>
            </p:nvSpPr>
            <p:spPr bwMode="auto">
              <a:xfrm>
                <a:off x="4166" y="1541"/>
                <a:ext cx="310" cy="169"/>
              </a:xfrm>
              <a:custGeom>
                <a:avLst/>
                <a:gdLst>
                  <a:gd name="T0" fmla="*/ 2147483647 w 217"/>
                  <a:gd name="T1" fmla="*/ 102906599 h 127"/>
                  <a:gd name="T2" fmla="*/ 2147483647 w 217"/>
                  <a:gd name="T3" fmla="*/ 155641857 h 127"/>
                  <a:gd name="T4" fmla="*/ 2147483647 w 217"/>
                  <a:gd name="T5" fmla="*/ 199437324 h 127"/>
                  <a:gd name="T6" fmla="*/ 2147483647 w 217"/>
                  <a:gd name="T7" fmla="*/ 259341875 h 127"/>
                  <a:gd name="T8" fmla="*/ 2147483647 w 217"/>
                  <a:gd name="T9" fmla="*/ 322681807 h 127"/>
                  <a:gd name="T10" fmla="*/ 2147483647 w 217"/>
                  <a:gd name="T11" fmla="*/ 353160558 h 127"/>
                  <a:gd name="T12" fmla="*/ 2147483647 w 217"/>
                  <a:gd name="T13" fmla="*/ 400924876 h 127"/>
                  <a:gd name="T14" fmla="*/ 2147483647 w 217"/>
                  <a:gd name="T15" fmla="*/ 400924876 h 127"/>
                  <a:gd name="T16" fmla="*/ 2147483647 w 217"/>
                  <a:gd name="T17" fmla="*/ 482646534 h 127"/>
                  <a:gd name="T18" fmla="*/ 2147483647 w 217"/>
                  <a:gd name="T19" fmla="*/ 521925427 h 127"/>
                  <a:gd name="T20" fmla="*/ 2147483647 w 217"/>
                  <a:gd name="T21" fmla="*/ 548765751 h 127"/>
                  <a:gd name="T22" fmla="*/ 2147483647 w 217"/>
                  <a:gd name="T23" fmla="*/ 611113077 h 127"/>
                  <a:gd name="T24" fmla="*/ 2147483647 w 217"/>
                  <a:gd name="T25" fmla="*/ 683092243 h 127"/>
                  <a:gd name="T26" fmla="*/ 2147483647 w 217"/>
                  <a:gd name="T27" fmla="*/ 742029082 h 127"/>
                  <a:gd name="T28" fmla="*/ 2147483647 w 217"/>
                  <a:gd name="T29" fmla="*/ 787928326 h 127"/>
                  <a:gd name="T30" fmla="*/ 2147483647 w 217"/>
                  <a:gd name="T31" fmla="*/ 847478973 h 127"/>
                  <a:gd name="T32" fmla="*/ 2147483647 w 217"/>
                  <a:gd name="T33" fmla="*/ 768056989 h 127"/>
                  <a:gd name="T34" fmla="*/ 2147483647 w 217"/>
                  <a:gd name="T35" fmla="*/ 753696716 h 127"/>
                  <a:gd name="T36" fmla="*/ 2147483647 w 217"/>
                  <a:gd name="T37" fmla="*/ 709952904 h 127"/>
                  <a:gd name="T38" fmla="*/ 2147483647 w 217"/>
                  <a:gd name="T39" fmla="*/ 683092243 h 127"/>
                  <a:gd name="T40" fmla="*/ 2147483647 w 217"/>
                  <a:gd name="T41" fmla="*/ 634461111 h 127"/>
                  <a:gd name="T42" fmla="*/ 2147483647 w 217"/>
                  <a:gd name="T43" fmla="*/ 566387078 h 127"/>
                  <a:gd name="T44" fmla="*/ 2147483647 w 217"/>
                  <a:gd name="T45" fmla="*/ 541762246 h 127"/>
                  <a:gd name="T46" fmla="*/ 2147483647 w 217"/>
                  <a:gd name="T47" fmla="*/ 504717407 h 127"/>
                  <a:gd name="T48" fmla="*/ 2147483647 w 217"/>
                  <a:gd name="T49" fmla="*/ 459238207 h 127"/>
                  <a:gd name="T50" fmla="*/ 2147483647 w 217"/>
                  <a:gd name="T51" fmla="*/ 425628210 h 127"/>
                  <a:gd name="T52" fmla="*/ 2147483647 w 217"/>
                  <a:gd name="T53" fmla="*/ 412386324 h 127"/>
                  <a:gd name="T54" fmla="*/ 2147483647 w 217"/>
                  <a:gd name="T55" fmla="*/ 400924876 h 127"/>
                  <a:gd name="T56" fmla="*/ 2147483647 w 217"/>
                  <a:gd name="T57" fmla="*/ 366754033 h 127"/>
                  <a:gd name="T58" fmla="*/ 2147483647 w 217"/>
                  <a:gd name="T59" fmla="*/ 340962812 h 127"/>
                  <a:gd name="T60" fmla="*/ 0 w 217"/>
                  <a:gd name="T61" fmla="*/ 275608136 h 127"/>
                  <a:gd name="T62" fmla="*/ 747094333 w 217"/>
                  <a:gd name="T63" fmla="*/ 214189984 h 127"/>
                  <a:gd name="T64" fmla="*/ 1600463499 w 217"/>
                  <a:gd name="T65" fmla="*/ 136938798 h 127"/>
                  <a:gd name="T66" fmla="*/ 2147483647 w 217"/>
                  <a:gd name="T67" fmla="*/ 95041419 h 127"/>
                  <a:gd name="T68" fmla="*/ 2147483647 w 217"/>
                  <a:gd name="T69" fmla="*/ 43671113 h 127"/>
                  <a:gd name="T70" fmla="*/ 2147483647 w 217"/>
                  <a:gd name="T71" fmla="*/ 32817918 h 127"/>
                  <a:gd name="T72" fmla="*/ 2147483647 w 217"/>
                  <a:gd name="T73" fmla="*/ 32817918 h 127"/>
                  <a:gd name="T74" fmla="*/ 2147483647 w 217"/>
                  <a:gd name="T75" fmla="*/ 58113519 h 127"/>
                  <a:gd name="T76" fmla="*/ 2147483647 w 217"/>
                  <a:gd name="T77" fmla="*/ 102906599 h 127"/>
                  <a:gd name="T78" fmla="*/ 2147483647 w 217"/>
                  <a:gd name="T79" fmla="*/ 168297949 h 127"/>
                  <a:gd name="T80" fmla="*/ 2147483647 w 217"/>
                  <a:gd name="T81" fmla="*/ 237767130 h 127"/>
                  <a:gd name="T82" fmla="*/ 2147483647 w 217"/>
                  <a:gd name="T83" fmla="*/ 275608136 h 127"/>
                  <a:gd name="T84" fmla="*/ 2147483647 w 217"/>
                  <a:gd name="T85" fmla="*/ 298019371 h 127"/>
                  <a:gd name="T86" fmla="*/ 2147483647 w 217"/>
                  <a:gd name="T87" fmla="*/ 298019371 h 127"/>
                  <a:gd name="T88" fmla="*/ 2147483647 w 217"/>
                  <a:gd name="T89" fmla="*/ 275608136 h 127"/>
                  <a:gd name="T90" fmla="*/ 2147483647 w 217"/>
                  <a:gd name="T91" fmla="*/ 242488826 h 127"/>
                  <a:gd name="T92" fmla="*/ 2147483647 w 217"/>
                  <a:gd name="T93" fmla="*/ 199437324 h 127"/>
                  <a:gd name="T94" fmla="*/ 2147483647 w 217"/>
                  <a:gd name="T95" fmla="*/ 168297949 h 127"/>
                  <a:gd name="T96" fmla="*/ 2147483647 w 217"/>
                  <a:gd name="T97" fmla="*/ 102906599 h 127"/>
                  <a:gd name="T98" fmla="*/ 2147483647 w 217"/>
                  <a:gd name="T99" fmla="*/ 58113519 h 127"/>
                  <a:gd name="T100" fmla="*/ 2147483647 w 217"/>
                  <a:gd name="T101" fmla="*/ 32817918 h 127"/>
                  <a:gd name="T102" fmla="*/ 2147483647 w 217"/>
                  <a:gd name="T103" fmla="*/ 13927156 h 127"/>
                  <a:gd name="T104" fmla="*/ 2147483647 w 217"/>
                  <a:gd name="T105" fmla="*/ 13927156 h 127"/>
                  <a:gd name="T106" fmla="*/ 2147483647 w 217"/>
                  <a:gd name="T107" fmla="*/ 43671113 h 127"/>
                  <a:gd name="T108" fmla="*/ 2147483647 w 217"/>
                  <a:gd name="T109" fmla="*/ 58113519 h 127"/>
                  <a:gd name="T110" fmla="*/ 2147483647 w 217"/>
                  <a:gd name="T111" fmla="*/ 43671113 h 127"/>
                  <a:gd name="T112" fmla="*/ 2147483647 w 217"/>
                  <a:gd name="T113" fmla="*/ 13927156 h 12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7"/>
                  <a:gd name="T172" fmla="*/ 0 h 127"/>
                  <a:gd name="T173" fmla="*/ 217 w 217"/>
                  <a:gd name="T174" fmla="*/ 127 h 12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7" h="127">
                    <a:moveTo>
                      <a:pt x="217" y="5"/>
                    </a:moveTo>
                    <a:lnTo>
                      <a:pt x="215" y="9"/>
                    </a:lnTo>
                    <a:lnTo>
                      <a:pt x="215" y="12"/>
                    </a:lnTo>
                    <a:lnTo>
                      <a:pt x="215" y="14"/>
                    </a:lnTo>
                    <a:lnTo>
                      <a:pt x="215" y="16"/>
                    </a:lnTo>
                    <a:lnTo>
                      <a:pt x="212" y="16"/>
                    </a:lnTo>
                    <a:lnTo>
                      <a:pt x="212" y="18"/>
                    </a:lnTo>
                    <a:lnTo>
                      <a:pt x="212" y="21"/>
                    </a:lnTo>
                    <a:lnTo>
                      <a:pt x="211" y="21"/>
                    </a:lnTo>
                    <a:lnTo>
                      <a:pt x="211" y="23"/>
                    </a:lnTo>
                    <a:lnTo>
                      <a:pt x="208" y="23"/>
                    </a:lnTo>
                    <a:lnTo>
                      <a:pt x="208" y="25"/>
                    </a:lnTo>
                    <a:lnTo>
                      <a:pt x="206" y="28"/>
                    </a:lnTo>
                    <a:lnTo>
                      <a:pt x="206" y="30"/>
                    </a:lnTo>
                    <a:lnTo>
                      <a:pt x="204" y="30"/>
                    </a:lnTo>
                    <a:lnTo>
                      <a:pt x="202" y="32"/>
                    </a:lnTo>
                    <a:lnTo>
                      <a:pt x="200" y="35"/>
                    </a:lnTo>
                    <a:lnTo>
                      <a:pt x="198" y="37"/>
                    </a:lnTo>
                    <a:lnTo>
                      <a:pt x="198" y="39"/>
                    </a:lnTo>
                    <a:lnTo>
                      <a:pt x="195" y="39"/>
                    </a:lnTo>
                    <a:lnTo>
                      <a:pt x="195" y="41"/>
                    </a:lnTo>
                    <a:lnTo>
                      <a:pt x="193" y="41"/>
                    </a:lnTo>
                    <a:lnTo>
                      <a:pt x="191" y="44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87" y="49"/>
                    </a:lnTo>
                    <a:lnTo>
                      <a:pt x="187" y="51"/>
                    </a:lnTo>
                    <a:lnTo>
                      <a:pt x="184" y="51"/>
                    </a:lnTo>
                    <a:lnTo>
                      <a:pt x="184" y="53"/>
                    </a:lnTo>
                    <a:lnTo>
                      <a:pt x="182" y="53"/>
                    </a:lnTo>
                    <a:lnTo>
                      <a:pt x="182" y="55"/>
                    </a:lnTo>
                    <a:lnTo>
                      <a:pt x="180" y="58"/>
                    </a:lnTo>
                    <a:lnTo>
                      <a:pt x="178" y="58"/>
                    </a:lnTo>
                    <a:lnTo>
                      <a:pt x="178" y="60"/>
                    </a:lnTo>
                    <a:lnTo>
                      <a:pt x="176" y="60"/>
                    </a:lnTo>
                    <a:lnTo>
                      <a:pt x="174" y="60"/>
                    </a:lnTo>
                    <a:lnTo>
                      <a:pt x="171" y="60"/>
                    </a:lnTo>
                    <a:lnTo>
                      <a:pt x="169" y="60"/>
                    </a:lnTo>
                    <a:lnTo>
                      <a:pt x="167" y="60"/>
                    </a:lnTo>
                    <a:lnTo>
                      <a:pt x="165" y="60"/>
                    </a:lnTo>
                    <a:lnTo>
                      <a:pt x="165" y="62"/>
                    </a:lnTo>
                    <a:lnTo>
                      <a:pt x="167" y="64"/>
                    </a:lnTo>
                    <a:lnTo>
                      <a:pt x="167" y="67"/>
                    </a:lnTo>
                    <a:lnTo>
                      <a:pt x="167" y="69"/>
                    </a:lnTo>
                    <a:lnTo>
                      <a:pt x="167" y="72"/>
                    </a:lnTo>
                    <a:lnTo>
                      <a:pt x="165" y="72"/>
                    </a:lnTo>
                    <a:lnTo>
                      <a:pt x="165" y="74"/>
                    </a:lnTo>
                    <a:lnTo>
                      <a:pt x="165" y="76"/>
                    </a:lnTo>
                    <a:lnTo>
                      <a:pt x="163" y="76"/>
                    </a:lnTo>
                    <a:lnTo>
                      <a:pt x="163" y="78"/>
                    </a:lnTo>
                    <a:lnTo>
                      <a:pt x="160" y="78"/>
                    </a:lnTo>
                    <a:lnTo>
                      <a:pt x="160" y="81"/>
                    </a:lnTo>
                    <a:lnTo>
                      <a:pt x="158" y="81"/>
                    </a:lnTo>
                    <a:lnTo>
                      <a:pt x="158" y="83"/>
                    </a:lnTo>
                    <a:lnTo>
                      <a:pt x="156" y="83"/>
                    </a:lnTo>
                    <a:lnTo>
                      <a:pt x="156" y="85"/>
                    </a:lnTo>
                    <a:lnTo>
                      <a:pt x="154" y="88"/>
                    </a:lnTo>
                    <a:lnTo>
                      <a:pt x="154" y="90"/>
                    </a:lnTo>
                    <a:lnTo>
                      <a:pt x="152" y="90"/>
                    </a:lnTo>
                    <a:lnTo>
                      <a:pt x="152" y="92"/>
                    </a:lnTo>
                    <a:lnTo>
                      <a:pt x="150" y="95"/>
                    </a:lnTo>
                    <a:lnTo>
                      <a:pt x="150" y="97"/>
                    </a:lnTo>
                    <a:lnTo>
                      <a:pt x="147" y="99"/>
                    </a:lnTo>
                    <a:lnTo>
                      <a:pt x="147" y="102"/>
                    </a:lnTo>
                    <a:lnTo>
                      <a:pt x="146" y="102"/>
                    </a:lnTo>
                    <a:lnTo>
                      <a:pt x="146" y="104"/>
                    </a:lnTo>
                    <a:lnTo>
                      <a:pt x="146" y="106"/>
                    </a:lnTo>
                    <a:lnTo>
                      <a:pt x="146" y="108"/>
                    </a:lnTo>
                    <a:lnTo>
                      <a:pt x="143" y="108"/>
                    </a:lnTo>
                    <a:lnTo>
                      <a:pt x="143" y="111"/>
                    </a:lnTo>
                    <a:lnTo>
                      <a:pt x="141" y="111"/>
                    </a:lnTo>
                    <a:lnTo>
                      <a:pt x="141" y="113"/>
                    </a:lnTo>
                    <a:lnTo>
                      <a:pt x="141" y="115"/>
                    </a:lnTo>
                    <a:lnTo>
                      <a:pt x="139" y="115"/>
                    </a:lnTo>
                    <a:lnTo>
                      <a:pt x="139" y="118"/>
                    </a:lnTo>
                    <a:lnTo>
                      <a:pt x="137" y="118"/>
                    </a:lnTo>
                    <a:lnTo>
                      <a:pt x="137" y="120"/>
                    </a:lnTo>
                    <a:lnTo>
                      <a:pt x="137" y="122"/>
                    </a:lnTo>
                    <a:lnTo>
                      <a:pt x="135" y="122"/>
                    </a:lnTo>
                    <a:lnTo>
                      <a:pt x="132" y="127"/>
                    </a:lnTo>
                    <a:lnTo>
                      <a:pt x="128" y="122"/>
                    </a:lnTo>
                    <a:lnTo>
                      <a:pt x="126" y="120"/>
                    </a:lnTo>
                    <a:lnTo>
                      <a:pt x="124" y="118"/>
                    </a:lnTo>
                    <a:lnTo>
                      <a:pt x="122" y="118"/>
                    </a:lnTo>
                    <a:lnTo>
                      <a:pt x="119" y="115"/>
                    </a:lnTo>
                    <a:lnTo>
                      <a:pt x="117" y="115"/>
                    </a:lnTo>
                    <a:lnTo>
                      <a:pt x="115" y="113"/>
                    </a:lnTo>
                    <a:lnTo>
                      <a:pt x="113" y="113"/>
                    </a:lnTo>
                    <a:lnTo>
                      <a:pt x="111" y="113"/>
                    </a:lnTo>
                    <a:lnTo>
                      <a:pt x="108" y="113"/>
                    </a:lnTo>
                    <a:lnTo>
                      <a:pt x="106" y="113"/>
                    </a:lnTo>
                    <a:lnTo>
                      <a:pt x="106" y="111"/>
                    </a:lnTo>
                    <a:lnTo>
                      <a:pt x="104" y="111"/>
                    </a:lnTo>
                    <a:lnTo>
                      <a:pt x="102" y="108"/>
                    </a:lnTo>
                    <a:lnTo>
                      <a:pt x="100" y="106"/>
                    </a:lnTo>
                    <a:lnTo>
                      <a:pt x="98" y="106"/>
                    </a:lnTo>
                    <a:lnTo>
                      <a:pt x="98" y="104"/>
                    </a:lnTo>
                    <a:lnTo>
                      <a:pt x="95" y="104"/>
                    </a:lnTo>
                    <a:lnTo>
                      <a:pt x="93" y="102"/>
                    </a:lnTo>
                    <a:lnTo>
                      <a:pt x="91" y="102"/>
                    </a:lnTo>
                    <a:lnTo>
                      <a:pt x="89" y="99"/>
                    </a:lnTo>
                    <a:lnTo>
                      <a:pt x="87" y="99"/>
                    </a:lnTo>
                    <a:lnTo>
                      <a:pt x="87" y="97"/>
                    </a:lnTo>
                    <a:lnTo>
                      <a:pt x="85" y="97"/>
                    </a:lnTo>
                    <a:lnTo>
                      <a:pt x="85" y="95"/>
                    </a:lnTo>
                    <a:lnTo>
                      <a:pt x="85" y="92"/>
                    </a:lnTo>
                    <a:lnTo>
                      <a:pt x="85" y="90"/>
                    </a:lnTo>
                    <a:lnTo>
                      <a:pt x="82" y="90"/>
                    </a:lnTo>
                    <a:lnTo>
                      <a:pt x="80" y="88"/>
                    </a:lnTo>
                    <a:lnTo>
                      <a:pt x="78" y="85"/>
                    </a:lnTo>
                    <a:lnTo>
                      <a:pt x="76" y="85"/>
                    </a:lnTo>
                    <a:lnTo>
                      <a:pt x="74" y="83"/>
                    </a:lnTo>
                    <a:lnTo>
                      <a:pt x="71" y="83"/>
                    </a:lnTo>
                    <a:lnTo>
                      <a:pt x="71" y="81"/>
                    </a:lnTo>
                    <a:lnTo>
                      <a:pt x="70" y="81"/>
                    </a:lnTo>
                    <a:lnTo>
                      <a:pt x="67" y="81"/>
                    </a:lnTo>
                    <a:lnTo>
                      <a:pt x="67" y="78"/>
                    </a:lnTo>
                    <a:lnTo>
                      <a:pt x="65" y="78"/>
                    </a:lnTo>
                    <a:lnTo>
                      <a:pt x="63" y="76"/>
                    </a:lnTo>
                    <a:lnTo>
                      <a:pt x="61" y="76"/>
                    </a:lnTo>
                    <a:lnTo>
                      <a:pt x="61" y="74"/>
                    </a:lnTo>
                    <a:lnTo>
                      <a:pt x="59" y="74"/>
                    </a:lnTo>
                    <a:lnTo>
                      <a:pt x="59" y="72"/>
                    </a:lnTo>
                    <a:lnTo>
                      <a:pt x="57" y="72"/>
                    </a:lnTo>
                    <a:lnTo>
                      <a:pt x="57" y="69"/>
                    </a:lnTo>
                    <a:lnTo>
                      <a:pt x="54" y="69"/>
                    </a:lnTo>
                    <a:lnTo>
                      <a:pt x="52" y="67"/>
                    </a:lnTo>
                    <a:lnTo>
                      <a:pt x="50" y="67"/>
                    </a:lnTo>
                    <a:lnTo>
                      <a:pt x="48" y="67"/>
                    </a:lnTo>
                    <a:lnTo>
                      <a:pt x="48" y="64"/>
                    </a:lnTo>
                    <a:lnTo>
                      <a:pt x="46" y="64"/>
                    </a:lnTo>
                    <a:lnTo>
                      <a:pt x="43" y="64"/>
                    </a:lnTo>
                    <a:lnTo>
                      <a:pt x="41" y="64"/>
                    </a:lnTo>
                    <a:lnTo>
                      <a:pt x="39" y="64"/>
                    </a:lnTo>
                    <a:lnTo>
                      <a:pt x="39" y="62"/>
                    </a:lnTo>
                    <a:lnTo>
                      <a:pt x="37" y="64"/>
                    </a:lnTo>
                    <a:lnTo>
                      <a:pt x="35" y="62"/>
                    </a:lnTo>
                    <a:lnTo>
                      <a:pt x="33" y="62"/>
                    </a:lnTo>
                    <a:lnTo>
                      <a:pt x="30" y="60"/>
                    </a:lnTo>
                    <a:lnTo>
                      <a:pt x="28" y="60"/>
                    </a:lnTo>
                    <a:lnTo>
                      <a:pt x="26" y="60"/>
                    </a:lnTo>
                    <a:lnTo>
                      <a:pt x="24" y="58"/>
                    </a:lnTo>
                    <a:lnTo>
                      <a:pt x="22" y="58"/>
                    </a:lnTo>
                    <a:lnTo>
                      <a:pt x="19" y="58"/>
                    </a:lnTo>
                    <a:lnTo>
                      <a:pt x="19" y="55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lnTo>
                      <a:pt x="11" y="53"/>
                    </a:lnTo>
                    <a:lnTo>
                      <a:pt x="9" y="51"/>
                    </a:lnTo>
                    <a:lnTo>
                      <a:pt x="6" y="51"/>
                    </a:lnTo>
                    <a:lnTo>
                      <a:pt x="5" y="51"/>
                    </a:lnTo>
                    <a:lnTo>
                      <a:pt x="0" y="49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2" y="28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6" y="18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3" y="12"/>
                    </a:lnTo>
                    <a:lnTo>
                      <a:pt x="15" y="9"/>
                    </a:lnTo>
                    <a:lnTo>
                      <a:pt x="17" y="9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4" y="5"/>
                    </a:lnTo>
                    <a:lnTo>
                      <a:pt x="26" y="5"/>
                    </a:lnTo>
                    <a:lnTo>
                      <a:pt x="28" y="5"/>
                    </a:lnTo>
                    <a:lnTo>
                      <a:pt x="30" y="5"/>
                    </a:lnTo>
                    <a:lnTo>
                      <a:pt x="30" y="2"/>
                    </a:lnTo>
                    <a:lnTo>
                      <a:pt x="33" y="2"/>
                    </a:lnTo>
                    <a:lnTo>
                      <a:pt x="35" y="5"/>
                    </a:lnTo>
                    <a:lnTo>
                      <a:pt x="37" y="5"/>
                    </a:lnTo>
                    <a:lnTo>
                      <a:pt x="37" y="7"/>
                    </a:lnTo>
                    <a:lnTo>
                      <a:pt x="39" y="7"/>
                    </a:lnTo>
                    <a:lnTo>
                      <a:pt x="39" y="9"/>
                    </a:lnTo>
                    <a:lnTo>
                      <a:pt x="41" y="9"/>
                    </a:lnTo>
                    <a:lnTo>
                      <a:pt x="43" y="12"/>
                    </a:lnTo>
                    <a:lnTo>
                      <a:pt x="46" y="14"/>
                    </a:lnTo>
                    <a:lnTo>
                      <a:pt x="48" y="14"/>
                    </a:lnTo>
                    <a:lnTo>
                      <a:pt x="48" y="16"/>
                    </a:lnTo>
                    <a:lnTo>
                      <a:pt x="50" y="16"/>
                    </a:lnTo>
                    <a:lnTo>
                      <a:pt x="50" y="18"/>
                    </a:lnTo>
                    <a:lnTo>
                      <a:pt x="52" y="18"/>
                    </a:lnTo>
                    <a:lnTo>
                      <a:pt x="52" y="21"/>
                    </a:lnTo>
                    <a:lnTo>
                      <a:pt x="54" y="23"/>
                    </a:lnTo>
                    <a:lnTo>
                      <a:pt x="57" y="25"/>
                    </a:lnTo>
                    <a:lnTo>
                      <a:pt x="59" y="28"/>
                    </a:lnTo>
                    <a:lnTo>
                      <a:pt x="61" y="30"/>
                    </a:lnTo>
                    <a:lnTo>
                      <a:pt x="63" y="32"/>
                    </a:lnTo>
                    <a:lnTo>
                      <a:pt x="65" y="32"/>
                    </a:lnTo>
                    <a:lnTo>
                      <a:pt x="65" y="35"/>
                    </a:lnTo>
                    <a:lnTo>
                      <a:pt x="67" y="35"/>
                    </a:lnTo>
                    <a:lnTo>
                      <a:pt x="70" y="37"/>
                    </a:lnTo>
                    <a:lnTo>
                      <a:pt x="71" y="37"/>
                    </a:lnTo>
                    <a:lnTo>
                      <a:pt x="74" y="39"/>
                    </a:lnTo>
                    <a:lnTo>
                      <a:pt x="76" y="41"/>
                    </a:lnTo>
                    <a:lnTo>
                      <a:pt x="78" y="41"/>
                    </a:lnTo>
                    <a:lnTo>
                      <a:pt x="80" y="41"/>
                    </a:lnTo>
                    <a:lnTo>
                      <a:pt x="80" y="44"/>
                    </a:lnTo>
                    <a:lnTo>
                      <a:pt x="82" y="44"/>
                    </a:lnTo>
                    <a:lnTo>
                      <a:pt x="85" y="44"/>
                    </a:lnTo>
                    <a:lnTo>
                      <a:pt x="87" y="44"/>
                    </a:lnTo>
                    <a:lnTo>
                      <a:pt x="89" y="44"/>
                    </a:lnTo>
                    <a:lnTo>
                      <a:pt x="91" y="44"/>
                    </a:lnTo>
                    <a:lnTo>
                      <a:pt x="93" y="44"/>
                    </a:lnTo>
                    <a:lnTo>
                      <a:pt x="95" y="44"/>
                    </a:lnTo>
                    <a:lnTo>
                      <a:pt x="98" y="44"/>
                    </a:lnTo>
                    <a:lnTo>
                      <a:pt x="100" y="44"/>
                    </a:lnTo>
                    <a:lnTo>
                      <a:pt x="102" y="44"/>
                    </a:lnTo>
                    <a:lnTo>
                      <a:pt x="102" y="41"/>
                    </a:lnTo>
                    <a:lnTo>
                      <a:pt x="104" y="41"/>
                    </a:lnTo>
                    <a:lnTo>
                      <a:pt x="106" y="39"/>
                    </a:lnTo>
                    <a:lnTo>
                      <a:pt x="108" y="39"/>
                    </a:lnTo>
                    <a:lnTo>
                      <a:pt x="108" y="37"/>
                    </a:lnTo>
                    <a:lnTo>
                      <a:pt x="111" y="37"/>
                    </a:lnTo>
                    <a:lnTo>
                      <a:pt x="113" y="37"/>
                    </a:lnTo>
                    <a:lnTo>
                      <a:pt x="113" y="35"/>
                    </a:lnTo>
                    <a:lnTo>
                      <a:pt x="115" y="35"/>
                    </a:lnTo>
                    <a:lnTo>
                      <a:pt x="117" y="32"/>
                    </a:lnTo>
                    <a:lnTo>
                      <a:pt x="119" y="32"/>
                    </a:lnTo>
                    <a:lnTo>
                      <a:pt x="119" y="30"/>
                    </a:lnTo>
                    <a:lnTo>
                      <a:pt x="122" y="30"/>
                    </a:lnTo>
                    <a:lnTo>
                      <a:pt x="122" y="28"/>
                    </a:lnTo>
                    <a:lnTo>
                      <a:pt x="124" y="28"/>
                    </a:lnTo>
                    <a:lnTo>
                      <a:pt x="124" y="25"/>
                    </a:lnTo>
                    <a:lnTo>
                      <a:pt x="126" y="25"/>
                    </a:lnTo>
                    <a:lnTo>
                      <a:pt x="128" y="23"/>
                    </a:lnTo>
                    <a:lnTo>
                      <a:pt x="130" y="21"/>
                    </a:lnTo>
                    <a:lnTo>
                      <a:pt x="132" y="18"/>
                    </a:lnTo>
                    <a:lnTo>
                      <a:pt x="135" y="16"/>
                    </a:lnTo>
                    <a:lnTo>
                      <a:pt x="137" y="16"/>
                    </a:lnTo>
                    <a:lnTo>
                      <a:pt x="137" y="14"/>
                    </a:lnTo>
                    <a:lnTo>
                      <a:pt x="139" y="14"/>
                    </a:lnTo>
                    <a:lnTo>
                      <a:pt x="141" y="12"/>
                    </a:lnTo>
                    <a:lnTo>
                      <a:pt x="143" y="9"/>
                    </a:lnTo>
                    <a:lnTo>
                      <a:pt x="146" y="9"/>
                    </a:lnTo>
                    <a:lnTo>
                      <a:pt x="146" y="7"/>
                    </a:lnTo>
                    <a:lnTo>
                      <a:pt x="147" y="7"/>
                    </a:lnTo>
                    <a:lnTo>
                      <a:pt x="147" y="5"/>
                    </a:lnTo>
                    <a:lnTo>
                      <a:pt x="150" y="5"/>
                    </a:lnTo>
                    <a:lnTo>
                      <a:pt x="152" y="5"/>
                    </a:lnTo>
                    <a:lnTo>
                      <a:pt x="154" y="5"/>
                    </a:lnTo>
                    <a:lnTo>
                      <a:pt x="156" y="5"/>
                    </a:lnTo>
                    <a:lnTo>
                      <a:pt x="156" y="2"/>
                    </a:lnTo>
                    <a:lnTo>
                      <a:pt x="158" y="2"/>
                    </a:lnTo>
                    <a:lnTo>
                      <a:pt x="160" y="2"/>
                    </a:lnTo>
                    <a:lnTo>
                      <a:pt x="163" y="2"/>
                    </a:lnTo>
                    <a:lnTo>
                      <a:pt x="165" y="2"/>
                    </a:lnTo>
                    <a:lnTo>
                      <a:pt x="167" y="2"/>
                    </a:lnTo>
                    <a:lnTo>
                      <a:pt x="169" y="2"/>
                    </a:lnTo>
                    <a:lnTo>
                      <a:pt x="171" y="2"/>
                    </a:lnTo>
                    <a:lnTo>
                      <a:pt x="174" y="5"/>
                    </a:lnTo>
                    <a:lnTo>
                      <a:pt x="176" y="5"/>
                    </a:lnTo>
                    <a:lnTo>
                      <a:pt x="178" y="5"/>
                    </a:lnTo>
                    <a:lnTo>
                      <a:pt x="180" y="7"/>
                    </a:lnTo>
                    <a:lnTo>
                      <a:pt x="182" y="7"/>
                    </a:lnTo>
                    <a:lnTo>
                      <a:pt x="184" y="7"/>
                    </a:lnTo>
                    <a:lnTo>
                      <a:pt x="184" y="9"/>
                    </a:lnTo>
                    <a:lnTo>
                      <a:pt x="187" y="9"/>
                    </a:lnTo>
                    <a:lnTo>
                      <a:pt x="189" y="9"/>
                    </a:lnTo>
                    <a:lnTo>
                      <a:pt x="191" y="9"/>
                    </a:lnTo>
                    <a:lnTo>
                      <a:pt x="193" y="9"/>
                    </a:lnTo>
                    <a:lnTo>
                      <a:pt x="195" y="9"/>
                    </a:lnTo>
                    <a:lnTo>
                      <a:pt x="198" y="9"/>
                    </a:lnTo>
                    <a:lnTo>
                      <a:pt x="200" y="7"/>
                    </a:lnTo>
                    <a:lnTo>
                      <a:pt x="202" y="7"/>
                    </a:lnTo>
                    <a:lnTo>
                      <a:pt x="202" y="5"/>
                    </a:lnTo>
                    <a:lnTo>
                      <a:pt x="204" y="5"/>
                    </a:lnTo>
                    <a:lnTo>
                      <a:pt x="206" y="2"/>
                    </a:lnTo>
                    <a:lnTo>
                      <a:pt x="208" y="2"/>
                    </a:lnTo>
                    <a:lnTo>
                      <a:pt x="211" y="2"/>
                    </a:lnTo>
                    <a:lnTo>
                      <a:pt x="212" y="0"/>
                    </a:lnTo>
                    <a:lnTo>
                      <a:pt x="217" y="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Freeform 129"/>
              <p:cNvSpPr>
                <a:spLocks/>
              </p:cNvSpPr>
              <p:nvPr/>
            </p:nvSpPr>
            <p:spPr bwMode="auto">
              <a:xfrm>
                <a:off x="2976" y="718"/>
                <a:ext cx="764" cy="999"/>
              </a:xfrm>
              <a:custGeom>
                <a:avLst/>
                <a:gdLst>
                  <a:gd name="T0" fmla="*/ 2147483647 w 534"/>
                  <a:gd name="T1" fmla="*/ 1118380778 h 751"/>
                  <a:gd name="T2" fmla="*/ 2147483647 w 534"/>
                  <a:gd name="T3" fmla="*/ 1267238348 h 751"/>
                  <a:gd name="T4" fmla="*/ 2147483647 w 534"/>
                  <a:gd name="T5" fmla="*/ 1545877309 h 751"/>
                  <a:gd name="T6" fmla="*/ 2147483647 w 534"/>
                  <a:gd name="T7" fmla="*/ 1828325647 h 751"/>
                  <a:gd name="T8" fmla="*/ 2147483647 w 534"/>
                  <a:gd name="T9" fmla="*/ 2140266547 h 751"/>
                  <a:gd name="T10" fmla="*/ 2147483647 w 534"/>
                  <a:gd name="T11" fmla="*/ 2147483647 h 751"/>
                  <a:gd name="T12" fmla="*/ 2147483647 w 534"/>
                  <a:gd name="T13" fmla="*/ 2147483647 h 751"/>
                  <a:gd name="T14" fmla="*/ 2147483647 w 534"/>
                  <a:gd name="T15" fmla="*/ 2147483647 h 751"/>
                  <a:gd name="T16" fmla="*/ 2147483647 w 534"/>
                  <a:gd name="T17" fmla="*/ 2147483647 h 751"/>
                  <a:gd name="T18" fmla="*/ 2147483647 w 534"/>
                  <a:gd name="T19" fmla="*/ 2147483647 h 751"/>
                  <a:gd name="T20" fmla="*/ 2147483647 w 534"/>
                  <a:gd name="T21" fmla="*/ 2147483647 h 751"/>
                  <a:gd name="T22" fmla="*/ 2147483647 w 534"/>
                  <a:gd name="T23" fmla="*/ 2147483647 h 751"/>
                  <a:gd name="T24" fmla="*/ 2147483647 w 534"/>
                  <a:gd name="T25" fmla="*/ 2147483647 h 751"/>
                  <a:gd name="T26" fmla="*/ 2147483647 w 534"/>
                  <a:gd name="T27" fmla="*/ 2147483647 h 751"/>
                  <a:gd name="T28" fmla="*/ 2147483647 w 534"/>
                  <a:gd name="T29" fmla="*/ 2147483647 h 751"/>
                  <a:gd name="T30" fmla="*/ 2147483647 w 534"/>
                  <a:gd name="T31" fmla="*/ 2147483647 h 751"/>
                  <a:gd name="T32" fmla="*/ 2147483647 w 534"/>
                  <a:gd name="T33" fmla="*/ 2147483647 h 751"/>
                  <a:gd name="T34" fmla="*/ 2147483647 w 534"/>
                  <a:gd name="T35" fmla="*/ 2147483647 h 751"/>
                  <a:gd name="T36" fmla="*/ 2147483647 w 534"/>
                  <a:gd name="T37" fmla="*/ 2147483647 h 751"/>
                  <a:gd name="T38" fmla="*/ 2147483647 w 534"/>
                  <a:gd name="T39" fmla="*/ 2147483647 h 751"/>
                  <a:gd name="T40" fmla="*/ 2147483647 w 534"/>
                  <a:gd name="T41" fmla="*/ 2147483647 h 751"/>
                  <a:gd name="T42" fmla="*/ 2147483647 w 534"/>
                  <a:gd name="T43" fmla="*/ 2147483647 h 751"/>
                  <a:gd name="T44" fmla="*/ 2147483647 w 534"/>
                  <a:gd name="T45" fmla="*/ 2147483647 h 751"/>
                  <a:gd name="T46" fmla="*/ 2147483647 w 534"/>
                  <a:gd name="T47" fmla="*/ 2147483647 h 751"/>
                  <a:gd name="T48" fmla="*/ 2147483647 w 534"/>
                  <a:gd name="T49" fmla="*/ 2147483647 h 751"/>
                  <a:gd name="T50" fmla="*/ 2147483647 w 534"/>
                  <a:gd name="T51" fmla="*/ 2147483647 h 751"/>
                  <a:gd name="T52" fmla="*/ 2147483647 w 534"/>
                  <a:gd name="T53" fmla="*/ 2147483647 h 751"/>
                  <a:gd name="T54" fmla="*/ 2147483647 w 534"/>
                  <a:gd name="T55" fmla="*/ 2147483647 h 751"/>
                  <a:gd name="T56" fmla="*/ 2147483647 w 534"/>
                  <a:gd name="T57" fmla="*/ 2147483647 h 751"/>
                  <a:gd name="T58" fmla="*/ 2147483647 w 534"/>
                  <a:gd name="T59" fmla="*/ 2147483647 h 751"/>
                  <a:gd name="T60" fmla="*/ 2147483647 w 534"/>
                  <a:gd name="T61" fmla="*/ 2147483647 h 751"/>
                  <a:gd name="T62" fmla="*/ 2147483647 w 534"/>
                  <a:gd name="T63" fmla="*/ 2147483647 h 751"/>
                  <a:gd name="T64" fmla="*/ 2147483647 w 534"/>
                  <a:gd name="T65" fmla="*/ 2147483647 h 751"/>
                  <a:gd name="T66" fmla="*/ 2147483647 w 534"/>
                  <a:gd name="T67" fmla="*/ 2147483647 h 751"/>
                  <a:gd name="T68" fmla="*/ 2147483647 w 534"/>
                  <a:gd name="T69" fmla="*/ 2118857381 h 751"/>
                  <a:gd name="T70" fmla="*/ 793637872 w 534"/>
                  <a:gd name="T71" fmla="*/ 2147483647 h 751"/>
                  <a:gd name="T72" fmla="*/ 2147483647 w 534"/>
                  <a:gd name="T73" fmla="*/ 1545877309 h 751"/>
                  <a:gd name="T74" fmla="*/ 2147483647 w 534"/>
                  <a:gd name="T75" fmla="*/ 1323439531 h 751"/>
                  <a:gd name="T76" fmla="*/ 2147483647 w 534"/>
                  <a:gd name="T77" fmla="*/ 1089122654 h 751"/>
                  <a:gd name="T78" fmla="*/ 2147483647 w 534"/>
                  <a:gd name="T79" fmla="*/ 850893811 h 751"/>
                  <a:gd name="T80" fmla="*/ 2147483647 w 534"/>
                  <a:gd name="T81" fmla="*/ 578980238 h 751"/>
                  <a:gd name="T82" fmla="*/ 2147483647 w 534"/>
                  <a:gd name="T83" fmla="*/ 361492045 h 751"/>
                  <a:gd name="T84" fmla="*/ 2147483647 w 534"/>
                  <a:gd name="T85" fmla="*/ 134989640 h 751"/>
                  <a:gd name="T86" fmla="*/ 2147483647 w 534"/>
                  <a:gd name="T87" fmla="*/ 43112033 h 751"/>
                  <a:gd name="T88" fmla="*/ 2147483647 w 534"/>
                  <a:gd name="T89" fmla="*/ 134989640 h 751"/>
                  <a:gd name="T90" fmla="*/ 2147483647 w 534"/>
                  <a:gd name="T91" fmla="*/ 289703322 h 751"/>
                  <a:gd name="T92" fmla="*/ 2147483647 w 534"/>
                  <a:gd name="T93" fmla="*/ 253466988 h 751"/>
                  <a:gd name="T94" fmla="*/ 2147483647 w 534"/>
                  <a:gd name="T95" fmla="*/ 404271462 h 751"/>
                  <a:gd name="T96" fmla="*/ 2147483647 w 534"/>
                  <a:gd name="T97" fmla="*/ 619163224 h 751"/>
                  <a:gd name="T98" fmla="*/ 2147483647 w 534"/>
                  <a:gd name="T99" fmla="*/ 729036371 h 751"/>
                  <a:gd name="T100" fmla="*/ 2147483647 w 534"/>
                  <a:gd name="T101" fmla="*/ 1012393433 h 751"/>
                  <a:gd name="T102" fmla="*/ 2147483647 w 534"/>
                  <a:gd name="T103" fmla="*/ 984775622 h 751"/>
                  <a:gd name="T104" fmla="*/ 2147483647 w 534"/>
                  <a:gd name="T105" fmla="*/ 729036371 h 751"/>
                  <a:gd name="T106" fmla="*/ 2147483647 w 534"/>
                  <a:gd name="T107" fmla="*/ 785855941 h 751"/>
                  <a:gd name="T108" fmla="*/ 2147483647 w 534"/>
                  <a:gd name="T109" fmla="*/ 943570947 h 751"/>
                  <a:gd name="T110" fmla="*/ 2147483647 w 534"/>
                  <a:gd name="T111" fmla="*/ 747917267 h 751"/>
                  <a:gd name="T112" fmla="*/ 2147483647 w 534"/>
                  <a:gd name="T113" fmla="*/ 695898578 h 751"/>
                  <a:gd name="T114" fmla="*/ 2147483647 w 534"/>
                  <a:gd name="T115" fmla="*/ 681914323 h 751"/>
                  <a:gd name="T116" fmla="*/ 2147483647 w 534"/>
                  <a:gd name="T117" fmla="*/ 785855941 h 751"/>
                  <a:gd name="T118" fmla="*/ 2147483647 w 534"/>
                  <a:gd name="T119" fmla="*/ 909266657 h 751"/>
                  <a:gd name="T120" fmla="*/ 2147483647 w 534"/>
                  <a:gd name="T121" fmla="*/ 865845509 h 75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34"/>
                  <a:gd name="T184" fmla="*/ 0 h 751"/>
                  <a:gd name="T185" fmla="*/ 534 w 534"/>
                  <a:gd name="T186" fmla="*/ 751 h 75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34" h="751">
                    <a:moveTo>
                      <a:pt x="534" y="137"/>
                    </a:moveTo>
                    <a:lnTo>
                      <a:pt x="529" y="139"/>
                    </a:lnTo>
                    <a:lnTo>
                      <a:pt x="528" y="141"/>
                    </a:lnTo>
                    <a:lnTo>
                      <a:pt x="528" y="144"/>
                    </a:lnTo>
                    <a:lnTo>
                      <a:pt x="525" y="144"/>
                    </a:lnTo>
                    <a:lnTo>
                      <a:pt x="525" y="146"/>
                    </a:lnTo>
                    <a:lnTo>
                      <a:pt x="523" y="146"/>
                    </a:lnTo>
                    <a:lnTo>
                      <a:pt x="521" y="148"/>
                    </a:lnTo>
                    <a:lnTo>
                      <a:pt x="519" y="150"/>
                    </a:lnTo>
                    <a:lnTo>
                      <a:pt x="517" y="153"/>
                    </a:lnTo>
                    <a:lnTo>
                      <a:pt x="517" y="155"/>
                    </a:lnTo>
                    <a:lnTo>
                      <a:pt x="515" y="155"/>
                    </a:lnTo>
                    <a:lnTo>
                      <a:pt x="515" y="158"/>
                    </a:lnTo>
                    <a:lnTo>
                      <a:pt x="512" y="160"/>
                    </a:lnTo>
                    <a:lnTo>
                      <a:pt x="510" y="162"/>
                    </a:lnTo>
                    <a:lnTo>
                      <a:pt x="510" y="164"/>
                    </a:lnTo>
                    <a:lnTo>
                      <a:pt x="508" y="167"/>
                    </a:lnTo>
                    <a:lnTo>
                      <a:pt x="506" y="169"/>
                    </a:lnTo>
                    <a:lnTo>
                      <a:pt x="506" y="171"/>
                    </a:lnTo>
                    <a:lnTo>
                      <a:pt x="504" y="171"/>
                    </a:lnTo>
                    <a:lnTo>
                      <a:pt x="502" y="171"/>
                    </a:lnTo>
                    <a:lnTo>
                      <a:pt x="502" y="174"/>
                    </a:lnTo>
                    <a:lnTo>
                      <a:pt x="499" y="174"/>
                    </a:lnTo>
                    <a:lnTo>
                      <a:pt x="497" y="174"/>
                    </a:lnTo>
                    <a:lnTo>
                      <a:pt x="495" y="174"/>
                    </a:lnTo>
                    <a:lnTo>
                      <a:pt x="493" y="174"/>
                    </a:lnTo>
                    <a:lnTo>
                      <a:pt x="491" y="174"/>
                    </a:lnTo>
                    <a:lnTo>
                      <a:pt x="488" y="174"/>
                    </a:lnTo>
                    <a:lnTo>
                      <a:pt x="486" y="176"/>
                    </a:lnTo>
                    <a:lnTo>
                      <a:pt x="484" y="176"/>
                    </a:lnTo>
                    <a:lnTo>
                      <a:pt x="482" y="178"/>
                    </a:lnTo>
                    <a:lnTo>
                      <a:pt x="480" y="178"/>
                    </a:lnTo>
                    <a:lnTo>
                      <a:pt x="480" y="181"/>
                    </a:lnTo>
                    <a:lnTo>
                      <a:pt x="478" y="183"/>
                    </a:lnTo>
                    <a:lnTo>
                      <a:pt x="478" y="185"/>
                    </a:lnTo>
                    <a:lnTo>
                      <a:pt x="475" y="185"/>
                    </a:lnTo>
                    <a:lnTo>
                      <a:pt x="474" y="188"/>
                    </a:lnTo>
                    <a:lnTo>
                      <a:pt x="474" y="190"/>
                    </a:lnTo>
                    <a:lnTo>
                      <a:pt x="474" y="192"/>
                    </a:lnTo>
                    <a:lnTo>
                      <a:pt x="471" y="194"/>
                    </a:lnTo>
                    <a:lnTo>
                      <a:pt x="471" y="197"/>
                    </a:lnTo>
                    <a:lnTo>
                      <a:pt x="469" y="199"/>
                    </a:lnTo>
                    <a:lnTo>
                      <a:pt x="469" y="202"/>
                    </a:lnTo>
                    <a:lnTo>
                      <a:pt x="469" y="204"/>
                    </a:lnTo>
                    <a:lnTo>
                      <a:pt x="467" y="204"/>
                    </a:lnTo>
                    <a:lnTo>
                      <a:pt x="467" y="206"/>
                    </a:lnTo>
                    <a:lnTo>
                      <a:pt x="467" y="208"/>
                    </a:lnTo>
                    <a:lnTo>
                      <a:pt x="465" y="208"/>
                    </a:lnTo>
                    <a:lnTo>
                      <a:pt x="465" y="211"/>
                    </a:lnTo>
                    <a:lnTo>
                      <a:pt x="463" y="213"/>
                    </a:lnTo>
                    <a:lnTo>
                      <a:pt x="463" y="216"/>
                    </a:lnTo>
                    <a:lnTo>
                      <a:pt x="461" y="218"/>
                    </a:lnTo>
                    <a:lnTo>
                      <a:pt x="458" y="220"/>
                    </a:lnTo>
                    <a:lnTo>
                      <a:pt x="456" y="222"/>
                    </a:lnTo>
                    <a:lnTo>
                      <a:pt x="456" y="225"/>
                    </a:lnTo>
                    <a:lnTo>
                      <a:pt x="454" y="227"/>
                    </a:lnTo>
                    <a:lnTo>
                      <a:pt x="452" y="229"/>
                    </a:lnTo>
                    <a:lnTo>
                      <a:pt x="452" y="232"/>
                    </a:lnTo>
                    <a:lnTo>
                      <a:pt x="450" y="234"/>
                    </a:lnTo>
                    <a:lnTo>
                      <a:pt x="447" y="236"/>
                    </a:lnTo>
                    <a:lnTo>
                      <a:pt x="447" y="239"/>
                    </a:lnTo>
                    <a:lnTo>
                      <a:pt x="445" y="241"/>
                    </a:lnTo>
                    <a:lnTo>
                      <a:pt x="445" y="243"/>
                    </a:lnTo>
                    <a:lnTo>
                      <a:pt x="443" y="246"/>
                    </a:lnTo>
                    <a:lnTo>
                      <a:pt x="443" y="248"/>
                    </a:lnTo>
                    <a:lnTo>
                      <a:pt x="443" y="250"/>
                    </a:lnTo>
                    <a:lnTo>
                      <a:pt x="445" y="252"/>
                    </a:lnTo>
                    <a:lnTo>
                      <a:pt x="445" y="255"/>
                    </a:lnTo>
                    <a:lnTo>
                      <a:pt x="445" y="257"/>
                    </a:lnTo>
                    <a:lnTo>
                      <a:pt x="445" y="260"/>
                    </a:lnTo>
                    <a:lnTo>
                      <a:pt x="447" y="260"/>
                    </a:lnTo>
                    <a:lnTo>
                      <a:pt x="447" y="262"/>
                    </a:lnTo>
                    <a:lnTo>
                      <a:pt x="447" y="264"/>
                    </a:lnTo>
                    <a:lnTo>
                      <a:pt x="447" y="266"/>
                    </a:lnTo>
                    <a:lnTo>
                      <a:pt x="450" y="269"/>
                    </a:lnTo>
                    <a:lnTo>
                      <a:pt x="450" y="271"/>
                    </a:lnTo>
                    <a:lnTo>
                      <a:pt x="450" y="273"/>
                    </a:lnTo>
                    <a:lnTo>
                      <a:pt x="450" y="276"/>
                    </a:lnTo>
                    <a:lnTo>
                      <a:pt x="450" y="278"/>
                    </a:lnTo>
                    <a:lnTo>
                      <a:pt x="450" y="280"/>
                    </a:lnTo>
                    <a:lnTo>
                      <a:pt x="450" y="283"/>
                    </a:lnTo>
                    <a:lnTo>
                      <a:pt x="447" y="285"/>
                    </a:lnTo>
                    <a:lnTo>
                      <a:pt x="447" y="287"/>
                    </a:lnTo>
                    <a:lnTo>
                      <a:pt x="447" y="290"/>
                    </a:lnTo>
                    <a:lnTo>
                      <a:pt x="447" y="292"/>
                    </a:lnTo>
                    <a:lnTo>
                      <a:pt x="447" y="295"/>
                    </a:lnTo>
                    <a:lnTo>
                      <a:pt x="447" y="296"/>
                    </a:lnTo>
                    <a:lnTo>
                      <a:pt x="447" y="299"/>
                    </a:lnTo>
                    <a:lnTo>
                      <a:pt x="447" y="301"/>
                    </a:lnTo>
                    <a:lnTo>
                      <a:pt x="447" y="304"/>
                    </a:lnTo>
                    <a:lnTo>
                      <a:pt x="447" y="306"/>
                    </a:lnTo>
                    <a:lnTo>
                      <a:pt x="447" y="308"/>
                    </a:lnTo>
                    <a:lnTo>
                      <a:pt x="447" y="310"/>
                    </a:lnTo>
                    <a:lnTo>
                      <a:pt x="447" y="313"/>
                    </a:lnTo>
                    <a:lnTo>
                      <a:pt x="447" y="315"/>
                    </a:lnTo>
                    <a:lnTo>
                      <a:pt x="447" y="318"/>
                    </a:lnTo>
                    <a:lnTo>
                      <a:pt x="447" y="320"/>
                    </a:lnTo>
                    <a:lnTo>
                      <a:pt x="447" y="322"/>
                    </a:lnTo>
                    <a:lnTo>
                      <a:pt x="447" y="324"/>
                    </a:lnTo>
                    <a:lnTo>
                      <a:pt x="447" y="327"/>
                    </a:lnTo>
                    <a:lnTo>
                      <a:pt x="447" y="329"/>
                    </a:lnTo>
                    <a:lnTo>
                      <a:pt x="447" y="331"/>
                    </a:lnTo>
                    <a:lnTo>
                      <a:pt x="445" y="331"/>
                    </a:lnTo>
                    <a:lnTo>
                      <a:pt x="445" y="334"/>
                    </a:lnTo>
                    <a:lnTo>
                      <a:pt x="445" y="336"/>
                    </a:lnTo>
                    <a:lnTo>
                      <a:pt x="443" y="339"/>
                    </a:lnTo>
                    <a:lnTo>
                      <a:pt x="443" y="341"/>
                    </a:lnTo>
                    <a:lnTo>
                      <a:pt x="441" y="341"/>
                    </a:lnTo>
                    <a:lnTo>
                      <a:pt x="441" y="343"/>
                    </a:lnTo>
                    <a:lnTo>
                      <a:pt x="439" y="343"/>
                    </a:lnTo>
                    <a:lnTo>
                      <a:pt x="439" y="345"/>
                    </a:lnTo>
                    <a:lnTo>
                      <a:pt x="437" y="348"/>
                    </a:lnTo>
                    <a:lnTo>
                      <a:pt x="437" y="350"/>
                    </a:lnTo>
                    <a:lnTo>
                      <a:pt x="434" y="350"/>
                    </a:lnTo>
                    <a:lnTo>
                      <a:pt x="434" y="353"/>
                    </a:lnTo>
                    <a:lnTo>
                      <a:pt x="434" y="354"/>
                    </a:lnTo>
                    <a:lnTo>
                      <a:pt x="434" y="357"/>
                    </a:lnTo>
                    <a:lnTo>
                      <a:pt x="434" y="359"/>
                    </a:lnTo>
                    <a:lnTo>
                      <a:pt x="434" y="362"/>
                    </a:lnTo>
                    <a:lnTo>
                      <a:pt x="434" y="364"/>
                    </a:lnTo>
                    <a:lnTo>
                      <a:pt x="437" y="366"/>
                    </a:lnTo>
                    <a:lnTo>
                      <a:pt x="437" y="368"/>
                    </a:lnTo>
                    <a:lnTo>
                      <a:pt x="437" y="371"/>
                    </a:lnTo>
                    <a:lnTo>
                      <a:pt x="437" y="373"/>
                    </a:lnTo>
                    <a:lnTo>
                      <a:pt x="439" y="375"/>
                    </a:lnTo>
                    <a:lnTo>
                      <a:pt x="439" y="378"/>
                    </a:lnTo>
                    <a:lnTo>
                      <a:pt x="439" y="380"/>
                    </a:lnTo>
                    <a:lnTo>
                      <a:pt x="441" y="383"/>
                    </a:lnTo>
                    <a:lnTo>
                      <a:pt x="441" y="385"/>
                    </a:lnTo>
                    <a:lnTo>
                      <a:pt x="441" y="387"/>
                    </a:lnTo>
                    <a:lnTo>
                      <a:pt x="443" y="389"/>
                    </a:lnTo>
                    <a:lnTo>
                      <a:pt x="443" y="392"/>
                    </a:lnTo>
                    <a:lnTo>
                      <a:pt x="445" y="394"/>
                    </a:lnTo>
                    <a:lnTo>
                      <a:pt x="445" y="397"/>
                    </a:lnTo>
                    <a:lnTo>
                      <a:pt x="447" y="398"/>
                    </a:lnTo>
                    <a:lnTo>
                      <a:pt x="450" y="401"/>
                    </a:lnTo>
                    <a:lnTo>
                      <a:pt x="450" y="403"/>
                    </a:lnTo>
                    <a:lnTo>
                      <a:pt x="450" y="406"/>
                    </a:lnTo>
                    <a:lnTo>
                      <a:pt x="452" y="406"/>
                    </a:lnTo>
                    <a:lnTo>
                      <a:pt x="452" y="408"/>
                    </a:lnTo>
                    <a:lnTo>
                      <a:pt x="452" y="410"/>
                    </a:lnTo>
                    <a:lnTo>
                      <a:pt x="454" y="410"/>
                    </a:lnTo>
                    <a:lnTo>
                      <a:pt x="454" y="412"/>
                    </a:lnTo>
                    <a:lnTo>
                      <a:pt x="454" y="415"/>
                    </a:lnTo>
                    <a:lnTo>
                      <a:pt x="454" y="417"/>
                    </a:lnTo>
                    <a:lnTo>
                      <a:pt x="456" y="420"/>
                    </a:lnTo>
                    <a:lnTo>
                      <a:pt x="456" y="422"/>
                    </a:lnTo>
                    <a:lnTo>
                      <a:pt x="456" y="424"/>
                    </a:lnTo>
                    <a:lnTo>
                      <a:pt x="456" y="427"/>
                    </a:lnTo>
                    <a:lnTo>
                      <a:pt x="456" y="429"/>
                    </a:lnTo>
                    <a:lnTo>
                      <a:pt x="456" y="431"/>
                    </a:lnTo>
                    <a:lnTo>
                      <a:pt x="456" y="433"/>
                    </a:lnTo>
                    <a:lnTo>
                      <a:pt x="458" y="433"/>
                    </a:lnTo>
                    <a:lnTo>
                      <a:pt x="458" y="436"/>
                    </a:lnTo>
                    <a:lnTo>
                      <a:pt x="458" y="438"/>
                    </a:lnTo>
                    <a:lnTo>
                      <a:pt x="456" y="438"/>
                    </a:lnTo>
                    <a:lnTo>
                      <a:pt x="456" y="441"/>
                    </a:lnTo>
                    <a:lnTo>
                      <a:pt x="456" y="443"/>
                    </a:lnTo>
                    <a:lnTo>
                      <a:pt x="454" y="443"/>
                    </a:lnTo>
                    <a:lnTo>
                      <a:pt x="454" y="445"/>
                    </a:lnTo>
                    <a:lnTo>
                      <a:pt x="454" y="447"/>
                    </a:lnTo>
                    <a:lnTo>
                      <a:pt x="452" y="447"/>
                    </a:lnTo>
                    <a:lnTo>
                      <a:pt x="452" y="450"/>
                    </a:lnTo>
                    <a:lnTo>
                      <a:pt x="450" y="452"/>
                    </a:lnTo>
                    <a:lnTo>
                      <a:pt x="447" y="452"/>
                    </a:lnTo>
                    <a:lnTo>
                      <a:pt x="447" y="455"/>
                    </a:lnTo>
                    <a:lnTo>
                      <a:pt x="445" y="455"/>
                    </a:lnTo>
                    <a:lnTo>
                      <a:pt x="443" y="455"/>
                    </a:lnTo>
                    <a:lnTo>
                      <a:pt x="441" y="455"/>
                    </a:lnTo>
                    <a:lnTo>
                      <a:pt x="439" y="455"/>
                    </a:lnTo>
                    <a:lnTo>
                      <a:pt x="437" y="455"/>
                    </a:lnTo>
                    <a:lnTo>
                      <a:pt x="434" y="455"/>
                    </a:lnTo>
                    <a:lnTo>
                      <a:pt x="432" y="455"/>
                    </a:lnTo>
                    <a:lnTo>
                      <a:pt x="430" y="455"/>
                    </a:lnTo>
                    <a:lnTo>
                      <a:pt x="428" y="455"/>
                    </a:lnTo>
                    <a:lnTo>
                      <a:pt x="426" y="455"/>
                    </a:lnTo>
                    <a:lnTo>
                      <a:pt x="424" y="456"/>
                    </a:lnTo>
                    <a:lnTo>
                      <a:pt x="421" y="456"/>
                    </a:lnTo>
                    <a:lnTo>
                      <a:pt x="421" y="459"/>
                    </a:lnTo>
                    <a:lnTo>
                      <a:pt x="420" y="459"/>
                    </a:lnTo>
                    <a:lnTo>
                      <a:pt x="420" y="461"/>
                    </a:lnTo>
                    <a:lnTo>
                      <a:pt x="417" y="461"/>
                    </a:lnTo>
                    <a:lnTo>
                      <a:pt x="417" y="464"/>
                    </a:lnTo>
                    <a:lnTo>
                      <a:pt x="415" y="464"/>
                    </a:lnTo>
                    <a:lnTo>
                      <a:pt x="413" y="466"/>
                    </a:lnTo>
                    <a:lnTo>
                      <a:pt x="411" y="468"/>
                    </a:lnTo>
                    <a:lnTo>
                      <a:pt x="409" y="468"/>
                    </a:lnTo>
                    <a:lnTo>
                      <a:pt x="406" y="471"/>
                    </a:lnTo>
                    <a:lnTo>
                      <a:pt x="404" y="468"/>
                    </a:lnTo>
                    <a:lnTo>
                      <a:pt x="404" y="466"/>
                    </a:lnTo>
                    <a:lnTo>
                      <a:pt x="404" y="464"/>
                    </a:lnTo>
                    <a:lnTo>
                      <a:pt x="402" y="461"/>
                    </a:lnTo>
                    <a:lnTo>
                      <a:pt x="402" y="459"/>
                    </a:lnTo>
                    <a:lnTo>
                      <a:pt x="402" y="456"/>
                    </a:lnTo>
                    <a:lnTo>
                      <a:pt x="402" y="455"/>
                    </a:lnTo>
                    <a:lnTo>
                      <a:pt x="400" y="455"/>
                    </a:lnTo>
                    <a:lnTo>
                      <a:pt x="400" y="452"/>
                    </a:lnTo>
                    <a:lnTo>
                      <a:pt x="398" y="452"/>
                    </a:lnTo>
                    <a:lnTo>
                      <a:pt x="396" y="450"/>
                    </a:lnTo>
                    <a:lnTo>
                      <a:pt x="396" y="452"/>
                    </a:lnTo>
                    <a:lnTo>
                      <a:pt x="393" y="452"/>
                    </a:lnTo>
                    <a:lnTo>
                      <a:pt x="391" y="452"/>
                    </a:lnTo>
                    <a:lnTo>
                      <a:pt x="389" y="452"/>
                    </a:lnTo>
                    <a:lnTo>
                      <a:pt x="387" y="452"/>
                    </a:lnTo>
                    <a:lnTo>
                      <a:pt x="385" y="455"/>
                    </a:lnTo>
                    <a:lnTo>
                      <a:pt x="383" y="455"/>
                    </a:lnTo>
                    <a:lnTo>
                      <a:pt x="380" y="455"/>
                    </a:lnTo>
                    <a:lnTo>
                      <a:pt x="378" y="456"/>
                    </a:lnTo>
                    <a:lnTo>
                      <a:pt x="376" y="456"/>
                    </a:lnTo>
                    <a:lnTo>
                      <a:pt x="374" y="456"/>
                    </a:lnTo>
                    <a:lnTo>
                      <a:pt x="372" y="456"/>
                    </a:lnTo>
                    <a:lnTo>
                      <a:pt x="370" y="456"/>
                    </a:lnTo>
                    <a:lnTo>
                      <a:pt x="368" y="456"/>
                    </a:lnTo>
                    <a:lnTo>
                      <a:pt x="365" y="456"/>
                    </a:lnTo>
                    <a:lnTo>
                      <a:pt x="363" y="456"/>
                    </a:lnTo>
                    <a:lnTo>
                      <a:pt x="361" y="459"/>
                    </a:lnTo>
                    <a:lnTo>
                      <a:pt x="361" y="461"/>
                    </a:lnTo>
                    <a:lnTo>
                      <a:pt x="359" y="464"/>
                    </a:lnTo>
                    <a:lnTo>
                      <a:pt x="359" y="466"/>
                    </a:lnTo>
                    <a:lnTo>
                      <a:pt x="357" y="468"/>
                    </a:lnTo>
                    <a:lnTo>
                      <a:pt x="355" y="468"/>
                    </a:lnTo>
                    <a:lnTo>
                      <a:pt x="355" y="471"/>
                    </a:lnTo>
                    <a:lnTo>
                      <a:pt x="352" y="473"/>
                    </a:lnTo>
                    <a:lnTo>
                      <a:pt x="352" y="475"/>
                    </a:lnTo>
                    <a:lnTo>
                      <a:pt x="350" y="475"/>
                    </a:lnTo>
                    <a:lnTo>
                      <a:pt x="350" y="477"/>
                    </a:lnTo>
                    <a:lnTo>
                      <a:pt x="348" y="477"/>
                    </a:lnTo>
                    <a:lnTo>
                      <a:pt x="348" y="480"/>
                    </a:lnTo>
                    <a:lnTo>
                      <a:pt x="346" y="482"/>
                    </a:lnTo>
                    <a:lnTo>
                      <a:pt x="344" y="485"/>
                    </a:lnTo>
                    <a:lnTo>
                      <a:pt x="342" y="485"/>
                    </a:lnTo>
                    <a:lnTo>
                      <a:pt x="342" y="487"/>
                    </a:lnTo>
                    <a:lnTo>
                      <a:pt x="339" y="487"/>
                    </a:lnTo>
                    <a:lnTo>
                      <a:pt x="337" y="489"/>
                    </a:lnTo>
                    <a:lnTo>
                      <a:pt x="335" y="489"/>
                    </a:lnTo>
                    <a:lnTo>
                      <a:pt x="335" y="491"/>
                    </a:lnTo>
                    <a:lnTo>
                      <a:pt x="333" y="491"/>
                    </a:lnTo>
                    <a:lnTo>
                      <a:pt x="331" y="494"/>
                    </a:lnTo>
                    <a:lnTo>
                      <a:pt x="329" y="496"/>
                    </a:lnTo>
                    <a:lnTo>
                      <a:pt x="326" y="499"/>
                    </a:lnTo>
                    <a:lnTo>
                      <a:pt x="326" y="501"/>
                    </a:lnTo>
                    <a:lnTo>
                      <a:pt x="324" y="501"/>
                    </a:lnTo>
                    <a:lnTo>
                      <a:pt x="324" y="503"/>
                    </a:lnTo>
                    <a:lnTo>
                      <a:pt x="322" y="503"/>
                    </a:lnTo>
                    <a:lnTo>
                      <a:pt x="320" y="505"/>
                    </a:lnTo>
                    <a:lnTo>
                      <a:pt x="320" y="508"/>
                    </a:lnTo>
                    <a:lnTo>
                      <a:pt x="318" y="508"/>
                    </a:lnTo>
                    <a:lnTo>
                      <a:pt x="315" y="508"/>
                    </a:lnTo>
                    <a:lnTo>
                      <a:pt x="315" y="510"/>
                    </a:lnTo>
                    <a:lnTo>
                      <a:pt x="314" y="510"/>
                    </a:lnTo>
                    <a:lnTo>
                      <a:pt x="311" y="510"/>
                    </a:lnTo>
                    <a:lnTo>
                      <a:pt x="311" y="512"/>
                    </a:lnTo>
                    <a:lnTo>
                      <a:pt x="309" y="512"/>
                    </a:lnTo>
                    <a:lnTo>
                      <a:pt x="307" y="512"/>
                    </a:lnTo>
                    <a:lnTo>
                      <a:pt x="305" y="512"/>
                    </a:lnTo>
                    <a:lnTo>
                      <a:pt x="303" y="515"/>
                    </a:lnTo>
                    <a:lnTo>
                      <a:pt x="301" y="515"/>
                    </a:lnTo>
                    <a:lnTo>
                      <a:pt x="298" y="515"/>
                    </a:lnTo>
                    <a:lnTo>
                      <a:pt x="298" y="517"/>
                    </a:lnTo>
                    <a:lnTo>
                      <a:pt x="296" y="517"/>
                    </a:lnTo>
                    <a:lnTo>
                      <a:pt x="294" y="517"/>
                    </a:lnTo>
                    <a:lnTo>
                      <a:pt x="292" y="517"/>
                    </a:lnTo>
                    <a:lnTo>
                      <a:pt x="290" y="517"/>
                    </a:lnTo>
                    <a:lnTo>
                      <a:pt x="288" y="517"/>
                    </a:lnTo>
                    <a:lnTo>
                      <a:pt x="285" y="519"/>
                    </a:lnTo>
                    <a:lnTo>
                      <a:pt x="283" y="519"/>
                    </a:lnTo>
                    <a:lnTo>
                      <a:pt x="281" y="519"/>
                    </a:lnTo>
                    <a:lnTo>
                      <a:pt x="279" y="519"/>
                    </a:lnTo>
                    <a:lnTo>
                      <a:pt x="277" y="519"/>
                    </a:lnTo>
                    <a:lnTo>
                      <a:pt x="274" y="519"/>
                    </a:lnTo>
                    <a:lnTo>
                      <a:pt x="272" y="519"/>
                    </a:lnTo>
                    <a:lnTo>
                      <a:pt x="270" y="519"/>
                    </a:lnTo>
                    <a:lnTo>
                      <a:pt x="268" y="519"/>
                    </a:lnTo>
                    <a:lnTo>
                      <a:pt x="266" y="522"/>
                    </a:lnTo>
                    <a:lnTo>
                      <a:pt x="264" y="522"/>
                    </a:lnTo>
                    <a:lnTo>
                      <a:pt x="264" y="524"/>
                    </a:lnTo>
                    <a:lnTo>
                      <a:pt x="261" y="524"/>
                    </a:lnTo>
                    <a:lnTo>
                      <a:pt x="261" y="526"/>
                    </a:lnTo>
                    <a:lnTo>
                      <a:pt x="261" y="529"/>
                    </a:lnTo>
                    <a:lnTo>
                      <a:pt x="260" y="531"/>
                    </a:lnTo>
                    <a:lnTo>
                      <a:pt x="260" y="533"/>
                    </a:lnTo>
                    <a:lnTo>
                      <a:pt x="257" y="535"/>
                    </a:lnTo>
                    <a:lnTo>
                      <a:pt x="257" y="538"/>
                    </a:lnTo>
                    <a:lnTo>
                      <a:pt x="255" y="540"/>
                    </a:lnTo>
                    <a:lnTo>
                      <a:pt x="255" y="543"/>
                    </a:lnTo>
                    <a:lnTo>
                      <a:pt x="255" y="545"/>
                    </a:lnTo>
                    <a:lnTo>
                      <a:pt x="255" y="547"/>
                    </a:lnTo>
                    <a:lnTo>
                      <a:pt x="255" y="549"/>
                    </a:lnTo>
                    <a:lnTo>
                      <a:pt x="253" y="549"/>
                    </a:lnTo>
                    <a:lnTo>
                      <a:pt x="253" y="552"/>
                    </a:lnTo>
                    <a:lnTo>
                      <a:pt x="253" y="554"/>
                    </a:lnTo>
                    <a:lnTo>
                      <a:pt x="253" y="557"/>
                    </a:lnTo>
                    <a:lnTo>
                      <a:pt x="253" y="559"/>
                    </a:lnTo>
                    <a:lnTo>
                      <a:pt x="251" y="561"/>
                    </a:lnTo>
                    <a:lnTo>
                      <a:pt x="251" y="563"/>
                    </a:lnTo>
                    <a:lnTo>
                      <a:pt x="249" y="566"/>
                    </a:lnTo>
                    <a:lnTo>
                      <a:pt x="249" y="568"/>
                    </a:lnTo>
                    <a:lnTo>
                      <a:pt x="249" y="570"/>
                    </a:lnTo>
                    <a:lnTo>
                      <a:pt x="246" y="573"/>
                    </a:lnTo>
                    <a:lnTo>
                      <a:pt x="246" y="575"/>
                    </a:lnTo>
                    <a:lnTo>
                      <a:pt x="246" y="577"/>
                    </a:lnTo>
                    <a:lnTo>
                      <a:pt x="246" y="579"/>
                    </a:lnTo>
                    <a:lnTo>
                      <a:pt x="244" y="582"/>
                    </a:lnTo>
                    <a:lnTo>
                      <a:pt x="244" y="584"/>
                    </a:lnTo>
                    <a:lnTo>
                      <a:pt x="242" y="587"/>
                    </a:lnTo>
                    <a:lnTo>
                      <a:pt x="242" y="589"/>
                    </a:lnTo>
                    <a:lnTo>
                      <a:pt x="242" y="591"/>
                    </a:lnTo>
                    <a:lnTo>
                      <a:pt x="240" y="591"/>
                    </a:lnTo>
                    <a:lnTo>
                      <a:pt x="240" y="593"/>
                    </a:lnTo>
                    <a:lnTo>
                      <a:pt x="240" y="596"/>
                    </a:lnTo>
                    <a:lnTo>
                      <a:pt x="240" y="598"/>
                    </a:lnTo>
                    <a:lnTo>
                      <a:pt x="240" y="601"/>
                    </a:lnTo>
                    <a:lnTo>
                      <a:pt x="238" y="601"/>
                    </a:lnTo>
                    <a:lnTo>
                      <a:pt x="238" y="603"/>
                    </a:lnTo>
                    <a:lnTo>
                      <a:pt x="238" y="605"/>
                    </a:lnTo>
                    <a:lnTo>
                      <a:pt x="236" y="607"/>
                    </a:lnTo>
                    <a:lnTo>
                      <a:pt x="233" y="610"/>
                    </a:lnTo>
                    <a:lnTo>
                      <a:pt x="233" y="612"/>
                    </a:lnTo>
                    <a:lnTo>
                      <a:pt x="231" y="612"/>
                    </a:lnTo>
                    <a:lnTo>
                      <a:pt x="231" y="614"/>
                    </a:lnTo>
                    <a:lnTo>
                      <a:pt x="229" y="617"/>
                    </a:lnTo>
                    <a:lnTo>
                      <a:pt x="229" y="619"/>
                    </a:lnTo>
                    <a:lnTo>
                      <a:pt x="227" y="621"/>
                    </a:lnTo>
                    <a:lnTo>
                      <a:pt x="227" y="624"/>
                    </a:lnTo>
                    <a:lnTo>
                      <a:pt x="225" y="624"/>
                    </a:lnTo>
                    <a:lnTo>
                      <a:pt x="225" y="626"/>
                    </a:lnTo>
                    <a:lnTo>
                      <a:pt x="225" y="628"/>
                    </a:lnTo>
                    <a:lnTo>
                      <a:pt x="225" y="631"/>
                    </a:lnTo>
                    <a:lnTo>
                      <a:pt x="225" y="633"/>
                    </a:lnTo>
                    <a:lnTo>
                      <a:pt x="225" y="635"/>
                    </a:lnTo>
                    <a:lnTo>
                      <a:pt x="225" y="637"/>
                    </a:lnTo>
                    <a:lnTo>
                      <a:pt x="225" y="640"/>
                    </a:lnTo>
                    <a:lnTo>
                      <a:pt x="225" y="642"/>
                    </a:lnTo>
                    <a:lnTo>
                      <a:pt x="225" y="645"/>
                    </a:lnTo>
                    <a:lnTo>
                      <a:pt x="225" y="647"/>
                    </a:lnTo>
                    <a:lnTo>
                      <a:pt x="225" y="649"/>
                    </a:lnTo>
                    <a:lnTo>
                      <a:pt x="225" y="651"/>
                    </a:lnTo>
                    <a:lnTo>
                      <a:pt x="225" y="654"/>
                    </a:lnTo>
                    <a:lnTo>
                      <a:pt x="225" y="656"/>
                    </a:lnTo>
                    <a:lnTo>
                      <a:pt x="225" y="659"/>
                    </a:lnTo>
                    <a:lnTo>
                      <a:pt x="225" y="661"/>
                    </a:lnTo>
                    <a:lnTo>
                      <a:pt x="225" y="663"/>
                    </a:lnTo>
                    <a:lnTo>
                      <a:pt x="225" y="665"/>
                    </a:lnTo>
                    <a:lnTo>
                      <a:pt x="227" y="665"/>
                    </a:lnTo>
                    <a:lnTo>
                      <a:pt x="227" y="668"/>
                    </a:lnTo>
                    <a:lnTo>
                      <a:pt x="227" y="670"/>
                    </a:lnTo>
                    <a:lnTo>
                      <a:pt x="227" y="672"/>
                    </a:lnTo>
                    <a:lnTo>
                      <a:pt x="227" y="675"/>
                    </a:lnTo>
                    <a:lnTo>
                      <a:pt x="229" y="675"/>
                    </a:lnTo>
                    <a:lnTo>
                      <a:pt x="229" y="677"/>
                    </a:lnTo>
                    <a:lnTo>
                      <a:pt x="229" y="679"/>
                    </a:lnTo>
                    <a:lnTo>
                      <a:pt x="231" y="681"/>
                    </a:lnTo>
                    <a:lnTo>
                      <a:pt x="231" y="684"/>
                    </a:lnTo>
                    <a:lnTo>
                      <a:pt x="231" y="686"/>
                    </a:lnTo>
                    <a:lnTo>
                      <a:pt x="233" y="689"/>
                    </a:lnTo>
                    <a:lnTo>
                      <a:pt x="233" y="691"/>
                    </a:lnTo>
                    <a:lnTo>
                      <a:pt x="236" y="693"/>
                    </a:lnTo>
                    <a:lnTo>
                      <a:pt x="236" y="695"/>
                    </a:lnTo>
                    <a:lnTo>
                      <a:pt x="238" y="698"/>
                    </a:lnTo>
                    <a:lnTo>
                      <a:pt x="238" y="700"/>
                    </a:lnTo>
                    <a:lnTo>
                      <a:pt x="238" y="703"/>
                    </a:lnTo>
                    <a:lnTo>
                      <a:pt x="238" y="705"/>
                    </a:lnTo>
                    <a:lnTo>
                      <a:pt x="238" y="707"/>
                    </a:lnTo>
                    <a:lnTo>
                      <a:pt x="238" y="709"/>
                    </a:lnTo>
                    <a:lnTo>
                      <a:pt x="238" y="712"/>
                    </a:lnTo>
                    <a:lnTo>
                      <a:pt x="238" y="714"/>
                    </a:lnTo>
                    <a:lnTo>
                      <a:pt x="238" y="716"/>
                    </a:lnTo>
                    <a:lnTo>
                      <a:pt x="238" y="719"/>
                    </a:lnTo>
                    <a:lnTo>
                      <a:pt x="236" y="719"/>
                    </a:lnTo>
                    <a:lnTo>
                      <a:pt x="236" y="721"/>
                    </a:lnTo>
                    <a:lnTo>
                      <a:pt x="236" y="723"/>
                    </a:lnTo>
                    <a:lnTo>
                      <a:pt x="233" y="726"/>
                    </a:lnTo>
                    <a:lnTo>
                      <a:pt x="233" y="728"/>
                    </a:lnTo>
                    <a:lnTo>
                      <a:pt x="231" y="730"/>
                    </a:lnTo>
                    <a:lnTo>
                      <a:pt x="231" y="733"/>
                    </a:lnTo>
                    <a:lnTo>
                      <a:pt x="229" y="735"/>
                    </a:lnTo>
                    <a:lnTo>
                      <a:pt x="229" y="737"/>
                    </a:lnTo>
                    <a:lnTo>
                      <a:pt x="227" y="737"/>
                    </a:lnTo>
                    <a:lnTo>
                      <a:pt x="227" y="739"/>
                    </a:lnTo>
                    <a:lnTo>
                      <a:pt x="225" y="739"/>
                    </a:lnTo>
                    <a:lnTo>
                      <a:pt x="225" y="742"/>
                    </a:lnTo>
                    <a:lnTo>
                      <a:pt x="223" y="744"/>
                    </a:lnTo>
                    <a:lnTo>
                      <a:pt x="223" y="747"/>
                    </a:lnTo>
                    <a:lnTo>
                      <a:pt x="220" y="751"/>
                    </a:lnTo>
                    <a:lnTo>
                      <a:pt x="216" y="751"/>
                    </a:lnTo>
                    <a:lnTo>
                      <a:pt x="214" y="751"/>
                    </a:lnTo>
                    <a:lnTo>
                      <a:pt x="212" y="749"/>
                    </a:lnTo>
                    <a:lnTo>
                      <a:pt x="210" y="747"/>
                    </a:lnTo>
                    <a:lnTo>
                      <a:pt x="207" y="747"/>
                    </a:lnTo>
                    <a:lnTo>
                      <a:pt x="207" y="744"/>
                    </a:lnTo>
                    <a:lnTo>
                      <a:pt x="205" y="744"/>
                    </a:lnTo>
                    <a:lnTo>
                      <a:pt x="203" y="744"/>
                    </a:lnTo>
                    <a:lnTo>
                      <a:pt x="201" y="744"/>
                    </a:lnTo>
                    <a:lnTo>
                      <a:pt x="199" y="744"/>
                    </a:lnTo>
                    <a:lnTo>
                      <a:pt x="196" y="742"/>
                    </a:lnTo>
                    <a:lnTo>
                      <a:pt x="195" y="742"/>
                    </a:lnTo>
                    <a:lnTo>
                      <a:pt x="195" y="739"/>
                    </a:lnTo>
                    <a:lnTo>
                      <a:pt x="192" y="739"/>
                    </a:lnTo>
                    <a:lnTo>
                      <a:pt x="192" y="737"/>
                    </a:lnTo>
                    <a:lnTo>
                      <a:pt x="190" y="735"/>
                    </a:lnTo>
                    <a:lnTo>
                      <a:pt x="188" y="733"/>
                    </a:lnTo>
                    <a:lnTo>
                      <a:pt x="188" y="730"/>
                    </a:lnTo>
                    <a:lnTo>
                      <a:pt x="186" y="730"/>
                    </a:lnTo>
                    <a:lnTo>
                      <a:pt x="186" y="728"/>
                    </a:lnTo>
                    <a:lnTo>
                      <a:pt x="184" y="726"/>
                    </a:lnTo>
                    <a:lnTo>
                      <a:pt x="182" y="723"/>
                    </a:lnTo>
                    <a:lnTo>
                      <a:pt x="182" y="721"/>
                    </a:lnTo>
                    <a:lnTo>
                      <a:pt x="179" y="721"/>
                    </a:lnTo>
                    <a:lnTo>
                      <a:pt x="179" y="719"/>
                    </a:lnTo>
                    <a:lnTo>
                      <a:pt x="177" y="719"/>
                    </a:lnTo>
                    <a:lnTo>
                      <a:pt x="177" y="716"/>
                    </a:lnTo>
                    <a:lnTo>
                      <a:pt x="175" y="714"/>
                    </a:lnTo>
                    <a:lnTo>
                      <a:pt x="173" y="712"/>
                    </a:lnTo>
                    <a:lnTo>
                      <a:pt x="171" y="709"/>
                    </a:lnTo>
                    <a:lnTo>
                      <a:pt x="171" y="707"/>
                    </a:lnTo>
                    <a:lnTo>
                      <a:pt x="169" y="707"/>
                    </a:lnTo>
                    <a:lnTo>
                      <a:pt x="169" y="705"/>
                    </a:lnTo>
                    <a:lnTo>
                      <a:pt x="166" y="705"/>
                    </a:lnTo>
                    <a:lnTo>
                      <a:pt x="166" y="703"/>
                    </a:lnTo>
                    <a:lnTo>
                      <a:pt x="166" y="700"/>
                    </a:lnTo>
                    <a:lnTo>
                      <a:pt x="166" y="698"/>
                    </a:lnTo>
                    <a:lnTo>
                      <a:pt x="166" y="695"/>
                    </a:lnTo>
                    <a:lnTo>
                      <a:pt x="169" y="695"/>
                    </a:lnTo>
                    <a:lnTo>
                      <a:pt x="169" y="693"/>
                    </a:lnTo>
                    <a:lnTo>
                      <a:pt x="169" y="691"/>
                    </a:lnTo>
                    <a:lnTo>
                      <a:pt x="171" y="691"/>
                    </a:lnTo>
                    <a:lnTo>
                      <a:pt x="171" y="689"/>
                    </a:lnTo>
                    <a:lnTo>
                      <a:pt x="173" y="686"/>
                    </a:lnTo>
                    <a:lnTo>
                      <a:pt x="173" y="684"/>
                    </a:lnTo>
                    <a:lnTo>
                      <a:pt x="175" y="684"/>
                    </a:lnTo>
                    <a:lnTo>
                      <a:pt x="175" y="681"/>
                    </a:lnTo>
                    <a:lnTo>
                      <a:pt x="175" y="679"/>
                    </a:lnTo>
                    <a:lnTo>
                      <a:pt x="175" y="677"/>
                    </a:lnTo>
                    <a:lnTo>
                      <a:pt x="173" y="677"/>
                    </a:lnTo>
                    <a:lnTo>
                      <a:pt x="171" y="677"/>
                    </a:lnTo>
                    <a:lnTo>
                      <a:pt x="169" y="677"/>
                    </a:lnTo>
                    <a:lnTo>
                      <a:pt x="166" y="677"/>
                    </a:lnTo>
                    <a:lnTo>
                      <a:pt x="164" y="677"/>
                    </a:lnTo>
                    <a:lnTo>
                      <a:pt x="162" y="677"/>
                    </a:lnTo>
                    <a:lnTo>
                      <a:pt x="160" y="679"/>
                    </a:lnTo>
                    <a:lnTo>
                      <a:pt x="160" y="677"/>
                    </a:lnTo>
                    <a:lnTo>
                      <a:pt x="158" y="677"/>
                    </a:lnTo>
                    <a:lnTo>
                      <a:pt x="155" y="675"/>
                    </a:lnTo>
                    <a:lnTo>
                      <a:pt x="153" y="672"/>
                    </a:lnTo>
                    <a:lnTo>
                      <a:pt x="153" y="670"/>
                    </a:lnTo>
                    <a:lnTo>
                      <a:pt x="151" y="668"/>
                    </a:lnTo>
                    <a:lnTo>
                      <a:pt x="151" y="665"/>
                    </a:lnTo>
                    <a:lnTo>
                      <a:pt x="151" y="663"/>
                    </a:lnTo>
                    <a:lnTo>
                      <a:pt x="151" y="661"/>
                    </a:lnTo>
                    <a:lnTo>
                      <a:pt x="149" y="659"/>
                    </a:lnTo>
                    <a:lnTo>
                      <a:pt x="149" y="656"/>
                    </a:lnTo>
                    <a:lnTo>
                      <a:pt x="147" y="654"/>
                    </a:lnTo>
                    <a:lnTo>
                      <a:pt x="147" y="651"/>
                    </a:lnTo>
                    <a:lnTo>
                      <a:pt x="145" y="651"/>
                    </a:lnTo>
                    <a:lnTo>
                      <a:pt x="143" y="651"/>
                    </a:lnTo>
                    <a:lnTo>
                      <a:pt x="143" y="649"/>
                    </a:lnTo>
                    <a:lnTo>
                      <a:pt x="141" y="649"/>
                    </a:lnTo>
                    <a:lnTo>
                      <a:pt x="138" y="649"/>
                    </a:lnTo>
                    <a:lnTo>
                      <a:pt x="136" y="649"/>
                    </a:lnTo>
                    <a:lnTo>
                      <a:pt x="134" y="647"/>
                    </a:lnTo>
                    <a:lnTo>
                      <a:pt x="134" y="645"/>
                    </a:lnTo>
                    <a:lnTo>
                      <a:pt x="132" y="645"/>
                    </a:lnTo>
                    <a:lnTo>
                      <a:pt x="132" y="642"/>
                    </a:lnTo>
                    <a:lnTo>
                      <a:pt x="134" y="642"/>
                    </a:lnTo>
                    <a:lnTo>
                      <a:pt x="134" y="640"/>
                    </a:lnTo>
                    <a:lnTo>
                      <a:pt x="136" y="640"/>
                    </a:lnTo>
                    <a:lnTo>
                      <a:pt x="136" y="637"/>
                    </a:lnTo>
                    <a:lnTo>
                      <a:pt x="138" y="635"/>
                    </a:lnTo>
                    <a:lnTo>
                      <a:pt x="138" y="633"/>
                    </a:lnTo>
                    <a:lnTo>
                      <a:pt x="141" y="633"/>
                    </a:lnTo>
                    <a:lnTo>
                      <a:pt x="141" y="631"/>
                    </a:lnTo>
                    <a:lnTo>
                      <a:pt x="143" y="631"/>
                    </a:lnTo>
                    <a:lnTo>
                      <a:pt x="143" y="628"/>
                    </a:lnTo>
                    <a:lnTo>
                      <a:pt x="143" y="626"/>
                    </a:lnTo>
                    <a:lnTo>
                      <a:pt x="145" y="624"/>
                    </a:lnTo>
                    <a:lnTo>
                      <a:pt x="145" y="621"/>
                    </a:lnTo>
                    <a:lnTo>
                      <a:pt x="145" y="619"/>
                    </a:lnTo>
                    <a:lnTo>
                      <a:pt x="145" y="617"/>
                    </a:lnTo>
                    <a:lnTo>
                      <a:pt x="147" y="614"/>
                    </a:lnTo>
                    <a:lnTo>
                      <a:pt x="147" y="612"/>
                    </a:lnTo>
                    <a:lnTo>
                      <a:pt x="147" y="610"/>
                    </a:lnTo>
                    <a:lnTo>
                      <a:pt x="147" y="607"/>
                    </a:lnTo>
                    <a:lnTo>
                      <a:pt x="147" y="605"/>
                    </a:lnTo>
                    <a:lnTo>
                      <a:pt x="149" y="603"/>
                    </a:lnTo>
                    <a:lnTo>
                      <a:pt x="149" y="601"/>
                    </a:lnTo>
                    <a:lnTo>
                      <a:pt x="149" y="598"/>
                    </a:lnTo>
                    <a:lnTo>
                      <a:pt x="151" y="598"/>
                    </a:lnTo>
                    <a:lnTo>
                      <a:pt x="151" y="596"/>
                    </a:lnTo>
                    <a:lnTo>
                      <a:pt x="151" y="593"/>
                    </a:lnTo>
                    <a:lnTo>
                      <a:pt x="153" y="593"/>
                    </a:lnTo>
                    <a:lnTo>
                      <a:pt x="153" y="591"/>
                    </a:lnTo>
                    <a:lnTo>
                      <a:pt x="155" y="591"/>
                    </a:lnTo>
                    <a:lnTo>
                      <a:pt x="155" y="589"/>
                    </a:lnTo>
                    <a:lnTo>
                      <a:pt x="158" y="589"/>
                    </a:lnTo>
                    <a:lnTo>
                      <a:pt x="158" y="587"/>
                    </a:lnTo>
                    <a:lnTo>
                      <a:pt x="160" y="587"/>
                    </a:lnTo>
                    <a:lnTo>
                      <a:pt x="162" y="584"/>
                    </a:lnTo>
                    <a:lnTo>
                      <a:pt x="164" y="584"/>
                    </a:lnTo>
                    <a:lnTo>
                      <a:pt x="164" y="582"/>
                    </a:lnTo>
                    <a:lnTo>
                      <a:pt x="166" y="582"/>
                    </a:lnTo>
                    <a:lnTo>
                      <a:pt x="169" y="579"/>
                    </a:lnTo>
                    <a:lnTo>
                      <a:pt x="169" y="577"/>
                    </a:lnTo>
                    <a:lnTo>
                      <a:pt x="171" y="577"/>
                    </a:lnTo>
                    <a:lnTo>
                      <a:pt x="171" y="575"/>
                    </a:lnTo>
                    <a:lnTo>
                      <a:pt x="173" y="575"/>
                    </a:lnTo>
                    <a:lnTo>
                      <a:pt x="173" y="573"/>
                    </a:lnTo>
                    <a:lnTo>
                      <a:pt x="175" y="570"/>
                    </a:lnTo>
                    <a:lnTo>
                      <a:pt x="175" y="568"/>
                    </a:lnTo>
                    <a:lnTo>
                      <a:pt x="177" y="568"/>
                    </a:lnTo>
                    <a:lnTo>
                      <a:pt x="177" y="566"/>
                    </a:lnTo>
                    <a:lnTo>
                      <a:pt x="177" y="563"/>
                    </a:lnTo>
                    <a:lnTo>
                      <a:pt x="177" y="561"/>
                    </a:lnTo>
                    <a:lnTo>
                      <a:pt x="177" y="559"/>
                    </a:lnTo>
                    <a:lnTo>
                      <a:pt x="177" y="557"/>
                    </a:lnTo>
                    <a:lnTo>
                      <a:pt x="175" y="557"/>
                    </a:lnTo>
                    <a:lnTo>
                      <a:pt x="175" y="554"/>
                    </a:lnTo>
                    <a:lnTo>
                      <a:pt x="173" y="554"/>
                    </a:lnTo>
                    <a:lnTo>
                      <a:pt x="173" y="552"/>
                    </a:lnTo>
                    <a:lnTo>
                      <a:pt x="171" y="552"/>
                    </a:lnTo>
                    <a:lnTo>
                      <a:pt x="169" y="552"/>
                    </a:lnTo>
                    <a:lnTo>
                      <a:pt x="166" y="552"/>
                    </a:lnTo>
                    <a:lnTo>
                      <a:pt x="164" y="552"/>
                    </a:lnTo>
                    <a:lnTo>
                      <a:pt x="162" y="552"/>
                    </a:lnTo>
                    <a:lnTo>
                      <a:pt x="160" y="552"/>
                    </a:lnTo>
                    <a:lnTo>
                      <a:pt x="158" y="552"/>
                    </a:lnTo>
                    <a:lnTo>
                      <a:pt x="155" y="554"/>
                    </a:lnTo>
                    <a:lnTo>
                      <a:pt x="153" y="554"/>
                    </a:lnTo>
                    <a:lnTo>
                      <a:pt x="151" y="557"/>
                    </a:lnTo>
                    <a:lnTo>
                      <a:pt x="149" y="559"/>
                    </a:lnTo>
                    <a:lnTo>
                      <a:pt x="147" y="559"/>
                    </a:lnTo>
                    <a:lnTo>
                      <a:pt x="145" y="561"/>
                    </a:lnTo>
                    <a:lnTo>
                      <a:pt x="143" y="561"/>
                    </a:lnTo>
                    <a:lnTo>
                      <a:pt x="143" y="563"/>
                    </a:lnTo>
                    <a:lnTo>
                      <a:pt x="141" y="563"/>
                    </a:lnTo>
                    <a:lnTo>
                      <a:pt x="138" y="563"/>
                    </a:lnTo>
                    <a:lnTo>
                      <a:pt x="136" y="563"/>
                    </a:lnTo>
                    <a:lnTo>
                      <a:pt x="134" y="563"/>
                    </a:lnTo>
                    <a:lnTo>
                      <a:pt x="134" y="561"/>
                    </a:lnTo>
                    <a:lnTo>
                      <a:pt x="134" y="563"/>
                    </a:lnTo>
                    <a:lnTo>
                      <a:pt x="132" y="561"/>
                    </a:lnTo>
                    <a:lnTo>
                      <a:pt x="130" y="561"/>
                    </a:lnTo>
                    <a:lnTo>
                      <a:pt x="128" y="559"/>
                    </a:lnTo>
                    <a:lnTo>
                      <a:pt x="125" y="557"/>
                    </a:lnTo>
                    <a:lnTo>
                      <a:pt x="123" y="557"/>
                    </a:lnTo>
                    <a:lnTo>
                      <a:pt x="123" y="554"/>
                    </a:lnTo>
                    <a:lnTo>
                      <a:pt x="121" y="554"/>
                    </a:lnTo>
                    <a:lnTo>
                      <a:pt x="121" y="552"/>
                    </a:lnTo>
                    <a:lnTo>
                      <a:pt x="119" y="549"/>
                    </a:lnTo>
                    <a:lnTo>
                      <a:pt x="117" y="549"/>
                    </a:lnTo>
                    <a:lnTo>
                      <a:pt x="114" y="547"/>
                    </a:lnTo>
                    <a:lnTo>
                      <a:pt x="114" y="545"/>
                    </a:lnTo>
                    <a:lnTo>
                      <a:pt x="112" y="545"/>
                    </a:lnTo>
                    <a:lnTo>
                      <a:pt x="110" y="543"/>
                    </a:lnTo>
                    <a:lnTo>
                      <a:pt x="108" y="540"/>
                    </a:lnTo>
                    <a:lnTo>
                      <a:pt x="106" y="540"/>
                    </a:lnTo>
                    <a:lnTo>
                      <a:pt x="106" y="538"/>
                    </a:lnTo>
                    <a:lnTo>
                      <a:pt x="104" y="538"/>
                    </a:lnTo>
                    <a:lnTo>
                      <a:pt x="101" y="538"/>
                    </a:lnTo>
                    <a:lnTo>
                      <a:pt x="100" y="538"/>
                    </a:lnTo>
                    <a:lnTo>
                      <a:pt x="100" y="535"/>
                    </a:lnTo>
                    <a:lnTo>
                      <a:pt x="97" y="535"/>
                    </a:lnTo>
                    <a:lnTo>
                      <a:pt x="95" y="535"/>
                    </a:lnTo>
                    <a:lnTo>
                      <a:pt x="93" y="535"/>
                    </a:lnTo>
                    <a:lnTo>
                      <a:pt x="91" y="535"/>
                    </a:lnTo>
                    <a:lnTo>
                      <a:pt x="89" y="535"/>
                    </a:lnTo>
                    <a:lnTo>
                      <a:pt x="89" y="533"/>
                    </a:lnTo>
                    <a:lnTo>
                      <a:pt x="87" y="533"/>
                    </a:lnTo>
                    <a:lnTo>
                      <a:pt x="87" y="531"/>
                    </a:lnTo>
                    <a:lnTo>
                      <a:pt x="87" y="529"/>
                    </a:lnTo>
                    <a:lnTo>
                      <a:pt x="87" y="526"/>
                    </a:lnTo>
                    <a:lnTo>
                      <a:pt x="87" y="524"/>
                    </a:lnTo>
                    <a:lnTo>
                      <a:pt x="87" y="522"/>
                    </a:lnTo>
                    <a:lnTo>
                      <a:pt x="87" y="519"/>
                    </a:lnTo>
                    <a:lnTo>
                      <a:pt x="89" y="519"/>
                    </a:lnTo>
                    <a:lnTo>
                      <a:pt x="89" y="517"/>
                    </a:lnTo>
                    <a:lnTo>
                      <a:pt x="89" y="515"/>
                    </a:lnTo>
                    <a:lnTo>
                      <a:pt x="91" y="515"/>
                    </a:lnTo>
                    <a:lnTo>
                      <a:pt x="91" y="512"/>
                    </a:lnTo>
                    <a:lnTo>
                      <a:pt x="91" y="510"/>
                    </a:lnTo>
                    <a:lnTo>
                      <a:pt x="93" y="510"/>
                    </a:lnTo>
                    <a:lnTo>
                      <a:pt x="93" y="508"/>
                    </a:lnTo>
                    <a:lnTo>
                      <a:pt x="95" y="508"/>
                    </a:lnTo>
                    <a:lnTo>
                      <a:pt x="95" y="505"/>
                    </a:lnTo>
                    <a:lnTo>
                      <a:pt x="97" y="505"/>
                    </a:lnTo>
                    <a:lnTo>
                      <a:pt x="97" y="503"/>
                    </a:lnTo>
                    <a:lnTo>
                      <a:pt x="100" y="503"/>
                    </a:lnTo>
                    <a:lnTo>
                      <a:pt x="100" y="501"/>
                    </a:lnTo>
                    <a:lnTo>
                      <a:pt x="100" y="499"/>
                    </a:lnTo>
                    <a:lnTo>
                      <a:pt x="97" y="496"/>
                    </a:lnTo>
                    <a:lnTo>
                      <a:pt x="95" y="496"/>
                    </a:lnTo>
                    <a:lnTo>
                      <a:pt x="93" y="496"/>
                    </a:lnTo>
                    <a:lnTo>
                      <a:pt x="91" y="499"/>
                    </a:lnTo>
                    <a:lnTo>
                      <a:pt x="89" y="499"/>
                    </a:lnTo>
                    <a:lnTo>
                      <a:pt x="87" y="501"/>
                    </a:lnTo>
                    <a:lnTo>
                      <a:pt x="87" y="499"/>
                    </a:lnTo>
                    <a:lnTo>
                      <a:pt x="84" y="499"/>
                    </a:lnTo>
                    <a:lnTo>
                      <a:pt x="82" y="496"/>
                    </a:lnTo>
                    <a:lnTo>
                      <a:pt x="80" y="496"/>
                    </a:lnTo>
                    <a:lnTo>
                      <a:pt x="80" y="494"/>
                    </a:lnTo>
                    <a:lnTo>
                      <a:pt x="78" y="494"/>
                    </a:lnTo>
                    <a:lnTo>
                      <a:pt x="78" y="491"/>
                    </a:lnTo>
                    <a:lnTo>
                      <a:pt x="80" y="489"/>
                    </a:lnTo>
                    <a:lnTo>
                      <a:pt x="82" y="487"/>
                    </a:lnTo>
                    <a:lnTo>
                      <a:pt x="84" y="487"/>
                    </a:lnTo>
                    <a:lnTo>
                      <a:pt x="84" y="485"/>
                    </a:lnTo>
                    <a:lnTo>
                      <a:pt x="87" y="485"/>
                    </a:lnTo>
                    <a:lnTo>
                      <a:pt x="89" y="485"/>
                    </a:lnTo>
                    <a:lnTo>
                      <a:pt x="91" y="485"/>
                    </a:lnTo>
                    <a:lnTo>
                      <a:pt x="91" y="482"/>
                    </a:lnTo>
                    <a:lnTo>
                      <a:pt x="93" y="482"/>
                    </a:lnTo>
                    <a:lnTo>
                      <a:pt x="93" y="480"/>
                    </a:lnTo>
                    <a:lnTo>
                      <a:pt x="95" y="480"/>
                    </a:lnTo>
                    <a:lnTo>
                      <a:pt x="95" y="477"/>
                    </a:lnTo>
                    <a:lnTo>
                      <a:pt x="97" y="475"/>
                    </a:lnTo>
                    <a:lnTo>
                      <a:pt x="97" y="473"/>
                    </a:lnTo>
                    <a:lnTo>
                      <a:pt x="97" y="471"/>
                    </a:lnTo>
                    <a:lnTo>
                      <a:pt x="97" y="468"/>
                    </a:lnTo>
                    <a:lnTo>
                      <a:pt x="97" y="466"/>
                    </a:lnTo>
                    <a:lnTo>
                      <a:pt x="97" y="464"/>
                    </a:lnTo>
                    <a:lnTo>
                      <a:pt x="97" y="461"/>
                    </a:lnTo>
                    <a:lnTo>
                      <a:pt x="100" y="461"/>
                    </a:lnTo>
                    <a:lnTo>
                      <a:pt x="100" y="459"/>
                    </a:lnTo>
                    <a:lnTo>
                      <a:pt x="100" y="456"/>
                    </a:lnTo>
                    <a:lnTo>
                      <a:pt x="100" y="455"/>
                    </a:lnTo>
                    <a:lnTo>
                      <a:pt x="100" y="452"/>
                    </a:lnTo>
                    <a:lnTo>
                      <a:pt x="101" y="450"/>
                    </a:lnTo>
                    <a:lnTo>
                      <a:pt x="101" y="447"/>
                    </a:lnTo>
                    <a:lnTo>
                      <a:pt x="101" y="445"/>
                    </a:lnTo>
                    <a:lnTo>
                      <a:pt x="104" y="445"/>
                    </a:lnTo>
                    <a:lnTo>
                      <a:pt x="104" y="443"/>
                    </a:lnTo>
                    <a:lnTo>
                      <a:pt x="104" y="441"/>
                    </a:lnTo>
                    <a:lnTo>
                      <a:pt x="104" y="438"/>
                    </a:lnTo>
                    <a:lnTo>
                      <a:pt x="104" y="436"/>
                    </a:lnTo>
                    <a:lnTo>
                      <a:pt x="104" y="433"/>
                    </a:lnTo>
                    <a:lnTo>
                      <a:pt x="104" y="431"/>
                    </a:lnTo>
                    <a:lnTo>
                      <a:pt x="104" y="429"/>
                    </a:lnTo>
                    <a:lnTo>
                      <a:pt x="106" y="429"/>
                    </a:lnTo>
                    <a:lnTo>
                      <a:pt x="106" y="427"/>
                    </a:lnTo>
                    <a:lnTo>
                      <a:pt x="106" y="424"/>
                    </a:lnTo>
                    <a:lnTo>
                      <a:pt x="106" y="422"/>
                    </a:lnTo>
                    <a:lnTo>
                      <a:pt x="106" y="420"/>
                    </a:lnTo>
                    <a:lnTo>
                      <a:pt x="106" y="417"/>
                    </a:lnTo>
                    <a:lnTo>
                      <a:pt x="106" y="415"/>
                    </a:lnTo>
                    <a:lnTo>
                      <a:pt x="106" y="412"/>
                    </a:lnTo>
                    <a:lnTo>
                      <a:pt x="106" y="410"/>
                    </a:lnTo>
                    <a:lnTo>
                      <a:pt x="106" y="408"/>
                    </a:lnTo>
                    <a:lnTo>
                      <a:pt x="106" y="406"/>
                    </a:lnTo>
                    <a:lnTo>
                      <a:pt x="106" y="403"/>
                    </a:lnTo>
                    <a:lnTo>
                      <a:pt x="106" y="401"/>
                    </a:lnTo>
                    <a:lnTo>
                      <a:pt x="106" y="398"/>
                    </a:lnTo>
                    <a:lnTo>
                      <a:pt x="106" y="397"/>
                    </a:lnTo>
                    <a:lnTo>
                      <a:pt x="106" y="394"/>
                    </a:lnTo>
                    <a:lnTo>
                      <a:pt x="106" y="392"/>
                    </a:lnTo>
                    <a:lnTo>
                      <a:pt x="106" y="389"/>
                    </a:lnTo>
                    <a:lnTo>
                      <a:pt x="104" y="387"/>
                    </a:lnTo>
                    <a:lnTo>
                      <a:pt x="104" y="385"/>
                    </a:lnTo>
                    <a:lnTo>
                      <a:pt x="104" y="383"/>
                    </a:lnTo>
                    <a:lnTo>
                      <a:pt x="104" y="380"/>
                    </a:lnTo>
                    <a:lnTo>
                      <a:pt x="104" y="378"/>
                    </a:lnTo>
                    <a:lnTo>
                      <a:pt x="101" y="375"/>
                    </a:lnTo>
                    <a:lnTo>
                      <a:pt x="101" y="373"/>
                    </a:lnTo>
                    <a:lnTo>
                      <a:pt x="101" y="371"/>
                    </a:lnTo>
                    <a:lnTo>
                      <a:pt x="101" y="368"/>
                    </a:lnTo>
                    <a:lnTo>
                      <a:pt x="101" y="366"/>
                    </a:lnTo>
                    <a:lnTo>
                      <a:pt x="101" y="364"/>
                    </a:lnTo>
                    <a:lnTo>
                      <a:pt x="100" y="362"/>
                    </a:lnTo>
                    <a:lnTo>
                      <a:pt x="100" y="359"/>
                    </a:lnTo>
                    <a:lnTo>
                      <a:pt x="100" y="357"/>
                    </a:lnTo>
                    <a:lnTo>
                      <a:pt x="100" y="354"/>
                    </a:lnTo>
                    <a:lnTo>
                      <a:pt x="97" y="354"/>
                    </a:lnTo>
                    <a:lnTo>
                      <a:pt x="97" y="353"/>
                    </a:lnTo>
                    <a:lnTo>
                      <a:pt x="95" y="350"/>
                    </a:lnTo>
                    <a:lnTo>
                      <a:pt x="95" y="348"/>
                    </a:lnTo>
                    <a:lnTo>
                      <a:pt x="93" y="348"/>
                    </a:lnTo>
                    <a:lnTo>
                      <a:pt x="91" y="348"/>
                    </a:lnTo>
                    <a:lnTo>
                      <a:pt x="89" y="348"/>
                    </a:lnTo>
                    <a:lnTo>
                      <a:pt x="87" y="345"/>
                    </a:lnTo>
                    <a:lnTo>
                      <a:pt x="84" y="345"/>
                    </a:lnTo>
                    <a:lnTo>
                      <a:pt x="82" y="345"/>
                    </a:lnTo>
                    <a:lnTo>
                      <a:pt x="80" y="345"/>
                    </a:lnTo>
                    <a:lnTo>
                      <a:pt x="78" y="345"/>
                    </a:lnTo>
                    <a:lnTo>
                      <a:pt x="76" y="343"/>
                    </a:lnTo>
                    <a:lnTo>
                      <a:pt x="73" y="343"/>
                    </a:lnTo>
                    <a:lnTo>
                      <a:pt x="71" y="341"/>
                    </a:lnTo>
                    <a:lnTo>
                      <a:pt x="69" y="339"/>
                    </a:lnTo>
                    <a:lnTo>
                      <a:pt x="67" y="336"/>
                    </a:lnTo>
                    <a:lnTo>
                      <a:pt x="65" y="334"/>
                    </a:lnTo>
                    <a:lnTo>
                      <a:pt x="63" y="334"/>
                    </a:lnTo>
                    <a:lnTo>
                      <a:pt x="60" y="334"/>
                    </a:lnTo>
                    <a:lnTo>
                      <a:pt x="58" y="334"/>
                    </a:lnTo>
                    <a:lnTo>
                      <a:pt x="58" y="331"/>
                    </a:lnTo>
                    <a:lnTo>
                      <a:pt x="56" y="331"/>
                    </a:lnTo>
                    <a:lnTo>
                      <a:pt x="54" y="331"/>
                    </a:lnTo>
                    <a:lnTo>
                      <a:pt x="52" y="329"/>
                    </a:lnTo>
                    <a:lnTo>
                      <a:pt x="50" y="329"/>
                    </a:lnTo>
                    <a:lnTo>
                      <a:pt x="47" y="329"/>
                    </a:lnTo>
                    <a:lnTo>
                      <a:pt x="47" y="327"/>
                    </a:lnTo>
                    <a:lnTo>
                      <a:pt x="46" y="327"/>
                    </a:lnTo>
                    <a:lnTo>
                      <a:pt x="43" y="327"/>
                    </a:lnTo>
                    <a:lnTo>
                      <a:pt x="43" y="324"/>
                    </a:lnTo>
                    <a:lnTo>
                      <a:pt x="41" y="324"/>
                    </a:lnTo>
                    <a:lnTo>
                      <a:pt x="39" y="324"/>
                    </a:lnTo>
                    <a:lnTo>
                      <a:pt x="37" y="324"/>
                    </a:lnTo>
                    <a:lnTo>
                      <a:pt x="35" y="324"/>
                    </a:lnTo>
                    <a:lnTo>
                      <a:pt x="32" y="324"/>
                    </a:lnTo>
                    <a:lnTo>
                      <a:pt x="30" y="324"/>
                    </a:lnTo>
                    <a:lnTo>
                      <a:pt x="28" y="324"/>
                    </a:lnTo>
                    <a:lnTo>
                      <a:pt x="28" y="327"/>
                    </a:lnTo>
                    <a:lnTo>
                      <a:pt x="26" y="327"/>
                    </a:lnTo>
                    <a:lnTo>
                      <a:pt x="24" y="329"/>
                    </a:lnTo>
                    <a:lnTo>
                      <a:pt x="22" y="331"/>
                    </a:lnTo>
                    <a:lnTo>
                      <a:pt x="22" y="334"/>
                    </a:lnTo>
                    <a:lnTo>
                      <a:pt x="19" y="334"/>
                    </a:lnTo>
                    <a:lnTo>
                      <a:pt x="15" y="339"/>
                    </a:lnTo>
                    <a:lnTo>
                      <a:pt x="11" y="341"/>
                    </a:lnTo>
                    <a:lnTo>
                      <a:pt x="9" y="341"/>
                    </a:lnTo>
                    <a:lnTo>
                      <a:pt x="6" y="341"/>
                    </a:lnTo>
                    <a:lnTo>
                      <a:pt x="4" y="341"/>
                    </a:lnTo>
                    <a:lnTo>
                      <a:pt x="4" y="339"/>
                    </a:lnTo>
                    <a:lnTo>
                      <a:pt x="2" y="339"/>
                    </a:lnTo>
                    <a:lnTo>
                      <a:pt x="0" y="339"/>
                    </a:lnTo>
                    <a:lnTo>
                      <a:pt x="0" y="336"/>
                    </a:lnTo>
                    <a:lnTo>
                      <a:pt x="97" y="264"/>
                    </a:lnTo>
                    <a:lnTo>
                      <a:pt x="97" y="262"/>
                    </a:lnTo>
                    <a:lnTo>
                      <a:pt x="100" y="262"/>
                    </a:lnTo>
                    <a:lnTo>
                      <a:pt x="100" y="260"/>
                    </a:lnTo>
                    <a:lnTo>
                      <a:pt x="100" y="257"/>
                    </a:lnTo>
                    <a:lnTo>
                      <a:pt x="100" y="255"/>
                    </a:lnTo>
                    <a:lnTo>
                      <a:pt x="100" y="252"/>
                    </a:lnTo>
                    <a:lnTo>
                      <a:pt x="100" y="250"/>
                    </a:lnTo>
                    <a:lnTo>
                      <a:pt x="100" y="248"/>
                    </a:lnTo>
                    <a:lnTo>
                      <a:pt x="101" y="248"/>
                    </a:lnTo>
                    <a:lnTo>
                      <a:pt x="101" y="246"/>
                    </a:lnTo>
                    <a:lnTo>
                      <a:pt x="101" y="243"/>
                    </a:lnTo>
                    <a:lnTo>
                      <a:pt x="104" y="241"/>
                    </a:lnTo>
                    <a:lnTo>
                      <a:pt x="104" y="239"/>
                    </a:lnTo>
                    <a:lnTo>
                      <a:pt x="106" y="239"/>
                    </a:lnTo>
                    <a:lnTo>
                      <a:pt x="106" y="236"/>
                    </a:lnTo>
                    <a:lnTo>
                      <a:pt x="108" y="236"/>
                    </a:lnTo>
                    <a:lnTo>
                      <a:pt x="110" y="236"/>
                    </a:lnTo>
                    <a:lnTo>
                      <a:pt x="110" y="234"/>
                    </a:lnTo>
                    <a:lnTo>
                      <a:pt x="112" y="234"/>
                    </a:lnTo>
                    <a:lnTo>
                      <a:pt x="114" y="232"/>
                    </a:lnTo>
                    <a:lnTo>
                      <a:pt x="117" y="232"/>
                    </a:lnTo>
                    <a:lnTo>
                      <a:pt x="119" y="229"/>
                    </a:lnTo>
                    <a:lnTo>
                      <a:pt x="121" y="227"/>
                    </a:lnTo>
                    <a:lnTo>
                      <a:pt x="121" y="225"/>
                    </a:lnTo>
                    <a:lnTo>
                      <a:pt x="123" y="225"/>
                    </a:lnTo>
                    <a:lnTo>
                      <a:pt x="123" y="222"/>
                    </a:lnTo>
                    <a:lnTo>
                      <a:pt x="125" y="220"/>
                    </a:lnTo>
                    <a:lnTo>
                      <a:pt x="125" y="218"/>
                    </a:lnTo>
                    <a:lnTo>
                      <a:pt x="125" y="216"/>
                    </a:lnTo>
                    <a:lnTo>
                      <a:pt x="125" y="213"/>
                    </a:lnTo>
                    <a:lnTo>
                      <a:pt x="128" y="213"/>
                    </a:lnTo>
                    <a:lnTo>
                      <a:pt x="128" y="211"/>
                    </a:lnTo>
                    <a:lnTo>
                      <a:pt x="128" y="208"/>
                    </a:lnTo>
                    <a:lnTo>
                      <a:pt x="128" y="206"/>
                    </a:lnTo>
                    <a:lnTo>
                      <a:pt x="128" y="204"/>
                    </a:lnTo>
                    <a:lnTo>
                      <a:pt x="130" y="204"/>
                    </a:lnTo>
                    <a:lnTo>
                      <a:pt x="130" y="202"/>
                    </a:lnTo>
                    <a:lnTo>
                      <a:pt x="130" y="199"/>
                    </a:lnTo>
                    <a:lnTo>
                      <a:pt x="132" y="199"/>
                    </a:lnTo>
                    <a:lnTo>
                      <a:pt x="132" y="197"/>
                    </a:lnTo>
                    <a:lnTo>
                      <a:pt x="134" y="197"/>
                    </a:lnTo>
                    <a:lnTo>
                      <a:pt x="134" y="194"/>
                    </a:lnTo>
                    <a:lnTo>
                      <a:pt x="134" y="192"/>
                    </a:lnTo>
                    <a:lnTo>
                      <a:pt x="136" y="192"/>
                    </a:lnTo>
                    <a:lnTo>
                      <a:pt x="136" y="190"/>
                    </a:lnTo>
                    <a:lnTo>
                      <a:pt x="136" y="188"/>
                    </a:lnTo>
                    <a:lnTo>
                      <a:pt x="138" y="188"/>
                    </a:lnTo>
                    <a:lnTo>
                      <a:pt x="138" y="185"/>
                    </a:lnTo>
                    <a:lnTo>
                      <a:pt x="138" y="183"/>
                    </a:lnTo>
                    <a:lnTo>
                      <a:pt x="141" y="181"/>
                    </a:lnTo>
                    <a:lnTo>
                      <a:pt x="141" y="178"/>
                    </a:lnTo>
                    <a:lnTo>
                      <a:pt x="143" y="178"/>
                    </a:lnTo>
                    <a:lnTo>
                      <a:pt x="143" y="176"/>
                    </a:lnTo>
                    <a:lnTo>
                      <a:pt x="145" y="174"/>
                    </a:lnTo>
                    <a:lnTo>
                      <a:pt x="145" y="171"/>
                    </a:lnTo>
                    <a:lnTo>
                      <a:pt x="147" y="169"/>
                    </a:lnTo>
                    <a:lnTo>
                      <a:pt x="147" y="167"/>
                    </a:lnTo>
                    <a:lnTo>
                      <a:pt x="149" y="167"/>
                    </a:lnTo>
                    <a:lnTo>
                      <a:pt x="149" y="164"/>
                    </a:lnTo>
                    <a:lnTo>
                      <a:pt x="151" y="164"/>
                    </a:lnTo>
                    <a:lnTo>
                      <a:pt x="151" y="162"/>
                    </a:lnTo>
                    <a:lnTo>
                      <a:pt x="153" y="160"/>
                    </a:lnTo>
                    <a:lnTo>
                      <a:pt x="153" y="158"/>
                    </a:lnTo>
                    <a:lnTo>
                      <a:pt x="155" y="158"/>
                    </a:lnTo>
                    <a:lnTo>
                      <a:pt x="155" y="155"/>
                    </a:lnTo>
                    <a:lnTo>
                      <a:pt x="155" y="153"/>
                    </a:lnTo>
                    <a:lnTo>
                      <a:pt x="155" y="150"/>
                    </a:lnTo>
                    <a:lnTo>
                      <a:pt x="158" y="148"/>
                    </a:lnTo>
                    <a:lnTo>
                      <a:pt x="158" y="146"/>
                    </a:lnTo>
                    <a:lnTo>
                      <a:pt x="158" y="144"/>
                    </a:lnTo>
                    <a:lnTo>
                      <a:pt x="158" y="141"/>
                    </a:lnTo>
                    <a:lnTo>
                      <a:pt x="160" y="141"/>
                    </a:lnTo>
                    <a:lnTo>
                      <a:pt x="160" y="139"/>
                    </a:lnTo>
                    <a:lnTo>
                      <a:pt x="160" y="137"/>
                    </a:lnTo>
                    <a:lnTo>
                      <a:pt x="160" y="134"/>
                    </a:lnTo>
                    <a:lnTo>
                      <a:pt x="160" y="132"/>
                    </a:lnTo>
                    <a:lnTo>
                      <a:pt x="160" y="130"/>
                    </a:lnTo>
                    <a:lnTo>
                      <a:pt x="162" y="130"/>
                    </a:lnTo>
                    <a:lnTo>
                      <a:pt x="162" y="127"/>
                    </a:lnTo>
                    <a:lnTo>
                      <a:pt x="164" y="125"/>
                    </a:lnTo>
                    <a:lnTo>
                      <a:pt x="164" y="123"/>
                    </a:lnTo>
                    <a:lnTo>
                      <a:pt x="166" y="123"/>
                    </a:lnTo>
                    <a:lnTo>
                      <a:pt x="166" y="120"/>
                    </a:lnTo>
                    <a:lnTo>
                      <a:pt x="169" y="118"/>
                    </a:lnTo>
                    <a:lnTo>
                      <a:pt x="169" y="116"/>
                    </a:lnTo>
                    <a:lnTo>
                      <a:pt x="171" y="114"/>
                    </a:lnTo>
                    <a:lnTo>
                      <a:pt x="171" y="111"/>
                    </a:lnTo>
                    <a:lnTo>
                      <a:pt x="173" y="109"/>
                    </a:lnTo>
                    <a:lnTo>
                      <a:pt x="173" y="106"/>
                    </a:lnTo>
                    <a:lnTo>
                      <a:pt x="173" y="104"/>
                    </a:lnTo>
                    <a:lnTo>
                      <a:pt x="173" y="102"/>
                    </a:lnTo>
                    <a:lnTo>
                      <a:pt x="173" y="100"/>
                    </a:lnTo>
                    <a:lnTo>
                      <a:pt x="173" y="97"/>
                    </a:lnTo>
                    <a:lnTo>
                      <a:pt x="173" y="95"/>
                    </a:lnTo>
                    <a:lnTo>
                      <a:pt x="173" y="92"/>
                    </a:lnTo>
                    <a:lnTo>
                      <a:pt x="175" y="90"/>
                    </a:lnTo>
                    <a:lnTo>
                      <a:pt x="175" y="88"/>
                    </a:lnTo>
                    <a:lnTo>
                      <a:pt x="175" y="86"/>
                    </a:lnTo>
                    <a:lnTo>
                      <a:pt x="177" y="86"/>
                    </a:lnTo>
                    <a:lnTo>
                      <a:pt x="177" y="83"/>
                    </a:lnTo>
                    <a:lnTo>
                      <a:pt x="177" y="81"/>
                    </a:lnTo>
                    <a:lnTo>
                      <a:pt x="179" y="79"/>
                    </a:lnTo>
                    <a:lnTo>
                      <a:pt x="182" y="76"/>
                    </a:lnTo>
                    <a:lnTo>
                      <a:pt x="184" y="74"/>
                    </a:lnTo>
                    <a:lnTo>
                      <a:pt x="184" y="72"/>
                    </a:lnTo>
                    <a:lnTo>
                      <a:pt x="186" y="72"/>
                    </a:lnTo>
                    <a:lnTo>
                      <a:pt x="186" y="69"/>
                    </a:lnTo>
                    <a:lnTo>
                      <a:pt x="188" y="69"/>
                    </a:lnTo>
                    <a:lnTo>
                      <a:pt x="188" y="67"/>
                    </a:lnTo>
                    <a:lnTo>
                      <a:pt x="190" y="67"/>
                    </a:lnTo>
                    <a:lnTo>
                      <a:pt x="190" y="65"/>
                    </a:lnTo>
                    <a:lnTo>
                      <a:pt x="192" y="62"/>
                    </a:lnTo>
                    <a:lnTo>
                      <a:pt x="195" y="60"/>
                    </a:lnTo>
                    <a:lnTo>
                      <a:pt x="195" y="58"/>
                    </a:lnTo>
                    <a:lnTo>
                      <a:pt x="196" y="58"/>
                    </a:lnTo>
                    <a:lnTo>
                      <a:pt x="196" y="56"/>
                    </a:lnTo>
                    <a:lnTo>
                      <a:pt x="195" y="56"/>
                    </a:lnTo>
                    <a:lnTo>
                      <a:pt x="192" y="56"/>
                    </a:lnTo>
                    <a:lnTo>
                      <a:pt x="190" y="56"/>
                    </a:lnTo>
                    <a:lnTo>
                      <a:pt x="188" y="56"/>
                    </a:lnTo>
                    <a:lnTo>
                      <a:pt x="186" y="56"/>
                    </a:lnTo>
                    <a:lnTo>
                      <a:pt x="184" y="53"/>
                    </a:lnTo>
                    <a:lnTo>
                      <a:pt x="184" y="51"/>
                    </a:lnTo>
                    <a:lnTo>
                      <a:pt x="184" y="48"/>
                    </a:lnTo>
                    <a:lnTo>
                      <a:pt x="184" y="46"/>
                    </a:lnTo>
                    <a:lnTo>
                      <a:pt x="186" y="46"/>
                    </a:lnTo>
                    <a:lnTo>
                      <a:pt x="186" y="44"/>
                    </a:lnTo>
                    <a:lnTo>
                      <a:pt x="186" y="42"/>
                    </a:lnTo>
                    <a:lnTo>
                      <a:pt x="188" y="39"/>
                    </a:lnTo>
                    <a:lnTo>
                      <a:pt x="188" y="37"/>
                    </a:lnTo>
                    <a:lnTo>
                      <a:pt x="190" y="35"/>
                    </a:lnTo>
                    <a:lnTo>
                      <a:pt x="190" y="32"/>
                    </a:lnTo>
                    <a:lnTo>
                      <a:pt x="192" y="30"/>
                    </a:lnTo>
                    <a:lnTo>
                      <a:pt x="192" y="28"/>
                    </a:lnTo>
                    <a:lnTo>
                      <a:pt x="192" y="25"/>
                    </a:lnTo>
                    <a:lnTo>
                      <a:pt x="192" y="23"/>
                    </a:lnTo>
                    <a:lnTo>
                      <a:pt x="195" y="21"/>
                    </a:lnTo>
                    <a:lnTo>
                      <a:pt x="195" y="18"/>
                    </a:lnTo>
                    <a:lnTo>
                      <a:pt x="195" y="16"/>
                    </a:lnTo>
                    <a:lnTo>
                      <a:pt x="195" y="14"/>
                    </a:lnTo>
                    <a:lnTo>
                      <a:pt x="196" y="14"/>
                    </a:lnTo>
                    <a:lnTo>
                      <a:pt x="196" y="12"/>
                    </a:lnTo>
                    <a:lnTo>
                      <a:pt x="196" y="9"/>
                    </a:lnTo>
                    <a:lnTo>
                      <a:pt x="196" y="7"/>
                    </a:lnTo>
                    <a:lnTo>
                      <a:pt x="196" y="4"/>
                    </a:lnTo>
                    <a:lnTo>
                      <a:pt x="199" y="0"/>
                    </a:lnTo>
                    <a:lnTo>
                      <a:pt x="203" y="0"/>
                    </a:lnTo>
                    <a:lnTo>
                      <a:pt x="205" y="0"/>
                    </a:lnTo>
                    <a:lnTo>
                      <a:pt x="207" y="0"/>
                    </a:lnTo>
                    <a:lnTo>
                      <a:pt x="210" y="0"/>
                    </a:lnTo>
                    <a:lnTo>
                      <a:pt x="212" y="0"/>
                    </a:lnTo>
                    <a:lnTo>
                      <a:pt x="214" y="0"/>
                    </a:lnTo>
                    <a:lnTo>
                      <a:pt x="216" y="2"/>
                    </a:lnTo>
                    <a:lnTo>
                      <a:pt x="218" y="2"/>
                    </a:lnTo>
                    <a:lnTo>
                      <a:pt x="218" y="4"/>
                    </a:lnTo>
                    <a:lnTo>
                      <a:pt x="220" y="7"/>
                    </a:lnTo>
                    <a:lnTo>
                      <a:pt x="223" y="7"/>
                    </a:lnTo>
                    <a:lnTo>
                      <a:pt x="225" y="7"/>
                    </a:lnTo>
                    <a:lnTo>
                      <a:pt x="227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1" y="9"/>
                    </a:lnTo>
                    <a:lnTo>
                      <a:pt x="233" y="9"/>
                    </a:lnTo>
                    <a:lnTo>
                      <a:pt x="236" y="12"/>
                    </a:lnTo>
                    <a:lnTo>
                      <a:pt x="238" y="14"/>
                    </a:lnTo>
                    <a:lnTo>
                      <a:pt x="240" y="16"/>
                    </a:lnTo>
                    <a:lnTo>
                      <a:pt x="242" y="16"/>
                    </a:lnTo>
                    <a:lnTo>
                      <a:pt x="242" y="18"/>
                    </a:lnTo>
                    <a:lnTo>
                      <a:pt x="244" y="18"/>
                    </a:lnTo>
                    <a:lnTo>
                      <a:pt x="244" y="21"/>
                    </a:lnTo>
                    <a:lnTo>
                      <a:pt x="246" y="21"/>
                    </a:lnTo>
                    <a:lnTo>
                      <a:pt x="249" y="21"/>
                    </a:lnTo>
                    <a:lnTo>
                      <a:pt x="251" y="21"/>
                    </a:lnTo>
                    <a:lnTo>
                      <a:pt x="253" y="21"/>
                    </a:lnTo>
                    <a:lnTo>
                      <a:pt x="255" y="21"/>
                    </a:lnTo>
                    <a:lnTo>
                      <a:pt x="257" y="21"/>
                    </a:lnTo>
                    <a:lnTo>
                      <a:pt x="260" y="21"/>
                    </a:lnTo>
                    <a:lnTo>
                      <a:pt x="260" y="23"/>
                    </a:lnTo>
                    <a:lnTo>
                      <a:pt x="261" y="25"/>
                    </a:lnTo>
                    <a:lnTo>
                      <a:pt x="261" y="28"/>
                    </a:lnTo>
                    <a:lnTo>
                      <a:pt x="261" y="30"/>
                    </a:lnTo>
                    <a:lnTo>
                      <a:pt x="261" y="32"/>
                    </a:lnTo>
                    <a:lnTo>
                      <a:pt x="261" y="35"/>
                    </a:lnTo>
                    <a:lnTo>
                      <a:pt x="261" y="37"/>
                    </a:lnTo>
                    <a:lnTo>
                      <a:pt x="260" y="37"/>
                    </a:lnTo>
                    <a:lnTo>
                      <a:pt x="260" y="39"/>
                    </a:lnTo>
                    <a:lnTo>
                      <a:pt x="257" y="39"/>
                    </a:lnTo>
                    <a:lnTo>
                      <a:pt x="257" y="42"/>
                    </a:lnTo>
                    <a:lnTo>
                      <a:pt x="255" y="42"/>
                    </a:lnTo>
                    <a:lnTo>
                      <a:pt x="255" y="44"/>
                    </a:lnTo>
                    <a:lnTo>
                      <a:pt x="253" y="46"/>
                    </a:lnTo>
                    <a:lnTo>
                      <a:pt x="253" y="48"/>
                    </a:lnTo>
                    <a:lnTo>
                      <a:pt x="255" y="48"/>
                    </a:lnTo>
                    <a:lnTo>
                      <a:pt x="257" y="48"/>
                    </a:lnTo>
                    <a:lnTo>
                      <a:pt x="260" y="48"/>
                    </a:lnTo>
                    <a:lnTo>
                      <a:pt x="261" y="46"/>
                    </a:lnTo>
                    <a:lnTo>
                      <a:pt x="261" y="44"/>
                    </a:lnTo>
                    <a:lnTo>
                      <a:pt x="264" y="44"/>
                    </a:lnTo>
                    <a:lnTo>
                      <a:pt x="264" y="42"/>
                    </a:lnTo>
                    <a:lnTo>
                      <a:pt x="264" y="39"/>
                    </a:lnTo>
                    <a:lnTo>
                      <a:pt x="266" y="39"/>
                    </a:lnTo>
                    <a:lnTo>
                      <a:pt x="266" y="37"/>
                    </a:lnTo>
                    <a:lnTo>
                      <a:pt x="266" y="35"/>
                    </a:lnTo>
                    <a:lnTo>
                      <a:pt x="268" y="35"/>
                    </a:lnTo>
                    <a:lnTo>
                      <a:pt x="268" y="32"/>
                    </a:lnTo>
                    <a:lnTo>
                      <a:pt x="268" y="30"/>
                    </a:lnTo>
                    <a:lnTo>
                      <a:pt x="270" y="30"/>
                    </a:lnTo>
                    <a:lnTo>
                      <a:pt x="272" y="30"/>
                    </a:lnTo>
                    <a:lnTo>
                      <a:pt x="274" y="30"/>
                    </a:lnTo>
                    <a:lnTo>
                      <a:pt x="277" y="30"/>
                    </a:lnTo>
                    <a:lnTo>
                      <a:pt x="279" y="32"/>
                    </a:lnTo>
                    <a:lnTo>
                      <a:pt x="281" y="32"/>
                    </a:lnTo>
                    <a:lnTo>
                      <a:pt x="281" y="35"/>
                    </a:lnTo>
                    <a:lnTo>
                      <a:pt x="283" y="35"/>
                    </a:lnTo>
                    <a:lnTo>
                      <a:pt x="283" y="37"/>
                    </a:lnTo>
                    <a:lnTo>
                      <a:pt x="283" y="39"/>
                    </a:lnTo>
                    <a:lnTo>
                      <a:pt x="285" y="39"/>
                    </a:lnTo>
                    <a:lnTo>
                      <a:pt x="285" y="42"/>
                    </a:lnTo>
                    <a:lnTo>
                      <a:pt x="288" y="44"/>
                    </a:lnTo>
                    <a:lnTo>
                      <a:pt x="288" y="46"/>
                    </a:lnTo>
                    <a:lnTo>
                      <a:pt x="290" y="46"/>
                    </a:lnTo>
                    <a:lnTo>
                      <a:pt x="292" y="44"/>
                    </a:lnTo>
                    <a:lnTo>
                      <a:pt x="294" y="42"/>
                    </a:lnTo>
                    <a:lnTo>
                      <a:pt x="296" y="39"/>
                    </a:lnTo>
                    <a:lnTo>
                      <a:pt x="298" y="42"/>
                    </a:lnTo>
                    <a:lnTo>
                      <a:pt x="301" y="44"/>
                    </a:lnTo>
                    <a:lnTo>
                      <a:pt x="301" y="46"/>
                    </a:lnTo>
                    <a:lnTo>
                      <a:pt x="301" y="48"/>
                    </a:lnTo>
                    <a:lnTo>
                      <a:pt x="301" y="51"/>
                    </a:lnTo>
                    <a:lnTo>
                      <a:pt x="303" y="51"/>
                    </a:lnTo>
                    <a:lnTo>
                      <a:pt x="303" y="53"/>
                    </a:lnTo>
                    <a:lnTo>
                      <a:pt x="305" y="56"/>
                    </a:lnTo>
                    <a:lnTo>
                      <a:pt x="307" y="58"/>
                    </a:lnTo>
                    <a:lnTo>
                      <a:pt x="309" y="58"/>
                    </a:lnTo>
                    <a:lnTo>
                      <a:pt x="309" y="60"/>
                    </a:lnTo>
                    <a:lnTo>
                      <a:pt x="311" y="60"/>
                    </a:lnTo>
                    <a:lnTo>
                      <a:pt x="314" y="62"/>
                    </a:lnTo>
                    <a:lnTo>
                      <a:pt x="315" y="62"/>
                    </a:lnTo>
                    <a:lnTo>
                      <a:pt x="318" y="65"/>
                    </a:lnTo>
                    <a:lnTo>
                      <a:pt x="320" y="67"/>
                    </a:lnTo>
                    <a:lnTo>
                      <a:pt x="322" y="67"/>
                    </a:lnTo>
                    <a:lnTo>
                      <a:pt x="322" y="69"/>
                    </a:lnTo>
                    <a:lnTo>
                      <a:pt x="324" y="69"/>
                    </a:lnTo>
                    <a:lnTo>
                      <a:pt x="324" y="72"/>
                    </a:lnTo>
                    <a:lnTo>
                      <a:pt x="322" y="74"/>
                    </a:lnTo>
                    <a:lnTo>
                      <a:pt x="322" y="76"/>
                    </a:lnTo>
                    <a:lnTo>
                      <a:pt x="322" y="79"/>
                    </a:lnTo>
                    <a:lnTo>
                      <a:pt x="320" y="79"/>
                    </a:lnTo>
                    <a:lnTo>
                      <a:pt x="320" y="81"/>
                    </a:lnTo>
                    <a:lnTo>
                      <a:pt x="318" y="83"/>
                    </a:lnTo>
                    <a:lnTo>
                      <a:pt x="315" y="86"/>
                    </a:lnTo>
                    <a:lnTo>
                      <a:pt x="314" y="86"/>
                    </a:lnTo>
                    <a:lnTo>
                      <a:pt x="314" y="88"/>
                    </a:lnTo>
                    <a:lnTo>
                      <a:pt x="311" y="88"/>
                    </a:lnTo>
                    <a:lnTo>
                      <a:pt x="311" y="90"/>
                    </a:lnTo>
                    <a:lnTo>
                      <a:pt x="311" y="92"/>
                    </a:lnTo>
                    <a:lnTo>
                      <a:pt x="311" y="95"/>
                    </a:lnTo>
                    <a:lnTo>
                      <a:pt x="314" y="95"/>
                    </a:lnTo>
                    <a:lnTo>
                      <a:pt x="315" y="92"/>
                    </a:lnTo>
                    <a:lnTo>
                      <a:pt x="318" y="92"/>
                    </a:lnTo>
                    <a:lnTo>
                      <a:pt x="320" y="90"/>
                    </a:lnTo>
                    <a:lnTo>
                      <a:pt x="322" y="90"/>
                    </a:lnTo>
                    <a:lnTo>
                      <a:pt x="324" y="88"/>
                    </a:lnTo>
                    <a:lnTo>
                      <a:pt x="326" y="88"/>
                    </a:lnTo>
                    <a:lnTo>
                      <a:pt x="329" y="88"/>
                    </a:lnTo>
                    <a:lnTo>
                      <a:pt x="329" y="90"/>
                    </a:lnTo>
                    <a:lnTo>
                      <a:pt x="331" y="90"/>
                    </a:lnTo>
                    <a:lnTo>
                      <a:pt x="331" y="92"/>
                    </a:lnTo>
                    <a:lnTo>
                      <a:pt x="331" y="95"/>
                    </a:lnTo>
                    <a:lnTo>
                      <a:pt x="331" y="97"/>
                    </a:lnTo>
                    <a:lnTo>
                      <a:pt x="329" y="100"/>
                    </a:lnTo>
                    <a:lnTo>
                      <a:pt x="326" y="100"/>
                    </a:lnTo>
                    <a:lnTo>
                      <a:pt x="326" y="102"/>
                    </a:lnTo>
                    <a:lnTo>
                      <a:pt x="324" y="104"/>
                    </a:lnTo>
                    <a:lnTo>
                      <a:pt x="324" y="106"/>
                    </a:lnTo>
                    <a:lnTo>
                      <a:pt x="322" y="109"/>
                    </a:lnTo>
                    <a:lnTo>
                      <a:pt x="320" y="111"/>
                    </a:lnTo>
                    <a:lnTo>
                      <a:pt x="320" y="114"/>
                    </a:lnTo>
                    <a:lnTo>
                      <a:pt x="318" y="116"/>
                    </a:lnTo>
                    <a:lnTo>
                      <a:pt x="318" y="118"/>
                    </a:lnTo>
                    <a:lnTo>
                      <a:pt x="315" y="120"/>
                    </a:lnTo>
                    <a:lnTo>
                      <a:pt x="315" y="123"/>
                    </a:lnTo>
                    <a:lnTo>
                      <a:pt x="314" y="125"/>
                    </a:lnTo>
                    <a:lnTo>
                      <a:pt x="314" y="127"/>
                    </a:lnTo>
                    <a:lnTo>
                      <a:pt x="311" y="130"/>
                    </a:lnTo>
                    <a:lnTo>
                      <a:pt x="311" y="132"/>
                    </a:lnTo>
                    <a:lnTo>
                      <a:pt x="311" y="134"/>
                    </a:lnTo>
                    <a:lnTo>
                      <a:pt x="311" y="137"/>
                    </a:lnTo>
                    <a:lnTo>
                      <a:pt x="309" y="137"/>
                    </a:lnTo>
                    <a:lnTo>
                      <a:pt x="309" y="139"/>
                    </a:lnTo>
                    <a:lnTo>
                      <a:pt x="309" y="141"/>
                    </a:lnTo>
                    <a:lnTo>
                      <a:pt x="309" y="144"/>
                    </a:lnTo>
                    <a:lnTo>
                      <a:pt x="309" y="146"/>
                    </a:lnTo>
                    <a:lnTo>
                      <a:pt x="309" y="148"/>
                    </a:lnTo>
                    <a:lnTo>
                      <a:pt x="309" y="150"/>
                    </a:lnTo>
                    <a:lnTo>
                      <a:pt x="309" y="153"/>
                    </a:lnTo>
                    <a:lnTo>
                      <a:pt x="309" y="155"/>
                    </a:lnTo>
                    <a:lnTo>
                      <a:pt x="309" y="158"/>
                    </a:lnTo>
                    <a:lnTo>
                      <a:pt x="309" y="160"/>
                    </a:lnTo>
                    <a:lnTo>
                      <a:pt x="309" y="162"/>
                    </a:lnTo>
                    <a:lnTo>
                      <a:pt x="309" y="164"/>
                    </a:lnTo>
                    <a:lnTo>
                      <a:pt x="309" y="167"/>
                    </a:lnTo>
                    <a:lnTo>
                      <a:pt x="309" y="169"/>
                    </a:lnTo>
                    <a:lnTo>
                      <a:pt x="309" y="171"/>
                    </a:lnTo>
                    <a:lnTo>
                      <a:pt x="311" y="171"/>
                    </a:lnTo>
                    <a:lnTo>
                      <a:pt x="314" y="169"/>
                    </a:lnTo>
                    <a:lnTo>
                      <a:pt x="315" y="167"/>
                    </a:lnTo>
                    <a:lnTo>
                      <a:pt x="315" y="164"/>
                    </a:lnTo>
                    <a:lnTo>
                      <a:pt x="318" y="164"/>
                    </a:lnTo>
                    <a:lnTo>
                      <a:pt x="318" y="162"/>
                    </a:lnTo>
                    <a:lnTo>
                      <a:pt x="320" y="160"/>
                    </a:lnTo>
                    <a:lnTo>
                      <a:pt x="320" y="158"/>
                    </a:lnTo>
                    <a:lnTo>
                      <a:pt x="322" y="158"/>
                    </a:lnTo>
                    <a:lnTo>
                      <a:pt x="322" y="155"/>
                    </a:lnTo>
                    <a:lnTo>
                      <a:pt x="324" y="153"/>
                    </a:lnTo>
                    <a:lnTo>
                      <a:pt x="324" y="150"/>
                    </a:lnTo>
                    <a:lnTo>
                      <a:pt x="326" y="150"/>
                    </a:lnTo>
                    <a:lnTo>
                      <a:pt x="326" y="148"/>
                    </a:lnTo>
                    <a:lnTo>
                      <a:pt x="329" y="148"/>
                    </a:lnTo>
                    <a:lnTo>
                      <a:pt x="329" y="146"/>
                    </a:lnTo>
                    <a:lnTo>
                      <a:pt x="329" y="144"/>
                    </a:lnTo>
                    <a:lnTo>
                      <a:pt x="331" y="144"/>
                    </a:lnTo>
                    <a:lnTo>
                      <a:pt x="331" y="141"/>
                    </a:lnTo>
                    <a:lnTo>
                      <a:pt x="333" y="141"/>
                    </a:lnTo>
                    <a:lnTo>
                      <a:pt x="333" y="139"/>
                    </a:lnTo>
                    <a:lnTo>
                      <a:pt x="333" y="137"/>
                    </a:lnTo>
                    <a:lnTo>
                      <a:pt x="335" y="134"/>
                    </a:lnTo>
                    <a:lnTo>
                      <a:pt x="335" y="132"/>
                    </a:lnTo>
                    <a:lnTo>
                      <a:pt x="335" y="130"/>
                    </a:lnTo>
                    <a:lnTo>
                      <a:pt x="337" y="127"/>
                    </a:lnTo>
                    <a:lnTo>
                      <a:pt x="337" y="125"/>
                    </a:lnTo>
                    <a:lnTo>
                      <a:pt x="337" y="123"/>
                    </a:lnTo>
                    <a:lnTo>
                      <a:pt x="337" y="120"/>
                    </a:lnTo>
                    <a:lnTo>
                      <a:pt x="337" y="118"/>
                    </a:lnTo>
                    <a:lnTo>
                      <a:pt x="337" y="116"/>
                    </a:lnTo>
                    <a:lnTo>
                      <a:pt x="339" y="114"/>
                    </a:lnTo>
                    <a:lnTo>
                      <a:pt x="339" y="111"/>
                    </a:lnTo>
                    <a:lnTo>
                      <a:pt x="342" y="109"/>
                    </a:lnTo>
                    <a:lnTo>
                      <a:pt x="342" y="106"/>
                    </a:lnTo>
                    <a:lnTo>
                      <a:pt x="344" y="106"/>
                    </a:lnTo>
                    <a:lnTo>
                      <a:pt x="346" y="104"/>
                    </a:lnTo>
                    <a:lnTo>
                      <a:pt x="348" y="104"/>
                    </a:lnTo>
                    <a:lnTo>
                      <a:pt x="350" y="102"/>
                    </a:lnTo>
                    <a:lnTo>
                      <a:pt x="352" y="102"/>
                    </a:lnTo>
                    <a:lnTo>
                      <a:pt x="352" y="104"/>
                    </a:lnTo>
                    <a:lnTo>
                      <a:pt x="355" y="104"/>
                    </a:lnTo>
                    <a:lnTo>
                      <a:pt x="357" y="104"/>
                    </a:lnTo>
                    <a:lnTo>
                      <a:pt x="359" y="106"/>
                    </a:lnTo>
                    <a:lnTo>
                      <a:pt x="359" y="109"/>
                    </a:lnTo>
                    <a:lnTo>
                      <a:pt x="359" y="111"/>
                    </a:lnTo>
                    <a:lnTo>
                      <a:pt x="359" y="114"/>
                    </a:lnTo>
                    <a:lnTo>
                      <a:pt x="357" y="116"/>
                    </a:lnTo>
                    <a:lnTo>
                      <a:pt x="355" y="116"/>
                    </a:lnTo>
                    <a:lnTo>
                      <a:pt x="352" y="116"/>
                    </a:lnTo>
                    <a:lnTo>
                      <a:pt x="350" y="116"/>
                    </a:lnTo>
                    <a:lnTo>
                      <a:pt x="350" y="118"/>
                    </a:lnTo>
                    <a:lnTo>
                      <a:pt x="350" y="120"/>
                    </a:lnTo>
                    <a:lnTo>
                      <a:pt x="352" y="120"/>
                    </a:lnTo>
                    <a:lnTo>
                      <a:pt x="352" y="123"/>
                    </a:lnTo>
                    <a:lnTo>
                      <a:pt x="352" y="125"/>
                    </a:lnTo>
                    <a:lnTo>
                      <a:pt x="352" y="127"/>
                    </a:lnTo>
                    <a:lnTo>
                      <a:pt x="350" y="127"/>
                    </a:lnTo>
                    <a:lnTo>
                      <a:pt x="350" y="130"/>
                    </a:lnTo>
                    <a:lnTo>
                      <a:pt x="348" y="130"/>
                    </a:lnTo>
                    <a:lnTo>
                      <a:pt x="346" y="130"/>
                    </a:lnTo>
                    <a:lnTo>
                      <a:pt x="344" y="130"/>
                    </a:lnTo>
                    <a:lnTo>
                      <a:pt x="344" y="132"/>
                    </a:lnTo>
                    <a:lnTo>
                      <a:pt x="342" y="132"/>
                    </a:lnTo>
                    <a:lnTo>
                      <a:pt x="342" y="134"/>
                    </a:lnTo>
                    <a:lnTo>
                      <a:pt x="339" y="134"/>
                    </a:lnTo>
                    <a:lnTo>
                      <a:pt x="339" y="137"/>
                    </a:lnTo>
                    <a:lnTo>
                      <a:pt x="339" y="139"/>
                    </a:lnTo>
                    <a:lnTo>
                      <a:pt x="342" y="139"/>
                    </a:lnTo>
                    <a:lnTo>
                      <a:pt x="342" y="141"/>
                    </a:lnTo>
                    <a:lnTo>
                      <a:pt x="344" y="141"/>
                    </a:lnTo>
                    <a:lnTo>
                      <a:pt x="344" y="144"/>
                    </a:lnTo>
                    <a:lnTo>
                      <a:pt x="346" y="144"/>
                    </a:lnTo>
                    <a:lnTo>
                      <a:pt x="348" y="144"/>
                    </a:lnTo>
                    <a:lnTo>
                      <a:pt x="350" y="144"/>
                    </a:lnTo>
                    <a:lnTo>
                      <a:pt x="352" y="144"/>
                    </a:lnTo>
                    <a:lnTo>
                      <a:pt x="355" y="144"/>
                    </a:lnTo>
                    <a:lnTo>
                      <a:pt x="355" y="141"/>
                    </a:lnTo>
                    <a:lnTo>
                      <a:pt x="357" y="141"/>
                    </a:lnTo>
                    <a:lnTo>
                      <a:pt x="357" y="139"/>
                    </a:lnTo>
                    <a:lnTo>
                      <a:pt x="359" y="139"/>
                    </a:lnTo>
                    <a:lnTo>
                      <a:pt x="359" y="137"/>
                    </a:lnTo>
                    <a:lnTo>
                      <a:pt x="359" y="134"/>
                    </a:lnTo>
                    <a:lnTo>
                      <a:pt x="361" y="132"/>
                    </a:lnTo>
                    <a:lnTo>
                      <a:pt x="361" y="130"/>
                    </a:lnTo>
                    <a:lnTo>
                      <a:pt x="361" y="127"/>
                    </a:lnTo>
                    <a:lnTo>
                      <a:pt x="363" y="125"/>
                    </a:lnTo>
                    <a:lnTo>
                      <a:pt x="365" y="123"/>
                    </a:lnTo>
                    <a:lnTo>
                      <a:pt x="368" y="120"/>
                    </a:lnTo>
                    <a:lnTo>
                      <a:pt x="370" y="118"/>
                    </a:lnTo>
                    <a:lnTo>
                      <a:pt x="370" y="116"/>
                    </a:lnTo>
                    <a:lnTo>
                      <a:pt x="372" y="116"/>
                    </a:lnTo>
                    <a:lnTo>
                      <a:pt x="372" y="114"/>
                    </a:lnTo>
                    <a:lnTo>
                      <a:pt x="374" y="114"/>
                    </a:lnTo>
                    <a:lnTo>
                      <a:pt x="376" y="114"/>
                    </a:lnTo>
                    <a:lnTo>
                      <a:pt x="376" y="111"/>
                    </a:lnTo>
                    <a:lnTo>
                      <a:pt x="378" y="111"/>
                    </a:lnTo>
                    <a:lnTo>
                      <a:pt x="378" y="114"/>
                    </a:lnTo>
                    <a:lnTo>
                      <a:pt x="380" y="114"/>
                    </a:lnTo>
                    <a:lnTo>
                      <a:pt x="383" y="114"/>
                    </a:lnTo>
                    <a:lnTo>
                      <a:pt x="385" y="114"/>
                    </a:lnTo>
                    <a:lnTo>
                      <a:pt x="387" y="114"/>
                    </a:lnTo>
                    <a:lnTo>
                      <a:pt x="389" y="114"/>
                    </a:lnTo>
                    <a:lnTo>
                      <a:pt x="391" y="111"/>
                    </a:lnTo>
                    <a:lnTo>
                      <a:pt x="391" y="109"/>
                    </a:lnTo>
                    <a:lnTo>
                      <a:pt x="393" y="106"/>
                    </a:lnTo>
                    <a:lnTo>
                      <a:pt x="396" y="109"/>
                    </a:lnTo>
                    <a:lnTo>
                      <a:pt x="398" y="111"/>
                    </a:lnTo>
                    <a:lnTo>
                      <a:pt x="400" y="111"/>
                    </a:lnTo>
                    <a:lnTo>
                      <a:pt x="400" y="109"/>
                    </a:lnTo>
                    <a:lnTo>
                      <a:pt x="402" y="109"/>
                    </a:lnTo>
                    <a:lnTo>
                      <a:pt x="402" y="106"/>
                    </a:lnTo>
                    <a:lnTo>
                      <a:pt x="404" y="106"/>
                    </a:lnTo>
                    <a:lnTo>
                      <a:pt x="404" y="104"/>
                    </a:lnTo>
                    <a:lnTo>
                      <a:pt x="404" y="102"/>
                    </a:lnTo>
                    <a:lnTo>
                      <a:pt x="406" y="102"/>
                    </a:lnTo>
                    <a:lnTo>
                      <a:pt x="406" y="100"/>
                    </a:lnTo>
                    <a:lnTo>
                      <a:pt x="409" y="100"/>
                    </a:lnTo>
                    <a:lnTo>
                      <a:pt x="411" y="100"/>
                    </a:lnTo>
                    <a:lnTo>
                      <a:pt x="413" y="100"/>
                    </a:lnTo>
                    <a:lnTo>
                      <a:pt x="415" y="100"/>
                    </a:lnTo>
                    <a:lnTo>
                      <a:pt x="417" y="100"/>
                    </a:lnTo>
                    <a:lnTo>
                      <a:pt x="420" y="100"/>
                    </a:lnTo>
                    <a:lnTo>
                      <a:pt x="421" y="100"/>
                    </a:lnTo>
                    <a:lnTo>
                      <a:pt x="424" y="100"/>
                    </a:lnTo>
                    <a:lnTo>
                      <a:pt x="426" y="100"/>
                    </a:lnTo>
                    <a:lnTo>
                      <a:pt x="428" y="100"/>
                    </a:lnTo>
                    <a:lnTo>
                      <a:pt x="430" y="100"/>
                    </a:lnTo>
                    <a:lnTo>
                      <a:pt x="432" y="102"/>
                    </a:lnTo>
                    <a:lnTo>
                      <a:pt x="434" y="102"/>
                    </a:lnTo>
                    <a:lnTo>
                      <a:pt x="437" y="102"/>
                    </a:lnTo>
                    <a:lnTo>
                      <a:pt x="437" y="104"/>
                    </a:lnTo>
                    <a:lnTo>
                      <a:pt x="439" y="104"/>
                    </a:lnTo>
                    <a:lnTo>
                      <a:pt x="439" y="106"/>
                    </a:lnTo>
                    <a:lnTo>
                      <a:pt x="441" y="106"/>
                    </a:lnTo>
                    <a:lnTo>
                      <a:pt x="441" y="109"/>
                    </a:lnTo>
                    <a:lnTo>
                      <a:pt x="443" y="109"/>
                    </a:lnTo>
                    <a:lnTo>
                      <a:pt x="443" y="111"/>
                    </a:lnTo>
                    <a:lnTo>
                      <a:pt x="445" y="111"/>
                    </a:lnTo>
                    <a:lnTo>
                      <a:pt x="445" y="114"/>
                    </a:lnTo>
                    <a:lnTo>
                      <a:pt x="447" y="114"/>
                    </a:lnTo>
                    <a:lnTo>
                      <a:pt x="450" y="114"/>
                    </a:lnTo>
                    <a:lnTo>
                      <a:pt x="450" y="116"/>
                    </a:lnTo>
                    <a:lnTo>
                      <a:pt x="452" y="116"/>
                    </a:lnTo>
                    <a:lnTo>
                      <a:pt x="454" y="116"/>
                    </a:lnTo>
                    <a:lnTo>
                      <a:pt x="456" y="116"/>
                    </a:lnTo>
                    <a:lnTo>
                      <a:pt x="456" y="118"/>
                    </a:lnTo>
                    <a:lnTo>
                      <a:pt x="458" y="118"/>
                    </a:lnTo>
                    <a:lnTo>
                      <a:pt x="461" y="118"/>
                    </a:lnTo>
                    <a:lnTo>
                      <a:pt x="463" y="118"/>
                    </a:lnTo>
                    <a:lnTo>
                      <a:pt x="465" y="118"/>
                    </a:lnTo>
                    <a:lnTo>
                      <a:pt x="467" y="118"/>
                    </a:lnTo>
                    <a:lnTo>
                      <a:pt x="467" y="120"/>
                    </a:lnTo>
                    <a:lnTo>
                      <a:pt x="469" y="120"/>
                    </a:lnTo>
                    <a:lnTo>
                      <a:pt x="471" y="123"/>
                    </a:lnTo>
                    <a:lnTo>
                      <a:pt x="474" y="125"/>
                    </a:lnTo>
                    <a:lnTo>
                      <a:pt x="475" y="127"/>
                    </a:lnTo>
                    <a:lnTo>
                      <a:pt x="478" y="127"/>
                    </a:lnTo>
                    <a:lnTo>
                      <a:pt x="480" y="127"/>
                    </a:lnTo>
                    <a:lnTo>
                      <a:pt x="480" y="130"/>
                    </a:lnTo>
                    <a:lnTo>
                      <a:pt x="482" y="130"/>
                    </a:lnTo>
                    <a:lnTo>
                      <a:pt x="484" y="130"/>
                    </a:lnTo>
                    <a:lnTo>
                      <a:pt x="486" y="130"/>
                    </a:lnTo>
                    <a:lnTo>
                      <a:pt x="486" y="132"/>
                    </a:lnTo>
                    <a:lnTo>
                      <a:pt x="488" y="134"/>
                    </a:lnTo>
                    <a:lnTo>
                      <a:pt x="488" y="137"/>
                    </a:lnTo>
                    <a:lnTo>
                      <a:pt x="491" y="137"/>
                    </a:lnTo>
                    <a:lnTo>
                      <a:pt x="491" y="139"/>
                    </a:lnTo>
                    <a:lnTo>
                      <a:pt x="493" y="141"/>
                    </a:lnTo>
                    <a:lnTo>
                      <a:pt x="495" y="141"/>
                    </a:lnTo>
                    <a:lnTo>
                      <a:pt x="497" y="141"/>
                    </a:lnTo>
                    <a:lnTo>
                      <a:pt x="497" y="139"/>
                    </a:lnTo>
                    <a:lnTo>
                      <a:pt x="499" y="139"/>
                    </a:lnTo>
                    <a:lnTo>
                      <a:pt x="502" y="139"/>
                    </a:lnTo>
                    <a:lnTo>
                      <a:pt x="502" y="137"/>
                    </a:lnTo>
                    <a:lnTo>
                      <a:pt x="504" y="137"/>
                    </a:lnTo>
                    <a:lnTo>
                      <a:pt x="506" y="137"/>
                    </a:lnTo>
                    <a:lnTo>
                      <a:pt x="508" y="137"/>
                    </a:lnTo>
                    <a:lnTo>
                      <a:pt x="510" y="137"/>
                    </a:lnTo>
                    <a:lnTo>
                      <a:pt x="512" y="137"/>
                    </a:lnTo>
                    <a:lnTo>
                      <a:pt x="512" y="139"/>
                    </a:lnTo>
                    <a:lnTo>
                      <a:pt x="515" y="139"/>
                    </a:lnTo>
                    <a:lnTo>
                      <a:pt x="517" y="141"/>
                    </a:lnTo>
                    <a:lnTo>
                      <a:pt x="519" y="141"/>
                    </a:lnTo>
                    <a:lnTo>
                      <a:pt x="521" y="141"/>
                    </a:lnTo>
                    <a:lnTo>
                      <a:pt x="521" y="139"/>
                    </a:lnTo>
                    <a:lnTo>
                      <a:pt x="523" y="139"/>
                    </a:lnTo>
                    <a:lnTo>
                      <a:pt x="523" y="137"/>
                    </a:lnTo>
                    <a:lnTo>
                      <a:pt x="525" y="137"/>
                    </a:lnTo>
                    <a:lnTo>
                      <a:pt x="525" y="134"/>
                    </a:lnTo>
                    <a:lnTo>
                      <a:pt x="525" y="132"/>
                    </a:lnTo>
                    <a:lnTo>
                      <a:pt x="528" y="132"/>
                    </a:lnTo>
                    <a:lnTo>
                      <a:pt x="529" y="132"/>
                    </a:lnTo>
                    <a:lnTo>
                      <a:pt x="534" y="13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Rectangle 130"/>
              <p:cNvSpPr>
                <a:spLocks noChangeArrowheads="1"/>
              </p:cNvSpPr>
              <p:nvPr/>
            </p:nvSpPr>
            <p:spPr bwMode="auto">
              <a:xfrm>
                <a:off x="4191" y="1660"/>
                <a:ext cx="141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Freeform 131"/>
              <p:cNvSpPr>
                <a:spLocks/>
              </p:cNvSpPr>
              <p:nvPr/>
            </p:nvSpPr>
            <p:spPr bwMode="auto">
              <a:xfrm>
                <a:off x="1838" y="332"/>
                <a:ext cx="1422" cy="1338"/>
              </a:xfrm>
              <a:custGeom>
                <a:avLst/>
                <a:gdLst>
                  <a:gd name="T0" fmla="*/ 2147483647 w 994"/>
                  <a:gd name="T1" fmla="*/ 2147483647 h 1006"/>
                  <a:gd name="T2" fmla="*/ 2147483647 w 994"/>
                  <a:gd name="T3" fmla="*/ 2147483647 h 1006"/>
                  <a:gd name="T4" fmla="*/ 2147483647 w 994"/>
                  <a:gd name="T5" fmla="*/ 2147483647 h 1006"/>
                  <a:gd name="T6" fmla="*/ 2147483647 w 994"/>
                  <a:gd name="T7" fmla="*/ 2147483647 h 1006"/>
                  <a:gd name="T8" fmla="*/ 2147483647 w 994"/>
                  <a:gd name="T9" fmla="*/ 2147483647 h 1006"/>
                  <a:gd name="T10" fmla="*/ 2147483647 w 994"/>
                  <a:gd name="T11" fmla="*/ 2147483647 h 1006"/>
                  <a:gd name="T12" fmla="*/ 2147483647 w 994"/>
                  <a:gd name="T13" fmla="*/ 2147483647 h 1006"/>
                  <a:gd name="T14" fmla="*/ 2147483647 w 994"/>
                  <a:gd name="T15" fmla="*/ 2147483647 h 1006"/>
                  <a:gd name="T16" fmla="*/ 2147483647 w 994"/>
                  <a:gd name="T17" fmla="*/ 2147483647 h 1006"/>
                  <a:gd name="T18" fmla="*/ 2147483647 w 994"/>
                  <a:gd name="T19" fmla="*/ 2147483647 h 1006"/>
                  <a:gd name="T20" fmla="*/ 2147483647 w 994"/>
                  <a:gd name="T21" fmla="*/ 2147483647 h 1006"/>
                  <a:gd name="T22" fmla="*/ 2147483647 w 994"/>
                  <a:gd name="T23" fmla="*/ 2147483647 h 1006"/>
                  <a:gd name="T24" fmla="*/ 2147483647 w 994"/>
                  <a:gd name="T25" fmla="*/ 2147483647 h 1006"/>
                  <a:gd name="T26" fmla="*/ 2147483647 w 994"/>
                  <a:gd name="T27" fmla="*/ 2147483647 h 1006"/>
                  <a:gd name="T28" fmla="*/ 2147483647 w 994"/>
                  <a:gd name="T29" fmla="*/ 2147483647 h 1006"/>
                  <a:gd name="T30" fmla="*/ 2147483647 w 994"/>
                  <a:gd name="T31" fmla="*/ 2147483647 h 1006"/>
                  <a:gd name="T32" fmla="*/ 2147483647 w 994"/>
                  <a:gd name="T33" fmla="*/ 2147483647 h 1006"/>
                  <a:gd name="T34" fmla="*/ 2147483647 w 994"/>
                  <a:gd name="T35" fmla="*/ 2147483647 h 1006"/>
                  <a:gd name="T36" fmla="*/ 2147483647 w 994"/>
                  <a:gd name="T37" fmla="*/ 2122962496 h 1006"/>
                  <a:gd name="T38" fmla="*/ 2147483647 w 994"/>
                  <a:gd name="T39" fmla="*/ 1847900366 h 1006"/>
                  <a:gd name="T40" fmla="*/ 2147483647 w 994"/>
                  <a:gd name="T41" fmla="*/ 1610678226 h 1006"/>
                  <a:gd name="T42" fmla="*/ 2147483647 w 994"/>
                  <a:gd name="T43" fmla="*/ 766997317 h 1006"/>
                  <a:gd name="T44" fmla="*/ 2147483647 w 994"/>
                  <a:gd name="T45" fmla="*/ 558305128 h 1006"/>
                  <a:gd name="T46" fmla="*/ 2147483647 w 994"/>
                  <a:gd name="T47" fmla="*/ 546313126 h 1006"/>
                  <a:gd name="T48" fmla="*/ 2147483647 w 994"/>
                  <a:gd name="T49" fmla="*/ 341435244 h 1006"/>
                  <a:gd name="T50" fmla="*/ 2147483647 w 994"/>
                  <a:gd name="T51" fmla="*/ 358779617 h 1006"/>
                  <a:gd name="T52" fmla="*/ 2147483647 w 994"/>
                  <a:gd name="T53" fmla="*/ 358779617 h 1006"/>
                  <a:gd name="T54" fmla="*/ 2147483647 w 994"/>
                  <a:gd name="T55" fmla="*/ 118046806 h 1006"/>
                  <a:gd name="T56" fmla="*/ 2147483647 w 994"/>
                  <a:gd name="T57" fmla="*/ 75834198 h 1006"/>
                  <a:gd name="T58" fmla="*/ 2147483647 w 994"/>
                  <a:gd name="T59" fmla="*/ 0 h 1006"/>
                  <a:gd name="T60" fmla="*/ 2147483647 w 994"/>
                  <a:gd name="T61" fmla="*/ 315613410 h 1006"/>
                  <a:gd name="T62" fmla="*/ 2147483647 w 994"/>
                  <a:gd name="T63" fmla="*/ 469498660 h 1006"/>
                  <a:gd name="T64" fmla="*/ 2147483647 w 994"/>
                  <a:gd name="T65" fmla="*/ 614807135 h 1006"/>
                  <a:gd name="T66" fmla="*/ 2147483647 w 994"/>
                  <a:gd name="T67" fmla="*/ 902334803 h 1006"/>
                  <a:gd name="T68" fmla="*/ 2147483647 w 994"/>
                  <a:gd name="T69" fmla="*/ 1186424038 h 1006"/>
                  <a:gd name="T70" fmla="*/ 2147483647 w 994"/>
                  <a:gd name="T71" fmla="*/ 1413673177 h 1006"/>
                  <a:gd name="T72" fmla="*/ 2147483647 w 994"/>
                  <a:gd name="T73" fmla="*/ 1713841195 h 1006"/>
                  <a:gd name="T74" fmla="*/ 2147483647 w 994"/>
                  <a:gd name="T75" fmla="*/ 1847900366 h 1006"/>
                  <a:gd name="T76" fmla="*/ 2147483647 w 994"/>
                  <a:gd name="T77" fmla="*/ 2088362813 h 1006"/>
                  <a:gd name="T78" fmla="*/ 2147483647 w 994"/>
                  <a:gd name="T79" fmla="*/ 2044725894 h 1006"/>
                  <a:gd name="T80" fmla="*/ 2147483647 w 994"/>
                  <a:gd name="T81" fmla="*/ 1923849861 h 1006"/>
                  <a:gd name="T82" fmla="*/ 2147483647 w 994"/>
                  <a:gd name="T83" fmla="*/ 2147483647 h 1006"/>
                  <a:gd name="T84" fmla="*/ 2147483647 w 994"/>
                  <a:gd name="T85" fmla="*/ 2147483647 h 1006"/>
                  <a:gd name="T86" fmla="*/ 2147483647 w 994"/>
                  <a:gd name="T87" fmla="*/ 2147483647 h 1006"/>
                  <a:gd name="T88" fmla="*/ 2147483647 w 994"/>
                  <a:gd name="T89" fmla="*/ 2147483647 h 1006"/>
                  <a:gd name="T90" fmla="*/ 2147483647 w 994"/>
                  <a:gd name="T91" fmla="*/ 2147483647 h 1006"/>
                  <a:gd name="T92" fmla="*/ 2147483647 w 994"/>
                  <a:gd name="T93" fmla="*/ 2147483647 h 1006"/>
                  <a:gd name="T94" fmla="*/ 2147483647 w 994"/>
                  <a:gd name="T95" fmla="*/ 2147483647 h 1006"/>
                  <a:gd name="T96" fmla="*/ 2147483647 w 994"/>
                  <a:gd name="T97" fmla="*/ 2147483647 h 1006"/>
                  <a:gd name="T98" fmla="*/ 2147483647 w 994"/>
                  <a:gd name="T99" fmla="*/ 2147483647 h 1006"/>
                  <a:gd name="T100" fmla="*/ 2147483647 w 994"/>
                  <a:gd name="T101" fmla="*/ 2147483647 h 1006"/>
                  <a:gd name="T102" fmla="*/ 2147483647 w 994"/>
                  <a:gd name="T103" fmla="*/ 2147483647 h 1006"/>
                  <a:gd name="T104" fmla="*/ 2147483647 w 994"/>
                  <a:gd name="T105" fmla="*/ 1941742454 h 1006"/>
                  <a:gd name="T106" fmla="*/ 2147483647 w 994"/>
                  <a:gd name="T107" fmla="*/ 1669580433 h 1006"/>
                  <a:gd name="T108" fmla="*/ 2147483647 w 994"/>
                  <a:gd name="T109" fmla="*/ 1669580433 h 1006"/>
                  <a:gd name="T110" fmla="*/ 2147483647 w 994"/>
                  <a:gd name="T111" fmla="*/ 1698294141 h 1006"/>
                  <a:gd name="T112" fmla="*/ 2147483647 w 994"/>
                  <a:gd name="T113" fmla="*/ 1789700223 h 1006"/>
                  <a:gd name="T114" fmla="*/ 2147483647 w 994"/>
                  <a:gd name="T115" fmla="*/ 2147483647 h 1006"/>
                  <a:gd name="T116" fmla="*/ 2147483647 w 994"/>
                  <a:gd name="T117" fmla="*/ 2147483647 h 1006"/>
                  <a:gd name="T118" fmla="*/ 2147483647 w 994"/>
                  <a:gd name="T119" fmla="*/ 2147483647 h 1006"/>
                  <a:gd name="T120" fmla="*/ 2147483647 w 994"/>
                  <a:gd name="T121" fmla="*/ 2147483647 h 1006"/>
                  <a:gd name="T122" fmla="*/ 2147483647 w 994"/>
                  <a:gd name="T123" fmla="*/ 2147483647 h 1006"/>
                  <a:gd name="T124" fmla="*/ 2147483647 w 994"/>
                  <a:gd name="T125" fmla="*/ 2147483647 h 100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4"/>
                  <a:gd name="T190" fmla="*/ 0 h 1006"/>
                  <a:gd name="T191" fmla="*/ 994 w 994"/>
                  <a:gd name="T192" fmla="*/ 1006 h 100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4" h="1006">
                    <a:moveTo>
                      <a:pt x="810" y="628"/>
                    </a:moveTo>
                    <a:lnTo>
                      <a:pt x="812" y="631"/>
                    </a:lnTo>
                    <a:lnTo>
                      <a:pt x="815" y="631"/>
                    </a:lnTo>
                    <a:lnTo>
                      <a:pt x="815" y="633"/>
                    </a:lnTo>
                    <a:lnTo>
                      <a:pt x="817" y="633"/>
                    </a:lnTo>
                    <a:lnTo>
                      <a:pt x="819" y="633"/>
                    </a:lnTo>
                    <a:lnTo>
                      <a:pt x="821" y="633"/>
                    </a:lnTo>
                    <a:lnTo>
                      <a:pt x="823" y="631"/>
                    </a:lnTo>
                    <a:lnTo>
                      <a:pt x="826" y="633"/>
                    </a:lnTo>
                    <a:lnTo>
                      <a:pt x="828" y="633"/>
                    </a:lnTo>
                    <a:lnTo>
                      <a:pt x="828" y="635"/>
                    </a:lnTo>
                    <a:lnTo>
                      <a:pt x="830" y="635"/>
                    </a:lnTo>
                    <a:lnTo>
                      <a:pt x="832" y="635"/>
                    </a:lnTo>
                    <a:lnTo>
                      <a:pt x="834" y="638"/>
                    </a:lnTo>
                    <a:lnTo>
                      <a:pt x="836" y="640"/>
                    </a:lnTo>
                    <a:lnTo>
                      <a:pt x="839" y="640"/>
                    </a:lnTo>
                    <a:lnTo>
                      <a:pt x="841" y="642"/>
                    </a:lnTo>
                    <a:lnTo>
                      <a:pt x="841" y="644"/>
                    </a:lnTo>
                    <a:lnTo>
                      <a:pt x="841" y="647"/>
                    </a:lnTo>
                    <a:lnTo>
                      <a:pt x="841" y="649"/>
                    </a:lnTo>
                    <a:lnTo>
                      <a:pt x="841" y="652"/>
                    </a:lnTo>
                    <a:lnTo>
                      <a:pt x="841" y="654"/>
                    </a:lnTo>
                    <a:lnTo>
                      <a:pt x="841" y="656"/>
                    </a:lnTo>
                    <a:lnTo>
                      <a:pt x="839" y="658"/>
                    </a:lnTo>
                    <a:lnTo>
                      <a:pt x="839" y="661"/>
                    </a:lnTo>
                    <a:lnTo>
                      <a:pt x="839" y="663"/>
                    </a:lnTo>
                    <a:lnTo>
                      <a:pt x="836" y="665"/>
                    </a:lnTo>
                    <a:lnTo>
                      <a:pt x="836" y="668"/>
                    </a:lnTo>
                    <a:lnTo>
                      <a:pt x="836" y="670"/>
                    </a:lnTo>
                    <a:lnTo>
                      <a:pt x="836" y="672"/>
                    </a:lnTo>
                    <a:lnTo>
                      <a:pt x="836" y="675"/>
                    </a:lnTo>
                    <a:lnTo>
                      <a:pt x="836" y="677"/>
                    </a:lnTo>
                    <a:lnTo>
                      <a:pt x="836" y="679"/>
                    </a:lnTo>
                    <a:lnTo>
                      <a:pt x="836" y="682"/>
                    </a:lnTo>
                    <a:lnTo>
                      <a:pt x="836" y="684"/>
                    </a:lnTo>
                    <a:lnTo>
                      <a:pt x="834" y="684"/>
                    </a:lnTo>
                    <a:lnTo>
                      <a:pt x="834" y="686"/>
                    </a:lnTo>
                    <a:lnTo>
                      <a:pt x="834" y="688"/>
                    </a:lnTo>
                    <a:lnTo>
                      <a:pt x="834" y="691"/>
                    </a:lnTo>
                    <a:lnTo>
                      <a:pt x="836" y="691"/>
                    </a:lnTo>
                    <a:lnTo>
                      <a:pt x="836" y="693"/>
                    </a:lnTo>
                    <a:lnTo>
                      <a:pt x="836" y="696"/>
                    </a:lnTo>
                    <a:lnTo>
                      <a:pt x="834" y="696"/>
                    </a:lnTo>
                    <a:lnTo>
                      <a:pt x="834" y="698"/>
                    </a:lnTo>
                    <a:lnTo>
                      <a:pt x="832" y="698"/>
                    </a:lnTo>
                    <a:lnTo>
                      <a:pt x="830" y="700"/>
                    </a:lnTo>
                    <a:lnTo>
                      <a:pt x="830" y="702"/>
                    </a:lnTo>
                    <a:lnTo>
                      <a:pt x="828" y="702"/>
                    </a:lnTo>
                    <a:lnTo>
                      <a:pt x="828" y="705"/>
                    </a:lnTo>
                    <a:lnTo>
                      <a:pt x="826" y="707"/>
                    </a:lnTo>
                    <a:lnTo>
                      <a:pt x="826" y="710"/>
                    </a:lnTo>
                    <a:lnTo>
                      <a:pt x="823" y="712"/>
                    </a:lnTo>
                    <a:lnTo>
                      <a:pt x="823" y="714"/>
                    </a:lnTo>
                    <a:lnTo>
                      <a:pt x="823" y="716"/>
                    </a:lnTo>
                    <a:lnTo>
                      <a:pt x="821" y="719"/>
                    </a:lnTo>
                    <a:lnTo>
                      <a:pt x="821" y="721"/>
                    </a:lnTo>
                    <a:lnTo>
                      <a:pt x="819" y="721"/>
                    </a:lnTo>
                    <a:lnTo>
                      <a:pt x="817" y="723"/>
                    </a:lnTo>
                    <a:lnTo>
                      <a:pt x="815" y="723"/>
                    </a:lnTo>
                    <a:lnTo>
                      <a:pt x="812" y="726"/>
                    </a:lnTo>
                    <a:lnTo>
                      <a:pt x="810" y="728"/>
                    </a:lnTo>
                    <a:lnTo>
                      <a:pt x="810" y="730"/>
                    </a:lnTo>
                    <a:lnTo>
                      <a:pt x="810" y="733"/>
                    </a:lnTo>
                    <a:lnTo>
                      <a:pt x="808" y="735"/>
                    </a:lnTo>
                    <a:lnTo>
                      <a:pt x="806" y="737"/>
                    </a:lnTo>
                    <a:lnTo>
                      <a:pt x="806" y="740"/>
                    </a:lnTo>
                    <a:lnTo>
                      <a:pt x="804" y="742"/>
                    </a:lnTo>
                    <a:lnTo>
                      <a:pt x="802" y="742"/>
                    </a:lnTo>
                    <a:lnTo>
                      <a:pt x="802" y="744"/>
                    </a:lnTo>
                    <a:lnTo>
                      <a:pt x="799" y="744"/>
                    </a:lnTo>
                    <a:lnTo>
                      <a:pt x="798" y="746"/>
                    </a:lnTo>
                    <a:lnTo>
                      <a:pt x="795" y="746"/>
                    </a:lnTo>
                    <a:lnTo>
                      <a:pt x="793" y="749"/>
                    </a:lnTo>
                    <a:lnTo>
                      <a:pt x="791" y="749"/>
                    </a:lnTo>
                    <a:lnTo>
                      <a:pt x="789" y="749"/>
                    </a:lnTo>
                    <a:lnTo>
                      <a:pt x="789" y="751"/>
                    </a:lnTo>
                    <a:lnTo>
                      <a:pt x="787" y="751"/>
                    </a:lnTo>
                    <a:lnTo>
                      <a:pt x="785" y="751"/>
                    </a:lnTo>
                    <a:lnTo>
                      <a:pt x="782" y="754"/>
                    </a:lnTo>
                    <a:lnTo>
                      <a:pt x="780" y="754"/>
                    </a:lnTo>
                    <a:lnTo>
                      <a:pt x="778" y="754"/>
                    </a:lnTo>
                    <a:lnTo>
                      <a:pt x="776" y="754"/>
                    </a:lnTo>
                    <a:lnTo>
                      <a:pt x="776" y="756"/>
                    </a:lnTo>
                    <a:lnTo>
                      <a:pt x="774" y="756"/>
                    </a:lnTo>
                    <a:lnTo>
                      <a:pt x="772" y="758"/>
                    </a:lnTo>
                    <a:lnTo>
                      <a:pt x="769" y="760"/>
                    </a:lnTo>
                    <a:lnTo>
                      <a:pt x="769" y="763"/>
                    </a:lnTo>
                    <a:lnTo>
                      <a:pt x="767" y="763"/>
                    </a:lnTo>
                    <a:lnTo>
                      <a:pt x="767" y="765"/>
                    </a:lnTo>
                    <a:lnTo>
                      <a:pt x="767" y="767"/>
                    </a:lnTo>
                    <a:lnTo>
                      <a:pt x="765" y="770"/>
                    </a:lnTo>
                    <a:lnTo>
                      <a:pt x="765" y="772"/>
                    </a:lnTo>
                    <a:lnTo>
                      <a:pt x="765" y="774"/>
                    </a:lnTo>
                    <a:lnTo>
                      <a:pt x="765" y="777"/>
                    </a:lnTo>
                    <a:lnTo>
                      <a:pt x="765" y="779"/>
                    </a:lnTo>
                    <a:lnTo>
                      <a:pt x="765" y="781"/>
                    </a:lnTo>
                    <a:lnTo>
                      <a:pt x="763" y="784"/>
                    </a:lnTo>
                    <a:lnTo>
                      <a:pt x="763" y="786"/>
                    </a:lnTo>
                    <a:lnTo>
                      <a:pt x="763" y="788"/>
                    </a:lnTo>
                    <a:lnTo>
                      <a:pt x="761" y="788"/>
                    </a:lnTo>
                    <a:lnTo>
                      <a:pt x="761" y="790"/>
                    </a:lnTo>
                    <a:lnTo>
                      <a:pt x="761" y="793"/>
                    </a:lnTo>
                    <a:lnTo>
                      <a:pt x="758" y="795"/>
                    </a:lnTo>
                    <a:lnTo>
                      <a:pt x="758" y="798"/>
                    </a:lnTo>
                    <a:lnTo>
                      <a:pt x="758" y="800"/>
                    </a:lnTo>
                    <a:lnTo>
                      <a:pt x="756" y="802"/>
                    </a:lnTo>
                    <a:lnTo>
                      <a:pt x="756" y="804"/>
                    </a:lnTo>
                    <a:lnTo>
                      <a:pt x="756" y="807"/>
                    </a:lnTo>
                    <a:lnTo>
                      <a:pt x="754" y="807"/>
                    </a:lnTo>
                    <a:lnTo>
                      <a:pt x="754" y="809"/>
                    </a:lnTo>
                    <a:lnTo>
                      <a:pt x="754" y="812"/>
                    </a:lnTo>
                    <a:lnTo>
                      <a:pt x="756" y="812"/>
                    </a:lnTo>
                    <a:lnTo>
                      <a:pt x="756" y="814"/>
                    </a:lnTo>
                    <a:lnTo>
                      <a:pt x="756" y="816"/>
                    </a:lnTo>
                    <a:lnTo>
                      <a:pt x="756" y="818"/>
                    </a:lnTo>
                    <a:lnTo>
                      <a:pt x="756" y="821"/>
                    </a:lnTo>
                    <a:lnTo>
                      <a:pt x="758" y="821"/>
                    </a:lnTo>
                    <a:lnTo>
                      <a:pt x="758" y="823"/>
                    </a:lnTo>
                    <a:lnTo>
                      <a:pt x="761" y="825"/>
                    </a:lnTo>
                    <a:lnTo>
                      <a:pt x="763" y="828"/>
                    </a:lnTo>
                    <a:lnTo>
                      <a:pt x="763" y="830"/>
                    </a:lnTo>
                    <a:lnTo>
                      <a:pt x="765" y="830"/>
                    </a:lnTo>
                    <a:lnTo>
                      <a:pt x="765" y="832"/>
                    </a:lnTo>
                    <a:lnTo>
                      <a:pt x="765" y="835"/>
                    </a:lnTo>
                    <a:lnTo>
                      <a:pt x="767" y="837"/>
                    </a:lnTo>
                    <a:lnTo>
                      <a:pt x="767" y="839"/>
                    </a:lnTo>
                    <a:lnTo>
                      <a:pt x="767" y="842"/>
                    </a:lnTo>
                    <a:lnTo>
                      <a:pt x="767" y="844"/>
                    </a:lnTo>
                    <a:lnTo>
                      <a:pt x="765" y="846"/>
                    </a:lnTo>
                    <a:lnTo>
                      <a:pt x="765" y="848"/>
                    </a:lnTo>
                    <a:lnTo>
                      <a:pt x="765" y="851"/>
                    </a:lnTo>
                    <a:lnTo>
                      <a:pt x="765" y="853"/>
                    </a:lnTo>
                    <a:lnTo>
                      <a:pt x="765" y="856"/>
                    </a:lnTo>
                    <a:lnTo>
                      <a:pt x="763" y="858"/>
                    </a:lnTo>
                    <a:lnTo>
                      <a:pt x="763" y="860"/>
                    </a:lnTo>
                    <a:lnTo>
                      <a:pt x="763" y="862"/>
                    </a:lnTo>
                    <a:lnTo>
                      <a:pt x="763" y="865"/>
                    </a:lnTo>
                    <a:lnTo>
                      <a:pt x="761" y="867"/>
                    </a:lnTo>
                    <a:lnTo>
                      <a:pt x="761" y="869"/>
                    </a:lnTo>
                    <a:lnTo>
                      <a:pt x="761" y="872"/>
                    </a:lnTo>
                    <a:lnTo>
                      <a:pt x="758" y="872"/>
                    </a:lnTo>
                    <a:lnTo>
                      <a:pt x="758" y="874"/>
                    </a:lnTo>
                    <a:lnTo>
                      <a:pt x="758" y="876"/>
                    </a:lnTo>
                    <a:lnTo>
                      <a:pt x="758" y="879"/>
                    </a:lnTo>
                    <a:lnTo>
                      <a:pt x="756" y="879"/>
                    </a:lnTo>
                    <a:lnTo>
                      <a:pt x="756" y="881"/>
                    </a:lnTo>
                    <a:lnTo>
                      <a:pt x="756" y="883"/>
                    </a:lnTo>
                    <a:lnTo>
                      <a:pt x="756" y="886"/>
                    </a:lnTo>
                    <a:lnTo>
                      <a:pt x="754" y="886"/>
                    </a:lnTo>
                    <a:lnTo>
                      <a:pt x="754" y="888"/>
                    </a:lnTo>
                    <a:lnTo>
                      <a:pt x="754" y="890"/>
                    </a:lnTo>
                    <a:lnTo>
                      <a:pt x="752" y="890"/>
                    </a:lnTo>
                    <a:lnTo>
                      <a:pt x="752" y="892"/>
                    </a:lnTo>
                    <a:lnTo>
                      <a:pt x="752" y="895"/>
                    </a:lnTo>
                    <a:lnTo>
                      <a:pt x="750" y="895"/>
                    </a:lnTo>
                    <a:lnTo>
                      <a:pt x="750" y="897"/>
                    </a:lnTo>
                    <a:lnTo>
                      <a:pt x="748" y="900"/>
                    </a:lnTo>
                    <a:lnTo>
                      <a:pt x="748" y="902"/>
                    </a:lnTo>
                    <a:lnTo>
                      <a:pt x="745" y="902"/>
                    </a:lnTo>
                    <a:lnTo>
                      <a:pt x="745" y="904"/>
                    </a:lnTo>
                    <a:lnTo>
                      <a:pt x="744" y="906"/>
                    </a:lnTo>
                    <a:lnTo>
                      <a:pt x="744" y="909"/>
                    </a:lnTo>
                    <a:lnTo>
                      <a:pt x="741" y="911"/>
                    </a:lnTo>
                    <a:lnTo>
                      <a:pt x="741" y="914"/>
                    </a:lnTo>
                    <a:lnTo>
                      <a:pt x="739" y="916"/>
                    </a:lnTo>
                    <a:lnTo>
                      <a:pt x="739" y="918"/>
                    </a:lnTo>
                    <a:lnTo>
                      <a:pt x="737" y="918"/>
                    </a:lnTo>
                    <a:lnTo>
                      <a:pt x="735" y="920"/>
                    </a:lnTo>
                    <a:lnTo>
                      <a:pt x="735" y="923"/>
                    </a:lnTo>
                    <a:lnTo>
                      <a:pt x="733" y="923"/>
                    </a:lnTo>
                    <a:lnTo>
                      <a:pt x="733" y="925"/>
                    </a:lnTo>
                    <a:lnTo>
                      <a:pt x="731" y="925"/>
                    </a:lnTo>
                    <a:lnTo>
                      <a:pt x="731" y="927"/>
                    </a:lnTo>
                    <a:lnTo>
                      <a:pt x="728" y="927"/>
                    </a:lnTo>
                    <a:lnTo>
                      <a:pt x="726" y="930"/>
                    </a:lnTo>
                    <a:lnTo>
                      <a:pt x="724" y="932"/>
                    </a:lnTo>
                    <a:lnTo>
                      <a:pt x="722" y="932"/>
                    </a:lnTo>
                    <a:lnTo>
                      <a:pt x="722" y="934"/>
                    </a:lnTo>
                    <a:lnTo>
                      <a:pt x="720" y="934"/>
                    </a:lnTo>
                    <a:lnTo>
                      <a:pt x="720" y="937"/>
                    </a:lnTo>
                    <a:lnTo>
                      <a:pt x="717" y="937"/>
                    </a:lnTo>
                    <a:lnTo>
                      <a:pt x="717" y="939"/>
                    </a:lnTo>
                    <a:lnTo>
                      <a:pt x="715" y="939"/>
                    </a:lnTo>
                    <a:lnTo>
                      <a:pt x="715" y="941"/>
                    </a:lnTo>
                    <a:lnTo>
                      <a:pt x="713" y="941"/>
                    </a:lnTo>
                    <a:lnTo>
                      <a:pt x="713" y="944"/>
                    </a:lnTo>
                    <a:lnTo>
                      <a:pt x="711" y="944"/>
                    </a:lnTo>
                    <a:lnTo>
                      <a:pt x="711" y="946"/>
                    </a:lnTo>
                    <a:lnTo>
                      <a:pt x="711" y="948"/>
                    </a:lnTo>
                    <a:lnTo>
                      <a:pt x="709" y="948"/>
                    </a:lnTo>
                    <a:lnTo>
                      <a:pt x="709" y="950"/>
                    </a:lnTo>
                    <a:lnTo>
                      <a:pt x="707" y="950"/>
                    </a:lnTo>
                    <a:lnTo>
                      <a:pt x="707" y="953"/>
                    </a:lnTo>
                    <a:lnTo>
                      <a:pt x="704" y="953"/>
                    </a:lnTo>
                    <a:lnTo>
                      <a:pt x="704" y="955"/>
                    </a:lnTo>
                    <a:lnTo>
                      <a:pt x="703" y="958"/>
                    </a:lnTo>
                    <a:lnTo>
                      <a:pt x="703" y="960"/>
                    </a:lnTo>
                    <a:lnTo>
                      <a:pt x="700" y="960"/>
                    </a:lnTo>
                    <a:lnTo>
                      <a:pt x="700" y="962"/>
                    </a:lnTo>
                    <a:lnTo>
                      <a:pt x="700" y="964"/>
                    </a:lnTo>
                    <a:lnTo>
                      <a:pt x="698" y="967"/>
                    </a:lnTo>
                    <a:lnTo>
                      <a:pt x="698" y="969"/>
                    </a:lnTo>
                    <a:lnTo>
                      <a:pt x="698" y="971"/>
                    </a:lnTo>
                    <a:lnTo>
                      <a:pt x="698" y="974"/>
                    </a:lnTo>
                    <a:lnTo>
                      <a:pt x="696" y="976"/>
                    </a:lnTo>
                    <a:lnTo>
                      <a:pt x="696" y="978"/>
                    </a:lnTo>
                    <a:lnTo>
                      <a:pt x="696" y="981"/>
                    </a:lnTo>
                    <a:lnTo>
                      <a:pt x="696" y="983"/>
                    </a:lnTo>
                    <a:lnTo>
                      <a:pt x="694" y="985"/>
                    </a:lnTo>
                    <a:lnTo>
                      <a:pt x="694" y="988"/>
                    </a:lnTo>
                    <a:lnTo>
                      <a:pt x="694" y="990"/>
                    </a:lnTo>
                    <a:lnTo>
                      <a:pt x="694" y="992"/>
                    </a:lnTo>
                    <a:lnTo>
                      <a:pt x="690" y="1006"/>
                    </a:lnTo>
                    <a:lnTo>
                      <a:pt x="685" y="1002"/>
                    </a:lnTo>
                    <a:lnTo>
                      <a:pt x="685" y="999"/>
                    </a:lnTo>
                    <a:lnTo>
                      <a:pt x="685" y="997"/>
                    </a:lnTo>
                    <a:lnTo>
                      <a:pt x="685" y="994"/>
                    </a:lnTo>
                    <a:lnTo>
                      <a:pt x="685" y="992"/>
                    </a:lnTo>
                    <a:lnTo>
                      <a:pt x="685" y="990"/>
                    </a:lnTo>
                    <a:lnTo>
                      <a:pt x="685" y="988"/>
                    </a:lnTo>
                    <a:lnTo>
                      <a:pt x="683" y="988"/>
                    </a:lnTo>
                    <a:lnTo>
                      <a:pt x="681" y="990"/>
                    </a:lnTo>
                    <a:lnTo>
                      <a:pt x="679" y="990"/>
                    </a:lnTo>
                    <a:lnTo>
                      <a:pt x="676" y="992"/>
                    </a:lnTo>
                    <a:lnTo>
                      <a:pt x="676" y="994"/>
                    </a:lnTo>
                    <a:lnTo>
                      <a:pt x="676" y="997"/>
                    </a:lnTo>
                    <a:lnTo>
                      <a:pt x="674" y="997"/>
                    </a:lnTo>
                    <a:lnTo>
                      <a:pt x="674" y="999"/>
                    </a:lnTo>
                    <a:lnTo>
                      <a:pt x="672" y="999"/>
                    </a:lnTo>
                    <a:lnTo>
                      <a:pt x="672" y="1002"/>
                    </a:lnTo>
                    <a:lnTo>
                      <a:pt x="670" y="1002"/>
                    </a:lnTo>
                    <a:lnTo>
                      <a:pt x="229" y="978"/>
                    </a:lnTo>
                    <a:lnTo>
                      <a:pt x="210" y="978"/>
                    </a:lnTo>
                    <a:lnTo>
                      <a:pt x="210" y="976"/>
                    </a:lnTo>
                    <a:lnTo>
                      <a:pt x="208" y="976"/>
                    </a:lnTo>
                    <a:lnTo>
                      <a:pt x="205" y="976"/>
                    </a:lnTo>
                    <a:lnTo>
                      <a:pt x="203" y="974"/>
                    </a:lnTo>
                    <a:lnTo>
                      <a:pt x="201" y="974"/>
                    </a:lnTo>
                    <a:lnTo>
                      <a:pt x="199" y="974"/>
                    </a:lnTo>
                    <a:lnTo>
                      <a:pt x="197" y="974"/>
                    </a:lnTo>
                    <a:lnTo>
                      <a:pt x="195" y="974"/>
                    </a:lnTo>
                    <a:lnTo>
                      <a:pt x="192" y="974"/>
                    </a:lnTo>
                    <a:lnTo>
                      <a:pt x="190" y="974"/>
                    </a:lnTo>
                    <a:lnTo>
                      <a:pt x="188" y="974"/>
                    </a:lnTo>
                    <a:lnTo>
                      <a:pt x="186" y="974"/>
                    </a:lnTo>
                    <a:lnTo>
                      <a:pt x="184" y="974"/>
                    </a:lnTo>
                    <a:lnTo>
                      <a:pt x="182" y="971"/>
                    </a:lnTo>
                    <a:lnTo>
                      <a:pt x="179" y="971"/>
                    </a:lnTo>
                    <a:lnTo>
                      <a:pt x="177" y="969"/>
                    </a:lnTo>
                    <a:lnTo>
                      <a:pt x="175" y="969"/>
                    </a:lnTo>
                    <a:lnTo>
                      <a:pt x="173" y="967"/>
                    </a:lnTo>
                    <a:lnTo>
                      <a:pt x="171" y="964"/>
                    </a:lnTo>
                    <a:lnTo>
                      <a:pt x="168" y="962"/>
                    </a:lnTo>
                    <a:lnTo>
                      <a:pt x="168" y="960"/>
                    </a:lnTo>
                    <a:lnTo>
                      <a:pt x="167" y="960"/>
                    </a:lnTo>
                    <a:lnTo>
                      <a:pt x="167" y="958"/>
                    </a:lnTo>
                    <a:lnTo>
                      <a:pt x="164" y="955"/>
                    </a:lnTo>
                    <a:lnTo>
                      <a:pt x="164" y="953"/>
                    </a:lnTo>
                    <a:lnTo>
                      <a:pt x="162" y="950"/>
                    </a:lnTo>
                    <a:lnTo>
                      <a:pt x="160" y="950"/>
                    </a:lnTo>
                    <a:lnTo>
                      <a:pt x="160" y="948"/>
                    </a:lnTo>
                    <a:lnTo>
                      <a:pt x="158" y="946"/>
                    </a:lnTo>
                    <a:lnTo>
                      <a:pt x="156" y="946"/>
                    </a:lnTo>
                    <a:lnTo>
                      <a:pt x="154" y="944"/>
                    </a:lnTo>
                    <a:lnTo>
                      <a:pt x="154" y="941"/>
                    </a:lnTo>
                    <a:lnTo>
                      <a:pt x="151" y="941"/>
                    </a:lnTo>
                    <a:lnTo>
                      <a:pt x="149" y="939"/>
                    </a:lnTo>
                    <a:lnTo>
                      <a:pt x="147" y="939"/>
                    </a:lnTo>
                    <a:lnTo>
                      <a:pt x="147" y="937"/>
                    </a:lnTo>
                    <a:lnTo>
                      <a:pt x="145" y="937"/>
                    </a:lnTo>
                    <a:lnTo>
                      <a:pt x="145" y="934"/>
                    </a:lnTo>
                    <a:lnTo>
                      <a:pt x="143" y="934"/>
                    </a:lnTo>
                    <a:lnTo>
                      <a:pt x="141" y="934"/>
                    </a:lnTo>
                    <a:lnTo>
                      <a:pt x="141" y="932"/>
                    </a:lnTo>
                    <a:lnTo>
                      <a:pt x="138" y="932"/>
                    </a:lnTo>
                    <a:lnTo>
                      <a:pt x="136" y="930"/>
                    </a:lnTo>
                    <a:lnTo>
                      <a:pt x="134" y="930"/>
                    </a:lnTo>
                    <a:lnTo>
                      <a:pt x="132" y="927"/>
                    </a:lnTo>
                    <a:lnTo>
                      <a:pt x="130" y="927"/>
                    </a:lnTo>
                    <a:lnTo>
                      <a:pt x="127" y="925"/>
                    </a:lnTo>
                    <a:lnTo>
                      <a:pt x="125" y="925"/>
                    </a:lnTo>
                    <a:lnTo>
                      <a:pt x="125" y="923"/>
                    </a:lnTo>
                    <a:lnTo>
                      <a:pt x="123" y="923"/>
                    </a:lnTo>
                    <a:lnTo>
                      <a:pt x="123" y="920"/>
                    </a:lnTo>
                    <a:lnTo>
                      <a:pt x="121" y="920"/>
                    </a:lnTo>
                    <a:lnTo>
                      <a:pt x="121" y="918"/>
                    </a:lnTo>
                    <a:lnTo>
                      <a:pt x="119" y="916"/>
                    </a:lnTo>
                    <a:lnTo>
                      <a:pt x="119" y="914"/>
                    </a:lnTo>
                    <a:lnTo>
                      <a:pt x="117" y="911"/>
                    </a:lnTo>
                    <a:lnTo>
                      <a:pt x="117" y="909"/>
                    </a:lnTo>
                    <a:lnTo>
                      <a:pt x="114" y="906"/>
                    </a:lnTo>
                    <a:lnTo>
                      <a:pt x="114" y="904"/>
                    </a:lnTo>
                    <a:lnTo>
                      <a:pt x="114" y="902"/>
                    </a:lnTo>
                    <a:lnTo>
                      <a:pt x="114" y="900"/>
                    </a:lnTo>
                    <a:lnTo>
                      <a:pt x="114" y="897"/>
                    </a:lnTo>
                    <a:lnTo>
                      <a:pt x="113" y="895"/>
                    </a:lnTo>
                    <a:lnTo>
                      <a:pt x="113" y="892"/>
                    </a:lnTo>
                    <a:lnTo>
                      <a:pt x="113" y="890"/>
                    </a:lnTo>
                    <a:lnTo>
                      <a:pt x="113" y="888"/>
                    </a:lnTo>
                    <a:lnTo>
                      <a:pt x="113" y="886"/>
                    </a:lnTo>
                    <a:lnTo>
                      <a:pt x="113" y="883"/>
                    </a:lnTo>
                    <a:lnTo>
                      <a:pt x="113" y="881"/>
                    </a:lnTo>
                    <a:lnTo>
                      <a:pt x="113" y="879"/>
                    </a:lnTo>
                    <a:lnTo>
                      <a:pt x="114" y="876"/>
                    </a:lnTo>
                    <a:lnTo>
                      <a:pt x="114" y="874"/>
                    </a:lnTo>
                    <a:lnTo>
                      <a:pt x="114" y="872"/>
                    </a:lnTo>
                    <a:lnTo>
                      <a:pt x="114" y="869"/>
                    </a:lnTo>
                    <a:lnTo>
                      <a:pt x="114" y="867"/>
                    </a:lnTo>
                    <a:lnTo>
                      <a:pt x="114" y="865"/>
                    </a:lnTo>
                    <a:lnTo>
                      <a:pt x="113" y="862"/>
                    </a:lnTo>
                    <a:lnTo>
                      <a:pt x="113" y="860"/>
                    </a:lnTo>
                    <a:lnTo>
                      <a:pt x="110" y="858"/>
                    </a:lnTo>
                    <a:lnTo>
                      <a:pt x="110" y="856"/>
                    </a:lnTo>
                    <a:lnTo>
                      <a:pt x="108" y="853"/>
                    </a:lnTo>
                    <a:lnTo>
                      <a:pt x="108" y="851"/>
                    </a:lnTo>
                    <a:lnTo>
                      <a:pt x="106" y="851"/>
                    </a:lnTo>
                    <a:lnTo>
                      <a:pt x="106" y="848"/>
                    </a:lnTo>
                    <a:lnTo>
                      <a:pt x="104" y="846"/>
                    </a:lnTo>
                    <a:lnTo>
                      <a:pt x="104" y="844"/>
                    </a:lnTo>
                    <a:lnTo>
                      <a:pt x="104" y="842"/>
                    </a:lnTo>
                    <a:lnTo>
                      <a:pt x="102" y="842"/>
                    </a:lnTo>
                    <a:lnTo>
                      <a:pt x="102" y="839"/>
                    </a:lnTo>
                    <a:lnTo>
                      <a:pt x="102" y="837"/>
                    </a:lnTo>
                    <a:lnTo>
                      <a:pt x="102" y="835"/>
                    </a:lnTo>
                    <a:lnTo>
                      <a:pt x="102" y="832"/>
                    </a:lnTo>
                    <a:lnTo>
                      <a:pt x="100" y="832"/>
                    </a:lnTo>
                    <a:lnTo>
                      <a:pt x="100" y="830"/>
                    </a:lnTo>
                    <a:lnTo>
                      <a:pt x="100" y="828"/>
                    </a:lnTo>
                    <a:lnTo>
                      <a:pt x="100" y="825"/>
                    </a:lnTo>
                    <a:lnTo>
                      <a:pt x="97" y="823"/>
                    </a:lnTo>
                    <a:lnTo>
                      <a:pt x="97" y="821"/>
                    </a:lnTo>
                    <a:lnTo>
                      <a:pt x="95" y="821"/>
                    </a:lnTo>
                    <a:lnTo>
                      <a:pt x="95" y="818"/>
                    </a:lnTo>
                    <a:lnTo>
                      <a:pt x="93" y="818"/>
                    </a:lnTo>
                    <a:lnTo>
                      <a:pt x="93" y="816"/>
                    </a:lnTo>
                    <a:lnTo>
                      <a:pt x="91" y="816"/>
                    </a:lnTo>
                    <a:lnTo>
                      <a:pt x="91" y="814"/>
                    </a:lnTo>
                    <a:lnTo>
                      <a:pt x="89" y="814"/>
                    </a:lnTo>
                    <a:lnTo>
                      <a:pt x="86" y="812"/>
                    </a:lnTo>
                    <a:lnTo>
                      <a:pt x="84" y="812"/>
                    </a:lnTo>
                    <a:lnTo>
                      <a:pt x="84" y="809"/>
                    </a:lnTo>
                    <a:lnTo>
                      <a:pt x="82" y="809"/>
                    </a:lnTo>
                    <a:lnTo>
                      <a:pt x="80" y="804"/>
                    </a:lnTo>
                    <a:lnTo>
                      <a:pt x="78" y="802"/>
                    </a:lnTo>
                    <a:lnTo>
                      <a:pt x="76" y="800"/>
                    </a:lnTo>
                    <a:lnTo>
                      <a:pt x="73" y="800"/>
                    </a:lnTo>
                    <a:lnTo>
                      <a:pt x="73" y="798"/>
                    </a:lnTo>
                    <a:lnTo>
                      <a:pt x="73" y="795"/>
                    </a:lnTo>
                    <a:lnTo>
                      <a:pt x="73" y="793"/>
                    </a:lnTo>
                    <a:lnTo>
                      <a:pt x="71" y="790"/>
                    </a:lnTo>
                    <a:lnTo>
                      <a:pt x="71" y="788"/>
                    </a:lnTo>
                    <a:lnTo>
                      <a:pt x="71" y="786"/>
                    </a:lnTo>
                    <a:lnTo>
                      <a:pt x="69" y="784"/>
                    </a:lnTo>
                    <a:lnTo>
                      <a:pt x="67" y="781"/>
                    </a:lnTo>
                    <a:lnTo>
                      <a:pt x="67" y="779"/>
                    </a:lnTo>
                    <a:lnTo>
                      <a:pt x="65" y="779"/>
                    </a:lnTo>
                    <a:lnTo>
                      <a:pt x="65" y="777"/>
                    </a:lnTo>
                    <a:lnTo>
                      <a:pt x="63" y="777"/>
                    </a:lnTo>
                    <a:lnTo>
                      <a:pt x="63" y="774"/>
                    </a:lnTo>
                    <a:lnTo>
                      <a:pt x="63" y="772"/>
                    </a:lnTo>
                    <a:lnTo>
                      <a:pt x="60" y="772"/>
                    </a:lnTo>
                    <a:lnTo>
                      <a:pt x="60" y="770"/>
                    </a:lnTo>
                    <a:lnTo>
                      <a:pt x="59" y="770"/>
                    </a:lnTo>
                    <a:lnTo>
                      <a:pt x="59" y="767"/>
                    </a:lnTo>
                    <a:lnTo>
                      <a:pt x="56" y="767"/>
                    </a:lnTo>
                    <a:lnTo>
                      <a:pt x="56" y="765"/>
                    </a:lnTo>
                    <a:lnTo>
                      <a:pt x="54" y="765"/>
                    </a:lnTo>
                    <a:lnTo>
                      <a:pt x="54" y="763"/>
                    </a:lnTo>
                    <a:lnTo>
                      <a:pt x="52" y="763"/>
                    </a:lnTo>
                    <a:lnTo>
                      <a:pt x="52" y="760"/>
                    </a:lnTo>
                    <a:lnTo>
                      <a:pt x="50" y="760"/>
                    </a:lnTo>
                    <a:lnTo>
                      <a:pt x="50" y="758"/>
                    </a:lnTo>
                    <a:lnTo>
                      <a:pt x="48" y="758"/>
                    </a:lnTo>
                    <a:lnTo>
                      <a:pt x="48" y="756"/>
                    </a:lnTo>
                    <a:lnTo>
                      <a:pt x="45" y="756"/>
                    </a:lnTo>
                    <a:lnTo>
                      <a:pt x="45" y="754"/>
                    </a:lnTo>
                    <a:lnTo>
                      <a:pt x="45" y="751"/>
                    </a:lnTo>
                    <a:lnTo>
                      <a:pt x="45" y="749"/>
                    </a:lnTo>
                    <a:lnTo>
                      <a:pt x="45" y="746"/>
                    </a:lnTo>
                    <a:lnTo>
                      <a:pt x="43" y="746"/>
                    </a:lnTo>
                    <a:lnTo>
                      <a:pt x="43" y="744"/>
                    </a:lnTo>
                    <a:lnTo>
                      <a:pt x="43" y="742"/>
                    </a:lnTo>
                    <a:lnTo>
                      <a:pt x="43" y="740"/>
                    </a:lnTo>
                    <a:lnTo>
                      <a:pt x="43" y="737"/>
                    </a:lnTo>
                    <a:lnTo>
                      <a:pt x="43" y="735"/>
                    </a:lnTo>
                    <a:lnTo>
                      <a:pt x="43" y="733"/>
                    </a:lnTo>
                    <a:lnTo>
                      <a:pt x="205" y="406"/>
                    </a:lnTo>
                    <a:lnTo>
                      <a:pt x="205" y="404"/>
                    </a:lnTo>
                    <a:lnTo>
                      <a:pt x="208" y="401"/>
                    </a:lnTo>
                    <a:lnTo>
                      <a:pt x="208" y="399"/>
                    </a:lnTo>
                    <a:lnTo>
                      <a:pt x="203" y="396"/>
                    </a:lnTo>
                    <a:lnTo>
                      <a:pt x="203" y="399"/>
                    </a:lnTo>
                    <a:lnTo>
                      <a:pt x="201" y="399"/>
                    </a:lnTo>
                    <a:lnTo>
                      <a:pt x="199" y="401"/>
                    </a:lnTo>
                    <a:lnTo>
                      <a:pt x="197" y="404"/>
                    </a:lnTo>
                    <a:lnTo>
                      <a:pt x="195" y="406"/>
                    </a:lnTo>
                    <a:lnTo>
                      <a:pt x="192" y="406"/>
                    </a:lnTo>
                    <a:lnTo>
                      <a:pt x="190" y="406"/>
                    </a:lnTo>
                    <a:lnTo>
                      <a:pt x="188" y="406"/>
                    </a:lnTo>
                    <a:lnTo>
                      <a:pt x="186" y="406"/>
                    </a:lnTo>
                    <a:lnTo>
                      <a:pt x="184" y="406"/>
                    </a:lnTo>
                    <a:lnTo>
                      <a:pt x="184" y="404"/>
                    </a:lnTo>
                    <a:lnTo>
                      <a:pt x="182" y="404"/>
                    </a:lnTo>
                    <a:lnTo>
                      <a:pt x="182" y="401"/>
                    </a:lnTo>
                    <a:lnTo>
                      <a:pt x="182" y="399"/>
                    </a:lnTo>
                    <a:lnTo>
                      <a:pt x="179" y="399"/>
                    </a:lnTo>
                    <a:lnTo>
                      <a:pt x="179" y="396"/>
                    </a:lnTo>
                    <a:lnTo>
                      <a:pt x="179" y="394"/>
                    </a:lnTo>
                    <a:lnTo>
                      <a:pt x="177" y="394"/>
                    </a:lnTo>
                    <a:lnTo>
                      <a:pt x="177" y="392"/>
                    </a:lnTo>
                    <a:lnTo>
                      <a:pt x="175" y="390"/>
                    </a:lnTo>
                    <a:lnTo>
                      <a:pt x="173" y="387"/>
                    </a:lnTo>
                    <a:lnTo>
                      <a:pt x="171" y="385"/>
                    </a:lnTo>
                    <a:lnTo>
                      <a:pt x="171" y="382"/>
                    </a:lnTo>
                    <a:lnTo>
                      <a:pt x="168" y="382"/>
                    </a:lnTo>
                    <a:lnTo>
                      <a:pt x="168" y="380"/>
                    </a:lnTo>
                    <a:lnTo>
                      <a:pt x="167" y="378"/>
                    </a:lnTo>
                    <a:lnTo>
                      <a:pt x="164" y="376"/>
                    </a:lnTo>
                    <a:lnTo>
                      <a:pt x="162" y="373"/>
                    </a:lnTo>
                    <a:lnTo>
                      <a:pt x="160" y="373"/>
                    </a:lnTo>
                    <a:lnTo>
                      <a:pt x="160" y="371"/>
                    </a:lnTo>
                    <a:lnTo>
                      <a:pt x="158" y="371"/>
                    </a:lnTo>
                    <a:lnTo>
                      <a:pt x="158" y="369"/>
                    </a:lnTo>
                    <a:lnTo>
                      <a:pt x="156" y="369"/>
                    </a:lnTo>
                    <a:lnTo>
                      <a:pt x="154" y="366"/>
                    </a:lnTo>
                    <a:lnTo>
                      <a:pt x="151" y="364"/>
                    </a:lnTo>
                    <a:lnTo>
                      <a:pt x="149" y="362"/>
                    </a:lnTo>
                    <a:lnTo>
                      <a:pt x="147" y="359"/>
                    </a:lnTo>
                    <a:lnTo>
                      <a:pt x="145" y="357"/>
                    </a:lnTo>
                    <a:lnTo>
                      <a:pt x="143" y="355"/>
                    </a:lnTo>
                    <a:lnTo>
                      <a:pt x="141" y="352"/>
                    </a:lnTo>
                    <a:lnTo>
                      <a:pt x="141" y="350"/>
                    </a:lnTo>
                    <a:lnTo>
                      <a:pt x="138" y="350"/>
                    </a:lnTo>
                    <a:lnTo>
                      <a:pt x="136" y="350"/>
                    </a:lnTo>
                    <a:lnTo>
                      <a:pt x="136" y="348"/>
                    </a:lnTo>
                    <a:lnTo>
                      <a:pt x="134" y="348"/>
                    </a:lnTo>
                    <a:lnTo>
                      <a:pt x="132" y="346"/>
                    </a:lnTo>
                    <a:lnTo>
                      <a:pt x="130" y="346"/>
                    </a:lnTo>
                    <a:lnTo>
                      <a:pt x="127" y="343"/>
                    </a:lnTo>
                    <a:lnTo>
                      <a:pt x="125" y="343"/>
                    </a:lnTo>
                    <a:lnTo>
                      <a:pt x="123" y="343"/>
                    </a:lnTo>
                    <a:lnTo>
                      <a:pt x="121" y="343"/>
                    </a:lnTo>
                    <a:lnTo>
                      <a:pt x="121" y="341"/>
                    </a:lnTo>
                    <a:lnTo>
                      <a:pt x="119" y="341"/>
                    </a:lnTo>
                    <a:lnTo>
                      <a:pt x="117" y="341"/>
                    </a:lnTo>
                    <a:lnTo>
                      <a:pt x="114" y="341"/>
                    </a:lnTo>
                    <a:lnTo>
                      <a:pt x="113" y="341"/>
                    </a:lnTo>
                    <a:lnTo>
                      <a:pt x="110" y="341"/>
                    </a:lnTo>
                    <a:lnTo>
                      <a:pt x="108" y="341"/>
                    </a:lnTo>
                    <a:lnTo>
                      <a:pt x="106" y="341"/>
                    </a:lnTo>
                    <a:lnTo>
                      <a:pt x="104" y="341"/>
                    </a:lnTo>
                    <a:lnTo>
                      <a:pt x="102" y="341"/>
                    </a:lnTo>
                    <a:lnTo>
                      <a:pt x="100" y="341"/>
                    </a:lnTo>
                    <a:lnTo>
                      <a:pt x="97" y="341"/>
                    </a:lnTo>
                    <a:lnTo>
                      <a:pt x="95" y="343"/>
                    </a:lnTo>
                    <a:lnTo>
                      <a:pt x="93" y="343"/>
                    </a:lnTo>
                    <a:lnTo>
                      <a:pt x="91" y="346"/>
                    </a:lnTo>
                    <a:lnTo>
                      <a:pt x="89" y="346"/>
                    </a:lnTo>
                    <a:lnTo>
                      <a:pt x="86" y="346"/>
                    </a:lnTo>
                    <a:lnTo>
                      <a:pt x="84" y="346"/>
                    </a:lnTo>
                    <a:lnTo>
                      <a:pt x="82" y="346"/>
                    </a:lnTo>
                    <a:lnTo>
                      <a:pt x="80" y="346"/>
                    </a:lnTo>
                    <a:lnTo>
                      <a:pt x="78" y="346"/>
                    </a:lnTo>
                    <a:lnTo>
                      <a:pt x="76" y="346"/>
                    </a:lnTo>
                    <a:lnTo>
                      <a:pt x="73" y="343"/>
                    </a:lnTo>
                    <a:lnTo>
                      <a:pt x="71" y="343"/>
                    </a:lnTo>
                    <a:lnTo>
                      <a:pt x="69" y="343"/>
                    </a:lnTo>
                    <a:lnTo>
                      <a:pt x="69" y="341"/>
                    </a:lnTo>
                    <a:lnTo>
                      <a:pt x="67" y="338"/>
                    </a:lnTo>
                    <a:lnTo>
                      <a:pt x="67" y="336"/>
                    </a:lnTo>
                    <a:lnTo>
                      <a:pt x="67" y="334"/>
                    </a:lnTo>
                    <a:lnTo>
                      <a:pt x="67" y="332"/>
                    </a:lnTo>
                    <a:lnTo>
                      <a:pt x="65" y="332"/>
                    </a:lnTo>
                    <a:lnTo>
                      <a:pt x="65" y="329"/>
                    </a:lnTo>
                    <a:lnTo>
                      <a:pt x="65" y="327"/>
                    </a:lnTo>
                    <a:lnTo>
                      <a:pt x="63" y="325"/>
                    </a:lnTo>
                    <a:lnTo>
                      <a:pt x="60" y="322"/>
                    </a:lnTo>
                    <a:lnTo>
                      <a:pt x="60" y="320"/>
                    </a:lnTo>
                    <a:lnTo>
                      <a:pt x="59" y="318"/>
                    </a:lnTo>
                    <a:lnTo>
                      <a:pt x="56" y="315"/>
                    </a:lnTo>
                    <a:lnTo>
                      <a:pt x="56" y="313"/>
                    </a:lnTo>
                    <a:lnTo>
                      <a:pt x="56" y="311"/>
                    </a:lnTo>
                    <a:lnTo>
                      <a:pt x="54" y="311"/>
                    </a:lnTo>
                    <a:lnTo>
                      <a:pt x="54" y="308"/>
                    </a:lnTo>
                    <a:lnTo>
                      <a:pt x="54" y="306"/>
                    </a:lnTo>
                    <a:lnTo>
                      <a:pt x="52" y="304"/>
                    </a:lnTo>
                    <a:lnTo>
                      <a:pt x="52" y="302"/>
                    </a:lnTo>
                    <a:lnTo>
                      <a:pt x="50" y="299"/>
                    </a:lnTo>
                    <a:lnTo>
                      <a:pt x="50" y="297"/>
                    </a:lnTo>
                    <a:lnTo>
                      <a:pt x="48" y="297"/>
                    </a:lnTo>
                    <a:lnTo>
                      <a:pt x="45" y="294"/>
                    </a:lnTo>
                    <a:lnTo>
                      <a:pt x="43" y="294"/>
                    </a:lnTo>
                    <a:lnTo>
                      <a:pt x="43" y="292"/>
                    </a:lnTo>
                    <a:lnTo>
                      <a:pt x="41" y="292"/>
                    </a:lnTo>
                    <a:lnTo>
                      <a:pt x="41" y="290"/>
                    </a:lnTo>
                    <a:lnTo>
                      <a:pt x="39" y="290"/>
                    </a:lnTo>
                    <a:lnTo>
                      <a:pt x="37" y="290"/>
                    </a:lnTo>
                    <a:lnTo>
                      <a:pt x="37" y="288"/>
                    </a:lnTo>
                    <a:lnTo>
                      <a:pt x="35" y="288"/>
                    </a:lnTo>
                    <a:lnTo>
                      <a:pt x="32" y="285"/>
                    </a:lnTo>
                    <a:lnTo>
                      <a:pt x="30" y="285"/>
                    </a:lnTo>
                    <a:lnTo>
                      <a:pt x="30" y="283"/>
                    </a:lnTo>
                    <a:lnTo>
                      <a:pt x="28" y="283"/>
                    </a:lnTo>
                    <a:lnTo>
                      <a:pt x="28" y="280"/>
                    </a:lnTo>
                    <a:lnTo>
                      <a:pt x="26" y="280"/>
                    </a:lnTo>
                    <a:lnTo>
                      <a:pt x="26" y="278"/>
                    </a:lnTo>
                    <a:lnTo>
                      <a:pt x="24" y="278"/>
                    </a:lnTo>
                    <a:lnTo>
                      <a:pt x="24" y="276"/>
                    </a:lnTo>
                    <a:lnTo>
                      <a:pt x="22" y="274"/>
                    </a:lnTo>
                    <a:lnTo>
                      <a:pt x="19" y="271"/>
                    </a:lnTo>
                    <a:lnTo>
                      <a:pt x="19" y="269"/>
                    </a:lnTo>
                    <a:lnTo>
                      <a:pt x="18" y="269"/>
                    </a:lnTo>
                    <a:lnTo>
                      <a:pt x="18" y="267"/>
                    </a:lnTo>
                    <a:lnTo>
                      <a:pt x="15" y="267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3" y="262"/>
                    </a:lnTo>
                    <a:lnTo>
                      <a:pt x="13" y="260"/>
                    </a:lnTo>
                    <a:lnTo>
                      <a:pt x="11" y="260"/>
                    </a:lnTo>
                    <a:lnTo>
                      <a:pt x="11" y="257"/>
                    </a:lnTo>
                    <a:lnTo>
                      <a:pt x="11" y="255"/>
                    </a:lnTo>
                    <a:lnTo>
                      <a:pt x="9" y="253"/>
                    </a:lnTo>
                    <a:lnTo>
                      <a:pt x="9" y="250"/>
                    </a:lnTo>
                    <a:lnTo>
                      <a:pt x="9" y="248"/>
                    </a:lnTo>
                    <a:lnTo>
                      <a:pt x="7" y="248"/>
                    </a:lnTo>
                    <a:lnTo>
                      <a:pt x="7" y="246"/>
                    </a:lnTo>
                    <a:lnTo>
                      <a:pt x="7" y="244"/>
                    </a:lnTo>
                    <a:lnTo>
                      <a:pt x="5" y="244"/>
                    </a:lnTo>
                    <a:lnTo>
                      <a:pt x="5" y="241"/>
                    </a:lnTo>
                    <a:lnTo>
                      <a:pt x="5" y="239"/>
                    </a:lnTo>
                    <a:lnTo>
                      <a:pt x="5" y="236"/>
                    </a:lnTo>
                    <a:lnTo>
                      <a:pt x="5" y="234"/>
                    </a:lnTo>
                    <a:lnTo>
                      <a:pt x="5" y="232"/>
                    </a:lnTo>
                    <a:lnTo>
                      <a:pt x="5" y="230"/>
                    </a:lnTo>
                    <a:lnTo>
                      <a:pt x="2" y="227"/>
                    </a:lnTo>
                    <a:lnTo>
                      <a:pt x="2" y="197"/>
                    </a:lnTo>
                    <a:lnTo>
                      <a:pt x="0" y="123"/>
                    </a:lnTo>
                    <a:lnTo>
                      <a:pt x="5" y="125"/>
                    </a:lnTo>
                    <a:lnTo>
                      <a:pt x="7" y="125"/>
                    </a:lnTo>
                    <a:lnTo>
                      <a:pt x="9" y="125"/>
                    </a:lnTo>
                    <a:lnTo>
                      <a:pt x="11" y="125"/>
                    </a:lnTo>
                    <a:lnTo>
                      <a:pt x="13" y="125"/>
                    </a:lnTo>
                    <a:lnTo>
                      <a:pt x="15" y="125"/>
                    </a:lnTo>
                    <a:lnTo>
                      <a:pt x="18" y="125"/>
                    </a:lnTo>
                    <a:lnTo>
                      <a:pt x="19" y="123"/>
                    </a:lnTo>
                    <a:lnTo>
                      <a:pt x="22" y="123"/>
                    </a:lnTo>
                    <a:lnTo>
                      <a:pt x="24" y="120"/>
                    </a:lnTo>
                    <a:lnTo>
                      <a:pt x="26" y="120"/>
                    </a:lnTo>
                    <a:lnTo>
                      <a:pt x="28" y="118"/>
                    </a:lnTo>
                    <a:lnTo>
                      <a:pt x="30" y="118"/>
                    </a:lnTo>
                    <a:lnTo>
                      <a:pt x="30" y="116"/>
                    </a:lnTo>
                    <a:lnTo>
                      <a:pt x="32" y="116"/>
                    </a:lnTo>
                    <a:lnTo>
                      <a:pt x="32" y="114"/>
                    </a:lnTo>
                    <a:lnTo>
                      <a:pt x="35" y="114"/>
                    </a:lnTo>
                    <a:lnTo>
                      <a:pt x="35" y="111"/>
                    </a:lnTo>
                    <a:lnTo>
                      <a:pt x="37" y="111"/>
                    </a:lnTo>
                    <a:lnTo>
                      <a:pt x="37" y="109"/>
                    </a:lnTo>
                    <a:lnTo>
                      <a:pt x="39" y="109"/>
                    </a:lnTo>
                    <a:lnTo>
                      <a:pt x="39" y="107"/>
                    </a:lnTo>
                    <a:lnTo>
                      <a:pt x="37" y="104"/>
                    </a:lnTo>
                    <a:lnTo>
                      <a:pt x="35" y="104"/>
                    </a:lnTo>
                    <a:lnTo>
                      <a:pt x="35" y="102"/>
                    </a:lnTo>
                    <a:lnTo>
                      <a:pt x="32" y="102"/>
                    </a:lnTo>
                    <a:lnTo>
                      <a:pt x="30" y="102"/>
                    </a:lnTo>
                    <a:lnTo>
                      <a:pt x="30" y="100"/>
                    </a:lnTo>
                    <a:lnTo>
                      <a:pt x="30" y="98"/>
                    </a:lnTo>
                    <a:lnTo>
                      <a:pt x="32" y="98"/>
                    </a:lnTo>
                    <a:lnTo>
                      <a:pt x="32" y="95"/>
                    </a:lnTo>
                    <a:lnTo>
                      <a:pt x="35" y="95"/>
                    </a:lnTo>
                    <a:lnTo>
                      <a:pt x="35" y="93"/>
                    </a:lnTo>
                    <a:lnTo>
                      <a:pt x="37" y="90"/>
                    </a:lnTo>
                    <a:lnTo>
                      <a:pt x="37" y="88"/>
                    </a:lnTo>
                    <a:lnTo>
                      <a:pt x="39" y="88"/>
                    </a:lnTo>
                    <a:lnTo>
                      <a:pt x="39" y="86"/>
                    </a:lnTo>
                    <a:lnTo>
                      <a:pt x="41" y="86"/>
                    </a:lnTo>
                    <a:lnTo>
                      <a:pt x="43" y="86"/>
                    </a:lnTo>
                    <a:lnTo>
                      <a:pt x="45" y="86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52" y="84"/>
                    </a:lnTo>
                    <a:lnTo>
                      <a:pt x="52" y="86"/>
                    </a:lnTo>
                    <a:lnTo>
                      <a:pt x="54" y="86"/>
                    </a:lnTo>
                    <a:lnTo>
                      <a:pt x="56" y="86"/>
                    </a:lnTo>
                    <a:lnTo>
                      <a:pt x="59" y="88"/>
                    </a:lnTo>
                    <a:lnTo>
                      <a:pt x="60" y="88"/>
                    </a:lnTo>
                    <a:lnTo>
                      <a:pt x="63" y="88"/>
                    </a:lnTo>
                    <a:lnTo>
                      <a:pt x="65" y="88"/>
                    </a:lnTo>
                    <a:lnTo>
                      <a:pt x="67" y="88"/>
                    </a:lnTo>
                    <a:lnTo>
                      <a:pt x="69" y="88"/>
                    </a:lnTo>
                    <a:lnTo>
                      <a:pt x="71" y="88"/>
                    </a:lnTo>
                    <a:lnTo>
                      <a:pt x="73" y="88"/>
                    </a:lnTo>
                    <a:lnTo>
                      <a:pt x="76" y="88"/>
                    </a:lnTo>
                    <a:lnTo>
                      <a:pt x="78" y="88"/>
                    </a:lnTo>
                    <a:lnTo>
                      <a:pt x="80" y="88"/>
                    </a:lnTo>
                    <a:lnTo>
                      <a:pt x="82" y="88"/>
                    </a:lnTo>
                    <a:lnTo>
                      <a:pt x="82" y="86"/>
                    </a:lnTo>
                    <a:lnTo>
                      <a:pt x="84" y="86"/>
                    </a:lnTo>
                    <a:lnTo>
                      <a:pt x="86" y="86"/>
                    </a:lnTo>
                    <a:lnTo>
                      <a:pt x="89" y="86"/>
                    </a:lnTo>
                    <a:lnTo>
                      <a:pt x="89" y="84"/>
                    </a:lnTo>
                    <a:lnTo>
                      <a:pt x="91" y="84"/>
                    </a:lnTo>
                    <a:lnTo>
                      <a:pt x="93" y="84"/>
                    </a:lnTo>
                    <a:lnTo>
                      <a:pt x="95" y="84"/>
                    </a:lnTo>
                    <a:lnTo>
                      <a:pt x="97" y="84"/>
                    </a:lnTo>
                    <a:lnTo>
                      <a:pt x="100" y="81"/>
                    </a:lnTo>
                    <a:lnTo>
                      <a:pt x="102" y="81"/>
                    </a:lnTo>
                    <a:lnTo>
                      <a:pt x="104" y="81"/>
                    </a:lnTo>
                    <a:lnTo>
                      <a:pt x="104" y="79"/>
                    </a:lnTo>
                    <a:lnTo>
                      <a:pt x="106" y="79"/>
                    </a:lnTo>
                    <a:lnTo>
                      <a:pt x="108" y="76"/>
                    </a:lnTo>
                    <a:lnTo>
                      <a:pt x="110" y="74"/>
                    </a:lnTo>
                    <a:lnTo>
                      <a:pt x="113" y="72"/>
                    </a:lnTo>
                    <a:lnTo>
                      <a:pt x="114" y="70"/>
                    </a:lnTo>
                    <a:lnTo>
                      <a:pt x="114" y="67"/>
                    </a:lnTo>
                    <a:lnTo>
                      <a:pt x="117" y="67"/>
                    </a:lnTo>
                    <a:lnTo>
                      <a:pt x="117" y="65"/>
                    </a:lnTo>
                    <a:lnTo>
                      <a:pt x="117" y="63"/>
                    </a:lnTo>
                    <a:lnTo>
                      <a:pt x="119" y="60"/>
                    </a:lnTo>
                    <a:lnTo>
                      <a:pt x="119" y="58"/>
                    </a:lnTo>
                    <a:lnTo>
                      <a:pt x="119" y="56"/>
                    </a:lnTo>
                    <a:lnTo>
                      <a:pt x="121" y="53"/>
                    </a:lnTo>
                    <a:lnTo>
                      <a:pt x="123" y="53"/>
                    </a:lnTo>
                    <a:lnTo>
                      <a:pt x="125" y="53"/>
                    </a:lnTo>
                    <a:lnTo>
                      <a:pt x="127" y="53"/>
                    </a:lnTo>
                    <a:lnTo>
                      <a:pt x="130" y="53"/>
                    </a:lnTo>
                    <a:lnTo>
                      <a:pt x="132" y="51"/>
                    </a:lnTo>
                    <a:lnTo>
                      <a:pt x="134" y="49"/>
                    </a:lnTo>
                    <a:lnTo>
                      <a:pt x="136" y="46"/>
                    </a:lnTo>
                    <a:lnTo>
                      <a:pt x="138" y="46"/>
                    </a:lnTo>
                    <a:lnTo>
                      <a:pt x="141" y="49"/>
                    </a:lnTo>
                    <a:lnTo>
                      <a:pt x="143" y="49"/>
                    </a:lnTo>
                    <a:lnTo>
                      <a:pt x="145" y="51"/>
                    </a:lnTo>
                    <a:lnTo>
                      <a:pt x="147" y="51"/>
                    </a:lnTo>
                    <a:lnTo>
                      <a:pt x="147" y="53"/>
                    </a:lnTo>
                    <a:lnTo>
                      <a:pt x="149" y="53"/>
                    </a:lnTo>
                    <a:lnTo>
                      <a:pt x="149" y="56"/>
                    </a:lnTo>
                    <a:lnTo>
                      <a:pt x="151" y="56"/>
                    </a:lnTo>
                    <a:lnTo>
                      <a:pt x="154" y="56"/>
                    </a:lnTo>
                    <a:lnTo>
                      <a:pt x="156" y="56"/>
                    </a:lnTo>
                    <a:lnTo>
                      <a:pt x="158" y="56"/>
                    </a:lnTo>
                    <a:lnTo>
                      <a:pt x="160" y="56"/>
                    </a:lnTo>
                    <a:lnTo>
                      <a:pt x="160" y="58"/>
                    </a:lnTo>
                    <a:lnTo>
                      <a:pt x="162" y="58"/>
                    </a:lnTo>
                    <a:lnTo>
                      <a:pt x="164" y="58"/>
                    </a:lnTo>
                    <a:lnTo>
                      <a:pt x="167" y="58"/>
                    </a:lnTo>
                    <a:lnTo>
                      <a:pt x="168" y="58"/>
                    </a:lnTo>
                    <a:lnTo>
                      <a:pt x="168" y="56"/>
                    </a:lnTo>
                    <a:lnTo>
                      <a:pt x="171" y="56"/>
                    </a:lnTo>
                    <a:lnTo>
                      <a:pt x="173" y="56"/>
                    </a:lnTo>
                    <a:lnTo>
                      <a:pt x="175" y="56"/>
                    </a:lnTo>
                    <a:lnTo>
                      <a:pt x="175" y="53"/>
                    </a:lnTo>
                    <a:lnTo>
                      <a:pt x="177" y="53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2" y="51"/>
                    </a:lnTo>
                    <a:lnTo>
                      <a:pt x="184" y="51"/>
                    </a:lnTo>
                    <a:lnTo>
                      <a:pt x="186" y="51"/>
                    </a:lnTo>
                    <a:lnTo>
                      <a:pt x="186" y="49"/>
                    </a:lnTo>
                    <a:lnTo>
                      <a:pt x="188" y="49"/>
                    </a:lnTo>
                    <a:lnTo>
                      <a:pt x="190" y="49"/>
                    </a:lnTo>
                    <a:lnTo>
                      <a:pt x="190" y="51"/>
                    </a:lnTo>
                    <a:lnTo>
                      <a:pt x="192" y="51"/>
                    </a:lnTo>
                    <a:lnTo>
                      <a:pt x="195" y="51"/>
                    </a:lnTo>
                    <a:lnTo>
                      <a:pt x="195" y="53"/>
                    </a:lnTo>
                    <a:lnTo>
                      <a:pt x="197" y="53"/>
                    </a:lnTo>
                    <a:lnTo>
                      <a:pt x="199" y="53"/>
                    </a:lnTo>
                    <a:lnTo>
                      <a:pt x="199" y="56"/>
                    </a:lnTo>
                    <a:lnTo>
                      <a:pt x="201" y="56"/>
                    </a:lnTo>
                    <a:lnTo>
                      <a:pt x="203" y="56"/>
                    </a:lnTo>
                    <a:lnTo>
                      <a:pt x="205" y="56"/>
                    </a:lnTo>
                    <a:lnTo>
                      <a:pt x="208" y="56"/>
                    </a:lnTo>
                    <a:lnTo>
                      <a:pt x="210" y="56"/>
                    </a:lnTo>
                    <a:lnTo>
                      <a:pt x="212" y="56"/>
                    </a:lnTo>
                    <a:lnTo>
                      <a:pt x="214" y="56"/>
                    </a:lnTo>
                    <a:lnTo>
                      <a:pt x="216" y="56"/>
                    </a:lnTo>
                    <a:lnTo>
                      <a:pt x="218" y="56"/>
                    </a:lnTo>
                    <a:lnTo>
                      <a:pt x="221" y="56"/>
                    </a:lnTo>
                    <a:lnTo>
                      <a:pt x="221" y="53"/>
                    </a:lnTo>
                    <a:lnTo>
                      <a:pt x="222" y="53"/>
                    </a:lnTo>
                    <a:lnTo>
                      <a:pt x="225" y="53"/>
                    </a:lnTo>
                    <a:lnTo>
                      <a:pt x="227" y="51"/>
                    </a:lnTo>
                    <a:lnTo>
                      <a:pt x="227" y="49"/>
                    </a:lnTo>
                    <a:lnTo>
                      <a:pt x="229" y="49"/>
                    </a:lnTo>
                    <a:lnTo>
                      <a:pt x="229" y="46"/>
                    </a:lnTo>
                    <a:lnTo>
                      <a:pt x="227" y="44"/>
                    </a:lnTo>
                    <a:lnTo>
                      <a:pt x="225" y="44"/>
                    </a:lnTo>
                    <a:lnTo>
                      <a:pt x="225" y="42"/>
                    </a:lnTo>
                    <a:lnTo>
                      <a:pt x="222" y="42"/>
                    </a:lnTo>
                    <a:lnTo>
                      <a:pt x="222" y="40"/>
                    </a:lnTo>
                    <a:lnTo>
                      <a:pt x="221" y="40"/>
                    </a:lnTo>
                    <a:lnTo>
                      <a:pt x="218" y="37"/>
                    </a:lnTo>
                    <a:lnTo>
                      <a:pt x="216" y="35"/>
                    </a:lnTo>
                    <a:lnTo>
                      <a:pt x="214" y="32"/>
                    </a:lnTo>
                    <a:lnTo>
                      <a:pt x="214" y="30"/>
                    </a:lnTo>
                    <a:lnTo>
                      <a:pt x="214" y="28"/>
                    </a:lnTo>
                    <a:lnTo>
                      <a:pt x="214" y="26"/>
                    </a:lnTo>
                    <a:lnTo>
                      <a:pt x="214" y="23"/>
                    </a:lnTo>
                    <a:lnTo>
                      <a:pt x="214" y="21"/>
                    </a:lnTo>
                    <a:lnTo>
                      <a:pt x="216" y="21"/>
                    </a:lnTo>
                    <a:lnTo>
                      <a:pt x="218" y="18"/>
                    </a:lnTo>
                    <a:lnTo>
                      <a:pt x="221" y="18"/>
                    </a:lnTo>
                    <a:lnTo>
                      <a:pt x="221" y="16"/>
                    </a:lnTo>
                    <a:lnTo>
                      <a:pt x="222" y="16"/>
                    </a:lnTo>
                    <a:lnTo>
                      <a:pt x="222" y="14"/>
                    </a:lnTo>
                    <a:lnTo>
                      <a:pt x="225" y="14"/>
                    </a:lnTo>
                    <a:lnTo>
                      <a:pt x="225" y="12"/>
                    </a:lnTo>
                    <a:lnTo>
                      <a:pt x="225" y="9"/>
                    </a:lnTo>
                    <a:lnTo>
                      <a:pt x="227" y="9"/>
                    </a:lnTo>
                    <a:lnTo>
                      <a:pt x="227" y="7"/>
                    </a:lnTo>
                    <a:lnTo>
                      <a:pt x="229" y="7"/>
                    </a:lnTo>
                    <a:lnTo>
                      <a:pt x="229" y="5"/>
                    </a:lnTo>
                    <a:lnTo>
                      <a:pt x="231" y="5"/>
                    </a:lnTo>
                    <a:lnTo>
                      <a:pt x="233" y="5"/>
                    </a:lnTo>
                    <a:lnTo>
                      <a:pt x="236" y="7"/>
                    </a:lnTo>
                    <a:lnTo>
                      <a:pt x="238" y="7"/>
                    </a:lnTo>
                    <a:lnTo>
                      <a:pt x="238" y="9"/>
                    </a:lnTo>
                    <a:lnTo>
                      <a:pt x="240" y="9"/>
                    </a:lnTo>
                    <a:lnTo>
                      <a:pt x="242" y="9"/>
                    </a:lnTo>
                    <a:lnTo>
                      <a:pt x="242" y="12"/>
                    </a:lnTo>
                    <a:lnTo>
                      <a:pt x="244" y="12"/>
                    </a:lnTo>
                    <a:lnTo>
                      <a:pt x="246" y="12"/>
                    </a:lnTo>
                    <a:lnTo>
                      <a:pt x="249" y="12"/>
                    </a:lnTo>
                    <a:lnTo>
                      <a:pt x="251" y="12"/>
                    </a:lnTo>
                    <a:lnTo>
                      <a:pt x="253" y="12"/>
                    </a:lnTo>
                    <a:lnTo>
                      <a:pt x="255" y="12"/>
                    </a:lnTo>
                    <a:lnTo>
                      <a:pt x="257" y="12"/>
                    </a:lnTo>
                    <a:lnTo>
                      <a:pt x="259" y="12"/>
                    </a:lnTo>
                    <a:lnTo>
                      <a:pt x="262" y="12"/>
                    </a:lnTo>
                    <a:lnTo>
                      <a:pt x="263" y="12"/>
                    </a:lnTo>
                    <a:lnTo>
                      <a:pt x="266" y="12"/>
                    </a:lnTo>
                    <a:lnTo>
                      <a:pt x="268" y="12"/>
                    </a:lnTo>
                    <a:lnTo>
                      <a:pt x="270" y="12"/>
                    </a:lnTo>
                    <a:lnTo>
                      <a:pt x="270" y="9"/>
                    </a:lnTo>
                    <a:lnTo>
                      <a:pt x="272" y="9"/>
                    </a:lnTo>
                    <a:lnTo>
                      <a:pt x="274" y="9"/>
                    </a:lnTo>
                    <a:lnTo>
                      <a:pt x="277" y="9"/>
                    </a:lnTo>
                    <a:lnTo>
                      <a:pt x="279" y="9"/>
                    </a:lnTo>
                    <a:lnTo>
                      <a:pt x="281" y="9"/>
                    </a:lnTo>
                    <a:lnTo>
                      <a:pt x="283" y="9"/>
                    </a:lnTo>
                    <a:lnTo>
                      <a:pt x="285" y="9"/>
                    </a:lnTo>
                    <a:lnTo>
                      <a:pt x="287" y="9"/>
                    </a:lnTo>
                    <a:lnTo>
                      <a:pt x="290" y="7"/>
                    </a:lnTo>
                    <a:lnTo>
                      <a:pt x="292" y="7"/>
                    </a:lnTo>
                    <a:lnTo>
                      <a:pt x="292" y="5"/>
                    </a:lnTo>
                    <a:lnTo>
                      <a:pt x="294" y="2"/>
                    </a:lnTo>
                    <a:lnTo>
                      <a:pt x="296" y="2"/>
                    </a:lnTo>
                    <a:lnTo>
                      <a:pt x="298" y="2"/>
                    </a:lnTo>
                    <a:lnTo>
                      <a:pt x="300" y="0"/>
                    </a:lnTo>
                    <a:lnTo>
                      <a:pt x="303" y="0"/>
                    </a:lnTo>
                    <a:lnTo>
                      <a:pt x="305" y="0"/>
                    </a:lnTo>
                    <a:lnTo>
                      <a:pt x="307" y="0"/>
                    </a:lnTo>
                    <a:lnTo>
                      <a:pt x="309" y="2"/>
                    </a:lnTo>
                    <a:lnTo>
                      <a:pt x="313" y="5"/>
                    </a:lnTo>
                    <a:lnTo>
                      <a:pt x="311" y="9"/>
                    </a:lnTo>
                    <a:lnTo>
                      <a:pt x="311" y="12"/>
                    </a:lnTo>
                    <a:lnTo>
                      <a:pt x="311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21"/>
                    </a:lnTo>
                    <a:lnTo>
                      <a:pt x="311" y="23"/>
                    </a:lnTo>
                    <a:lnTo>
                      <a:pt x="311" y="26"/>
                    </a:lnTo>
                    <a:lnTo>
                      <a:pt x="311" y="28"/>
                    </a:lnTo>
                    <a:lnTo>
                      <a:pt x="311" y="30"/>
                    </a:lnTo>
                    <a:lnTo>
                      <a:pt x="311" y="32"/>
                    </a:lnTo>
                    <a:lnTo>
                      <a:pt x="311" y="35"/>
                    </a:lnTo>
                    <a:lnTo>
                      <a:pt x="313" y="35"/>
                    </a:lnTo>
                    <a:lnTo>
                      <a:pt x="313" y="37"/>
                    </a:lnTo>
                    <a:lnTo>
                      <a:pt x="313" y="40"/>
                    </a:lnTo>
                    <a:lnTo>
                      <a:pt x="316" y="40"/>
                    </a:lnTo>
                    <a:lnTo>
                      <a:pt x="316" y="42"/>
                    </a:lnTo>
                    <a:lnTo>
                      <a:pt x="318" y="44"/>
                    </a:lnTo>
                    <a:lnTo>
                      <a:pt x="320" y="46"/>
                    </a:lnTo>
                    <a:lnTo>
                      <a:pt x="322" y="46"/>
                    </a:lnTo>
                    <a:lnTo>
                      <a:pt x="322" y="49"/>
                    </a:lnTo>
                    <a:lnTo>
                      <a:pt x="324" y="49"/>
                    </a:lnTo>
                    <a:lnTo>
                      <a:pt x="327" y="51"/>
                    </a:lnTo>
                    <a:lnTo>
                      <a:pt x="328" y="51"/>
                    </a:lnTo>
                    <a:lnTo>
                      <a:pt x="331" y="51"/>
                    </a:lnTo>
                    <a:lnTo>
                      <a:pt x="333" y="53"/>
                    </a:lnTo>
                    <a:lnTo>
                      <a:pt x="335" y="53"/>
                    </a:lnTo>
                    <a:lnTo>
                      <a:pt x="337" y="53"/>
                    </a:lnTo>
                    <a:lnTo>
                      <a:pt x="339" y="56"/>
                    </a:lnTo>
                    <a:lnTo>
                      <a:pt x="341" y="56"/>
                    </a:lnTo>
                    <a:lnTo>
                      <a:pt x="344" y="56"/>
                    </a:lnTo>
                    <a:lnTo>
                      <a:pt x="346" y="56"/>
                    </a:lnTo>
                    <a:lnTo>
                      <a:pt x="348" y="58"/>
                    </a:lnTo>
                    <a:lnTo>
                      <a:pt x="352" y="58"/>
                    </a:lnTo>
                    <a:lnTo>
                      <a:pt x="354" y="58"/>
                    </a:lnTo>
                    <a:lnTo>
                      <a:pt x="357" y="58"/>
                    </a:lnTo>
                    <a:lnTo>
                      <a:pt x="359" y="58"/>
                    </a:lnTo>
                    <a:lnTo>
                      <a:pt x="359" y="60"/>
                    </a:lnTo>
                    <a:lnTo>
                      <a:pt x="361" y="60"/>
                    </a:lnTo>
                    <a:lnTo>
                      <a:pt x="363" y="60"/>
                    </a:lnTo>
                    <a:lnTo>
                      <a:pt x="363" y="63"/>
                    </a:lnTo>
                    <a:lnTo>
                      <a:pt x="365" y="63"/>
                    </a:lnTo>
                    <a:lnTo>
                      <a:pt x="368" y="63"/>
                    </a:lnTo>
                    <a:lnTo>
                      <a:pt x="370" y="65"/>
                    </a:lnTo>
                    <a:lnTo>
                      <a:pt x="372" y="67"/>
                    </a:lnTo>
                    <a:lnTo>
                      <a:pt x="374" y="70"/>
                    </a:lnTo>
                    <a:lnTo>
                      <a:pt x="376" y="72"/>
                    </a:lnTo>
                    <a:lnTo>
                      <a:pt x="378" y="74"/>
                    </a:lnTo>
                    <a:lnTo>
                      <a:pt x="381" y="76"/>
                    </a:lnTo>
                    <a:lnTo>
                      <a:pt x="382" y="79"/>
                    </a:lnTo>
                    <a:lnTo>
                      <a:pt x="385" y="81"/>
                    </a:lnTo>
                    <a:lnTo>
                      <a:pt x="387" y="84"/>
                    </a:lnTo>
                    <a:lnTo>
                      <a:pt x="389" y="86"/>
                    </a:lnTo>
                    <a:lnTo>
                      <a:pt x="391" y="86"/>
                    </a:lnTo>
                    <a:lnTo>
                      <a:pt x="391" y="88"/>
                    </a:lnTo>
                    <a:lnTo>
                      <a:pt x="393" y="88"/>
                    </a:lnTo>
                    <a:lnTo>
                      <a:pt x="395" y="88"/>
                    </a:lnTo>
                    <a:lnTo>
                      <a:pt x="398" y="88"/>
                    </a:lnTo>
                    <a:lnTo>
                      <a:pt x="400" y="86"/>
                    </a:lnTo>
                    <a:lnTo>
                      <a:pt x="402" y="86"/>
                    </a:lnTo>
                    <a:lnTo>
                      <a:pt x="402" y="84"/>
                    </a:lnTo>
                    <a:lnTo>
                      <a:pt x="404" y="84"/>
                    </a:lnTo>
                    <a:lnTo>
                      <a:pt x="406" y="84"/>
                    </a:lnTo>
                    <a:lnTo>
                      <a:pt x="408" y="84"/>
                    </a:lnTo>
                    <a:lnTo>
                      <a:pt x="411" y="84"/>
                    </a:lnTo>
                    <a:lnTo>
                      <a:pt x="411" y="86"/>
                    </a:lnTo>
                    <a:lnTo>
                      <a:pt x="411" y="88"/>
                    </a:lnTo>
                    <a:lnTo>
                      <a:pt x="413" y="88"/>
                    </a:lnTo>
                    <a:lnTo>
                      <a:pt x="413" y="90"/>
                    </a:lnTo>
                    <a:lnTo>
                      <a:pt x="413" y="93"/>
                    </a:lnTo>
                    <a:lnTo>
                      <a:pt x="415" y="93"/>
                    </a:lnTo>
                    <a:lnTo>
                      <a:pt x="417" y="95"/>
                    </a:lnTo>
                    <a:lnTo>
                      <a:pt x="419" y="95"/>
                    </a:lnTo>
                    <a:lnTo>
                      <a:pt x="419" y="98"/>
                    </a:lnTo>
                    <a:lnTo>
                      <a:pt x="422" y="98"/>
                    </a:lnTo>
                    <a:lnTo>
                      <a:pt x="424" y="98"/>
                    </a:lnTo>
                    <a:lnTo>
                      <a:pt x="424" y="100"/>
                    </a:lnTo>
                    <a:lnTo>
                      <a:pt x="426" y="102"/>
                    </a:lnTo>
                    <a:lnTo>
                      <a:pt x="426" y="104"/>
                    </a:lnTo>
                    <a:lnTo>
                      <a:pt x="426" y="107"/>
                    </a:lnTo>
                    <a:lnTo>
                      <a:pt x="426" y="109"/>
                    </a:lnTo>
                    <a:lnTo>
                      <a:pt x="426" y="111"/>
                    </a:lnTo>
                    <a:lnTo>
                      <a:pt x="426" y="114"/>
                    </a:lnTo>
                    <a:lnTo>
                      <a:pt x="426" y="116"/>
                    </a:lnTo>
                    <a:lnTo>
                      <a:pt x="426" y="118"/>
                    </a:lnTo>
                    <a:lnTo>
                      <a:pt x="428" y="120"/>
                    </a:lnTo>
                    <a:lnTo>
                      <a:pt x="428" y="123"/>
                    </a:lnTo>
                    <a:lnTo>
                      <a:pt x="428" y="125"/>
                    </a:lnTo>
                    <a:lnTo>
                      <a:pt x="430" y="125"/>
                    </a:lnTo>
                    <a:lnTo>
                      <a:pt x="430" y="128"/>
                    </a:lnTo>
                    <a:lnTo>
                      <a:pt x="432" y="130"/>
                    </a:lnTo>
                    <a:lnTo>
                      <a:pt x="432" y="132"/>
                    </a:lnTo>
                    <a:lnTo>
                      <a:pt x="435" y="132"/>
                    </a:lnTo>
                    <a:lnTo>
                      <a:pt x="435" y="134"/>
                    </a:lnTo>
                    <a:lnTo>
                      <a:pt x="436" y="137"/>
                    </a:lnTo>
                    <a:lnTo>
                      <a:pt x="439" y="137"/>
                    </a:lnTo>
                    <a:lnTo>
                      <a:pt x="441" y="139"/>
                    </a:lnTo>
                    <a:lnTo>
                      <a:pt x="443" y="139"/>
                    </a:lnTo>
                    <a:lnTo>
                      <a:pt x="445" y="142"/>
                    </a:lnTo>
                    <a:lnTo>
                      <a:pt x="447" y="142"/>
                    </a:lnTo>
                    <a:lnTo>
                      <a:pt x="447" y="144"/>
                    </a:lnTo>
                    <a:lnTo>
                      <a:pt x="449" y="144"/>
                    </a:lnTo>
                    <a:lnTo>
                      <a:pt x="449" y="146"/>
                    </a:lnTo>
                    <a:lnTo>
                      <a:pt x="449" y="148"/>
                    </a:lnTo>
                    <a:lnTo>
                      <a:pt x="449" y="151"/>
                    </a:lnTo>
                    <a:lnTo>
                      <a:pt x="447" y="153"/>
                    </a:lnTo>
                    <a:lnTo>
                      <a:pt x="449" y="153"/>
                    </a:lnTo>
                    <a:lnTo>
                      <a:pt x="447" y="155"/>
                    </a:lnTo>
                    <a:lnTo>
                      <a:pt x="449" y="158"/>
                    </a:lnTo>
                    <a:lnTo>
                      <a:pt x="449" y="160"/>
                    </a:lnTo>
                    <a:lnTo>
                      <a:pt x="449" y="162"/>
                    </a:lnTo>
                    <a:lnTo>
                      <a:pt x="452" y="162"/>
                    </a:lnTo>
                    <a:lnTo>
                      <a:pt x="454" y="165"/>
                    </a:lnTo>
                    <a:lnTo>
                      <a:pt x="454" y="167"/>
                    </a:lnTo>
                    <a:lnTo>
                      <a:pt x="456" y="169"/>
                    </a:lnTo>
                    <a:lnTo>
                      <a:pt x="456" y="172"/>
                    </a:lnTo>
                    <a:lnTo>
                      <a:pt x="458" y="172"/>
                    </a:lnTo>
                    <a:lnTo>
                      <a:pt x="458" y="174"/>
                    </a:lnTo>
                    <a:lnTo>
                      <a:pt x="458" y="176"/>
                    </a:lnTo>
                    <a:lnTo>
                      <a:pt x="458" y="178"/>
                    </a:lnTo>
                    <a:lnTo>
                      <a:pt x="458" y="181"/>
                    </a:lnTo>
                    <a:lnTo>
                      <a:pt x="458" y="183"/>
                    </a:lnTo>
                    <a:lnTo>
                      <a:pt x="458" y="186"/>
                    </a:lnTo>
                    <a:lnTo>
                      <a:pt x="458" y="188"/>
                    </a:lnTo>
                    <a:lnTo>
                      <a:pt x="460" y="188"/>
                    </a:lnTo>
                    <a:lnTo>
                      <a:pt x="460" y="190"/>
                    </a:lnTo>
                    <a:lnTo>
                      <a:pt x="460" y="192"/>
                    </a:lnTo>
                    <a:lnTo>
                      <a:pt x="460" y="195"/>
                    </a:lnTo>
                    <a:lnTo>
                      <a:pt x="463" y="197"/>
                    </a:lnTo>
                    <a:lnTo>
                      <a:pt x="463" y="200"/>
                    </a:lnTo>
                    <a:lnTo>
                      <a:pt x="463" y="202"/>
                    </a:lnTo>
                    <a:lnTo>
                      <a:pt x="463" y="204"/>
                    </a:lnTo>
                    <a:lnTo>
                      <a:pt x="463" y="206"/>
                    </a:lnTo>
                    <a:lnTo>
                      <a:pt x="463" y="209"/>
                    </a:lnTo>
                    <a:lnTo>
                      <a:pt x="465" y="209"/>
                    </a:lnTo>
                    <a:lnTo>
                      <a:pt x="467" y="209"/>
                    </a:lnTo>
                    <a:lnTo>
                      <a:pt x="469" y="209"/>
                    </a:lnTo>
                    <a:lnTo>
                      <a:pt x="471" y="209"/>
                    </a:lnTo>
                    <a:lnTo>
                      <a:pt x="473" y="209"/>
                    </a:lnTo>
                    <a:lnTo>
                      <a:pt x="476" y="209"/>
                    </a:lnTo>
                    <a:lnTo>
                      <a:pt x="478" y="209"/>
                    </a:lnTo>
                    <a:lnTo>
                      <a:pt x="478" y="211"/>
                    </a:lnTo>
                    <a:lnTo>
                      <a:pt x="480" y="213"/>
                    </a:lnTo>
                    <a:lnTo>
                      <a:pt x="480" y="216"/>
                    </a:lnTo>
                    <a:lnTo>
                      <a:pt x="482" y="216"/>
                    </a:lnTo>
                    <a:lnTo>
                      <a:pt x="482" y="218"/>
                    </a:lnTo>
                    <a:lnTo>
                      <a:pt x="484" y="218"/>
                    </a:lnTo>
                    <a:lnTo>
                      <a:pt x="484" y="220"/>
                    </a:lnTo>
                    <a:lnTo>
                      <a:pt x="486" y="222"/>
                    </a:lnTo>
                    <a:lnTo>
                      <a:pt x="486" y="225"/>
                    </a:lnTo>
                    <a:lnTo>
                      <a:pt x="486" y="227"/>
                    </a:lnTo>
                    <a:lnTo>
                      <a:pt x="486" y="230"/>
                    </a:lnTo>
                    <a:lnTo>
                      <a:pt x="486" y="232"/>
                    </a:lnTo>
                    <a:lnTo>
                      <a:pt x="486" y="234"/>
                    </a:lnTo>
                    <a:lnTo>
                      <a:pt x="488" y="234"/>
                    </a:lnTo>
                    <a:lnTo>
                      <a:pt x="488" y="236"/>
                    </a:lnTo>
                    <a:lnTo>
                      <a:pt x="488" y="239"/>
                    </a:lnTo>
                    <a:lnTo>
                      <a:pt x="488" y="241"/>
                    </a:lnTo>
                    <a:lnTo>
                      <a:pt x="488" y="244"/>
                    </a:lnTo>
                    <a:lnTo>
                      <a:pt x="490" y="246"/>
                    </a:lnTo>
                    <a:lnTo>
                      <a:pt x="490" y="248"/>
                    </a:lnTo>
                    <a:lnTo>
                      <a:pt x="490" y="250"/>
                    </a:lnTo>
                    <a:lnTo>
                      <a:pt x="493" y="253"/>
                    </a:lnTo>
                    <a:lnTo>
                      <a:pt x="493" y="255"/>
                    </a:lnTo>
                    <a:lnTo>
                      <a:pt x="493" y="257"/>
                    </a:lnTo>
                    <a:lnTo>
                      <a:pt x="495" y="257"/>
                    </a:lnTo>
                    <a:lnTo>
                      <a:pt x="495" y="260"/>
                    </a:lnTo>
                    <a:lnTo>
                      <a:pt x="495" y="262"/>
                    </a:lnTo>
                    <a:lnTo>
                      <a:pt x="497" y="262"/>
                    </a:lnTo>
                    <a:lnTo>
                      <a:pt x="497" y="264"/>
                    </a:lnTo>
                    <a:lnTo>
                      <a:pt x="499" y="264"/>
                    </a:lnTo>
                    <a:lnTo>
                      <a:pt x="501" y="264"/>
                    </a:lnTo>
                    <a:lnTo>
                      <a:pt x="501" y="267"/>
                    </a:lnTo>
                    <a:lnTo>
                      <a:pt x="504" y="267"/>
                    </a:lnTo>
                    <a:lnTo>
                      <a:pt x="506" y="269"/>
                    </a:lnTo>
                    <a:lnTo>
                      <a:pt x="506" y="271"/>
                    </a:lnTo>
                    <a:lnTo>
                      <a:pt x="508" y="271"/>
                    </a:lnTo>
                    <a:lnTo>
                      <a:pt x="508" y="274"/>
                    </a:lnTo>
                    <a:lnTo>
                      <a:pt x="510" y="274"/>
                    </a:lnTo>
                    <a:lnTo>
                      <a:pt x="510" y="276"/>
                    </a:lnTo>
                    <a:lnTo>
                      <a:pt x="510" y="278"/>
                    </a:lnTo>
                    <a:lnTo>
                      <a:pt x="512" y="280"/>
                    </a:lnTo>
                    <a:lnTo>
                      <a:pt x="512" y="283"/>
                    </a:lnTo>
                    <a:lnTo>
                      <a:pt x="514" y="285"/>
                    </a:lnTo>
                    <a:lnTo>
                      <a:pt x="517" y="288"/>
                    </a:lnTo>
                    <a:lnTo>
                      <a:pt x="519" y="288"/>
                    </a:lnTo>
                    <a:lnTo>
                      <a:pt x="521" y="288"/>
                    </a:lnTo>
                    <a:lnTo>
                      <a:pt x="521" y="290"/>
                    </a:lnTo>
                    <a:lnTo>
                      <a:pt x="523" y="290"/>
                    </a:lnTo>
                    <a:lnTo>
                      <a:pt x="523" y="288"/>
                    </a:lnTo>
                    <a:lnTo>
                      <a:pt x="525" y="288"/>
                    </a:lnTo>
                    <a:lnTo>
                      <a:pt x="527" y="288"/>
                    </a:lnTo>
                    <a:lnTo>
                      <a:pt x="530" y="288"/>
                    </a:lnTo>
                    <a:lnTo>
                      <a:pt x="531" y="288"/>
                    </a:lnTo>
                    <a:lnTo>
                      <a:pt x="534" y="288"/>
                    </a:lnTo>
                    <a:lnTo>
                      <a:pt x="536" y="288"/>
                    </a:lnTo>
                    <a:lnTo>
                      <a:pt x="536" y="285"/>
                    </a:lnTo>
                    <a:lnTo>
                      <a:pt x="538" y="285"/>
                    </a:lnTo>
                    <a:lnTo>
                      <a:pt x="540" y="285"/>
                    </a:lnTo>
                    <a:lnTo>
                      <a:pt x="542" y="285"/>
                    </a:lnTo>
                    <a:lnTo>
                      <a:pt x="542" y="288"/>
                    </a:lnTo>
                    <a:lnTo>
                      <a:pt x="545" y="288"/>
                    </a:lnTo>
                    <a:lnTo>
                      <a:pt x="547" y="290"/>
                    </a:lnTo>
                    <a:lnTo>
                      <a:pt x="545" y="294"/>
                    </a:lnTo>
                    <a:lnTo>
                      <a:pt x="542" y="294"/>
                    </a:lnTo>
                    <a:lnTo>
                      <a:pt x="542" y="297"/>
                    </a:lnTo>
                    <a:lnTo>
                      <a:pt x="542" y="299"/>
                    </a:lnTo>
                    <a:lnTo>
                      <a:pt x="540" y="299"/>
                    </a:lnTo>
                    <a:lnTo>
                      <a:pt x="540" y="302"/>
                    </a:lnTo>
                    <a:lnTo>
                      <a:pt x="540" y="304"/>
                    </a:lnTo>
                    <a:lnTo>
                      <a:pt x="538" y="304"/>
                    </a:lnTo>
                    <a:lnTo>
                      <a:pt x="538" y="306"/>
                    </a:lnTo>
                    <a:lnTo>
                      <a:pt x="538" y="308"/>
                    </a:lnTo>
                    <a:lnTo>
                      <a:pt x="536" y="311"/>
                    </a:lnTo>
                    <a:lnTo>
                      <a:pt x="534" y="313"/>
                    </a:lnTo>
                    <a:lnTo>
                      <a:pt x="531" y="313"/>
                    </a:lnTo>
                    <a:lnTo>
                      <a:pt x="530" y="313"/>
                    </a:lnTo>
                    <a:lnTo>
                      <a:pt x="527" y="313"/>
                    </a:lnTo>
                    <a:lnTo>
                      <a:pt x="525" y="315"/>
                    </a:lnTo>
                    <a:lnTo>
                      <a:pt x="525" y="318"/>
                    </a:lnTo>
                    <a:lnTo>
                      <a:pt x="525" y="320"/>
                    </a:lnTo>
                    <a:lnTo>
                      <a:pt x="525" y="322"/>
                    </a:lnTo>
                    <a:lnTo>
                      <a:pt x="525" y="325"/>
                    </a:lnTo>
                    <a:lnTo>
                      <a:pt x="525" y="329"/>
                    </a:lnTo>
                    <a:lnTo>
                      <a:pt x="530" y="332"/>
                    </a:lnTo>
                    <a:lnTo>
                      <a:pt x="531" y="332"/>
                    </a:lnTo>
                    <a:lnTo>
                      <a:pt x="534" y="332"/>
                    </a:lnTo>
                    <a:lnTo>
                      <a:pt x="536" y="332"/>
                    </a:lnTo>
                    <a:lnTo>
                      <a:pt x="538" y="332"/>
                    </a:lnTo>
                    <a:lnTo>
                      <a:pt x="540" y="332"/>
                    </a:lnTo>
                    <a:lnTo>
                      <a:pt x="542" y="332"/>
                    </a:lnTo>
                    <a:lnTo>
                      <a:pt x="545" y="332"/>
                    </a:lnTo>
                    <a:lnTo>
                      <a:pt x="547" y="329"/>
                    </a:lnTo>
                    <a:lnTo>
                      <a:pt x="549" y="327"/>
                    </a:lnTo>
                    <a:lnTo>
                      <a:pt x="551" y="327"/>
                    </a:lnTo>
                    <a:lnTo>
                      <a:pt x="551" y="325"/>
                    </a:lnTo>
                    <a:lnTo>
                      <a:pt x="553" y="325"/>
                    </a:lnTo>
                    <a:lnTo>
                      <a:pt x="555" y="322"/>
                    </a:lnTo>
                    <a:lnTo>
                      <a:pt x="558" y="322"/>
                    </a:lnTo>
                    <a:lnTo>
                      <a:pt x="558" y="320"/>
                    </a:lnTo>
                    <a:lnTo>
                      <a:pt x="560" y="320"/>
                    </a:lnTo>
                    <a:lnTo>
                      <a:pt x="562" y="320"/>
                    </a:lnTo>
                    <a:lnTo>
                      <a:pt x="562" y="318"/>
                    </a:lnTo>
                    <a:lnTo>
                      <a:pt x="564" y="318"/>
                    </a:lnTo>
                    <a:lnTo>
                      <a:pt x="566" y="318"/>
                    </a:lnTo>
                    <a:lnTo>
                      <a:pt x="568" y="318"/>
                    </a:lnTo>
                    <a:lnTo>
                      <a:pt x="568" y="315"/>
                    </a:lnTo>
                    <a:lnTo>
                      <a:pt x="571" y="315"/>
                    </a:lnTo>
                    <a:lnTo>
                      <a:pt x="571" y="313"/>
                    </a:lnTo>
                    <a:lnTo>
                      <a:pt x="573" y="313"/>
                    </a:lnTo>
                    <a:lnTo>
                      <a:pt x="575" y="311"/>
                    </a:lnTo>
                    <a:lnTo>
                      <a:pt x="577" y="308"/>
                    </a:lnTo>
                    <a:lnTo>
                      <a:pt x="579" y="308"/>
                    </a:lnTo>
                    <a:lnTo>
                      <a:pt x="579" y="306"/>
                    </a:lnTo>
                    <a:lnTo>
                      <a:pt x="581" y="306"/>
                    </a:lnTo>
                    <a:lnTo>
                      <a:pt x="584" y="304"/>
                    </a:lnTo>
                    <a:lnTo>
                      <a:pt x="586" y="304"/>
                    </a:lnTo>
                    <a:lnTo>
                      <a:pt x="586" y="302"/>
                    </a:lnTo>
                    <a:lnTo>
                      <a:pt x="588" y="302"/>
                    </a:lnTo>
                    <a:lnTo>
                      <a:pt x="590" y="299"/>
                    </a:lnTo>
                    <a:lnTo>
                      <a:pt x="592" y="299"/>
                    </a:lnTo>
                    <a:lnTo>
                      <a:pt x="595" y="297"/>
                    </a:lnTo>
                    <a:lnTo>
                      <a:pt x="596" y="297"/>
                    </a:lnTo>
                    <a:lnTo>
                      <a:pt x="599" y="297"/>
                    </a:lnTo>
                    <a:lnTo>
                      <a:pt x="601" y="297"/>
                    </a:lnTo>
                    <a:lnTo>
                      <a:pt x="603" y="294"/>
                    </a:lnTo>
                    <a:lnTo>
                      <a:pt x="605" y="294"/>
                    </a:lnTo>
                    <a:lnTo>
                      <a:pt x="607" y="294"/>
                    </a:lnTo>
                    <a:lnTo>
                      <a:pt x="609" y="294"/>
                    </a:lnTo>
                    <a:lnTo>
                      <a:pt x="612" y="294"/>
                    </a:lnTo>
                    <a:lnTo>
                      <a:pt x="614" y="294"/>
                    </a:lnTo>
                    <a:lnTo>
                      <a:pt x="616" y="297"/>
                    </a:lnTo>
                    <a:lnTo>
                      <a:pt x="618" y="297"/>
                    </a:lnTo>
                    <a:lnTo>
                      <a:pt x="618" y="299"/>
                    </a:lnTo>
                    <a:lnTo>
                      <a:pt x="618" y="302"/>
                    </a:lnTo>
                    <a:lnTo>
                      <a:pt x="618" y="304"/>
                    </a:lnTo>
                    <a:lnTo>
                      <a:pt x="618" y="306"/>
                    </a:lnTo>
                    <a:lnTo>
                      <a:pt x="618" y="308"/>
                    </a:lnTo>
                    <a:lnTo>
                      <a:pt x="618" y="311"/>
                    </a:lnTo>
                    <a:lnTo>
                      <a:pt x="618" y="313"/>
                    </a:lnTo>
                    <a:lnTo>
                      <a:pt x="618" y="315"/>
                    </a:lnTo>
                    <a:lnTo>
                      <a:pt x="620" y="315"/>
                    </a:lnTo>
                    <a:lnTo>
                      <a:pt x="620" y="318"/>
                    </a:lnTo>
                    <a:lnTo>
                      <a:pt x="620" y="320"/>
                    </a:lnTo>
                    <a:lnTo>
                      <a:pt x="622" y="322"/>
                    </a:lnTo>
                    <a:lnTo>
                      <a:pt x="622" y="325"/>
                    </a:lnTo>
                    <a:lnTo>
                      <a:pt x="622" y="327"/>
                    </a:lnTo>
                    <a:lnTo>
                      <a:pt x="625" y="327"/>
                    </a:lnTo>
                    <a:lnTo>
                      <a:pt x="627" y="329"/>
                    </a:lnTo>
                    <a:lnTo>
                      <a:pt x="627" y="332"/>
                    </a:lnTo>
                    <a:lnTo>
                      <a:pt x="629" y="334"/>
                    </a:lnTo>
                    <a:lnTo>
                      <a:pt x="629" y="336"/>
                    </a:lnTo>
                    <a:lnTo>
                      <a:pt x="631" y="336"/>
                    </a:lnTo>
                    <a:lnTo>
                      <a:pt x="631" y="338"/>
                    </a:lnTo>
                    <a:lnTo>
                      <a:pt x="633" y="341"/>
                    </a:lnTo>
                    <a:lnTo>
                      <a:pt x="633" y="343"/>
                    </a:lnTo>
                    <a:lnTo>
                      <a:pt x="635" y="343"/>
                    </a:lnTo>
                    <a:lnTo>
                      <a:pt x="638" y="346"/>
                    </a:lnTo>
                    <a:lnTo>
                      <a:pt x="640" y="348"/>
                    </a:lnTo>
                    <a:lnTo>
                      <a:pt x="642" y="350"/>
                    </a:lnTo>
                    <a:lnTo>
                      <a:pt x="642" y="352"/>
                    </a:lnTo>
                    <a:lnTo>
                      <a:pt x="644" y="355"/>
                    </a:lnTo>
                    <a:lnTo>
                      <a:pt x="644" y="357"/>
                    </a:lnTo>
                    <a:lnTo>
                      <a:pt x="646" y="357"/>
                    </a:lnTo>
                    <a:lnTo>
                      <a:pt x="646" y="359"/>
                    </a:lnTo>
                    <a:lnTo>
                      <a:pt x="649" y="362"/>
                    </a:lnTo>
                    <a:lnTo>
                      <a:pt x="649" y="364"/>
                    </a:lnTo>
                    <a:lnTo>
                      <a:pt x="650" y="366"/>
                    </a:lnTo>
                    <a:lnTo>
                      <a:pt x="653" y="369"/>
                    </a:lnTo>
                    <a:lnTo>
                      <a:pt x="653" y="371"/>
                    </a:lnTo>
                    <a:lnTo>
                      <a:pt x="655" y="371"/>
                    </a:lnTo>
                    <a:lnTo>
                      <a:pt x="655" y="373"/>
                    </a:lnTo>
                    <a:lnTo>
                      <a:pt x="657" y="373"/>
                    </a:lnTo>
                    <a:lnTo>
                      <a:pt x="657" y="376"/>
                    </a:lnTo>
                    <a:lnTo>
                      <a:pt x="659" y="376"/>
                    </a:lnTo>
                    <a:lnTo>
                      <a:pt x="661" y="373"/>
                    </a:lnTo>
                    <a:lnTo>
                      <a:pt x="663" y="373"/>
                    </a:lnTo>
                    <a:lnTo>
                      <a:pt x="666" y="371"/>
                    </a:lnTo>
                    <a:lnTo>
                      <a:pt x="668" y="369"/>
                    </a:lnTo>
                    <a:lnTo>
                      <a:pt x="668" y="366"/>
                    </a:lnTo>
                    <a:lnTo>
                      <a:pt x="670" y="366"/>
                    </a:lnTo>
                    <a:lnTo>
                      <a:pt x="670" y="364"/>
                    </a:lnTo>
                    <a:lnTo>
                      <a:pt x="672" y="362"/>
                    </a:lnTo>
                    <a:lnTo>
                      <a:pt x="672" y="359"/>
                    </a:lnTo>
                    <a:lnTo>
                      <a:pt x="674" y="359"/>
                    </a:lnTo>
                    <a:lnTo>
                      <a:pt x="676" y="357"/>
                    </a:lnTo>
                    <a:lnTo>
                      <a:pt x="679" y="357"/>
                    </a:lnTo>
                    <a:lnTo>
                      <a:pt x="681" y="355"/>
                    </a:lnTo>
                    <a:lnTo>
                      <a:pt x="683" y="355"/>
                    </a:lnTo>
                    <a:lnTo>
                      <a:pt x="685" y="355"/>
                    </a:lnTo>
                    <a:lnTo>
                      <a:pt x="687" y="355"/>
                    </a:lnTo>
                    <a:lnTo>
                      <a:pt x="690" y="355"/>
                    </a:lnTo>
                    <a:lnTo>
                      <a:pt x="692" y="357"/>
                    </a:lnTo>
                    <a:lnTo>
                      <a:pt x="692" y="359"/>
                    </a:lnTo>
                    <a:lnTo>
                      <a:pt x="694" y="359"/>
                    </a:lnTo>
                    <a:lnTo>
                      <a:pt x="696" y="362"/>
                    </a:lnTo>
                    <a:lnTo>
                      <a:pt x="698" y="362"/>
                    </a:lnTo>
                    <a:lnTo>
                      <a:pt x="700" y="362"/>
                    </a:lnTo>
                    <a:lnTo>
                      <a:pt x="703" y="364"/>
                    </a:lnTo>
                    <a:lnTo>
                      <a:pt x="704" y="364"/>
                    </a:lnTo>
                    <a:lnTo>
                      <a:pt x="707" y="364"/>
                    </a:lnTo>
                    <a:lnTo>
                      <a:pt x="709" y="366"/>
                    </a:lnTo>
                    <a:lnTo>
                      <a:pt x="711" y="364"/>
                    </a:lnTo>
                    <a:lnTo>
                      <a:pt x="711" y="366"/>
                    </a:lnTo>
                    <a:lnTo>
                      <a:pt x="713" y="366"/>
                    </a:lnTo>
                    <a:lnTo>
                      <a:pt x="715" y="364"/>
                    </a:lnTo>
                    <a:lnTo>
                      <a:pt x="717" y="364"/>
                    </a:lnTo>
                    <a:lnTo>
                      <a:pt x="720" y="364"/>
                    </a:lnTo>
                    <a:lnTo>
                      <a:pt x="720" y="362"/>
                    </a:lnTo>
                    <a:lnTo>
                      <a:pt x="722" y="362"/>
                    </a:lnTo>
                    <a:lnTo>
                      <a:pt x="724" y="359"/>
                    </a:lnTo>
                    <a:lnTo>
                      <a:pt x="726" y="357"/>
                    </a:lnTo>
                    <a:lnTo>
                      <a:pt x="728" y="355"/>
                    </a:lnTo>
                    <a:lnTo>
                      <a:pt x="731" y="355"/>
                    </a:lnTo>
                    <a:lnTo>
                      <a:pt x="731" y="352"/>
                    </a:lnTo>
                    <a:lnTo>
                      <a:pt x="733" y="352"/>
                    </a:lnTo>
                    <a:lnTo>
                      <a:pt x="735" y="350"/>
                    </a:lnTo>
                    <a:lnTo>
                      <a:pt x="737" y="350"/>
                    </a:lnTo>
                    <a:lnTo>
                      <a:pt x="739" y="350"/>
                    </a:lnTo>
                    <a:lnTo>
                      <a:pt x="741" y="350"/>
                    </a:lnTo>
                    <a:lnTo>
                      <a:pt x="744" y="350"/>
                    </a:lnTo>
                    <a:lnTo>
                      <a:pt x="745" y="348"/>
                    </a:lnTo>
                    <a:lnTo>
                      <a:pt x="748" y="348"/>
                    </a:lnTo>
                    <a:lnTo>
                      <a:pt x="750" y="348"/>
                    </a:lnTo>
                    <a:lnTo>
                      <a:pt x="750" y="350"/>
                    </a:lnTo>
                    <a:lnTo>
                      <a:pt x="750" y="352"/>
                    </a:lnTo>
                    <a:lnTo>
                      <a:pt x="748" y="355"/>
                    </a:lnTo>
                    <a:lnTo>
                      <a:pt x="748" y="357"/>
                    </a:lnTo>
                    <a:lnTo>
                      <a:pt x="745" y="359"/>
                    </a:lnTo>
                    <a:lnTo>
                      <a:pt x="744" y="359"/>
                    </a:lnTo>
                    <a:lnTo>
                      <a:pt x="744" y="362"/>
                    </a:lnTo>
                    <a:lnTo>
                      <a:pt x="741" y="364"/>
                    </a:lnTo>
                    <a:lnTo>
                      <a:pt x="741" y="366"/>
                    </a:lnTo>
                    <a:lnTo>
                      <a:pt x="739" y="369"/>
                    </a:lnTo>
                    <a:lnTo>
                      <a:pt x="739" y="371"/>
                    </a:lnTo>
                    <a:lnTo>
                      <a:pt x="737" y="373"/>
                    </a:lnTo>
                    <a:lnTo>
                      <a:pt x="737" y="376"/>
                    </a:lnTo>
                    <a:lnTo>
                      <a:pt x="737" y="378"/>
                    </a:lnTo>
                    <a:lnTo>
                      <a:pt x="737" y="380"/>
                    </a:lnTo>
                    <a:lnTo>
                      <a:pt x="735" y="380"/>
                    </a:lnTo>
                    <a:lnTo>
                      <a:pt x="735" y="382"/>
                    </a:lnTo>
                    <a:lnTo>
                      <a:pt x="733" y="385"/>
                    </a:lnTo>
                    <a:lnTo>
                      <a:pt x="733" y="387"/>
                    </a:lnTo>
                    <a:lnTo>
                      <a:pt x="731" y="387"/>
                    </a:lnTo>
                    <a:lnTo>
                      <a:pt x="731" y="390"/>
                    </a:lnTo>
                    <a:lnTo>
                      <a:pt x="728" y="392"/>
                    </a:lnTo>
                    <a:lnTo>
                      <a:pt x="728" y="394"/>
                    </a:lnTo>
                    <a:lnTo>
                      <a:pt x="726" y="394"/>
                    </a:lnTo>
                    <a:lnTo>
                      <a:pt x="726" y="396"/>
                    </a:lnTo>
                    <a:lnTo>
                      <a:pt x="726" y="399"/>
                    </a:lnTo>
                    <a:lnTo>
                      <a:pt x="724" y="401"/>
                    </a:lnTo>
                    <a:lnTo>
                      <a:pt x="724" y="404"/>
                    </a:lnTo>
                    <a:lnTo>
                      <a:pt x="722" y="406"/>
                    </a:lnTo>
                    <a:lnTo>
                      <a:pt x="722" y="408"/>
                    </a:lnTo>
                    <a:lnTo>
                      <a:pt x="722" y="410"/>
                    </a:lnTo>
                    <a:lnTo>
                      <a:pt x="720" y="410"/>
                    </a:lnTo>
                    <a:lnTo>
                      <a:pt x="720" y="413"/>
                    </a:lnTo>
                    <a:lnTo>
                      <a:pt x="720" y="415"/>
                    </a:lnTo>
                    <a:lnTo>
                      <a:pt x="720" y="417"/>
                    </a:lnTo>
                    <a:lnTo>
                      <a:pt x="717" y="420"/>
                    </a:lnTo>
                    <a:lnTo>
                      <a:pt x="717" y="422"/>
                    </a:lnTo>
                    <a:lnTo>
                      <a:pt x="715" y="422"/>
                    </a:lnTo>
                    <a:lnTo>
                      <a:pt x="715" y="424"/>
                    </a:lnTo>
                    <a:lnTo>
                      <a:pt x="713" y="427"/>
                    </a:lnTo>
                    <a:lnTo>
                      <a:pt x="711" y="429"/>
                    </a:lnTo>
                    <a:lnTo>
                      <a:pt x="709" y="431"/>
                    </a:lnTo>
                    <a:lnTo>
                      <a:pt x="707" y="431"/>
                    </a:lnTo>
                    <a:lnTo>
                      <a:pt x="707" y="434"/>
                    </a:lnTo>
                    <a:lnTo>
                      <a:pt x="707" y="436"/>
                    </a:lnTo>
                    <a:lnTo>
                      <a:pt x="707" y="438"/>
                    </a:lnTo>
                    <a:lnTo>
                      <a:pt x="704" y="438"/>
                    </a:lnTo>
                    <a:lnTo>
                      <a:pt x="704" y="440"/>
                    </a:lnTo>
                    <a:lnTo>
                      <a:pt x="704" y="443"/>
                    </a:lnTo>
                    <a:lnTo>
                      <a:pt x="704" y="445"/>
                    </a:lnTo>
                    <a:lnTo>
                      <a:pt x="704" y="448"/>
                    </a:lnTo>
                    <a:lnTo>
                      <a:pt x="704" y="450"/>
                    </a:lnTo>
                    <a:lnTo>
                      <a:pt x="704" y="452"/>
                    </a:lnTo>
                    <a:lnTo>
                      <a:pt x="707" y="452"/>
                    </a:lnTo>
                    <a:lnTo>
                      <a:pt x="707" y="454"/>
                    </a:lnTo>
                    <a:lnTo>
                      <a:pt x="707" y="457"/>
                    </a:lnTo>
                    <a:lnTo>
                      <a:pt x="707" y="459"/>
                    </a:lnTo>
                    <a:lnTo>
                      <a:pt x="707" y="461"/>
                    </a:lnTo>
                    <a:lnTo>
                      <a:pt x="709" y="464"/>
                    </a:lnTo>
                    <a:lnTo>
                      <a:pt x="709" y="466"/>
                    </a:lnTo>
                    <a:lnTo>
                      <a:pt x="709" y="468"/>
                    </a:lnTo>
                    <a:lnTo>
                      <a:pt x="709" y="471"/>
                    </a:lnTo>
                    <a:lnTo>
                      <a:pt x="711" y="473"/>
                    </a:lnTo>
                    <a:lnTo>
                      <a:pt x="711" y="475"/>
                    </a:lnTo>
                    <a:lnTo>
                      <a:pt x="711" y="478"/>
                    </a:lnTo>
                    <a:lnTo>
                      <a:pt x="711" y="480"/>
                    </a:lnTo>
                    <a:lnTo>
                      <a:pt x="711" y="482"/>
                    </a:lnTo>
                    <a:lnTo>
                      <a:pt x="713" y="482"/>
                    </a:lnTo>
                    <a:lnTo>
                      <a:pt x="713" y="484"/>
                    </a:lnTo>
                    <a:lnTo>
                      <a:pt x="713" y="487"/>
                    </a:lnTo>
                    <a:lnTo>
                      <a:pt x="713" y="489"/>
                    </a:lnTo>
                    <a:lnTo>
                      <a:pt x="715" y="492"/>
                    </a:lnTo>
                    <a:lnTo>
                      <a:pt x="715" y="494"/>
                    </a:lnTo>
                    <a:lnTo>
                      <a:pt x="717" y="494"/>
                    </a:lnTo>
                    <a:lnTo>
                      <a:pt x="717" y="496"/>
                    </a:lnTo>
                    <a:lnTo>
                      <a:pt x="720" y="494"/>
                    </a:lnTo>
                    <a:lnTo>
                      <a:pt x="722" y="494"/>
                    </a:lnTo>
                    <a:lnTo>
                      <a:pt x="722" y="492"/>
                    </a:lnTo>
                    <a:lnTo>
                      <a:pt x="722" y="489"/>
                    </a:lnTo>
                    <a:lnTo>
                      <a:pt x="722" y="487"/>
                    </a:lnTo>
                    <a:lnTo>
                      <a:pt x="722" y="484"/>
                    </a:lnTo>
                    <a:lnTo>
                      <a:pt x="722" y="482"/>
                    </a:lnTo>
                    <a:lnTo>
                      <a:pt x="720" y="480"/>
                    </a:lnTo>
                    <a:lnTo>
                      <a:pt x="720" y="478"/>
                    </a:lnTo>
                    <a:lnTo>
                      <a:pt x="720" y="475"/>
                    </a:lnTo>
                    <a:lnTo>
                      <a:pt x="720" y="473"/>
                    </a:lnTo>
                    <a:lnTo>
                      <a:pt x="720" y="471"/>
                    </a:lnTo>
                    <a:lnTo>
                      <a:pt x="720" y="468"/>
                    </a:lnTo>
                    <a:lnTo>
                      <a:pt x="720" y="466"/>
                    </a:lnTo>
                    <a:lnTo>
                      <a:pt x="720" y="464"/>
                    </a:lnTo>
                    <a:lnTo>
                      <a:pt x="720" y="461"/>
                    </a:lnTo>
                    <a:lnTo>
                      <a:pt x="720" y="459"/>
                    </a:lnTo>
                    <a:lnTo>
                      <a:pt x="720" y="457"/>
                    </a:lnTo>
                    <a:lnTo>
                      <a:pt x="720" y="454"/>
                    </a:lnTo>
                    <a:lnTo>
                      <a:pt x="717" y="454"/>
                    </a:lnTo>
                    <a:lnTo>
                      <a:pt x="717" y="452"/>
                    </a:lnTo>
                    <a:lnTo>
                      <a:pt x="717" y="450"/>
                    </a:lnTo>
                    <a:lnTo>
                      <a:pt x="717" y="448"/>
                    </a:lnTo>
                    <a:lnTo>
                      <a:pt x="717" y="445"/>
                    </a:lnTo>
                    <a:lnTo>
                      <a:pt x="717" y="443"/>
                    </a:lnTo>
                    <a:lnTo>
                      <a:pt x="717" y="440"/>
                    </a:lnTo>
                    <a:lnTo>
                      <a:pt x="717" y="438"/>
                    </a:lnTo>
                    <a:lnTo>
                      <a:pt x="720" y="438"/>
                    </a:lnTo>
                    <a:lnTo>
                      <a:pt x="720" y="436"/>
                    </a:lnTo>
                    <a:lnTo>
                      <a:pt x="720" y="434"/>
                    </a:lnTo>
                    <a:lnTo>
                      <a:pt x="722" y="434"/>
                    </a:lnTo>
                    <a:lnTo>
                      <a:pt x="724" y="431"/>
                    </a:lnTo>
                    <a:lnTo>
                      <a:pt x="726" y="429"/>
                    </a:lnTo>
                    <a:lnTo>
                      <a:pt x="726" y="427"/>
                    </a:lnTo>
                    <a:lnTo>
                      <a:pt x="728" y="427"/>
                    </a:lnTo>
                    <a:lnTo>
                      <a:pt x="728" y="424"/>
                    </a:lnTo>
                    <a:lnTo>
                      <a:pt x="731" y="424"/>
                    </a:lnTo>
                    <a:lnTo>
                      <a:pt x="731" y="422"/>
                    </a:lnTo>
                    <a:lnTo>
                      <a:pt x="733" y="420"/>
                    </a:lnTo>
                    <a:lnTo>
                      <a:pt x="735" y="417"/>
                    </a:lnTo>
                    <a:lnTo>
                      <a:pt x="735" y="415"/>
                    </a:lnTo>
                    <a:lnTo>
                      <a:pt x="737" y="415"/>
                    </a:lnTo>
                    <a:lnTo>
                      <a:pt x="737" y="413"/>
                    </a:lnTo>
                    <a:lnTo>
                      <a:pt x="739" y="410"/>
                    </a:lnTo>
                    <a:lnTo>
                      <a:pt x="739" y="408"/>
                    </a:lnTo>
                    <a:lnTo>
                      <a:pt x="741" y="406"/>
                    </a:lnTo>
                    <a:lnTo>
                      <a:pt x="741" y="404"/>
                    </a:lnTo>
                    <a:lnTo>
                      <a:pt x="744" y="401"/>
                    </a:lnTo>
                    <a:lnTo>
                      <a:pt x="744" y="399"/>
                    </a:lnTo>
                    <a:lnTo>
                      <a:pt x="744" y="396"/>
                    </a:lnTo>
                    <a:lnTo>
                      <a:pt x="745" y="394"/>
                    </a:lnTo>
                    <a:lnTo>
                      <a:pt x="745" y="392"/>
                    </a:lnTo>
                    <a:lnTo>
                      <a:pt x="745" y="390"/>
                    </a:lnTo>
                    <a:lnTo>
                      <a:pt x="745" y="387"/>
                    </a:lnTo>
                    <a:lnTo>
                      <a:pt x="748" y="387"/>
                    </a:lnTo>
                    <a:lnTo>
                      <a:pt x="748" y="385"/>
                    </a:lnTo>
                    <a:lnTo>
                      <a:pt x="748" y="382"/>
                    </a:lnTo>
                    <a:lnTo>
                      <a:pt x="750" y="380"/>
                    </a:lnTo>
                    <a:lnTo>
                      <a:pt x="750" y="378"/>
                    </a:lnTo>
                    <a:lnTo>
                      <a:pt x="750" y="376"/>
                    </a:lnTo>
                    <a:lnTo>
                      <a:pt x="750" y="373"/>
                    </a:lnTo>
                    <a:lnTo>
                      <a:pt x="752" y="371"/>
                    </a:lnTo>
                    <a:lnTo>
                      <a:pt x="754" y="371"/>
                    </a:lnTo>
                    <a:lnTo>
                      <a:pt x="756" y="369"/>
                    </a:lnTo>
                    <a:lnTo>
                      <a:pt x="758" y="369"/>
                    </a:lnTo>
                    <a:lnTo>
                      <a:pt x="758" y="371"/>
                    </a:lnTo>
                    <a:lnTo>
                      <a:pt x="761" y="371"/>
                    </a:lnTo>
                    <a:lnTo>
                      <a:pt x="763" y="371"/>
                    </a:lnTo>
                    <a:lnTo>
                      <a:pt x="765" y="373"/>
                    </a:lnTo>
                    <a:lnTo>
                      <a:pt x="767" y="373"/>
                    </a:lnTo>
                    <a:lnTo>
                      <a:pt x="769" y="373"/>
                    </a:lnTo>
                    <a:lnTo>
                      <a:pt x="772" y="373"/>
                    </a:lnTo>
                    <a:lnTo>
                      <a:pt x="774" y="373"/>
                    </a:lnTo>
                    <a:lnTo>
                      <a:pt x="776" y="373"/>
                    </a:lnTo>
                    <a:lnTo>
                      <a:pt x="776" y="371"/>
                    </a:lnTo>
                    <a:lnTo>
                      <a:pt x="778" y="371"/>
                    </a:lnTo>
                    <a:lnTo>
                      <a:pt x="780" y="371"/>
                    </a:lnTo>
                    <a:lnTo>
                      <a:pt x="780" y="369"/>
                    </a:lnTo>
                    <a:lnTo>
                      <a:pt x="782" y="369"/>
                    </a:lnTo>
                    <a:lnTo>
                      <a:pt x="785" y="369"/>
                    </a:lnTo>
                    <a:lnTo>
                      <a:pt x="785" y="366"/>
                    </a:lnTo>
                    <a:lnTo>
                      <a:pt x="787" y="366"/>
                    </a:lnTo>
                    <a:lnTo>
                      <a:pt x="787" y="364"/>
                    </a:lnTo>
                    <a:lnTo>
                      <a:pt x="789" y="364"/>
                    </a:lnTo>
                    <a:lnTo>
                      <a:pt x="789" y="362"/>
                    </a:lnTo>
                    <a:lnTo>
                      <a:pt x="791" y="362"/>
                    </a:lnTo>
                    <a:lnTo>
                      <a:pt x="793" y="359"/>
                    </a:lnTo>
                    <a:lnTo>
                      <a:pt x="795" y="357"/>
                    </a:lnTo>
                    <a:lnTo>
                      <a:pt x="798" y="357"/>
                    </a:lnTo>
                    <a:lnTo>
                      <a:pt x="798" y="355"/>
                    </a:lnTo>
                    <a:lnTo>
                      <a:pt x="799" y="355"/>
                    </a:lnTo>
                    <a:lnTo>
                      <a:pt x="802" y="355"/>
                    </a:lnTo>
                    <a:lnTo>
                      <a:pt x="804" y="352"/>
                    </a:lnTo>
                    <a:lnTo>
                      <a:pt x="806" y="352"/>
                    </a:lnTo>
                    <a:lnTo>
                      <a:pt x="808" y="350"/>
                    </a:lnTo>
                    <a:lnTo>
                      <a:pt x="810" y="350"/>
                    </a:lnTo>
                    <a:lnTo>
                      <a:pt x="810" y="348"/>
                    </a:lnTo>
                    <a:lnTo>
                      <a:pt x="812" y="348"/>
                    </a:lnTo>
                    <a:lnTo>
                      <a:pt x="815" y="348"/>
                    </a:lnTo>
                    <a:lnTo>
                      <a:pt x="815" y="346"/>
                    </a:lnTo>
                    <a:lnTo>
                      <a:pt x="817" y="346"/>
                    </a:lnTo>
                    <a:lnTo>
                      <a:pt x="817" y="343"/>
                    </a:lnTo>
                    <a:lnTo>
                      <a:pt x="819" y="343"/>
                    </a:lnTo>
                    <a:lnTo>
                      <a:pt x="821" y="341"/>
                    </a:lnTo>
                    <a:lnTo>
                      <a:pt x="823" y="341"/>
                    </a:lnTo>
                    <a:lnTo>
                      <a:pt x="823" y="338"/>
                    </a:lnTo>
                    <a:lnTo>
                      <a:pt x="823" y="336"/>
                    </a:lnTo>
                    <a:lnTo>
                      <a:pt x="821" y="336"/>
                    </a:lnTo>
                    <a:lnTo>
                      <a:pt x="821" y="334"/>
                    </a:lnTo>
                    <a:lnTo>
                      <a:pt x="821" y="332"/>
                    </a:lnTo>
                    <a:lnTo>
                      <a:pt x="819" y="332"/>
                    </a:lnTo>
                    <a:lnTo>
                      <a:pt x="819" y="329"/>
                    </a:lnTo>
                    <a:lnTo>
                      <a:pt x="817" y="327"/>
                    </a:lnTo>
                    <a:lnTo>
                      <a:pt x="817" y="325"/>
                    </a:lnTo>
                    <a:lnTo>
                      <a:pt x="815" y="325"/>
                    </a:lnTo>
                    <a:lnTo>
                      <a:pt x="815" y="322"/>
                    </a:lnTo>
                    <a:lnTo>
                      <a:pt x="815" y="320"/>
                    </a:lnTo>
                    <a:lnTo>
                      <a:pt x="812" y="320"/>
                    </a:lnTo>
                    <a:lnTo>
                      <a:pt x="812" y="318"/>
                    </a:lnTo>
                    <a:lnTo>
                      <a:pt x="810" y="318"/>
                    </a:lnTo>
                    <a:lnTo>
                      <a:pt x="810" y="315"/>
                    </a:lnTo>
                    <a:lnTo>
                      <a:pt x="810" y="313"/>
                    </a:lnTo>
                    <a:lnTo>
                      <a:pt x="808" y="311"/>
                    </a:lnTo>
                    <a:lnTo>
                      <a:pt x="808" y="308"/>
                    </a:lnTo>
                    <a:lnTo>
                      <a:pt x="810" y="308"/>
                    </a:lnTo>
                    <a:lnTo>
                      <a:pt x="812" y="306"/>
                    </a:lnTo>
                    <a:lnTo>
                      <a:pt x="815" y="306"/>
                    </a:lnTo>
                    <a:lnTo>
                      <a:pt x="817" y="304"/>
                    </a:lnTo>
                    <a:lnTo>
                      <a:pt x="819" y="304"/>
                    </a:lnTo>
                    <a:lnTo>
                      <a:pt x="819" y="302"/>
                    </a:lnTo>
                    <a:lnTo>
                      <a:pt x="821" y="302"/>
                    </a:lnTo>
                    <a:lnTo>
                      <a:pt x="823" y="299"/>
                    </a:lnTo>
                    <a:lnTo>
                      <a:pt x="826" y="299"/>
                    </a:lnTo>
                    <a:lnTo>
                      <a:pt x="826" y="297"/>
                    </a:lnTo>
                    <a:lnTo>
                      <a:pt x="828" y="297"/>
                    </a:lnTo>
                    <a:lnTo>
                      <a:pt x="828" y="294"/>
                    </a:lnTo>
                    <a:lnTo>
                      <a:pt x="830" y="294"/>
                    </a:lnTo>
                    <a:lnTo>
                      <a:pt x="830" y="292"/>
                    </a:lnTo>
                    <a:lnTo>
                      <a:pt x="832" y="292"/>
                    </a:lnTo>
                    <a:lnTo>
                      <a:pt x="832" y="290"/>
                    </a:lnTo>
                    <a:lnTo>
                      <a:pt x="834" y="288"/>
                    </a:lnTo>
                    <a:lnTo>
                      <a:pt x="834" y="285"/>
                    </a:lnTo>
                    <a:lnTo>
                      <a:pt x="834" y="283"/>
                    </a:lnTo>
                    <a:lnTo>
                      <a:pt x="836" y="283"/>
                    </a:lnTo>
                    <a:lnTo>
                      <a:pt x="836" y="280"/>
                    </a:lnTo>
                    <a:lnTo>
                      <a:pt x="839" y="278"/>
                    </a:lnTo>
                    <a:lnTo>
                      <a:pt x="839" y="276"/>
                    </a:lnTo>
                    <a:lnTo>
                      <a:pt x="839" y="274"/>
                    </a:lnTo>
                    <a:lnTo>
                      <a:pt x="841" y="274"/>
                    </a:lnTo>
                    <a:lnTo>
                      <a:pt x="841" y="271"/>
                    </a:lnTo>
                    <a:lnTo>
                      <a:pt x="841" y="269"/>
                    </a:lnTo>
                    <a:lnTo>
                      <a:pt x="841" y="267"/>
                    </a:lnTo>
                    <a:lnTo>
                      <a:pt x="841" y="264"/>
                    </a:lnTo>
                    <a:lnTo>
                      <a:pt x="839" y="264"/>
                    </a:lnTo>
                    <a:lnTo>
                      <a:pt x="839" y="262"/>
                    </a:lnTo>
                    <a:lnTo>
                      <a:pt x="839" y="260"/>
                    </a:lnTo>
                    <a:lnTo>
                      <a:pt x="839" y="257"/>
                    </a:lnTo>
                    <a:lnTo>
                      <a:pt x="841" y="257"/>
                    </a:lnTo>
                    <a:lnTo>
                      <a:pt x="841" y="255"/>
                    </a:lnTo>
                    <a:lnTo>
                      <a:pt x="843" y="255"/>
                    </a:lnTo>
                    <a:lnTo>
                      <a:pt x="845" y="255"/>
                    </a:lnTo>
                    <a:lnTo>
                      <a:pt x="847" y="255"/>
                    </a:lnTo>
                    <a:lnTo>
                      <a:pt x="849" y="257"/>
                    </a:lnTo>
                    <a:lnTo>
                      <a:pt x="852" y="257"/>
                    </a:lnTo>
                    <a:lnTo>
                      <a:pt x="853" y="257"/>
                    </a:lnTo>
                    <a:lnTo>
                      <a:pt x="856" y="257"/>
                    </a:lnTo>
                    <a:lnTo>
                      <a:pt x="858" y="255"/>
                    </a:lnTo>
                    <a:lnTo>
                      <a:pt x="860" y="255"/>
                    </a:lnTo>
                    <a:lnTo>
                      <a:pt x="862" y="253"/>
                    </a:lnTo>
                    <a:lnTo>
                      <a:pt x="864" y="253"/>
                    </a:lnTo>
                    <a:lnTo>
                      <a:pt x="864" y="250"/>
                    </a:lnTo>
                    <a:lnTo>
                      <a:pt x="867" y="250"/>
                    </a:lnTo>
                    <a:lnTo>
                      <a:pt x="867" y="248"/>
                    </a:lnTo>
                    <a:lnTo>
                      <a:pt x="869" y="248"/>
                    </a:lnTo>
                    <a:lnTo>
                      <a:pt x="871" y="248"/>
                    </a:lnTo>
                    <a:lnTo>
                      <a:pt x="871" y="246"/>
                    </a:lnTo>
                    <a:lnTo>
                      <a:pt x="873" y="246"/>
                    </a:lnTo>
                    <a:lnTo>
                      <a:pt x="875" y="248"/>
                    </a:lnTo>
                    <a:lnTo>
                      <a:pt x="877" y="250"/>
                    </a:lnTo>
                    <a:lnTo>
                      <a:pt x="880" y="253"/>
                    </a:lnTo>
                    <a:lnTo>
                      <a:pt x="882" y="255"/>
                    </a:lnTo>
                    <a:lnTo>
                      <a:pt x="884" y="255"/>
                    </a:lnTo>
                    <a:lnTo>
                      <a:pt x="884" y="257"/>
                    </a:lnTo>
                    <a:lnTo>
                      <a:pt x="886" y="257"/>
                    </a:lnTo>
                    <a:lnTo>
                      <a:pt x="888" y="257"/>
                    </a:lnTo>
                    <a:lnTo>
                      <a:pt x="890" y="257"/>
                    </a:lnTo>
                    <a:lnTo>
                      <a:pt x="893" y="255"/>
                    </a:lnTo>
                    <a:lnTo>
                      <a:pt x="895" y="255"/>
                    </a:lnTo>
                    <a:lnTo>
                      <a:pt x="897" y="253"/>
                    </a:lnTo>
                    <a:lnTo>
                      <a:pt x="899" y="250"/>
                    </a:lnTo>
                    <a:lnTo>
                      <a:pt x="901" y="250"/>
                    </a:lnTo>
                    <a:lnTo>
                      <a:pt x="903" y="250"/>
                    </a:lnTo>
                    <a:lnTo>
                      <a:pt x="906" y="250"/>
                    </a:lnTo>
                    <a:lnTo>
                      <a:pt x="908" y="250"/>
                    </a:lnTo>
                    <a:lnTo>
                      <a:pt x="910" y="253"/>
                    </a:lnTo>
                    <a:lnTo>
                      <a:pt x="912" y="253"/>
                    </a:lnTo>
                    <a:lnTo>
                      <a:pt x="912" y="255"/>
                    </a:lnTo>
                    <a:lnTo>
                      <a:pt x="914" y="255"/>
                    </a:lnTo>
                    <a:lnTo>
                      <a:pt x="914" y="257"/>
                    </a:lnTo>
                    <a:lnTo>
                      <a:pt x="917" y="257"/>
                    </a:lnTo>
                    <a:lnTo>
                      <a:pt x="917" y="260"/>
                    </a:lnTo>
                    <a:lnTo>
                      <a:pt x="918" y="260"/>
                    </a:lnTo>
                    <a:lnTo>
                      <a:pt x="921" y="262"/>
                    </a:lnTo>
                    <a:lnTo>
                      <a:pt x="923" y="262"/>
                    </a:lnTo>
                    <a:lnTo>
                      <a:pt x="925" y="262"/>
                    </a:lnTo>
                    <a:lnTo>
                      <a:pt x="927" y="262"/>
                    </a:lnTo>
                    <a:lnTo>
                      <a:pt x="929" y="262"/>
                    </a:lnTo>
                    <a:lnTo>
                      <a:pt x="931" y="262"/>
                    </a:lnTo>
                    <a:lnTo>
                      <a:pt x="934" y="262"/>
                    </a:lnTo>
                    <a:lnTo>
                      <a:pt x="934" y="264"/>
                    </a:lnTo>
                    <a:lnTo>
                      <a:pt x="936" y="264"/>
                    </a:lnTo>
                    <a:lnTo>
                      <a:pt x="938" y="264"/>
                    </a:lnTo>
                    <a:lnTo>
                      <a:pt x="940" y="264"/>
                    </a:lnTo>
                    <a:lnTo>
                      <a:pt x="940" y="267"/>
                    </a:lnTo>
                    <a:lnTo>
                      <a:pt x="942" y="267"/>
                    </a:lnTo>
                    <a:lnTo>
                      <a:pt x="944" y="267"/>
                    </a:lnTo>
                    <a:lnTo>
                      <a:pt x="947" y="269"/>
                    </a:lnTo>
                    <a:lnTo>
                      <a:pt x="949" y="269"/>
                    </a:lnTo>
                    <a:lnTo>
                      <a:pt x="949" y="271"/>
                    </a:lnTo>
                    <a:lnTo>
                      <a:pt x="951" y="271"/>
                    </a:lnTo>
                    <a:lnTo>
                      <a:pt x="953" y="271"/>
                    </a:lnTo>
                    <a:lnTo>
                      <a:pt x="955" y="271"/>
                    </a:lnTo>
                    <a:lnTo>
                      <a:pt x="958" y="274"/>
                    </a:lnTo>
                    <a:lnTo>
                      <a:pt x="959" y="274"/>
                    </a:lnTo>
                    <a:lnTo>
                      <a:pt x="962" y="274"/>
                    </a:lnTo>
                    <a:lnTo>
                      <a:pt x="964" y="274"/>
                    </a:lnTo>
                    <a:lnTo>
                      <a:pt x="966" y="274"/>
                    </a:lnTo>
                    <a:lnTo>
                      <a:pt x="966" y="276"/>
                    </a:lnTo>
                    <a:lnTo>
                      <a:pt x="968" y="276"/>
                    </a:lnTo>
                    <a:lnTo>
                      <a:pt x="970" y="276"/>
                    </a:lnTo>
                    <a:lnTo>
                      <a:pt x="972" y="276"/>
                    </a:lnTo>
                    <a:lnTo>
                      <a:pt x="975" y="276"/>
                    </a:lnTo>
                    <a:lnTo>
                      <a:pt x="977" y="276"/>
                    </a:lnTo>
                    <a:lnTo>
                      <a:pt x="979" y="276"/>
                    </a:lnTo>
                    <a:lnTo>
                      <a:pt x="979" y="278"/>
                    </a:lnTo>
                    <a:lnTo>
                      <a:pt x="981" y="278"/>
                    </a:lnTo>
                    <a:lnTo>
                      <a:pt x="994" y="290"/>
                    </a:lnTo>
                    <a:lnTo>
                      <a:pt x="992" y="294"/>
                    </a:lnTo>
                    <a:lnTo>
                      <a:pt x="992" y="297"/>
                    </a:lnTo>
                    <a:lnTo>
                      <a:pt x="992" y="299"/>
                    </a:lnTo>
                    <a:lnTo>
                      <a:pt x="992" y="302"/>
                    </a:lnTo>
                    <a:lnTo>
                      <a:pt x="992" y="304"/>
                    </a:lnTo>
                    <a:lnTo>
                      <a:pt x="990" y="304"/>
                    </a:lnTo>
                    <a:lnTo>
                      <a:pt x="990" y="306"/>
                    </a:lnTo>
                    <a:lnTo>
                      <a:pt x="990" y="308"/>
                    </a:lnTo>
                    <a:lnTo>
                      <a:pt x="990" y="311"/>
                    </a:lnTo>
                    <a:lnTo>
                      <a:pt x="988" y="313"/>
                    </a:lnTo>
                    <a:lnTo>
                      <a:pt x="988" y="315"/>
                    </a:lnTo>
                    <a:lnTo>
                      <a:pt x="988" y="318"/>
                    </a:lnTo>
                    <a:lnTo>
                      <a:pt x="988" y="320"/>
                    </a:lnTo>
                    <a:lnTo>
                      <a:pt x="985" y="322"/>
                    </a:lnTo>
                    <a:lnTo>
                      <a:pt x="985" y="325"/>
                    </a:lnTo>
                    <a:lnTo>
                      <a:pt x="983" y="327"/>
                    </a:lnTo>
                    <a:lnTo>
                      <a:pt x="983" y="329"/>
                    </a:lnTo>
                    <a:lnTo>
                      <a:pt x="981" y="332"/>
                    </a:lnTo>
                    <a:lnTo>
                      <a:pt x="981" y="334"/>
                    </a:lnTo>
                    <a:lnTo>
                      <a:pt x="981" y="336"/>
                    </a:lnTo>
                    <a:lnTo>
                      <a:pt x="979" y="336"/>
                    </a:lnTo>
                    <a:lnTo>
                      <a:pt x="979" y="338"/>
                    </a:lnTo>
                    <a:lnTo>
                      <a:pt x="979" y="341"/>
                    </a:lnTo>
                    <a:lnTo>
                      <a:pt x="979" y="343"/>
                    </a:lnTo>
                    <a:lnTo>
                      <a:pt x="981" y="346"/>
                    </a:lnTo>
                    <a:lnTo>
                      <a:pt x="983" y="346"/>
                    </a:lnTo>
                    <a:lnTo>
                      <a:pt x="985" y="346"/>
                    </a:lnTo>
                    <a:lnTo>
                      <a:pt x="988" y="346"/>
                    </a:lnTo>
                    <a:lnTo>
                      <a:pt x="990" y="346"/>
                    </a:lnTo>
                    <a:lnTo>
                      <a:pt x="992" y="346"/>
                    </a:lnTo>
                    <a:lnTo>
                      <a:pt x="992" y="348"/>
                    </a:lnTo>
                    <a:lnTo>
                      <a:pt x="990" y="348"/>
                    </a:lnTo>
                    <a:lnTo>
                      <a:pt x="990" y="350"/>
                    </a:lnTo>
                    <a:lnTo>
                      <a:pt x="988" y="352"/>
                    </a:lnTo>
                    <a:lnTo>
                      <a:pt x="985" y="355"/>
                    </a:lnTo>
                    <a:lnTo>
                      <a:pt x="985" y="357"/>
                    </a:lnTo>
                    <a:lnTo>
                      <a:pt x="983" y="357"/>
                    </a:lnTo>
                    <a:lnTo>
                      <a:pt x="983" y="359"/>
                    </a:lnTo>
                    <a:lnTo>
                      <a:pt x="981" y="359"/>
                    </a:lnTo>
                    <a:lnTo>
                      <a:pt x="981" y="362"/>
                    </a:lnTo>
                    <a:lnTo>
                      <a:pt x="979" y="362"/>
                    </a:lnTo>
                    <a:lnTo>
                      <a:pt x="979" y="364"/>
                    </a:lnTo>
                    <a:lnTo>
                      <a:pt x="977" y="366"/>
                    </a:lnTo>
                    <a:lnTo>
                      <a:pt x="975" y="369"/>
                    </a:lnTo>
                    <a:lnTo>
                      <a:pt x="972" y="371"/>
                    </a:lnTo>
                    <a:lnTo>
                      <a:pt x="972" y="373"/>
                    </a:lnTo>
                    <a:lnTo>
                      <a:pt x="972" y="376"/>
                    </a:lnTo>
                    <a:lnTo>
                      <a:pt x="970" y="376"/>
                    </a:lnTo>
                    <a:lnTo>
                      <a:pt x="970" y="378"/>
                    </a:lnTo>
                    <a:lnTo>
                      <a:pt x="970" y="380"/>
                    </a:lnTo>
                    <a:lnTo>
                      <a:pt x="968" y="382"/>
                    </a:lnTo>
                    <a:lnTo>
                      <a:pt x="968" y="385"/>
                    </a:lnTo>
                    <a:lnTo>
                      <a:pt x="968" y="387"/>
                    </a:lnTo>
                    <a:lnTo>
                      <a:pt x="968" y="390"/>
                    </a:lnTo>
                    <a:lnTo>
                      <a:pt x="968" y="392"/>
                    </a:lnTo>
                    <a:lnTo>
                      <a:pt x="968" y="394"/>
                    </a:lnTo>
                    <a:lnTo>
                      <a:pt x="968" y="396"/>
                    </a:lnTo>
                    <a:lnTo>
                      <a:pt x="968" y="399"/>
                    </a:lnTo>
                    <a:lnTo>
                      <a:pt x="966" y="401"/>
                    </a:lnTo>
                    <a:lnTo>
                      <a:pt x="966" y="404"/>
                    </a:lnTo>
                    <a:lnTo>
                      <a:pt x="964" y="406"/>
                    </a:lnTo>
                    <a:lnTo>
                      <a:pt x="964" y="408"/>
                    </a:lnTo>
                    <a:lnTo>
                      <a:pt x="962" y="410"/>
                    </a:lnTo>
                    <a:lnTo>
                      <a:pt x="962" y="413"/>
                    </a:lnTo>
                    <a:lnTo>
                      <a:pt x="959" y="413"/>
                    </a:lnTo>
                    <a:lnTo>
                      <a:pt x="959" y="415"/>
                    </a:lnTo>
                    <a:lnTo>
                      <a:pt x="958" y="417"/>
                    </a:lnTo>
                    <a:lnTo>
                      <a:pt x="958" y="420"/>
                    </a:lnTo>
                    <a:lnTo>
                      <a:pt x="955" y="420"/>
                    </a:lnTo>
                    <a:lnTo>
                      <a:pt x="955" y="422"/>
                    </a:lnTo>
                    <a:lnTo>
                      <a:pt x="955" y="424"/>
                    </a:lnTo>
                    <a:lnTo>
                      <a:pt x="955" y="427"/>
                    </a:lnTo>
                    <a:lnTo>
                      <a:pt x="955" y="429"/>
                    </a:lnTo>
                    <a:lnTo>
                      <a:pt x="955" y="431"/>
                    </a:lnTo>
                    <a:lnTo>
                      <a:pt x="953" y="431"/>
                    </a:lnTo>
                    <a:lnTo>
                      <a:pt x="953" y="434"/>
                    </a:lnTo>
                    <a:lnTo>
                      <a:pt x="953" y="436"/>
                    </a:lnTo>
                    <a:lnTo>
                      <a:pt x="953" y="438"/>
                    </a:lnTo>
                    <a:lnTo>
                      <a:pt x="951" y="440"/>
                    </a:lnTo>
                    <a:lnTo>
                      <a:pt x="951" y="443"/>
                    </a:lnTo>
                    <a:lnTo>
                      <a:pt x="951" y="445"/>
                    </a:lnTo>
                    <a:lnTo>
                      <a:pt x="951" y="448"/>
                    </a:lnTo>
                    <a:lnTo>
                      <a:pt x="949" y="448"/>
                    </a:lnTo>
                    <a:lnTo>
                      <a:pt x="949" y="450"/>
                    </a:lnTo>
                    <a:lnTo>
                      <a:pt x="947" y="452"/>
                    </a:lnTo>
                    <a:lnTo>
                      <a:pt x="947" y="454"/>
                    </a:lnTo>
                    <a:lnTo>
                      <a:pt x="944" y="454"/>
                    </a:lnTo>
                    <a:lnTo>
                      <a:pt x="944" y="457"/>
                    </a:lnTo>
                    <a:lnTo>
                      <a:pt x="942" y="457"/>
                    </a:lnTo>
                    <a:lnTo>
                      <a:pt x="942" y="459"/>
                    </a:lnTo>
                    <a:lnTo>
                      <a:pt x="940" y="461"/>
                    </a:lnTo>
                    <a:lnTo>
                      <a:pt x="940" y="464"/>
                    </a:lnTo>
                    <a:lnTo>
                      <a:pt x="938" y="466"/>
                    </a:lnTo>
                    <a:lnTo>
                      <a:pt x="938" y="468"/>
                    </a:lnTo>
                    <a:lnTo>
                      <a:pt x="936" y="468"/>
                    </a:lnTo>
                    <a:lnTo>
                      <a:pt x="936" y="471"/>
                    </a:lnTo>
                    <a:lnTo>
                      <a:pt x="934" y="473"/>
                    </a:lnTo>
                    <a:lnTo>
                      <a:pt x="934" y="475"/>
                    </a:lnTo>
                    <a:lnTo>
                      <a:pt x="934" y="478"/>
                    </a:lnTo>
                    <a:lnTo>
                      <a:pt x="931" y="478"/>
                    </a:lnTo>
                    <a:lnTo>
                      <a:pt x="931" y="480"/>
                    </a:lnTo>
                    <a:lnTo>
                      <a:pt x="931" y="482"/>
                    </a:lnTo>
                    <a:lnTo>
                      <a:pt x="929" y="482"/>
                    </a:lnTo>
                    <a:lnTo>
                      <a:pt x="929" y="484"/>
                    </a:lnTo>
                    <a:lnTo>
                      <a:pt x="929" y="487"/>
                    </a:lnTo>
                    <a:lnTo>
                      <a:pt x="927" y="487"/>
                    </a:lnTo>
                    <a:lnTo>
                      <a:pt x="927" y="489"/>
                    </a:lnTo>
                    <a:lnTo>
                      <a:pt x="925" y="489"/>
                    </a:lnTo>
                    <a:lnTo>
                      <a:pt x="925" y="492"/>
                    </a:lnTo>
                    <a:lnTo>
                      <a:pt x="925" y="494"/>
                    </a:lnTo>
                    <a:lnTo>
                      <a:pt x="923" y="494"/>
                    </a:lnTo>
                    <a:lnTo>
                      <a:pt x="923" y="496"/>
                    </a:lnTo>
                    <a:lnTo>
                      <a:pt x="923" y="498"/>
                    </a:lnTo>
                    <a:lnTo>
                      <a:pt x="923" y="501"/>
                    </a:lnTo>
                    <a:lnTo>
                      <a:pt x="923" y="503"/>
                    </a:lnTo>
                    <a:lnTo>
                      <a:pt x="921" y="503"/>
                    </a:lnTo>
                    <a:lnTo>
                      <a:pt x="921" y="506"/>
                    </a:lnTo>
                    <a:lnTo>
                      <a:pt x="921" y="508"/>
                    </a:lnTo>
                    <a:lnTo>
                      <a:pt x="921" y="510"/>
                    </a:lnTo>
                    <a:lnTo>
                      <a:pt x="918" y="512"/>
                    </a:lnTo>
                    <a:lnTo>
                      <a:pt x="918" y="515"/>
                    </a:lnTo>
                    <a:lnTo>
                      <a:pt x="917" y="515"/>
                    </a:lnTo>
                    <a:lnTo>
                      <a:pt x="917" y="517"/>
                    </a:lnTo>
                    <a:lnTo>
                      <a:pt x="914" y="519"/>
                    </a:lnTo>
                    <a:lnTo>
                      <a:pt x="912" y="522"/>
                    </a:lnTo>
                    <a:lnTo>
                      <a:pt x="910" y="522"/>
                    </a:lnTo>
                    <a:lnTo>
                      <a:pt x="908" y="524"/>
                    </a:lnTo>
                    <a:lnTo>
                      <a:pt x="906" y="524"/>
                    </a:lnTo>
                    <a:lnTo>
                      <a:pt x="906" y="526"/>
                    </a:lnTo>
                    <a:lnTo>
                      <a:pt x="903" y="526"/>
                    </a:lnTo>
                    <a:lnTo>
                      <a:pt x="901" y="526"/>
                    </a:lnTo>
                    <a:lnTo>
                      <a:pt x="901" y="529"/>
                    </a:lnTo>
                    <a:lnTo>
                      <a:pt x="899" y="529"/>
                    </a:lnTo>
                    <a:lnTo>
                      <a:pt x="899" y="531"/>
                    </a:lnTo>
                    <a:lnTo>
                      <a:pt x="897" y="533"/>
                    </a:lnTo>
                    <a:lnTo>
                      <a:pt x="897" y="536"/>
                    </a:lnTo>
                    <a:lnTo>
                      <a:pt x="897" y="538"/>
                    </a:lnTo>
                    <a:lnTo>
                      <a:pt x="895" y="538"/>
                    </a:lnTo>
                    <a:lnTo>
                      <a:pt x="895" y="540"/>
                    </a:lnTo>
                    <a:lnTo>
                      <a:pt x="895" y="542"/>
                    </a:lnTo>
                    <a:lnTo>
                      <a:pt x="895" y="545"/>
                    </a:lnTo>
                    <a:lnTo>
                      <a:pt x="895" y="547"/>
                    </a:lnTo>
                    <a:lnTo>
                      <a:pt x="895" y="550"/>
                    </a:lnTo>
                    <a:lnTo>
                      <a:pt x="895" y="552"/>
                    </a:lnTo>
                    <a:lnTo>
                      <a:pt x="893" y="552"/>
                    </a:lnTo>
                    <a:lnTo>
                      <a:pt x="893" y="554"/>
                    </a:lnTo>
                    <a:lnTo>
                      <a:pt x="795" y="626"/>
                    </a:lnTo>
                    <a:lnTo>
                      <a:pt x="795" y="628"/>
                    </a:lnTo>
                    <a:lnTo>
                      <a:pt x="798" y="628"/>
                    </a:lnTo>
                    <a:lnTo>
                      <a:pt x="799" y="628"/>
                    </a:lnTo>
                    <a:lnTo>
                      <a:pt x="799" y="631"/>
                    </a:lnTo>
                    <a:lnTo>
                      <a:pt x="802" y="631"/>
                    </a:lnTo>
                    <a:lnTo>
                      <a:pt x="804" y="631"/>
                    </a:lnTo>
                    <a:lnTo>
                      <a:pt x="806" y="631"/>
                    </a:lnTo>
                    <a:lnTo>
                      <a:pt x="810" y="628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31" name="Text Box 132"/>
          <p:cNvSpPr txBox="1">
            <a:spLocks noChangeArrowheads="1"/>
          </p:cNvSpPr>
          <p:nvPr/>
        </p:nvSpPr>
        <p:spPr bwMode="auto">
          <a:xfrm>
            <a:off x="221904" y="5485769"/>
            <a:ext cx="3228082" cy="39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13" tIns="44745" rIns="89513" bIns="44745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3815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3815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3815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3815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dirty="0" smtClean="0">
                <a:solidFill>
                  <a:prstClr val="white"/>
                </a:solidFill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</a:rPr>
              <a:t>Cerrado</a:t>
            </a:r>
            <a:r>
              <a:rPr lang="en-US" sz="2000" b="1" dirty="0" smtClean="0">
                <a:solidFill>
                  <a:prstClr val="white"/>
                </a:solidFill>
              </a:rPr>
              <a:t>: </a:t>
            </a:r>
            <a:r>
              <a:rPr lang="en-US" sz="2000" b="1" dirty="0">
                <a:solidFill>
                  <a:prstClr val="white"/>
                </a:solidFill>
              </a:rPr>
              <a:t>207 </a:t>
            </a:r>
            <a:r>
              <a:rPr lang="en-US" sz="2000" b="1" dirty="0" err="1">
                <a:solidFill>
                  <a:prstClr val="white"/>
                </a:solidFill>
              </a:rPr>
              <a:t>milhões</a:t>
            </a:r>
            <a:r>
              <a:rPr lang="en-US" sz="2000" b="1" dirty="0">
                <a:solidFill>
                  <a:prstClr val="white"/>
                </a:solidFill>
              </a:rPr>
              <a:t> ha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45" name="Freeform 46"/>
          <p:cNvSpPr>
            <a:spLocks/>
          </p:cNvSpPr>
          <p:nvPr/>
        </p:nvSpPr>
        <p:spPr bwMode="auto">
          <a:xfrm>
            <a:off x="4683126" y="4043363"/>
            <a:ext cx="546100" cy="592138"/>
          </a:xfrm>
          <a:custGeom>
            <a:avLst/>
            <a:gdLst>
              <a:gd name="T0" fmla="*/ 2147483647 w 241"/>
              <a:gd name="T1" fmla="*/ 12518921 h 281"/>
              <a:gd name="T2" fmla="*/ 2147483647 w 241"/>
              <a:gd name="T3" fmla="*/ 0 h 281"/>
              <a:gd name="T4" fmla="*/ 2147483647 w 241"/>
              <a:gd name="T5" fmla="*/ 90904292 h 281"/>
              <a:gd name="T6" fmla="*/ 2147483647 w 241"/>
              <a:gd name="T7" fmla="*/ 212613788 h 281"/>
              <a:gd name="T8" fmla="*/ 2147483647 w 241"/>
              <a:gd name="T9" fmla="*/ 296515790 h 281"/>
              <a:gd name="T10" fmla="*/ 2147483647 w 241"/>
              <a:gd name="T11" fmla="*/ 325033265 h 281"/>
              <a:gd name="T12" fmla="*/ 2147483647 w 241"/>
              <a:gd name="T13" fmla="*/ 325033265 h 281"/>
              <a:gd name="T14" fmla="*/ 2147483647 w 241"/>
              <a:gd name="T15" fmla="*/ 335923666 h 281"/>
              <a:gd name="T16" fmla="*/ 2147483647 w 241"/>
              <a:gd name="T17" fmla="*/ 473618618 h 281"/>
              <a:gd name="T18" fmla="*/ 2147483647 w 241"/>
              <a:gd name="T19" fmla="*/ 553225904 h 281"/>
              <a:gd name="T20" fmla="*/ 2147483647 w 241"/>
              <a:gd name="T21" fmla="*/ 622966469 h 281"/>
              <a:gd name="T22" fmla="*/ 2147483647 w 241"/>
              <a:gd name="T23" fmla="*/ 675345321 h 281"/>
              <a:gd name="T24" fmla="*/ 2147483647 w 241"/>
              <a:gd name="T25" fmla="*/ 746843945 h 281"/>
              <a:gd name="T26" fmla="*/ 2147483647 w 241"/>
              <a:gd name="T27" fmla="*/ 815685271 h 281"/>
              <a:gd name="T28" fmla="*/ 2147483647 w 241"/>
              <a:gd name="T29" fmla="*/ 868873671 h 281"/>
              <a:gd name="T30" fmla="*/ 2147483647 w 241"/>
              <a:gd name="T31" fmla="*/ 927910195 h 281"/>
              <a:gd name="T32" fmla="*/ 2147483647 w 241"/>
              <a:gd name="T33" fmla="*/ 991362312 h 281"/>
              <a:gd name="T34" fmla="*/ 2147483647 w 241"/>
              <a:gd name="T35" fmla="*/ 927910195 h 281"/>
              <a:gd name="T36" fmla="*/ 2147483647 w 241"/>
              <a:gd name="T37" fmla="*/ 1189955718 h 281"/>
              <a:gd name="T38" fmla="*/ 2147483647 w 241"/>
              <a:gd name="T39" fmla="*/ 1276445948 h 281"/>
              <a:gd name="T40" fmla="*/ 2147483647 w 241"/>
              <a:gd name="T41" fmla="*/ 1339490739 h 281"/>
              <a:gd name="T42" fmla="*/ 2147483647 w 241"/>
              <a:gd name="T43" fmla="*/ 1368803821 h 281"/>
              <a:gd name="T44" fmla="*/ 2147483647 w 241"/>
              <a:gd name="T45" fmla="*/ 1437234790 h 281"/>
              <a:gd name="T46" fmla="*/ 2147483647 w 241"/>
              <a:gd name="T47" fmla="*/ 1513715743 h 281"/>
              <a:gd name="T48" fmla="*/ 2147483647 w 241"/>
              <a:gd name="T49" fmla="*/ 1583181192 h 281"/>
              <a:gd name="T50" fmla="*/ 2147483647 w 241"/>
              <a:gd name="T51" fmla="*/ 1613591956 h 281"/>
              <a:gd name="T52" fmla="*/ 2147483647 w 241"/>
              <a:gd name="T53" fmla="*/ 1622042545 h 281"/>
              <a:gd name="T54" fmla="*/ 2147483647 w 241"/>
              <a:gd name="T55" fmla="*/ 1613591956 h 281"/>
              <a:gd name="T56" fmla="*/ 2147483647 w 241"/>
              <a:gd name="T57" fmla="*/ 1553158932 h 281"/>
              <a:gd name="T58" fmla="*/ 2147483647 w 241"/>
              <a:gd name="T59" fmla="*/ 1553158932 h 281"/>
              <a:gd name="T60" fmla="*/ 2147483647 w 241"/>
              <a:gd name="T61" fmla="*/ 1450172772 h 281"/>
              <a:gd name="T62" fmla="*/ 2147483647 w 241"/>
              <a:gd name="T63" fmla="*/ 1501336357 h 281"/>
              <a:gd name="T64" fmla="*/ 2147483647 w 241"/>
              <a:gd name="T65" fmla="*/ 1461911757 h 281"/>
              <a:gd name="T66" fmla="*/ 2147483647 w 241"/>
              <a:gd name="T67" fmla="*/ 1407577802 h 281"/>
              <a:gd name="T68" fmla="*/ 2147483647 w 241"/>
              <a:gd name="T69" fmla="*/ 1339490739 h 281"/>
              <a:gd name="T70" fmla="*/ 2147483647 w 241"/>
              <a:gd name="T71" fmla="*/ 1231710456 h 281"/>
              <a:gd name="T72" fmla="*/ 2147483647 w 241"/>
              <a:gd name="T73" fmla="*/ 1189955718 h 281"/>
              <a:gd name="T74" fmla="*/ 2147483647 w 241"/>
              <a:gd name="T75" fmla="*/ 1122311997 h 281"/>
              <a:gd name="T76" fmla="*/ 2147483647 w 241"/>
              <a:gd name="T77" fmla="*/ 1097663837 h 281"/>
              <a:gd name="T78" fmla="*/ 2147483647 w 241"/>
              <a:gd name="T79" fmla="*/ 910300778 h 281"/>
              <a:gd name="T80" fmla="*/ 2147483647 w 241"/>
              <a:gd name="T81" fmla="*/ 876201011 h 281"/>
              <a:gd name="T82" fmla="*/ 2147483647 w 241"/>
              <a:gd name="T83" fmla="*/ 1031190291 h 281"/>
              <a:gd name="T84" fmla="*/ 2147483647 w 241"/>
              <a:gd name="T85" fmla="*/ 1001995255 h 281"/>
              <a:gd name="T86" fmla="*/ 2147483647 w 241"/>
              <a:gd name="T87" fmla="*/ 876201011 h 281"/>
              <a:gd name="T88" fmla="*/ 2147483647 w 241"/>
              <a:gd name="T89" fmla="*/ 826926535 h 281"/>
              <a:gd name="T90" fmla="*/ 2147483647 w 241"/>
              <a:gd name="T91" fmla="*/ 760212265 h 281"/>
              <a:gd name="T92" fmla="*/ 2147483647 w 241"/>
              <a:gd name="T93" fmla="*/ 706108354 h 281"/>
              <a:gd name="T94" fmla="*/ 2147483647 w 241"/>
              <a:gd name="T95" fmla="*/ 612896312 h 281"/>
              <a:gd name="T96" fmla="*/ 2147483647 w 241"/>
              <a:gd name="T97" fmla="*/ 473618618 h 281"/>
              <a:gd name="T98" fmla="*/ 722076160 w 241"/>
              <a:gd name="T99" fmla="*/ 335923666 h 281"/>
              <a:gd name="T100" fmla="*/ 0 w 241"/>
              <a:gd name="T101" fmla="*/ 271231656 h 281"/>
              <a:gd name="T102" fmla="*/ 2147483647 w 241"/>
              <a:gd name="T103" fmla="*/ 120666419 h 28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41"/>
              <a:gd name="T157" fmla="*/ 0 h 281"/>
              <a:gd name="T158" fmla="*/ 241 w 241"/>
              <a:gd name="T159" fmla="*/ 281 h 28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41" h="281">
                <a:moveTo>
                  <a:pt x="24" y="9"/>
                </a:moveTo>
                <a:lnTo>
                  <a:pt x="29" y="7"/>
                </a:lnTo>
                <a:lnTo>
                  <a:pt x="32" y="5"/>
                </a:lnTo>
                <a:lnTo>
                  <a:pt x="38" y="2"/>
                </a:lnTo>
                <a:lnTo>
                  <a:pt x="46" y="2"/>
                </a:lnTo>
                <a:lnTo>
                  <a:pt x="51" y="0"/>
                </a:lnTo>
                <a:lnTo>
                  <a:pt x="56" y="0"/>
                </a:lnTo>
                <a:lnTo>
                  <a:pt x="65" y="0"/>
                </a:lnTo>
                <a:lnTo>
                  <a:pt x="68" y="0"/>
                </a:lnTo>
                <a:lnTo>
                  <a:pt x="70" y="0"/>
                </a:lnTo>
                <a:lnTo>
                  <a:pt x="73" y="2"/>
                </a:lnTo>
                <a:lnTo>
                  <a:pt x="76" y="5"/>
                </a:lnTo>
                <a:lnTo>
                  <a:pt x="78" y="9"/>
                </a:lnTo>
                <a:lnTo>
                  <a:pt x="84" y="12"/>
                </a:lnTo>
                <a:lnTo>
                  <a:pt x="86" y="16"/>
                </a:lnTo>
                <a:lnTo>
                  <a:pt x="89" y="19"/>
                </a:lnTo>
                <a:lnTo>
                  <a:pt x="92" y="23"/>
                </a:lnTo>
                <a:lnTo>
                  <a:pt x="92" y="28"/>
                </a:lnTo>
                <a:lnTo>
                  <a:pt x="95" y="32"/>
                </a:lnTo>
                <a:lnTo>
                  <a:pt x="95" y="37"/>
                </a:lnTo>
                <a:lnTo>
                  <a:pt x="97" y="40"/>
                </a:lnTo>
                <a:lnTo>
                  <a:pt x="100" y="44"/>
                </a:lnTo>
                <a:lnTo>
                  <a:pt x="103" y="47"/>
                </a:lnTo>
                <a:lnTo>
                  <a:pt x="106" y="49"/>
                </a:lnTo>
                <a:lnTo>
                  <a:pt x="108" y="51"/>
                </a:lnTo>
                <a:lnTo>
                  <a:pt x="111" y="53"/>
                </a:lnTo>
                <a:lnTo>
                  <a:pt x="113" y="53"/>
                </a:lnTo>
                <a:lnTo>
                  <a:pt x="113" y="56"/>
                </a:lnTo>
                <a:lnTo>
                  <a:pt x="116" y="56"/>
                </a:lnTo>
                <a:lnTo>
                  <a:pt x="119" y="56"/>
                </a:lnTo>
                <a:lnTo>
                  <a:pt x="124" y="56"/>
                </a:lnTo>
                <a:lnTo>
                  <a:pt x="130" y="56"/>
                </a:lnTo>
                <a:lnTo>
                  <a:pt x="135" y="56"/>
                </a:lnTo>
                <a:lnTo>
                  <a:pt x="141" y="56"/>
                </a:lnTo>
                <a:lnTo>
                  <a:pt x="146" y="56"/>
                </a:lnTo>
                <a:lnTo>
                  <a:pt x="151" y="56"/>
                </a:lnTo>
                <a:lnTo>
                  <a:pt x="154" y="56"/>
                </a:lnTo>
                <a:lnTo>
                  <a:pt x="157" y="56"/>
                </a:lnTo>
                <a:lnTo>
                  <a:pt x="160" y="56"/>
                </a:lnTo>
                <a:lnTo>
                  <a:pt x="163" y="58"/>
                </a:lnTo>
                <a:lnTo>
                  <a:pt x="163" y="63"/>
                </a:lnTo>
                <a:lnTo>
                  <a:pt x="165" y="67"/>
                </a:lnTo>
                <a:lnTo>
                  <a:pt x="165" y="75"/>
                </a:lnTo>
                <a:lnTo>
                  <a:pt x="168" y="79"/>
                </a:lnTo>
                <a:lnTo>
                  <a:pt x="168" y="81"/>
                </a:lnTo>
                <a:lnTo>
                  <a:pt x="168" y="86"/>
                </a:lnTo>
                <a:lnTo>
                  <a:pt x="170" y="88"/>
                </a:lnTo>
                <a:lnTo>
                  <a:pt x="173" y="88"/>
                </a:lnTo>
                <a:lnTo>
                  <a:pt x="178" y="93"/>
                </a:lnTo>
                <a:lnTo>
                  <a:pt x="187" y="95"/>
                </a:lnTo>
                <a:lnTo>
                  <a:pt x="192" y="98"/>
                </a:lnTo>
                <a:lnTo>
                  <a:pt x="198" y="102"/>
                </a:lnTo>
                <a:lnTo>
                  <a:pt x="203" y="105"/>
                </a:lnTo>
                <a:lnTo>
                  <a:pt x="205" y="105"/>
                </a:lnTo>
                <a:lnTo>
                  <a:pt x="205" y="107"/>
                </a:lnTo>
                <a:lnTo>
                  <a:pt x="208" y="107"/>
                </a:lnTo>
                <a:lnTo>
                  <a:pt x="211" y="109"/>
                </a:lnTo>
                <a:lnTo>
                  <a:pt x="214" y="111"/>
                </a:lnTo>
                <a:lnTo>
                  <a:pt x="214" y="114"/>
                </a:lnTo>
                <a:lnTo>
                  <a:pt x="214" y="116"/>
                </a:lnTo>
                <a:lnTo>
                  <a:pt x="216" y="119"/>
                </a:lnTo>
                <a:lnTo>
                  <a:pt x="216" y="121"/>
                </a:lnTo>
                <a:lnTo>
                  <a:pt x="216" y="123"/>
                </a:lnTo>
                <a:lnTo>
                  <a:pt x="216" y="125"/>
                </a:lnTo>
                <a:lnTo>
                  <a:pt x="216" y="128"/>
                </a:lnTo>
                <a:lnTo>
                  <a:pt x="214" y="130"/>
                </a:lnTo>
                <a:lnTo>
                  <a:pt x="214" y="133"/>
                </a:lnTo>
                <a:lnTo>
                  <a:pt x="211" y="135"/>
                </a:lnTo>
                <a:lnTo>
                  <a:pt x="211" y="137"/>
                </a:lnTo>
                <a:lnTo>
                  <a:pt x="208" y="140"/>
                </a:lnTo>
                <a:lnTo>
                  <a:pt x="208" y="142"/>
                </a:lnTo>
                <a:lnTo>
                  <a:pt x="205" y="142"/>
                </a:lnTo>
                <a:lnTo>
                  <a:pt x="205" y="144"/>
                </a:lnTo>
                <a:lnTo>
                  <a:pt x="203" y="146"/>
                </a:lnTo>
                <a:lnTo>
                  <a:pt x="200" y="149"/>
                </a:lnTo>
                <a:lnTo>
                  <a:pt x="200" y="151"/>
                </a:lnTo>
                <a:lnTo>
                  <a:pt x="198" y="151"/>
                </a:lnTo>
                <a:lnTo>
                  <a:pt x="198" y="154"/>
                </a:lnTo>
                <a:lnTo>
                  <a:pt x="192" y="158"/>
                </a:lnTo>
                <a:lnTo>
                  <a:pt x="192" y="160"/>
                </a:lnTo>
                <a:lnTo>
                  <a:pt x="190" y="160"/>
                </a:lnTo>
                <a:lnTo>
                  <a:pt x="190" y="163"/>
                </a:lnTo>
                <a:lnTo>
                  <a:pt x="187" y="165"/>
                </a:lnTo>
                <a:lnTo>
                  <a:pt x="184" y="167"/>
                </a:lnTo>
                <a:lnTo>
                  <a:pt x="184" y="170"/>
                </a:lnTo>
                <a:lnTo>
                  <a:pt x="181" y="172"/>
                </a:lnTo>
                <a:lnTo>
                  <a:pt x="178" y="174"/>
                </a:lnTo>
                <a:lnTo>
                  <a:pt x="178" y="177"/>
                </a:lnTo>
                <a:lnTo>
                  <a:pt x="176" y="179"/>
                </a:lnTo>
                <a:lnTo>
                  <a:pt x="176" y="160"/>
                </a:lnTo>
                <a:lnTo>
                  <a:pt x="195" y="190"/>
                </a:lnTo>
                <a:lnTo>
                  <a:pt x="195" y="195"/>
                </a:lnTo>
                <a:lnTo>
                  <a:pt x="192" y="200"/>
                </a:lnTo>
                <a:lnTo>
                  <a:pt x="190" y="202"/>
                </a:lnTo>
                <a:lnTo>
                  <a:pt x="190" y="204"/>
                </a:lnTo>
                <a:lnTo>
                  <a:pt x="190" y="209"/>
                </a:lnTo>
                <a:lnTo>
                  <a:pt x="187" y="212"/>
                </a:lnTo>
                <a:lnTo>
                  <a:pt x="187" y="214"/>
                </a:lnTo>
                <a:lnTo>
                  <a:pt x="187" y="216"/>
                </a:lnTo>
                <a:lnTo>
                  <a:pt x="187" y="219"/>
                </a:lnTo>
                <a:lnTo>
                  <a:pt x="225" y="219"/>
                </a:lnTo>
                <a:lnTo>
                  <a:pt x="184" y="228"/>
                </a:lnTo>
                <a:lnTo>
                  <a:pt x="187" y="228"/>
                </a:lnTo>
                <a:lnTo>
                  <a:pt x="187" y="230"/>
                </a:lnTo>
                <a:lnTo>
                  <a:pt x="190" y="230"/>
                </a:lnTo>
                <a:lnTo>
                  <a:pt x="192" y="233"/>
                </a:lnTo>
                <a:lnTo>
                  <a:pt x="195" y="233"/>
                </a:lnTo>
                <a:lnTo>
                  <a:pt x="198" y="235"/>
                </a:lnTo>
                <a:lnTo>
                  <a:pt x="176" y="233"/>
                </a:lnTo>
                <a:lnTo>
                  <a:pt x="181" y="235"/>
                </a:lnTo>
                <a:lnTo>
                  <a:pt x="184" y="237"/>
                </a:lnTo>
                <a:lnTo>
                  <a:pt x="187" y="237"/>
                </a:lnTo>
                <a:lnTo>
                  <a:pt x="190" y="239"/>
                </a:lnTo>
                <a:lnTo>
                  <a:pt x="195" y="242"/>
                </a:lnTo>
                <a:lnTo>
                  <a:pt x="198" y="247"/>
                </a:lnTo>
                <a:lnTo>
                  <a:pt x="200" y="249"/>
                </a:lnTo>
                <a:lnTo>
                  <a:pt x="205" y="253"/>
                </a:lnTo>
                <a:lnTo>
                  <a:pt x="205" y="256"/>
                </a:lnTo>
                <a:lnTo>
                  <a:pt x="208" y="258"/>
                </a:lnTo>
                <a:lnTo>
                  <a:pt x="211" y="260"/>
                </a:lnTo>
                <a:lnTo>
                  <a:pt x="211" y="263"/>
                </a:lnTo>
                <a:lnTo>
                  <a:pt x="214" y="265"/>
                </a:lnTo>
                <a:lnTo>
                  <a:pt x="214" y="267"/>
                </a:lnTo>
                <a:lnTo>
                  <a:pt x="214" y="269"/>
                </a:lnTo>
                <a:lnTo>
                  <a:pt x="216" y="272"/>
                </a:lnTo>
                <a:lnTo>
                  <a:pt x="214" y="281"/>
                </a:lnTo>
                <a:lnTo>
                  <a:pt x="241" y="277"/>
                </a:lnTo>
                <a:lnTo>
                  <a:pt x="238" y="277"/>
                </a:lnTo>
                <a:lnTo>
                  <a:pt x="235" y="277"/>
                </a:lnTo>
                <a:lnTo>
                  <a:pt x="233" y="277"/>
                </a:lnTo>
                <a:lnTo>
                  <a:pt x="230" y="277"/>
                </a:lnTo>
                <a:lnTo>
                  <a:pt x="230" y="279"/>
                </a:lnTo>
                <a:lnTo>
                  <a:pt x="227" y="279"/>
                </a:lnTo>
                <a:lnTo>
                  <a:pt x="225" y="279"/>
                </a:lnTo>
                <a:lnTo>
                  <a:pt x="222" y="279"/>
                </a:lnTo>
                <a:lnTo>
                  <a:pt x="219" y="279"/>
                </a:lnTo>
                <a:lnTo>
                  <a:pt x="216" y="279"/>
                </a:lnTo>
                <a:lnTo>
                  <a:pt x="214" y="279"/>
                </a:lnTo>
                <a:lnTo>
                  <a:pt x="211" y="277"/>
                </a:lnTo>
                <a:lnTo>
                  <a:pt x="208" y="277"/>
                </a:lnTo>
                <a:lnTo>
                  <a:pt x="205" y="274"/>
                </a:lnTo>
                <a:lnTo>
                  <a:pt x="203" y="274"/>
                </a:lnTo>
                <a:lnTo>
                  <a:pt x="203" y="272"/>
                </a:lnTo>
                <a:lnTo>
                  <a:pt x="203" y="269"/>
                </a:lnTo>
                <a:lnTo>
                  <a:pt x="203" y="267"/>
                </a:lnTo>
                <a:lnTo>
                  <a:pt x="200" y="267"/>
                </a:lnTo>
                <a:lnTo>
                  <a:pt x="198" y="267"/>
                </a:lnTo>
                <a:lnTo>
                  <a:pt x="195" y="267"/>
                </a:lnTo>
                <a:lnTo>
                  <a:pt x="192" y="267"/>
                </a:lnTo>
                <a:lnTo>
                  <a:pt x="190" y="267"/>
                </a:lnTo>
                <a:lnTo>
                  <a:pt x="190" y="265"/>
                </a:lnTo>
                <a:lnTo>
                  <a:pt x="187" y="263"/>
                </a:lnTo>
                <a:lnTo>
                  <a:pt x="195" y="253"/>
                </a:lnTo>
                <a:lnTo>
                  <a:pt x="192" y="251"/>
                </a:lnTo>
                <a:lnTo>
                  <a:pt x="190" y="249"/>
                </a:lnTo>
                <a:lnTo>
                  <a:pt x="187" y="247"/>
                </a:lnTo>
                <a:lnTo>
                  <a:pt x="184" y="247"/>
                </a:lnTo>
                <a:lnTo>
                  <a:pt x="208" y="260"/>
                </a:lnTo>
                <a:lnTo>
                  <a:pt x="205" y="258"/>
                </a:lnTo>
                <a:lnTo>
                  <a:pt x="203" y="258"/>
                </a:lnTo>
                <a:lnTo>
                  <a:pt x="200" y="256"/>
                </a:lnTo>
                <a:lnTo>
                  <a:pt x="198" y="256"/>
                </a:lnTo>
                <a:lnTo>
                  <a:pt x="198" y="253"/>
                </a:lnTo>
                <a:lnTo>
                  <a:pt x="195" y="253"/>
                </a:lnTo>
                <a:lnTo>
                  <a:pt x="195" y="251"/>
                </a:lnTo>
                <a:lnTo>
                  <a:pt x="195" y="249"/>
                </a:lnTo>
                <a:lnTo>
                  <a:pt x="192" y="249"/>
                </a:lnTo>
                <a:lnTo>
                  <a:pt x="192" y="247"/>
                </a:lnTo>
                <a:lnTo>
                  <a:pt x="192" y="244"/>
                </a:lnTo>
                <a:lnTo>
                  <a:pt x="192" y="242"/>
                </a:lnTo>
                <a:lnTo>
                  <a:pt x="192" y="239"/>
                </a:lnTo>
                <a:lnTo>
                  <a:pt x="192" y="237"/>
                </a:lnTo>
                <a:lnTo>
                  <a:pt x="192" y="235"/>
                </a:lnTo>
                <a:lnTo>
                  <a:pt x="192" y="233"/>
                </a:lnTo>
                <a:lnTo>
                  <a:pt x="192" y="230"/>
                </a:lnTo>
                <a:lnTo>
                  <a:pt x="192" y="228"/>
                </a:lnTo>
                <a:lnTo>
                  <a:pt x="192" y="225"/>
                </a:lnTo>
                <a:lnTo>
                  <a:pt x="192" y="221"/>
                </a:lnTo>
                <a:lnTo>
                  <a:pt x="192" y="214"/>
                </a:lnTo>
                <a:lnTo>
                  <a:pt x="192" y="212"/>
                </a:lnTo>
                <a:lnTo>
                  <a:pt x="192" y="209"/>
                </a:lnTo>
                <a:lnTo>
                  <a:pt x="190" y="209"/>
                </a:lnTo>
                <a:lnTo>
                  <a:pt x="190" y="207"/>
                </a:lnTo>
                <a:lnTo>
                  <a:pt x="187" y="204"/>
                </a:lnTo>
                <a:lnTo>
                  <a:pt x="184" y="204"/>
                </a:lnTo>
                <a:lnTo>
                  <a:pt x="184" y="202"/>
                </a:lnTo>
                <a:lnTo>
                  <a:pt x="181" y="200"/>
                </a:lnTo>
                <a:lnTo>
                  <a:pt x="181" y="198"/>
                </a:lnTo>
                <a:lnTo>
                  <a:pt x="178" y="195"/>
                </a:lnTo>
                <a:lnTo>
                  <a:pt x="178" y="193"/>
                </a:lnTo>
                <a:lnTo>
                  <a:pt x="178" y="190"/>
                </a:lnTo>
                <a:lnTo>
                  <a:pt x="176" y="190"/>
                </a:lnTo>
                <a:lnTo>
                  <a:pt x="176" y="188"/>
                </a:lnTo>
                <a:lnTo>
                  <a:pt x="176" y="186"/>
                </a:lnTo>
                <a:lnTo>
                  <a:pt x="198" y="188"/>
                </a:lnTo>
                <a:lnTo>
                  <a:pt x="176" y="163"/>
                </a:lnTo>
                <a:lnTo>
                  <a:pt x="173" y="160"/>
                </a:lnTo>
                <a:lnTo>
                  <a:pt x="173" y="158"/>
                </a:lnTo>
                <a:lnTo>
                  <a:pt x="170" y="158"/>
                </a:lnTo>
                <a:lnTo>
                  <a:pt x="170" y="156"/>
                </a:lnTo>
                <a:lnTo>
                  <a:pt x="168" y="156"/>
                </a:lnTo>
                <a:lnTo>
                  <a:pt x="165" y="154"/>
                </a:lnTo>
                <a:lnTo>
                  <a:pt x="163" y="154"/>
                </a:lnTo>
                <a:lnTo>
                  <a:pt x="163" y="151"/>
                </a:lnTo>
                <a:lnTo>
                  <a:pt x="160" y="151"/>
                </a:lnTo>
                <a:lnTo>
                  <a:pt x="157" y="151"/>
                </a:lnTo>
                <a:lnTo>
                  <a:pt x="154" y="151"/>
                </a:lnTo>
                <a:lnTo>
                  <a:pt x="86" y="177"/>
                </a:lnTo>
                <a:lnTo>
                  <a:pt x="84" y="177"/>
                </a:lnTo>
                <a:lnTo>
                  <a:pt x="81" y="177"/>
                </a:lnTo>
                <a:lnTo>
                  <a:pt x="78" y="177"/>
                </a:lnTo>
                <a:lnTo>
                  <a:pt x="76" y="177"/>
                </a:lnTo>
                <a:lnTo>
                  <a:pt x="73" y="177"/>
                </a:lnTo>
                <a:lnTo>
                  <a:pt x="70" y="174"/>
                </a:lnTo>
                <a:lnTo>
                  <a:pt x="65" y="172"/>
                </a:lnTo>
                <a:lnTo>
                  <a:pt x="62" y="160"/>
                </a:lnTo>
                <a:lnTo>
                  <a:pt x="62" y="158"/>
                </a:lnTo>
                <a:lnTo>
                  <a:pt x="59" y="156"/>
                </a:lnTo>
                <a:lnTo>
                  <a:pt x="59" y="154"/>
                </a:lnTo>
                <a:lnTo>
                  <a:pt x="59" y="151"/>
                </a:lnTo>
                <a:lnTo>
                  <a:pt x="56" y="149"/>
                </a:lnTo>
                <a:lnTo>
                  <a:pt x="56" y="146"/>
                </a:lnTo>
                <a:lnTo>
                  <a:pt x="54" y="144"/>
                </a:lnTo>
                <a:lnTo>
                  <a:pt x="54" y="142"/>
                </a:lnTo>
                <a:lnTo>
                  <a:pt x="51" y="142"/>
                </a:lnTo>
                <a:lnTo>
                  <a:pt x="51" y="140"/>
                </a:lnTo>
                <a:lnTo>
                  <a:pt x="49" y="137"/>
                </a:lnTo>
                <a:lnTo>
                  <a:pt x="49" y="135"/>
                </a:lnTo>
                <a:lnTo>
                  <a:pt x="46" y="133"/>
                </a:lnTo>
                <a:lnTo>
                  <a:pt x="46" y="130"/>
                </a:lnTo>
                <a:lnTo>
                  <a:pt x="46" y="128"/>
                </a:lnTo>
                <a:lnTo>
                  <a:pt x="43" y="128"/>
                </a:lnTo>
                <a:lnTo>
                  <a:pt x="43" y="125"/>
                </a:lnTo>
                <a:lnTo>
                  <a:pt x="41" y="123"/>
                </a:lnTo>
                <a:lnTo>
                  <a:pt x="41" y="121"/>
                </a:lnTo>
                <a:lnTo>
                  <a:pt x="38" y="119"/>
                </a:lnTo>
                <a:lnTo>
                  <a:pt x="38" y="116"/>
                </a:lnTo>
                <a:lnTo>
                  <a:pt x="35" y="111"/>
                </a:lnTo>
                <a:lnTo>
                  <a:pt x="32" y="109"/>
                </a:lnTo>
                <a:lnTo>
                  <a:pt x="32" y="105"/>
                </a:lnTo>
                <a:lnTo>
                  <a:pt x="29" y="100"/>
                </a:lnTo>
                <a:lnTo>
                  <a:pt x="27" y="95"/>
                </a:lnTo>
                <a:lnTo>
                  <a:pt x="21" y="91"/>
                </a:lnTo>
                <a:lnTo>
                  <a:pt x="19" y="88"/>
                </a:lnTo>
                <a:lnTo>
                  <a:pt x="16" y="81"/>
                </a:lnTo>
                <a:lnTo>
                  <a:pt x="14" y="77"/>
                </a:lnTo>
                <a:lnTo>
                  <a:pt x="11" y="70"/>
                </a:lnTo>
                <a:lnTo>
                  <a:pt x="8" y="67"/>
                </a:lnTo>
                <a:lnTo>
                  <a:pt x="5" y="63"/>
                </a:lnTo>
                <a:lnTo>
                  <a:pt x="2" y="58"/>
                </a:lnTo>
                <a:lnTo>
                  <a:pt x="2" y="56"/>
                </a:lnTo>
                <a:lnTo>
                  <a:pt x="0" y="53"/>
                </a:lnTo>
                <a:lnTo>
                  <a:pt x="0" y="51"/>
                </a:lnTo>
                <a:lnTo>
                  <a:pt x="0" y="49"/>
                </a:lnTo>
                <a:lnTo>
                  <a:pt x="0" y="47"/>
                </a:lnTo>
                <a:lnTo>
                  <a:pt x="0" y="42"/>
                </a:lnTo>
                <a:lnTo>
                  <a:pt x="2" y="37"/>
                </a:lnTo>
                <a:lnTo>
                  <a:pt x="5" y="31"/>
                </a:lnTo>
                <a:lnTo>
                  <a:pt x="11" y="26"/>
                </a:lnTo>
                <a:lnTo>
                  <a:pt x="14" y="21"/>
                </a:lnTo>
                <a:lnTo>
                  <a:pt x="16" y="16"/>
                </a:lnTo>
                <a:lnTo>
                  <a:pt x="24" y="9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 dirty="0">
              <a:solidFill>
                <a:prstClr val="white"/>
              </a:solidFill>
            </a:endParaRPr>
          </a:p>
        </p:txBody>
      </p:sp>
      <p:grpSp>
        <p:nvGrpSpPr>
          <p:cNvPr id="108" name="Grupo 132"/>
          <p:cNvGrpSpPr/>
          <p:nvPr/>
        </p:nvGrpSpPr>
        <p:grpSpPr>
          <a:xfrm>
            <a:off x="3462779" y="1639244"/>
            <a:ext cx="4785430" cy="3749294"/>
            <a:chOff x="3462779" y="1639244"/>
            <a:chExt cx="4785430" cy="3749294"/>
          </a:xfrm>
        </p:grpSpPr>
        <p:grpSp>
          <p:nvGrpSpPr>
            <p:cNvPr id="133" name="Grupo 5"/>
            <p:cNvGrpSpPr/>
            <p:nvPr/>
          </p:nvGrpSpPr>
          <p:grpSpPr>
            <a:xfrm>
              <a:off x="3462779" y="1639244"/>
              <a:ext cx="4785430" cy="3749294"/>
              <a:chOff x="3462779" y="1639244"/>
              <a:chExt cx="4785430" cy="3749294"/>
            </a:xfrm>
          </p:grpSpPr>
          <p:pic>
            <p:nvPicPr>
              <p:cNvPr id="141" name="Picture 138" descr="Seta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2779" y="3895725"/>
                <a:ext cx="4785430" cy="1492813"/>
              </a:xfrm>
              <a:prstGeom prst="rect">
                <a:avLst/>
              </a:prstGeom>
            </p:spPr>
          </p:pic>
          <p:pic>
            <p:nvPicPr>
              <p:cNvPr id="139" name="Picture 138" descr="Seta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0599" y="3789040"/>
                <a:ext cx="3115737" cy="971953"/>
              </a:xfrm>
              <a:prstGeom prst="rect">
                <a:avLst/>
              </a:prstGeom>
            </p:spPr>
          </p:pic>
          <p:pic>
            <p:nvPicPr>
              <p:cNvPr id="142" name="Picture 135" descr="Seta1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88024" y="1639244"/>
                <a:ext cx="3125941" cy="2187273"/>
              </a:xfrm>
              <a:prstGeom prst="rect">
                <a:avLst/>
              </a:prstGeom>
            </p:spPr>
          </p:pic>
        </p:grpSp>
        <p:pic>
          <p:nvPicPr>
            <p:cNvPr id="136" name="Picture 135" descr="Seta1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6384" y="2283278"/>
              <a:ext cx="2151960" cy="1505762"/>
            </a:xfrm>
            <a:prstGeom prst="rect">
              <a:avLst/>
            </a:prstGeom>
          </p:spPr>
        </p:pic>
        <p:pic>
          <p:nvPicPr>
            <p:cNvPr id="138" name="Picture 137" descr="Seta2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1474" y="2708920"/>
              <a:ext cx="2803733" cy="1204238"/>
            </a:xfrm>
            <a:prstGeom prst="rect">
              <a:avLst/>
            </a:prstGeom>
          </p:spPr>
        </p:pic>
      </p:grpSp>
      <p:sp>
        <p:nvSpPr>
          <p:cNvPr id="2" name="Rectangle 2"/>
          <p:cNvSpPr txBox="1">
            <a:spLocks noChangeArrowheads="1"/>
          </p:cNvSpPr>
          <p:nvPr/>
        </p:nvSpPr>
        <p:spPr>
          <a:xfrm rot="20472859">
            <a:off x="308510" y="1251168"/>
            <a:ext cx="6768752" cy="1026427"/>
          </a:xfrm>
          <a:prstGeom prst="rect">
            <a:avLst/>
          </a:prstGeom>
          <a:solidFill>
            <a:schemeClr val="tx1">
              <a:alpha val="81000"/>
            </a:schemeClr>
          </a:solidFill>
          <a:effectLst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39789">
              <a:lnSpc>
                <a:spcPct val="90000"/>
              </a:lnSpc>
              <a:defRPr/>
            </a:pPr>
            <a:r>
              <a:rPr lang="es-CO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0s 2.100 ha da </a:t>
            </a:r>
            <a:r>
              <a:rPr lang="es-CO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Embrapa</a:t>
            </a:r>
            <a:r>
              <a:rPr lang="es-CO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Cerrados </a:t>
            </a:r>
            <a:r>
              <a:rPr lang="es-CO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</a:t>
            </a:r>
            <a:r>
              <a:rPr lang="es-CO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representativos dos 207 </a:t>
            </a:r>
            <a:r>
              <a:rPr lang="es-CO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milhões</a:t>
            </a:r>
            <a:r>
              <a:rPr lang="es-CO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ha do </a:t>
            </a:r>
            <a:r>
              <a:rPr lang="es-CO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</a:t>
            </a:r>
            <a:r>
              <a:rPr lang="es-CO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cerrado!!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" name="CaixaDeTexto 142"/>
          <p:cNvSpPr txBox="1"/>
          <p:nvPr/>
        </p:nvSpPr>
        <p:spPr>
          <a:xfrm>
            <a:off x="7380312" y="836712"/>
            <a:ext cx="1828386" cy="137755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pt-BR" sz="2400" dirty="0" smtClean="0"/>
              <a:t>- Clima</a:t>
            </a:r>
          </a:p>
          <a:p>
            <a:pPr algn="l"/>
            <a:r>
              <a:rPr lang="pt-BR" dirty="0" smtClean="0"/>
              <a:t>- Relevo </a:t>
            </a:r>
          </a:p>
          <a:p>
            <a:pPr algn="l"/>
            <a:r>
              <a:rPr lang="pt-BR" dirty="0" smtClean="0"/>
              <a:t>- Solos</a:t>
            </a:r>
          </a:p>
          <a:p>
            <a:pPr algn="l"/>
            <a:r>
              <a:rPr lang="pt-BR" dirty="0" smtClean="0"/>
              <a:t>- Vegetação</a:t>
            </a:r>
            <a:endParaRPr lang="pt-BR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1479815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868144" y="1484784"/>
            <a:ext cx="3275856" cy="7350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rgbClr val="3127F5"/>
                </a:solidFill>
              </a:rPr>
              <a:t>Nossa área é representativa de todas as fitofisionomias</a:t>
            </a:r>
          </a:p>
          <a:p>
            <a:pPr algn="ctr">
              <a:defRPr/>
            </a:pPr>
            <a:r>
              <a:rPr lang="pt-BR" sz="1600" b="1" dirty="0" smtClean="0">
                <a:solidFill>
                  <a:srgbClr val="3127F5"/>
                </a:solidFill>
              </a:rPr>
              <a:t>do bioma Cerrado</a:t>
            </a:r>
            <a:r>
              <a:rPr lang="pt-BR" sz="1600" b="1" dirty="0" smtClean="0">
                <a:solidFill>
                  <a:srgbClr val="312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1600" b="1" dirty="0">
              <a:solidFill>
                <a:srgbClr val="312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lipse 3"/>
          <p:cNvSpPr/>
          <p:nvPr/>
        </p:nvSpPr>
        <p:spPr>
          <a:xfrm>
            <a:off x="6444208" y="3717032"/>
            <a:ext cx="2699792" cy="3024336"/>
          </a:xfrm>
          <a:prstGeom prst="ellipse">
            <a:avLst/>
          </a:prstGeom>
          <a:noFill/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436096" y="44624"/>
            <a:ext cx="3672408" cy="734945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l"/>
            <a:r>
              <a:rPr lang="pt-BR" sz="2400" dirty="0" smtClean="0"/>
              <a:t>Embrapa </a:t>
            </a:r>
            <a:r>
              <a:rPr lang="pt-BR" dirty="0" smtClean="0"/>
              <a:t>C</a:t>
            </a:r>
            <a:r>
              <a:rPr lang="pt-BR" sz="2400" dirty="0" smtClean="0"/>
              <a:t>errados: mapa da vegetação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e 3"/>
          <p:cNvSpPr/>
          <p:nvPr/>
        </p:nvSpPr>
        <p:spPr>
          <a:xfrm>
            <a:off x="6444208" y="3717032"/>
            <a:ext cx="2699792" cy="3024336"/>
          </a:xfrm>
          <a:prstGeom prst="ellipse">
            <a:avLst/>
          </a:prstGeom>
          <a:noFill/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 descr="Mapa de solos do CPAC1.pdf - Sumatra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82" t="18138" r="33182" b="20191"/>
          <a:stretch/>
        </p:blipFill>
        <p:spPr>
          <a:xfrm>
            <a:off x="0" y="44623"/>
            <a:ext cx="6974006" cy="697438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436096" y="317791"/>
            <a:ext cx="3672408" cy="734945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prstClr val="white"/>
                </a:solidFill>
              </a:rPr>
              <a:t>Embrapa Cerrados: Mapa de solos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18607" y="1541863"/>
            <a:ext cx="3275856" cy="7350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rgbClr val="3127F5"/>
                </a:solidFill>
              </a:rPr>
              <a:t>Nossa área é representativa de todas as condições </a:t>
            </a:r>
            <a:r>
              <a:rPr lang="pt-BR" sz="1600" b="1" dirty="0" err="1" smtClean="0">
                <a:solidFill>
                  <a:srgbClr val="3127F5"/>
                </a:solidFill>
              </a:rPr>
              <a:t>edáficas</a:t>
            </a:r>
            <a:r>
              <a:rPr lang="pt-BR" sz="1600" b="1" dirty="0" smtClean="0">
                <a:solidFill>
                  <a:srgbClr val="3127F5"/>
                </a:solidFill>
              </a:rPr>
              <a:t> do bioma Cerrado</a:t>
            </a:r>
            <a:r>
              <a:rPr lang="pt-BR" sz="1600" b="1" dirty="0" smtClean="0">
                <a:solidFill>
                  <a:srgbClr val="312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1600" b="1" dirty="0">
              <a:solidFill>
                <a:srgbClr val="312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776114" y="2492896"/>
            <a:ext cx="2404398" cy="4480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Mapa de solos do CPAC1.pdf - Sumatra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239" t="77235" r="33365" b="2710"/>
          <a:stretch/>
        </p:blipFill>
        <p:spPr>
          <a:xfrm>
            <a:off x="6035417" y="5229200"/>
            <a:ext cx="3145095" cy="13955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6107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Micro16\c\Slides\foto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573016"/>
            <a:ext cx="1974894" cy="310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\\Micro16\c\Slides\foto0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501008"/>
            <a:ext cx="2048644" cy="317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J:\Backup 08-2012\Documents\BACKUP\c\Maio 2010\Ieda\Nativos\Cover page PLSO\2 Cerrado Ral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2967187" cy="19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J:\Backup 08-2012\Documents\BACKUP\c\Maio 2010\Ieda\Nativos\Cover page PLSO\4 Cerradão 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418284" cy="226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88" y="6178822"/>
            <a:ext cx="12954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ço Reservado para Texto 5"/>
          <p:cNvSpPr>
            <a:spLocks noGrp="1"/>
          </p:cNvSpPr>
          <p:nvPr>
            <p:ph type="body" sz="quarter" idx="16"/>
          </p:nvPr>
        </p:nvSpPr>
        <p:spPr>
          <a:xfrm>
            <a:off x="107504" y="476672"/>
            <a:ext cx="8712968" cy="1944216"/>
          </a:xfrm>
        </p:spPr>
        <p:txBody>
          <a:bodyPr/>
          <a:lstStyle/>
          <a:p>
            <a:r>
              <a:rPr lang="en-US" sz="4800" b="1" dirty="0" err="1" smtClean="0"/>
              <a:t>Porquê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isso</a:t>
            </a:r>
            <a:r>
              <a:rPr lang="en-US" sz="4800" b="1" dirty="0" smtClean="0"/>
              <a:t> é </a:t>
            </a:r>
            <a:r>
              <a:rPr lang="en-US" sz="4800" b="1" dirty="0" err="1" smtClean="0"/>
              <a:t>importante</a:t>
            </a:r>
            <a:r>
              <a:rPr lang="en-US" sz="4800" b="1" dirty="0" smtClean="0"/>
              <a:t>?</a:t>
            </a:r>
            <a:endParaRPr lang="pt-BR" sz="4800" b="1" dirty="0"/>
          </a:p>
        </p:txBody>
      </p:sp>
    </p:spTree>
    <p:extLst>
      <p:ext uri="{BB962C8B-B14F-4D97-AF65-F5344CB8AC3E}">
        <p14:creationId xmlns="" xmlns:p14="http://schemas.microsoft.com/office/powerpoint/2010/main" val="26163317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0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663763" y="2377763"/>
              <a:ext cx="500042" cy="846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308"/>
          <p:cNvSpPr txBox="1"/>
          <p:nvPr/>
        </p:nvSpPr>
        <p:spPr>
          <a:xfrm>
            <a:off x="132162" y="116633"/>
            <a:ext cx="9036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pt-BR" sz="4000" dirty="0" smtClean="0">
                <a:solidFill>
                  <a:prstClr val="black"/>
                </a:solidFill>
                <a:latin typeface="Arial Narrow"/>
                <a:cs typeface="Arial" pitchFamily="34" charset="0"/>
              </a:rPr>
              <a:t>Embrapa Cerrados</a:t>
            </a:r>
            <a:endParaRPr lang="pt-BR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998"/>
            <a:ext cx="9144000" cy="6072007"/>
          </a:xfrm>
          <a:prstGeom prst="rect">
            <a:avLst/>
          </a:prstGeom>
        </p:spPr>
      </p:pic>
      <p:pic>
        <p:nvPicPr>
          <p:cNvPr id="17766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501008"/>
            <a:ext cx="3861776" cy="28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386054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tx1">
              <a:alpha val="24000"/>
            </a:schemeClr>
          </a:solidFill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As terras da Embrapa na  BR 020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38" y="1484784"/>
            <a:ext cx="8766918" cy="4536503"/>
          </a:xfrm>
        </p:spPr>
      </p:pic>
      <p:sp>
        <p:nvSpPr>
          <p:cNvPr id="5" name="CaixaDeTexto 4"/>
          <p:cNvSpPr txBox="1"/>
          <p:nvPr/>
        </p:nvSpPr>
        <p:spPr>
          <a:xfrm>
            <a:off x="395536" y="6255721"/>
            <a:ext cx="2614818" cy="41363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pt-BR" dirty="0" smtClean="0"/>
              <a:t>Área total: 300 </a:t>
            </a:r>
            <a:r>
              <a:rPr lang="pt-BR" dirty="0" smtClean="0"/>
              <a:t>ha</a:t>
            </a:r>
            <a:endParaRPr lang="pt-BR" sz="2400" dirty="0" smtClean="0"/>
          </a:p>
        </p:txBody>
      </p:sp>
      <p:sp>
        <p:nvSpPr>
          <p:cNvPr id="9" name="Elipse 8"/>
          <p:cNvSpPr/>
          <p:nvPr/>
        </p:nvSpPr>
        <p:spPr>
          <a:xfrm>
            <a:off x="395536" y="1556792"/>
            <a:ext cx="1224136" cy="86409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971600" y="2492896"/>
            <a:ext cx="72008" cy="36004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467544" y="2852936"/>
            <a:ext cx="808235" cy="41363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pt-BR" sz="1800" dirty="0" smtClean="0"/>
              <a:t>Sede</a:t>
            </a:r>
            <a:r>
              <a:rPr lang="pt-BR" sz="2400" dirty="0" smtClean="0">
                <a:solidFill>
                  <a:srgbClr val="004994"/>
                </a:solidFill>
              </a:rPr>
              <a:t>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67544" y="3573016"/>
            <a:ext cx="1039067" cy="41363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pt-BR" sz="1800" dirty="0" smtClean="0"/>
              <a:t>BR 020</a:t>
            </a:r>
            <a:r>
              <a:rPr lang="pt-BR" sz="2400" dirty="0" smtClean="0">
                <a:solidFill>
                  <a:srgbClr val="004994"/>
                </a:solidFill>
              </a:rPr>
              <a:t> </a:t>
            </a:r>
          </a:p>
        </p:txBody>
      </p:sp>
      <p:cxnSp>
        <p:nvCxnSpPr>
          <p:cNvPr id="21" name="Conector de seta reta 20"/>
          <p:cNvCxnSpPr>
            <a:stCxn id="13" idx="2"/>
          </p:cNvCxnSpPr>
          <p:nvPr/>
        </p:nvCxnSpPr>
        <p:spPr>
          <a:xfrm>
            <a:off x="987078" y="3986655"/>
            <a:ext cx="344562" cy="522465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2843808" y="2636912"/>
            <a:ext cx="2088232" cy="151216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5004048" y="3951465"/>
            <a:ext cx="955711" cy="41363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pt-BR" sz="2400" dirty="0" smtClean="0"/>
              <a:t>90 ha</a:t>
            </a:r>
          </a:p>
        </p:txBody>
      </p:sp>
      <p:cxnSp>
        <p:nvCxnSpPr>
          <p:cNvPr id="15" name="Conector de seta reta 14"/>
          <p:cNvCxnSpPr/>
          <p:nvPr/>
        </p:nvCxnSpPr>
        <p:spPr>
          <a:xfrm>
            <a:off x="4932040" y="3501008"/>
            <a:ext cx="216024" cy="396044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567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ED__DSC2024_Fabiano_Bastos_Fabiano Bast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9144000" cy="6073685"/>
          </a:xfrm>
          <a:prstGeom prst="rect">
            <a:avLst/>
          </a:prstGeom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395536" y="188640"/>
            <a:ext cx="7920880" cy="584775"/>
          </a:xfrm>
          <a:prstGeom prst="rect">
            <a:avLst/>
          </a:prstGeom>
          <a:solidFill>
            <a:srgbClr val="008000">
              <a:alpha val="8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3200" b="1" dirty="0" smtClean="0">
                <a:solidFill>
                  <a:srgbClr val="FFFFFF"/>
                </a:solidFill>
                <a:latin typeface="+mj-lt"/>
              </a:rPr>
              <a:t>As terras da Embrapa na BR 020</a:t>
            </a:r>
          </a:p>
        </p:txBody>
      </p:sp>
    </p:spTree>
    <p:extLst>
      <p:ext uri="{BB962C8B-B14F-4D97-AF65-F5344CB8AC3E}">
        <p14:creationId xmlns="" xmlns:p14="http://schemas.microsoft.com/office/powerpoint/2010/main" val="3634857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solidFill>
            <a:schemeClr val="tx1">
              <a:alpha val="24000"/>
            </a:schemeClr>
          </a:solidFill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Período de 1980 a 1995:  “Experimento Central”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33949"/>
            <a:ext cx="8229600" cy="4258464"/>
          </a:xfrm>
        </p:spPr>
      </p:pic>
      <p:sp>
        <p:nvSpPr>
          <p:cNvPr id="8" name="Elipse 7"/>
          <p:cNvSpPr/>
          <p:nvPr/>
        </p:nvSpPr>
        <p:spPr>
          <a:xfrm>
            <a:off x="2843808" y="2636912"/>
            <a:ext cx="2088232" cy="151216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de seta reta 4"/>
          <p:cNvCxnSpPr/>
          <p:nvPr/>
        </p:nvCxnSpPr>
        <p:spPr>
          <a:xfrm>
            <a:off x="4932040" y="3501008"/>
            <a:ext cx="216024" cy="396044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5004048" y="3951465"/>
            <a:ext cx="955711" cy="41363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pt-BR" sz="2400" dirty="0" smtClean="0"/>
              <a:t>90 ha</a:t>
            </a:r>
          </a:p>
        </p:txBody>
      </p:sp>
    </p:spTree>
    <p:extLst>
      <p:ext uri="{BB962C8B-B14F-4D97-AF65-F5344CB8AC3E}">
        <p14:creationId xmlns="" xmlns:p14="http://schemas.microsoft.com/office/powerpoint/2010/main" val="10567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solidFill>
            <a:schemeClr val="tx1">
              <a:alpha val="24000"/>
            </a:schemeClr>
          </a:solidFill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 Período de 1980 a 1995: “Experimento Central”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52736"/>
            <a:ext cx="8686800" cy="4525963"/>
          </a:xfrm>
        </p:spPr>
        <p:txBody>
          <a:bodyPr/>
          <a:lstStyle/>
          <a:p>
            <a:endParaRPr lang="pt-BR" dirty="0" smtClean="0"/>
          </a:p>
          <a:p>
            <a:r>
              <a:rPr lang="pt-BR" dirty="0" smtClean="0">
                <a:solidFill>
                  <a:schemeClr val="bg1"/>
                </a:solidFill>
              </a:rPr>
              <a:t>O que era: </a:t>
            </a:r>
          </a:p>
          <a:p>
            <a:pPr>
              <a:buNone/>
            </a:pPr>
            <a:r>
              <a:rPr lang="pt-BR" dirty="0" smtClean="0">
                <a:solidFill>
                  <a:schemeClr val="bg1"/>
                </a:solidFill>
              </a:rPr>
              <a:t>   - Grande experimento onde se avaliava e validava, em larga escala, de forma integrada, sob sistemas de produção, </a:t>
            </a:r>
            <a:r>
              <a:rPr lang="pt-BR" sz="3600" b="1" dirty="0" smtClean="0">
                <a:solidFill>
                  <a:schemeClr val="bg1"/>
                </a:solidFill>
              </a:rPr>
              <a:t>todas </a:t>
            </a:r>
            <a:r>
              <a:rPr lang="pt-BR" dirty="0" smtClean="0">
                <a:solidFill>
                  <a:schemeClr val="bg1"/>
                </a:solidFill>
              </a:rPr>
              <a:t>as tecnologias desenvolvidas nos experimentos menores . </a:t>
            </a:r>
          </a:p>
          <a:p>
            <a:pPr>
              <a:buNone/>
            </a:pPr>
            <a:r>
              <a:rPr lang="pt-BR" dirty="0" smtClean="0">
                <a:solidFill>
                  <a:schemeClr val="bg1"/>
                </a:solidFill>
              </a:rPr>
              <a:t>    </a:t>
            </a:r>
          </a:p>
          <a:p>
            <a:pPr>
              <a:buNone/>
            </a:pPr>
            <a:r>
              <a:rPr lang="pt-BR" dirty="0" smtClean="0">
                <a:solidFill>
                  <a:schemeClr val="bg1"/>
                </a:solidFill>
              </a:rPr>
              <a:t>	- Daqui saíram as tecnologias que possibilitaram a inserção dos cerrados ao processo produtivo.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973" y="1196752"/>
            <a:ext cx="2087361" cy="10801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67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D:\Ieda\Assessoria\Leo Fotos-CPAC\Gado\03  AExp Gado.JPGpalestra  desafi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167" y="4365104"/>
            <a:ext cx="321801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42888" y="2638400"/>
            <a:ext cx="8686800" cy="2590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40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Tecnologias que possibilitaram a inserção do  Cerrado ao processo produtivo: exemplos</a:t>
            </a:r>
            <a:endParaRPr lang="pt-BR" sz="40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3" y="476674"/>
            <a:ext cx="2429441" cy="1822081"/>
          </a:xfrm>
          <a:prstGeom prst="rect">
            <a:avLst/>
          </a:prstGeom>
        </p:spPr>
      </p:pic>
      <p:pic>
        <p:nvPicPr>
          <p:cNvPr id="11" name="Espaço Reservado para Conteúdo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7755" y="4509122"/>
            <a:ext cx="2713888" cy="203541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441" y="742268"/>
            <a:ext cx="2586985" cy="1718212"/>
          </a:xfrm>
          <a:prstGeom prst="rect">
            <a:avLst/>
          </a:prstGeom>
        </p:spPr>
      </p:pic>
      <p:pic>
        <p:nvPicPr>
          <p:cNvPr id="19" name="Picture 3" descr="D:\Ieda\Fotos Leo CPAC 03\Area Experimental\Solos-Fertilidade\Milho com e sem Adubação Fosfatad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7" y="404664"/>
            <a:ext cx="2820631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6657" name="Picture 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3287688" cy="219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20688"/>
            <a:ext cx="2041805" cy="13561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5695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/>
          <p:cNvSpPr>
            <a:spLocks noGrp="1"/>
          </p:cNvSpPr>
          <p:nvPr>
            <p:ph type="body" sz="quarter" idx="3"/>
          </p:nvPr>
        </p:nvSpPr>
        <p:spPr>
          <a:xfrm>
            <a:off x="0" y="836712"/>
            <a:ext cx="9144000" cy="2016224"/>
          </a:xfrm>
          <a:solidFill>
            <a:schemeClr val="tx1">
              <a:alpha val="37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33401" y="499026"/>
            <a:ext cx="7144263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2800" b="1" dirty="0">
                <a:latin typeface="Calibri" pitchFamily="34" charset="0"/>
              </a:rPr>
              <a:t>	 </a:t>
            </a:r>
            <a:endParaRPr lang="en-US" sz="2800" b="1" dirty="0" smtClean="0">
              <a:latin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smtClean="0">
                <a:latin typeface="Calibri" pitchFamily="34" charset="0"/>
              </a:rPr>
              <a:t>   - </a:t>
            </a:r>
            <a:r>
              <a:rPr lang="en-US" sz="2800" b="1" dirty="0" err="1" smtClean="0">
                <a:latin typeface="Calibri" pitchFamily="34" charset="0"/>
              </a:rPr>
              <a:t>Baixa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fertilidade</a:t>
            </a:r>
            <a:r>
              <a:rPr lang="en-US" sz="2800" b="1" dirty="0" smtClean="0">
                <a:latin typeface="Calibri" pitchFamily="34" charset="0"/>
              </a:rPr>
              <a:t>: P, Ca, K, Mg, Zn ....</a:t>
            </a:r>
            <a:r>
              <a:rPr lang="en-US" sz="2800" b="1" dirty="0" smtClean="0">
                <a:latin typeface="Arial" charset="0"/>
              </a:rPr>
              <a:t>      </a:t>
            </a:r>
            <a:endParaRPr lang="en-US" sz="2800" dirty="0" smtClean="0">
              <a:latin typeface="Arial" charset="0"/>
            </a:endParaRPr>
          </a:p>
          <a:p>
            <a:pPr algn="l">
              <a:lnSpc>
                <a:spcPct val="115000"/>
              </a:lnSpc>
            </a:pPr>
            <a:r>
              <a:rPr lang="en-US" sz="2800" b="1" dirty="0" smtClean="0">
                <a:latin typeface="Calibri" pitchFamily="34" charset="0"/>
              </a:rPr>
              <a:t>     -  </a:t>
            </a:r>
            <a:r>
              <a:rPr lang="en-US" sz="2800" b="1" dirty="0" err="1" smtClean="0">
                <a:latin typeface="Calibri" pitchFamily="34" charset="0"/>
              </a:rPr>
              <a:t>Ácidos</a:t>
            </a:r>
            <a:r>
              <a:rPr lang="en-US" sz="2800" b="1" dirty="0" smtClean="0">
                <a:latin typeface="Calibri" pitchFamily="34" charset="0"/>
              </a:rPr>
              <a:t> ( </a:t>
            </a:r>
            <a:r>
              <a:rPr lang="en-US" sz="2800" b="1" dirty="0" err="1" smtClean="0">
                <a:latin typeface="Calibri" pitchFamily="34" charset="0"/>
              </a:rPr>
              <a:t>baixo</a:t>
            </a:r>
            <a:r>
              <a:rPr lang="en-US" sz="2800" b="1" dirty="0" smtClean="0">
                <a:latin typeface="Calibri" pitchFamily="34" charset="0"/>
              </a:rPr>
              <a:t>  pH)</a:t>
            </a:r>
            <a:endParaRPr lang="en-US" sz="2800" b="1" dirty="0">
              <a:latin typeface="Calibri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800" b="1" dirty="0">
                <a:latin typeface="Calibri" pitchFamily="34" charset="0"/>
              </a:rPr>
              <a:t>	</a:t>
            </a:r>
            <a:r>
              <a:rPr lang="en-US" sz="2800" b="1" dirty="0" smtClean="0">
                <a:latin typeface="Calibri" pitchFamily="34" charset="0"/>
              </a:rPr>
              <a:t>- Altos </a:t>
            </a:r>
            <a:r>
              <a:rPr lang="en-US" sz="2800" b="1" dirty="0" err="1" smtClean="0">
                <a:latin typeface="Calibri" pitchFamily="34" charset="0"/>
              </a:rPr>
              <a:t>teores</a:t>
            </a:r>
            <a:r>
              <a:rPr lang="en-US" sz="2800" b="1" dirty="0" smtClean="0">
                <a:latin typeface="Calibri" pitchFamily="34" charset="0"/>
              </a:rPr>
              <a:t> de  </a:t>
            </a:r>
            <a:r>
              <a:rPr lang="en-US" sz="2800" b="1" dirty="0">
                <a:latin typeface="Calibri" pitchFamily="34" charset="0"/>
              </a:rPr>
              <a:t>Al </a:t>
            </a:r>
            <a:r>
              <a:rPr lang="en-US" sz="2800" b="1" dirty="0" smtClean="0">
                <a:latin typeface="Calibri" pitchFamily="34" charset="0"/>
              </a:rPr>
              <a:t>(</a:t>
            </a:r>
            <a:r>
              <a:rPr lang="en-US" sz="2800" b="1" dirty="0" err="1" smtClean="0">
                <a:latin typeface="Calibri" pitchFamily="34" charset="0"/>
              </a:rPr>
              <a:t>tóxico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para</a:t>
            </a:r>
            <a:r>
              <a:rPr lang="en-US" sz="2800" b="1" dirty="0" smtClean="0">
                <a:latin typeface="Calibri" pitchFamily="34" charset="0"/>
              </a:rPr>
              <a:t> as </a:t>
            </a:r>
            <a:r>
              <a:rPr lang="en-US" sz="2800" b="1" dirty="0" err="1" smtClean="0">
                <a:latin typeface="Calibri" pitchFamily="34" charset="0"/>
              </a:rPr>
              <a:t>plantas</a:t>
            </a:r>
            <a:r>
              <a:rPr lang="en-US" sz="2800" b="1" dirty="0" smtClean="0">
                <a:latin typeface="Calibri" pitchFamily="34" charset="0"/>
              </a:rPr>
              <a:t>)</a:t>
            </a:r>
            <a:endParaRPr lang="en-US" sz="2800" b="1" dirty="0">
              <a:latin typeface="Calibri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800" b="1" dirty="0">
                <a:latin typeface="Calibri" pitchFamily="34" charset="0"/>
              </a:rPr>
              <a:t>     </a:t>
            </a:r>
            <a:r>
              <a:rPr lang="en-US" sz="2800" b="1" dirty="0" smtClean="0">
                <a:latin typeface="Calibri" pitchFamily="34" charset="0"/>
              </a:rPr>
              <a:t>-</a:t>
            </a:r>
            <a:endParaRPr lang="en-US" sz="2800" dirty="0">
              <a:latin typeface="Arial" charset="0"/>
            </a:endParaRPr>
          </a:p>
        </p:txBody>
      </p:sp>
      <p:pic>
        <p:nvPicPr>
          <p:cNvPr id="3" name="Picture 3" descr="\\Micro16\c\Slides\foto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8" y="2771603"/>
            <a:ext cx="2570162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\\Micro16\c\Slides\foto0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325" y="2895600"/>
            <a:ext cx="25527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\\Micro16\c\Slides\foto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05765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11560" y="207309"/>
            <a:ext cx="7101175" cy="62786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pt-BR" sz="4000" b="1" dirty="0" smtClean="0">
                <a:latin typeface="Calibri" pitchFamily="34" charset="0"/>
              </a:rPr>
              <a:t>Solos: </a:t>
            </a:r>
            <a:r>
              <a:rPr lang="pt-BR" sz="4000" b="1" i="1" dirty="0" smtClean="0">
                <a:latin typeface="Calibri" pitchFamily="34" charset="0"/>
              </a:rPr>
              <a:t>Em se plantando tudo dá?</a:t>
            </a:r>
          </a:p>
        </p:txBody>
      </p:sp>
    </p:spTree>
    <p:extLst>
      <p:ext uri="{BB962C8B-B14F-4D97-AF65-F5344CB8AC3E}">
        <p14:creationId xmlns="" xmlns:p14="http://schemas.microsoft.com/office/powerpoint/2010/main" val="24454680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Ieda\Fotos Leo CPAC 03\Area Experimental\Solos-Fertilidade\Soja com e sem Adubação Fosfatad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" y="1491003"/>
            <a:ext cx="2986236" cy="179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228600" y="404664"/>
            <a:ext cx="8736014" cy="68882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3" descr="Figura62"/>
          <p:cNvPicPr>
            <a:picLocks noChangeAspect="1" noChangeArrowheads="1"/>
          </p:cNvPicPr>
          <p:nvPr/>
        </p:nvPicPr>
        <p:blipFill>
          <a:blip r:embed="rId3" cstate="screen">
            <a:lum bright="8000" contrast="14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3044" y="3627624"/>
            <a:ext cx="1499941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548680" y="735360"/>
            <a:ext cx="1058150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513" tIns="44745" rIns="89513" bIns="44745" anchor="ctr">
            <a:flatTx/>
          </a:bodyPr>
          <a:lstStyle/>
          <a:p>
            <a:pPr algn="r" defTabSz="439789">
              <a:defRPr/>
            </a:pP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Construção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do 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Solo: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calagem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e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adubação</a:t>
            </a:r>
            <a:r>
              <a:rPr lang="en-US" sz="3600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600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neidler BT" pitchFamily="18" charset="0"/>
              </a:rPr>
              <a:t> </a:t>
            </a:r>
            <a:endParaRPr lang="en-US" sz="4400" i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3" descr="D:\Ieda\Fotos Leo CPAC 03\Area Experimental\Solos-Fertilidade\Milho sem e com Calcário - Solo Gley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527" y="1236799"/>
            <a:ext cx="2775482" cy="201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0269" y="1629110"/>
            <a:ext cx="1431925" cy="50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513" tIns="44745" rIns="89513" bIns="44745" anchor="ctr">
            <a:spAutoFit/>
            <a:flatTx/>
          </a:bodyPr>
          <a:lstStyle/>
          <a:p>
            <a:pPr defTabSz="439789">
              <a:lnSpc>
                <a:spcPct val="75000"/>
              </a:lnSpc>
              <a:spcBef>
                <a:spcPct val="10000"/>
              </a:spcBef>
              <a:defRPr/>
            </a:pPr>
            <a:r>
              <a:rPr lang="pt-BR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Com calcário</a:t>
            </a:r>
            <a:r>
              <a:rPr lang="pt-BR" sz="18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586687" y="2702112"/>
            <a:ext cx="1501775" cy="55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513" tIns="44745" rIns="89513" bIns="44745" anchor="ctr">
            <a:spAutoFit/>
            <a:flatTx/>
          </a:bodyPr>
          <a:lstStyle/>
          <a:p>
            <a:pPr defTabSz="439789">
              <a:lnSpc>
                <a:spcPct val="75000"/>
              </a:lnSpc>
              <a:spcBef>
                <a:spcPct val="10000"/>
              </a:spcBef>
              <a:defRPr/>
            </a:pPr>
            <a:r>
              <a:rPr lang="pt-B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Sem calcário</a:t>
            </a:r>
            <a:endParaRPr lang="pt-BR" sz="2000" dirty="0">
              <a:solidFill>
                <a:srgbClr val="FFFFFF"/>
              </a:solidFill>
            </a:endParaRPr>
          </a:p>
        </p:txBody>
      </p:sp>
      <p:pic>
        <p:nvPicPr>
          <p:cNvPr id="10" name="Picture 3" descr="D:\Ieda\Fotos Leo CPAC 03\Area Experimental\Solos-Fertilidade\Milho com e sem Adubação Fosfatad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779044"/>
            <a:ext cx="2820631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"/>
          <p:cNvSpPr>
            <a:spLocks noChangeArrowheads="1"/>
          </p:cNvSpPr>
          <p:nvPr/>
        </p:nvSpPr>
        <p:spPr bwMode="auto">
          <a:xfrm>
            <a:off x="1874839" y="4921252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13" tIns="44745" rIns="89513" bIns="44745">
            <a:spAutoFit/>
          </a:bodyPr>
          <a:lstStyle/>
          <a:p>
            <a:pPr>
              <a:lnSpc>
                <a:spcPct val="75000"/>
              </a:lnSpc>
              <a:spcBef>
                <a:spcPct val="10000"/>
              </a:spcBef>
            </a:pPr>
            <a:r>
              <a:rPr lang="pt-BR" dirty="0"/>
              <a:t>-P</a:t>
            </a:r>
          </a:p>
        </p:txBody>
      </p:sp>
      <p:sp>
        <p:nvSpPr>
          <p:cNvPr id="12" name="Retângulo 2"/>
          <p:cNvSpPr>
            <a:spLocks noChangeArrowheads="1"/>
          </p:cNvSpPr>
          <p:nvPr/>
        </p:nvSpPr>
        <p:spPr bwMode="auto">
          <a:xfrm>
            <a:off x="219076" y="4344988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13" tIns="44745" rIns="89513" bIns="44745">
            <a:spAutoFit/>
          </a:bodyPr>
          <a:lstStyle/>
          <a:p>
            <a:pPr>
              <a:lnSpc>
                <a:spcPct val="75000"/>
              </a:lnSpc>
              <a:spcBef>
                <a:spcPct val="10000"/>
              </a:spcBef>
            </a:pPr>
            <a:r>
              <a:rPr lang="pt-BR" dirty="0"/>
              <a:t>+P</a:t>
            </a:r>
          </a:p>
        </p:txBody>
      </p:sp>
      <p:pic>
        <p:nvPicPr>
          <p:cNvPr id="18" name="Picture 2" descr="Figura55"/>
          <p:cNvPicPr>
            <a:picLocks noChangeAspect="1" noChangeArrowheads="1"/>
          </p:cNvPicPr>
          <p:nvPr/>
        </p:nvPicPr>
        <p:blipFill>
          <a:blip r:embed="rId6" cstate="screen">
            <a:lum bright="8000" contrast="14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985" y="3627624"/>
            <a:ext cx="1464228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992938" y="5389565"/>
            <a:ext cx="23987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13" tIns="44745" rIns="89513" bIns="44745">
            <a:spAutoFit/>
          </a:bodyPr>
          <a:lstStyle>
            <a:lvl1pPr defTabSz="909638"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pt-BR" sz="120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COM GESSO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6145" y="3863272"/>
            <a:ext cx="1599180" cy="237404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5092" y="4371786"/>
            <a:ext cx="1550153" cy="231019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183" y="1236797"/>
            <a:ext cx="3056083" cy="2292062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6124492" y="4107211"/>
            <a:ext cx="1099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pt-BR" sz="1200" dirty="0" smtClean="0">
                <a:latin typeface="Arial Black" pitchFamily="34" charset="0"/>
                <a:cs typeface="Arial" charset="0"/>
              </a:rPr>
              <a:t>Sem gesso</a:t>
            </a:r>
            <a:endParaRPr lang="pt-BR" sz="1200" dirty="0">
              <a:latin typeface="Arial Black" pitchFamily="34" charset="0"/>
              <a:cs typeface="Arial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7773263" y="3584051"/>
            <a:ext cx="12186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pt-BR" sz="1200" dirty="0" smtClean="0">
                <a:latin typeface="Arial Black" pitchFamily="34" charset="0"/>
                <a:cs typeface="Arial" charset="0"/>
              </a:rPr>
              <a:t>COM </a:t>
            </a:r>
            <a:r>
              <a:rPr lang="pt-BR" sz="1200" dirty="0">
                <a:latin typeface="Arial Black" pitchFamily="34" charset="0"/>
                <a:cs typeface="Arial" charset="0"/>
              </a:rPr>
              <a:t>GESSO</a:t>
            </a:r>
          </a:p>
        </p:txBody>
      </p:sp>
      <p:sp>
        <p:nvSpPr>
          <p:cNvPr id="29" name="Retângulo 1"/>
          <p:cNvSpPr>
            <a:spLocks noChangeArrowheads="1"/>
          </p:cNvSpPr>
          <p:nvPr/>
        </p:nvSpPr>
        <p:spPr bwMode="auto">
          <a:xfrm>
            <a:off x="6156177" y="2990281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13" tIns="44745" rIns="89513" bIns="44745">
            <a:spAutoFit/>
          </a:bodyPr>
          <a:lstStyle/>
          <a:p>
            <a:pPr>
              <a:lnSpc>
                <a:spcPct val="75000"/>
              </a:lnSpc>
              <a:spcBef>
                <a:spcPct val="10000"/>
              </a:spcBef>
            </a:pPr>
            <a:r>
              <a:rPr lang="pt-BR" dirty="0"/>
              <a:t>-P</a:t>
            </a:r>
          </a:p>
        </p:txBody>
      </p:sp>
      <p:sp>
        <p:nvSpPr>
          <p:cNvPr id="30" name="Retângulo 2"/>
          <p:cNvSpPr>
            <a:spLocks noChangeArrowheads="1"/>
          </p:cNvSpPr>
          <p:nvPr/>
        </p:nvSpPr>
        <p:spPr bwMode="auto">
          <a:xfrm>
            <a:off x="8099748" y="2054176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13" tIns="44745" rIns="89513" bIns="44745">
            <a:spAutoFit/>
          </a:bodyPr>
          <a:lstStyle/>
          <a:p>
            <a:pPr>
              <a:lnSpc>
                <a:spcPct val="75000"/>
              </a:lnSpc>
              <a:spcBef>
                <a:spcPct val="10000"/>
              </a:spcBef>
            </a:pPr>
            <a:r>
              <a:rPr lang="pt-BR" dirty="0"/>
              <a:t>+P</a:t>
            </a:r>
          </a:p>
        </p:txBody>
      </p:sp>
    </p:spTree>
    <p:extLst>
      <p:ext uri="{BB962C8B-B14F-4D97-AF65-F5344CB8AC3E}">
        <p14:creationId xmlns="" xmlns:p14="http://schemas.microsoft.com/office/powerpoint/2010/main" val="757260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 descr="I:\Ieda\Andre\Fotos\low and high SQ corn plot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08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5170" name="Rectangle 2"/>
          <p:cNvSpPr>
            <a:spLocks noChangeArrowheads="1"/>
          </p:cNvSpPr>
          <p:nvPr/>
        </p:nvSpPr>
        <p:spPr bwMode="auto">
          <a:xfrm>
            <a:off x="1143000" y="381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flatTx/>
          </a:bodyPr>
          <a:lstStyle/>
          <a:p>
            <a:pPr>
              <a:defRPr/>
            </a:pPr>
            <a:r>
              <a:rPr lang="en-US" sz="4000" b="1" dirty="0" err="1" smtClean="0">
                <a:solidFill>
                  <a:srgbClr val="2A662D"/>
                </a:solidFill>
              </a:rPr>
              <a:t>Manejo</a:t>
            </a:r>
            <a:r>
              <a:rPr lang="en-US" sz="4000" b="1" dirty="0" smtClean="0">
                <a:solidFill>
                  <a:srgbClr val="2A662D"/>
                </a:solidFill>
              </a:rPr>
              <a:t> da </a:t>
            </a:r>
            <a:r>
              <a:rPr lang="en-US" sz="4000" b="1" dirty="0" err="1" smtClean="0">
                <a:solidFill>
                  <a:srgbClr val="2A662D"/>
                </a:solidFill>
              </a:rPr>
              <a:t>fertilidade</a:t>
            </a:r>
            <a:r>
              <a:rPr lang="en-US" sz="4000" b="1" dirty="0" smtClean="0">
                <a:solidFill>
                  <a:srgbClr val="2A662D"/>
                </a:solidFill>
              </a:rPr>
              <a:t> do solo</a:t>
            </a:r>
            <a:endParaRPr lang="en-US" sz="4000" b="1" dirty="0">
              <a:solidFill>
                <a:srgbClr val="2A662D"/>
              </a:solidFill>
              <a:latin typeface="Schneidler BT" pitchFamily="18" charset="0"/>
            </a:endParaRPr>
          </a:p>
        </p:txBody>
      </p:sp>
      <p:pic>
        <p:nvPicPr>
          <p:cNvPr id="11469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12954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3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42019"/>
            <a:ext cx="5123453" cy="600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45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3" y="1412776"/>
            <a:ext cx="3439236" cy="125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806526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38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20639" y="55565"/>
          <a:ext cx="9109075" cy="6829425"/>
        </p:xfrm>
        <a:graphic>
          <a:graphicData uri="http://schemas.openxmlformats.org/presentationml/2006/ole">
            <p:oleObj spid="_x0000_s1773644" name="Foto do Photo Editor" r:id="rId3" imgW="12193702" imgH="9142857" progId="">
              <p:embed/>
            </p:oleObj>
          </a:graphicData>
        </a:graphic>
      </p:graphicFrame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122238" y="269775"/>
            <a:ext cx="8893175" cy="1287017"/>
          </a:xfrm>
          <a:solidFill>
            <a:schemeClr val="tx1">
              <a:alpha val="15000"/>
            </a:schemeClr>
          </a:solidFill>
          <a:effectLst>
            <a:outerShdw dist="35921" dir="2700000" algn="ctr" rotWithShape="0">
              <a:srgbClr val="000204"/>
            </a:outerShdw>
          </a:effectLst>
        </p:spPr>
        <p:txBody>
          <a:bodyPr/>
          <a:lstStyle/>
          <a:p>
            <a:pPr eaLnBrk="1" hangingPunct="1"/>
            <a:r>
              <a:rPr lang="pt-BR" sz="4200" dirty="0" smtClean="0">
                <a:solidFill>
                  <a:schemeClr val="bg1"/>
                </a:solidFill>
                <a:latin typeface="+mn-lt"/>
              </a:rPr>
              <a:t>Uso do gesso na agricultura: </a:t>
            </a:r>
            <a:br>
              <a:rPr lang="pt-BR" sz="4200" dirty="0" smtClean="0">
                <a:solidFill>
                  <a:schemeClr val="bg1"/>
                </a:solidFill>
                <a:latin typeface="+mn-lt"/>
              </a:rPr>
            </a:br>
            <a:r>
              <a:rPr lang="pt-BR" sz="4200" dirty="0" smtClean="0">
                <a:solidFill>
                  <a:schemeClr val="bg1"/>
                </a:solidFill>
                <a:latin typeface="+mn-lt"/>
              </a:rPr>
              <a:t>culturas anuais</a:t>
            </a: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611561" y="5466598"/>
            <a:ext cx="8893175" cy="10525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r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r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r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r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l" defTabSz="914400">
              <a:lnSpc>
                <a:spcPct val="40000"/>
              </a:lnSpc>
              <a:spcBef>
                <a:spcPct val="50000"/>
              </a:spcBef>
              <a:buClr>
                <a:srgbClr val="BBE0E3"/>
              </a:buClr>
              <a:buSzTx/>
              <a:buFont typeface="Monotype Sorts" pitchFamily="2" charset="2"/>
              <a:buNone/>
            </a:pPr>
            <a:endParaRPr lang="pt-BR" sz="3600" b="1" dirty="0">
              <a:solidFill>
                <a:srgbClr val="FFFF00"/>
              </a:solidFill>
              <a:latin typeface="Arial" charset="0"/>
            </a:endParaRPr>
          </a:p>
          <a:p>
            <a:pPr algn="l" defTabSz="914400">
              <a:lnSpc>
                <a:spcPct val="100000"/>
              </a:lnSpc>
              <a:spcBef>
                <a:spcPct val="50000"/>
              </a:spcBef>
              <a:buClr>
                <a:srgbClr val="BBE0E3"/>
              </a:buClr>
              <a:buSzTx/>
              <a:buFont typeface="Monotype Sorts" pitchFamily="2" charset="2"/>
              <a:buNone/>
            </a:pPr>
            <a:r>
              <a:rPr lang="pt-BR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Gesso</a:t>
            </a: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t-BR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(kg/ha) = 50 x </a:t>
            </a:r>
            <a:r>
              <a:rPr lang="pt-B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teor de argila </a:t>
            </a:r>
            <a:r>
              <a:rPr lang="pt-BR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(%)</a:t>
            </a:r>
            <a:endParaRPr lang="pt-BR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0939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1"/>
          <p:cNvSpPr txBox="1">
            <a:spLocks noChangeArrowheads="1"/>
          </p:cNvSpPr>
          <p:nvPr/>
        </p:nvSpPr>
        <p:spPr bwMode="auto">
          <a:xfrm>
            <a:off x="381000" y="126064"/>
            <a:ext cx="8382000" cy="49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625"/>
              </a:spcBef>
            </a:pPr>
            <a:r>
              <a:rPr lang="en-US" sz="2600" dirty="0" err="1" smtClean="0">
                <a:solidFill>
                  <a:srgbClr val="FFFFFF"/>
                </a:solidFill>
                <a:latin typeface="+mj-lt"/>
              </a:rPr>
              <a:t>Resposta</a:t>
            </a: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 das </a:t>
            </a:r>
            <a:r>
              <a:rPr lang="en-US" sz="2600" dirty="0" err="1" smtClean="0">
                <a:solidFill>
                  <a:srgbClr val="FFFFFF"/>
                </a:solidFill>
                <a:latin typeface="+mj-lt"/>
              </a:rPr>
              <a:t>plantas</a:t>
            </a: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FFFFFF"/>
                </a:solidFill>
                <a:latin typeface="+mj-lt"/>
              </a:rPr>
              <a:t>ao</a:t>
            </a: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 gesso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76" y="625690"/>
            <a:ext cx="6629400" cy="228600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3011488"/>
            <a:ext cx="2463800" cy="36576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5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046" y="3083768"/>
            <a:ext cx="2454275" cy="36576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6" name="Text Box 5"/>
          <p:cNvSpPr txBox="1">
            <a:spLocks noChangeArrowheads="1"/>
          </p:cNvSpPr>
          <p:nvPr/>
        </p:nvSpPr>
        <p:spPr bwMode="auto">
          <a:xfrm>
            <a:off x="1371600" y="6858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7771" name="CaixaDeTexto 10"/>
          <p:cNvSpPr txBox="1">
            <a:spLocks noChangeArrowheads="1"/>
          </p:cNvSpPr>
          <p:nvPr/>
        </p:nvSpPr>
        <p:spPr bwMode="auto">
          <a:xfrm>
            <a:off x="6422580" y="4600453"/>
            <a:ext cx="2721421" cy="1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1800" dirty="0" smtClean="0">
                <a:latin typeface="Calibri" pitchFamily="34" charset="0"/>
              </a:rPr>
              <a:t>Reduz acidez em profundidade, melhorando a distribuição de  raízes e  o uso de agua</a:t>
            </a:r>
            <a:endParaRPr lang="pt-BR" sz="1800" dirty="0">
              <a:latin typeface="Calibri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27584" y="6165306"/>
            <a:ext cx="1725152" cy="413639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pt-BR" sz="2400" dirty="0" smtClean="0"/>
              <a:t>Sem gesso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995937" y="6135609"/>
            <a:ext cx="1742785" cy="413639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pt-BR" dirty="0" smtClean="0"/>
              <a:t>Co</a:t>
            </a:r>
            <a:r>
              <a:rPr lang="pt-BR" sz="2400" dirty="0" smtClean="0"/>
              <a:t>m gesso</a:t>
            </a:r>
          </a:p>
        </p:txBody>
      </p:sp>
    </p:spTree>
    <p:extLst>
      <p:ext uri="{BB962C8B-B14F-4D97-AF65-F5344CB8AC3E}">
        <p14:creationId xmlns="" xmlns:p14="http://schemas.microsoft.com/office/powerpoint/2010/main" val="1825571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0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663763" y="2377763"/>
              <a:ext cx="500042" cy="846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308"/>
          <p:cNvSpPr txBox="1"/>
          <p:nvPr/>
        </p:nvSpPr>
        <p:spPr>
          <a:xfrm>
            <a:off x="72008" y="280619"/>
            <a:ext cx="9036496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pt-BR" sz="3400" b="1" dirty="0" smtClean="0">
                <a:solidFill>
                  <a:srgbClr val="3127F5"/>
                </a:solidFill>
                <a:latin typeface="Arial" pitchFamily="34" charset="0"/>
                <a:cs typeface="Arial" pitchFamily="34" charset="0"/>
              </a:rPr>
              <a:t>Embrapa Cerrados: Centro </a:t>
            </a:r>
            <a:r>
              <a:rPr lang="pt-BR" sz="3400" b="1" dirty="0" err="1" smtClean="0">
                <a:solidFill>
                  <a:srgbClr val="3127F5"/>
                </a:solidFill>
                <a:latin typeface="Arial" pitchFamily="34" charset="0"/>
                <a:cs typeface="Arial" pitchFamily="34" charset="0"/>
              </a:rPr>
              <a:t>Ecorregional</a:t>
            </a:r>
            <a:endParaRPr lang="pt-BR" sz="3400" b="1" dirty="0">
              <a:solidFill>
                <a:srgbClr val="3127F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1028" y="1844824"/>
            <a:ext cx="8211299" cy="4392488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 flipV="1">
            <a:off x="3707904" y="3068960"/>
            <a:ext cx="1944216" cy="2304256"/>
          </a:xfrm>
          <a:prstGeom prst="straightConnector1">
            <a:avLst/>
          </a:prstGeom>
          <a:ln w="2222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 rot="18799939">
            <a:off x="4192943" y="3658523"/>
            <a:ext cx="108012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40 km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7308304" y="2437498"/>
            <a:ext cx="720080" cy="199414"/>
          </a:xfrm>
          <a:prstGeom prst="rect">
            <a:avLst/>
          </a:prstGeom>
          <a:solidFill>
            <a:srgbClr val="0066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800" b="1" dirty="0" smtClean="0"/>
              <a:t>Planaltina</a:t>
            </a:r>
            <a:endParaRPr lang="pt-BR" sz="8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788024" y="2653522"/>
            <a:ext cx="864096" cy="199414"/>
          </a:xfrm>
          <a:prstGeom prst="rect">
            <a:avLst/>
          </a:prstGeom>
          <a:solidFill>
            <a:srgbClr val="0066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800" b="1" dirty="0" smtClean="0"/>
              <a:t>Sobradinho</a:t>
            </a:r>
            <a:endParaRPr lang="pt-BR" sz="8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699792" y="5101794"/>
            <a:ext cx="864096" cy="199414"/>
          </a:xfrm>
          <a:prstGeom prst="rect">
            <a:avLst/>
          </a:prstGeom>
          <a:solidFill>
            <a:srgbClr val="0066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800" b="1" dirty="0" smtClean="0"/>
              <a:t>Plano Piloto</a:t>
            </a:r>
            <a:endParaRPr lang="pt-BR" sz="800" b="1" dirty="0"/>
          </a:p>
        </p:txBody>
      </p:sp>
    </p:spTree>
    <p:extLst>
      <p:ext uri="{BB962C8B-B14F-4D97-AF65-F5344CB8AC3E}">
        <p14:creationId xmlns="" xmlns:p14="http://schemas.microsoft.com/office/powerpoint/2010/main" val="3195713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screen">
            <a:lum bright="-28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1556"/>
            <a:ext cx="91440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Espaço Reservado para Texto 12"/>
          <p:cNvSpPr>
            <a:spLocks noGrp="1"/>
          </p:cNvSpPr>
          <p:nvPr>
            <p:ph type="body" sz="quarter" idx="3"/>
          </p:nvPr>
        </p:nvSpPr>
        <p:spPr>
          <a:xfrm>
            <a:off x="0" y="4074970"/>
            <a:ext cx="9180512" cy="2522382"/>
          </a:xfrm>
          <a:solidFill>
            <a:schemeClr val="tx1">
              <a:alpha val="45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32" name="Espaço Reservado para Texto 27"/>
          <p:cNvSpPr>
            <a:spLocks noGrp="1"/>
          </p:cNvSpPr>
          <p:nvPr>
            <p:ph type="body" sz="quarter" idx="16"/>
          </p:nvPr>
        </p:nvSpPr>
        <p:spPr>
          <a:xfrm>
            <a:off x="1691680" y="4869160"/>
            <a:ext cx="6840760" cy="1944216"/>
          </a:xfrm>
        </p:spPr>
        <p:txBody>
          <a:bodyPr/>
          <a:lstStyle/>
          <a:p>
            <a:r>
              <a:rPr lang="pt-BR" dirty="0" smtClean="0"/>
              <a:t>Manejos de Cultivos anuais: soja, trigo, feijão, milho</a:t>
            </a:r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97" y="4912237"/>
            <a:ext cx="1325075" cy="1325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94491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0" y="0"/>
          <a:ext cx="9144000" cy="5957888"/>
        </p:xfrm>
        <a:graphic>
          <a:graphicData uri="http://schemas.openxmlformats.org/presentationml/2006/ole">
            <p:oleObj spid="_x0000_s1596596" name="Foto do Photo Editor" r:id="rId3" imgW="16733333" imgH="10790476" progId="">
              <p:embed/>
            </p:oleObj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049024" y="6064250"/>
            <a:ext cx="5259280" cy="6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13" tIns="44745" rIns="89513" bIns="44745">
            <a:spAutoFit/>
          </a:bodyPr>
          <a:lstStyle/>
          <a:p>
            <a:pPr defTabSz="893763">
              <a:lnSpc>
                <a:spcPct val="100000"/>
              </a:lnSpc>
              <a:buClrTx/>
              <a:buSzTx/>
            </a:pPr>
            <a:r>
              <a:rPr lang="en-US" sz="3600" b="1" dirty="0" err="1" smtClean="0">
                <a:latin typeface="Arial" charset="0"/>
              </a:rPr>
              <a:t>Tropicalização</a:t>
            </a:r>
            <a:r>
              <a:rPr lang="en-US" sz="3600" b="1" dirty="0" smtClean="0">
                <a:latin typeface="Arial" charset="0"/>
              </a:rPr>
              <a:t> da </a:t>
            </a:r>
            <a:r>
              <a:rPr lang="en-US" sz="3600" b="1" dirty="0" err="1">
                <a:latin typeface="Arial" charset="0"/>
              </a:rPr>
              <a:t>Soja</a:t>
            </a:r>
            <a:r>
              <a:rPr lang="en-US" sz="3600" b="1" dirty="0">
                <a:latin typeface="Arial" charset="0"/>
              </a:rPr>
              <a:t> </a:t>
            </a:r>
            <a:endParaRPr lang="pt-BR" sz="3600" b="1" dirty="0">
              <a:latin typeface="Arial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35774"/>
          <a:stretch>
            <a:fillRect/>
          </a:stretch>
        </p:blipFill>
        <p:spPr bwMode="auto">
          <a:xfrm>
            <a:off x="0" y="333375"/>
            <a:ext cx="21336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985" y="53598"/>
            <a:ext cx="2725373" cy="1810136"/>
          </a:xfrm>
          <a:prstGeom prst="rect">
            <a:avLst/>
          </a:prstGeom>
        </p:spPr>
      </p:pic>
      <p:sp>
        <p:nvSpPr>
          <p:cNvPr id="6" name="AutoShape 92" descr="https://correio.embrapa.br/service/home/%7E/?auth=co&amp;id=33330&amp;part=2.4"/>
          <p:cNvSpPr>
            <a:spLocks noChangeAspect="1" noChangeArrowheads="1"/>
          </p:cNvSpPr>
          <p:nvPr/>
        </p:nvSpPr>
        <p:spPr bwMode="auto">
          <a:xfrm>
            <a:off x="155576" y="-3086100"/>
            <a:ext cx="11877675" cy="6429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95" descr="https://correio.embrapa.br/service/home/%7E/?auth=co&amp;id=33330&amp;part=2.4"/>
          <p:cNvSpPr>
            <a:spLocks noChangeAspect="1" noChangeArrowheads="1"/>
          </p:cNvSpPr>
          <p:nvPr/>
        </p:nvSpPr>
        <p:spPr bwMode="auto">
          <a:xfrm>
            <a:off x="307976" y="-2933700"/>
            <a:ext cx="11877675" cy="6429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64780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os Wellington\Usuários\Ieda\Fot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260347"/>
            <a:ext cx="8278688" cy="5553031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  <a:extLst/>
        </p:spPr>
      </p:pic>
      <p:sp>
        <p:nvSpPr>
          <p:cNvPr id="5" name="CaixaDeTexto 4"/>
          <p:cNvSpPr txBox="1"/>
          <p:nvPr/>
        </p:nvSpPr>
        <p:spPr>
          <a:xfrm>
            <a:off x="1115616" y="1700810"/>
            <a:ext cx="2560316" cy="367363"/>
          </a:xfrm>
          <a:prstGeom prst="rect">
            <a:avLst/>
          </a:prstGeom>
          <a:solidFill>
            <a:srgbClr val="000000">
              <a:alpha val="28000"/>
            </a:srgbClr>
          </a:solidFill>
        </p:spPr>
        <p:txBody>
          <a:bodyPr lIns="89513" tIns="44745" rIns="89513" bIns="44745">
            <a:spAutoFit/>
          </a:bodyPr>
          <a:lstStyle/>
          <a:p>
            <a:pPr defTabSz="43978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Com bactéria </a:t>
            </a:r>
            <a:endParaRPr lang="pt-BR" sz="18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918400" y="6160589"/>
            <a:ext cx="1405469" cy="367363"/>
          </a:xfrm>
          <a:prstGeom prst="rect">
            <a:avLst/>
          </a:prstGeom>
          <a:solidFill>
            <a:srgbClr val="000000">
              <a:alpha val="29000"/>
            </a:srgbClr>
          </a:solidFill>
        </p:spPr>
        <p:txBody>
          <a:bodyPr wrap="none" lIns="89513" tIns="44745" rIns="89513" bIns="44745">
            <a:spAutoFit/>
          </a:bodyPr>
          <a:lstStyle/>
          <a:p>
            <a:pPr defTabSz="43978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Sem </a:t>
            </a:r>
            <a:r>
              <a:rPr lang="pt-BR" sz="18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bactéria</a:t>
            </a:r>
            <a:endParaRPr lang="pt-BR" sz="18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Título 9"/>
          <p:cNvSpPr txBox="1">
            <a:spLocks/>
          </p:cNvSpPr>
          <p:nvPr/>
        </p:nvSpPr>
        <p:spPr bwMode="auto">
          <a:xfrm>
            <a:off x="457200" y="2301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8111" tIns="45821" rIns="88111" bIns="45821" numCol="1" anchor="ctr" anchorCtr="0" compatLnSpc="1">
            <a:prstTxWarp prst="textNoShape">
              <a:avLst/>
            </a:prstTxWarp>
          </a:bodyPr>
          <a:lstStyle>
            <a:lvl1pPr algn="r" defTabSz="43815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100000"/>
              <a:buFont typeface="Univers" pitchFamily="34" charset="0"/>
              <a:defRPr sz="4400" b="1" i="1">
                <a:solidFill>
                  <a:srgbClr val="FFCC66"/>
                </a:solidFill>
                <a:latin typeface="+mj-lt"/>
                <a:ea typeface="+mj-ea"/>
                <a:cs typeface="+mj-cs"/>
              </a:defRPr>
            </a:lvl1pPr>
            <a:lvl2pPr algn="r" defTabSz="43815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100000"/>
              <a:buFont typeface="Univers" pitchFamily="34" charset="0"/>
              <a:defRPr sz="4400" b="1" i="1">
                <a:solidFill>
                  <a:srgbClr val="FFCC66"/>
                </a:solidFill>
                <a:latin typeface="Univers" pitchFamily="34" charset="0"/>
              </a:defRPr>
            </a:lvl2pPr>
            <a:lvl3pPr algn="r" defTabSz="43815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100000"/>
              <a:buFont typeface="Univers" pitchFamily="34" charset="0"/>
              <a:defRPr sz="4400" b="1" i="1">
                <a:solidFill>
                  <a:srgbClr val="FFCC66"/>
                </a:solidFill>
                <a:latin typeface="Univers" pitchFamily="34" charset="0"/>
              </a:defRPr>
            </a:lvl3pPr>
            <a:lvl4pPr algn="r" defTabSz="43815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100000"/>
              <a:buFont typeface="Univers" pitchFamily="34" charset="0"/>
              <a:defRPr sz="4400" b="1" i="1">
                <a:solidFill>
                  <a:srgbClr val="FFCC66"/>
                </a:solidFill>
                <a:latin typeface="Univers" pitchFamily="34" charset="0"/>
              </a:defRPr>
            </a:lvl4pPr>
            <a:lvl5pPr algn="r" defTabSz="43815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100000"/>
              <a:buFont typeface="Univers" pitchFamily="34" charset="0"/>
              <a:defRPr sz="4400" b="1" i="1">
                <a:solidFill>
                  <a:srgbClr val="FFCC66"/>
                </a:solidFill>
                <a:latin typeface="Univers" pitchFamily="34" charset="0"/>
              </a:defRPr>
            </a:lvl5pPr>
            <a:lvl6pPr marL="447548" algn="r" defTabSz="439789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100000"/>
              <a:buFont typeface="Univers" pitchFamily="34" charset="0"/>
              <a:defRPr sz="4400" b="1" i="1">
                <a:solidFill>
                  <a:srgbClr val="FFCC66"/>
                </a:solidFill>
                <a:latin typeface="Univers" pitchFamily="34" charset="0"/>
              </a:defRPr>
            </a:lvl6pPr>
            <a:lvl7pPr marL="895110" algn="r" defTabSz="439789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100000"/>
              <a:buFont typeface="Univers" pitchFamily="34" charset="0"/>
              <a:defRPr sz="4400" b="1" i="1">
                <a:solidFill>
                  <a:srgbClr val="FFCC66"/>
                </a:solidFill>
                <a:latin typeface="Univers" pitchFamily="34" charset="0"/>
              </a:defRPr>
            </a:lvl7pPr>
            <a:lvl8pPr marL="1342658" algn="r" defTabSz="439789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100000"/>
              <a:buFont typeface="Univers" pitchFamily="34" charset="0"/>
              <a:defRPr sz="4400" b="1" i="1">
                <a:solidFill>
                  <a:srgbClr val="FFCC66"/>
                </a:solidFill>
                <a:latin typeface="Univers" pitchFamily="34" charset="0"/>
              </a:defRPr>
            </a:lvl8pPr>
            <a:lvl9pPr marL="1790213" algn="r" defTabSz="439789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100000"/>
              <a:buFont typeface="Univers" pitchFamily="34" charset="0"/>
              <a:defRPr sz="4400" b="1" i="1">
                <a:solidFill>
                  <a:srgbClr val="FFCC66"/>
                </a:solidFill>
                <a:latin typeface="Univers" pitchFamily="34" charset="0"/>
              </a:defRPr>
            </a:lvl9pPr>
          </a:lstStyle>
          <a:p>
            <a:pPr algn="ctr" defTabSz="439789">
              <a:defRPr/>
            </a:pPr>
            <a:r>
              <a:rPr lang="pt-BR" sz="3600" i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Inoculação da Soja com bactérias </a:t>
            </a:r>
          </a:p>
          <a:p>
            <a:pPr algn="ctr" defTabSz="439789">
              <a:defRPr/>
            </a:pPr>
            <a:r>
              <a:rPr lang="pt-BR" sz="3600" i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fixadoras de Nitrogênio </a:t>
            </a:r>
            <a:endParaRPr lang="pt-BR" sz="3600" i="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401" y="1235080"/>
            <a:ext cx="2888110" cy="1918212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1115616" y="3645024"/>
            <a:ext cx="6984776" cy="3004128"/>
            <a:chOff x="1115616" y="3645024"/>
            <a:chExt cx="6984776" cy="3004128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1979712" y="3645024"/>
              <a:ext cx="6120680" cy="1460281"/>
            </a:xfrm>
            <a:prstGeom prst="rect">
              <a:avLst/>
            </a:prstGeom>
            <a:solidFill>
              <a:srgbClr val="000000">
                <a:alpha val="37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89513" tIns="44745" rIns="89513" bIns="44745" anchor="ctr"/>
            <a:lstStyle/>
            <a:p>
              <a:pPr algn="ctr" defTabSz="439789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sz="2800" kern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Economia </a:t>
              </a:r>
              <a:r>
                <a:rPr lang="pt-BR" sz="2800" kern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de </a:t>
              </a:r>
              <a:r>
                <a:rPr lang="pt-BR" sz="2800" kern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US $ </a:t>
              </a:r>
              <a:r>
                <a:rPr lang="pt-BR" sz="2800" kern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11 bilhões</a:t>
              </a:r>
            </a:p>
            <a:p>
              <a:pPr algn="ctr" defTabSz="439789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sz="2800" kern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 por não utilizar adubos N: poupa insumo</a:t>
              </a:r>
              <a:endParaRPr lang="pt-BR" sz="2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1115616" y="6021288"/>
              <a:ext cx="3960440" cy="627864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2000" b="1" dirty="0" smtClean="0"/>
                <a:t>Embrapa Cerrados selecionou as 4 estirpes da bactéria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3530435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700" y="1340768"/>
            <a:ext cx="5746076" cy="3816424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3347864" y="1340768"/>
            <a:ext cx="5796136" cy="3816424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5876927"/>
            <a:ext cx="14049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3581771" y="2802257"/>
            <a:ext cx="54102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9513" tIns="44745" rIns="89513" bIns="44745">
            <a:spAutoFit/>
          </a:bodyPr>
          <a:lstStyle>
            <a:lvl1pPr defTabSz="909638"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endParaRPr lang="en-US" sz="2800" b="1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27.000</a:t>
            </a:r>
            <a:r>
              <a:rPr lang="en-US" sz="1800" b="1" dirty="0" smtClean="0">
                <a:latin typeface="+mj-lt"/>
              </a:rPr>
              <a:t>                                            </a:t>
            </a:r>
            <a:r>
              <a:rPr lang="en-US" b="1" dirty="0" smtClean="0">
                <a:latin typeface="+mj-lt"/>
              </a:rPr>
              <a:t>2.941</a:t>
            </a:r>
            <a:endParaRPr lang="en-US" sz="1800" b="1" dirty="0">
              <a:latin typeface="+mj-lt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endParaRPr lang="en-US" sz="1800" b="1" dirty="0">
              <a:latin typeface="+mj-lt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554414" y="1340768"/>
            <a:ext cx="5410200" cy="181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9513" tIns="44745" rIns="89513" bIns="44745">
            <a:spAutoFit/>
          </a:bodyPr>
          <a:lstStyle>
            <a:lvl1pPr defTabSz="909638"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US" sz="1800" b="1" dirty="0">
                <a:solidFill>
                  <a:srgbClr val="1F497D"/>
                </a:solidFill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Área</a:t>
            </a:r>
            <a:r>
              <a:rPr lang="en-US" sz="2800" b="1" dirty="0">
                <a:latin typeface="+mj-lt"/>
              </a:rPr>
              <a:t>		 </a:t>
            </a:r>
            <a:r>
              <a:rPr lang="en-US" sz="2800" b="1" dirty="0" smtClean="0">
                <a:latin typeface="+mj-lt"/>
              </a:rPr>
              <a:t>           </a:t>
            </a:r>
            <a:r>
              <a:rPr lang="en-US" sz="2800" b="1" dirty="0" err="1" smtClean="0">
                <a:latin typeface="+mj-lt"/>
              </a:rPr>
              <a:t>Produtividade</a:t>
            </a:r>
            <a:r>
              <a:rPr lang="en-US" sz="2800" b="1" dirty="0" smtClean="0">
                <a:latin typeface="+mj-lt"/>
              </a:rPr>
              <a:t> </a:t>
            </a:r>
            <a:endParaRPr lang="en-US" sz="2800" b="1" dirty="0">
              <a:latin typeface="+mj-lt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US" sz="2800" b="1" dirty="0">
                <a:latin typeface="+mj-lt"/>
              </a:rPr>
              <a:t>(1000 ha)	    	    (kg/ha)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US" sz="2800" b="1" dirty="0">
                <a:latin typeface="+mj-lt"/>
              </a:rPr>
              <a:t>   </a:t>
            </a:r>
            <a:r>
              <a:rPr lang="en-US" b="1" dirty="0">
                <a:latin typeface="+mj-lt"/>
              </a:rPr>
              <a:t>906 </a:t>
            </a:r>
            <a:r>
              <a:rPr lang="en-US" sz="1800" b="1" dirty="0">
                <a:latin typeface="+mj-lt"/>
              </a:rPr>
              <a:t>                                 </a:t>
            </a:r>
            <a:r>
              <a:rPr lang="en-US" sz="1800" b="1" dirty="0" smtClean="0">
                <a:latin typeface="+mj-lt"/>
              </a:rPr>
              <a:t>             </a:t>
            </a:r>
            <a:r>
              <a:rPr lang="en-US" b="1" dirty="0" smtClean="0">
                <a:latin typeface="+mj-lt"/>
              </a:rPr>
              <a:t>1.166</a:t>
            </a:r>
            <a:endParaRPr lang="en-US" sz="1800" b="1" dirty="0">
              <a:latin typeface="+mj-lt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5491163" y="1916832"/>
            <a:ext cx="520700" cy="1282700"/>
          </a:xfrm>
          <a:prstGeom prst="downArrow">
            <a:avLst>
              <a:gd name="adj1" fmla="val 50000"/>
              <a:gd name="adj2" fmla="val 61585"/>
            </a:avLst>
          </a:prstGeom>
          <a:solidFill>
            <a:srgbClr val="0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89513" tIns="44745" rIns="89513" bIns="44745" anchor="ctr"/>
          <a:lstStyle/>
          <a:p>
            <a:pPr defTabSz="893763" eaLnBrk="1" hangingPunct="1">
              <a:lnSpc>
                <a:spcPct val="100000"/>
              </a:lnSpc>
              <a:buClrTx/>
              <a:buSzTx/>
            </a:pPr>
            <a:endParaRPr lang="pt-BR" sz="1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121945" y="266700"/>
            <a:ext cx="2749876" cy="6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9513" tIns="44745" rIns="89513" bIns="44745">
            <a:spAutoFit/>
          </a:bodyPr>
          <a:lstStyle>
            <a:lvl1pPr defTabSz="909638"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r>
              <a:rPr lang="en-US" sz="3600" b="1" dirty="0" err="1">
                <a:latin typeface="+mj-lt"/>
              </a:rPr>
              <a:t>Soja</a:t>
            </a:r>
            <a:r>
              <a:rPr lang="en-US" sz="3600" b="1" dirty="0">
                <a:latin typeface="+mj-lt"/>
              </a:rPr>
              <a:t> no </a:t>
            </a:r>
            <a:r>
              <a:rPr lang="en-US" sz="3600" b="1" dirty="0" err="1">
                <a:latin typeface="+mj-lt"/>
              </a:rPr>
              <a:t>Brasil</a:t>
            </a:r>
            <a:endParaRPr lang="en-US" sz="1800" b="1" dirty="0">
              <a:latin typeface="+mj-lt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5472113" y="3593626"/>
            <a:ext cx="533400" cy="914400"/>
          </a:xfrm>
          <a:prstGeom prst="downArrow">
            <a:avLst>
              <a:gd name="adj1" fmla="val 50000"/>
              <a:gd name="adj2" fmla="val 4285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89513" tIns="44745" rIns="89513" bIns="44745" anchor="ctr"/>
          <a:lstStyle/>
          <a:p>
            <a:pPr defTabSz="893763" eaLnBrk="1" hangingPunct="1">
              <a:lnSpc>
                <a:spcPct val="100000"/>
              </a:lnSpc>
              <a:buClrTx/>
              <a:buSzTx/>
            </a:pPr>
            <a:endParaRPr lang="pt-BR" sz="180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2375" y="3860800"/>
            <a:ext cx="3252788" cy="2952750"/>
            <a:chOff x="1981" y="1248"/>
            <a:chExt cx="1890" cy="1865"/>
          </a:xfrm>
        </p:grpSpPr>
        <p:pic>
          <p:nvPicPr>
            <p:cNvPr id="15" name="Picture 22" descr="Mapas200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" y="1248"/>
              <a:ext cx="1890" cy="1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>
              <a:off x="3189" y="1283"/>
              <a:ext cx="5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09638">
                <a:defRPr sz="2400">
                  <a:solidFill>
                    <a:schemeClr val="bg1"/>
                  </a:solidFill>
                  <a:latin typeface="Univers" pitchFamily="34" charset="0"/>
                </a:defRPr>
              </a:lvl1pPr>
              <a:lvl2pPr marL="742950" indent="-285750" defTabSz="909638">
                <a:defRPr sz="2400">
                  <a:solidFill>
                    <a:schemeClr val="bg1"/>
                  </a:solidFill>
                  <a:latin typeface="Univers" pitchFamily="34" charset="0"/>
                </a:defRPr>
              </a:lvl2pPr>
              <a:lvl3pPr marL="1143000" indent="-228600" defTabSz="909638">
                <a:defRPr sz="2400">
                  <a:solidFill>
                    <a:schemeClr val="bg1"/>
                  </a:solidFill>
                  <a:latin typeface="Univers" pitchFamily="34" charset="0"/>
                </a:defRPr>
              </a:lvl3pPr>
              <a:lvl4pPr marL="1600200" indent="-228600" defTabSz="909638">
                <a:defRPr sz="2400">
                  <a:solidFill>
                    <a:schemeClr val="bg1"/>
                  </a:solidFill>
                  <a:latin typeface="Univers" pitchFamily="34" charset="0"/>
                </a:defRPr>
              </a:lvl4pPr>
              <a:lvl5pPr marL="2057400" indent="-228600" defTabSz="909638">
                <a:defRPr sz="2400">
                  <a:solidFill>
                    <a:schemeClr val="bg1"/>
                  </a:solidFill>
                  <a:latin typeface="Univers" pitchFamily="34" charset="0"/>
                </a:defRPr>
              </a:lvl5pPr>
              <a:lvl6pPr marL="2514600" indent="-228600" defTabSz="909638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defRPr sz="2400">
                  <a:solidFill>
                    <a:schemeClr val="bg1"/>
                  </a:solidFill>
                  <a:latin typeface="Univers" pitchFamily="34" charset="0"/>
                </a:defRPr>
              </a:lvl6pPr>
              <a:lvl7pPr marL="2971800" indent="-228600" defTabSz="909638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defRPr sz="2400">
                  <a:solidFill>
                    <a:schemeClr val="bg1"/>
                  </a:solidFill>
                  <a:latin typeface="Univers" pitchFamily="34" charset="0"/>
                </a:defRPr>
              </a:lvl7pPr>
              <a:lvl8pPr marL="3429000" indent="-228600" defTabSz="909638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defRPr sz="2400">
                  <a:solidFill>
                    <a:schemeClr val="bg1"/>
                  </a:solidFill>
                  <a:latin typeface="Univers" pitchFamily="34" charset="0"/>
                </a:defRPr>
              </a:lvl8pPr>
              <a:lvl9pPr marL="3886200" indent="-228600" defTabSz="909638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defRPr sz="2400">
                  <a:solidFill>
                    <a:schemeClr val="bg1"/>
                  </a:solidFill>
                  <a:latin typeface="Univers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</a:pPr>
              <a:r>
                <a:rPr lang="en-US" sz="1800" b="1" dirty="0" smtClean="0">
                  <a:solidFill>
                    <a:srgbClr val="000000"/>
                  </a:solidFill>
                  <a:latin typeface="+mj-lt"/>
                </a:rPr>
                <a:t>2013</a:t>
              </a:r>
              <a:endParaRPr lang="pt-BR" sz="18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2568" y="1428"/>
              <a:ext cx="60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893763" eaLnBrk="1" hangingPunct="1">
                <a:lnSpc>
                  <a:spcPct val="100000"/>
                </a:lnSpc>
                <a:buClrTx/>
                <a:buSzTx/>
              </a:pPr>
              <a:endParaRPr lang="pt-BR" sz="1800">
                <a:solidFill>
                  <a:srgbClr val="000000"/>
                </a:solidFill>
                <a:latin typeface="+mj-lt"/>
              </a:endParaRP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71264" y="836712"/>
            <a:ext cx="3276600" cy="2808288"/>
            <a:chOff x="240" y="624"/>
            <a:chExt cx="1701" cy="1686"/>
          </a:xfrm>
        </p:grpSpPr>
        <p:pic>
          <p:nvPicPr>
            <p:cNvPr id="19" name="Picture 30" descr="Mapas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24"/>
              <a:ext cx="1701" cy="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1413" y="720"/>
              <a:ext cx="48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09638">
                <a:defRPr sz="2400">
                  <a:solidFill>
                    <a:schemeClr val="bg1"/>
                  </a:solidFill>
                  <a:latin typeface="Univers" pitchFamily="34" charset="0"/>
                </a:defRPr>
              </a:lvl1pPr>
              <a:lvl2pPr marL="742950" indent="-285750" defTabSz="909638">
                <a:defRPr sz="2400">
                  <a:solidFill>
                    <a:schemeClr val="bg1"/>
                  </a:solidFill>
                  <a:latin typeface="Univers" pitchFamily="34" charset="0"/>
                </a:defRPr>
              </a:lvl2pPr>
              <a:lvl3pPr marL="1143000" indent="-228600" defTabSz="909638">
                <a:defRPr sz="2400">
                  <a:solidFill>
                    <a:schemeClr val="bg1"/>
                  </a:solidFill>
                  <a:latin typeface="Univers" pitchFamily="34" charset="0"/>
                </a:defRPr>
              </a:lvl3pPr>
              <a:lvl4pPr marL="1600200" indent="-228600" defTabSz="909638">
                <a:defRPr sz="2400">
                  <a:solidFill>
                    <a:schemeClr val="bg1"/>
                  </a:solidFill>
                  <a:latin typeface="Univers" pitchFamily="34" charset="0"/>
                </a:defRPr>
              </a:lvl4pPr>
              <a:lvl5pPr marL="2057400" indent="-228600" defTabSz="909638">
                <a:defRPr sz="2400">
                  <a:solidFill>
                    <a:schemeClr val="bg1"/>
                  </a:solidFill>
                  <a:latin typeface="Univers" pitchFamily="34" charset="0"/>
                </a:defRPr>
              </a:lvl5pPr>
              <a:lvl6pPr marL="2514600" indent="-228600" defTabSz="909638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defRPr sz="2400">
                  <a:solidFill>
                    <a:schemeClr val="bg1"/>
                  </a:solidFill>
                  <a:latin typeface="Univers" pitchFamily="34" charset="0"/>
                </a:defRPr>
              </a:lvl6pPr>
              <a:lvl7pPr marL="2971800" indent="-228600" defTabSz="909638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defRPr sz="2400">
                  <a:solidFill>
                    <a:schemeClr val="bg1"/>
                  </a:solidFill>
                  <a:latin typeface="Univers" pitchFamily="34" charset="0"/>
                </a:defRPr>
              </a:lvl7pPr>
              <a:lvl8pPr marL="3429000" indent="-228600" defTabSz="909638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defRPr sz="2400">
                  <a:solidFill>
                    <a:schemeClr val="bg1"/>
                  </a:solidFill>
                  <a:latin typeface="Univers" pitchFamily="34" charset="0"/>
                </a:defRPr>
              </a:lvl8pPr>
              <a:lvl9pPr marL="3886200" indent="-228600" defTabSz="909638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defRPr sz="2400">
                  <a:solidFill>
                    <a:schemeClr val="bg1"/>
                  </a:solidFill>
                  <a:latin typeface="Univers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</a:pPr>
              <a:r>
                <a:rPr lang="en-US" sz="1800" b="1">
                  <a:solidFill>
                    <a:srgbClr val="000000"/>
                  </a:solidFill>
                  <a:latin typeface="+mj-lt"/>
                </a:rPr>
                <a:t>1968</a:t>
              </a:r>
              <a:endParaRPr lang="pt-BR" sz="1800" b="1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21" name="CaixaDeTexto 16"/>
          <p:cNvSpPr txBox="1">
            <a:spLocks noChangeArrowheads="1"/>
          </p:cNvSpPr>
          <p:nvPr/>
        </p:nvSpPr>
        <p:spPr bwMode="auto">
          <a:xfrm>
            <a:off x="3554413" y="4508026"/>
            <a:ext cx="5410201" cy="8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513" tIns="44745" rIns="89513" bIns="44745">
            <a:spAutoFit/>
          </a:bodyPr>
          <a:lstStyle>
            <a:lvl1pPr defTabSz="909638"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r>
              <a:rPr lang="pt-BR" b="1" dirty="0">
                <a:latin typeface="+mj-lt"/>
              </a:rPr>
              <a:t>Melhoramento, </a:t>
            </a:r>
            <a:r>
              <a:rPr lang="pt-BR" b="1" dirty="0" smtClean="0">
                <a:latin typeface="+mj-lt"/>
              </a:rPr>
              <a:t>fertilidade </a:t>
            </a:r>
            <a:r>
              <a:rPr lang="pt-BR" b="1" dirty="0">
                <a:latin typeface="+mj-lt"/>
              </a:rPr>
              <a:t>de </a:t>
            </a:r>
            <a:r>
              <a:rPr lang="pt-BR" b="1" dirty="0" smtClean="0">
                <a:latin typeface="+mj-lt"/>
              </a:rPr>
              <a:t>solo, FBN, manejo de pragas e doenças</a:t>
            </a:r>
            <a:endParaRPr lang="pt-BR" b="1" dirty="0">
              <a:latin typeface="+mj-lt"/>
            </a:endParaRPr>
          </a:p>
        </p:txBody>
      </p:sp>
      <p:sp>
        <p:nvSpPr>
          <p:cNvPr id="23" name="CaixaDeTexto 16"/>
          <p:cNvSpPr txBox="1">
            <a:spLocks noChangeArrowheads="1"/>
          </p:cNvSpPr>
          <p:nvPr/>
        </p:nvSpPr>
        <p:spPr bwMode="auto">
          <a:xfrm>
            <a:off x="3563888" y="5805264"/>
            <a:ext cx="6274297" cy="8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513" tIns="44745" rIns="89513" bIns="44745">
            <a:spAutoFit/>
          </a:bodyPr>
          <a:lstStyle>
            <a:lvl1pPr defTabSz="909638"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 defTabSz="909638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909638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r>
              <a:rPr lang="pt-BR" sz="2300" b="1" dirty="0" smtClean="0">
                <a:latin typeface="+mj-lt"/>
              </a:rPr>
              <a:t>2013:  Saldo da balança comercial complexo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pt-BR" sz="2300" b="1" dirty="0" smtClean="0">
                <a:latin typeface="+mj-lt"/>
              </a:rPr>
              <a:t> soja : US$ 29 bilhões </a:t>
            </a:r>
            <a:endParaRPr lang="pt-BR" sz="23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10338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282154"/>
          </a:xfrm>
          <a:solidFill>
            <a:schemeClr val="tx1">
              <a:alpha val="24000"/>
            </a:schemeClr>
          </a:solidFill>
        </p:spPr>
        <p:txBody>
          <a:bodyPr>
            <a:noAutofit/>
          </a:bodyPr>
          <a:lstStyle/>
          <a:p>
            <a:r>
              <a:rPr lang="pt-BR" sz="2800" dirty="0" smtClean="0">
                <a:solidFill>
                  <a:schemeClr val="bg1"/>
                </a:solidFill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</a:rPr>
              <a:t>Período de 1990 a 1995: </a:t>
            </a:r>
            <a:br>
              <a:rPr lang="pt-BR" sz="2800" b="1" dirty="0" smtClean="0">
                <a:solidFill>
                  <a:schemeClr val="bg1"/>
                </a:solidFill>
              </a:rPr>
            </a:br>
            <a:r>
              <a:rPr lang="pt-BR" sz="2800" b="1" dirty="0" err="1" smtClean="0">
                <a:solidFill>
                  <a:schemeClr val="bg1"/>
                </a:solidFill>
              </a:rPr>
              <a:t>Expts</a:t>
            </a:r>
            <a:r>
              <a:rPr lang="pt-BR" sz="2800" b="1" dirty="0" smtClean="0">
                <a:solidFill>
                  <a:schemeClr val="bg1"/>
                </a:solidFill>
              </a:rPr>
              <a:t> pioneiros no Cerrado com irrigação sob pivô central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33949"/>
            <a:ext cx="8229600" cy="4258464"/>
          </a:xfrm>
        </p:spPr>
      </p:pic>
      <p:sp>
        <p:nvSpPr>
          <p:cNvPr id="8" name="Elipse 7"/>
          <p:cNvSpPr/>
          <p:nvPr/>
        </p:nvSpPr>
        <p:spPr>
          <a:xfrm>
            <a:off x="2843808" y="2636912"/>
            <a:ext cx="2088232" cy="151216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>
            <a:off x="3923928" y="3356992"/>
            <a:ext cx="216024" cy="2808312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1187624" y="6123055"/>
            <a:ext cx="6244017" cy="41363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prstClr val="white"/>
                </a:solidFill>
              </a:rPr>
              <a:t>Expts</a:t>
            </a:r>
            <a:r>
              <a:rPr lang="pt-BR" dirty="0" smtClean="0">
                <a:solidFill>
                  <a:prstClr val="white"/>
                </a:solidFill>
              </a:rPr>
              <a:t>  irrigados na </a:t>
            </a:r>
            <a:r>
              <a:rPr lang="pt-BR" dirty="0" err="1" smtClean="0">
                <a:solidFill>
                  <a:prstClr val="white"/>
                </a:solidFill>
              </a:rPr>
              <a:t>epóca</a:t>
            </a:r>
            <a:r>
              <a:rPr lang="pt-BR" dirty="0" smtClean="0">
                <a:solidFill>
                  <a:prstClr val="white"/>
                </a:solidFill>
              </a:rPr>
              <a:t> seca: feijão e trigo</a:t>
            </a:r>
          </a:p>
        </p:txBody>
      </p:sp>
    </p:spTree>
    <p:extLst>
      <p:ext uri="{BB962C8B-B14F-4D97-AF65-F5344CB8AC3E}">
        <p14:creationId xmlns="" xmlns:p14="http://schemas.microsoft.com/office/powerpoint/2010/main" val="10567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21" descr="C:\Meus documentos\VALBER\imagem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33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35774"/>
          <a:stretch>
            <a:fillRect/>
          </a:stretch>
        </p:blipFill>
        <p:spPr bwMode="auto">
          <a:xfrm>
            <a:off x="7380297" y="6278581"/>
            <a:ext cx="1692275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395536" y="5911108"/>
            <a:ext cx="4892686" cy="734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Reduz riscos climáticos,</a:t>
            </a:r>
          </a:p>
          <a:p>
            <a:r>
              <a:rPr lang="pt-BR" dirty="0" smtClean="0"/>
              <a:t>Regulação de preços entressafra  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61463" cy="6858000"/>
          </a:xfrm>
          <a:prstGeom prst="rect">
            <a:avLst/>
          </a:prstGeom>
          <a:solidFill>
            <a:schemeClr val="tx1">
              <a:alpha val="48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3075" name="Retângulo 8"/>
          <p:cNvSpPr>
            <a:spLocks noChangeArrowheads="1"/>
          </p:cNvSpPr>
          <p:nvPr/>
        </p:nvSpPr>
        <p:spPr bwMode="auto">
          <a:xfrm>
            <a:off x="3779912" y="108496"/>
            <a:ext cx="1326004" cy="627864"/>
          </a:xfrm>
          <a:prstGeom prst="rect">
            <a:avLst/>
          </a:prstGeom>
          <a:solidFill>
            <a:schemeClr val="tx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 dirty="0"/>
              <a:t>1990</a:t>
            </a:r>
          </a:p>
        </p:txBody>
      </p:sp>
      <p:sp>
        <p:nvSpPr>
          <p:cNvPr id="5" name="Seta para baixo 4"/>
          <p:cNvSpPr/>
          <p:nvPr/>
        </p:nvSpPr>
        <p:spPr>
          <a:xfrm rot="20315013">
            <a:off x="5229868" y="1792399"/>
            <a:ext cx="277812" cy="44926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-36512" y="5373216"/>
            <a:ext cx="8362674" cy="1284967"/>
          </a:xfrm>
          <a:prstGeom prst="rect">
            <a:avLst/>
          </a:prstGeom>
          <a:solidFill>
            <a:schemeClr val="tx2">
              <a:alpha val="47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ts val="3100"/>
              </a:lnSpc>
            </a:pPr>
            <a:r>
              <a:rPr lang="pt-BR" sz="2400" dirty="0" smtClean="0">
                <a:latin typeface="+mj-lt"/>
              </a:rPr>
              <a:t>- Seleção de cultivares de soja, trigo e feijão para cultivos irrigados</a:t>
            </a:r>
          </a:p>
          <a:p>
            <a:pPr algn="l">
              <a:lnSpc>
                <a:spcPts val="3100"/>
              </a:lnSpc>
            </a:pPr>
            <a:r>
              <a:rPr lang="pt-BR" sz="2400" dirty="0" smtClean="0">
                <a:latin typeface="+mj-lt"/>
              </a:rPr>
              <a:t>- </a:t>
            </a:r>
            <a:r>
              <a:rPr lang="pt-BR" sz="2400" dirty="0" err="1" smtClean="0">
                <a:latin typeface="+mj-lt"/>
              </a:rPr>
              <a:t>Fertirrigação</a:t>
            </a:r>
            <a:endParaRPr lang="pt-BR" sz="2400" dirty="0" smtClean="0">
              <a:latin typeface="+mj-lt"/>
            </a:endParaRPr>
          </a:p>
          <a:p>
            <a:pPr algn="l">
              <a:lnSpc>
                <a:spcPts val="3100"/>
              </a:lnSpc>
            </a:pPr>
            <a:r>
              <a:rPr lang="pt-BR" dirty="0" smtClean="0">
                <a:latin typeface="+mj-lt"/>
              </a:rPr>
              <a:t>- Coeficientes técnicos: definição da melhor lâmina d'água</a:t>
            </a:r>
            <a:endParaRPr lang="pt-BR" sz="2400" dirty="0" smtClean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7" name="Picture 43" descr="Cachoeira Acaba Vid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233" r="-72"/>
          <a:stretch>
            <a:fillRect/>
          </a:stretch>
        </p:blipFill>
        <p:spPr bwMode="auto">
          <a:xfrm>
            <a:off x="22461" y="1700808"/>
            <a:ext cx="407511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1" y="4120872"/>
            <a:ext cx="4157131" cy="276165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211639" y="6165850"/>
            <a:ext cx="4932362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603"/>
            <a:ext cx="9144000" cy="5229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/>
          <a:p>
            <a:pPr algn="ctr" defTabSz="449263"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prstClr val="white"/>
                </a:solidFill>
                <a:latin typeface="Calibri"/>
              </a:rPr>
              <a:t>Recursos Hídricos e Agricultura Irrigada</a:t>
            </a:r>
            <a:r>
              <a:rPr lang="pt-BR" sz="3200" b="1" dirty="0">
                <a:solidFill>
                  <a:prstClr val="white"/>
                </a:solidFill>
              </a:rPr>
              <a:t> </a:t>
            </a:r>
            <a:r>
              <a:rPr lang="pt-BR" sz="3200" b="1" dirty="0">
                <a:solidFill>
                  <a:prstClr val="white"/>
                </a:solidFill>
                <a:latin typeface="Calibri"/>
              </a:rPr>
              <a:t> </a:t>
            </a:r>
            <a:endParaRPr lang="pt-BR" sz="32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5094" name="Rectangle 1"/>
          <p:cNvSpPr>
            <a:spLocks noChangeArrowheads="1"/>
          </p:cNvSpPr>
          <p:nvPr/>
        </p:nvSpPr>
        <p:spPr bwMode="auto">
          <a:xfrm>
            <a:off x="2052440" y="846983"/>
            <a:ext cx="77041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914400" lvl="2" indent="0" algn="just" defTabSz="449263">
              <a:lnSpc>
                <a:spcPts val="3100"/>
              </a:lnSpc>
            </a:pPr>
            <a:r>
              <a:rPr lang="pt-BR" sz="2800" b="1" dirty="0" smtClean="0">
                <a:solidFill>
                  <a:srgbClr val="00008F"/>
                </a:solidFill>
                <a:latin typeface="Arial" charset="0"/>
                <a:ea typeface="Times New Roman" pitchFamily="18" charset="0"/>
                <a:cs typeface="Arial" charset="0"/>
              </a:rPr>
              <a:t>Área potencial = 10 milhões ha</a:t>
            </a:r>
          </a:p>
          <a:p>
            <a:pPr marL="914400" lvl="2" indent="0" algn="just" defTabSz="449263">
              <a:lnSpc>
                <a:spcPts val="3100"/>
              </a:lnSpc>
            </a:pPr>
            <a:r>
              <a:rPr lang="pt-BR" sz="2800" b="1" dirty="0" smtClean="0">
                <a:solidFill>
                  <a:srgbClr val="00008F"/>
                </a:solidFill>
                <a:latin typeface="Arial" charset="0"/>
                <a:ea typeface="Times New Roman" pitchFamily="18" charset="0"/>
                <a:cs typeface="Arial" charset="0"/>
              </a:rPr>
              <a:t>Área atual = 1 milhão de ha</a:t>
            </a:r>
          </a:p>
          <a:p>
            <a:pPr marL="457200" lvl="1" indent="0" algn="just" defTabSz="449263">
              <a:lnSpc>
                <a:spcPts val="3100"/>
              </a:lnSpc>
              <a:buFontTx/>
              <a:buChar char="-"/>
            </a:pPr>
            <a:endParaRPr lang="pt-BR" sz="2800" dirty="0" smtClean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  <p:grpSp>
        <p:nvGrpSpPr>
          <p:cNvPr id="4" name="Grupo 9"/>
          <p:cNvGrpSpPr/>
          <p:nvPr/>
        </p:nvGrpSpPr>
        <p:grpSpPr>
          <a:xfrm>
            <a:off x="4067944" y="2708920"/>
            <a:ext cx="4788024" cy="3528392"/>
            <a:chOff x="-19048" y="0"/>
            <a:chExt cx="9163048" cy="6021388"/>
          </a:xfrm>
        </p:grpSpPr>
        <p:pic>
          <p:nvPicPr>
            <p:cNvPr id="11" name="Imagem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48" y="0"/>
              <a:ext cx="4662488" cy="602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m 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0"/>
              <a:ext cx="4500562" cy="602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440601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19048" y="0"/>
            <a:ext cx="9163048" cy="6021388"/>
            <a:chOff x="-19048" y="0"/>
            <a:chExt cx="9163048" cy="6021388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48" y="0"/>
              <a:ext cx="4662488" cy="602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0"/>
              <a:ext cx="4500562" cy="602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9933" y="6153831"/>
            <a:ext cx="8424863" cy="371513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44926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Arial" charset="0"/>
              <a:buNone/>
            </a:pPr>
            <a:r>
              <a:rPr lang="en-GB" sz="1800" b="1" kern="0" dirty="0" err="1" smtClean="0">
                <a:solidFill>
                  <a:srgbClr val="FFFFFF"/>
                </a:solidFill>
                <a:latin typeface="Arial" charset="0"/>
              </a:rPr>
              <a:t>Trigo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 Cv. BRS 264  </a:t>
            </a:r>
            <a:r>
              <a:rPr lang="en-GB" sz="1800" b="1" kern="0" dirty="0" err="1" smtClean="0">
                <a:solidFill>
                  <a:srgbClr val="FFFFFF"/>
                </a:solidFill>
                <a:latin typeface="Arial" charset="0"/>
              </a:rPr>
              <a:t>produtividade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 7</a:t>
            </a:r>
            <a:r>
              <a:rPr lang="en-GB" sz="1800" kern="0" dirty="0" smtClean="0">
                <a:solidFill>
                  <a:srgbClr val="FFFFFF"/>
                </a:solidFill>
                <a:latin typeface="Arial" charset="0"/>
              </a:rPr>
              <a:t>,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7 t/hectare </a:t>
            </a:r>
            <a:r>
              <a:rPr lang="en-GB" sz="1800" b="1" kern="0" dirty="0" err="1" smtClean="0">
                <a:solidFill>
                  <a:srgbClr val="FFFFFF"/>
                </a:solidFill>
              </a:rPr>
              <a:t>em</a:t>
            </a:r>
            <a:r>
              <a:rPr lang="en-GB" sz="1800" b="1" kern="0" dirty="0" smtClean="0">
                <a:solidFill>
                  <a:srgbClr val="FFFFFF"/>
                </a:solidFill>
              </a:rPr>
              <a:t> </a:t>
            </a:r>
            <a:r>
              <a:rPr lang="en-GB" sz="1800" b="1" kern="0" dirty="0" err="1" smtClean="0">
                <a:solidFill>
                  <a:srgbClr val="FFFFFF"/>
                </a:solidFill>
              </a:rPr>
              <a:t>condições</a:t>
            </a:r>
            <a:r>
              <a:rPr lang="en-GB" sz="1800" b="1" kern="0" dirty="0" smtClean="0">
                <a:solidFill>
                  <a:srgbClr val="FFFFFF"/>
                </a:solidFill>
              </a:rPr>
              <a:t> de </a:t>
            </a:r>
            <a:r>
              <a:rPr lang="en-GB" sz="1800" b="1" kern="0" dirty="0" err="1" smtClean="0">
                <a:solidFill>
                  <a:srgbClr val="FFFFFF"/>
                </a:solidFill>
              </a:rPr>
              <a:t>fazenda</a:t>
            </a:r>
            <a:endParaRPr lang="en-GB" sz="1800" b="1" kern="0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35774"/>
          <a:stretch>
            <a:fillRect/>
          </a:stretch>
        </p:blipFill>
        <p:spPr bwMode="auto">
          <a:xfrm>
            <a:off x="6981106" y="188640"/>
            <a:ext cx="21336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47350" y="180193"/>
            <a:ext cx="3229282" cy="683136"/>
          </a:xfrm>
          <a:prstGeom prst="rect">
            <a:avLst/>
          </a:prstGeom>
          <a:solidFill>
            <a:schemeClr val="tx1">
              <a:alpha val="31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Trigo Tropical</a:t>
            </a:r>
          </a:p>
        </p:txBody>
      </p:sp>
    </p:spTree>
    <p:extLst>
      <p:ext uri="{BB962C8B-B14F-4D97-AF65-F5344CB8AC3E}">
        <p14:creationId xmlns="" xmlns:p14="http://schemas.microsoft.com/office/powerpoint/2010/main" val="37596222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395536" y="332656"/>
            <a:ext cx="7632848" cy="523220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2800" b="1" i="1" dirty="0" smtClean="0">
                <a:solidFill>
                  <a:srgbClr val="FFFFFF"/>
                </a:solidFill>
                <a:latin typeface="Arial" pitchFamily="34" charset="0"/>
              </a:rPr>
              <a:t>As terras da </a:t>
            </a:r>
            <a:r>
              <a:rPr lang="pt-BR" sz="2800" b="1" i="1" dirty="0">
                <a:solidFill>
                  <a:srgbClr val="FFFFFF"/>
                </a:solidFill>
                <a:latin typeface="Arial" pitchFamily="34" charset="0"/>
              </a:rPr>
              <a:t>E</a:t>
            </a:r>
            <a:r>
              <a:rPr lang="pt-BR" sz="2800" b="1" i="1" dirty="0" smtClean="0">
                <a:solidFill>
                  <a:srgbClr val="FFFFFF"/>
                </a:solidFill>
                <a:latin typeface="Arial" pitchFamily="34" charset="0"/>
              </a:rPr>
              <a:t>mbrapa na BR:  1995 até hoje </a:t>
            </a:r>
          </a:p>
        </p:txBody>
      </p:sp>
      <p:pic>
        <p:nvPicPr>
          <p:cNvPr id="7" name="Imagem 6" descr="ED__DSC1781_Fabiano_Bastos_Fabiano Bast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052736"/>
            <a:ext cx="8460432" cy="56196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48579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1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29731" name="Group 2"/>
          <p:cNvGrpSpPr>
            <a:grpSpLocks/>
          </p:cNvGrpSpPr>
          <p:nvPr/>
        </p:nvGrpSpPr>
        <p:grpSpPr bwMode="auto">
          <a:xfrm>
            <a:off x="36514" y="188915"/>
            <a:ext cx="2586037" cy="1290637"/>
            <a:chOff x="23" y="119"/>
            <a:chExt cx="1629" cy="813"/>
          </a:xfrm>
        </p:grpSpPr>
        <p:sp>
          <p:nvSpPr>
            <p:cNvPr id="329740" name="Oval 3"/>
            <p:cNvSpPr>
              <a:spLocks noChangeArrowheads="1"/>
            </p:cNvSpPr>
            <p:nvPr/>
          </p:nvSpPr>
          <p:spPr bwMode="auto">
            <a:xfrm>
              <a:off x="23" y="119"/>
              <a:ext cx="1630" cy="814"/>
            </a:xfrm>
            <a:prstGeom prst="ellipse">
              <a:avLst/>
            </a:prstGeom>
            <a:solidFill>
              <a:srgbClr val="CC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FFFFFF"/>
                </a:solidFill>
              </a:endParaRPr>
            </a:p>
          </p:txBody>
        </p:sp>
        <p:pic>
          <p:nvPicPr>
            <p:cNvPr id="329741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" y="167"/>
              <a:ext cx="1376" cy="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383757" y="4930714"/>
            <a:ext cx="5364708" cy="120053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  <p:txBody>
          <a:bodyPr wrap="square" lIns="88111" tIns="45821" rIns="88111" bIns="45821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439789">
              <a:lnSpc>
                <a:spcPct val="100000"/>
              </a:lnSpc>
              <a:defRPr/>
            </a:pPr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2.130 </a:t>
            </a:r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ha : 35% </a:t>
            </a:r>
            <a:r>
              <a:rPr lang="en-GB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áreas</a:t>
            </a:r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de </a:t>
            </a:r>
            <a:r>
              <a:rPr lang="en-GB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reserva</a:t>
            </a:r>
            <a:endParaRPr lang="en-GB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defTabSz="439789">
              <a:lnSpc>
                <a:spcPct val="100000"/>
              </a:lnSpc>
              <a:defRPr/>
            </a:pPr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1.354 ha  campo </a:t>
            </a:r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experimental</a:t>
            </a:r>
          </a:p>
          <a:p>
            <a:pPr defTabSz="439789">
              <a:lnSpc>
                <a:spcPct val="100000"/>
              </a:lnSpc>
              <a:defRPr/>
            </a:pPr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60.000 m</a:t>
            </a:r>
            <a:r>
              <a:rPr lang="en-GB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en-GB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 </a:t>
            </a:r>
            <a:r>
              <a:rPr lang="en-GB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área</a:t>
            </a:r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construída</a:t>
            </a:r>
            <a:endParaRPr lang="en-GB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29733" name="Line 7"/>
          <p:cNvSpPr>
            <a:spLocks noChangeShapeType="1"/>
          </p:cNvSpPr>
          <p:nvPr/>
        </p:nvSpPr>
        <p:spPr bwMode="auto">
          <a:xfrm flipH="1">
            <a:off x="6227764" y="1557338"/>
            <a:ext cx="360362" cy="863600"/>
          </a:xfrm>
          <a:prstGeom prst="line">
            <a:avLst/>
          </a:prstGeom>
          <a:noFill/>
          <a:ln w="5724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9513" tIns="44745" rIns="89513" bIns="44745"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329734" name="Line 8"/>
          <p:cNvSpPr>
            <a:spLocks noChangeShapeType="1"/>
          </p:cNvSpPr>
          <p:nvPr/>
        </p:nvSpPr>
        <p:spPr bwMode="auto">
          <a:xfrm flipH="1">
            <a:off x="4999038" y="1666877"/>
            <a:ext cx="514350" cy="360363"/>
          </a:xfrm>
          <a:prstGeom prst="line">
            <a:avLst/>
          </a:prstGeom>
          <a:noFill/>
          <a:ln w="5724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9513" tIns="44745" rIns="89513" bIns="44745"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329735" name="Line 9"/>
          <p:cNvSpPr>
            <a:spLocks noChangeShapeType="1"/>
          </p:cNvSpPr>
          <p:nvPr/>
        </p:nvSpPr>
        <p:spPr bwMode="auto">
          <a:xfrm flipH="1">
            <a:off x="3630613" y="1052513"/>
            <a:ext cx="293687" cy="614362"/>
          </a:xfrm>
          <a:prstGeom prst="line">
            <a:avLst/>
          </a:prstGeom>
          <a:noFill/>
          <a:ln w="5724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9513" tIns="44745" rIns="89513" bIns="44745"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644758" y="620714"/>
            <a:ext cx="2628935" cy="3972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  <p:txBody>
          <a:bodyPr wrap="none" lIns="88111" tIns="45821" rIns="88111" bIns="45821">
            <a:spAutoFit/>
          </a:bodyPr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algn="ctr" defTabSz="439789">
              <a:lnSpc>
                <a:spcPct val="90000"/>
              </a:lnSpc>
              <a:defRPr/>
            </a:pPr>
            <a:r>
              <a:rPr lang="en-GB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Chefia, Biblioteca 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166091" y="981077"/>
            <a:ext cx="1072419" cy="7019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  <p:txBody>
          <a:bodyPr wrap="none" lIns="88111" tIns="45821" rIns="88111" bIns="45821">
            <a:spAutoFit/>
          </a:bodyPr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algn="ctr" defTabSz="439789">
              <a:lnSpc>
                <a:spcPct val="90000"/>
              </a:lnSpc>
              <a:defRPr/>
            </a:pPr>
            <a:r>
              <a:rPr lang="en-GB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Salas, </a:t>
            </a:r>
          </a:p>
          <a:p>
            <a:pPr algn="ctr" defTabSz="439789">
              <a:lnSpc>
                <a:spcPct val="90000"/>
              </a:lnSpc>
              <a:defRPr/>
            </a:pPr>
            <a:r>
              <a:rPr lang="en-GB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Labs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6348848" y="1125539"/>
            <a:ext cx="1635843" cy="3972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  <p:txBody>
          <a:bodyPr wrap="none" lIns="88111" tIns="45821" rIns="88111" bIns="45821">
            <a:spAutoFit/>
          </a:bodyPr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algn="ctr" defTabSz="439789">
              <a:lnSpc>
                <a:spcPct val="90000"/>
              </a:lnSpc>
              <a:defRPr/>
            </a:pPr>
            <a:r>
              <a:rPr lang="en-GB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SRH, SOF, 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7308850" y="2205040"/>
            <a:ext cx="183515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  <p:txBody>
          <a:bodyPr lIns="88111" tIns="45821" rIns="88111" bIns="45821">
            <a:spAutoFit/>
          </a:bodyPr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algn="ctr" defTabSz="439789">
              <a:lnSpc>
                <a:spcPct val="90000"/>
              </a:lnSpc>
              <a:defRPr/>
            </a:pPr>
            <a:r>
              <a:rPr lang="en-GB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Transportes</a:t>
            </a:r>
          </a:p>
        </p:txBody>
      </p:sp>
    </p:spTree>
    <p:extLst>
      <p:ext uri="{BB962C8B-B14F-4D97-AF65-F5344CB8AC3E}">
        <p14:creationId xmlns="" xmlns:p14="http://schemas.microsoft.com/office/powerpoint/2010/main" val="24866517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4608" name="Picture 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07" y="4583976"/>
            <a:ext cx="3206899" cy="212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42888" y="2926432"/>
            <a:ext cx="8686800" cy="8626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40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O tempo passou e Brasília mudou...</a:t>
            </a:r>
            <a:endParaRPr lang="pt-BR" sz="40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3" y="476674"/>
            <a:ext cx="2429441" cy="1822081"/>
          </a:xfrm>
          <a:prstGeom prst="rect">
            <a:avLst/>
          </a:prstGeom>
        </p:spPr>
      </p:pic>
      <p:pic>
        <p:nvPicPr>
          <p:cNvPr id="19" name="Picture 3" descr="D:\Ieda\Fotos Leo CPAC 03\Area Experimental\Solos-Fertilidade\Milho com e sem Adubação Fosfatad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7" y="404664"/>
            <a:ext cx="2820631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20688"/>
            <a:ext cx="2041805" cy="1356124"/>
          </a:xfrm>
          <a:prstGeom prst="rect">
            <a:avLst/>
          </a:prstGeom>
        </p:spPr>
      </p:pic>
      <p:sp>
        <p:nvSpPr>
          <p:cNvPr id="2" name="AutoShape 2" descr="http://i687.photobucket.com/albums/vv240/nunobsb/planaltina_d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http://i687.photobucket.com/albums/vv240/nunobsb/planaltina_d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7" descr="https://encrypted-tbn1.gstatic.com/images?q=tbn:ANd9GcQxsmkhCEs3Ty7X43FbsJbhv2uu-rKTnlfmwmCtKjayNZQvu4bKhEs0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10" descr="Acidente gerou um enorme engarrafamento na subida do Colorado"/>
          <p:cNvSpPr>
            <a:spLocks noChangeAspect="1" noChangeArrowheads="1"/>
          </p:cNvSpPr>
          <p:nvPr/>
        </p:nvSpPr>
        <p:spPr bwMode="auto">
          <a:xfrm>
            <a:off x="155575" y="-1211263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2" descr="Acidente gerou um enorme engarrafamento na subida do Colorado"/>
          <p:cNvSpPr>
            <a:spLocks noChangeAspect="1" noChangeArrowheads="1"/>
          </p:cNvSpPr>
          <p:nvPr/>
        </p:nvSpPr>
        <p:spPr bwMode="auto">
          <a:xfrm>
            <a:off x="307975" y="-1058863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774605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4176570"/>
            <a:ext cx="381000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5" descr="http://i687.photobucket.com/albums/vv240/nunobsb/planaltina_df.jpg"/>
          <p:cNvSpPr>
            <a:spLocks noChangeAspect="1" noChangeArrowheads="1"/>
          </p:cNvSpPr>
          <p:nvPr/>
        </p:nvSpPr>
        <p:spPr bwMode="auto">
          <a:xfrm>
            <a:off x="155575" y="-2560638"/>
            <a:ext cx="8048625" cy="533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8" descr="http://imgsapp.impresso.correioweb.com.br/app/infografico_127989354581/2012/09/05/3413/w-pri-0509-habitante-df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774611" name="Picture 1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734301"/>
            <a:ext cx="3838575" cy="200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3" descr="D:\Ieda\Assessoria\Leo Fotos-CPAC\Gado\03  AExp Gado.JPGpalestra  desafio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413124" y="404664"/>
            <a:ext cx="262337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35695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051" name="Retângulo 8"/>
          <p:cNvSpPr>
            <a:spLocks noChangeArrowheads="1"/>
          </p:cNvSpPr>
          <p:nvPr/>
        </p:nvSpPr>
        <p:spPr bwMode="auto">
          <a:xfrm>
            <a:off x="896666" y="233046"/>
            <a:ext cx="7350667" cy="520784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dirty="0" smtClean="0"/>
              <a:t>Vizinhança da </a:t>
            </a:r>
            <a:r>
              <a:rPr lang="pt-BR" sz="3200" dirty="0"/>
              <a:t>E</a:t>
            </a:r>
            <a:r>
              <a:rPr lang="pt-BR" sz="3200" dirty="0" smtClean="0"/>
              <a:t>mbrapa Cerrados:1985</a:t>
            </a:r>
            <a:endParaRPr lang="pt-BR" sz="3200" dirty="0"/>
          </a:p>
        </p:txBody>
      </p:sp>
      <p:sp>
        <p:nvSpPr>
          <p:cNvPr id="4" name="Seta para baixo 3"/>
          <p:cNvSpPr/>
          <p:nvPr/>
        </p:nvSpPr>
        <p:spPr>
          <a:xfrm rot="11685882">
            <a:off x="2193925" y="4968875"/>
            <a:ext cx="279400" cy="44767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Seta para baixo 5"/>
          <p:cNvSpPr/>
          <p:nvPr/>
        </p:nvSpPr>
        <p:spPr>
          <a:xfrm rot="8644141">
            <a:off x="6837363" y="2027238"/>
            <a:ext cx="277812" cy="44926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7745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458" y="1733818"/>
            <a:ext cx="3413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292080" y="3447409"/>
            <a:ext cx="2065052" cy="413639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pt-BR" sz="1800" dirty="0" smtClean="0"/>
              <a:t>Terras da BR 020</a:t>
            </a:r>
            <a:r>
              <a:rPr lang="pt-BR" sz="2400" dirty="0" smtClean="0">
                <a:solidFill>
                  <a:srgbClr val="004994"/>
                </a:solidFill>
              </a:rPr>
              <a:t> </a:t>
            </a:r>
          </a:p>
        </p:txBody>
      </p:sp>
      <p:cxnSp>
        <p:nvCxnSpPr>
          <p:cNvPr id="3" name="Conector de seta reta 2"/>
          <p:cNvCxnSpPr/>
          <p:nvPr/>
        </p:nvCxnSpPr>
        <p:spPr>
          <a:xfrm flipH="1" flipV="1">
            <a:off x="6156176" y="3140968"/>
            <a:ext cx="168430" cy="287238"/>
          </a:xfrm>
          <a:prstGeom prst="straightConnector1">
            <a:avLst/>
          </a:prstGeom>
          <a:ln w="349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tângulo 8"/>
          <p:cNvSpPr>
            <a:spLocks noChangeArrowheads="1"/>
          </p:cNvSpPr>
          <p:nvPr/>
        </p:nvSpPr>
        <p:spPr bwMode="auto">
          <a:xfrm>
            <a:off x="605709" y="234957"/>
            <a:ext cx="7350667" cy="520784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dirty="0"/>
              <a:t>Vizinhança da Embrapa </a:t>
            </a:r>
            <a:r>
              <a:rPr lang="pt-BR" sz="3200" dirty="0" smtClean="0"/>
              <a:t>Cerrados:1995</a:t>
            </a:r>
            <a:endParaRPr lang="pt-BR" sz="3200" dirty="0"/>
          </a:p>
        </p:txBody>
      </p:sp>
      <p:sp>
        <p:nvSpPr>
          <p:cNvPr id="4" name="Seta para baixo 3"/>
          <p:cNvSpPr/>
          <p:nvPr/>
        </p:nvSpPr>
        <p:spPr>
          <a:xfrm rot="11685882">
            <a:off x="2193925" y="4968875"/>
            <a:ext cx="279400" cy="44767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Seta para baixo 4"/>
          <p:cNvSpPr/>
          <p:nvPr/>
        </p:nvSpPr>
        <p:spPr>
          <a:xfrm rot="8644141">
            <a:off x="6837363" y="2243634"/>
            <a:ext cx="277812" cy="44926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801" y="1844824"/>
            <a:ext cx="3413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364088" y="3447409"/>
            <a:ext cx="2065052" cy="413639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pt-BR" sz="1800" dirty="0" smtClean="0"/>
              <a:t>Terras da BR 020</a:t>
            </a:r>
            <a:r>
              <a:rPr lang="pt-BR" sz="2400" dirty="0" smtClean="0">
                <a:solidFill>
                  <a:srgbClr val="004994"/>
                </a:solidFill>
              </a:rPr>
              <a:t> 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H="1" flipV="1">
            <a:off x="6156176" y="3140968"/>
            <a:ext cx="168430" cy="287238"/>
          </a:xfrm>
          <a:prstGeom prst="straightConnector1">
            <a:avLst/>
          </a:prstGeom>
          <a:ln w="349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251520" y="332656"/>
            <a:ext cx="7920880" cy="954107"/>
          </a:xfrm>
          <a:prstGeom prst="rect">
            <a:avLst/>
          </a:prstGeom>
          <a:solidFill>
            <a:schemeClr val="tx1">
              <a:alpha val="2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2800" b="1" i="1" dirty="0" smtClean="0">
                <a:solidFill>
                  <a:srgbClr val="FFFFFF"/>
                </a:solidFill>
                <a:latin typeface="Arial" pitchFamily="34" charset="0"/>
              </a:rPr>
              <a:t>As terras da BR 1995 até hoje: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2800" b="1" i="1" dirty="0" smtClean="0">
                <a:solidFill>
                  <a:srgbClr val="FFFFFF"/>
                </a:solidFill>
                <a:latin typeface="Arial" pitchFamily="34" charset="0"/>
              </a:rPr>
              <a:t> Experimentação com manejo de pastagens </a:t>
            </a:r>
          </a:p>
        </p:txBody>
      </p:sp>
      <p:pic>
        <p:nvPicPr>
          <p:cNvPr id="4" name="Imagem 3" descr="ED__DSC1800_Fabiano_Bastos_Fabiano Bast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1412776"/>
            <a:ext cx="8424936" cy="54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48579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ED__DSC1936_Fabiano_Bastos_Fabiano Bast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4315"/>
            <a:ext cx="9144000" cy="6073685"/>
          </a:xfrm>
          <a:prstGeom prst="rect">
            <a:avLst/>
          </a:prstGeom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395536" y="188640"/>
            <a:ext cx="7092280" cy="584775"/>
          </a:xfrm>
          <a:prstGeom prst="rect">
            <a:avLst/>
          </a:prstGeom>
          <a:solidFill>
            <a:schemeClr val="tx1">
              <a:alpha val="2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3200" b="1" i="1" dirty="0" smtClean="0">
                <a:solidFill>
                  <a:srgbClr val="FFFFFF"/>
                </a:solidFill>
                <a:latin typeface="Arial" pitchFamily="34" charset="0"/>
              </a:rPr>
              <a:t>Por que manejo de pastagens?</a:t>
            </a:r>
          </a:p>
        </p:txBody>
      </p:sp>
    </p:spTree>
    <p:extLst>
      <p:ext uri="{BB962C8B-B14F-4D97-AF65-F5344CB8AC3E}">
        <p14:creationId xmlns="" xmlns:p14="http://schemas.microsoft.com/office/powerpoint/2010/main" val="36348579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94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00810"/>
            <a:ext cx="8363744" cy="505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" name="TextBox 308"/>
          <p:cNvSpPr txBox="1"/>
          <p:nvPr/>
        </p:nvSpPr>
        <p:spPr>
          <a:xfrm>
            <a:off x="500034" y="343895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4000" b="1" dirty="0" err="1" smtClean="0">
                <a:solidFill>
                  <a:srgbClr val="3127F5"/>
                </a:solidFill>
                <a:latin typeface="Calibri"/>
                <a:cs typeface="Arial" pitchFamily="34" charset="0"/>
              </a:rPr>
              <a:t>Anos</a:t>
            </a:r>
            <a:r>
              <a:rPr lang="en-US" sz="4000" b="1" dirty="0" smtClean="0">
                <a:solidFill>
                  <a:srgbClr val="3127F5"/>
                </a:solidFill>
                <a:latin typeface="Calibri"/>
                <a:cs typeface="Arial" pitchFamily="34" charset="0"/>
              </a:rPr>
              <a:t> 70…</a:t>
            </a:r>
            <a:endParaRPr lang="en-US" sz="4000" b="1" dirty="0">
              <a:solidFill>
                <a:srgbClr val="3127F5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4536277" y="2250277"/>
              <a:ext cx="500042" cy="871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CaixaDeTexto 5"/>
          <p:cNvSpPr txBox="1">
            <a:spLocks noChangeArrowheads="1"/>
          </p:cNvSpPr>
          <p:nvPr/>
        </p:nvSpPr>
        <p:spPr bwMode="auto">
          <a:xfrm>
            <a:off x="2410905" y="1873698"/>
            <a:ext cx="4536504" cy="1056251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Pastagens nativas</a:t>
            </a:r>
          </a:p>
          <a:p>
            <a:pPr>
              <a:defRPr/>
            </a:pPr>
            <a:endParaRPr lang="pt-BR" dirty="0" smtClean="0">
              <a:solidFill>
                <a:prstClr val="white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pt-BR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Não haviam pastagens cultivadas...</a:t>
            </a:r>
            <a:endParaRPr lang="pt-BR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4277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Imagens\Alex\vitbpbo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214" y="3468878"/>
            <a:ext cx="4254053" cy="32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Meus documentos\Minhas figuras\Fotos\Adriano\DCP_112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47675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Meus documentos\Minhas imagens\Faz Ibere Marandu+Mineirã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392760"/>
            <a:ext cx="43672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44008" y="908722"/>
            <a:ext cx="5207818" cy="259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513" tIns="44745" rIns="89513" bIns="44745">
            <a:spAutoFit/>
          </a:bodyPr>
          <a:lstStyle/>
          <a:p>
            <a:pPr defTabSz="914400" eaLnBrk="1" fontAlgn="auto" hangingPunct="1">
              <a:lnSpc>
                <a:spcPts val="38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sz="3600" b="1" kern="0" dirty="0" err="1" smtClean="0">
                <a:latin typeface="Calibri" pitchFamily="34" charset="0"/>
              </a:rPr>
              <a:t>Hoje</a:t>
            </a:r>
            <a:r>
              <a:rPr lang="en-US" sz="3600" b="1" kern="0" dirty="0" smtClean="0">
                <a:latin typeface="Calibri" pitchFamily="34" charset="0"/>
              </a:rPr>
              <a:t>: </a:t>
            </a:r>
          </a:p>
          <a:p>
            <a:pPr defTabSz="914400" eaLnBrk="1" fontAlgn="auto" hangingPunct="1">
              <a:lnSpc>
                <a:spcPts val="38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2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58 </a:t>
            </a:r>
            <a:r>
              <a:rPr kumimoji="0" lang="en-US" sz="32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milhões</a:t>
            </a:r>
            <a:r>
              <a:rPr kumimoji="0" lang="en-US" sz="32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 ha p</a:t>
            </a:r>
            <a:r>
              <a:rPr lang="en-US" sz="3200" b="1" kern="0" dirty="0" err="1" smtClean="0">
                <a:latin typeface="Calibri" pitchFamily="34" charset="0"/>
              </a:rPr>
              <a:t>astagens</a:t>
            </a:r>
            <a:r>
              <a:rPr lang="en-US" sz="3200" b="1" kern="0" dirty="0" smtClean="0">
                <a:latin typeface="Calibri" pitchFamily="34" charset="0"/>
              </a:rPr>
              <a:t> </a:t>
            </a:r>
            <a:r>
              <a:rPr lang="en-US" sz="3200" b="1" kern="0" dirty="0" err="1" smtClean="0">
                <a:latin typeface="Calibri" pitchFamily="34" charset="0"/>
              </a:rPr>
              <a:t>cultivadas</a:t>
            </a:r>
            <a:endParaRPr lang="en-US" sz="3200" b="1" kern="0" dirty="0">
              <a:latin typeface="Calibri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38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3070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Imagem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44624"/>
            <a:ext cx="9144001" cy="700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07504" y="260648"/>
            <a:ext cx="9036496" cy="1224136"/>
          </a:xfrm>
          <a:prstGeom prst="rect">
            <a:avLst/>
          </a:prstGeom>
          <a:solidFill>
            <a:srgbClr val="2A662D">
              <a:alpha val="46000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>
              <a:lnSpc>
                <a:spcPts val="3600"/>
              </a:lnSpc>
            </a:pP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Pastagens degradadas</a:t>
            </a:r>
            <a:endParaRPr lang="pt-BR" sz="2800" b="1" dirty="0" smtClean="0">
              <a:solidFill>
                <a:srgbClr val="FFFFFF"/>
              </a:solidFill>
              <a:latin typeface="Calibri" pitchFamily="34" charset="0"/>
              <a:cs typeface="Leelawadee" pitchFamily="34" charset="-34"/>
            </a:endParaRPr>
          </a:p>
          <a:p>
            <a:pPr>
              <a:lnSpc>
                <a:spcPts val="3600"/>
              </a:lnSpc>
            </a:pP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Um dos grandes passivos ambientais hoje no Brasil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27448" y="5363683"/>
            <a:ext cx="7604992" cy="1377685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txBody>
          <a:bodyPr wrap="square" rtlCol="0">
            <a:spAutoFit/>
          </a:bodyPr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3200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35 m</a:t>
            </a:r>
            <a:r>
              <a:rPr lang="en-US" sz="3200" dirty="0" err="1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ilhões</a:t>
            </a:r>
            <a:r>
              <a:rPr lang="en-US" sz="3200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 de  hectares de </a:t>
            </a:r>
            <a:r>
              <a:rPr lang="en-US" sz="3200" dirty="0" err="1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pastagens</a:t>
            </a:r>
            <a:r>
              <a:rPr lang="en-US" sz="3200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degradadas</a:t>
            </a:r>
            <a:r>
              <a:rPr lang="en-US" sz="3200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ou</a:t>
            </a:r>
            <a:r>
              <a:rPr lang="en-US" sz="3200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em</a:t>
            </a:r>
            <a:r>
              <a:rPr lang="en-US" sz="3200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algum</a:t>
            </a:r>
            <a:r>
              <a:rPr lang="en-US" sz="3200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estágio</a:t>
            </a:r>
            <a:r>
              <a:rPr lang="en-US" sz="3200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 de </a:t>
            </a:r>
            <a:r>
              <a:rPr lang="en-US" sz="3200" dirty="0" err="1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degradação</a:t>
            </a:r>
            <a:r>
              <a:rPr lang="en-US" sz="3200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, </a:t>
            </a:r>
            <a:r>
              <a:rPr lang="en-US" sz="3200" dirty="0" err="1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apenas</a:t>
            </a:r>
            <a:r>
              <a:rPr lang="en-US" sz="3200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 no </a:t>
            </a:r>
            <a:r>
              <a:rPr lang="en-US" sz="3200" dirty="0" err="1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Cerrado</a:t>
            </a:r>
            <a:endParaRPr lang="pt-BR" sz="3200" dirty="0" smtClean="0">
              <a:solidFill>
                <a:srgbClr val="004994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0" y="3573016"/>
            <a:ext cx="1051891" cy="520784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pt-BR" sz="3200" dirty="0" smtClean="0">
                <a:latin typeface="Calibri" pitchFamily="34" charset="0"/>
              </a:rPr>
              <a:t>60% </a:t>
            </a:r>
            <a:r>
              <a:rPr lang="pt-BR" sz="1800" dirty="0" smtClean="0"/>
              <a:t> </a:t>
            </a:r>
            <a:endParaRPr lang="pt-BR" sz="2400" dirty="0" smtClean="0">
              <a:solidFill>
                <a:srgbClr val="004994"/>
              </a:solidFill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3851920" y="4202679"/>
            <a:ext cx="792088" cy="1098529"/>
          </a:xfrm>
          <a:prstGeom prst="straightConnector1">
            <a:avLst/>
          </a:prstGeom>
          <a:ln w="349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11765"/>
          <a:stretch>
            <a:fillRect/>
          </a:stretch>
        </p:blipFill>
        <p:spPr bwMode="auto">
          <a:xfrm>
            <a:off x="107504" y="1052736"/>
            <a:ext cx="544060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789040"/>
            <a:ext cx="554461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68449"/>
            <a:ext cx="9144000" cy="577916"/>
          </a:xfrm>
          <a:prstGeom prst="rect">
            <a:avLst/>
          </a:prstGeom>
          <a:solidFill>
            <a:schemeClr val="tx1">
              <a:alpha val="13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600" b="1" dirty="0" smtClean="0">
                <a:solidFill>
                  <a:srgbClr val="FFFFFF"/>
                </a:solidFill>
                <a:latin typeface="Calibri" pitchFamily="34" charset="0"/>
              </a:rPr>
              <a:t>Programa </a:t>
            </a:r>
            <a:r>
              <a:rPr lang="pt-BR" sz="3600" b="1" dirty="0" err="1" smtClean="0">
                <a:solidFill>
                  <a:srgbClr val="FFFFFF"/>
                </a:solidFill>
                <a:latin typeface="Calibri" pitchFamily="34" charset="0"/>
              </a:rPr>
              <a:t>Agricult</a:t>
            </a:r>
            <a:r>
              <a:rPr lang="pt-BR" sz="3600" b="1" dirty="0" smtClean="0">
                <a:solidFill>
                  <a:srgbClr val="FFFFFF"/>
                </a:solidFill>
                <a:latin typeface="Calibri" pitchFamily="34" charset="0"/>
              </a:rPr>
              <a:t>. Baixa emissão de Carbono</a:t>
            </a:r>
            <a:endParaRPr lang="pt-BR" sz="3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4067944" y="4941168"/>
            <a:ext cx="3384376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5724128" y="1652669"/>
            <a:ext cx="3203848" cy="10562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pt-BR" dirty="0" smtClean="0"/>
              <a:t>Compromisso voluntário do Brasil na COP 15, em 2009.</a:t>
            </a:r>
          </a:p>
        </p:txBody>
      </p:sp>
      <p:sp>
        <p:nvSpPr>
          <p:cNvPr id="2" name="AutoShape 2" descr="http://1.bp.blogspot.com/-4mepLVg90y0/TlaXbKpXHkI/AAAAAAAAB2g/qgzKTozAD0g/s400/lula-cop15.jpg"/>
          <p:cNvSpPr>
            <a:spLocks noChangeAspect="1" noChangeArrowheads="1"/>
          </p:cNvSpPr>
          <p:nvPr/>
        </p:nvSpPr>
        <p:spPr bwMode="auto">
          <a:xfrm>
            <a:off x="155575" y="-1828800"/>
            <a:ext cx="30861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11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325" y="2724869"/>
            <a:ext cx="4511675" cy="338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55576" y="1446585"/>
            <a:ext cx="7056784" cy="11521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542925" indent="-342900" latinLnBrk="1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Font typeface="Arial" pitchFamily="34" charset="0"/>
              <a:buChar char="»"/>
              <a:tabLst>
                <a:tab pos="44608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pt-BR" dirty="0" smtClean="0">
                <a:latin typeface="Arial" charset="0"/>
              </a:rPr>
              <a:t>Recuperação de 15 milhões de hectares de </a:t>
            </a:r>
            <a:br>
              <a:rPr lang="pt-BR" dirty="0" smtClean="0">
                <a:latin typeface="Arial" charset="0"/>
              </a:rPr>
            </a:br>
            <a:r>
              <a:rPr lang="pt-BR" dirty="0" smtClean="0">
                <a:latin typeface="Arial" charset="0"/>
              </a:rPr>
              <a:t>pastagens degradadas com reduções de 104 milhões de </a:t>
            </a:r>
            <a:r>
              <a:rPr lang="pt-BR" dirty="0" err="1" smtClean="0">
                <a:latin typeface="Arial" charset="0"/>
              </a:rPr>
              <a:t>ton</a:t>
            </a:r>
            <a:r>
              <a:rPr lang="pt-BR" dirty="0" smtClean="0">
                <a:latin typeface="Arial" charset="0"/>
              </a:rPr>
              <a:t> CO</a:t>
            </a:r>
            <a:r>
              <a:rPr lang="pt-BR" baseline="-25000" dirty="0" smtClean="0">
                <a:latin typeface="Arial" charset="0"/>
              </a:rPr>
              <a:t>2</a:t>
            </a:r>
            <a:endParaRPr lang="pt-BR" baseline="-25000" dirty="0">
              <a:latin typeface="Arial" charset="0"/>
            </a:endParaRPr>
          </a:p>
        </p:txBody>
      </p:sp>
      <p:pic>
        <p:nvPicPr>
          <p:cNvPr id="129031" name="Picture 2"/>
          <p:cNvPicPr>
            <a:picLocks noChangeAspect="1" noChangeArrowheads="1"/>
          </p:cNvPicPr>
          <p:nvPr/>
        </p:nvPicPr>
        <p:blipFill>
          <a:blip r:embed="rId5" cstate="screen">
            <a:lum contrast="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724869"/>
            <a:ext cx="4643437" cy="338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9029" name="AutoShape 4"/>
          <p:cNvSpPr>
            <a:spLocks noChangeArrowheads="1"/>
          </p:cNvSpPr>
          <p:nvPr/>
        </p:nvSpPr>
        <p:spPr bwMode="auto">
          <a:xfrm>
            <a:off x="3995936" y="4110880"/>
            <a:ext cx="1080120" cy="712787"/>
          </a:xfrm>
          <a:prstGeom prst="rightArrow">
            <a:avLst>
              <a:gd name="adj1" fmla="val 50000"/>
              <a:gd name="adj2" fmla="val 44434"/>
            </a:avLst>
          </a:pr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3528" y="260648"/>
            <a:ext cx="4032448" cy="517707"/>
          </a:xfrm>
          <a:prstGeom prst="rect">
            <a:avLst/>
          </a:prstGeom>
          <a:solidFill>
            <a:schemeClr val="tx1">
              <a:alpha val="22000"/>
            </a:schemeClr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0000"/>
              </a:lnSpc>
              <a:buClr>
                <a:srgbClr val="FFFF00"/>
              </a:buClr>
              <a:tabLst>
                <a:tab pos="0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pt-BR" sz="3000" b="1" dirty="0">
                <a:latin typeface="Arial" pitchFamily="34" charset="0"/>
                <a:cs typeface="Arial" pitchFamily="34" charset="0"/>
              </a:rPr>
              <a:t>Programa ABC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-357187" y="260350"/>
            <a:ext cx="5905501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</a:rPr>
              <a:t>Embrapa Cerrados:</a:t>
            </a:r>
            <a:endParaRPr lang="pt-B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51521" y="1538684"/>
            <a:ext cx="5040313" cy="5346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36550" indent="-336550" algn="l">
              <a:lnSpc>
                <a:spcPct val="100000"/>
              </a:lnSpc>
              <a:spcBef>
                <a:spcPts val="700"/>
              </a:spcBef>
              <a:buClr>
                <a:srgbClr val="FFFF99"/>
              </a:buClr>
              <a:buFont typeface="Arial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pt-BR" sz="2800" b="1" dirty="0" smtClean="0">
                <a:solidFill>
                  <a:srgbClr val="FFFF99"/>
                </a:solidFill>
                <a:latin typeface="Arial" pitchFamily="34" charset="0"/>
                <a:ea typeface="+mn-ea"/>
              </a:rPr>
              <a:t>Pesquisadores: </a:t>
            </a:r>
            <a:r>
              <a:rPr lang="pt-BR" sz="2800" b="1" dirty="0">
                <a:solidFill>
                  <a:srgbClr val="FFFF99"/>
                </a:solidFill>
                <a:latin typeface="Arial" pitchFamily="34" charset="0"/>
                <a:ea typeface="+mn-ea"/>
              </a:rPr>
              <a:t>94</a:t>
            </a:r>
          </a:p>
          <a:p>
            <a:pPr marL="736600" lvl="1" indent="-279400" algn="l">
              <a:lnSpc>
                <a:spcPct val="100000"/>
              </a:lnSpc>
              <a:spcBef>
                <a:spcPts val="650"/>
              </a:spcBef>
              <a:buClr>
                <a:srgbClr val="FFCC66"/>
              </a:buClr>
              <a:buFont typeface="Wingdings" pitchFamily="2" charset="2"/>
              <a:buChar char="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pt-BR" sz="2600" dirty="0">
                <a:solidFill>
                  <a:srgbClr val="FFFFFF"/>
                </a:solidFill>
                <a:latin typeface="Arial" pitchFamily="34" charset="0"/>
                <a:ea typeface="+mn-ea"/>
              </a:rPr>
              <a:t> </a:t>
            </a:r>
            <a:r>
              <a:rPr lang="pt-BR" sz="2600" dirty="0" err="1">
                <a:solidFill>
                  <a:srgbClr val="FFFFFF"/>
                </a:solidFill>
                <a:latin typeface="Arial" pitchFamily="34" charset="0"/>
                <a:ea typeface="+mn-ea"/>
              </a:rPr>
              <a:t>MSc</a:t>
            </a:r>
            <a:r>
              <a:rPr lang="pt-BR" sz="2600" dirty="0">
                <a:solidFill>
                  <a:srgbClr val="FFFFFF"/>
                </a:solidFill>
                <a:latin typeface="Arial" pitchFamily="34" charset="0"/>
                <a:ea typeface="+mn-ea"/>
              </a:rPr>
              <a:t>: 20</a:t>
            </a:r>
          </a:p>
          <a:p>
            <a:pPr marL="736600" lvl="1" indent="-279400" algn="l">
              <a:lnSpc>
                <a:spcPct val="100000"/>
              </a:lnSpc>
              <a:spcBef>
                <a:spcPts val="650"/>
              </a:spcBef>
              <a:buClr>
                <a:srgbClr val="FFCC66"/>
              </a:buClr>
              <a:buFont typeface="Wingdings" pitchFamily="2" charset="2"/>
              <a:buChar char="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pt-BR" sz="2600" dirty="0">
                <a:solidFill>
                  <a:srgbClr val="FFFFFF"/>
                </a:solidFill>
                <a:latin typeface="Arial" pitchFamily="34" charset="0"/>
                <a:ea typeface="+mn-ea"/>
              </a:rPr>
              <a:t> PhD: 74</a:t>
            </a:r>
          </a:p>
          <a:p>
            <a:pPr marL="336550" indent="-336550" algn="l">
              <a:lnSpc>
                <a:spcPct val="100000"/>
              </a:lnSpc>
              <a:spcBef>
                <a:spcPts val="700"/>
              </a:spcBef>
              <a:buClr>
                <a:srgbClr val="FFFF99"/>
              </a:buClr>
              <a:buFont typeface="Arial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pt-BR" sz="2800" b="1" dirty="0" smtClean="0">
                <a:solidFill>
                  <a:srgbClr val="FFFF99"/>
                </a:solidFill>
                <a:latin typeface="Arial" pitchFamily="34" charset="0"/>
                <a:ea typeface="+mn-ea"/>
              </a:rPr>
              <a:t>Analistas</a:t>
            </a:r>
            <a:r>
              <a:rPr lang="pt-BR" sz="2800" b="1" dirty="0">
                <a:solidFill>
                  <a:srgbClr val="FFFF99"/>
                </a:solidFill>
                <a:latin typeface="Arial" pitchFamily="34" charset="0"/>
                <a:ea typeface="+mn-ea"/>
              </a:rPr>
              <a:t>: 78</a:t>
            </a:r>
          </a:p>
          <a:p>
            <a:pPr marL="736600" lvl="1" indent="-279400" algn="l">
              <a:lnSpc>
                <a:spcPct val="100000"/>
              </a:lnSpc>
              <a:spcBef>
                <a:spcPts val="650"/>
              </a:spcBef>
              <a:buClr>
                <a:srgbClr val="FFCC66"/>
              </a:buClr>
              <a:buFont typeface="Wingdings" pitchFamily="2" charset="2"/>
              <a:buChar char="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pt-BR" sz="2600" dirty="0">
                <a:solidFill>
                  <a:srgbClr val="FFFFFF"/>
                </a:solidFill>
                <a:latin typeface="Arial" pitchFamily="34" charset="0"/>
                <a:ea typeface="+mn-ea"/>
              </a:rPr>
              <a:t> </a:t>
            </a:r>
            <a:r>
              <a:rPr lang="pt-BR" sz="2600" dirty="0" err="1">
                <a:solidFill>
                  <a:srgbClr val="FFFFFF"/>
                </a:solidFill>
                <a:latin typeface="Arial" pitchFamily="34" charset="0"/>
                <a:ea typeface="+mn-ea"/>
              </a:rPr>
              <a:t>BSc</a:t>
            </a:r>
            <a:r>
              <a:rPr lang="pt-BR" sz="2600" dirty="0">
                <a:solidFill>
                  <a:srgbClr val="FFFFFF"/>
                </a:solidFill>
                <a:latin typeface="Arial" pitchFamily="34" charset="0"/>
                <a:ea typeface="+mn-ea"/>
              </a:rPr>
              <a:t>: 53</a:t>
            </a:r>
          </a:p>
          <a:p>
            <a:pPr marL="736600" lvl="1" indent="-279400" algn="l">
              <a:lnSpc>
                <a:spcPct val="100000"/>
              </a:lnSpc>
              <a:spcBef>
                <a:spcPts val="650"/>
              </a:spcBef>
              <a:buClr>
                <a:srgbClr val="FFCC66"/>
              </a:buClr>
              <a:buFont typeface="Wingdings" pitchFamily="2" charset="2"/>
              <a:buChar char="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pt-BR" sz="2600" dirty="0">
                <a:solidFill>
                  <a:srgbClr val="FFFFFF"/>
                </a:solidFill>
                <a:latin typeface="Arial" pitchFamily="34" charset="0"/>
                <a:ea typeface="+mn-ea"/>
              </a:rPr>
              <a:t> </a:t>
            </a:r>
            <a:r>
              <a:rPr lang="pt-BR" sz="2600" dirty="0" err="1">
                <a:solidFill>
                  <a:srgbClr val="FFFFFF"/>
                </a:solidFill>
                <a:latin typeface="Arial" pitchFamily="34" charset="0"/>
                <a:ea typeface="+mn-ea"/>
              </a:rPr>
              <a:t>MSc</a:t>
            </a:r>
            <a:r>
              <a:rPr lang="pt-BR" sz="2600" dirty="0">
                <a:solidFill>
                  <a:srgbClr val="FFFFFF"/>
                </a:solidFill>
                <a:latin typeface="Arial" pitchFamily="34" charset="0"/>
                <a:ea typeface="+mn-ea"/>
              </a:rPr>
              <a:t>: 23</a:t>
            </a:r>
          </a:p>
          <a:p>
            <a:pPr marL="736600" lvl="1" indent="-279400" algn="l">
              <a:lnSpc>
                <a:spcPct val="100000"/>
              </a:lnSpc>
              <a:spcBef>
                <a:spcPts val="650"/>
              </a:spcBef>
              <a:buClr>
                <a:srgbClr val="FFCC66"/>
              </a:buClr>
              <a:buFont typeface="Wingdings" pitchFamily="2" charset="2"/>
              <a:buChar char="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pt-BR" sz="2600" dirty="0">
                <a:solidFill>
                  <a:srgbClr val="FFFFFF"/>
                </a:solidFill>
                <a:latin typeface="Arial" pitchFamily="34" charset="0"/>
                <a:ea typeface="+mn-ea"/>
              </a:rPr>
              <a:t> PhD: 2</a:t>
            </a:r>
          </a:p>
          <a:p>
            <a:pPr marL="336550" indent="-336550" algn="l">
              <a:lnSpc>
                <a:spcPct val="100000"/>
              </a:lnSpc>
              <a:spcBef>
                <a:spcPts val="700"/>
              </a:spcBef>
              <a:buClr>
                <a:srgbClr val="FFFF99"/>
              </a:buClr>
              <a:buFont typeface="Arial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pt-BR" sz="2800" b="1" dirty="0" smtClean="0">
                <a:solidFill>
                  <a:srgbClr val="FFFF99"/>
                </a:solidFill>
                <a:latin typeface="Arial" pitchFamily="34" charset="0"/>
                <a:ea typeface="+mn-ea"/>
              </a:rPr>
              <a:t>Suporte: </a:t>
            </a:r>
            <a:r>
              <a:rPr lang="pt-BR" sz="2800" b="1" dirty="0">
                <a:solidFill>
                  <a:srgbClr val="FFFF99"/>
                </a:solidFill>
                <a:latin typeface="Arial" pitchFamily="34" charset="0"/>
                <a:ea typeface="+mn-ea"/>
              </a:rPr>
              <a:t>258</a:t>
            </a:r>
          </a:p>
          <a:p>
            <a:pPr marL="336550" indent="-336550" algn="l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endParaRPr lang="pt-BR" sz="2800" b="1" dirty="0">
              <a:solidFill>
                <a:srgbClr val="FFFF99"/>
              </a:solidFill>
              <a:latin typeface="Arial" pitchFamily="34" charset="0"/>
              <a:ea typeface="+mn-ea"/>
            </a:endParaRPr>
          </a:p>
          <a:p>
            <a:pPr marL="336550" indent="-336550" algn="l">
              <a:lnSpc>
                <a:spcPct val="100000"/>
              </a:lnSpc>
              <a:spcBef>
                <a:spcPts val="700"/>
              </a:spcBef>
              <a:buClr>
                <a:srgbClr val="FFFF99"/>
              </a:buClr>
              <a:buFont typeface="Arial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pt-BR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</a:rPr>
              <a:t>Total: 430 </a:t>
            </a:r>
            <a:r>
              <a:rPr lang="pt-BR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</a:rPr>
              <a:t>empregados</a:t>
            </a:r>
            <a:endParaRPr lang="pt-BR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</a:endParaRPr>
          </a:p>
        </p:txBody>
      </p:sp>
      <p:grpSp>
        <p:nvGrpSpPr>
          <p:cNvPr id="19" name="Grupo 3"/>
          <p:cNvGrpSpPr>
            <a:grpSpLocks/>
          </p:cNvGrpSpPr>
          <p:nvPr/>
        </p:nvGrpSpPr>
        <p:grpSpPr bwMode="auto">
          <a:xfrm>
            <a:off x="4139952" y="765077"/>
            <a:ext cx="4718050" cy="5256213"/>
            <a:chOff x="4425465" y="1484784"/>
            <a:chExt cx="4718535" cy="5256584"/>
          </a:xfrm>
        </p:grpSpPr>
        <p:pic>
          <p:nvPicPr>
            <p:cNvPr id="20" name="Picture 45" descr="http://www.cpac.embrapa.br/publico/cache/28/59/28594f78aef8bc1eb22d9f1f74cd1af7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2492896"/>
              <a:ext cx="291744" cy="3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8" descr="http://www.cpac.embrapa.br/publico/cache/21/5f/215fa4a02b13e44b674fc678d36be720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242" y="2636912"/>
              <a:ext cx="224665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31" descr="http://www.cpac.embrapa.br/publico/cache/ce/32/ce323d7f2e7f20751d4fc32a7d5bce40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5157192"/>
              <a:ext cx="257944" cy="32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68" descr="http://www.cpac.embrapa.br/publico/cache/f6/6f/f66f3d52d8ad04e51f5a0f809addd0d3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0417" y="5733256"/>
              <a:ext cx="313911" cy="448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 descr="http://www.cpac.embrapa.br/publico/cache/02/a4/02a45bc30652d3de251b6ac561b204b0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7506" y="2492896"/>
              <a:ext cx="296494" cy="366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" descr="http://www.cpac.embrapa.br/publico/cache/24/68/2468cdfbb1c9ef2e37a1659826f67114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1988840"/>
              <a:ext cx="286896" cy="347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 descr="http://www.cpac.embrapa.br/publico/cache/68/f7/68f710f07be1b2163d523aea7ee74788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2132856"/>
              <a:ext cx="221940" cy="266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" descr="http://www.cpac.embrapa.br/publico/cache/7e/3c/7e3c942aced48dab680d06297d66bfb4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754814"/>
              <a:ext cx="401960" cy="30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" descr="http://www.cpac.embrapa.br/publico/cache/96/55/9655ffd36c5560734225fc8606bb2e89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1700808"/>
              <a:ext cx="289816" cy="220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" descr="http://www.cpac.embrapa.br/publico/cache/e6/e3/e6e390bb3caf2b073be8544a92356c4d.jp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64288" y="1988840"/>
              <a:ext cx="276893" cy="328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9" descr="http://www.cpac.embrapa.br/publico/cache/37/a5/37a50ae9ae34bd52a4fccc276a765016.jp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1988840"/>
              <a:ext cx="337532" cy="400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0" descr="http://www.cpac.embrapa.br/publico/cache/9c/b5/9cb52a99364d59e8fd4a5622668270cb.jpg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5465" y="6596583"/>
              <a:ext cx="218543" cy="144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1" descr="http://www.cpac.embrapa.br/publico/cache/78/59/78594dd7467627e651de3eb125661380.jp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2060848"/>
              <a:ext cx="257944" cy="319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2" descr="http://www.cpac.embrapa.br/publico/cache/51/3a/513a958c75eea98af81b73c5d5f9d41a.jpg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1988840"/>
              <a:ext cx="257944" cy="315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3" descr="http://www.cpac.embrapa.br/publico/cache/8a/87/8a87f0cd5585ddf9962f2fba4c9834e8.jpg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2132856"/>
              <a:ext cx="301149" cy="37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4" descr="http://www.cpac.embrapa.br/publico/cache/3e/9f/3e9f595d4a656e58d6e0d7a213ddd17d.jpg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1772816"/>
              <a:ext cx="275185" cy="244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5" descr="http://www.cpac.embrapa.br/publico/cache/d9/bf/d9bffddf0561d95a09036f4abed683fd.jpg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2132856"/>
              <a:ext cx="291852" cy="38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6" descr="http://www.cpac.embrapa.br/publico/cache/6e/ce/6ecee196033f2bcd50b036be53be8474.jp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2204864"/>
              <a:ext cx="297384" cy="37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7" descr="http://www.cpac.embrapa.br/publico/cache/d3/32/d332f3d12703f6377509ec719fc525f5.jpg"/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64088" y="2276872"/>
              <a:ext cx="228321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8" descr="http://www.cpac.embrapa.br/publico/cache/3f/51/3f516b65f159fe1feca35b8739900ba4.jpg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13" y="1484784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9" descr="http://www.cpac.embrapa.br/publico/cache/ed/c1/edc1f3aad319b2a923f8ff309c5b0180.jpg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2636912"/>
              <a:ext cx="231365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0" descr="http://www.cpac.embrapa.br/publico/cache/07/c1/07c164d9cbf25d72d24abe499a09869e.jpg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2348880"/>
              <a:ext cx="243542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1" descr="http://www.cpac.embrapa.br/publico/cache/f4/8a/f48a9d38c8c6ecc3d1953511b415c7b8.jpg"/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4408" y="2204864"/>
              <a:ext cx="228321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3" descr="http://www.cpac.embrapa.br/publico/cache/92/a0/92a08bef16cc5b3728245a2a985d0529.jpg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2204864"/>
              <a:ext cx="213144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4" descr="http://www.cpac.embrapa.br/publico/cache/93/15/93153a1b04be16898ebe263300f68af7.jpg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981" y="6524575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5" descr="http://www.cpac.embrapa.br/publico/cache/91/59/9159c57d431c5f07f5fb0c4ef5976e9c.jpg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2276872"/>
              <a:ext cx="237454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6" descr="http://www.cpac.embrapa.br/publico/cache/1c/5d/1c5d013ca2bdafe780ebd0f59127d3ca.jpg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1916832"/>
              <a:ext cx="435926" cy="28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7" descr="http://www.cpac.embrapa.br/publico/cache/a8/91/a89150f6c78dc5e111a1e4be8d784d3f.jpg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2404492"/>
              <a:ext cx="234410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9" descr="http://www.cpac.embrapa.br/publico/cache/05/e8/05e87c2f834c53f3d2a1c5f141915a1f.jpg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1772816"/>
              <a:ext cx="329952" cy="27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0" descr="http://www.cpac.embrapa.br/publico/cache/d2/3a/d23a2e75bce6d4b4ce21fdc421ee9f46.jpg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2347644"/>
              <a:ext cx="219844" cy="28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1" descr="http://www.cpac.embrapa.br/publico/cache/c5/0e/c50e051e3a78cd1850633128fd47279d.jpg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6" y="2386490"/>
              <a:ext cx="257944" cy="32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2" descr="http://www.cpac.embrapa.br/publico/cache/4c/8d/4c8d05e695cc206c6209e4895f9c9bb5.jpg"/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2394466"/>
              <a:ext cx="248419" cy="314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3" descr="http://www.cpac.embrapa.br/publico/cache/5d/a7/5da793086e05363010afc87a033788d9.jpg"/>
            <p:cNvPicPr>
              <a:picLocks noChangeAspect="1"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01328" y="2348880"/>
              <a:ext cx="286896" cy="347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4" descr="http://www.cpac.embrapa.br/publico/cache/c7/3d/c73d2c6bc1653e5ebf2de0cc61c207b5.jpg"/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2738" y="2476500"/>
              <a:ext cx="237454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7" descr="http://www.cpac.embrapa.br/publico/cache/01/25/01259d65fbd149f7fb36e9b81600463c.jpg"/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2492896"/>
              <a:ext cx="248419" cy="314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8" descr="http://www.cpac.embrapa.br/publico/cache/0b/b3/0bb38a7363a213bbfbd9582090520c34.jpg"/>
            <p:cNvPicPr>
              <a:picLocks noChangeAspect="1" noChangeArrowheads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8752" y="2564904"/>
              <a:ext cx="297384" cy="37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9" descr="http://www.cpac.embrapa.br/publico/cache/ce/b9/ceb929ee7c29ad53cadafccdc08f2506.jpg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926550"/>
              <a:ext cx="229141" cy="28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40" descr="http://www.cpac.embrapa.br/publico/cache/0a/93/0a93e72de7399a10ed8992e3fcceb6a6.jpg"/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6456" y="2692524"/>
              <a:ext cx="234410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41" descr="http://www.cpac.embrapa.br/publico/cache/1e/b2/1eb2b4eb95817a7a6a6afc20b1205ed1.jpg"/>
            <p:cNvPicPr>
              <a:picLocks noChangeAspect="1" noChangeArrowheads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9563" y="2596133"/>
              <a:ext cx="276893" cy="328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42" descr="http://www.cpac.embrapa.br/publico/cache/d9/78/d978066af25a7b5a33536eadd6826673.jpg"/>
            <p:cNvPicPr>
              <a:picLocks noChangeAspect="1" noChangeArrowheads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0199" y="3356992"/>
              <a:ext cx="238305" cy="294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43" descr="http://www.cpac.embrapa.br/publico/cache/e8/2d/e82d5574c539c4119e484b21fc0ae636.jpg"/>
            <p:cNvPicPr>
              <a:picLocks noChangeAspect="1" noChangeArrowheads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688" y="2495550"/>
              <a:ext cx="291744" cy="3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44" descr="http://www.cpac.embrapa.br/publico/cache/29/c4/29c494f15c4adb3adb9f14216b313104.jpg"/>
            <p:cNvPicPr>
              <a:picLocks noChangeAspect="1" noChangeArrowheads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2476500"/>
              <a:ext cx="282327" cy="37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46" descr="http://www.cpac.embrapa.br/publico/cache/c0/4e/c04ead79f098d9e5566cbebefc2c37e7.jpg"/>
            <p:cNvPicPr>
              <a:picLocks noChangeAspect="1" noChangeArrowheads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1772816"/>
              <a:ext cx="329952" cy="218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47" descr="http://www.cpac.embrapa.br/publico/cache/9a/fe/9afeb3b74c8f8a128a90eda5ab133dd7.jpg"/>
            <p:cNvPicPr>
              <a:picLocks noChangeAspect="1" noChangeArrowheads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4356" y="2586608"/>
              <a:ext cx="221940" cy="266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49" descr="http://www.cpac.embrapa.br/publico/cache/4d/f0/4df00e7068821fa6e9d61a63837398fa.jpg"/>
            <p:cNvPicPr>
              <a:picLocks noChangeAspect="1" noChangeArrowheads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344" y="2764532"/>
              <a:ext cx="185936" cy="23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50" descr="http://www.cpac.embrapa.br/publico/cache/b9/8b/b98b994f862f8fae365a6ba62d9e6fd3.jpg"/>
            <p:cNvPicPr>
              <a:picLocks noChangeAspect="1" noChangeArrowheads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988840"/>
              <a:ext cx="434765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51" descr="http://www.cpac.embrapa.br/publico/cache/96/73/967363e0b5dcc3ce3d6a30d7185d311d.jpg"/>
            <p:cNvPicPr>
              <a:picLocks noChangeAspect="1" noChangeArrowheads="1"/>
            </p:cNvPicPr>
            <p:nvPr/>
          </p:nvPicPr>
          <p:blipFill>
            <a:blip r:embed="rId4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5356820"/>
              <a:ext cx="237454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52" descr="http://www.cpac.embrapa.br/publico/cache/bb/e1/bbe15dfefa8d5f10837a5adb75091173.jpg"/>
            <p:cNvPicPr>
              <a:picLocks noChangeAspect="1" noChangeArrowheads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50979" y="2692524"/>
              <a:ext cx="225277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53" descr="http://www.cpac.embrapa.br/publico/cache/be/e4/bee446520ccd03d829fedeb983b7562c.jpg"/>
            <p:cNvPicPr>
              <a:picLocks noChangeAspect="1" noChangeArrowheads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2692524"/>
              <a:ext cx="240498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55" descr="http://www.cpac.embrapa.br/publico/cache/20/4e/204e042e2280db902a293e931dbd0dcc.jpg"/>
            <p:cNvPicPr>
              <a:picLocks noChangeAspect="1" noChangeArrowheads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2780928"/>
              <a:ext cx="213100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56" descr="http://www.cpac.embrapa.br/publico/cache/ae/5b/ae5b1cc212c3efbf55de65f8d0612ed8.jpg"/>
            <p:cNvPicPr>
              <a:picLocks noChangeAspect="1" noChangeArrowheads="1"/>
            </p:cNvPicPr>
            <p:nvPr/>
          </p:nvPicPr>
          <p:blipFill>
            <a:blip r:embed="rId5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2780928"/>
              <a:ext cx="231365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57" descr="http://www.cpac.embrapa.br/publico/cache/13/88/13881655af65de3bfe350368198aa6a1.jpg"/>
            <p:cNvPicPr>
              <a:picLocks noChangeAspect="1" noChangeArrowheads="1"/>
            </p:cNvPicPr>
            <p:nvPr/>
          </p:nvPicPr>
          <p:blipFill>
            <a:blip r:embed="rId5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9833" y="2764532"/>
              <a:ext cx="282327" cy="37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60" descr="http://www.cpac.embrapa.br/publico/cache/a5/4e/a54ed8b6531eb6b6bd0d875e6b2d503c.jpg"/>
            <p:cNvPicPr>
              <a:picLocks noChangeAspect="1" noChangeArrowheads="1"/>
            </p:cNvPicPr>
            <p:nvPr/>
          </p:nvPicPr>
          <p:blipFill>
            <a:blip r:embed="rId5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36096" y="2924944"/>
              <a:ext cx="271733" cy="319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61" descr="http://www.cpac.embrapa.br/publico/cache/2e/bf/2ebf92b78f1af0288a61c531032ea751.jpg"/>
            <p:cNvPicPr>
              <a:picLocks noChangeAspect="1" noChangeArrowheads="1"/>
            </p:cNvPicPr>
            <p:nvPr/>
          </p:nvPicPr>
          <p:blipFill>
            <a:blip r:embed="rId5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3140968"/>
              <a:ext cx="234410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63" descr="http://www.cpac.embrapa.br/publico/cache/a8/08/a8082199e59abdeea034a4bf8ac32338.jpg"/>
            <p:cNvPicPr>
              <a:picLocks noChangeAspect="1" noChangeArrowheads="1"/>
            </p:cNvPicPr>
            <p:nvPr/>
          </p:nvPicPr>
          <p:blipFill>
            <a:blip r:embed="rId5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284984"/>
              <a:ext cx="221940" cy="266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67" descr="http://www.cpac.embrapa.br/publico/cache/56/3f/563f7cb87d7c4318b980ef85f46e96e8.jpg"/>
            <p:cNvPicPr>
              <a:picLocks noChangeAspect="1" noChangeArrowheads="1"/>
            </p:cNvPicPr>
            <p:nvPr/>
          </p:nvPicPr>
          <p:blipFill>
            <a:blip r:embed="rId5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748464" y="3068960"/>
              <a:ext cx="200922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8" descr="http://www.cpac.embrapa.br/publico/cache/fd/53/fd5315ae57c073c0c23d375ca12aa283.jpg"/>
            <p:cNvPicPr>
              <a:picLocks noChangeAspect="1" noChangeArrowheads="1"/>
            </p:cNvPicPr>
            <p:nvPr/>
          </p:nvPicPr>
          <p:blipFill>
            <a:blip r:embed="rId5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2996952"/>
              <a:ext cx="237454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69" descr="http://www.cpac.embrapa.br/publico/cache/7d/d9/7dd976a178cf1b0e0580b3b25db3143c.jpg"/>
            <p:cNvPicPr>
              <a:picLocks noChangeAspect="1" noChangeArrowheads="1"/>
            </p:cNvPicPr>
            <p:nvPr/>
          </p:nvPicPr>
          <p:blipFill>
            <a:blip r:embed="rId5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316416" y="2924944"/>
              <a:ext cx="222232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70" descr="http://www.cpac.embrapa.br/publico/cache/95/ce/95ce5c404a37b4603a1824e140c24783.jpg"/>
            <p:cNvPicPr>
              <a:picLocks noChangeAspect="1" noChangeArrowheads="1"/>
            </p:cNvPicPr>
            <p:nvPr/>
          </p:nvPicPr>
          <p:blipFill>
            <a:blip r:embed="rId6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222" y="2852936"/>
              <a:ext cx="227545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71" descr="http://www.cpac.embrapa.br/publico/cache/6c/0a/6c0a9543bfae068efe26d8052e3abb54.jpg"/>
            <p:cNvPicPr>
              <a:picLocks noChangeAspect="1" noChangeArrowheads="1"/>
            </p:cNvPicPr>
            <p:nvPr/>
          </p:nvPicPr>
          <p:blipFill>
            <a:blip r:embed="rId6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2846065"/>
              <a:ext cx="238305" cy="294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72" descr="http://www.cpac.embrapa.br/publico/cache/0d/6d/0d6da9c589fc4737b36e5ee95601c9b5.jpg"/>
            <p:cNvPicPr>
              <a:picLocks noChangeAspect="1" noChangeArrowheads="1"/>
            </p:cNvPicPr>
            <p:nvPr/>
          </p:nvPicPr>
          <p:blipFill>
            <a:blip r:embed="rId6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3110" y="2852936"/>
              <a:ext cx="232962" cy="285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74" descr="http://www.cpac.embrapa.br/publico/cache/a9/a2/a9a255de4b5c933a4e913f2dec8600bc.jpg"/>
            <p:cNvPicPr>
              <a:picLocks noChangeAspect="1" noChangeArrowheads="1"/>
            </p:cNvPicPr>
            <p:nvPr/>
          </p:nvPicPr>
          <p:blipFill>
            <a:blip r:embed="rId6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2924944"/>
              <a:ext cx="244190" cy="271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75" descr="http://www.cpac.embrapa.br/publico/cache/63/15/63159f38f7a26df6533d64e83d183378.jpg"/>
            <p:cNvPicPr>
              <a:picLocks noChangeAspect="1" noChangeArrowheads="1"/>
            </p:cNvPicPr>
            <p:nvPr/>
          </p:nvPicPr>
          <p:blipFill>
            <a:blip r:embed="rId6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2934176"/>
              <a:ext cx="166886" cy="213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76" descr="http://www.cpac.embrapa.br/publico/cache/3a/05/3a057bf04946178a52dfd5767dcc304b.jpg"/>
            <p:cNvPicPr>
              <a:picLocks noChangeAspect="1" noChangeArrowheads="1"/>
            </p:cNvPicPr>
            <p:nvPr/>
          </p:nvPicPr>
          <p:blipFill>
            <a:blip r:embed="rId6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3789040"/>
              <a:ext cx="168120" cy="203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77" descr="http://www.cpac.embrapa.br/publico/cache/84/8e/848e62bdc95fb5f72f438eb2f465a8da.jpg"/>
            <p:cNvPicPr>
              <a:picLocks noChangeAspect="1" noChangeArrowheads="1"/>
            </p:cNvPicPr>
            <p:nvPr/>
          </p:nvPicPr>
          <p:blipFill>
            <a:blip r:embed="rId6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996952"/>
              <a:ext cx="231365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78" descr="http://www.cpac.embrapa.br/publico/cache/69/57/6957afae063b4483cb018b9ae1340108.jpg"/>
            <p:cNvPicPr>
              <a:picLocks noChangeAspect="1" noChangeArrowheads="1"/>
            </p:cNvPicPr>
            <p:nvPr/>
          </p:nvPicPr>
          <p:blipFill>
            <a:blip r:embed="rId6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2996952"/>
              <a:ext cx="216144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82" descr="http://www.cpac.embrapa.br/publico/cache/93/38/9338c1199017f1d831a47b854c61c5ea.jpg"/>
            <p:cNvPicPr>
              <a:picLocks noChangeAspect="1" noChangeArrowheads="1"/>
            </p:cNvPicPr>
            <p:nvPr/>
          </p:nvPicPr>
          <p:blipFill>
            <a:blip r:embed="rId6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2996952"/>
              <a:ext cx="221940" cy="266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4" descr="http://www.cpac.embrapa.br/publico/cache/cd/82/cd82bda58e6d5cbd7cf9a2eb83420ad8.jpg"/>
            <p:cNvPicPr>
              <a:picLocks noChangeAspect="1" noChangeArrowheads="1"/>
            </p:cNvPicPr>
            <p:nvPr/>
          </p:nvPicPr>
          <p:blipFill>
            <a:blip r:embed="rId6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068960"/>
              <a:ext cx="221940" cy="266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6" descr="http://www.cpac.embrapa.br/publico/cache/1e/01/1e01209eaa3bf7910113c9d933b31c66.jpg"/>
            <p:cNvPicPr>
              <a:picLocks noChangeAspect="1" noChangeArrowheads="1"/>
            </p:cNvPicPr>
            <p:nvPr/>
          </p:nvPicPr>
          <p:blipFill>
            <a:blip r:embed="rId7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2995106"/>
              <a:ext cx="238894" cy="306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7" descr="http://www.cpac.embrapa.br/publico/cache/1d/51/1d51007b2d04669380fbe896f891cad9.jpg"/>
            <p:cNvPicPr>
              <a:picLocks noChangeAspect="1" noChangeArrowheads="1"/>
            </p:cNvPicPr>
            <p:nvPr/>
          </p:nvPicPr>
          <p:blipFill>
            <a:blip r:embed="rId7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060848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8" descr="http://www.cpac.embrapa.br/publico/cache/ac/91/ac91df2be56feea83a70b8f0b79506d9.jpg"/>
            <p:cNvPicPr>
              <a:picLocks noChangeAspect="1" noChangeArrowheads="1"/>
            </p:cNvPicPr>
            <p:nvPr/>
          </p:nvPicPr>
          <p:blipFill>
            <a:blip r:embed="rId7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3212976"/>
              <a:ext cx="257944" cy="32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89" descr="http://www.cpac.embrapa.br/publico/cache/72/bb/72bbc8bcb0315ea7970c5b26f957a03c.jpg"/>
            <p:cNvPicPr>
              <a:picLocks noChangeAspect="1" noChangeArrowheads="1"/>
            </p:cNvPicPr>
            <p:nvPr/>
          </p:nvPicPr>
          <p:blipFill>
            <a:blip r:embed="rId7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3356992"/>
              <a:ext cx="234410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90" descr="http://www.cpac.embrapa.br/publico/cache/ce/23/ce23543017a470e7a9e8e04bf6aac93a.jpg"/>
            <p:cNvPicPr>
              <a:picLocks noChangeAspect="1" noChangeArrowheads="1"/>
            </p:cNvPicPr>
            <p:nvPr/>
          </p:nvPicPr>
          <p:blipFill>
            <a:blip r:embed="rId7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573016"/>
              <a:ext cx="282327" cy="37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92" descr="http://www.cpac.embrapa.br/publico/cache/0b/6b/0b6b4e901a88dbdcb922286b7d6670ff.jpg"/>
            <p:cNvPicPr>
              <a:picLocks noChangeAspect="1" noChangeArrowheads="1"/>
            </p:cNvPicPr>
            <p:nvPr/>
          </p:nvPicPr>
          <p:blipFill>
            <a:blip r:embed="rId7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3429000"/>
              <a:ext cx="219188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93" descr="http://www.cpac.embrapa.br/publico/cache/26/f1/26f1001427453ae8f23ff9468ba46e78.jpg"/>
            <p:cNvPicPr>
              <a:picLocks noChangeAspect="1" noChangeArrowheads="1"/>
            </p:cNvPicPr>
            <p:nvPr/>
          </p:nvPicPr>
          <p:blipFill>
            <a:blip r:embed="rId7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3501008"/>
              <a:ext cx="240498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94" descr="http://www.cpac.embrapa.br/publico/cache/ef/fb/effba4e1073ace5c9c5702969f044e2a.jpg"/>
            <p:cNvPicPr>
              <a:picLocks noChangeAspect="1" noChangeArrowheads="1"/>
            </p:cNvPicPr>
            <p:nvPr/>
          </p:nvPicPr>
          <p:blipFill>
            <a:blip r:embed="rId7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6456" y="2204864"/>
              <a:ext cx="311950" cy="249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95" descr="http://www.cpac.embrapa.br/publico/cache/ae/b2/aeb28fe5b018356dd82ad3e6b4d3c9c2.jpg"/>
            <p:cNvPicPr>
              <a:picLocks noChangeAspect="1" noChangeArrowheads="1"/>
            </p:cNvPicPr>
            <p:nvPr/>
          </p:nvPicPr>
          <p:blipFill>
            <a:blip r:embed="rId7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6456" y="3573016"/>
              <a:ext cx="231365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96" descr="http://www.cpac.embrapa.br/publico/cache/0e/91/0e9160c382ecab5d5f4b1903c6fc2d12.jpg"/>
            <p:cNvPicPr>
              <a:picLocks noChangeAspect="1" noChangeArrowheads="1"/>
            </p:cNvPicPr>
            <p:nvPr/>
          </p:nvPicPr>
          <p:blipFill>
            <a:blip r:embed="rId7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3140968"/>
              <a:ext cx="257944" cy="257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 descr="http://www.cpac.embrapa.br/publico/cache/5b/19/5b1994849abadbc093b5ef128357f9b2.jpg"/>
            <p:cNvPicPr>
              <a:picLocks noChangeAspect="1" noChangeArrowheads="1"/>
            </p:cNvPicPr>
            <p:nvPr/>
          </p:nvPicPr>
          <p:blipFill>
            <a:blip r:embed="rId8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3789040"/>
              <a:ext cx="216255" cy="256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 descr="http://www.cpac.embrapa.br/publico/cache/2e/28/2e283b7f6c3f38ea2706b6256ca236c8.jpg"/>
            <p:cNvPicPr>
              <a:picLocks noChangeAspect="1" noChangeArrowheads="1"/>
            </p:cNvPicPr>
            <p:nvPr/>
          </p:nvPicPr>
          <p:blipFill>
            <a:blip r:embed="rId8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4077072"/>
              <a:ext cx="228321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 descr="http://www.cpac.embrapa.br/publico/cache/01/c4/01c43c42823edc67c17a9a4fe47a6f1c.jpg"/>
            <p:cNvPicPr>
              <a:picLocks noChangeAspect="1" noChangeArrowheads="1"/>
            </p:cNvPicPr>
            <p:nvPr/>
          </p:nvPicPr>
          <p:blipFill>
            <a:blip r:embed="rId8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916832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102" descr="http://www.cpac.embrapa.br/publico/cache/2a/8b/2a8bacf3469ab6eb5595c2adfd729ba0.jpg"/>
            <p:cNvPicPr>
              <a:picLocks noChangeAspect="1" noChangeArrowheads="1"/>
            </p:cNvPicPr>
            <p:nvPr/>
          </p:nvPicPr>
          <p:blipFill>
            <a:blip r:embed="rId8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4365104"/>
              <a:ext cx="181288" cy="23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103" descr="http://www.cpac.embrapa.br/publico/cache/4b/4c/4b4cb4fcd9ce4b431cdf4e805212ca4d.jpg"/>
            <p:cNvPicPr>
              <a:picLocks noChangeAspect="1" noChangeArrowheads="1"/>
            </p:cNvPicPr>
            <p:nvPr/>
          </p:nvPicPr>
          <p:blipFill>
            <a:blip r:embed="rId8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3429000"/>
              <a:ext cx="228321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04" descr="http://www.cpac.embrapa.br/publico/cache/97/1f/971f28f00a601b2d701b062cc13845e9.jpg"/>
            <p:cNvPicPr>
              <a:picLocks noChangeAspect="1" noChangeArrowheads="1"/>
            </p:cNvPicPr>
            <p:nvPr/>
          </p:nvPicPr>
          <p:blipFill>
            <a:blip r:embed="rId8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1628800"/>
              <a:ext cx="301149" cy="282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05" descr="http://www.cpac.embrapa.br/publico/cache/dd/36/dd36d98781261c003e204c1eca1c5328.jpg"/>
            <p:cNvPicPr>
              <a:picLocks noChangeAspect="1" noChangeArrowheads="1"/>
            </p:cNvPicPr>
            <p:nvPr/>
          </p:nvPicPr>
          <p:blipFill>
            <a:blip r:embed="rId8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3717032"/>
              <a:ext cx="225277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106" descr="http://www.cpac.embrapa.br/publico/cache/0d/74/0d74f2b402ff1089a1f2765f2f7970b8.jpg"/>
            <p:cNvPicPr>
              <a:picLocks noChangeAspect="1" noChangeArrowheads="1"/>
            </p:cNvPicPr>
            <p:nvPr/>
          </p:nvPicPr>
          <p:blipFill>
            <a:blip r:embed="rId8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3573016"/>
              <a:ext cx="248419" cy="314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107" descr="http://www.cpac.embrapa.br/publico/cache/8c/d8/8cd89e03e8364eaa6a12e394ceb75a03.jpg"/>
            <p:cNvPicPr>
              <a:picLocks noChangeAspect="1" noChangeArrowheads="1"/>
            </p:cNvPicPr>
            <p:nvPr/>
          </p:nvPicPr>
          <p:blipFill>
            <a:blip r:embed="rId8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645024"/>
              <a:ext cx="213100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110" descr="http://www.cpac.embrapa.br/publico/cache/fc/e9/fce97c02fead86c2b3f0b1d610e32529.jpg"/>
            <p:cNvPicPr>
              <a:picLocks noChangeAspect="1" noChangeArrowheads="1"/>
            </p:cNvPicPr>
            <p:nvPr/>
          </p:nvPicPr>
          <p:blipFill>
            <a:blip r:embed="rId8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3501008"/>
              <a:ext cx="243542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112" descr="http://www.cpac.embrapa.br/publico/cache/79/ab/79ab1bcc55ad0fc9f39d570d221c8977.jpg"/>
            <p:cNvPicPr>
              <a:picLocks noChangeAspect="1" noChangeArrowheads="1"/>
            </p:cNvPicPr>
            <p:nvPr/>
          </p:nvPicPr>
          <p:blipFill>
            <a:blip r:embed="rId9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628800"/>
              <a:ext cx="291852" cy="38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" name="Picture 113" descr="http://www.cpac.embrapa.br/publico/cache/b2/a5/b2a5181adf75f88bce51ad12878b266b.jpg"/>
            <p:cNvPicPr>
              <a:picLocks noChangeAspect="1" noChangeArrowheads="1"/>
            </p:cNvPicPr>
            <p:nvPr/>
          </p:nvPicPr>
          <p:blipFill>
            <a:blip r:embed="rId9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4005064"/>
              <a:ext cx="219844" cy="28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14" descr="http://www.cpac.embrapa.br/publico/cache/b3/7a/b37a83d7227543ab976922ba931fb2b3.jpg"/>
            <p:cNvPicPr>
              <a:picLocks noChangeAspect="1" noChangeArrowheads="1"/>
            </p:cNvPicPr>
            <p:nvPr/>
          </p:nvPicPr>
          <p:blipFill>
            <a:blip r:embed="rId9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7812" y="3717032"/>
              <a:ext cx="227508" cy="275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115" descr="http://www.cpac.embrapa.br/publico/cache/e5/c0/e5c079d84b283fb7041908faed35bd79.jpg"/>
            <p:cNvPicPr>
              <a:picLocks noChangeAspect="1" noChangeArrowheads="1"/>
            </p:cNvPicPr>
            <p:nvPr/>
          </p:nvPicPr>
          <p:blipFill>
            <a:blip r:embed="rId9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3429000"/>
              <a:ext cx="253752" cy="35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116" descr="http://www.cpac.embrapa.br/publico/cache/49/6f/496fc03010e043e3e5526b7dfe66651b.jpg"/>
            <p:cNvPicPr>
              <a:picLocks noChangeAspect="1" noChangeArrowheads="1"/>
            </p:cNvPicPr>
            <p:nvPr/>
          </p:nvPicPr>
          <p:blipFill>
            <a:blip r:embed="rId9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8464" y="3933056"/>
              <a:ext cx="230426" cy="295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117" descr="http://www.cpac.embrapa.br/publico/cache/cc/7f/cc7f0ff832447a289958b2fe36438679.jpg"/>
            <p:cNvPicPr>
              <a:picLocks noChangeAspect="1" noChangeArrowheads="1"/>
            </p:cNvPicPr>
            <p:nvPr/>
          </p:nvPicPr>
          <p:blipFill>
            <a:blip r:embed="rId9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3429000"/>
              <a:ext cx="228321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118" descr="http://www.cpac.embrapa.br/publico/cache/ca/98/ca986122883a59d2793f727551e71c3d.jpg"/>
            <p:cNvPicPr>
              <a:picLocks noChangeAspect="1" noChangeArrowheads="1"/>
            </p:cNvPicPr>
            <p:nvPr/>
          </p:nvPicPr>
          <p:blipFill>
            <a:blip r:embed="rId9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6453336"/>
              <a:ext cx="125121" cy="16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119" descr="http://www.cpac.embrapa.br/publico/cache/ed/4b/ed4bf747fc085e3c88ee69a7eea5f129.jpg"/>
            <p:cNvPicPr>
              <a:picLocks noChangeAspect="1" noChangeArrowheads="1"/>
            </p:cNvPicPr>
            <p:nvPr/>
          </p:nvPicPr>
          <p:blipFill>
            <a:blip r:embed="rId9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480" y="3717032"/>
              <a:ext cx="174315" cy="23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120" descr="http://www.cpac.embrapa.br/publico/cache/d8/90/d8903aab05a6449e26661fbcbba756b6.jpg"/>
            <p:cNvPicPr>
              <a:picLocks noChangeAspect="1" noChangeArrowheads="1"/>
            </p:cNvPicPr>
            <p:nvPr/>
          </p:nvPicPr>
          <p:blipFill>
            <a:blip r:embed="rId9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772816"/>
              <a:ext cx="187833" cy="253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121" descr="http://www.cpac.embrapa.br/publico/cache/9e/f2/9ef25e95198ee4be1e256fc8d2e0f363.jpg"/>
            <p:cNvPicPr>
              <a:picLocks noChangeAspect="1" noChangeArrowheads="1"/>
            </p:cNvPicPr>
            <p:nvPr/>
          </p:nvPicPr>
          <p:blipFill>
            <a:blip r:embed="rId9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6381328"/>
              <a:ext cx="326072" cy="216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122" descr="http://www.cpac.embrapa.br/publico/cache/85/e8/85e8effb32b3f2c8126f1d75d43ceb5c.jpg"/>
            <p:cNvPicPr>
              <a:picLocks noChangeAspect="1" noChangeArrowheads="1"/>
            </p:cNvPicPr>
            <p:nvPr/>
          </p:nvPicPr>
          <p:blipFill>
            <a:blip r:embed="rId10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3501008"/>
              <a:ext cx="182657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123" descr="http://www.cpac.embrapa.br/publico/cache/14/df/14dff2f8c19e1c191fcaa2670b011d54.jpg"/>
            <p:cNvPicPr>
              <a:picLocks noChangeAspect="1" noChangeArrowheads="1"/>
            </p:cNvPicPr>
            <p:nvPr/>
          </p:nvPicPr>
          <p:blipFill>
            <a:blip r:embed="rId10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3501008"/>
              <a:ext cx="286091" cy="37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124" descr="http://www.cpac.embrapa.br/publico/cache/d1/ab/d1abbbc81575be60e9f546caa94cdf74.jpg"/>
            <p:cNvPicPr>
              <a:picLocks noChangeAspect="1" noChangeArrowheads="1"/>
            </p:cNvPicPr>
            <p:nvPr/>
          </p:nvPicPr>
          <p:blipFill>
            <a:blip r:embed="rId10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6165304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125" descr="http://www.cpac.embrapa.br/publico/cache/18/31/1831c9a56bb9153417de49b6a57294b8.jpg"/>
            <p:cNvPicPr>
              <a:picLocks noChangeAspect="1" noChangeArrowheads="1"/>
            </p:cNvPicPr>
            <p:nvPr/>
          </p:nvPicPr>
          <p:blipFill>
            <a:blip r:embed="rId10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3645024"/>
              <a:ext cx="238306" cy="294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127" descr="http://www.cpac.embrapa.br/publico/cache/3a/35/3a35628b61780b514c095a30f1647511.jpg"/>
            <p:cNvPicPr>
              <a:picLocks noChangeAspect="1" noChangeArrowheads="1"/>
            </p:cNvPicPr>
            <p:nvPr/>
          </p:nvPicPr>
          <p:blipFill>
            <a:blip r:embed="rId10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661248"/>
              <a:ext cx="257943" cy="254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129" descr="http://www.cpac.embrapa.br/publico/cache/f9/72/f97296124d45740de26a48ce02892668.jpg"/>
            <p:cNvPicPr>
              <a:picLocks noChangeAspect="1" noChangeArrowheads="1"/>
            </p:cNvPicPr>
            <p:nvPr/>
          </p:nvPicPr>
          <p:blipFill>
            <a:blip r:embed="rId10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3717032"/>
              <a:ext cx="168027" cy="266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131" descr="http://www.cpac.embrapa.br/publico/cache/f4/0c/f40c495d46c1703feda3fe705a539754.jpg"/>
            <p:cNvPicPr>
              <a:picLocks noChangeAspect="1" noChangeArrowheads="1"/>
            </p:cNvPicPr>
            <p:nvPr/>
          </p:nvPicPr>
          <p:blipFill>
            <a:blip r:embed="rId10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8464" y="4365104"/>
              <a:ext cx="238894" cy="306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132" descr="http://www.cpac.embrapa.br/publico/cache/3d/de/3dde7edc3917ee56e2d8f0527fb695d5.jpg"/>
            <p:cNvPicPr>
              <a:picLocks noChangeAspect="1" noChangeArrowheads="1"/>
            </p:cNvPicPr>
            <p:nvPr/>
          </p:nvPicPr>
          <p:blipFill>
            <a:blip r:embed="rId10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3789040"/>
              <a:ext cx="221940" cy="266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134" descr="http://www.cpac.embrapa.br/publico/cache/01/1d/011d0365f9ddbe59c76f669495137031.jpg"/>
            <p:cNvPicPr>
              <a:picLocks noChangeAspect="1" noChangeArrowheads="1"/>
            </p:cNvPicPr>
            <p:nvPr/>
          </p:nvPicPr>
          <p:blipFill>
            <a:blip r:embed="rId10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3486" y="3789040"/>
              <a:ext cx="165018" cy="23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135" descr="http://www.cpac.embrapa.br/publico/cache/10/c2/10c2fc22bff5efb31797186328a9671e.jpg"/>
            <p:cNvPicPr>
              <a:picLocks noChangeAspect="1" noChangeArrowheads="1"/>
            </p:cNvPicPr>
            <p:nvPr/>
          </p:nvPicPr>
          <p:blipFill>
            <a:blip r:embed="rId10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861048"/>
              <a:ext cx="248419" cy="314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136" descr="http://www.cpac.embrapa.br/publico/cache/c4/08/c408104a4b5a913f99829e178208dcce.jpg"/>
            <p:cNvPicPr>
              <a:picLocks noChangeAspect="1" noChangeArrowheads="1"/>
            </p:cNvPicPr>
            <p:nvPr/>
          </p:nvPicPr>
          <p:blipFill>
            <a:blip r:embed="rId11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5949280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137" descr="http://www.cpac.embrapa.br/publico/cache/c8/e0/c8e09846bd8e1bd9b7e91e60110faadd.jpg"/>
            <p:cNvPicPr>
              <a:picLocks noChangeAspect="1" noChangeArrowheads="1"/>
            </p:cNvPicPr>
            <p:nvPr/>
          </p:nvPicPr>
          <p:blipFill>
            <a:blip r:embed="rId11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484784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138" descr="http://www.cpac.embrapa.br/publico/cache/87/5a/875a1dc406883390c199094ca8a22b69.jpg"/>
            <p:cNvPicPr>
              <a:picLocks noChangeAspect="1" noChangeArrowheads="1"/>
            </p:cNvPicPr>
            <p:nvPr/>
          </p:nvPicPr>
          <p:blipFill>
            <a:blip r:embed="rId11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4005064"/>
              <a:ext cx="238894" cy="306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139" descr="http://www.cpac.embrapa.br/publico/cache/e8/4e/e84e45baae4c630f88f6d479d07e328f.jpg"/>
            <p:cNvPicPr>
              <a:picLocks noChangeAspect="1" noChangeArrowheads="1"/>
            </p:cNvPicPr>
            <p:nvPr/>
          </p:nvPicPr>
          <p:blipFill>
            <a:blip r:embed="rId11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4221088"/>
              <a:ext cx="174315" cy="23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140" descr="http://www.cpac.embrapa.br/publico/cache/d6/53/d653efa3a5a409d7b380406a07f30676.jpg"/>
            <p:cNvPicPr>
              <a:picLocks noChangeAspect="1" noChangeArrowheads="1"/>
            </p:cNvPicPr>
            <p:nvPr/>
          </p:nvPicPr>
          <p:blipFill>
            <a:blip r:embed="rId11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3200" y="6453336"/>
              <a:ext cx="181288" cy="23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" name="Picture 141" descr="http://www.cpac.embrapa.br/publico/cache/ae/12/ae12cc064e4d017816bc6df92ae7aef4.jpg"/>
            <p:cNvPicPr>
              <a:picLocks noChangeAspect="1" noChangeArrowheads="1"/>
            </p:cNvPicPr>
            <p:nvPr/>
          </p:nvPicPr>
          <p:blipFill>
            <a:blip r:embed="rId11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197" y="5068788"/>
              <a:ext cx="178963" cy="23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142" descr="http://www.cpac.embrapa.br/publico/cache/2f/38/2f38a9541659ec33418fd22f8849dd24.jpg"/>
            <p:cNvPicPr>
              <a:picLocks noChangeAspect="1" noChangeArrowheads="1"/>
            </p:cNvPicPr>
            <p:nvPr/>
          </p:nvPicPr>
          <p:blipFill>
            <a:blip r:embed="rId11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0703" y="6464995"/>
              <a:ext cx="157361" cy="2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145" descr="http://www.cpac.embrapa.br/publico/cache/2a/e3/2ae36538bae1af9d4f2e33ae2a7d3745.jpg"/>
            <p:cNvPicPr>
              <a:picLocks noChangeAspect="1" noChangeArrowheads="1"/>
            </p:cNvPicPr>
            <p:nvPr/>
          </p:nvPicPr>
          <p:blipFill>
            <a:blip r:embed="rId11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6" y="6021288"/>
              <a:ext cx="185936" cy="22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146" descr="http://www.cpac.embrapa.br/publico/cache/fc/2b/fc2b9edfecd9c91798e5c51a8b58028b.jpg"/>
            <p:cNvPicPr>
              <a:picLocks noChangeAspect="1" noChangeArrowheads="1"/>
            </p:cNvPicPr>
            <p:nvPr/>
          </p:nvPicPr>
          <p:blipFill>
            <a:blip r:embed="rId11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4448" y="6220916"/>
              <a:ext cx="243542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147" descr="http://www.cpac.embrapa.br/publico/cache/02/ba/02ba26af2c0fae2623bc87e3a6aa26f4.jpg"/>
            <p:cNvPicPr>
              <a:picLocks noChangeAspect="1" noChangeArrowheads="1"/>
            </p:cNvPicPr>
            <p:nvPr/>
          </p:nvPicPr>
          <p:blipFill>
            <a:blip r:embed="rId11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9995" y="6431607"/>
              <a:ext cx="266461" cy="309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148" descr="http://www.cpac.embrapa.br/publico/cache/65/9f/659faefc1a31bee9d38367d6b0426229.jpg"/>
            <p:cNvPicPr>
              <a:picLocks noChangeAspect="1" noChangeArrowheads="1"/>
            </p:cNvPicPr>
            <p:nvPr/>
          </p:nvPicPr>
          <p:blipFill>
            <a:blip r:embed="rId12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5373216"/>
              <a:ext cx="326074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150" descr="http://www.cpac.embrapa.br/publico/cache/81/7b/817b71fafdf416bd110450caf4d8d17d.jpg"/>
            <p:cNvPicPr>
              <a:picLocks noChangeAspect="1" noChangeArrowheads="1"/>
            </p:cNvPicPr>
            <p:nvPr/>
          </p:nvPicPr>
          <p:blipFill>
            <a:blip r:embed="rId12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4264" y="6004892"/>
              <a:ext cx="222232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151" descr="http://www.cpac.embrapa.br/publico/cache/dc/e7/dce76f0a0224b98f122b7cbfe8b7c767.jpg"/>
            <p:cNvPicPr>
              <a:picLocks noChangeAspect="1" noChangeArrowheads="1"/>
            </p:cNvPicPr>
            <p:nvPr/>
          </p:nvPicPr>
          <p:blipFill>
            <a:blip r:embed="rId12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5245" y="5229200"/>
              <a:ext cx="172819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" name="Picture 152" descr="http://www.cpac.embrapa.br/publico/cache/cc/81/cc81967066469a3cfa6a193910cc8c0e.jpg"/>
            <p:cNvPicPr>
              <a:picLocks noChangeAspect="1" noChangeArrowheads="1"/>
            </p:cNvPicPr>
            <p:nvPr/>
          </p:nvPicPr>
          <p:blipFill>
            <a:blip r:embed="rId12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7459" y="6165304"/>
              <a:ext cx="159858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" name="Picture 153" descr="http://www.cpac.embrapa.br/publico/cache/47/14/47144aee2be263ec1016d605493c0ee3.jpg"/>
            <p:cNvPicPr>
              <a:picLocks noChangeAspect="1" noChangeArrowheads="1"/>
            </p:cNvPicPr>
            <p:nvPr/>
          </p:nvPicPr>
          <p:blipFill>
            <a:blip r:embed="rId12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5157192"/>
              <a:ext cx="217383" cy="14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155" descr="http://www.cpac.embrapa.br/publico/cache/ef/b0/efb0221cfb91e57942c61dae0a4ab60f.jpg"/>
            <p:cNvPicPr>
              <a:picLocks noChangeAspect="1" noChangeArrowheads="1"/>
            </p:cNvPicPr>
            <p:nvPr/>
          </p:nvPicPr>
          <p:blipFill>
            <a:blip r:embed="rId12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4941168"/>
              <a:ext cx="326074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156" descr="http://www.cpac.embrapa.br/publico/cache/a2/c2/a2c2bc353c93baf53961905de9cf9f3a.jpg"/>
            <p:cNvPicPr>
              <a:picLocks noChangeAspect="1" noChangeArrowheads="1"/>
            </p:cNvPicPr>
            <p:nvPr/>
          </p:nvPicPr>
          <p:blipFill>
            <a:blip r:embed="rId12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6465515"/>
              <a:ext cx="227508" cy="275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157" descr="http://www.cpac.embrapa.br/publico/cache/bd/99/bd99a914f16f4421fd9c7529f8ff218b.jpg"/>
            <p:cNvPicPr>
              <a:picLocks noChangeAspect="1" noChangeArrowheads="1"/>
            </p:cNvPicPr>
            <p:nvPr/>
          </p:nvPicPr>
          <p:blipFill>
            <a:blip r:embed="rId12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731" y="6165304"/>
              <a:ext cx="231365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158" descr="http://www.cpac.embrapa.br/publico/cache/85/8d/858d84a2425909351429a6a3eb5bde93.jpg"/>
            <p:cNvPicPr>
              <a:picLocks noChangeAspect="1" noChangeArrowheads="1"/>
            </p:cNvPicPr>
            <p:nvPr/>
          </p:nvPicPr>
          <p:blipFill>
            <a:blip r:embed="rId12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6390" y="6453336"/>
              <a:ext cx="157698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159" descr="http://www.cpac.embrapa.br/publico/cache/9f/85/9f85eec476963368c87c976fe7e45c6e.jpg"/>
            <p:cNvPicPr>
              <a:picLocks noChangeAspect="1" noChangeArrowheads="1"/>
            </p:cNvPicPr>
            <p:nvPr/>
          </p:nvPicPr>
          <p:blipFill>
            <a:blip r:embed="rId12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5918" y="4725145"/>
              <a:ext cx="326074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160" descr="http://www.cpac.embrapa.br/publico/cache/d4/db/d4db544da0465cab5a4a89c7a3470f38.jpg"/>
            <p:cNvPicPr>
              <a:picLocks noChangeAspect="1" noChangeArrowheads="1"/>
            </p:cNvPicPr>
            <p:nvPr/>
          </p:nvPicPr>
          <p:blipFill>
            <a:blip r:embed="rId13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5949280"/>
              <a:ext cx="174180" cy="21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161" descr="http://www.cpac.embrapa.br/publico/cache/ae/6b/ae6b34ab4aca98e1a285391d68bf7586.jpg"/>
            <p:cNvPicPr>
              <a:picLocks noChangeAspect="1" noChangeArrowheads="1"/>
            </p:cNvPicPr>
            <p:nvPr/>
          </p:nvPicPr>
          <p:blipFill>
            <a:blip r:embed="rId13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4005064"/>
              <a:ext cx="326072" cy="216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162" descr="http://www.cpac.embrapa.br/publico/cache/35/63/3563de5059a4496bb2e8a1032b2a0a2c.jpg"/>
            <p:cNvPicPr>
              <a:picLocks noChangeAspect="1" noChangeArrowheads="1"/>
            </p:cNvPicPr>
            <p:nvPr/>
          </p:nvPicPr>
          <p:blipFill>
            <a:blip r:embed="rId13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296" y="6393507"/>
              <a:ext cx="286896" cy="347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163" descr="http://www.cpac.embrapa.br/publico/cache/31/94/3194b7467b13f8ce7cf1333822a720ee.jpg"/>
            <p:cNvPicPr>
              <a:picLocks noChangeAspect="1" noChangeArrowheads="1"/>
            </p:cNvPicPr>
            <p:nvPr/>
          </p:nvPicPr>
          <p:blipFill>
            <a:blip r:embed="rId13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2040" y="5788868"/>
              <a:ext cx="185936" cy="23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165" descr="http://www.cpac.embrapa.br/publico/cache/a3/b6/a3b6dc22fa270402dc3274f70cfd556d.jpg"/>
            <p:cNvPicPr>
              <a:picLocks noChangeAspect="1" noChangeArrowheads="1"/>
            </p:cNvPicPr>
            <p:nvPr/>
          </p:nvPicPr>
          <p:blipFill>
            <a:blip r:embed="rId13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4221088"/>
              <a:ext cx="329952" cy="218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166" descr="http://www.cpac.embrapa.br/publico/cache/0e/7c/0e7cb60a578b31141cdcd77512d4d8d4.jpg"/>
            <p:cNvPicPr>
              <a:picLocks noChangeAspect="1" noChangeArrowheads="1"/>
            </p:cNvPicPr>
            <p:nvPr/>
          </p:nvPicPr>
          <p:blipFill>
            <a:blip r:embed="rId13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4509120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" name="Picture 167" descr="http://www.cpac.embrapa.br/publico/cache/a8/f2/a8f27d486d3c48d524a6b9e1a91b5706.jpg"/>
            <p:cNvPicPr>
              <a:picLocks noChangeAspect="1" noChangeArrowheads="1"/>
            </p:cNvPicPr>
            <p:nvPr/>
          </p:nvPicPr>
          <p:blipFill>
            <a:blip r:embed="rId13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472" y="4636740"/>
              <a:ext cx="234410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170" descr="http://www.cpac.embrapa.br/publico/cache/dc/63/dc63f0d918afba78a0aef1d13239e43f.jpg"/>
            <p:cNvPicPr>
              <a:picLocks noChangeAspect="1" noChangeArrowheads="1"/>
            </p:cNvPicPr>
            <p:nvPr/>
          </p:nvPicPr>
          <p:blipFill>
            <a:blip r:embed="rId13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131" y="4869160"/>
              <a:ext cx="231365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171" descr="http://www.cpac.embrapa.br/publico/cache/d1/a9/d1a994125cab79d301ac2cd3fe39569c.jpg"/>
            <p:cNvPicPr>
              <a:picLocks noChangeAspect="1" noChangeArrowheads="1"/>
            </p:cNvPicPr>
            <p:nvPr/>
          </p:nvPicPr>
          <p:blipFill>
            <a:blip r:embed="rId13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8525" y="3356992"/>
              <a:ext cx="281947" cy="21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" name="Picture 173" descr="http://www.cpac.embrapa.br/publico/cache/0f/8f/0f8f8e25d8431568ec1709baf86e7e3b.jpg"/>
            <p:cNvPicPr>
              <a:picLocks noChangeAspect="1" noChangeArrowheads="1"/>
            </p:cNvPicPr>
            <p:nvPr/>
          </p:nvPicPr>
          <p:blipFill>
            <a:blip r:embed="rId13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6453336"/>
              <a:ext cx="221940" cy="266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175" descr="http://www.cpac.embrapa.br/publico/cache/51/01/5101274f743dd1627bcac67ac77dd41b.jpg"/>
            <p:cNvPicPr>
              <a:picLocks noChangeAspect="1" noChangeArrowheads="1"/>
            </p:cNvPicPr>
            <p:nvPr/>
          </p:nvPicPr>
          <p:blipFill>
            <a:blip r:embed="rId14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6292" y="4365104"/>
              <a:ext cx="199756" cy="247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" name="Picture 176" descr="http://www.cpac.embrapa.br/publico/cache/98/69/98691ba458b1d9645a4c701bfe0382b4.jpg"/>
            <p:cNvPicPr>
              <a:picLocks noChangeAspect="1" noChangeArrowheads="1"/>
            </p:cNvPicPr>
            <p:nvPr/>
          </p:nvPicPr>
          <p:blipFill>
            <a:blip r:embed="rId14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384" y="6511272"/>
              <a:ext cx="185936" cy="230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" name="Picture 177" descr="http://www.cpac.embrapa.br/publico/cache/5d/e2/5de29806da724512a71cd024b1ca9cf2.jpg"/>
            <p:cNvPicPr>
              <a:picLocks noChangeAspect="1" noChangeArrowheads="1"/>
            </p:cNvPicPr>
            <p:nvPr/>
          </p:nvPicPr>
          <p:blipFill>
            <a:blip r:embed="rId14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854" y="6436940"/>
              <a:ext cx="240498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178" descr="http://www.cpac.embrapa.br/publico/cache/dd/2d/dd2dec0816adde480e2a9eb3c031e932.jpg"/>
            <p:cNvPicPr>
              <a:picLocks noChangeAspect="1" noChangeArrowheads="1"/>
            </p:cNvPicPr>
            <p:nvPr/>
          </p:nvPicPr>
          <p:blipFill>
            <a:blip r:embed="rId14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075" y="4077072"/>
              <a:ext cx="231365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" name="Picture 180" descr="http://www.cpac.embrapa.br/publico/cache/38/0c/380cdc0097fd33d2b34909a56f955bae.jpg"/>
            <p:cNvPicPr>
              <a:picLocks noChangeAspect="1" noChangeArrowheads="1"/>
            </p:cNvPicPr>
            <p:nvPr/>
          </p:nvPicPr>
          <p:blipFill>
            <a:blip r:embed="rId14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3157" y="4636740"/>
              <a:ext cx="178963" cy="23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181" descr="http://www.cpac.embrapa.br/publico/cache/ec/cc/ecccb8a2cff8bdf4cbe249cf3213d7f2.jpg"/>
            <p:cNvPicPr>
              <a:picLocks noChangeAspect="1" noChangeArrowheads="1"/>
            </p:cNvPicPr>
            <p:nvPr/>
          </p:nvPicPr>
          <p:blipFill>
            <a:blip r:embed="rId14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5505484"/>
              <a:ext cx="185936" cy="227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" name="Picture 182" descr="http://www.cpac.embrapa.br/publico/cache/40/09/40091f09b38c63d6b32df8824a46720c.jpg"/>
            <p:cNvPicPr>
              <a:picLocks noChangeAspect="1" noChangeArrowheads="1"/>
            </p:cNvPicPr>
            <p:nvPr/>
          </p:nvPicPr>
          <p:blipFill>
            <a:blip r:embed="rId14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8191" y="5661248"/>
              <a:ext cx="238305" cy="294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183" descr="http://www.cpac.embrapa.br/publico/cache/ad/70/ad705db72d530e974bf8fe5df5d45340.jpg"/>
            <p:cNvPicPr>
              <a:picLocks noChangeAspect="1" noChangeArrowheads="1"/>
            </p:cNvPicPr>
            <p:nvPr/>
          </p:nvPicPr>
          <p:blipFill>
            <a:blip r:embed="rId14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161" y="5157192"/>
              <a:ext cx="201935" cy="34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184" descr="http://www.cpac.embrapa.br/publico/cache/87/78/87781f786e309534c90925c9252d5fa8.jpg"/>
            <p:cNvPicPr>
              <a:picLocks noChangeAspect="1" noChangeArrowheads="1"/>
            </p:cNvPicPr>
            <p:nvPr/>
          </p:nvPicPr>
          <p:blipFill>
            <a:blip r:embed="rId14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8152" y="5934878"/>
              <a:ext cx="185936" cy="227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85" descr="http://www.cpac.embrapa.br/publico/cache/57/90/579071c2d959f6b66501315e99f0548b.jpg"/>
            <p:cNvPicPr>
              <a:picLocks noChangeAspect="1" noChangeArrowheads="1"/>
            </p:cNvPicPr>
            <p:nvPr/>
          </p:nvPicPr>
          <p:blipFill>
            <a:blip r:embed="rId14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116" y="5661248"/>
              <a:ext cx="178964" cy="23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" name="Picture 186" descr="http://www.cpac.embrapa.br/publico/cache/84/45/844536039872aad3457817bacfe3765e.jpg"/>
            <p:cNvPicPr>
              <a:picLocks noChangeAspect="1" noChangeArrowheads="1"/>
            </p:cNvPicPr>
            <p:nvPr/>
          </p:nvPicPr>
          <p:blipFill>
            <a:blip r:embed="rId15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345" y="4921548"/>
              <a:ext cx="206127" cy="307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" name="Picture 187" descr="http://www.cpac.embrapa.br/publico/cache/4f/7e/4f7e6bb912b4355c26e6450dbc4d84a1.jpg"/>
            <p:cNvPicPr>
              <a:picLocks noChangeAspect="1" noChangeArrowheads="1"/>
            </p:cNvPicPr>
            <p:nvPr/>
          </p:nvPicPr>
          <p:blipFill>
            <a:blip r:embed="rId15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2954" y="5301208"/>
              <a:ext cx="243542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" name="Picture 188" descr="http://www.cpac.embrapa.br/publico/cache/04/cc/04ccc467a2f90c26e3542a863f58996a.jpg"/>
            <p:cNvPicPr>
              <a:picLocks noChangeAspect="1" noChangeArrowheads="1"/>
            </p:cNvPicPr>
            <p:nvPr/>
          </p:nvPicPr>
          <p:blipFill>
            <a:blip r:embed="rId15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59397" y="5937076"/>
              <a:ext cx="261075" cy="300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" name="Picture 189" descr="http://www.cpac.embrapa.br/publico/cache/4e/e2/4ee28ee3a67c41d7ab8c420b09d09beb.jpg"/>
            <p:cNvPicPr>
              <a:picLocks noChangeAspect="1" noChangeArrowheads="1"/>
            </p:cNvPicPr>
            <p:nvPr/>
          </p:nvPicPr>
          <p:blipFill>
            <a:blip r:embed="rId15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5373216"/>
              <a:ext cx="181288" cy="23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2" name="Picture 190" descr="http://www.cpac.embrapa.br/publico/cache/00/a8/00a82269bfb74f20823bed08ec8f3476.jpg"/>
            <p:cNvPicPr>
              <a:picLocks noChangeAspect="1" noChangeArrowheads="1"/>
            </p:cNvPicPr>
            <p:nvPr/>
          </p:nvPicPr>
          <p:blipFill>
            <a:blip r:embed="rId15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625" y="4005064"/>
              <a:ext cx="218543" cy="144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" name="Picture 191" descr="http://www.cpac.embrapa.br/publico/cache/54/bb/54bbb7b3c4e0b590e64d4cbc8b798d5f.jpg"/>
            <p:cNvPicPr>
              <a:picLocks noChangeAspect="1" noChangeArrowheads="1"/>
            </p:cNvPicPr>
            <p:nvPr/>
          </p:nvPicPr>
          <p:blipFill>
            <a:blip r:embed="rId15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262202" y="6248350"/>
              <a:ext cx="270238" cy="276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194" descr="http://www.cpac.embrapa.br/publico/cache/c8/f8/c8f81fa9387d1f9a43dc57e9c3521c3c.jpg"/>
            <p:cNvPicPr>
              <a:picLocks noChangeAspect="1" noChangeArrowheads="1"/>
            </p:cNvPicPr>
            <p:nvPr/>
          </p:nvPicPr>
          <p:blipFill>
            <a:blip r:embed="rId15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869160"/>
              <a:ext cx="168499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195" descr="http://www.cpac.embrapa.br/publico/cache/38/e0/38e062a7170883cd3268d42a08934b09.jpg"/>
            <p:cNvPicPr>
              <a:picLocks noChangeAspect="1" noChangeArrowheads="1"/>
            </p:cNvPicPr>
            <p:nvPr/>
          </p:nvPicPr>
          <p:blipFill>
            <a:blip r:embed="rId15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5157192"/>
              <a:ext cx="221940" cy="266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" name="Picture 197" descr="http://www.cpac.embrapa.br/publico/cache/5a/d6/5ad66dcba224cab709504a2dbc310dda.jpg"/>
            <p:cNvPicPr>
              <a:picLocks noChangeAspect="1" noChangeArrowheads="1"/>
            </p:cNvPicPr>
            <p:nvPr/>
          </p:nvPicPr>
          <p:blipFill>
            <a:blip r:embed="rId15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579" y="5445224"/>
              <a:ext cx="276893" cy="328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" name="Picture 198" descr="http://www.cpac.embrapa.br/publico/cache/bc/aa/bcaa68e8d518b3344eebbca647fbe18d.jpg"/>
            <p:cNvPicPr>
              <a:picLocks noChangeAspect="1" noChangeArrowheads="1"/>
            </p:cNvPicPr>
            <p:nvPr/>
          </p:nvPicPr>
          <p:blipFill>
            <a:blip r:embed="rId15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3789040"/>
              <a:ext cx="174315" cy="23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" name="Picture 199" descr="http://www.cpac.embrapa.br/publico/cache/af/e5/afe54c3be9117f8a96c948ee3ae6d839.jpg"/>
            <p:cNvPicPr>
              <a:picLocks noChangeAspect="1" noChangeArrowheads="1"/>
            </p:cNvPicPr>
            <p:nvPr/>
          </p:nvPicPr>
          <p:blipFill>
            <a:blip r:embed="rId16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5949280"/>
              <a:ext cx="216255" cy="256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" name="Picture 200" descr="http://www.cpac.embrapa.br/publico/cache/64/62/6462e7df93b1c708022ff6d9294659c7.jpg"/>
            <p:cNvPicPr>
              <a:picLocks noChangeAspect="1" noChangeArrowheads="1"/>
            </p:cNvPicPr>
            <p:nvPr/>
          </p:nvPicPr>
          <p:blipFill>
            <a:blip r:embed="rId16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4149080"/>
              <a:ext cx="257944" cy="312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" name="Picture 201" descr="http://www.cpac.embrapa.br/publico/cache/3a/e7/3ae78b44eb065700ef6f454f28c38d6f.jpg"/>
            <p:cNvPicPr>
              <a:picLocks noChangeAspect="1" noChangeArrowheads="1"/>
            </p:cNvPicPr>
            <p:nvPr/>
          </p:nvPicPr>
          <p:blipFill>
            <a:blip r:embed="rId16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36096" y="4797152"/>
              <a:ext cx="231365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1" name="Picture 202" descr="http://www.cpac.embrapa.br/publico/cache/8f/76/8f768ad1944470916ddef7b8674bfad7.jpg"/>
            <p:cNvPicPr>
              <a:picLocks noChangeAspect="1" noChangeArrowheads="1"/>
            </p:cNvPicPr>
            <p:nvPr/>
          </p:nvPicPr>
          <p:blipFill>
            <a:blip r:embed="rId16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7772" y="6237312"/>
              <a:ext cx="227508" cy="275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" name="Picture 203" descr="http://www.cpac.embrapa.br/publico/cache/af/a9/afa940f2a3868ae2ba4c9a85d5eb3af8.jpg"/>
            <p:cNvPicPr>
              <a:picLocks noChangeAspect="1" noChangeArrowheads="1"/>
            </p:cNvPicPr>
            <p:nvPr/>
          </p:nvPicPr>
          <p:blipFill>
            <a:blip r:embed="rId16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6237312"/>
              <a:ext cx="231365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3" name="Picture 204" descr="http://www.cpac.embrapa.br/publico/cache/43/e8/43e8e0c7dfbc810485bed0132e969bcf.jpg"/>
            <p:cNvPicPr>
              <a:picLocks noChangeAspect="1" noChangeArrowheads="1"/>
            </p:cNvPicPr>
            <p:nvPr/>
          </p:nvPicPr>
          <p:blipFill>
            <a:blip r:embed="rId16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6165304"/>
              <a:ext cx="240498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" name="Picture 205" descr="http://www.cpac.embrapa.br/publico/cache/d9/d1/d9d1a7817a00f12efc5348cbc600c207.jpg"/>
            <p:cNvPicPr>
              <a:picLocks noChangeAspect="1" noChangeArrowheads="1"/>
            </p:cNvPicPr>
            <p:nvPr/>
          </p:nvPicPr>
          <p:blipFill>
            <a:blip r:embed="rId16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6165304"/>
              <a:ext cx="227508" cy="275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" name="Picture 206" descr="http://www.cpac.embrapa.br/publico/cache/f8/83/f883784077f2e0f07d4c53e48de390f4.jpg"/>
            <p:cNvPicPr>
              <a:picLocks noChangeAspect="1" noChangeArrowheads="1"/>
            </p:cNvPicPr>
            <p:nvPr/>
          </p:nvPicPr>
          <p:blipFill>
            <a:blip r:embed="rId16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6165304"/>
              <a:ext cx="221940" cy="266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" name="Picture 207" descr="http://www.cpac.embrapa.br/publico/cache/c0/9e/c09edc1e193320d98fe94f3126c36472.jpg"/>
            <p:cNvPicPr>
              <a:picLocks noChangeAspect="1" noChangeArrowheads="1"/>
            </p:cNvPicPr>
            <p:nvPr/>
          </p:nvPicPr>
          <p:blipFill>
            <a:blip r:embed="rId16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6165304"/>
              <a:ext cx="221940" cy="266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7" name="Picture 208" descr="http://www.cpac.embrapa.br/publico/cache/9b/94/9b94eec3fb2e2b0ea4ac9c6a534774ce.jpg"/>
            <p:cNvPicPr>
              <a:picLocks noChangeAspect="1" noChangeArrowheads="1"/>
            </p:cNvPicPr>
            <p:nvPr/>
          </p:nvPicPr>
          <p:blipFill>
            <a:blip r:embed="rId16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309320"/>
              <a:ext cx="192266" cy="21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" name="Picture 209" descr="http://www.cpac.embrapa.br/publico/cache/ad/30/ad305f30005d0714d8a898a3458948e0.jpg"/>
            <p:cNvPicPr>
              <a:picLocks noChangeAspect="1" noChangeArrowheads="1"/>
            </p:cNvPicPr>
            <p:nvPr/>
          </p:nvPicPr>
          <p:blipFill>
            <a:blip r:embed="rId17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3519" y="6309320"/>
              <a:ext cx="144736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" name="Picture 210" descr="http://www.cpac.embrapa.br/publico/cache/cf/9c/cf9c86ebe62295339963d86508acd7ce.jpg"/>
            <p:cNvPicPr>
              <a:picLocks noChangeAspect="1" noChangeArrowheads="1"/>
            </p:cNvPicPr>
            <p:nvPr/>
          </p:nvPicPr>
          <p:blipFill>
            <a:blip r:embed="rId17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6309320"/>
              <a:ext cx="231365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" name="Picture 211" descr="http://www.cpac.embrapa.br/publico/cache/43/9e/439ef898bb76559ae90870339df0c641.jpg"/>
            <p:cNvPicPr>
              <a:picLocks noChangeAspect="1" noChangeArrowheads="1"/>
            </p:cNvPicPr>
            <p:nvPr/>
          </p:nvPicPr>
          <p:blipFill>
            <a:blip r:embed="rId17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6237312"/>
              <a:ext cx="240498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212" descr="http://www.cpac.embrapa.br/publico/cache/7a/45/7a45713579b04efdfebc448839e18f75.jpg"/>
            <p:cNvPicPr>
              <a:picLocks noChangeAspect="1" noChangeArrowheads="1"/>
            </p:cNvPicPr>
            <p:nvPr/>
          </p:nvPicPr>
          <p:blipFill>
            <a:blip r:embed="rId17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6165304"/>
              <a:ext cx="257944" cy="319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" name="Picture 213" descr="http://www.cpac.embrapa.br/publico/cache/92/01/9201dc202e24e81b63700715565f87da.jpg"/>
            <p:cNvPicPr>
              <a:picLocks noChangeAspect="1" noChangeArrowheads="1"/>
            </p:cNvPicPr>
            <p:nvPr/>
          </p:nvPicPr>
          <p:blipFill>
            <a:blip r:embed="rId17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6165304"/>
              <a:ext cx="237454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" name="Picture 214" descr="http://www.cpac.embrapa.br/publico/cache/18/41/1841e47b6147bd752b04cc7180990ddd.jpg"/>
            <p:cNvPicPr>
              <a:picLocks noChangeAspect="1" noChangeArrowheads="1"/>
            </p:cNvPicPr>
            <p:nvPr/>
          </p:nvPicPr>
          <p:blipFill>
            <a:blip r:embed="rId17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416" y="5589240"/>
              <a:ext cx="219844" cy="28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" name="Picture 215" descr="http://www.cpac.embrapa.br/publico/cache/a4/23/a423dde3a3a2f92eb27489d8a0b4cdf7.jpg"/>
            <p:cNvPicPr>
              <a:picLocks noChangeAspect="1" noChangeArrowheads="1"/>
            </p:cNvPicPr>
            <p:nvPr/>
          </p:nvPicPr>
          <p:blipFill>
            <a:blip r:embed="rId17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5805264"/>
              <a:ext cx="198459" cy="228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" name="Picture 216" descr="http://www.cpac.embrapa.br/publico/cache/79/df/79dffa9301bd89c570b387e682170acc.jpg"/>
            <p:cNvPicPr>
              <a:picLocks noChangeAspect="1" noChangeArrowheads="1"/>
            </p:cNvPicPr>
            <p:nvPr/>
          </p:nvPicPr>
          <p:blipFill>
            <a:blip r:embed="rId17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3212976"/>
              <a:ext cx="281946" cy="21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" name="Picture 217" descr="http://www.cpac.embrapa.br/publico/cache/3e/fe/3efe8fe79fa14ab2bf37a8b10b94b221.jpg"/>
            <p:cNvPicPr>
              <a:picLocks noChangeAspect="1" noChangeArrowheads="1"/>
            </p:cNvPicPr>
            <p:nvPr/>
          </p:nvPicPr>
          <p:blipFill>
            <a:blip r:embed="rId17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5373216"/>
              <a:ext cx="257944" cy="32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" name="Picture 218" descr="http://www.cpac.embrapa.br/publico/cache/d3/16/d31613e19c86d7e132655185cec32ecb.jpg"/>
            <p:cNvPicPr>
              <a:picLocks noChangeAspect="1" noChangeArrowheads="1"/>
            </p:cNvPicPr>
            <p:nvPr/>
          </p:nvPicPr>
          <p:blipFill>
            <a:blip r:embed="rId17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5733256"/>
              <a:ext cx="185936" cy="176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8" name="Picture 220" descr="http://www.cpac.embrapa.br/publico/cache/17/41/1741a689aa797c277eeb9bfde25aa84a.jpg"/>
            <p:cNvPicPr>
              <a:picLocks noChangeAspect="1" noChangeArrowheads="1"/>
            </p:cNvPicPr>
            <p:nvPr/>
          </p:nvPicPr>
          <p:blipFill>
            <a:blip r:embed="rId18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877272"/>
              <a:ext cx="257944" cy="312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221" descr="http://www.cpac.embrapa.br/publico/cache/46/eb/46eb7ecb89250290786a0139b512d520.jpg"/>
            <p:cNvPicPr>
              <a:picLocks noChangeAspect="1" noChangeArrowheads="1"/>
            </p:cNvPicPr>
            <p:nvPr/>
          </p:nvPicPr>
          <p:blipFill>
            <a:blip r:embed="rId18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5085184"/>
              <a:ext cx="222232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222" descr="http://www.cpac.embrapa.br/publico/cache/cd/48/cd48becda31ead580ab5cb0b97dd756f.jpg"/>
            <p:cNvPicPr>
              <a:picLocks noChangeAspect="1" noChangeArrowheads="1"/>
            </p:cNvPicPr>
            <p:nvPr/>
          </p:nvPicPr>
          <p:blipFill>
            <a:blip r:embed="rId18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005064"/>
              <a:ext cx="257944" cy="293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1" name="Picture 224" descr="http://www.cpac.embrapa.br/publico/cache/e6/86/e686fe4a5c65c3969114ab052d58e64c.jpg"/>
            <p:cNvPicPr>
              <a:picLocks noChangeAspect="1" noChangeArrowheads="1"/>
            </p:cNvPicPr>
            <p:nvPr/>
          </p:nvPicPr>
          <p:blipFill>
            <a:blip r:embed="rId18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6021288"/>
              <a:ext cx="166886" cy="213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25" descr="http://www.cpac.embrapa.br/publico/cache/2b/a4/2ba48db105abc106d28364b343cb9618.jpg"/>
            <p:cNvPicPr>
              <a:picLocks noChangeAspect="1" noChangeArrowheads="1"/>
            </p:cNvPicPr>
            <p:nvPr/>
          </p:nvPicPr>
          <p:blipFill>
            <a:blip r:embed="rId18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5517232"/>
              <a:ext cx="207011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26" descr="http://www.cpac.embrapa.br/publico/cache/69/da/69da78afd0534c8ae60e1918f17af24f.jpg"/>
            <p:cNvPicPr>
              <a:picLocks noChangeAspect="1" noChangeArrowheads="1"/>
            </p:cNvPicPr>
            <p:nvPr/>
          </p:nvPicPr>
          <p:blipFill>
            <a:blip r:embed="rId18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5949280"/>
              <a:ext cx="219736" cy="26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27" descr="http://www.cpac.embrapa.br/publico/cache/57/a0/57a04b719894c928ffcbb6128d535385.jpg"/>
            <p:cNvPicPr>
              <a:picLocks noChangeAspect="1" noChangeArrowheads="1"/>
            </p:cNvPicPr>
            <p:nvPr/>
          </p:nvPicPr>
          <p:blipFill>
            <a:blip r:embed="rId18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4437112"/>
              <a:ext cx="185936" cy="23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28" descr="http://www.cpac.embrapa.br/publico/cache/04/a4/04a40663223aab5ea5b31ed180884091.jpg"/>
            <p:cNvPicPr>
              <a:picLocks noChangeAspect="1" noChangeArrowheads="1"/>
            </p:cNvPicPr>
            <p:nvPr/>
          </p:nvPicPr>
          <p:blipFill>
            <a:blip r:embed="rId18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4766548"/>
              <a:ext cx="257944" cy="315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29" descr="http://www.cpac.embrapa.br/publico/cache/a2/68/a268bee4b969f6f7d1a8854dd7b1feee.jpg"/>
            <p:cNvPicPr>
              <a:picLocks noChangeAspect="1" noChangeArrowheads="1"/>
            </p:cNvPicPr>
            <p:nvPr/>
          </p:nvPicPr>
          <p:blipFill>
            <a:blip r:embed="rId18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3212976"/>
              <a:ext cx="435926" cy="28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30" descr="http://www.cpac.embrapa.br/publico/cache/05/10/0510f9dac3e2089348bc78ca9582f850.jpg"/>
            <p:cNvPicPr>
              <a:picLocks noChangeAspect="1" noChangeArrowheads="1"/>
            </p:cNvPicPr>
            <p:nvPr/>
          </p:nvPicPr>
          <p:blipFill>
            <a:blip r:embed="rId18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5949280"/>
              <a:ext cx="187847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33" descr="http://www.cpac.embrapa.br/publico/cache/fc/39/fc39eb7196e03af8b4c11a540ea158cb.jpg"/>
            <p:cNvPicPr>
              <a:picLocks noChangeAspect="1" noChangeArrowheads="1"/>
            </p:cNvPicPr>
            <p:nvPr/>
          </p:nvPicPr>
          <p:blipFill>
            <a:blip r:embed="rId19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3212976"/>
              <a:ext cx="435926" cy="28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34" descr="http://www.cpac.embrapa.br/publico/cache/3c/11/3c11fb51b2173e50f10614eb5c6a10e4.jpg"/>
            <p:cNvPicPr>
              <a:picLocks noChangeAspect="1" noChangeArrowheads="1"/>
            </p:cNvPicPr>
            <p:nvPr/>
          </p:nvPicPr>
          <p:blipFill>
            <a:blip r:embed="rId19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3284984"/>
              <a:ext cx="435926" cy="28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35" descr="http://www.cpac.embrapa.br/publico/cache/c8/89/c889a270ceae5973497d4680951cbe8e.jpg"/>
            <p:cNvPicPr>
              <a:picLocks noChangeAspect="1" noChangeArrowheads="1"/>
            </p:cNvPicPr>
            <p:nvPr/>
          </p:nvPicPr>
          <p:blipFill>
            <a:blip r:embed="rId19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5661248"/>
              <a:ext cx="216024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36" descr="http://www.cpac.embrapa.br/publico/cache/70/b5/70b59e58f944b5a576ae3551d536df7d.jpg"/>
            <p:cNvPicPr>
              <a:picLocks noChangeAspect="1" noChangeArrowheads="1"/>
            </p:cNvPicPr>
            <p:nvPr/>
          </p:nvPicPr>
          <p:blipFill>
            <a:blip r:embed="rId19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4275094"/>
              <a:ext cx="257944" cy="32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37" descr="http://www.cpac.embrapa.br/publico/cache/8d/dc/8ddc705c6541458e1a4f0cebb6315310.jpg"/>
            <p:cNvPicPr>
              <a:picLocks noChangeAspect="1" noChangeArrowheads="1"/>
            </p:cNvPicPr>
            <p:nvPr/>
          </p:nvPicPr>
          <p:blipFill>
            <a:blip r:embed="rId19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3356992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38" descr="http://www.cpac.embrapa.br/publico/cache/8f/d7/8fd70393f25ead5b7f11e21995734b16.jpg"/>
            <p:cNvPicPr>
              <a:picLocks noChangeAspect="1" noChangeArrowheads="1"/>
            </p:cNvPicPr>
            <p:nvPr/>
          </p:nvPicPr>
          <p:blipFill>
            <a:blip r:embed="rId19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4725144"/>
              <a:ext cx="237626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39" descr="http://www.cpac.embrapa.br/publico/cache/f6/83/f683248c19911e96296d1e779391bbe7.jpg"/>
            <p:cNvPicPr>
              <a:picLocks noChangeAspect="1" noChangeArrowheads="1"/>
            </p:cNvPicPr>
            <p:nvPr/>
          </p:nvPicPr>
          <p:blipFill>
            <a:blip r:embed="rId19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5085184"/>
              <a:ext cx="23755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41" descr="http://www.cpac.embrapa.br/publico/cache/44/08/4408aaf7595a90d27739c60558e31fda.jpg"/>
            <p:cNvPicPr>
              <a:picLocks noChangeAspect="1" noChangeArrowheads="1"/>
            </p:cNvPicPr>
            <p:nvPr/>
          </p:nvPicPr>
          <p:blipFill>
            <a:blip r:embed="rId19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5661248"/>
              <a:ext cx="256028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42" descr="http://www.cpac.embrapa.br/publico/cache/02/96/029687009b8df5fa2390d298d97f079c.jpg"/>
            <p:cNvPicPr>
              <a:picLocks noChangeAspect="1" noChangeArrowheads="1"/>
            </p:cNvPicPr>
            <p:nvPr/>
          </p:nvPicPr>
          <p:blipFill>
            <a:blip r:embed="rId19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5373216"/>
              <a:ext cx="219844" cy="28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43" descr="http://www.cpac.embrapa.br/publico/cache/c1/18/c118666e0ece77d4a5b2ecf298ced4bd.jpg"/>
            <p:cNvPicPr>
              <a:picLocks noChangeAspect="1" noChangeArrowheads="1"/>
            </p:cNvPicPr>
            <p:nvPr/>
          </p:nvPicPr>
          <p:blipFill>
            <a:blip r:embed="rId19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356992"/>
              <a:ext cx="329952" cy="218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44" descr="http://www.cpac.embrapa.br/publico/cache/72/46/7246cf0c542304091f631521c04d6d2b.jpg"/>
            <p:cNvPicPr>
              <a:picLocks noChangeAspect="1" noChangeArrowheads="1"/>
            </p:cNvPicPr>
            <p:nvPr/>
          </p:nvPicPr>
          <p:blipFill>
            <a:blip r:embed="rId20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5589240"/>
              <a:ext cx="250463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45" descr="http://www.cpac.embrapa.br/publico/cache/ae/6a/ae6afcd9493fcb3d536c8c7903626b2a.jpg"/>
            <p:cNvPicPr>
              <a:picLocks noChangeAspect="1" noChangeArrowheads="1"/>
            </p:cNvPicPr>
            <p:nvPr/>
          </p:nvPicPr>
          <p:blipFill>
            <a:blip r:embed="rId20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61991" y="4652367"/>
              <a:ext cx="218543" cy="144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46" descr="http://www.cpac.embrapa.br/publico/cache/c6/bd/c6bd82fd16f1eab70a95899197d72b23.jpg"/>
            <p:cNvPicPr>
              <a:picLocks noChangeAspect="1" noChangeArrowheads="1"/>
            </p:cNvPicPr>
            <p:nvPr/>
          </p:nvPicPr>
          <p:blipFill>
            <a:blip r:embed="rId20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4293096"/>
              <a:ext cx="185936" cy="21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47" descr="http://www.cpac.embrapa.br/publico/cache/c6/5d/c65dc916f2ffcabce28d8404d068a628.jpg"/>
            <p:cNvPicPr>
              <a:picLocks noChangeAspect="1" noChangeArrowheads="1"/>
            </p:cNvPicPr>
            <p:nvPr/>
          </p:nvPicPr>
          <p:blipFill>
            <a:blip r:embed="rId20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6021288"/>
              <a:ext cx="176411" cy="223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48" descr="http://www.cpac.embrapa.br/publico/cache/b0/1d/b01d5638181c3dd81ef9da7a9c7bb12e.jpg"/>
            <p:cNvPicPr>
              <a:picLocks noChangeAspect="1" noChangeArrowheads="1"/>
            </p:cNvPicPr>
            <p:nvPr/>
          </p:nvPicPr>
          <p:blipFill>
            <a:blip r:embed="rId20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4725144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Picture 249" descr="http://www.cpac.embrapa.br/publico/cache/1c/7c/1c7c38b491b70dd50fabad6fb2a8650b.jpg"/>
            <p:cNvPicPr>
              <a:picLocks noChangeAspect="1" noChangeArrowheads="1"/>
            </p:cNvPicPr>
            <p:nvPr/>
          </p:nvPicPr>
          <p:blipFill>
            <a:blip r:embed="rId20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4581128"/>
              <a:ext cx="196602" cy="297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Picture 250" descr="http://www.cpac.embrapa.br/publico/cache/44/99/4499a97a54c0329c423a376a79bc6577.jpg"/>
            <p:cNvPicPr>
              <a:picLocks noChangeAspect="1" noChangeArrowheads="1"/>
            </p:cNvPicPr>
            <p:nvPr/>
          </p:nvPicPr>
          <p:blipFill>
            <a:blip r:embed="rId20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416" y="5085184"/>
              <a:ext cx="241227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251" descr="http://www.cpac.embrapa.br/publico/cache/a9/ef/a9ef7f89822f1dc652f72b219b7017f6.jpg"/>
            <p:cNvPicPr>
              <a:picLocks noChangeAspect="1" noChangeArrowheads="1"/>
            </p:cNvPicPr>
            <p:nvPr/>
          </p:nvPicPr>
          <p:blipFill>
            <a:blip r:embed="rId20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416" y="4869160"/>
              <a:ext cx="144736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252" descr="http://www.cpac.embrapa.br/publico/cache/e0/dd/e0ddab91bbd756022d2700ea922672a4.jpg"/>
            <p:cNvPicPr>
              <a:picLocks noChangeAspect="1" noChangeArrowheads="1"/>
            </p:cNvPicPr>
            <p:nvPr/>
          </p:nvPicPr>
          <p:blipFill>
            <a:blip r:embed="rId20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4005064"/>
              <a:ext cx="229369" cy="297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253" descr="http://www.cpac.embrapa.br/publico/cache/79/7e/797eaa3987c742c06403b4308f3dd6f6.jpg"/>
            <p:cNvPicPr>
              <a:picLocks noChangeAspect="1" noChangeArrowheads="1"/>
            </p:cNvPicPr>
            <p:nvPr/>
          </p:nvPicPr>
          <p:blipFill>
            <a:blip r:embed="rId20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715" y="5994865"/>
              <a:ext cx="191533" cy="24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" name="Picture 254" descr="http://www.cpac.embrapa.br/publico/cache/57/fa/57fa2bb0e33776221b5b10371571fcde.jpg"/>
            <p:cNvPicPr>
              <a:picLocks noChangeAspect="1" noChangeArrowheads="1"/>
            </p:cNvPicPr>
            <p:nvPr/>
          </p:nvPicPr>
          <p:blipFill>
            <a:blip r:embed="rId21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112" y="4725144"/>
              <a:ext cx="159858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55" descr="http://www.cpac.embrapa.br/publico/cache/ed/1e/ed1e298b0fff42008853dc27a1d09c71.jpg"/>
            <p:cNvPicPr>
              <a:picLocks noChangeAspect="1" noChangeArrowheads="1"/>
            </p:cNvPicPr>
            <p:nvPr/>
          </p:nvPicPr>
          <p:blipFill>
            <a:blip r:embed="rId21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3933056"/>
              <a:ext cx="23755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56" descr="http://www.cpac.embrapa.br/publico/cache/d8/2c/d82c782ca0ead40b00f28d2504b56632.jpg"/>
            <p:cNvPicPr>
              <a:picLocks noChangeAspect="1" noChangeArrowheads="1"/>
            </p:cNvPicPr>
            <p:nvPr/>
          </p:nvPicPr>
          <p:blipFill>
            <a:blip r:embed="rId21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064" y="4293096"/>
              <a:ext cx="187221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57" descr="http://www.cpac.embrapa.br/publico/cache/f9/79/f97979c25a22ebface3c4bcf91bffab8.jpg"/>
            <p:cNvPicPr>
              <a:picLocks noChangeAspect="1" noChangeArrowheads="1"/>
            </p:cNvPicPr>
            <p:nvPr/>
          </p:nvPicPr>
          <p:blipFill>
            <a:blip r:embed="rId21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8021" y="3861048"/>
              <a:ext cx="206654" cy="26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2" name="Picture 258" descr="http://www.cpac.embrapa.br/publico/cache/12/d8/12d884e7c346d603934d5521c8625f5b.jpg"/>
            <p:cNvPicPr>
              <a:picLocks noChangeAspect="1" noChangeArrowheads="1"/>
            </p:cNvPicPr>
            <p:nvPr/>
          </p:nvPicPr>
          <p:blipFill>
            <a:blip r:embed="rId21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4487" y="5373216"/>
              <a:ext cx="216024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3" name="Picture 259" descr="http://www.cpac.embrapa.br/publico/cache/4c/8e/4c8e14690907e0379ca09dec39694f89.jpg"/>
            <p:cNvPicPr>
              <a:picLocks noChangeAspect="1" noChangeArrowheads="1"/>
            </p:cNvPicPr>
            <p:nvPr/>
          </p:nvPicPr>
          <p:blipFill>
            <a:blip r:embed="rId21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5877272"/>
              <a:ext cx="248419" cy="314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" name="Picture 260" descr="http://www.cpac.embrapa.br/publico/cache/62/3d/623df864e920d51d67e450de54c12fc0.jpg"/>
            <p:cNvPicPr>
              <a:picLocks noChangeAspect="1" noChangeArrowheads="1"/>
            </p:cNvPicPr>
            <p:nvPr/>
          </p:nvPicPr>
          <p:blipFill>
            <a:blip r:embed="rId21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5013176"/>
              <a:ext cx="221085" cy="334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261" descr="http://www.cpac.embrapa.br/publico/cache/52/2f/522f58f56dcf35e21b2f42128ceb176a.jpg"/>
            <p:cNvPicPr>
              <a:picLocks noChangeAspect="1" noChangeArrowheads="1"/>
            </p:cNvPicPr>
            <p:nvPr/>
          </p:nvPicPr>
          <p:blipFill>
            <a:blip r:embed="rId21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5373216"/>
              <a:ext cx="257944" cy="23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262" descr="http://www.cpac.embrapa.br/publico/cache/d7/ff/d7ff283fb78626b996aac172ac0bd4fa.jpg"/>
            <p:cNvPicPr>
              <a:picLocks noChangeAspect="1" noChangeArrowheads="1"/>
            </p:cNvPicPr>
            <p:nvPr/>
          </p:nvPicPr>
          <p:blipFill>
            <a:blip r:embed="rId21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5829" y="5589240"/>
              <a:ext cx="248419" cy="314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7" name="Picture 263" descr="http://www.cpac.embrapa.br/publico/cache/ac/98/ac98dc2c37172007fa32cd522bf63372.jpg"/>
            <p:cNvPicPr>
              <a:picLocks noChangeAspect="1" noChangeArrowheads="1"/>
            </p:cNvPicPr>
            <p:nvPr/>
          </p:nvPicPr>
          <p:blipFill>
            <a:blip r:embed="rId21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4437112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" name="Picture 264" descr="http://www.cpac.embrapa.br/publico/cache/0e/ce/0ece666fc07bb1488fac57e4bf9a7cf6.jpg"/>
            <p:cNvPicPr>
              <a:picLocks noChangeAspect="1" noChangeArrowheads="1"/>
            </p:cNvPicPr>
            <p:nvPr/>
          </p:nvPicPr>
          <p:blipFill>
            <a:blip r:embed="rId22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444" y="5752864"/>
              <a:ext cx="214739" cy="268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" name="Picture 265" descr="http://www.cpac.embrapa.br/publico/cache/56/cb/56cba111699d0e4c53635cf69fe66a9e.jpg"/>
            <p:cNvPicPr>
              <a:picLocks noChangeAspect="1" noChangeArrowheads="1"/>
            </p:cNvPicPr>
            <p:nvPr/>
          </p:nvPicPr>
          <p:blipFill>
            <a:blip r:embed="rId22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5949280"/>
              <a:ext cx="216024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" name="Picture 266" descr="http://www.cpac.embrapa.br/publico/cache/fb/e3/fbe391d634ab069d0dcd065979e2e4ac.jpg"/>
            <p:cNvPicPr>
              <a:picLocks noChangeAspect="1" noChangeArrowheads="1"/>
            </p:cNvPicPr>
            <p:nvPr/>
          </p:nvPicPr>
          <p:blipFill>
            <a:blip r:embed="rId22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804" y="5949280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1" name="Picture 267" descr="http://www.cpac.embrapa.br/publico/cache/9c/09/9c097b0c3113cb0b5023d73bdfbc7114.jpg"/>
            <p:cNvPicPr>
              <a:picLocks noChangeAspect="1" noChangeArrowheads="1"/>
            </p:cNvPicPr>
            <p:nvPr/>
          </p:nvPicPr>
          <p:blipFill>
            <a:blip r:embed="rId22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3789040"/>
              <a:ext cx="234410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2" name="Picture 269" descr="http://www.cpac.embrapa.br/publico/cache/62/5c/625c01f24bb2e0164868d9acd41c0a92.jpg"/>
            <p:cNvPicPr>
              <a:picLocks noChangeAspect="1" noChangeArrowheads="1"/>
            </p:cNvPicPr>
            <p:nvPr/>
          </p:nvPicPr>
          <p:blipFill>
            <a:blip r:embed="rId22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5733256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3" name="Picture 270" descr="http://www.cpac.embrapa.br/publico/cache/31/08/3108adf55f94c95487b373e28bbed4d2.jpg"/>
            <p:cNvPicPr>
              <a:picLocks noChangeAspect="1" noChangeArrowheads="1"/>
            </p:cNvPicPr>
            <p:nvPr/>
          </p:nvPicPr>
          <p:blipFill>
            <a:blip r:embed="rId22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4077072"/>
              <a:ext cx="329952" cy="218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4" name="Picture 271" descr="http://www.cpac.embrapa.br/publico/cache/be/37/be37240fce465b7529dd5c6aff1ad04c.jpg"/>
            <p:cNvPicPr>
              <a:picLocks noChangeAspect="1" noChangeArrowheads="1"/>
            </p:cNvPicPr>
            <p:nvPr/>
          </p:nvPicPr>
          <p:blipFill>
            <a:blip r:embed="rId22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4365104"/>
              <a:ext cx="225614" cy="276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" name="Picture 272" descr="http://www.cpac.embrapa.br/publico/cache/47/89/4789b1b61d78246e7f7e6f699fa327ec.jpg"/>
            <p:cNvPicPr>
              <a:picLocks noChangeAspect="1" noChangeArrowheads="1"/>
            </p:cNvPicPr>
            <p:nvPr/>
          </p:nvPicPr>
          <p:blipFill>
            <a:blip r:embed="rId22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243543" cy="30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" name="Picture 273" descr="http://www.cpac.embrapa.br/publico/cache/f9/57/f95720ef90b1c803be2d3f6b9c3b5c13.jpg"/>
            <p:cNvPicPr>
              <a:picLocks noChangeAspect="1" noChangeArrowheads="1"/>
            </p:cNvPicPr>
            <p:nvPr/>
          </p:nvPicPr>
          <p:blipFill>
            <a:blip r:embed="rId22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941168"/>
              <a:ext cx="238894" cy="306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" name="Picture 274" descr="http://www.cpac.embrapa.br/publico/cache/4f/83/4f83bf39c13f1506d1effcc29e7829a4.jpg"/>
            <p:cNvPicPr>
              <a:picLocks noChangeAspect="1" noChangeArrowheads="1"/>
            </p:cNvPicPr>
            <p:nvPr/>
          </p:nvPicPr>
          <p:blipFill>
            <a:blip r:embed="rId22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2950" y="5373216"/>
              <a:ext cx="218904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" name="Picture 275" descr="http://www.cpac.embrapa.br/publico/cache/6e/44/6e44b3664488a04f215cd9cc8ffda6fc.jpg"/>
            <p:cNvPicPr>
              <a:picLocks noChangeAspect="1" noChangeArrowheads="1"/>
            </p:cNvPicPr>
            <p:nvPr/>
          </p:nvPicPr>
          <p:blipFill>
            <a:blip r:embed="rId23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4859310"/>
              <a:ext cx="157361" cy="20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9" name="Picture 276" descr="http://www.cpac.embrapa.br/publico/cache/e8/ac/e8ac42ad01f5afe3db98c2a981f021f2.jpg"/>
            <p:cNvPicPr>
              <a:picLocks noChangeAspect="1" noChangeArrowheads="1"/>
            </p:cNvPicPr>
            <p:nvPr/>
          </p:nvPicPr>
          <p:blipFill>
            <a:blip r:embed="rId23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4581129"/>
              <a:ext cx="185936" cy="230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" name="Picture 277" descr="http://www.cpac.embrapa.br/publico/cache/d0/dd/d0dd17bc2f46d9fda462ff7a6f36a855.jpg"/>
            <p:cNvPicPr>
              <a:picLocks noChangeAspect="1" noChangeArrowheads="1"/>
            </p:cNvPicPr>
            <p:nvPr/>
          </p:nvPicPr>
          <p:blipFill>
            <a:blip r:embed="rId23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5229200"/>
              <a:ext cx="329952" cy="218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1" name="Picture 278" descr="http://www.cpac.embrapa.br/publico/cache/63/9b/639b03be5778f4b8e0a240c50523c9d3.jpg"/>
            <p:cNvPicPr>
              <a:picLocks noChangeAspect="1" noChangeArrowheads="1"/>
            </p:cNvPicPr>
            <p:nvPr/>
          </p:nvPicPr>
          <p:blipFill>
            <a:blip r:embed="rId23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5445224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2" name="Picture 279" descr="http://www.cpac.embrapa.br/publico/cache/30/a8/30a81d2e9b3f8bae6ea13bdebab148b1.jpg"/>
            <p:cNvPicPr>
              <a:picLocks noChangeAspect="1" noChangeArrowheads="1"/>
            </p:cNvPicPr>
            <p:nvPr/>
          </p:nvPicPr>
          <p:blipFill>
            <a:blip r:embed="rId23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4293096"/>
              <a:ext cx="257944" cy="29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3" name="Picture 280" descr="http://www.cpac.embrapa.br/publico/cache/f2/28/f228cd449a66618bfb52121405c8a192.jpg"/>
            <p:cNvPicPr>
              <a:picLocks noChangeAspect="1" noChangeArrowheads="1"/>
            </p:cNvPicPr>
            <p:nvPr/>
          </p:nvPicPr>
          <p:blipFill>
            <a:blip r:embed="rId23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5445224"/>
              <a:ext cx="257944" cy="32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4" name="Picture 281" descr="http://www.cpac.embrapa.br/publico/cache/db/b1/dbb18b1ea8b3cfbd5893d277ba6417f9.jpg"/>
            <p:cNvPicPr>
              <a:picLocks noChangeAspect="1" noChangeArrowheads="1"/>
            </p:cNvPicPr>
            <p:nvPr/>
          </p:nvPicPr>
          <p:blipFill>
            <a:blip r:embed="rId23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5733256"/>
              <a:ext cx="185936" cy="223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5" name="Picture 282" descr="http://www.cpac.embrapa.br/publico/cache/73/3d/733dc363d895aeb83e87a3d19fcf84dc.jpg"/>
            <p:cNvPicPr>
              <a:picLocks noChangeAspect="1" noChangeArrowheads="1"/>
            </p:cNvPicPr>
            <p:nvPr/>
          </p:nvPicPr>
          <p:blipFill>
            <a:blip r:embed="rId23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267" y="4221088"/>
              <a:ext cx="192981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" name="Picture 283" descr="http://www.cpac.embrapa.br/publico/cache/ea/91/ea91edc5663b0652025c244db1e0c81b.jpg"/>
            <p:cNvPicPr>
              <a:picLocks noChangeAspect="1" noChangeArrowheads="1"/>
            </p:cNvPicPr>
            <p:nvPr/>
          </p:nvPicPr>
          <p:blipFill>
            <a:blip r:embed="rId23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4509120"/>
              <a:ext cx="232753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" name="Picture 284" descr="http://www.cpac.embrapa.br/publico/cache/cc/08/cc08e111a6ee9631e61e804198e459b8.jpg"/>
            <p:cNvPicPr>
              <a:picLocks noChangeAspect="1" noChangeArrowheads="1"/>
            </p:cNvPicPr>
            <p:nvPr/>
          </p:nvPicPr>
          <p:blipFill>
            <a:blip r:embed="rId23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5229200"/>
              <a:ext cx="248419" cy="314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8" name="Picture 285" descr="http://www.cpac.embrapa.br/publico/cache/53/93/5393f41d5cbf824a1fc818be064b7c15.jpg"/>
            <p:cNvPicPr>
              <a:picLocks noChangeAspect="1" noChangeArrowheads="1"/>
            </p:cNvPicPr>
            <p:nvPr/>
          </p:nvPicPr>
          <p:blipFill>
            <a:blip r:embed="rId24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976" y="5229200"/>
              <a:ext cx="170659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" name="Picture 286" descr="http://www.cpac.embrapa.br/publico/cache/20/c6/20c6356327ac4d163dfe05caa30c1c6f.jpg"/>
            <p:cNvPicPr>
              <a:picLocks noChangeAspect="1" noChangeArrowheads="1"/>
            </p:cNvPicPr>
            <p:nvPr/>
          </p:nvPicPr>
          <p:blipFill>
            <a:blip r:embed="rId24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211" y="4869160"/>
              <a:ext cx="284432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0" name="Picture 289" descr="http://www.cpac.embrapa.br/publico/cache/dc/a6/dca68c721e368fda6431f1de65c7e7c9.jpg"/>
            <p:cNvPicPr>
              <a:picLocks noChangeAspect="1" noChangeArrowheads="1"/>
            </p:cNvPicPr>
            <p:nvPr/>
          </p:nvPicPr>
          <p:blipFill>
            <a:blip r:embed="rId24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5445224"/>
              <a:ext cx="192981" cy="24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" name="Picture 290" descr="http://www.cpac.embrapa.br/publico/cache/96/35/9635df512535899acf4110493c9c21c5.jpg"/>
            <p:cNvPicPr>
              <a:picLocks noChangeAspect="1" noChangeArrowheads="1"/>
            </p:cNvPicPr>
            <p:nvPr/>
          </p:nvPicPr>
          <p:blipFill>
            <a:blip r:embed="rId24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722" y="5229200"/>
              <a:ext cx="168499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2" name="Picture 291" descr="http://www.cpac.embrapa.br/publico/cache/68/7a/687a74ca6821a5c71c87e18ce7bb8a63.jpg"/>
            <p:cNvPicPr>
              <a:picLocks noChangeAspect="1" noChangeArrowheads="1"/>
            </p:cNvPicPr>
            <p:nvPr/>
          </p:nvPicPr>
          <p:blipFill>
            <a:blip r:embed="rId24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5085184"/>
              <a:ext cx="232753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3" name="Picture 292" descr="http://www.cpac.embrapa.br/publico/cache/c4/89/c489af0475894f16ac5d3bd804e347cf.jpg"/>
            <p:cNvPicPr>
              <a:picLocks noChangeAspect="1" noChangeArrowheads="1"/>
            </p:cNvPicPr>
            <p:nvPr/>
          </p:nvPicPr>
          <p:blipFill>
            <a:blip r:embed="rId24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7104" y="4941168"/>
              <a:ext cx="235128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4" name="Picture 293" descr="http://www.cpac.embrapa.br/publico/cache/71/f5/71f5e22c5d0753e4a64aba5252f7633e.jpg"/>
            <p:cNvPicPr>
              <a:picLocks noChangeAspect="1" noChangeArrowheads="1"/>
            </p:cNvPicPr>
            <p:nvPr/>
          </p:nvPicPr>
          <p:blipFill>
            <a:blip r:embed="rId24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4086" y="4797152"/>
              <a:ext cx="155537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5" name="Picture 294" descr="http://www.cpac.embrapa.br/publico/cache/ab/06/ab0692ce4ccb612feb6dfa7872cc2771.jpg"/>
            <p:cNvPicPr>
              <a:picLocks noChangeAspect="1" noChangeArrowheads="1"/>
            </p:cNvPicPr>
            <p:nvPr/>
          </p:nvPicPr>
          <p:blipFill>
            <a:blip r:embed="rId24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822" y="4797152"/>
              <a:ext cx="245133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" name="Picture 295" descr="http://www.cpac.embrapa.br/publico/cache/94/31/9431381476f5b5dffb80df592f810f19.jpg"/>
            <p:cNvPicPr>
              <a:picLocks noChangeAspect="1" noChangeArrowheads="1"/>
            </p:cNvPicPr>
            <p:nvPr/>
          </p:nvPicPr>
          <p:blipFill>
            <a:blip r:embed="rId24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4869160"/>
              <a:ext cx="232753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7" name="Picture 296" descr="http://www.cpac.embrapa.br/publico/cache/4d/08/4d0839520a0d820282504aabcd986ea3.jpg"/>
            <p:cNvPicPr>
              <a:picLocks noChangeAspect="1" noChangeArrowheads="1"/>
            </p:cNvPicPr>
            <p:nvPr/>
          </p:nvPicPr>
          <p:blipFill>
            <a:blip r:embed="rId24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4653136"/>
              <a:ext cx="327235" cy="21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8" name="Picture 297" descr="http://www.cpac.embrapa.br/publico/cache/cb/d2/cbd2d056ecea5dc74955a9b6cb45ba21.jpg"/>
            <p:cNvPicPr>
              <a:picLocks noChangeAspect="1" noChangeArrowheads="1"/>
            </p:cNvPicPr>
            <p:nvPr/>
          </p:nvPicPr>
          <p:blipFill>
            <a:blip r:embed="rId25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5848" y="4437112"/>
              <a:ext cx="221785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9" name="Picture 298" descr="http://www.cpac.embrapa.br/publico/cache/ba/3e/ba3e6a1883bed3ebb48096a042208b78.jpg"/>
            <p:cNvPicPr>
              <a:picLocks noChangeAspect="1" noChangeArrowheads="1"/>
            </p:cNvPicPr>
            <p:nvPr/>
          </p:nvPicPr>
          <p:blipFill>
            <a:blip r:embed="rId25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4365105"/>
              <a:ext cx="229369" cy="297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0" name="Picture 299" descr="http://www.cpac.embrapa.br/publico/cache/0c/c8/0cc8d389a06785e48319890f83de2e8c.jpg"/>
            <p:cNvPicPr>
              <a:picLocks noChangeAspect="1" noChangeArrowheads="1"/>
            </p:cNvPicPr>
            <p:nvPr/>
          </p:nvPicPr>
          <p:blipFill>
            <a:blip r:embed="rId25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68344" y="4941168"/>
              <a:ext cx="333829" cy="22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1" name="Picture 300" descr="http://www.cpac.embrapa.br/publico/cache/4a/51/4a5179935713bd7d0d7780bac4868264.jpg"/>
            <p:cNvPicPr>
              <a:picLocks noChangeAspect="1" noChangeArrowheads="1"/>
            </p:cNvPicPr>
            <p:nvPr/>
          </p:nvPicPr>
          <p:blipFill>
            <a:blip r:embed="rId25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6167" y="4293096"/>
              <a:ext cx="288032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2" name="Picture 301" descr="http://www.cpac.embrapa.br/publico/cache/bb/f0/bbf0e281382f9c6f823a969da2534bb1.jpg"/>
            <p:cNvPicPr>
              <a:picLocks noChangeAspect="1" noChangeArrowheads="1"/>
            </p:cNvPicPr>
            <p:nvPr/>
          </p:nvPicPr>
          <p:blipFill>
            <a:blip r:embed="rId25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4437113"/>
              <a:ext cx="257944" cy="312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3" name="Picture 302" descr="http://www.cpac.embrapa.br/publico/cache/e9/c2/e9c21c6e393516787be050121097c88d.jpg"/>
            <p:cNvPicPr>
              <a:picLocks noChangeAspect="1" noChangeArrowheads="1"/>
            </p:cNvPicPr>
            <p:nvPr/>
          </p:nvPicPr>
          <p:blipFill>
            <a:blip r:embed="rId25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8864" y="4797151"/>
              <a:ext cx="217384" cy="144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4" name="Picture 303" descr="http://www.cpac.embrapa.br/publico/cache/52/2b/522bc93aca17f94f089e36c1eda7dd85.jpg"/>
            <p:cNvPicPr>
              <a:picLocks noChangeAspect="1" noChangeArrowheads="1"/>
            </p:cNvPicPr>
            <p:nvPr/>
          </p:nvPicPr>
          <p:blipFill>
            <a:blip r:embed="rId25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6184" y="4077072"/>
              <a:ext cx="224665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5" name="Picture 304" descr="http://www.cpac.embrapa.br/publico/cache/b2/0f/b20f2eb8ef7297bda54063eac89e28c4.jpg"/>
            <p:cNvPicPr>
              <a:picLocks noChangeAspect="1" noChangeArrowheads="1"/>
            </p:cNvPicPr>
            <p:nvPr/>
          </p:nvPicPr>
          <p:blipFill>
            <a:blip r:embed="rId25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896" y="4077072"/>
              <a:ext cx="221785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35695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Imagem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44624"/>
            <a:ext cx="9144001" cy="700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23528" y="116632"/>
            <a:ext cx="8502080" cy="2664296"/>
          </a:xfrm>
          <a:prstGeom prst="rect">
            <a:avLst/>
          </a:prstGeom>
          <a:solidFill>
            <a:srgbClr val="2A662D">
              <a:alpha val="46000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2800" b="1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Recuperar pastagens aumentando a  taxa de lotação</a:t>
            </a:r>
          </a:p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2800" b="1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 animal é  melhor forma de aumentar a fronteira agrícola</a:t>
            </a:r>
          </a:p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2800" b="1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 sem derrubar uma única árvore!!!</a:t>
            </a:r>
          </a:p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endParaRPr lang="pt-BR" sz="2800" b="1" dirty="0" smtClean="0">
              <a:solidFill>
                <a:srgbClr val="FFFFFF"/>
              </a:solidFill>
              <a:latin typeface="Calibri" pitchFamily="34" charset="0"/>
              <a:cs typeface="Leelawadee" pitchFamily="34" charset="-34"/>
            </a:endParaRPr>
          </a:p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2800" b="1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(35 m</a:t>
            </a:r>
            <a:r>
              <a:rPr lang="en-US" sz="2800" b="1" dirty="0" err="1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ilhões</a:t>
            </a: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 de  hectares de </a:t>
            </a:r>
            <a:r>
              <a:rPr lang="en-US" sz="2800" b="1" dirty="0" err="1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pastagens</a:t>
            </a: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degradadas</a:t>
            </a:r>
            <a:r>
              <a:rPr lang="pt-BR" sz="3200" b="1" dirty="0" smtClean="0">
                <a:solidFill>
                  <a:srgbClr val="FFFFFF"/>
                </a:solidFill>
                <a:latin typeface="Calibri" pitchFamily="34" charset="0"/>
                <a:cs typeface="Leelawadee" pitchFamily="34" charset="-34"/>
              </a:rPr>
              <a:t>)</a:t>
            </a:r>
            <a:endParaRPr lang="pt-BR" sz="1800" b="1" dirty="0">
              <a:solidFill>
                <a:srgbClr val="FFFFFF"/>
              </a:solidFill>
              <a:latin typeface="Calibri" pitchFamily="34" charset="0"/>
              <a:cs typeface="Leelawadee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ED__DSC1852_Fabiano_Bastos_Fabiano Bast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1699"/>
            <a:ext cx="9144000" cy="6073685"/>
          </a:xfrm>
          <a:prstGeom prst="rect">
            <a:avLst/>
          </a:prstGeom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95536" y="188640"/>
            <a:ext cx="7920880" cy="646331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3600" b="1" dirty="0" smtClean="0">
                <a:solidFill>
                  <a:srgbClr val="FFFFFF"/>
                </a:solidFill>
                <a:latin typeface="+mj-lt"/>
              </a:rPr>
              <a:t>Manejo de pastagens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67544" y="1052736"/>
            <a:ext cx="8460432" cy="954107"/>
          </a:xfrm>
          <a:prstGeom prst="rect">
            <a:avLst/>
          </a:prstGeom>
          <a:solidFill>
            <a:srgbClr val="008000">
              <a:alpha val="5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2800" b="1" dirty="0" smtClean="0">
                <a:solidFill>
                  <a:srgbClr val="FFFFFF"/>
                </a:solidFill>
                <a:latin typeface="Arial" pitchFamily="34" charset="0"/>
              </a:rPr>
              <a:t>- Genética de gramíneas forrageiras sob pastejo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2800" b="1" dirty="0" smtClean="0">
                <a:solidFill>
                  <a:srgbClr val="FFFFFF"/>
                </a:solidFill>
                <a:latin typeface="Arial" pitchFamily="34" charset="0"/>
              </a:rPr>
              <a:t>- Genética animal</a:t>
            </a:r>
          </a:p>
        </p:txBody>
      </p:sp>
      <p:sp>
        <p:nvSpPr>
          <p:cNvPr id="2" name="Seta em curva para a direita 1"/>
          <p:cNvSpPr/>
          <p:nvPr/>
        </p:nvSpPr>
        <p:spPr>
          <a:xfrm>
            <a:off x="107504" y="2155364"/>
            <a:ext cx="936104" cy="3145844"/>
          </a:xfrm>
          <a:prstGeom prst="curv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43608" y="4725144"/>
            <a:ext cx="8232895" cy="1993366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pt-BR" dirty="0" smtClean="0"/>
              <a:t>Essa combinação está propiciando ao bioma Cerrado</a:t>
            </a:r>
          </a:p>
          <a:p>
            <a:pPr algn="l"/>
            <a:r>
              <a:rPr lang="pt-BR" dirty="0" smtClean="0"/>
              <a:t> ganhos inimagináveis há 30 anos atrás.</a:t>
            </a:r>
          </a:p>
          <a:p>
            <a:pPr algn="l"/>
            <a:endParaRPr lang="pt-BR" dirty="0"/>
          </a:p>
          <a:p>
            <a:pPr algn="l"/>
            <a:r>
              <a:rPr lang="pt-BR" dirty="0" smtClean="0"/>
              <a:t>Seca no Cerrado: comum: animal perde 100g/dia</a:t>
            </a:r>
          </a:p>
          <a:p>
            <a:pPr algn="l"/>
            <a:r>
              <a:rPr lang="pt-BR" dirty="0"/>
              <a:t>	</a:t>
            </a:r>
            <a:r>
              <a:rPr lang="pt-BR" dirty="0" smtClean="0"/>
              <a:t>		              Terras da BR:  </a:t>
            </a:r>
            <a:r>
              <a:rPr lang="pt-BR" sz="2800" b="1" dirty="0" smtClean="0"/>
              <a:t>GANHO de 180g/dia</a:t>
            </a:r>
            <a:endParaRPr lang="pt-BR" b="1" dirty="0" smtClean="0"/>
          </a:p>
          <a:p>
            <a:pPr algn="l"/>
            <a:endParaRPr lang="pt-BR" sz="1800" dirty="0" smtClean="0"/>
          </a:p>
        </p:txBody>
      </p:sp>
    </p:spTree>
    <p:extLst>
      <p:ext uri="{BB962C8B-B14F-4D97-AF65-F5344CB8AC3E}">
        <p14:creationId xmlns="" xmlns:p14="http://schemas.microsoft.com/office/powerpoint/2010/main" val="3634857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5" descr="DSC01023"/>
          <p:cNvPicPr>
            <a:picLocks noChangeAspect="1" noChangeArrowheads="1"/>
          </p:cNvPicPr>
          <p:nvPr/>
        </p:nvPicPr>
        <p:blipFill>
          <a:blip r:embed="rId2" cstate="screen">
            <a:lum bright="8000" contrast="28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556792"/>
            <a:ext cx="9145588" cy="535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3"/>
          <p:cNvSpPr>
            <a:spLocks noRot="1" noChangeArrowheads="1"/>
          </p:cNvSpPr>
          <p:nvPr/>
        </p:nvSpPr>
        <p:spPr bwMode="auto">
          <a:xfrm>
            <a:off x="539553" y="418307"/>
            <a:ext cx="784879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513" tIns="44745" rIns="89513" bIns="44745" anchor="ctr"/>
          <a:lstStyle/>
          <a:p>
            <a:pPr algn="ctr" defTabSz="895110" eaLnBrk="1" hangingPunct="1">
              <a:lnSpc>
                <a:spcPct val="100000"/>
              </a:lnSpc>
              <a:buClrTx/>
              <a:buSzTx/>
              <a:defRPr/>
            </a:pPr>
            <a:r>
              <a:rPr lang="en-US" sz="2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Animais</a:t>
            </a:r>
            <a:r>
              <a:rPr lang="en-US" sz="2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  </a:t>
            </a:r>
            <a:r>
              <a:rPr lang="en-US" sz="2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da</a:t>
            </a:r>
            <a:r>
              <a:rPr lang="en-US" sz="2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 </a:t>
            </a:r>
            <a:r>
              <a:rPr lang="en-US" sz="2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raça</a:t>
            </a:r>
            <a:r>
              <a:rPr lang="en-US" sz="2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 BRGN:</a:t>
            </a:r>
          </a:p>
          <a:p>
            <a:pPr algn="ctr" defTabSz="895110" eaLnBrk="1" hangingPunct="1">
              <a:lnSpc>
                <a:spcPct val="100000"/>
              </a:lnSpc>
              <a:buClrTx/>
              <a:buSzTx/>
              <a:defRPr/>
            </a:pPr>
            <a:r>
              <a:rPr lang="en-US" sz="2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 Base do </a:t>
            </a:r>
            <a:r>
              <a:rPr lang="en-US" sz="2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programa</a:t>
            </a:r>
            <a:r>
              <a:rPr lang="en-US" sz="2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 de </a:t>
            </a:r>
            <a:r>
              <a:rPr lang="en-US" sz="2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Melhoramento</a:t>
            </a:r>
            <a:r>
              <a:rPr lang="en-US" sz="2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 Animal da </a:t>
            </a:r>
            <a:r>
              <a:rPr lang="en-US" sz="2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Embrapa</a:t>
            </a:r>
            <a:r>
              <a:rPr lang="en-US" sz="2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- </a:t>
            </a:r>
            <a:r>
              <a:rPr lang="en-US" sz="2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Brasil</a:t>
            </a:r>
            <a:r>
              <a:rPr lang="en-US" sz="2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 </a:t>
            </a:r>
            <a:r>
              <a:rPr lang="en-US" sz="2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Genética</a:t>
            </a:r>
            <a:r>
              <a:rPr lang="en-US" sz="2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 </a:t>
            </a:r>
            <a:r>
              <a:rPr lang="en-US" sz="2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Nelore</a:t>
            </a:r>
            <a:r>
              <a:rPr lang="en-US" sz="2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</a:rPr>
              <a:t>  </a:t>
            </a:r>
            <a:endParaRPr lang="en-US" sz="25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0837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" y="699344"/>
            <a:ext cx="9144000" cy="6073685"/>
          </a:xfrm>
          <a:prstGeom prst="rect">
            <a:avLst/>
          </a:prstGeom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251520" y="116632"/>
            <a:ext cx="7920880" cy="553998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3000" b="1" dirty="0" smtClean="0">
                <a:solidFill>
                  <a:srgbClr val="FFFFFF"/>
                </a:solidFill>
                <a:latin typeface="+mj-lt"/>
              </a:rPr>
              <a:t>BRGN: Brasil Genética Nelore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7504" y="836712"/>
            <a:ext cx="7772192" cy="1712456"/>
          </a:xfrm>
          <a:prstGeom prst="rect">
            <a:avLst/>
          </a:prstGeom>
          <a:solidFill>
            <a:schemeClr val="tx2">
              <a:alpha val="51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ts val="3200"/>
              </a:lnSpc>
            </a:pPr>
            <a:r>
              <a:rPr lang="pt-BR" sz="2400" dirty="0" smtClean="0"/>
              <a:t>- </a:t>
            </a:r>
            <a:r>
              <a:rPr lang="pt-BR" sz="2400" dirty="0" smtClean="0">
                <a:latin typeface="+mn-lt"/>
              </a:rPr>
              <a:t>Animais rústicos, adaptados ás condições do Cerrado (seca)</a:t>
            </a:r>
          </a:p>
          <a:p>
            <a:pPr algn="l">
              <a:lnSpc>
                <a:spcPts val="3200"/>
              </a:lnSpc>
            </a:pPr>
            <a:r>
              <a:rPr lang="pt-BR" dirty="0" smtClean="0">
                <a:latin typeface="+mn-lt"/>
              </a:rPr>
              <a:t>- E</a:t>
            </a:r>
            <a:r>
              <a:rPr lang="pt-BR" sz="2400" dirty="0" smtClean="0">
                <a:latin typeface="+mn-lt"/>
              </a:rPr>
              <a:t>levado desempenho zootécnico</a:t>
            </a:r>
          </a:p>
          <a:p>
            <a:pPr algn="l">
              <a:lnSpc>
                <a:spcPts val="3200"/>
              </a:lnSpc>
            </a:pPr>
            <a:r>
              <a:rPr lang="pt-BR" sz="2400" dirty="0" smtClean="0">
                <a:latin typeface="+mn-lt"/>
              </a:rPr>
              <a:t>- Velocidade de crescimento: abate com menos de 3 anos</a:t>
            </a:r>
          </a:p>
          <a:p>
            <a:pPr algn="l">
              <a:lnSpc>
                <a:spcPts val="3200"/>
              </a:lnSpc>
            </a:pPr>
            <a:r>
              <a:rPr lang="pt-BR" sz="2400" dirty="0" smtClean="0">
                <a:latin typeface="+mn-lt"/>
              </a:rPr>
              <a:t>- Seleção para maciez de carne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44188" y="5249408"/>
            <a:ext cx="8008154" cy="627864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pt-BR" sz="2000" dirty="0" smtClean="0">
                <a:latin typeface="+mn-lt"/>
              </a:rPr>
              <a:t>Contribuição da genética:</a:t>
            </a:r>
          </a:p>
          <a:p>
            <a:pPr algn="l"/>
            <a:r>
              <a:rPr lang="pt-BR" sz="2000" dirty="0" smtClean="0">
                <a:latin typeface="+mn-lt"/>
              </a:rPr>
              <a:t>Aumenta o ganho médio de 10-18% (sob as mesmas condições ambientais)</a:t>
            </a:r>
          </a:p>
        </p:txBody>
      </p:sp>
      <p:sp>
        <p:nvSpPr>
          <p:cNvPr id="4" name="Seta em curva para a direita 3"/>
          <p:cNvSpPr/>
          <p:nvPr/>
        </p:nvSpPr>
        <p:spPr>
          <a:xfrm>
            <a:off x="179512" y="2693184"/>
            <a:ext cx="504056" cy="2896056"/>
          </a:xfrm>
          <a:prstGeom prst="curv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4857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Meus documentos\Minhas figuras\Fotos\Adriano\DCP_112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2016" y="27384"/>
            <a:ext cx="9138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179512" y="169476"/>
            <a:ext cx="6552728" cy="523220"/>
          </a:xfrm>
          <a:prstGeom prst="rect">
            <a:avLst/>
          </a:prstGeom>
          <a:solidFill>
            <a:srgbClr val="2A662D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2800" b="1" dirty="0" smtClean="0">
                <a:solidFill>
                  <a:schemeClr val="tx1"/>
                </a:solidFill>
                <a:latin typeface="+mj-lt"/>
              </a:rPr>
              <a:t>Genética animal + Genética de plantas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11560" y="3541714"/>
            <a:ext cx="8352928" cy="1377557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pt-BR" dirty="0" smtClean="0"/>
              <a:t>Hoje taxa de lotação:</a:t>
            </a:r>
          </a:p>
          <a:p>
            <a:pPr algn="l"/>
            <a:r>
              <a:rPr lang="pt-BR" dirty="0" smtClean="0"/>
              <a:t> no Brasil: = 0,8 </a:t>
            </a:r>
            <a:r>
              <a:rPr lang="pt-BR" dirty="0" err="1" smtClean="0"/>
              <a:t>ua</a:t>
            </a:r>
            <a:r>
              <a:rPr lang="pt-BR" dirty="0" smtClean="0"/>
              <a:t>/ha </a:t>
            </a:r>
          </a:p>
          <a:p>
            <a:r>
              <a:rPr lang="pt-BR" dirty="0"/>
              <a:t> </a:t>
            </a:r>
            <a:r>
              <a:rPr lang="pt-BR" dirty="0" smtClean="0"/>
              <a:t>nas terras da </a:t>
            </a:r>
            <a:r>
              <a:rPr lang="pt-BR" dirty="0" smtClean="0"/>
              <a:t>BR : estação </a:t>
            </a:r>
            <a:r>
              <a:rPr lang="pt-BR" dirty="0" smtClean="0"/>
              <a:t>seca = 1,5 -1,8 </a:t>
            </a:r>
            <a:r>
              <a:rPr lang="pt-BR" dirty="0" err="1" smtClean="0"/>
              <a:t>ua</a:t>
            </a:r>
            <a:r>
              <a:rPr lang="pt-BR" dirty="0" smtClean="0"/>
              <a:t>/ha </a:t>
            </a:r>
            <a:endParaRPr lang="pt-BR" dirty="0" smtClean="0"/>
          </a:p>
          <a:p>
            <a:r>
              <a:rPr lang="pt-BR" dirty="0" smtClean="0"/>
              <a:t> 					    </a:t>
            </a:r>
            <a:r>
              <a:rPr lang="pt-BR" dirty="0" smtClean="0"/>
              <a:t> </a:t>
            </a:r>
            <a:r>
              <a:rPr lang="pt-BR" dirty="0" smtClean="0"/>
              <a:t>estação </a:t>
            </a:r>
            <a:r>
              <a:rPr lang="pt-BR" dirty="0" smtClean="0"/>
              <a:t>chuvosa = 4 </a:t>
            </a:r>
            <a:r>
              <a:rPr lang="pt-BR" dirty="0" err="1" smtClean="0"/>
              <a:t>ua</a:t>
            </a:r>
            <a:r>
              <a:rPr lang="pt-BR" dirty="0" smtClean="0"/>
              <a:t>/ha</a:t>
            </a:r>
            <a:endParaRPr lang="pt-BR" dirty="0" smtClean="0"/>
          </a:p>
        </p:txBody>
      </p:sp>
      <p:sp>
        <p:nvSpPr>
          <p:cNvPr id="4" name="CaixaDeTexto 3"/>
          <p:cNvSpPr txBox="1"/>
          <p:nvPr/>
        </p:nvSpPr>
        <p:spPr>
          <a:xfrm>
            <a:off x="5292080" y="6381328"/>
            <a:ext cx="3518912" cy="333296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pt-BR" sz="1800" dirty="0" smtClean="0"/>
              <a:t>UA= Unidade animal= 450 kg/ha</a:t>
            </a:r>
          </a:p>
        </p:txBody>
      </p:sp>
    </p:spTree>
    <p:extLst>
      <p:ext uri="{BB962C8B-B14F-4D97-AF65-F5344CB8AC3E}">
        <p14:creationId xmlns="" xmlns:p14="http://schemas.microsoft.com/office/powerpoint/2010/main" val="4996389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27400"/>
            <a:ext cx="9144000" cy="685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899592" y="1340768"/>
            <a:ext cx="6719888" cy="4032250"/>
            <a:chOff x="899592" y="1340768"/>
            <a:chExt cx="6719888" cy="4032250"/>
          </a:xfrm>
        </p:grpSpPr>
        <p:pic>
          <p:nvPicPr>
            <p:cNvPr id="133123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340768"/>
              <a:ext cx="6719888" cy="403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Elipse 2"/>
            <p:cNvSpPr/>
            <p:nvPr/>
          </p:nvSpPr>
          <p:spPr>
            <a:xfrm>
              <a:off x="6228184" y="4437112"/>
              <a:ext cx="648072" cy="504056"/>
            </a:xfrm>
            <a:prstGeom prst="ellipse">
              <a:avLst/>
            </a:prstGeom>
            <a:noFill/>
            <a:ln w="476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CaixaDeTexto 3"/>
          <p:cNvSpPr txBox="1"/>
          <p:nvPr/>
        </p:nvSpPr>
        <p:spPr>
          <a:xfrm>
            <a:off x="827583" y="260650"/>
            <a:ext cx="7042313" cy="842025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800" dirty="0" smtClean="0"/>
              <a:t>Impactos do aumento das taxas de lotação</a:t>
            </a:r>
          </a:p>
          <a:p>
            <a:pPr algn="ctr"/>
            <a:r>
              <a:rPr lang="pt-BR" sz="2800" dirty="0" smtClean="0"/>
              <a:t>nos pastos recuperados</a:t>
            </a:r>
            <a:endParaRPr lang="pt-BR" sz="28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347864" y="6093296"/>
            <a:ext cx="5824030" cy="360099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pt-BR" sz="2000" b="1" dirty="0" smtClean="0"/>
              <a:t>Área cultivada hoje no Cerrado: 27 milhões ha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 rot="20080547">
            <a:off x="171603" y="2691451"/>
            <a:ext cx="8610600" cy="1224136"/>
          </a:xfrm>
          <a:prstGeom prst="rect">
            <a:avLst/>
          </a:prstGeom>
          <a:solidFill>
            <a:srgbClr val="006600">
              <a:alpha val="68000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28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Isso é único no mundo: </a:t>
            </a:r>
          </a:p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28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Podemos dobrar a área cultivada sem desmatar!! </a:t>
            </a:r>
            <a:endParaRPr lang="pt-BR" sz="1800" b="1" dirty="0">
              <a:solidFill>
                <a:srgbClr val="FFFF00"/>
              </a:solidFill>
              <a:latin typeface="Calibri" pitchFamily="34" charset="0"/>
              <a:cs typeface="Leelawadee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6791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ED__DSC1963_Fabiano_Bastos_Fabiano Bast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9691"/>
            <a:ext cx="9144000" cy="6073685"/>
          </a:xfrm>
          <a:prstGeom prst="rect">
            <a:avLst/>
          </a:prstGeom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9512" y="169476"/>
            <a:ext cx="7560840" cy="584775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3200" b="1" dirty="0" smtClean="0">
                <a:solidFill>
                  <a:srgbClr val="FFFFFF"/>
                </a:solidFill>
                <a:latin typeface="Calibri"/>
              </a:rPr>
              <a:t>Genética de forrageiras sob pastejo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2008" y="1269921"/>
            <a:ext cx="7164288" cy="430887"/>
          </a:xfrm>
          <a:prstGeom prst="rect">
            <a:avLst/>
          </a:prstGeom>
          <a:solidFill>
            <a:schemeClr val="tx1">
              <a:alpha val="5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2200" b="1" dirty="0" smtClean="0">
                <a:solidFill>
                  <a:srgbClr val="FFFFFF"/>
                </a:solidFill>
                <a:latin typeface="Calibri"/>
              </a:rPr>
              <a:t>- Ganho de peso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2008" y="1988840"/>
            <a:ext cx="7164288" cy="430887"/>
          </a:xfrm>
          <a:prstGeom prst="rect">
            <a:avLst/>
          </a:prstGeom>
          <a:solidFill>
            <a:schemeClr val="tx1">
              <a:alpha val="5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2200" b="1" dirty="0" smtClean="0">
                <a:solidFill>
                  <a:srgbClr val="FFFFFF"/>
                </a:solidFill>
                <a:latin typeface="Calibri"/>
              </a:rPr>
              <a:t>- Longevidade na seca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5496" y="2710081"/>
            <a:ext cx="7848872" cy="769441"/>
          </a:xfrm>
          <a:prstGeom prst="rect">
            <a:avLst/>
          </a:prstGeom>
          <a:solidFill>
            <a:schemeClr val="tx1">
              <a:alpha val="5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2200" b="1" dirty="0" smtClean="0">
                <a:solidFill>
                  <a:srgbClr val="FFFFFF"/>
                </a:solidFill>
                <a:latin typeface="Calibri"/>
              </a:rPr>
              <a:t>- Diversificação das pastagens dentro da propriedade agrícola: várias espécies juntas tornam o sistema menos vulnerável</a:t>
            </a:r>
          </a:p>
        </p:txBody>
      </p:sp>
    </p:spTree>
    <p:extLst>
      <p:ext uri="{BB962C8B-B14F-4D97-AF65-F5344CB8AC3E}">
        <p14:creationId xmlns="" xmlns:p14="http://schemas.microsoft.com/office/powerpoint/2010/main" val="3517176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9512" y="476672"/>
            <a:ext cx="6552728" cy="954107"/>
          </a:xfrm>
          <a:prstGeom prst="rect">
            <a:avLst/>
          </a:prstGeom>
          <a:solidFill>
            <a:schemeClr val="tx1">
              <a:alpha val="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2800" b="1" dirty="0" smtClean="0">
                <a:solidFill>
                  <a:srgbClr val="FFFFFF"/>
                </a:solidFill>
                <a:latin typeface="Arial" pitchFamily="34" charset="0"/>
              </a:rPr>
              <a:t>Genética de forrageiras: diversificação do uso</a:t>
            </a:r>
          </a:p>
        </p:txBody>
      </p:sp>
      <p:cxnSp>
        <p:nvCxnSpPr>
          <p:cNvPr id="11" name="Conector de seta reta 10"/>
          <p:cNvCxnSpPr/>
          <p:nvPr/>
        </p:nvCxnSpPr>
        <p:spPr>
          <a:xfrm flipH="1">
            <a:off x="1691680" y="1700808"/>
            <a:ext cx="576064" cy="18002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4932040" y="1628800"/>
            <a:ext cx="504056" cy="18002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7164288" y="1700808"/>
            <a:ext cx="504056" cy="216024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ED__DSC1813_Fabiano_Bastos_Fabiano Bast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31779"/>
            <a:ext cx="9144000" cy="53536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48579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Text Box 5"/>
          <p:cNvSpPr txBox="1">
            <a:spLocks noChangeArrowheads="1"/>
          </p:cNvSpPr>
          <p:nvPr/>
        </p:nvSpPr>
        <p:spPr bwMode="auto">
          <a:xfrm>
            <a:off x="3190876" y="6281740"/>
            <a:ext cx="3057525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</a:pPr>
            <a:r>
              <a:rPr lang="pt-BR" sz="2000" b="1" dirty="0" smtClean="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Safras/tempo</a:t>
            </a:r>
            <a:endParaRPr lang="pt-BR" sz="2000" b="1" dirty="0">
              <a:solidFill>
                <a:srgbClr val="FFFFFF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50826" y="1341440"/>
            <a:ext cx="1854201" cy="4608513"/>
            <a:chOff x="158" y="845"/>
            <a:chExt cx="1168" cy="2903"/>
          </a:xfrm>
        </p:grpSpPr>
        <p:pic>
          <p:nvPicPr>
            <p:cNvPr id="149524" name="Picture 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845"/>
              <a:ext cx="1168" cy="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6328" name="Text Box 8"/>
            <p:cNvSpPr txBox="1">
              <a:spLocks noChangeArrowheads="1"/>
            </p:cNvSpPr>
            <p:nvPr/>
          </p:nvSpPr>
          <p:spPr bwMode="auto">
            <a:xfrm>
              <a:off x="443" y="3235"/>
              <a:ext cx="643" cy="1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l" eaLnBrk="1" hangingPunct="1">
                <a:lnSpc>
                  <a:spcPct val="100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pt-BR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Arial Unicode MS" pitchFamily="34" charset="-128"/>
                  <a:cs typeface="Arial Unicode MS" pitchFamily="34" charset="-128"/>
                </a:rPr>
                <a:t>1ª safra</a:t>
              </a:r>
              <a:endParaRPr lang="pt-BR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5562600" y="1371602"/>
            <a:ext cx="3048000" cy="4545013"/>
            <a:chOff x="5562600" y="1371602"/>
            <a:chExt cx="3048000" cy="4545013"/>
          </a:xfrm>
        </p:grpSpPr>
        <p:pic>
          <p:nvPicPr>
            <p:cNvPr id="149506" name="Picture 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371602"/>
              <a:ext cx="3048000" cy="4545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6329" name="Text Box 9"/>
            <p:cNvSpPr txBox="1">
              <a:spLocks noChangeArrowheads="1"/>
            </p:cNvSpPr>
            <p:nvPr/>
          </p:nvSpPr>
          <p:spPr bwMode="auto">
            <a:xfrm>
              <a:off x="6086476" y="5166044"/>
              <a:ext cx="1947863" cy="648512"/>
            </a:xfrm>
            <a:prstGeom prst="rect">
              <a:avLst/>
            </a:prstGeom>
            <a:solidFill>
              <a:schemeClr val="tx1">
                <a:alpha val="27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l" eaLnBrk="1" hangingPunct="1">
                <a:lnSpc>
                  <a:spcPct val="100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pt-BR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ea typeface="Arial Unicode MS" pitchFamily="34" charset="-128"/>
                  <a:cs typeface="Arial Unicode MS" pitchFamily="34" charset="-128"/>
                </a:rPr>
                <a:t>“Colheita de gado” ou cobertura na </a:t>
              </a:r>
              <a:r>
                <a:rPr lang="pt-BR" sz="12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ea typeface="Arial Unicode MS" pitchFamily="34" charset="-128"/>
                  <a:cs typeface="Arial Unicode MS" pitchFamily="34" charset="-128"/>
                </a:rPr>
                <a:t>epoca</a:t>
              </a:r>
              <a:r>
                <a:rPr lang="pt-BR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ea typeface="Arial Unicode MS" pitchFamily="34" charset="-128"/>
                  <a:cs typeface="Arial Unicode MS" pitchFamily="34" charset="-128"/>
                </a:rPr>
                <a:t> seca</a:t>
              </a:r>
              <a:endPara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49511" name="Freeform 10"/>
          <p:cNvSpPr>
            <a:spLocks noChangeArrowheads="1"/>
          </p:cNvSpPr>
          <p:nvPr/>
        </p:nvSpPr>
        <p:spPr bwMode="auto">
          <a:xfrm rot="5400000">
            <a:off x="1968501" y="-711199"/>
            <a:ext cx="5210175" cy="9144000"/>
          </a:xfrm>
          <a:custGeom>
            <a:avLst/>
            <a:gdLst>
              <a:gd name="T0" fmla="*/ 0 w 5210175"/>
              <a:gd name="T1" fmla="*/ 8810752 h 9144000"/>
              <a:gd name="T2" fmla="*/ 4695255 w 5210175"/>
              <a:gd name="T3" fmla="*/ 8810752 h 9144000"/>
              <a:gd name="T4" fmla="*/ 4695255 w 5210175"/>
              <a:gd name="T5" fmla="*/ 595992 h 9144000"/>
              <a:gd name="T6" fmla="*/ 4513575 w 5210175"/>
              <a:gd name="T7" fmla="*/ 595992 h 9144000"/>
              <a:gd name="T8" fmla="*/ 4861875 w 5210175"/>
              <a:gd name="T9" fmla="*/ 0 h 9144000"/>
              <a:gd name="T10" fmla="*/ 5210175 w 5210175"/>
              <a:gd name="T11" fmla="*/ 595992 h 9144000"/>
              <a:gd name="T12" fmla="*/ 5028499 w 5210175"/>
              <a:gd name="T13" fmla="*/ 595992 h 9144000"/>
              <a:gd name="T14" fmla="*/ 5028499 w 5210175"/>
              <a:gd name="T15" fmla="*/ 9144000 h 9144000"/>
              <a:gd name="T16" fmla="*/ 0 w 5210175"/>
              <a:gd name="T17" fmla="*/ 9144000 h 9144000"/>
              <a:gd name="T18" fmla="*/ 0 w 5210175"/>
              <a:gd name="T19" fmla="*/ 8810752 h 9144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210175"/>
              <a:gd name="T31" fmla="*/ 0 h 9144000"/>
              <a:gd name="T32" fmla="*/ 5210175 w 5210175"/>
              <a:gd name="T33" fmla="*/ 9144000 h 9144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210175" h="9144000">
                <a:moveTo>
                  <a:pt x="0" y="8810757"/>
                </a:moveTo>
                <a:lnTo>
                  <a:pt x="4695253" y="8810757"/>
                </a:lnTo>
                <a:lnTo>
                  <a:pt x="4695253" y="595992"/>
                </a:lnTo>
                <a:lnTo>
                  <a:pt x="4513575" y="595992"/>
                </a:lnTo>
                <a:lnTo>
                  <a:pt x="4861875" y="0"/>
                </a:lnTo>
                <a:lnTo>
                  <a:pt x="5210175" y="595992"/>
                </a:lnTo>
                <a:lnTo>
                  <a:pt x="5028496" y="595992"/>
                </a:lnTo>
                <a:lnTo>
                  <a:pt x="5028496" y="9144000"/>
                </a:lnTo>
                <a:lnTo>
                  <a:pt x="0" y="9144000"/>
                </a:lnTo>
                <a:lnTo>
                  <a:pt x="0" y="8810757"/>
                </a:lnTo>
                <a:close/>
              </a:path>
            </a:pathLst>
          </a:custGeom>
          <a:gradFill rotWithShape="0">
            <a:gsLst>
              <a:gs pos="0">
                <a:srgbClr val="003300"/>
              </a:gs>
              <a:gs pos="100000">
                <a:srgbClr val="DDFAED"/>
              </a:gs>
            </a:gsLst>
            <a:lin ang="5400000" scaled="1"/>
          </a:gradFill>
          <a:ln w="381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92088" y="906463"/>
            <a:ext cx="8593138" cy="341312"/>
            <a:chOff x="121" y="571"/>
            <a:chExt cx="5413" cy="215"/>
          </a:xfrm>
        </p:grpSpPr>
        <p:sp>
          <p:nvSpPr>
            <p:cNvPr id="149517" name="Line 12"/>
            <p:cNvSpPr>
              <a:spLocks noChangeShapeType="1"/>
            </p:cNvSpPr>
            <p:nvPr/>
          </p:nvSpPr>
          <p:spPr bwMode="auto">
            <a:xfrm>
              <a:off x="211" y="749"/>
              <a:ext cx="1091" cy="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9518" name="Line 13"/>
            <p:cNvSpPr>
              <a:spLocks noChangeShapeType="1"/>
            </p:cNvSpPr>
            <p:nvPr/>
          </p:nvSpPr>
          <p:spPr bwMode="auto">
            <a:xfrm>
              <a:off x="1325" y="749"/>
              <a:ext cx="2183" cy="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9519" name="Line 14"/>
            <p:cNvSpPr>
              <a:spLocks noChangeShapeType="1"/>
            </p:cNvSpPr>
            <p:nvPr/>
          </p:nvSpPr>
          <p:spPr bwMode="auto">
            <a:xfrm>
              <a:off x="3508" y="749"/>
              <a:ext cx="1905" cy="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9520" name="Text Box 15"/>
            <p:cNvSpPr txBox="1">
              <a:spLocks noChangeArrowheads="1"/>
            </p:cNvSpPr>
            <p:nvPr/>
          </p:nvSpPr>
          <p:spPr bwMode="auto">
            <a:xfrm>
              <a:off x="121" y="571"/>
              <a:ext cx="36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</a:pPr>
              <a:r>
                <a:rPr lang="pt-BR" sz="16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O/N</a:t>
              </a:r>
            </a:p>
          </p:txBody>
        </p:sp>
        <p:sp>
          <p:nvSpPr>
            <p:cNvPr id="149521" name="Text Box 16"/>
            <p:cNvSpPr txBox="1">
              <a:spLocks noChangeArrowheads="1"/>
            </p:cNvSpPr>
            <p:nvPr/>
          </p:nvSpPr>
          <p:spPr bwMode="auto">
            <a:xfrm>
              <a:off x="1084" y="571"/>
              <a:ext cx="36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pt-BR" sz="16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F/M</a:t>
              </a:r>
            </a:p>
          </p:txBody>
        </p:sp>
        <p:sp>
          <p:nvSpPr>
            <p:cNvPr id="149522" name="Text Box 17"/>
            <p:cNvSpPr txBox="1">
              <a:spLocks noChangeArrowheads="1"/>
            </p:cNvSpPr>
            <p:nvPr/>
          </p:nvSpPr>
          <p:spPr bwMode="auto">
            <a:xfrm>
              <a:off x="3321" y="571"/>
              <a:ext cx="36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pt-BR" sz="16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J/J</a:t>
              </a:r>
            </a:p>
          </p:txBody>
        </p:sp>
        <p:sp>
          <p:nvSpPr>
            <p:cNvPr id="149523" name="Text Box 18"/>
            <p:cNvSpPr txBox="1">
              <a:spLocks noChangeArrowheads="1"/>
            </p:cNvSpPr>
            <p:nvPr/>
          </p:nvSpPr>
          <p:spPr bwMode="auto">
            <a:xfrm>
              <a:off x="5172" y="571"/>
              <a:ext cx="36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pt-BR" sz="16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S/O</a:t>
              </a:r>
            </a:p>
          </p:txBody>
        </p:sp>
      </p:grp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304800" y="3048001"/>
            <a:ext cx="1828800" cy="279180"/>
          </a:xfrm>
          <a:prstGeom prst="rect">
            <a:avLst/>
          </a:prstGeom>
          <a:solidFill>
            <a:srgbClr val="00664D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3000 - 4000  kg/ha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1979614" y="1341438"/>
            <a:ext cx="3548063" cy="4592638"/>
            <a:chOff x="1979614" y="1341438"/>
            <a:chExt cx="3548063" cy="4592638"/>
          </a:xfrm>
        </p:grpSpPr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1979614" y="1341438"/>
              <a:ext cx="3548063" cy="4592638"/>
              <a:chOff x="1247" y="845"/>
              <a:chExt cx="2235" cy="2893"/>
            </a:xfrm>
          </p:grpSpPr>
          <p:pic>
            <p:nvPicPr>
              <p:cNvPr id="149526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 b="-530"/>
              <a:stretch>
                <a:fillRect/>
              </a:stretch>
            </p:blipFill>
            <p:spPr bwMode="auto">
              <a:xfrm>
                <a:off x="1247" y="845"/>
                <a:ext cx="2235" cy="2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6324" name="Text Box 4"/>
              <p:cNvSpPr txBox="1">
                <a:spLocks noChangeArrowheads="1"/>
              </p:cNvSpPr>
              <p:nvPr/>
            </p:nvSpPr>
            <p:spPr bwMode="auto">
              <a:xfrm>
                <a:off x="1763" y="3280"/>
                <a:ext cx="642" cy="195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algn="l" eaLnBrk="1" hangingPunct="1">
                  <a:lnSpc>
                    <a:spcPct val="100000"/>
                  </a:lnSpc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pt-BR" sz="1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itchFamily="34" charset="0"/>
                    <a:ea typeface="Arial Unicode MS" pitchFamily="34" charset="-128"/>
                    <a:cs typeface="Arial Unicode MS" pitchFamily="34" charset="-128"/>
                  </a:rPr>
                  <a:t>2ª safra</a:t>
                </a:r>
                <a:endParaRPr lang="pt-BR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sp>
          <p:nvSpPr>
            <p:cNvPr id="56340" name="Text Box 20"/>
            <p:cNvSpPr txBox="1">
              <a:spLocks noChangeArrowheads="1"/>
            </p:cNvSpPr>
            <p:nvPr/>
          </p:nvSpPr>
          <p:spPr bwMode="auto">
            <a:xfrm>
              <a:off x="2786064" y="3967164"/>
              <a:ext cx="2222500" cy="279180"/>
            </a:xfrm>
            <a:prstGeom prst="rect">
              <a:avLst/>
            </a:prstGeom>
            <a:solidFill>
              <a:srgbClr val="00664D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lnSpc>
                  <a:spcPct val="100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pt-BR" sz="1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ea typeface="Arial Unicode MS" pitchFamily="34" charset="-128"/>
                  <a:cs typeface="Arial Unicode MS" pitchFamily="34" charset="-128"/>
                </a:rPr>
                <a:t>3000 - 5000  kg/ha</a:t>
              </a:r>
            </a:p>
          </p:txBody>
        </p:sp>
      </p:grpSp>
      <p:sp>
        <p:nvSpPr>
          <p:cNvPr id="149515" name="Text Box 24"/>
          <p:cNvSpPr txBox="1">
            <a:spLocks noChangeArrowheads="1"/>
          </p:cNvSpPr>
          <p:nvPr/>
        </p:nvSpPr>
        <p:spPr bwMode="auto">
          <a:xfrm>
            <a:off x="6934200" y="6477002"/>
            <a:ext cx="19812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1000"/>
              </a:spcBef>
            </a:pPr>
            <a:r>
              <a:rPr lang="pt-BR" sz="1600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Fonte: </a:t>
            </a:r>
            <a:r>
              <a:rPr lang="pt-BR" sz="1600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L. Vilela</a:t>
            </a:r>
          </a:p>
        </p:txBody>
      </p:sp>
      <p:sp>
        <p:nvSpPr>
          <p:cNvPr id="56345" name="Rectangle 25"/>
          <p:cNvSpPr>
            <a:spLocks noChangeArrowheads="1"/>
          </p:cNvSpPr>
          <p:nvPr/>
        </p:nvSpPr>
        <p:spPr bwMode="auto">
          <a:xfrm>
            <a:off x="395536" y="307977"/>
            <a:ext cx="8439147" cy="586957"/>
          </a:xfrm>
          <a:prstGeom prst="rect">
            <a:avLst/>
          </a:prstGeom>
          <a:solidFill>
            <a:schemeClr val="tx1">
              <a:alpha val="27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Moderna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</a:t>
            </a: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agricultura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sec XXI </a:t>
            </a: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Cerrado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</a:t>
            </a: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usa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</a:t>
            </a: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capim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!</a:t>
            </a:r>
            <a:endParaRPr lang="en-GB" sz="32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5580112" y="1556792"/>
            <a:ext cx="3083280" cy="627864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pt-BR" sz="2000" dirty="0" smtClean="0">
                <a:latin typeface="+mj-lt"/>
              </a:rPr>
              <a:t>Capim </a:t>
            </a:r>
            <a:r>
              <a:rPr lang="pt-BR" sz="2000" dirty="0" err="1" smtClean="0">
                <a:latin typeface="+mj-lt"/>
              </a:rPr>
              <a:t>Piatã</a:t>
            </a:r>
            <a:r>
              <a:rPr lang="pt-BR" sz="2000" dirty="0" smtClean="0">
                <a:latin typeface="+mj-lt"/>
              </a:rPr>
              <a:t>: mais indicado</a:t>
            </a:r>
          </a:p>
          <a:p>
            <a:pPr algn="l"/>
            <a:r>
              <a:rPr lang="pt-BR" sz="2000" dirty="0" smtClean="0">
                <a:latin typeface="+mj-lt"/>
              </a:rPr>
              <a:t> </a:t>
            </a:r>
            <a:r>
              <a:rPr lang="pt-BR" sz="2000" dirty="0" err="1" smtClean="0">
                <a:latin typeface="+mj-lt"/>
              </a:rPr>
              <a:t>cresc</a:t>
            </a:r>
            <a:r>
              <a:rPr lang="pt-BR" sz="2000" dirty="0" smtClean="0">
                <a:latin typeface="+mj-lt"/>
              </a:rPr>
              <a:t>. Inicial lento</a:t>
            </a:r>
          </a:p>
        </p:txBody>
      </p:sp>
    </p:spTree>
    <p:extLst>
      <p:ext uri="{BB962C8B-B14F-4D97-AF65-F5344CB8AC3E}">
        <p14:creationId xmlns="" xmlns:p14="http://schemas.microsoft.com/office/powerpoint/2010/main" val="1006462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371602"/>
            <a:ext cx="3048000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79614" y="1341438"/>
            <a:ext cx="3548063" cy="4592638"/>
            <a:chOff x="1247" y="845"/>
            <a:chExt cx="2235" cy="2893"/>
          </a:xfrm>
        </p:grpSpPr>
        <p:pic>
          <p:nvPicPr>
            <p:cNvPr id="149526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b="-530"/>
            <a:stretch>
              <a:fillRect/>
            </a:stretch>
          </p:blipFill>
          <p:spPr bwMode="auto">
            <a:xfrm>
              <a:off x="1247" y="845"/>
              <a:ext cx="2235" cy="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6324" name="Text Box 4"/>
            <p:cNvSpPr txBox="1">
              <a:spLocks noChangeArrowheads="1"/>
            </p:cNvSpPr>
            <p:nvPr/>
          </p:nvSpPr>
          <p:spPr bwMode="auto">
            <a:xfrm>
              <a:off x="1763" y="3280"/>
              <a:ext cx="642" cy="195"/>
            </a:xfrm>
            <a:prstGeom prst="rect">
              <a:avLst/>
            </a:prstGeom>
            <a:solidFill>
              <a:schemeClr val="tx1">
                <a:alpha val="27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l" eaLnBrk="1" hangingPunct="1">
                <a:lnSpc>
                  <a:spcPct val="100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pt-BR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Arial Unicode MS" pitchFamily="34" charset="-128"/>
                  <a:cs typeface="Arial Unicode MS" pitchFamily="34" charset="-128"/>
                </a:rPr>
                <a:t>2ª safra</a:t>
              </a:r>
              <a:endParaRPr lang="pt-BR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49508" name="Text Box 5"/>
          <p:cNvSpPr txBox="1">
            <a:spLocks noChangeArrowheads="1"/>
          </p:cNvSpPr>
          <p:nvPr/>
        </p:nvSpPr>
        <p:spPr bwMode="auto">
          <a:xfrm>
            <a:off x="3190876" y="6281740"/>
            <a:ext cx="3057525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</a:pPr>
            <a:r>
              <a:rPr lang="pt-BR" sz="2000" b="1" dirty="0" smtClean="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Safras/tempo</a:t>
            </a:r>
            <a:endParaRPr lang="pt-BR" sz="2000" b="1" dirty="0">
              <a:solidFill>
                <a:srgbClr val="FFFFFF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50826" y="1341440"/>
            <a:ext cx="1854201" cy="4608513"/>
            <a:chOff x="158" y="845"/>
            <a:chExt cx="1168" cy="2903"/>
          </a:xfrm>
        </p:grpSpPr>
        <p:pic>
          <p:nvPicPr>
            <p:cNvPr id="149524" name="Picture 7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845"/>
              <a:ext cx="1168" cy="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6328" name="Text Box 8"/>
            <p:cNvSpPr txBox="1">
              <a:spLocks noChangeArrowheads="1"/>
            </p:cNvSpPr>
            <p:nvPr/>
          </p:nvSpPr>
          <p:spPr bwMode="auto">
            <a:xfrm>
              <a:off x="443" y="3235"/>
              <a:ext cx="643" cy="1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l" eaLnBrk="1" hangingPunct="1">
                <a:lnSpc>
                  <a:spcPct val="100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pt-BR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Arial Unicode MS" pitchFamily="34" charset="-128"/>
                  <a:cs typeface="Arial Unicode MS" pitchFamily="34" charset="-128"/>
                </a:rPr>
                <a:t>1ª safra</a:t>
              </a:r>
              <a:endParaRPr lang="pt-BR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6086476" y="5166044"/>
            <a:ext cx="1947863" cy="648512"/>
          </a:xfrm>
          <a:prstGeom prst="rect">
            <a:avLst/>
          </a:prstGeom>
          <a:solidFill>
            <a:schemeClr val="tx1">
              <a:alpha val="27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“Colheita de gado” ou cobertura na </a:t>
            </a:r>
            <a:r>
              <a:rPr lang="pt-BR" sz="1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epoca</a:t>
            </a:r>
            <a:r>
              <a:rPr lang="pt-B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seca</a:t>
            </a:r>
            <a:endParaRPr lang="pt-BR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9511" name="Freeform 10"/>
          <p:cNvSpPr>
            <a:spLocks noChangeArrowheads="1"/>
          </p:cNvSpPr>
          <p:nvPr/>
        </p:nvSpPr>
        <p:spPr bwMode="auto">
          <a:xfrm rot="5400000">
            <a:off x="1968501" y="-711199"/>
            <a:ext cx="5210175" cy="9144000"/>
          </a:xfrm>
          <a:custGeom>
            <a:avLst/>
            <a:gdLst>
              <a:gd name="T0" fmla="*/ 0 w 5210175"/>
              <a:gd name="T1" fmla="*/ 8810752 h 9144000"/>
              <a:gd name="T2" fmla="*/ 4695255 w 5210175"/>
              <a:gd name="T3" fmla="*/ 8810752 h 9144000"/>
              <a:gd name="T4" fmla="*/ 4695255 w 5210175"/>
              <a:gd name="T5" fmla="*/ 595992 h 9144000"/>
              <a:gd name="T6" fmla="*/ 4513575 w 5210175"/>
              <a:gd name="T7" fmla="*/ 595992 h 9144000"/>
              <a:gd name="T8" fmla="*/ 4861875 w 5210175"/>
              <a:gd name="T9" fmla="*/ 0 h 9144000"/>
              <a:gd name="T10" fmla="*/ 5210175 w 5210175"/>
              <a:gd name="T11" fmla="*/ 595992 h 9144000"/>
              <a:gd name="T12" fmla="*/ 5028499 w 5210175"/>
              <a:gd name="T13" fmla="*/ 595992 h 9144000"/>
              <a:gd name="T14" fmla="*/ 5028499 w 5210175"/>
              <a:gd name="T15" fmla="*/ 9144000 h 9144000"/>
              <a:gd name="T16" fmla="*/ 0 w 5210175"/>
              <a:gd name="T17" fmla="*/ 9144000 h 9144000"/>
              <a:gd name="T18" fmla="*/ 0 w 5210175"/>
              <a:gd name="T19" fmla="*/ 8810752 h 9144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210175"/>
              <a:gd name="T31" fmla="*/ 0 h 9144000"/>
              <a:gd name="T32" fmla="*/ 5210175 w 5210175"/>
              <a:gd name="T33" fmla="*/ 9144000 h 9144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210175" h="9144000">
                <a:moveTo>
                  <a:pt x="0" y="8810757"/>
                </a:moveTo>
                <a:lnTo>
                  <a:pt x="4695253" y="8810757"/>
                </a:lnTo>
                <a:lnTo>
                  <a:pt x="4695253" y="595992"/>
                </a:lnTo>
                <a:lnTo>
                  <a:pt x="4513575" y="595992"/>
                </a:lnTo>
                <a:lnTo>
                  <a:pt x="4861875" y="0"/>
                </a:lnTo>
                <a:lnTo>
                  <a:pt x="5210175" y="595992"/>
                </a:lnTo>
                <a:lnTo>
                  <a:pt x="5028496" y="595992"/>
                </a:lnTo>
                <a:lnTo>
                  <a:pt x="5028496" y="9144000"/>
                </a:lnTo>
                <a:lnTo>
                  <a:pt x="0" y="9144000"/>
                </a:lnTo>
                <a:lnTo>
                  <a:pt x="0" y="8810757"/>
                </a:lnTo>
                <a:close/>
              </a:path>
            </a:pathLst>
          </a:custGeom>
          <a:gradFill rotWithShape="0">
            <a:gsLst>
              <a:gs pos="0">
                <a:srgbClr val="003300"/>
              </a:gs>
              <a:gs pos="100000">
                <a:srgbClr val="DDFAED"/>
              </a:gs>
            </a:gsLst>
            <a:lin ang="5400000" scaled="1"/>
          </a:gradFill>
          <a:ln w="381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92088" y="906463"/>
            <a:ext cx="8593138" cy="341312"/>
            <a:chOff x="121" y="571"/>
            <a:chExt cx="5413" cy="215"/>
          </a:xfrm>
        </p:grpSpPr>
        <p:sp>
          <p:nvSpPr>
            <p:cNvPr id="149517" name="Line 12"/>
            <p:cNvSpPr>
              <a:spLocks noChangeShapeType="1"/>
            </p:cNvSpPr>
            <p:nvPr/>
          </p:nvSpPr>
          <p:spPr bwMode="auto">
            <a:xfrm>
              <a:off x="211" y="749"/>
              <a:ext cx="1091" cy="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9518" name="Line 13"/>
            <p:cNvSpPr>
              <a:spLocks noChangeShapeType="1"/>
            </p:cNvSpPr>
            <p:nvPr/>
          </p:nvSpPr>
          <p:spPr bwMode="auto">
            <a:xfrm>
              <a:off x="1325" y="749"/>
              <a:ext cx="2183" cy="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9519" name="Line 14"/>
            <p:cNvSpPr>
              <a:spLocks noChangeShapeType="1"/>
            </p:cNvSpPr>
            <p:nvPr/>
          </p:nvSpPr>
          <p:spPr bwMode="auto">
            <a:xfrm>
              <a:off x="3508" y="749"/>
              <a:ext cx="1905" cy="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9520" name="Text Box 15"/>
            <p:cNvSpPr txBox="1">
              <a:spLocks noChangeArrowheads="1"/>
            </p:cNvSpPr>
            <p:nvPr/>
          </p:nvSpPr>
          <p:spPr bwMode="auto">
            <a:xfrm>
              <a:off x="121" y="571"/>
              <a:ext cx="36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</a:pPr>
              <a:r>
                <a:rPr lang="pt-BR" sz="16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O/N</a:t>
              </a:r>
            </a:p>
          </p:txBody>
        </p:sp>
        <p:sp>
          <p:nvSpPr>
            <p:cNvPr id="149521" name="Text Box 16"/>
            <p:cNvSpPr txBox="1">
              <a:spLocks noChangeArrowheads="1"/>
            </p:cNvSpPr>
            <p:nvPr/>
          </p:nvSpPr>
          <p:spPr bwMode="auto">
            <a:xfrm>
              <a:off x="1084" y="571"/>
              <a:ext cx="36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pt-BR" sz="16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F/M</a:t>
              </a:r>
            </a:p>
          </p:txBody>
        </p:sp>
        <p:sp>
          <p:nvSpPr>
            <p:cNvPr id="149522" name="Text Box 17"/>
            <p:cNvSpPr txBox="1">
              <a:spLocks noChangeArrowheads="1"/>
            </p:cNvSpPr>
            <p:nvPr/>
          </p:nvSpPr>
          <p:spPr bwMode="auto">
            <a:xfrm>
              <a:off x="3321" y="571"/>
              <a:ext cx="36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pt-BR" sz="16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J/J</a:t>
              </a:r>
            </a:p>
          </p:txBody>
        </p:sp>
        <p:sp>
          <p:nvSpPr>
            <p:cNvPr id="149523" name="Text Box 18"/>
            <p:cNvSpPr txBox="1">
              <a:spLocks noChangeArrowheads="1"/>
            </p:cNvSpPr>
            <p:nvPr/>
          </p:nvSpPr>
          <p:spPr bwMode="auto">
            <a:xfrm>
              <a:off x="5172" y="571"/>
              <a:ext cx="36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algn="r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Univers" pitchFamily="34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pt-BR" sz="16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S/O</a:t>
              </a:r>
            </a:p>
          </p:txBody>
        </p:sp>
      </p:grpSp>
      <p:sp>
        <p:nvSpPr>
          <p:cNvPr id="149515" name="Text Box 24"/>
          <p:cNvSpPr txBox="1">
            <a:spLocks noChangeArrowheads="1"/>
          </p:cNvSpPr>
          <p:nvPr/>
        </p:nvSpPr>
        <p:spPr bwMode="auto">
          <a:xfrm>
            <a:off x="6934200" y="6477002"/>
            <a:ext cx="19812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1000"/>
              </a:spcBef>
            </a:pPr>
            <a:r>
              <a:rPr lang="pt-BR" sz="1600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Fonte: </a:t>
            </a:r>
            <a:r>
              <a:rPr lang="pt-BR" sz="1600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L. Vilela</a:t>
            </a:r>
          </a:p>
        </p:txBody>
      </p:sp>
      <p:sp>
        <p:nvSpPr>
          <p:cNvPr id="56345" name="Rectangle 25"/>
          <p:cNvSpPr>
            <a:spLocks noChangeArrowheads="1"/>
          </p:cNvSpPr>
          <p:nvPr/>
        </p:nvSpPr>
        <p:spPr bwMode="auto">
          <a:xfrm>
            <a:off x="467544" y="307977"/>
            <a:ext cx="8439147" cy="586957"/>
          </a:xfrm>
          <a:prstGeom prst="rect">
            <a:avLst/>
          </a:prstGeom>
          <a:solidFill>
            <a:schemeClr val="tx1">
              <a:alpha val="27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Moderna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</a:t>
            </a: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agricultura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sec XXI </a:t>
            </a: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Cerrado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</a:t>
            </a: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usa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</a:t>
            </a: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capim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!</a:t>
            </a:r>
            <a:endParaRPr lang="en-GB" sz="32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 rot="20080547">
            <a:off x="171603" y="2691451"/>
            <a:ext cx="8610600" cy="1224136"/>
          </a:xfrm>
          <a:prstGeom prst="rect">
            <a:avLst/>
          </a:prstGeom>
          <a:solidFill>
            <a:srgbClr val="006600">
              <a:alpha val="68000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28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Uso das </a:t>
            </a:r>
            <a:r>
              <a:rPr lang="pt-BR" sz="2800" b="1" dirty="0" err="1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braquiarias</a:t>
            </a:r>
            <a:r>
              <a:rPr lang="pt-BR" sz="28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:</a:t>
            </a:r>
          </a:p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28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Outra revolução tecnológica na agricultura tropical !! </a:t>
            </a:r>
            <a:endParaRPr lang="pt-BR" sz="1800" b="1" dirty="0">
              <a:solidFill>
                <a:srgbClr val="FFFF00"/>
              </a:solidFill>
              <a:latin typeface="Calibri" pitchFamily="34" charset="0"/>
              <a:cs typeface="Leelawadee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64620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0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663763" y="2377763"/>
              <a:ext cx="500042" cy="846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308"/>
          <p:cNvSpPr txBox="1"/>
          <p:nvPr/>
        </p:nvSpPr>
        <p:spPr>
          <a:xfrm>
            <a:off x="132162" y="116633"/>
            <a:ext cx="9036496" cy="900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pt-BR" sz="4000" b="1" dirty="0" smtClean="0">
                <a:solidFill>
                  <a:srgbClr val="3127F5"/>
                </a:solidFill>
                <a:latin typeface="Arial Narrow"/>
                <a:cs typeface="Arial" pitchFamily="34" charset="0"/>
              </a:rPr>
              <a:t>Embrapa Cerrados: Criada em 1975</a:t>
            </a:r>
            <a:endParaRPr lang="pt-BR" sz="4000" b="1" dirty="0">
              <a:solidFill>
                <a:srgbClr val="3127F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10" y="4228622"/>
            <a:ext cx="3534060" cy="237935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707683" y="1583671"/>
            <a:ext cx="4061448" cy="249991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42" y="1583671"/>
            <a:ext cx="4006596" cy="271576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083581"/>
            <a:ext cx="4043920" cy="26350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53603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Image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5" name="CaixaDeTexto 1"/>
          <p:cNvSpPr txBox="1">
            <a:spLocks noChangeArrowheads="1"/>
          </p:cNvSpPr>
          <p:nvPr/>
        </p:nvSpPr>
        <p:spPr bwMode="auto">
          <a:xfrm>
            <a:off x="-21986" y="192089"/>
            <a:ext cx="2217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t-BR" sz="1600" b="1">
                <a:solidFill>
                  <a:srgbClr val="000000"/>
                </a:solidFill>
                <a:latin typeface="Arial" charset="0"/>
                <a:cs typeface="Arial" charset="0"/>
              </a:rPr>
              <a:t>Grupo Horita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t-BR" sz="1600" b="1">
                <a:solidFill>
                  <a:srgbClr val="000000"/>
                </a:solidFill>
                <a:latin typeface="Arial" charset="0"/>
                <a:cs typeface="Arial" charset="0"/>
              </a:rPr>
              <a:t>Oeste BA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t-BR" sz="1600" b="1">
                <a:solidFill>
                  <a:srgbClr val="000000"/>
                </a:solidFill>
                <a:latin typeface="Arial" charset="0"/>
                <a:cs typeface="Arial" charset="0"/>
              </a:rPr>
              <a:t>2011/2012 - 2 mil ha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t-BR" sz="1600" b="1">
                <a:solidFill>
                  <a:srgbClr val="000000"/>
                </a:solidFill>
                <a:latin typeface="Arial" charset="0"/>
                <a:cs typeface="Arial" charset="0"/>
              </a:rPr>
              <a:t>2012/2013 - 10 mil ha</a:t>
            </a:r>
          </a:p>
        </p:txBody>
      </p:sp>
      <p:sp>
        <p:nvSpPr>
          <p:cNvPr id="376836" name="CaixaDeTexto 7"/>
          <p:cNvSpPr txBox="1">
            <a:spLocks noChangeArrowheads="1"/>
          </p:cNvSpPr>
          <p:nvPr/>
        </p:nvSpPr>
        <p:spPr bwMode="auto">
          <a:xfrm>
            <a:off x="7596417" y="438165"/>
            <a:ext cx="1234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t-BR" sz="1600" b="1" i="1">
                <a:solidFill>
                  <a:srgbClr val="000000"/>
                </a:solidFill>
                <a:latin typeface="Arial" charset="0"/>
                <a:cs typeface="Arial" charset="0"/>
              </a:rPr>
              <a:t>Brachiaria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t-BR" sz="1600" b="1" i="1">
                <a:solidFill>
                  <a:srgbClr val="000000"/>
                </a:solidFill>
                <a:latin typeface="Arial" charset="0"/>
                <a:cs typeface="Arial" charset="0"/>
              </a:rPr>
              <a:t>ruziziensis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6812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8" name="CaixaDeTexto 8"/>
          <p:cNvSpPr txBox="1">
            <a:spLocks noChangeArrowheads="1"/>
          </p:cNvSpPr>
          <p:nvPr/>
        </p:nvSpPr>
        <p:spPr bwMode="auto">
          <a:xfrm>
            <a:off x="321118" y="6453204"/>
            <a:ext cx="20358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t-BR" sz="14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Fotos: </a:t>
            </a:r>
            <a:r>
              <a:rPr lang="pt-BR" sz="1400" b="1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pt-BR" sz="14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Lourival Vilela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1114" y="3717032"/>
            <a:ext cx="2688926" cy="1056315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pt-BR" sz="2400" dirty="0" smtClean="0">
                <a:solidFill>
                  <a:srgbClr val="004994"/>
                </a:solidFill>
              </a:rPr>
              <a:t> </a:t>
            </a:r>
            <a:r>
              <a:rPr lang="pt-BR" sz="1600" dirty="0" smtClean="0"/>
              <a:t>Aumenta:</a:t>
            </a:r>
          </a:p>
          <a:p>
            <a:pPr algn="l"/>
            <a:r>
              <a:rPr lang="pt-BR" sz="1600" dirty="0" smtClean="0"/>
              <a:t>- </a:t>
            </a:r>
            <a:r>
              <a:rPr lang="pt-BR" sz="1600" dirty="0" err="1"/>
              <a:t>M</a:t>
            </a:r>
            <a:r>
              <a:rPr lang="pt-BR" sz="1600" dirty="0" err="1" smtClean="0"/>
              <a:t>at</a:t>
            </a:r>
            <a:r>
              <a:rPr lang="pt-BR" sz="1600" dirty="0" smtClean="0"/>
              <a:t> orgânica do solo</a:t>
            </a:r>
          </a:p>
          <a:p>
            <a:pPr algn="l"/>
            <a:r>
              <a:rPr lang="pt-BR" sz="1600" dirty="0" smtClean="0"/>
              <a:t>- Ciclagem de nutrientes</a:t>
            </a:r>
          </a:p>
          <a:p>
            <a:pPr algn="l"/>
            <a:r>
              <a:rPr lang="pt-BR" sz="1600" dirty="0" smtClean="0"/>
              <a:t>- Atividade biológica</a:t>
            </a:r>
            <a:endParaRPr lang="pt-BR" sz="2400" dirty="0" smtClean="0">
              <a:solidFill>
                <a:srgbClr val="004994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660232" y="4245189"/>
            <a:ext cx="2496196" cy="627864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pt-BR" sz="2000" dirty="0" smtClean="0"/>
              <a:t>Solo biologicamente</a:t>
            </a:r>
          </a:p>
          <a:p>
            <a:pPr algn="l"/>
            <a:r>
              <a:rPr lang="pt-BR" sz="2000" dirty="0" smtClean="0"/>
              <a:t> ativo e produtivo</a:t>
            </a:r>
          </a:p>
        </p:txBody>
      </p:sp>
      <p:sp>
        <p:nvSpPr>
          <p:cNvPr id="5" name="Seta para a direita 4"/>
          <p:cNvSpPr/>
          <p:nvPr/>
        </p:nvSpPr>
        <p:spPr>
          <a:xfrm>
            <a:off x="2700040" y="4245189"/>
            <a:ext cx="3960192" cy="191923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9512" y="404664"/>
            <a:ext cx="8496944" cy="584775"/>
          </a:xfrm>
          <a:prstGeom prst="rect">
            <a:avLst/>
          </a:prstGeom>
          <a:solidFill>
            <a:schemeClr val="tx2">
              <a:alpha val="2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3200" dirty="0" smtClean="0">
                <a:latin typeface="+mj-lt"/>
              </a:rPr>
              <a:t>Os sistemas agrícolas são complexos e dinâmicos </a:t>
            </a:r>
            <a:endParaRPr lang="pt-BR" sz="3200" b="1" dirty="0" smtClean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8" name="Imagem 7" descr="ED__DSC1936_Fabiano_Bastos_Fabiano Bast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772816"/>
            <a:ext cx="9144001" cy="508518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5496" y="1730137"/>
            <a:ext cx="8640960" cy="1377557"/>
          </a:xfrm>
          <a:prstGeom prst="rect">
            <a:avLst/>
          </a:prstGeom>
          <a:solidFill>
            <a:schemeClr val="tx2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l">
              <a:buFontTx/>
              <a:buChar char="-"/>
            </a:pPr>
            <a:r>
              <a:rPr lang="pt-BR" sz="2400" dirty="0" smtClean="0">
                <a:latin typeface="+mn-lt"/>
              </a:rPr>
              <a:t>Fase Inicial de implantação: 0-5 anos</a:t>
            </a:r>
          </a:p>
          <a:p>
            <a:pPr algn="l">
              <a:buFontTx/>
              <a:buChar char="-"/>
            </a:pPr>
            <a:r>
              <a:rPr lang="pt-BR" dirty="0" smtClean="0">
                <a:latin typeface="+mn-lt"/>
              </a:rPr>
              <a:t>Fase de transição:   5-10 anos</a:t>
            </a:r>
          </a:p>
          <a:p>
            <a:pPr algn="l">
              <a:buFontTx/>
              <a:buChar char="-"/>
            </a:pPr>
            <a:r>
              <a:rPr lang="pt-BR" dirty="0" smtClean="0">
                <a:latin typeface="+mn-lt"/>
              </a:rPr>
              <a:t>Fase de consolidação: 10-20 anos</a:t>
            </a:r>
          </a:p>
          <a:p>
            <a:pPr algn="l">
              <a:buFontTx/>
              <a:buChar char="-"/>
            </a:pPr>
            <a:r>
              <a:rPr lang="pt-BR" dirty="0" smtClean="0">
                <a:latin typeface="+mn-lt"/>
              </a:rPr>
              <a:t>Fase de manutenção: &gt; 20 anos: as terras da BR estão  nessa fase</a:t>
            </a:r>
            <a:endParaRPr lang="pt-BR" sz="2400" dirty="0" smtClean="0">
              <a:latin typeface="+mn-lt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0" y="3663433"/>
            <a:ext cx="7452320" cy="413639"/>
          </a:xfrm>
          <a:prstGeom prst="rect">
            <a:avLst/>
          </a:prstGeom>
          <a:solidFill>
            <a:schemeClr val="tx2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pt-BR" sz="2400" dirty="0" smtClean="0"/>
              <a:t>-  </a:t>
            </a:r>
            <a:r>
              <a:rPr lang="pt-BR" sz="2400" dirty="0" smtClean="0">
                <a:latin typeface="+mj-lt"/>
              </a:rPr>
              <a:t>O desafio hoje é produzir com sustentabilidade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496" y="5517232"/>
            <a:ext cx="7704856" cy="734945"/>
          </a:xfrm>
          <a:prstGeom prst="rect">
            <a:avLst/>
          </a:prstGeom>
          <a:solidFill>
            <a:schemeClr val="tx2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pt-BR" sz="2400" dirty="0" smtClean="0">
                <a:latin typeface="+mj-lt"/>
              </a:rPr>
              <a:t>-  Para  estudar a sustentabilidade em sistemas agrícolas são necessárias décadas de experimentação!!</a:t>
            </a:r>
          </a:p>
        </p:txBody>
      </p:sp>
    </p:spTree>
    <p:extLst>
      <p:ext uri="{BB962C8B-B14F-4D97-AF65-F5344CB8AC3E}">
        <p14:creationId xmlns="" xmlns:p14="http://schemas.microsoft.com/office/powerpoint/2010/main" val="3634857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9512" y="1052736"/>
            <a:ext cx="5976664" cy="523220"/>
          </a:xfrm>
          <a:prstGeom prst="rect">
            <a:avLst/>
          </a:prstGeom>
          <a:solidFill>
            <a:srgbClr val="008000">
              <a:alpha val="8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2800" b="1" dirty="0" smtClean="0">
                <a:solidFill>
                  <a:srgbClr val="FFFFFF"/>
                </a:solidFill>
                <a:latin typeface="Arial" pitchFamily="34" charset="0"/>
              </a:rPr>
              <a:t>1- Desempenho de forrageiras</a:t>
            </a:r>
          </a:p>
        </p:txBody>
      </p:sp>
      <p:pic>
        <p:nvPicPr>
          <p:cNvPr id="6" name="Imagem 5" descr="ED__DSC1958_Fabiano_Bastos_Fabiano Bast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80728"/>
            <a:ext cx="9144000" cy="5485114"/>
          </a:xfrm>
          <a:prstGeom prst="rect">
            <a:avLst/>
          </a:prstGeom>
        </p:spPr>
      </p:pic>
      <p:pic>
        <p:nvPicPr>
          <p:cNvPr id="8" name="Imagem 7" descr="ED__DSC1936_Fabiano_Bastos_Fabiano Basto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4315"/>
            <a:ext cx="9144000" cy="6073685"/>
          </a:xfrm>
          <a:prstGeom prst="rect">
            <a:avLst/>
          </a:prstGeom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 rot="20080547">
            <a:off x="171603" y="2510365"/>
            <a:ext cx="8610600" cy="1224136"/>
          </a:xfrm>
          <a:prstGeom prst="rect">
            <a:avLst/>
          </a:prstGeom>
          <a:solidFill>
            <a:srgbClr val="006600">
              <a:alpha val="68000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54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O que será perdido?</a:t>
            </a:r>
            <a:endParaRPr lang="pt-BR" sz="4000" b="1" dirty="0">
              <a:solidFill>
                <a:srgbClr val="FFFF00"/>
              </a:solidFill>
              <a:latin typeface="Calibri" pitchFamily="34" charset="0"/>
              <a:cs typeface="Leelawadee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4857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07504" y="260648"/>
            <a:ext cx="8964488" cy="646331"/>
          </a:xfrm>
          <a:prstGeom prst="rect">
            <a:avLst/>
          </a:prstGeom>
          <a:solidFill>
            <a:schemeClr val="tx1">
              <a:alpha val="1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3600" b="1" dirty="0" smtClean="0">
                <a:solidFill>
                  <a:srgbClr val="FFFFFF"/>
                </a:solidFill>
                <a:latin typeface="+mj-lt"/>
              </a:rPr>
              <a:t>35 anos de pesquisas numa área:  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9512" y="1052736"/>
            <a:ext cx="5976664" cy="523220"/>
          </a:xfrm>
          <a:prstGeom prst="rect">
            <a:avLst/>
          </a:prstGeom>
          <a:solidFill>
            <a:srgbClr val="008000">
              <a:alpha val="8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t-BR" sz="2800" b="1" dirty="0" smtClean="0">
                <a:solidFill>
                  <a:srgbClr val="FFFFFF"/>
                </a:solidFill>
                <a:latin typeface="Arial" pitchFamily="34" charset="0"/>
              </a:rPr>
              <a:t>1- Desempenho de forrageiras</a:t>
            </a:r>
          </a:p>
        </p:txBody>
      </p:sp>
      <p:pic>
        <p:nvPicPr>
          <p:cNvPr id="12" name="Imagem 11" descr="ED__DSC1852_Fabiano_Bastos_Fabiano Bast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" y="811699"/>
            <a:ext cx="9144000" cy="607368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2583313"/>
            <a:ext cx="8676456" cy="734945"/>
          </a:xfrm>
          <a:prstGeom prst="rect">
            <a:avLst/>
          </a:prstGeom>
          <a:solidFill>
            <a:schemeClr val="tx2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pt-BR" sz="2400" dirty="0" smtClean="0"/>
              <a:t> -  com histórico conhecido e  documentado: mudar para outra área </a:t>
            </a:r>
            <a:r>
              <a:rPr lang="pt-BR" dirty="0" smtClean="0"/>
              <a:t>é</a:t>
            </a:r>
            <a:r>
              <a:rPr lang="pt-BR" sz="2400" dirty="0" smtClean="0"/>
              <a:t> começar do zero.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496" y="3702167"/>
            <a:ext cx="8568952" cy="1056251"/>
          </a:xfrm>
          <a:prstGeom prst="rect">
            <a:avLst/>
          </a:prstGeom>
          <a:solidFill>
            <a:schemeClr val="tx2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pt-BR" sz="2400" dirty="0" smtClean="0"/>
              <a:t>-  que é ao mesmo tempo: representativa do bioma Cerrado e </a:t>
            </a:r>
            <a:r>
              <a:rPr lang="pt-BR" dirty="0" smtClean="0"/>
              <a:t>Ú</a:t>
            </a:r>
            <a:r>
              <a:rPr lang="pt-BR" sz="2400" dirty="0" smtClean="0"/>
              <a:t>NICA </a:t>
            </a:r>
            <a:r>
              <a:rPr lang="pt-BR" sz="2400" dirty="0" smtClean="0"/>
              <a:t>dentro da Embrapa Cerrados (não temos onde fazer essas pesquisas em larga escala, de forma extensiva)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496" y="1484784"/>
            <a:ext cx="8676456" cy="734945"/>
          </a:xfrm>
          <a:prstGeom prst="rect">
            <a:avLst/>
          </a:prstGeom>
          <a:solidFill>
            <a:schemeClr val="tx2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pt-BR" sz="2400" dirty="0" smtClean="0"/>
              <a:t> - que gerou, gera e precisa continuar gerando dados que vão impactar a agropecuária brasileira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5496" y="5013176"/>
            <a:ext cx="8568952" cy="1056251"/>
          </a:xfrm>
          <a:prstGeom prst="rect">
            <a:avLst/>
          </a:prstGeom>
          <a:solidFill>
            <a:schemeClr val="tx2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pt-BR" sz="2400" dirty="0" smtClean="0"/>
              <a:t>-  que é patrimônio valioso para os trabalhos de pesquisa relativos ás mudanças nas propriedades químicas, físicas e biológicas do solo.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220072" y="6381328"/>
            <a:ext cx="3623108" cy="41363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l"/>
            <a:r>
              <a:rPr lang="pt-BR" sz="2400" dirty="0" smtClean="0"/>
              <a:t>O solo é a base de tudo!!</a:t>
            </a:r>
          </a:p>
        </p:txBody>
      </p:sp>
    </p:spTree>
    <p:extLst>
      <p:ext uri="{BB962C8B-B14F-4D97-AF65-F5344CB8AC3E}">
        <p14:creationId xmlns="" xmlns:p14="http://schemas.microsoft.com/office/powerpoint/2010/main" val="3634857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D:\Ieda\Assessoria\Leo Fotos-CPAC\Gado\03  AExp Gado.JPGpalestra  desafi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167" y="4365104"/>
            <a:ext cx="321801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42888" y="2638400"/>
            <a:ext cx="8686800" cy="2590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A pesquisa agropecuária ajudou a mudar a vida do povo brasileiro...</a:t>
            </a:r>
            <a:endParaRPr lang="pt-BR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3" y="476674"/>
            <a:ext cx="2429441" cy="1822081"/>
          </a:xfrm>
          <a:prstGeom prst="rect">
            <a:avLst/>
          </a:prstGeom>
        </p:spPr>
      </p:pic>
      <p:pic>
        <p:nvPicPr>
          <p:cNvPr id="11" name="Espaço Reservado para Conteúdo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7755" y="4509122"/>
            <a:ext cx="2713888" cy="203541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441" y="742268"/>
            <a:ext cx="2586985" cy="1718212"/>
          </a:xfrm>
          <a:prstGeom prst="rect">
            <a:avLst/>
          </a:prstGeom>
        </p:spPr>
      </p:pic>
      <p:pic>
        <p:nvPicPr>
          <p:cNvPr id="19" name="Picture 3" descr="D:\Ieda\Fotos Leo CPAC 03\Area Experimental\Solos-Fertilidade\Milho com e sem Adubação Fosfatad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7" y="404664"/>
            <a:ext cx="2820631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6657" name="Picture 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3287688" cy="219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20688"/>
            <a:ext cx="2041805" cy="13561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5695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0826" y="142875"/>
            <a:ext cx="86407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Univers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en-US" b="1" dirty="0" err="1" smtClean="0">
                <a:latin typeface="+mj-lt"/>
                <a:cs typeface="Arial" charset="0"/>
              </a:rPr>
              <a:t>Evolução</a:t>
            </a:r>
            <a:r>
              <a:rPr lang="en-US" b="1" dirty="0" smtClean="0">
                <a:latin typeface="+mj-lt"/>
                <a:cs typeface="Arial" charset="0"/>
              </a:rPr>
              <a:t> da </a:t>
            </a:r>
            <a:r>
              <a:rPr lang="en-US" b="1" dirty="0" err="1" smtClean="0">
                <a:latin typeface="+mj-lt"/>
                <a:cs typeface="Arial" charset="0"/>
              </a:rPr>
              <a:t>producão</a:t>
            </a:r>
            <a:r>
              <a:rPr lang="en-US" b="1" dirty="0" smtClean="0">
                <a:latin typeface="+mj-lt"/>
                <a:cs typeface="Arial" charset="0"/>
              </a:rPr>
              <a:t>, </a:t>
            </a:r>
            <a:r>
              <a:rPr lang="en-US" b="1" dirty="0" err="1" smtClean="0">
                <a:latin typeface="+mj-lt"/>
                <a:cs typeface="Arial" charset="0"/>
              </a:rPr>
              <a:t>área</a:t>
            </a:r>
            <a:r>
              <a:rPr lang="en-US" b="1" dirty="0" smtClean="0">
                <a:latin typeface="+mj-lt"/>
                <a:cs typeface="Arial" charset="0"/>
              </a:rPr>
              <a:t> e </a:t>
            </a:r>
            <a:r>
              <a:rPr lang="en-US" b="1" dirty="0" err="1" smtClean="0">
                <a:latin typeface="+mj-lt"/>
                <a:cs typeface="Arial" charset="0"/>
              </a:rPr>
              <a:t>rendimento</a:t>
            </a:r>
            <a:r>
              <a:rPr lang="en-US" b="1" dirty="0" smtClean="0">
                <a:latin typeface="+mj-lt"/>
                <a:cs typeface="Arial" charset="0"/>
              </a:rPr>
              <a:t> de </a:t>
            </a:r>
            <a:r>
              <a:rPr lang="en-US" b="1" dirty="0" err="1" smtClean="0">
                <a:latin typeface="+mj-lt"/>
                <a:cs typeface="Arial" charset="0"/>
              </a:rPr>
              <a:t>graõs</a:t>
            </a:r>
            <a:r>
              <a:rPr lang="en-US" b="1" dirty="0" smtClean="0">
                <a:latin typeface="+mj-lt"/>
                <a:cs typeface="Arial" charset="0"/>
              </a:rPr>
              <a:t> no</a:t>
            </a:r>
          </a:p>
          <a:p>
            <a:pPr algn="ctr" defTabSz="449263"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en-US" b="1" dirty="0" smtClean="0">
                <a:latin typeface="+mj-lt"/>
                <a:cs typeface="Arial" charset="0"/>
              </a:rPr>
              <a:t> </a:t>
            </a:r>
            <a:r>
              <a:rPr lang="en-US" b="1" dirty="0" err="1" smtClean="0">
                <a:latin typeface="+mj-lt"/>
                <a:cs typeface="Arial" charset="0"/>
              </a:rPr>
              <a:t>Brasil</a:t>
            </a:r>
            <a:r>
              <a:rPr lang="en-US" b="1" dirty="0" smtClean="0">
                <a:latin typeface="+mj-lt"/>
                <a:cs typeface="Arial" charset="0"/>
              </a:rPr>
              <a:t>  1977-2010</a:t>
            </a:r>
            <a:endParaRPr lang="en-US" b="1" dirty="0">
              <a:latin typeface="+mj-lt"/>
              <a:cs typeface="Arial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331640" y="5445224"/>
            <a:ext cx="2520280" cy="520784"/>
          </a:xfrm>
          <a:prstGeom prst="rect">
            <a:avLst/>
          </a:prstGeom>
          <a:solidFill>
            <a:srgbClr val="3127F5"/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Superfície cultivada</a:t>
            </a:r>
          </a:p>
          <a:p>
            <a:r>
              <a:rPr lang="pt-BR" sz="1600" b="1" dirty="0" smtClean="0"/>
              <a:t>Crescimento: 31%</a:t>
            </a:r>
            <a:endParaRPr lang="pt-BR" sz="16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5460826" y="3743180"/>
            <a:ext cx="2376264" cy="52078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Produção</a:t>
            </a:r>
          </a:p>
          <a:p>
            <a:r>
              <a:rPr lang="pt-BR" sz="1600" b="1" dirty="0" smtClean="0"/>
              <a:t>Crescimento: </a:t>
            </a:r>
            <a:r>
              <a:rPr lang="pt-BR" sz="1600" b="1" dirty="0"/>
              <a:t>3</a:t>
            </a:r>
            <a:r>
              <a:rPr lang="pt-BR" sz="1600" b="1" dirty="0" smtClean="0"/>
              <a:t>66%</a:t>
            </a:r>
            <a:endParaRPr lang="pt-BR" sz="16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1187624" y="2492896"/>
            <a:ext cx="2160240" cy="52078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Produtividade</a:t>
            </a:r>
          </a:p>
          <a:p>
            <a:r>
              <a:rPr lang="pt-BR" sz="1600" b="1" dirty="0" smtClean="0"/>
              <a:t>Crescimento: 300%</a:t>
            </a:r>
            <a:endParaRPr lang="pt-BR" sz="1600" b="1" dirty="0"/>
          </a:p>
        </p:txBody>
      </p:sp>
      <p:sp>
        <p:nvSpPr>
          <p:cNvPr id="2" name="Retângulo 1"/>
          <p:cNvSpPr/>
          <p:nvPr/>
        </p:nvSpPr>
        <p:spPr>
          <a:xfrm>
            <a:off x="2591780" y="1772816"/>
            <a:ext cx="14761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142377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498201 (imagem JPEG, 630 × 473 pixels) - Mozilla Firefox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80112" y="116632"/>
            <a:ext cx="2168069" cy="1396454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-1476672" y="332656"/>
            <a:ext cx="8786812" cy="10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Índice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de </a:t>
            </a: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Preços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Cesta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Básica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- FIPE</a:t>
            </a:r>
            <a:endParaRPr lang="pt-BR" sz="2800" kern="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Imagem 5" descr="estudo-soja-intacta-mbagro.pdf - [Soja_Intacta texto_final Jun13] - Sumatra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51521" y="1389823"/>
            <a:ext cx="8638553" cy="4926635"/>
          </a:xfrm>
          <a:prstGeom prst="rect">
            <a:avLst/>
          </a:prstGeom>
        </p:spPr>
      </p:pic>
      <p:sp>
        <p:nvSpPr>
          <p:cNvPr id="7" name="Text Box 693"/>
          <p:cNvSpPr txBox="1">
            <a:spLocks noChangeArrowheads="1"/>
          </p:cNvSpPr>
          <p:nvPr/>
        </p:nvSpPr>
        <p:spPr bwMode="auto">
          <a:xfrm>
            <a:off x="5065604" y="6399922"/>
            <a:ext cx="3918060" cy="30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1600" dirty="0" smtClean="0"/>
              <a:t>Fonte : </a:t>
            </a:r>
            <a:r>
              <a:rPr lang="pt-BR" sz="1600" dirty="0"/>
              <a:t>Mendonça de Barros et al. </a:t>
            </a:r>
            <a:r>
              <a:rPr lang="pt-BR" sz="1600" dirty="0" smtClean="0"/>
              <a:t>2013  </a:t>
            </a:r>
            <a:endParaRPr lang="pt-BR" sz="18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5580113" y="2708920"/>
            <a:ext cx="3193558" cy="8956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6600"/>
                </a:solidFill>
                <a:latin typeface="+mn-lt"/>
              </a:rPr>
              <a:t>Os resultados da pesquisa agropecuária chegam  até a mesa da população</a:t>
            </a:r>
            <a:r>
              <a:rPr lang="pt-BR" sz="2000" b="1" dirty="0" smtClean="0">
                <a:solidFill>
                  <a:srgbClr val="006600"/>
                </a:solidFill>
              </a:rPr>
              <a:t>.</a:t>
            </a:r>
          </a:p>
        </p:txBody>
      </p:sp>
      <p:sp>
        <p:nvSpPr>
          <p:cNvPr id="3" name="Elipse 2"/>
          <p:cNvSpPr/>
          <p:nvPr/>
        </p:nvSpPr>
        <p:spPr>
          <a:xfrm>
            <a:off x="539552" y="4653136"/>
            <a:ext cx="648072" cy="504056"/>
          </a:xfrm>
          <a:prstGeom prst="ellipse">
            <a:avLst/>
          </a:prstGeom>
          <a:noFill/>
          <a:ln>
            <a:solidFill>
              <a:srgbClr val="3127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539552" y="2204864"/>
            <a:ext cx="648072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AutoShape 2" descr="http://www.puty.com.br/claudioputy/noticias/image/4982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2863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endonça barros 2013 estudo-soja-intacta-mbagro.pdf - [Soja_Intacta texto_final Jun13] - Sumatra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78290" y="1644263"/>
            <a:ext cx="8342183" cy="4530958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92525" y="692696"/>
            <a:ext cx="8786812" cy="6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en-US" sz="4400" dirty="0" err="1" smtClean="0">
                <a:solidFill>
                  <a:prstClr val="white"/>
                </a:solidFill>
                <a:latin typeface="Calibri"/>
              </a:rPr>
              <a:t>Poder</a:t>
            </a:r>
            <a:r>
              <a:rPr lang="en-US" sz="4400" dirty="0" smtClean="0">
                <a:solidFill>
                  <a:prstClr val="white"/>
                </a:solidFill>
                <a:latin typeface="Calibri"/>
              </a:rPr>
              <a:t> de </a:t>
            </a:r>
            <a:r>
              <a:rPr lang="en-US" sz="4400" dirty="0" err="1" smtClean="0">
                <a:solidFill>
                  <a:prstClr val="white"/>
                </a:solidFill>
                <a:latin typeface="Calibri"/>
              </a:rPr>
              <a:t>compra</a:t>
            </a:r>
            <a:r>
              <a:rPr lang="en-US" sz="4400" dirty="0" smtClean="0">
                <a:solidFill>
                  <a:prstClr val="white"/>
                </a:solidFill>
                <a:latin typeface="Calibri"/>
              </a:rPr>
              <a:t> do </a:t>
            </a:r>
            <a:r>
              <a:rPr lang="en-US" sz="4400" dirty="0" err="1" smtClean="0">
                <a:solidFill>
                  <a:prstClr val="white"/>
                </a:solidFill>
                <a:latin typeface="Calibri"/>
              </a:rPr>
              <a:t>salário</a:t>
            </a:r>
            <a:r>
              <a:rPr lang="en-US" sz="4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Calibri"/>
              </a:rPr>
              <a:t>mínimo</a:t>
            </a:r>
            <a:endParaRPr lang="pt-BR" sz="3600" kern="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 Box 693"/>
          <p:cNvSpPr txBox="1">
            <a:spLocks noChangeArrowheads="1"/>
          </p:cNvSpPr>
          <p:nvPr/>
        </p:nvSpPr>
        <p:spPr bwMode="auto">
          <a:xfrm>
            <a:off x="5065604" y="6399922"/>
            <a:ext cx="3918060" cy="30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1600" dirty="0" smtClean="0">
                <a:solidFill>
                  <a:prstClr val="white"/>
                </a:solidFill>
              </a:rPr>
              <a:t>Fonte : </a:t>
            </a:r>
            <a:r>
              <a:rPr lang="pt-BR" sz="1600" dirty="0">
                <a:solidFill>
                  <a:prstClr val="white"/>
                </a:solidFill>
              </a:rPr>
              <a:t>Mendonça de Barros et al. </a:t>
            </a:r>
            <a:r>
              <a:rPr lang="pt-BR" sz="1600" dirty="0" smtClean="0">
                <a:solidFill>
                  <a:prstClr val="white"/>
                </a:solidFill>
              </a:rPr>
              <a:t>2013  </a:t>
            </a:r>
            <a:endParaRPr lang="pt-BR" sz="1800" dirty="0">
              <a:solidFill>
                <a:prstClr val="white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554906" y="4189554"/>
            <a:ext cx="3193558" cy="8956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6600"/>
                </a:solidFill>
                <a:latin typeface="Calibri"/>
              </a:rPr>
              <a:t>Os resultados da pesquisa agropecuária chegam  até </a:t>
            </a:r>
            <a:r>
              <a:rPr lang="pt-BR" sz="2000" b="1" dirty="0">
                <a:solidFill>
                  <a:srgbClr val="006600"/>
                </a:solidFill>
                <a:latin typeface="Calibri"/>
              </a:rPr>
              <a:t>o</a:t>
            </a:r>
            <a:r>
              <a:rPr lang="pt-BR" sz="2000" b="1" dirty="0" smtClean="0">
                <a:solidFill>
                  <a:srgbClr val="006600"/>
                </a:solidFill>
                <a:latin typeface="Calibri"/>
              </a:rPr>
              <a:t> bolso da população!!</a:t>
            </a:r>
            <a:endParaRPr lang="pt-BR" sz="2000" b="1" dirty="0" smtClean="0">
              <a:solidFill>
                <a:srgbClr val="006600"/>
              </a:solidFill>
            </a:endParaRPr>
          </a:p>
        </p:txBody>
      </p:sp>
      <p:sp>
        <p:nvSpPr>
          <p:cNvPr id="9" name="Chave esquerda 8"/>
          <p:cNvSpPr/>
          <p:nvPr/>
        </p:nvSpPr>
        <p:spPr>
          <a:xfrm>
            <a:off x="2627784" y="2276872"/>
            <a:ext cx="648072" cy="2664296"/>
          </a:xfrm>
          <a:prstGeom prst="leftBrace">
            <a:avLst/>
          </a:prstGeom>
          <a:ln w="47625">
            <a:solidFill>
              <a:srgbClr val="3127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059832" y="2492898"/>
            <a:ext cx="864096" cy="36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6600"/>
                </a:solidFill>
                <a:latin typeface="Calibri"/>
              </a:rPr>
              <a:t>160%</a:t>
            </a:r>
            <a:endParaRPr lang="pt-BR" sz="2000" b="1" dirty="0" smtClean="0">
              <a:solidFill>
                <a:srgbClr val="006600"/>
              </a:solidFill>
            </a:endParaRPr>
          </a:p>
        </p:txBody>
      </p:sp>
      <p:sp>
        <p:nvSpPr>
          <p:cNvPr id="3" name="AutoShape 2" descr="https://correio.embrapa.br/service/home/%7E/?auth=co&amp;id=33330&amp;part=2.3"/>
          <p:cNvSpPr>
            <a:spLocks noChangeAspect="1" noChangeArrowheads="1"/>
          </p:cNvSpPr>
          <p:nvPr/>
        </p:nvSpPr>
        <p:spPr bwMode="auto">
          <a:xfrm>
            <a:off x="155576" y="-5195888"/>
            <a:ext cx="11877675" cy="10829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https://correio.embrapa.br/service/home/%7E/?auth=co&amp;id=33330&amp;part=2.3"/>
          <p:cNvSpPr>
            <a:spLocks noChangeAspect="1" noChangeArrowheads="1"/>
          </p:cNvSpPr>
          <p:nvPr/>
        </p:nvSpPr>
        <p:spPr bwMode="auto">
          <a:xfrm>
            <a:off x="307976" y="-5043488"/>
            <a:ext cx="11877675" cy="10829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6" descr="https://correio.embrapa.br/service/home/%7E/?auth=co&amp;id=33330&amp;part=2.3"/>
          <p:cNvSpPr>
            <a:spLocks noChangeAspect="1" noChangeArrowheads="1"/>
          </p:cNvSpPr>
          <p:nvPr/>
        </p:nvSpPr>
        <p:spPr bwMode="auto">
          <a:xfrm>
            <a:off x="460376" y="-4891088"/>
            <a:ext cx="11877675" cy="10829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77152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4714" y="1375832"/>
            <a:ext cx="1218818" cy="111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9" descr="https://correio.embrapa.br/service/home/%7E/?auth=co&amp;id=33330&amp;part=2.3"/>
          <p:cNvSpPr>
            <a:spLocks noChangeAspect="1" noChangeArrowheads="1"/>
          </p:cNvSpPr>
          <p:nvPr/>
        </p:nvSpPr>
        <p:spPr bwMode="auto">
          <a:xfrm>
            <a:off x="612776" y="-4738688"/>
            <a:ext cx="11877675" cy="10829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57529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0523" name="Picture 2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2204866"/>
            <a:ext cx="3168352" cy="316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5496" y="188640"/>
            <a:ext cx="8715436" cy="10715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6292" tIns="43146" rIns="86292" bIns="43146" anchor="ctr"/>
          <a:lstStyle/>
          <a:p>
            <a:pPr algn="ctr" defTabSz="423863">
              <a:buClr>
                <a:srgbClr val="000099"/>
              </a:buClr>
              <a:tabLst>
                <a:tab pos="0" algn="l"/>
                <a:tab pos="863600" algn="l"/>
                <a:tab pos="1725613" algn="l"/>
                <a:tab pos="2589213" algn="l"/>
                <a:tab pos="3451225" algn="l"/>
                <a:tab pos="4314825" algn="l"/>
                <a:tab pos="5176838" algn="l"/>
                <a:tab pos="6040438" algn="l"/>
                <a:tab pos="6904038" algn="l"/>
                <a:tab pos="7766050" algn="l"/>
                <a:tab pos="8629650" algn="l"/>
                <a:tab pos="9491663" algn="l"/>
              </a:tabLst>
              <a:defRPr/>
            </a:pPr>
            <a:r>
              <a:rPr lang="pt-BR" sz="3800" dirty="0" smtClean="0">
                <a:solidFill>
                  <a:srgbClr val="006600"/>
                </a:solidFill>
                <a:latin typeface="Calibri" pitchFamily="34" charset="0"/>
                <a:ea typeface="MS Gothic" pitchFamily="49" charset="-128"/>
              </a:rPr>
              <a:t>Crescimento com Sustentabilidade:</a:t>
            </a:r>
          </a:p>
          <a:p>
            <a:pPr algn="ctr" defTabSz="423863">
              <a:buClr>
                <a:srgbClr val="000099"/>
              </a:buClr>
              <a:tabLst>
                <a:tab pos="0" algn="l"/>
                <a:tab pos="863600" algn="l"/>
                <a:tab pos="1725613" algn="l"/>
                <a:tab pos="2589213" algn="l"/>
                <a:tab pos="3451225" algn="l"/>
                <a:tab pos="4314825" algn="l"/>
                <a:tab pos="5176838" algn="l"/>
                <a:tab pos="6040438" algn="l"/>
                <a:tab pos="6904038" algn="l"/>
                <a:tab pos="7766050" algn="l"/>
                <a:tab pos="8629650" algn="l"/>
                <a:tab pos="9491663" algn="l"/>
              </a:tabLst>
              <a:defRPr/>
            </a:pPr>
            <a:r>
              <a:rPr lang="pt-BR" sz="3800" dirty="0" smtClean="0">
                <a:solidFill>
                  <a:srgbClr val="006600"/>
                </a:solidFill>
                <a:latin typeface="Calibri" pitchFamily="34" charset="0"/>
                <a:ea typeface="MS Gothic" pitchFamily="49" charset="-128"/>
              </a:rPr>
              <a:t> grande oportunidade para o Brasil</a:t>
            </a:r>
            <a:endParaRPr lang="en-US" sz="3800" dirty="0" smtClean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65" name="TextBox 308"/>
          <p:cNvSpPr txBox="1"/>
          <p:nvPr/>
        </p:nvSpPr>
        <p:spPr>
          <a:xfrm>
            <a:off x="683568" y="5445224"/>
            <a:ext cx="7668344" cy="887422"/>
          </a:xfrm>
          <a:prstGeom prst="rect">
            <a:avLst/>
          </a:prstGeom>
          <a:solidFill>
            <a:srgbClr val="2A662D"/>
          </a:solidFill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ts val="3100"/>
              </a:lnSpc>
              <a:buClrTx/>
              <a:buSzTx/>
              <a:buFontTx/>
              <a:buNone/>
            </a:pPr>
            <a:r>
              <a:rPr lang="pt-BR" sz="2800" dirty="0" smtClean="0">
                <a:solidFill>
                  <a:srgbClr val="FFFF00"/>
                </a:solidFill>
                <a:latin typeface="Arial Narrow"/>
                <a:cs typeface="Arial" pitchFamily="34" charset="0"/>
              </a:rPr>
              <a:t>A Embrapa Cerrados </a:t>
            </a:r>
            <a:r>
              <a:rPr lang="pt-BR" sz="2800" b="1" dirty="0" smtClean="0">
                <a:solidFill>
                  <a:srgbClr val="FFFF00"/>
                </a:solidFill>
                <a:latin typeface="Arial Narrow"/>
                <a:cs typeface="Arial" pitchFamily="34" charset="0"/>
              </a:rPr>
              <a:t>precisa</a:t>
            </a:r>
            <a:r>
              <a:rPr lang="pt-BR" sz="2800" dirty="0" smtClean="0">
                <a:solidFill>
                  <a:srgbClr val="FFFF00"/>
                </a:solidFill>
                <a:latin typeface="Arial Narrow"/>
                <a:cs typeface="Arial" pitchFamily="34" charset="0"/>
              </a:rPr>
              <a:t> e </a:t>
            </a:r>
            <a:r>
              <a:rPr lang="pt-BR" sz="2800" b="1" dirty="0" smtClean="0">
                <a:solidFill>
                  <a:srgbClr val="FFFF00"/>
                </a:solidFill>
                <a:latin typeface="Arial Narrow"/>
                <a:cs typeface="Arial" pitchFamily="34" charset="0"/>
              </a:rPr>
              <a:t>quer </a:t>
            </a:r>
            <a:r>
              <a:rPr lang="pt-BR" sz="2800" dirty="0" smtClean="0">
                <a:solidFill>
                  <a:srgbClr val="FFFF00"/>
                </a:solidFill>
                <a:latin typeface="Arial Narrow"/>
                <a:cs typeface="Arial" pitchFamily="34" charset="0"/>
              </a:rPr>
              <a:t>continuar ajudando </a:t>
            </a:r>
          </a:p>
          <a:p>
            <a:pPr algn="ctr" defTabSz="914400" eaLnBrk="1" hangingPunct="1">
              <a:lnSpc>
                <a:spcPts val="3100"/>
              </a:lnSpc>
              <a:buClrTx/>
              <a:buSzTx/>
              <a:buFontTx/>
              <a:buNone/>
            </a:pPr>
            <a:r>
              <a:rPr lang="pt-BR" sz="2800" dirty="0" smtClean="0">
                <a:solidFill>
                  <a:srgbClr val="FFFF00"/>
                </a:solidFill>
                <a:latin typeface="Arial Narrow"/>
                <a:cs typeface="Arial" pitchFamily="34" charset="0"/>
              </a:rPr>
              <a:t>o Brasil  a escrever essa história...</a:t>
            </a:r>
            <a:endParaRPr lang="pt-BR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5" name="CaixaDeTexto 174"/>
          <p:cNvSpPr txBox="1"/>
          <p:nvPr/>
        </p:nvSpPr>
        <p:spPr>
          <a:xfrm>
            <a:off x="4427985" y="3429000"/>
            <a:ext cx="4248472" cy="159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6600"/>
                </a:solidFill>
                <a:latin typeface="Calibri" pitchFamily="34" charset="0"/>
              </a:rPr>
              <a:t>Brasil no </a:t>
            </a:r>
            <a:r>
              <a:rPr lang="pt-BR" sz="2800" b="1" dirty="0" err="1" smtClean="0">
                <a:solidFill>
                  <a:srgbClr val="006600"/>
                </a:solidFill>
                <a:latin typeface="Calibri" pitchFamily="34" charset="0"/>
              </a:rPr>
              <a:t>séc</a:t>
            </a:r>
            <a:r>
              <a:rPr lang="pt-BR" sz="2800" b="1" dirty="0" smtClean="0">
                <a:solidFill>
                  <a:srgbClr val="006600"/>
                </a:solidFill>
                <a:latin typeface="Calibri" pitchFamily="34" charset="0"/>
              </a:rPr>
              <a:t> XXI potência: 		 - agrícola               			 - energética</a:t>
            </a:r>
          </a:p>
          <a:p>
            <a:pPr marL="534988"/>
            <a:r>
              <a:rPr lang="pt-BR" sz="2800" b="1" dirty="0" smtClean="0">
                <a:solidFill>
                  <a:srgbClr val="006600"/>
                </a:solidFill>
                <a:latin typeface="Calibri" pitchFamily="34" charset="0"/>
              </a:rPr>
              <a:t>- ambient</a:t>
            </a:r>
            <a:r>
              <a:rPr lang="pt-BR" sz="2800" b="1" dirty="0" smtClean="0">
                <a:solidFill>
                  <a:srgbClr val="00CC99">
                    <a:lumMod val="50000"/>
                  </a:srgbClr>
                </a:solidFill>
                <a:latin typeface="Calibri" pitchFamily="34" charset="0"/>
              </a:rPr>
              <a:t>al</a:t>
            </a:r>
            <a:endParaRPr lang="pt-BR" sz="2800" b="1" dirty="0">
              <a:solidFill>
                <a:srgbClr val="00CC99">
                  <a:lumMod val="50000"/>
                </a:srgbClr>
              </a:solidFill>
              <a:latin typeface="Calibri" pitchFamily="34" charset="0"/>
            </a:endParaRPr>
          </a:p>
        </p:txBody>
      </p:sp>
      <p:sp>
        <p:nvSpPr>
          <p:cNvPr id="2" name="AutoShape 24" descr="http://www.unica.com.br/arquivos/images/nwsNews/normal/B56FA605-ABCC-4728-A5AC-199BE0EFE7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AutoShape 26" descr="http://www.unica.com.br/arquivos/images/nwsNews/normal/B56FA605-ABCC-4728-A5AC-199BE0EFE700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Seta circular 5"/>
          <p:cNvSpPr/>
          <p:nvPr/>
        </p:nvSpPr>
        <p:spPr bwMode="auto">
          <a:xfrm>
            <a:off x="3616189" y="2780928"/>
            <a:ext cx="1531876" cy="1296144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pt-BR" smtClean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9244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7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0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663763" y="2377763"/>
              <a:ext cx="500042" cy="846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308"/>
          <p:cNvSpPr txBox="1"/>
          <p:nvPr/>
        </p:nvSpPr>
        <p:spPr>
          <a:xfrm>
            <a:off x="132162" y="116633"/>
            <a:ext cx="9036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pt-BR" sz="4000" dirty="0" smtClean="0">
                <a:solidFill>
                  <a:srgbClr val="3127F5"/>
                </a:solidFill>
                <a:latin typeface="Arial Narrow"/>
                <a:cs typeface="Arial" pitchFamily="34" charset="0"/>
              </a:rPr>
              <a:t>Embrapa Cerrados: Criada em 1975</a:t>
            </a:r>
            <a:endParaRPr lang="pt-BR" sz="4000" dirty="0">
              <a:solidFill>
                <a:srgbClr val="3127F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294" y="1277162"/>
            <a:ext cx="3744329" cy="557220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732240" y="5634534"/>
            <a:ext cx="2292694" cy="574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>
                <a:solidFill>
                  <a:schemeClr val="tx1"/>
                </a:solidFill>
              </a:rPr>
              <a:t>Correio Braziliense, 12/10/1975 </a:t>
            </a:r>
            <a:endParaRPr lang="pt-B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0727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0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663763" y="2377763"/>
              <a:ext cx="500042" cy="846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308"/>
          <p:cNvSpPr txBox="1"/>
          <p:nvPr/>
        </p:nvSpPr>
        <p:spPr>
          <a:xfrm>
            <a:off x="132162" y="116633"/>
            <a:ext cx="9036496" cy="900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pt-BR" sz="4000" b="1" dirty="0" smtClean="0">
                <a:solidFill>
                  <a:srgbClr val="3127F5"/>
                </a:solidFill>
                <a:latin typeface="Arial Narrow"/>
                <a:cs typeface="Arial" pitchFamily="34" charset="0"/>
              </a:rPr>
              <a:t>Embrapa Cerrados: Criada em 1975</a:t>
            </a:r>
            <a:endParaRPr lang="pt-BR" sz="4000" b="1" dirty="0">
              <a:solidFill>
                <a:srgbClr val="3127F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919" y="1277162"/>
            <a:ext cx="3744329" cy="557220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51520" y="3789040"/>
            <a:ext cx="2851935" cy="520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3127F5"/>
                </a:solidFill>
              </a:rPr>
              <a:t>CPAC = Centro de Pesquisa</a:t>
            </a:r>
          </a:p>
          <a:p>
            <a:r>
              <a:rPr lang="pt-BR" sz="1600" dirty="0" smtClean="0">
                <a:solidFill>
                  <a:srgbClr val="3127F5"/>
                </a:solidFill>
              </a:rPr>
              <a:t> Agropecuária dos Cerrados</a:t>
            </a:r>
            <a:endParaRPr lang="pt-BR" sz="1600" dirty="0">
              <a:solidFill>
                <a:srgbClr val="3127F5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875964" y="5817322"/>
            <a:ext cx="2292694" cy="574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>
                <a:solidFill>
                  <a:schemeClr val="tx1"/>
                </a:solidFill>
              </a:rPr>
              <a:t>Correio Braziliense, 12/10/1975 </a:t>
            </a:r>
            <a:endParaRPr lang="pt-B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0727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Brazilian agriculture: The miracle of the cerrado | The Economist - Mozilla Firefox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419872" y="162197"/>
            <a:ext cx="3147238" cy="4147181"/>
          </a:xfrm>
          <a:prstGeom prst="rect">
            <a:avLst/>
          </a:prstGeom>
        </p:spPr>
      </p:pic>
      <p:pic>
        <p:nvPicPr>
          <p:cNvPr id="2" name="Imagem 1" descr="NATURE - THE GLOBAL FARM.pdf - Sumatra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2488" y="0"/>
            <a:ext cx="3561908" cy="4668176"/>
          </a:xfrm>
          <a:prstGeom prst="rect">
            <a:avLst/>
          </a:prstGeom>
        </p:spPr>
      </p:pic>
      <p:pic>
        <p:nvPicPr>
          <p:cNvPr id="1218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79376" cy="40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 descr="Brazilian scientists turning nation into an agro-power - Mozilla Firefox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115616" y="2994831"/>
            <a:ext cx="3083442" cy="3634995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4441536" y="2235789"/>
            <a:ext cx="4720856" cy="4381097"/>
            <a:chOff x="4441536" y="2235789"/>
            <a:chExt cx="4720856" cy="4381097"/>
          </a:xfrm>
        </p:grpSpPr>
        <p:pic>
          <p:nvPicPr>
            <p:cNvPr id="5" name="Imagem 4" descr="Scientists Are Making Brazil’s Savannah Bloom - New York Times - Mozilla Firefox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41536" y="2235789"/>
              <a:ext cx="4720856" cy="4381097"/>
            </a:xfrm>
            <a:prstGeom prst="rect">
              <a:avLst/>
            </a:prstGeom>
          </p:spPr>
        </p:pic>
        <p:sp>
          <p:nvSpPr>
            <p:cNvPr id="8" name="Elipse 7"/>
            <p:cNvSpPr/>
            <p:nvPr/>
          </p:nvSpPr>
          <p:spPr>
            <a:xfrm>
              <a:off x="4499992" y="5805264"/>
              <a:ext cx="936104" cy="21602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6660232" y="908720"/>
            <a:ext cx="2736304" cy="9505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white"/>
                </a:solidFill>
                <a:latin typeface="Calibri"/>
              </a:rPr>
              <a:t>Repercussão internacional</a:t>
            </a:r>
          </a:p>
        </p:txBody>
      </p:sp>
    </p:spTree>
    <p:extLst>
      <p:ext uri="{BB962C8B-B14F-4D97-AF65-F5344CB8AC3E}">
        <p14:creationId xmlns="" xmlns:p14="http://schemas.microsoft.com/office/powerpoint/2010/main" val="14395213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/>
          <p:nvPr/>
        </p:nvGrpSpPr>
        <p:grpSpPr>
          <a:xfrm>
            <a:off x="169342" y="6093296"/>
            <a:ext cx="8974658" cy="500042"/>
            <a:chOff x="169342" y="6357958"/>
            <a:chExt cx="8974658" cy="500042"/>
          </a:xfrm>
        </p:grpSpPr>
        <p:pic>
          <p:nvPicPr>
            <p:cNvPr id="10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663763" y="2377763"/>
              <a:ext cx="500042" cy="846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42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CaixaDeTexto 3"/>
          <p:cNvSpPr txBox="1"/>
          <p:nvPr/>
        </p:nvSpPr>
        <p:spPr>
          <a:xfrm>
            <a:off x="0" y="476672"/>
            <a:ext cx="8892480" cy="574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      </a:t>
            </a:r>
            <a:r>
              <a:rPr lang="pt-BR" sz="3600" dirty="0" smtClean="0"/>
              <a:t>FUTURO DA EMBRAPA CERRADOS </a:t>
            </a:r>
            <a:endParaRPr lang="pt-BR" sz="40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" y="2062053"/>
            <a:ext cx="2869707" cy="1885935"/>
          </a:xfrm>
          <a:prstGeom prst="rect">
            <a:avLst/>
          </a:prstGeom>
        </p:spPr>
      </p:pic>
      <p:grpSp>
        <p:nvGrpSpPr>
          <p:cNvPr id="6" name="Grupo 16"/>
          <p:cNvGrpSpPr/>
          <p:nvPr/>
        </p:nvGrpSpPr>
        <p:grpSpPr>
          <a:xfrm>
            <a:off x="2915816" y="1916832"/>
            <a:ext cx="2952328" cy="646332"/>
            <a:chOff x="2915816" y="1916832"/>
            <a:chExt cx="2952328" cy="646332"/>
          </a:xfrm>
        </p:grpSpPr>
        <p:sp>
          <p:nvSpPr>
            <p:cNvPr id="16" name="Retângulo 15"/>
            <p:cNvSpPr/>
            <p:nvPr/>
          </p:nvSpPr>
          <p:spPr>
            <a:xfrm>
              <a:off x="2987824" y="1916832"/>
              <a:ext cx="2808312" cy="57606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2915816" y="1988840"/>
              <a:ext cx="2952328" cy="574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        </a:t>
              </a:r>
              <a:r>
                <a:rPr lang="pt-BR" sz="3600" dirty="0" smtClean="0"/>
                <a:t>PERDA</a:t>
              </a:r>
              <a:endParaRPr lang="pt-BR" sz="5400" dirty="0"/>
            </a:p>
          </p:txBody>
        </p:sp>
      </p:grpSp>
      <p:grpSp>
        <p:nvGrpSpPr>
          <p:cNvPr id="8" name="Grupo 5"/>
          <p:cNvGrpSpPr/>
          <p:nvPr/>
        </p:nvGrpSpPr>
        <p:grpSpPr>
          <a:xfrm>
            <a:off x="1331640" y="2030503"/>
            <a:ext cx="4524496" cy="4638857"/>
            <a:chOff x="1331640" y="2030503"/>
            <a:chExt cx="4524496" cy="4638857"/>
          </a:xfrm>
        </p:grpSpPr>
        <p:grpSp>
          <p:nvGrpSpPr>
            <p:cNvPr id="9" name="Grupo 17"/>
            <p:cNvGrpSpPr/>
            <p:nvPr/>
          </p:nvGrpSpPr>
          <p:grpSpPr>
            <a:xfrm>
              <a:off x="1331640" y="2030503"/>
              <a:ext cx="4524496" cy="3702752"/>
              <a:chOff x="1259632" y="2030504"/>
              <a:chExt cx="4524496" cy="3702752"/>
            </a:xfrm>
          </p:grpSpPr>
          <p:pic>
            <p:nvPicPr>
              <p:cNvPr id="7" name="Espaço Reservado para Conteúdo 3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259632" y="3392024"/>
                <a:ext cx="4524496" cy="234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138" descr="Seta3.png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3681048">
                <a:off x="1163783" y="2910404"/>
                <a:ext cx="2708159" cy="948360"/>
              </a:xfrm>
              <a:prstGeom prst="rect">
                <a:avLst/>
              </a:prstGeom>
            </p:spPr>
          </p:pic>
        </p:grpSp>
        <p:sp>
          <p:nvSpPr>
            <p:cNvPr id="5" name="CaixaDeTexto 4"/>
            <p:cNvSpPr txBox="1"/>
            <p:nvPr/>
          </p:nvSpPr>
          <p:spPr>
            <a:xfrm>
              <a:off x="1331640" y="5934415"/>
              <a:ext cx="4032448" cy="73494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Área de 300 ha = 20% do campo experimental</a:t>
              </a:r>
              <a:endParaRPr lang="pt-BR" dirty="0"/>
            </a:p>
          </p:txBody>
        </p:sp>
      </p:grpSp>
      <p:pic>
        <p:nvPicPr>
          <p:cNvPr id="3" name="Imagem 2" descr="Planaltina terá empreendimento habitacional pelo &quot;Minha Casa Minha Vida/Morar Bem&quot; - Mozilla Firefox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436097" y="2492896"/>
            <a:ext cx="3700131" cy="432793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940152" y="1916832"/>
            <a:ext cx="2952328" cy="413639"/>
          </a:xfrm>
          <a:prstGeom prst="rect">
            <a:avLst/>
          </a:prstGeom>
          <a:solidFill>
            <a:srgbClr val="2A662D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É</a:t>
            </a:r>
            <a:r>
              <a:rPr lang="pt-BR" dirty="0" smtClean="0">
                <a:solidFill>
                  <a:srgbClr val="FFFF00"/>
                </a:solidFill>
              </a:rPr>
              <a:t> possível conciliar!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20080547">
            <a:off x="4616208" y="3310072"/>
            <a:ext cx="4494016" cy="983372"/>
          </a:xfrm>
          <a:prstGeom prst="rect">
            <a:avLst/>
          </a:prstGeom>
          <a:solidFill>
            <a:srgbClr val="006600">
              <a:alpha val="68000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28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Embrapa e GDF parceria </a:t>
            </a:r>
          </a:p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28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de 40 anos</a:t>
            </a:r>
            <a:endParaRPr lang="pt-BR" b="1" dirty="0">
              <a:solidFill>
                <a:srgbClr val="FFFF00"/>
              </a:solidFill>
              <a:latin typeface="Calibri" pitchFamily="34" charset="0"/>
              <a:cs typeface="Leelawadee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27785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0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663763" y="2377763"/>
              <a:ext cx="500042" cy="846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308"/>
          <p:cNvSpPr txBox="1"/>
          <p:nvPr/>
        </p:nvSpPr>
        <p:spPr>
          <a:xfrm>
            <a:off x="132162" y="116633"/>
            <a:ext cx="9036496" cy="90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pt-BR" sz="4000" dirty="0" smtClean="0">
                <a:solidFill>
                  <a:prstClr val="black"/>
                </a:solidFill>
                <a:latin typeface="Arial Narrow"/>
                <a:cs typeface="Arial" pitchFamily="34" charset="0"/>
              </a:rPr>
              <a:t>Embrapa no Distrito Federal</a:t>
            </a:r>
            <a:endParaRPr lang="pt-BR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766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4105"/>
          <a:stretch>
            <a:fillRect/>
          </a:stretch>
        </p:blipFill>
        <p:spPr bwMode="auto">
          <a:xfrm>
            <a:off x="0" y="1196752"/>
            <a:ext cx="547705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3073" y="4869160"/>
            <a:ext cx="9000927" cy="43306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algn="ctr" defTabSz="44926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Arial" charset="0"/>
              <a:buNone/>
            </a:pPr>
            <a:r>
              <a:rPr lang="en-GB" sz="2200" b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DF : </a:t>
            </a:r>
            <a:r>
              <a:rPr lang="en-GB" sz="2200" b="1" kern="0" dirty="0" err="1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Maior</a:t>
            </a:r>
            <a:r>
              <a:rPr lang="en-GB" sz="2200" b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GB" sz="2200" b="1" kern="0" dirty="0" err="1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número</a:t>
            </a:r>
            <a:r>
              <a:rPr lang="en-GB" sz="2200" b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GB" sz="2200" b="1" kern="0" dirty="0" err="1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pesquisadores</a:t>
            </a:r>
            <a:r>
              <a:rPr lang="en-GB" sz="2200" b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GB" sz="2200" b="1" kern="0" dirty="0" err="1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GB" sz="2200" b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GB" sz="2200" b="1" kern="0" dirty="0" err="1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agronomia</a:t>
            </a:r>
            <a:r>
              <a:rPr lang="en-GB" sz="2200" b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/m</a:t>
            </a:r>
            <a:r>
              <a:rPr lang="en-GB" sz="2200" b="1" kern="0" baseline="300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2</a:t>
            </a:r>
            <a:r>
              <a:rPr lang="en-GB" sz="2200" b="1" kern="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do </a:t>
            </a:r>
            <a:r>
              <a:rPr lang="en-GB" sz="2200" b="1" kern="0" dirty="0" err="1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mundo</a:t>
            </a:r>
            <a:endParaRPr lang="en-GB" sz="2200" b="1" kern="0" dirty="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2483767" y="5445224"/>
            <a:ext cx="5256585" cy="927692"/>
            <a:chOff x="2483767" y="5445224"/>
            <a:chExt cx="5256585" cy="927692"/>
          </a:xfrm>
        </p:grpSpPr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2483767" y="5909070"/>
              <a:ext cx="5256585" cy="4638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5pPr>
              <a:lvl6pPr marL="2514600" indent="-228600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6pPr>
              <a:lvl7pPr marL="2971800" indent="-228600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7pPr>
              <a:lvl8pPr marL="3429000" indent="-228600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8pPr>
              <a:lvl9pPr marL="3886200" indent="-228600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9pPr>
            </a:lstStyle>
            <a:p>
              <a:pPr algn="ctr" defTabSz="449263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Tx/>
                <a:buFont typeface="Arial" charset="0"/>
                <a:buNone/>
              </a:pPr>
              <a:r>
                <a:rPr lang="en-GB" b="1" kern="0" dirty="0" smtClean="0">
                  <a:solidFill>
                    <a:schemeClr val="tx2">
                      <a:lumMod val="75000"/>
                    </a:schemeClr>
                  </a:solidFill>
                  <a:latin typeface="Arial" charset="0"/>
                </a:rPr>
                <a:t>EMATER-DF (Secret. Agric. GDF)</a:t>
              </a:r>
              <a:endParaRPr lang="en-GB" b="1" kern="0" dirty="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2483767" y="5445224"/>
              <a:ext cx="4032449" cy="4638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5pPr>
              <a:lvl6pPr marL="2514600" indent="-228600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6pPr>
              <a:lvl7pPr marL="2971800" indent="-228600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7pPr>
              <a:lvl8pPr marL="3429000" indent="-228600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8pPr>
              <a:lvl9pPr marL="3886200" indent="-228600"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Univers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Univers" pitchFamily="34" charset="0"/>
                </a:defRPr>
              </a:lvl9pPr>
            </a:lstStyle>
            <a:p>
              <a:pPr algn="ctr" defTabSz="449263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Tx/>
                <a:buFont typeface="Arial" charset="0"/>
                <a:buNone/>
              </a:pPr>
              <a:r>
                <a:rPr lang="en-GB" b="1" kern="0" dirty="0" smtClean="0">
                  <a:solidFill>
                    <a:schemeClr val="tx2">
                      <a:lumMod val="75000"/>
                    </a:schemeClr>
                  </a:solidFill>
                  <a:latin typeface="Arial" charset="0"/>
                </a:rPr>
                <a:t>+</a:t>
              </a:r>
              <a:endParaRPr lang="en-GB" b="1" kern="0" dirty="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386054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19048" y="0"/>
            <a:ext cx="9163048" cy="6021388"/>
            <a:chOff x="-19048" y="0"/>
            <a:chExt cx="9163048" cy="6021388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48" y="0"/>
              <a:ext cx="4662488" cy="602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0"/>
              <a:ext cx="4500562" cy="602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35774"/>
          <a:stretch>
            <a:fillRect/>
          </a:stretch>
        </p:blipFill>
        <p:spPr bwMode="auto">
          <a:xfrm>
            <a:off x="6981106" y="188640"/>
            <a:ext cx="21336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47350" y="180193"/>
            <a:ext cx="1312795" cy="683136"/>
          </a:xfrm>
          <a:prstGeom prst="rect">
            <a:avLst/>
          </a:prstGeom>
          <a:solidFill>
            <a:schemeClr val="tx1">
              <a:alpha val="31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Trigo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5570" y="5877272"/>
            <a:ext cx="9000927" cy="371513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44926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Arial" charset="0"/>
              <a:buNone/>
            </a:pP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Distrito Federal : </a:t>
            </a:r>
            <a:r>
              <a:rPr lang="en-GB" sz="1800" b="1" kern="0" dirty="0" err="1" smtClean="0">
                <a:solidFill>
                  <a:srgbClr val="FFFFFF"/>
                </a:solidFill>
                <a:latin typeface="Arial" charset="0"/>
              </a:rPr>
              <a:t>campeão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sz="1800" b="1" kern="0" dirty="0" err="1" smtClean="0">
                <a:solidFill>
                  <a:srgbClr val="FFFFFF"/>
                </a:solidFill>
                <a:latin typeface="Arial" charset="0"/>
              </a:rPr>
              <a:t>brasileiro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 de   </a:t>
            </a:r>
            <a:r>
              <a:rPr lang="en-GB" sz="1800" b="1" kern="0" dirty="0" err="1" smtClean="0">
                <a:solidFill>
                  <a:srgbClr val="FFFFFF"/>
                </a:solidFill>
                <a:latin typeface="Arial" charset="0"/>
              </a:rPr>
              <a:t>produtividade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  2013/2014 :  7,0 t/hectare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7577" y="6369855"/>
            <a:ext cx="3384303" cy="371513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44926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Arial" charset="0"/>
              <a:buNone/>
            </a:pPr>
            <a:r>
              <a:rPr lang="en-GB" sz="1800" b="1" kern="0" dirty="0" err="1" smtClean="0">
                <a:solidFill>
                  <a:srgbClr val="FFFFFF"/>
                </a:solidFill>
                <a:latin typeface="Arial" charset="0"/>
              </a:rPr>
              <a:t>Média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sz="1800" b="1" kern="0" dirty="0" err="1" smtClean="0">
                <a:solidFill>
                  <a:srgbClr val="FFFFFF"/>
                </a:solidFill>
                <a:latin typeface="Arial" charset="0"/>
              </a:rPr>
              <a:t>Brasil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: 2,64 t/hectare</a:t>
            </a:r>
          </a:p>
        </p:txBody>
      </p:sp>
    </p:spTree>
    <p:extLst>
      <p:ext uri="{BB962C8B-B14F-4D97-AF65-F5344CB8AC3E}">
        <p14:creationId xmlns="" xmlns:p14="http://schemas.microsoft.com/office/powerpoint/2010/main" val="37596222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1" y="44624"/>
            <a:ext cx="9306605" cy="6181217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35774"/>
          <a:stretch>
            <a:fillRect/>
          </a:stretch>
        </p:blipFill>
        <p:spPr bwMode="auto">
          <a:xfrm>
            <a:off x="6981106" y="188640"/>
            <a:ext cx="21336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95536" y="180193"/>
            <a:ext cx="1550168" cy="683136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Feijão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2865" y="5733256"/>
            <a:ext cx="9000927" cy="371513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44926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Arial" charset="0"/>
              <a:buNone/>
            </a:pP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Distrito Federal : </a:t>
            </a:r>
            <a:r>
              <a:rPr lang="en-GB" sz="1800" b="1" kern="0" dirty="0" err="1" smtClean="0">
                <a:solidFill>
                  <a:srgbClr val="FFFFFF"/>
                </a:solidFill>
                <a:latin typeface="Arial" charset="0"/>
              </a:rPr>
              <a:t>campeão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sz="1800" b="1" kern="0" dirty="0" err="1" smtClean="0">
                <a:solidFill>
                  <a:srgbClr val="FFFFFF"/>
                </a:solidFill>
                <a:latin typeface="Arial" charset="0"/>
              </a:rPr>
              <a:t>brasileiro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 de </a:t>
            </a:r>
            <a:r>
              <a:rPr lang="en-GB" sz="1800" b="1" kern="0" dirty="0" err="1" smtClean="0">
                <a:solidFill>
                  <a:srgbClr val="FFFFFF"/>
                </a:solidFill>
                <a:latin typeface="Arial" charset="0"/>
              </a:rPr>
              <a:t>produtividade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  de </a:t>
            </a:r>
            <a:r>
              <a:rPr lang="en-GB" sz="1800" b="1" kern="0" dirty="0" err="1" smtClean="0">
                <a:solidFill>
                  <a:srgbClr val="FFFFFF"/>
                </a:solidFill>
                <a:latin typeface="Arial" charset="0"/>
              </a:rPr>
              <a:t>feijão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  3,0 t/hectare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7577" y="6369855"/>
            <a:ext cx="9000927" cy="371513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Univers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Univers" pitchFamily="34" charset="0"/>
              </a:defRPr>
            </a:lvl9pPr>
          </a:lstStyle>
          <a:p>
            <a:pPr defTabSz="449263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Arial" charset="0"/>
              <a:buNone/>
            </a:pPr>
            <a:r>
              <a:rPr lang="en-GB" sz="1800" b="1" kern="0" dirty="0" err="1" smtClean="0">
                <a:solidFill>
                  <a:srgbClr val="FFFFFF"/>
                </a:solidFill>
                <a:latin typeface="Arial" charset="0"/>
              </a:rPr>
              <a:t>Média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sz="1800" b="1" kern="0" dirty="0" err="1" smtClean="0">
                <a:solidFill>
                  <a:srgbClr val="FFFFFF"/>
                </a:solidFill>
                <a:latin typeface="Arial" charset="0"/>
              </a:rPr>
              <a:t>Brasil</a:t>
            </a:r>
            <a:r>
              <a:rPr lang="en-GB" sz="1800" b="1" kern="0" dirty="0" smtClean="0">
                <a:solidFill>
                  <a:srgbClr val="FFFFFF"/>
                </a:solidFill>
                <a:latin typeface="Arial" charset="0"/>
              </a:rPr>
              <a:t>: 1,0 t/hectare</a:t>
            </a:r>
          </a:p>
        </p:txBody>
      </p:sp>
      <p:pic>
        <p:nvPicPr>
          <p:cNvPr id="12" name="Picture 2" descr="E:\unaí\unaí 01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3073338"/>
            <a:ext cx="3072532" cy="230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58588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9493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1655528"/>
            <a:ext cx="3660888" cy="246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03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0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4663763" y="2377763"/>
              <a:ext cx="500042" cy="846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62" y="1628800"/>
            <a:ext cx="3103687" cy="4618820"/>
          </a:xfrm>
          <a:prstGeom prst="rect">
            <a:avLst/>
          </a:prstGeom>
        </p:spPr>
      </p:pic>
      <p:pic>
        <p:nvPicPr>
          <p:cNvPr id="15994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7" y="2204866"/>
            <a:ext cx="3592369" cy="269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9491" name="Picture 3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930632" y="4437112"/>
            <a:ext cx="3847249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9492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437112"/>
            <a:ext cx="3227850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308"/>
          <p:cNvSpPr txBox="1"/>
          <p:nvPr/>
        </p:nvSpPr>
        <p:spPr>
          <a:xfrm>
            <a:off x="-36512" y="345432"/>
            <a:ext cx="9217024" cy="873957"/>
          </a:xfrm>
          <a:prstGeom prst="rect">
            <a:avLst/>
          </a:prstGeom>
          <a:solidFill>
            <a:srgbClr val="2A662D"/>
          </a:solidFill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ts val="3000"/>
              </a:lnSpc>
              <a:buClrTx/>
              <a:buSzTx/>
              <a:buFontTx/>
              <a:buNone/>
            </a:pPr>
            <a:r>
              <a:rPr lang="pt-BR" sz="3200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Embrapa Cerrados: patrimônio de Brasília e de todos os brasileiros</a:t>
            </a:r>
            <a:endParaRPr lang="pt-BR" sz="3200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 rot="20080547">
            <a:off x="171603" y="3374461"/>
            <a:ext cx="8610600" cy="1224136"/>
          </a:xfrm>
          <a:prstGeom prst="rect">
            <a:avLst/>
          </a:prstGeom>
          <a:solidFill>
            <a:srgbClr val="006600">
              <a:alpha val="68000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28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Ruptura da pesquisa na terras da BR= perda irreparável </a:t>
            </a:r>
          </a:p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pt-BR" sz="28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c</a:t>
            </a:r>
            <a:r>
              <a:rPr lang="pt-BR" sz="28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om prejuízos que vão </a:t>
            </a:r>
            <a:r>
              <a:rPr lang="pt-BR" sz="28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além </a:t>
            </a:r>
            <a:r>
              <a:rPr lang="pt-BR" sz="2800" b="1" dirty="0" smtClean="0">
                <a:solidFill>
                  <a:srgbClr val="FFFF00"/>
                </a:solidFill>
                <a:latin typeface="Calibri" pitchFamily="34" charset="0"/>
                <a:cs typeface="Leelawadee" pitchFamily="34" charset="-34"/>
              </a:rPr>
              <a:t>do limites do DF</a:t>
            </a:r>
            <a:endParaRPr lang="pt-BR" sz="1800" b="1" dirty="0">
              <a:solidFill>
                <a:srgbClr val="FFFF00"/>
              </a:solidFill>
              <a:latin typeface="Calibri" pitchFamily="34" charset="0"/>
              <a:cs typeface="Leelawadee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57931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D__DSC1900_Fabiano_Bastos_Fabiano Basto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9610"/>
          <a:stretch/>
        </p:blipFill>
        <p:spPr>
          <a:xfrm>
            <a:off x="-36512" y="0"/>
            <a:ext cx="9180512" cy="688538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004048" y="6453336"/>
            <a:ext cx="184731" cy="41363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endParaRPr lang="pt-BR" sz="2400" dirty="0" smtClean="0">
              <a:solidFill>
                <a:srgbClr val="004994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67744" y="2912048"/>
            <a:ext cx="4906427" cy="732976"/>
          </a:xfrm>
          <a:prstGeom prst="rect">
            <a:avLst/>
          </a:prstGeom>
          <a:solidFill>
            <a:schemeClr val="tx2">
              <a:alpha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9513" tIns="44745" rIns="89513" bIns="44745" anchor="ctr">
            <a:spAutoFit/>
          </a:bodyPr>
          <a:lstStyle/>
          <a:p>
            <a:pPr defTabSz="439789">
              <a:defRPr/>
            </a:pPr>
            <a:r>
              <a:rPr lang="pt-BR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Muito </a:t>
            </a:r>
            <a:r>
              <a:rPr lang="pt-BR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Obrigada!</a:t>
            </a:r>
            <a:endParaRPr lang="pt-B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48579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94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00810"/>
            <a:ext cx="8363744" cy="505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" name="TextBox 308"/>
          <p:cNvSpPr txBox="1"/>
          <p:nvPr/>
        </p:nvSpPr>
        <p:spPr>
          <a:xfrm>
            <a:off x="500034" y="343895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4000" b="1" dirty="0" smtClean="0">
                <a:solidFill>
                  <a:srgbClr val="3127F5"/>
                </a:solidFill>
                <a:latin typeface="+mn-lt"/>
                <a:cs typeface="Arial" pitchFamily="34" charset="0"/>
              </a:rPr>
              <a:t>Um </a:t>
            </a:r>
            <a:r>
              <a:rPr lang="en-US" sz="4000" b="1" dirty="0" err="1" smtClean="0">
                <a:solidFill>
                  <a:srgbClr val="3127F5"/>
                </a:solidFill>
                <a:latin typeface="+mn-lt"/>
                <a:cs typeface="Arial" pitchFamily="34" charset="0"/>
              </a:rPr>
              <a:t>pouco</a:t>
            </a:r>
            <a:r>
              <a:rPr lang="en-US" sz="4000" b="1" dirty="0" smtClean="0">
                <a:solidFill>
                  <a:srgbClr val="3127F5"/>
                </a:solidFill>
                <a:latin typeface="+mn-lt"/>
                <a:cs typeface="Arial" pitchFamily="34" charset="0"/>
              </a:rPr>
              <a:t> de </a:t>
            </a:r>
            <a:r>
              <a:rPr lang="en-US" sz="4000" b="1" dirty="0" err="1" smtClean="0">
                <a:solidFill>
                  <a:srgbClr val="3127F5"/>
                </a:solidFill>
                <a:latin typeface="+mn-lt"/>
                <a:cs typeface="Arial" pitchFamily="34" charset="0"/>
              </a:rPr>
              <a:t>história</a:t>
            </a:r>
            <a:r>
              <a:rPr lang="en-US" sz="4000" b="1" dirty="0" smtClean="0">
                <a:solidFill>
                  <a:srgbClr val="3127F5"/>
                </a:solidFill>
                <a:latin typeface="+mn-lt"/>
                <a:cs typeface="Arial" pitchFamily="34" charset="0"/>
              </a:rPr>
              <a:t>: </a:t>
            </a:r>
            <a:r>
              <a:rPr lang="en-US" sz="4000" b="1" dirty="0" err="1" smtClean="0">
                <a:solidFill>
                  <a:srgbClr val="3127F5"/>
                </a:solidFill>
                <a:latin typeface="+mn-lt"/>
                <a:cs typeface="Arial" pitchFamily="34" charset="0"/>
              </a:rPr>
              <a:t>Anos</a:t>
            </a:r>
            <a:r>
              <a:rPr lang="en-US" sz="4000" b="1" dirty="0" smtClean="0">
                <a:solidFill>
                  <a:srgbClr val="3127F5"/>
                </a:solidFill>
                <a:latin typeface="+mn-lt"/>
                <a:cs typeface="Arial" pitchFamily="34" charset="0"/>
              </a:rPr>
              <a:t> 70…</a:t>
            </a:r>
            <a:endParaRPr lang="en-US" sz="4000" b="1" dirty="0">
              <a:solidFill>
                <a:srgbClr val="3127F5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4536277" y="2250277"/>
              <a:ext cx="500042" cy="871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CaixaDeTexto 5"/>
          <p:cNvSpPr txBox="1">
            <a:spLocks noChangeArrowheads="1"/>
          </p:cNvSpPr>
          <p:nvPr/>
        </p:nvSpPr>
        <p:spPr bwMode="auto">
          <a:xfrm>
            <a:off x="2699792" y="1845638"/>
            <a:ext cx="4824264" cy="734945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dirty="0" smtClean="0">
                <a:latin typeface="+mn-lt"/>
                <a:cs typeface="Arial" pitchFamily="34" charset="0"/>
              </a:rPr>
              <a:t>Uso dominante da terra no Cerrado: pastagens nativas</a:t>
            </a:r>
            <a:endParaRPr lang="pt-BR" dirty="0">
              <a:latin typeface="+mn-lt"/>
              <a:cs typeface="Arial" pitchFamily="34" charset="0"/>
            </a:endParaRPr>
          </a:p>
        </p:txBody>
      </p:sp>
      <p:sp>
        <p:nvSpPr>
          <p:cNvPr id="13" name="CaixaDeTexto 5"/>
          <p:cNvSpPr txBox="1">
            <a:spLocks noChangeArrowheads="1"/>
          </p:cNvSpPr>
          <p:nvPr/>
        </p:nvSpPr>
        <p:spPr bwMode="auto">
          <a:xfrm>
            <a:off x="2699792" y="2749396"/>
            <a:ext cx="5328592" cy="734945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pt-BR" dirty="0" smtClean="0">
                <a:latin typeface="Calibri" pitchFamily="34" charset="0"/>
              </a:rPr>
              <a:t>As terras do cerrado eram consideradas: “impróprias para agricultura”</a:t>
            </a:r>
            <a:endParaRPr lang="pt-BR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6274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Box 308"/>
          <p:cNvSpPr txBox="1"/>
          <p:nvPr/>
        </p:nvSpPr>
        <p:spPr>
          <a:xfrm>
            <a:off x="372152" y="404664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4000" b="1" dirty="0" smtClean="0">
                <a:solidFill>
                  <a:srgbClr val="3127F5"/>
                </a:solidFill>
                <a:latin typeface="+mn-lt"/>
                <a:cs typeface="Arial" pitchFamily="34" charset="0"/>
              </a:rPr>
              <a:t>Um </a:t>
            </a:r>
            <a:r>
              <a:rPr lang="en-US" sz="4000" b="1" dirty="0" err="1" smtClean="0">
                <a:solidFill>
                  <a:srgbClr val="3127F5"/>
                </a:solidFill>
                <a:latin typeface="+mn-lt"/>
                <a:cs typeface="Arial" pitchFamily="34" charset="0"/>
              </a:rPr>
              <a:t>pouco</a:t>
            </a:r>
            <a:r>
              <a:rPr lang="en-US" sz="4000" b="1" dirty="0" smtClean="0">
                <a:solidFill>
                  <a:srgbClr val="3127F5"/>
                </a:solidFill>
                <a:latin typeface="+mn-lt"/>
                <a:cs typeface="Arial" pitchFamily="34" charset="0"/>
              </a:rPr>
              <a:t> de </a:t>
            </a:r>
            <a:r>
              <a:rPr lang="en-US" sz="4000" b="1" dirty="0" err="1" smtClean="0">
                <a:solidFill>
                  <a:srgbClr val="3127F5"/>
                </a:solidFill>
                <a:latin typeface="+mn-lt"/>
                <a:cs typeface="Arial" pitchFamily="34" charset="0"/>
              </a:rPr>
              <a:t>história</a:t>
            </a:r>
            <a:r>
              <a:rPr lang="en-US" sz="4000" b="1" dirty="0" smtClean="0">
                <a:solidFill>
                  <a:srgbClr val="3127F5"/>
                </a:solidFill>
                <a:latin typeface="+mn-lt"/>
                <a:cs typeface="Arial" pitchFamily="34" charset="0"/>
              </a:rPr>
              <a:t>…</a:t>
            </a:r>
            <a:endParaRPr lang="en-US" sz="4000" b="1" dirty="0">
              <a:solidFill>
                <a:srgbClr val="3127F5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536277" y="2250277"/>
              <a:ext cx="500042" cy="871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CaixaDeTexto 1"/>
          <p:cNvSpPr txBox="1">
            <a:spLocks noChangeArrowheads="1"/>
          </p:cNvSpPr>
          <p:nvPr/>
        </p:nvSpPr>
        <p:spPr bwMode="auto">
          <a:xfrm>
            <a:off x="3923928" y="5301208"/>
            <a:ext cx="5220072" cy="97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3127F5"/>
                </a:solidFill>
              </a:rPr>
              <a:t>“</a:t>
            </a:r>
            <a:r>
              <a:rPr lang="pt-BR" b="1" dirty="0" smtClean="0">
                <a:solidFill>
                  <a:srgbClr val="3127F5"/>
                </a:solidFill>
                <a:latin typeface="Calibri" pitchFamily="34" charset="0"/>
              </a:rPr>
              <a:t>Ninguém nunca iria imaginar que esses solos um dia seriam produtivos!!”</a:t>
            </a:r>
            <a:endParaRPr lang="pt-BR" sz="2000" b="1" dirty="0">
              <a:solidFill>
                <a:srgbClr val="3127F5"/>
              </a:solidFill>
              <a:latin typeface="Calibri" pitchFamily="34" charset="0"/>
            </a:endParaRPr>
          </a:p>
          <a:p>
            <a:pPr algn="r"/>
            <a:r>
              <a:rPr lang="pt-BR" sz="1800" b="1" dirty="0">
                <a:solidFill>
                  <a:prstClr val="white"/>
                </a:solidFill>
                <a:latin typeface="Calibri" pitchFamily="34" charset="0"/>
              </a:rPr>
              <a:t> </a:t>
            </a:r>
            <a:r>
              <a:rPr lang="pt-BR" sz="1800" b="1" dirty="0" smtClean="0">
                <a:solidFill>
                  <a:srgbClr val="3127F5"/>
                </a:solidFill>
                <a:latin typeface="Calibri" pitchFamily="34" charset="0"/>
              </a:rPr>
              <a:t>(Norman Borlaug, Nobel da Paz</a:t>
            </a:r>
            <a:r>
              <a:rPr lang="pt-BR" sz="1800" dirty="0" smtClean="0">
                <a:solidFill>
                  <a:srgbClr val="3127F5"/>
                </a:solidFill>
                <a:latin typeface="Calibri" pitchFamily="34" charset="0"/>
              </a:rPr>
              <a:t>)</a:t>
            </a:r>
            <a:endParaRPr lang="pt-BR" sz="1800" dirty="0">
              <a:solidFill>
                <a:srgbClr val="3127F5"/>
              </a:solidFill>
              <a:latin typeface="Calibri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92" y="1703237"/>
            <a:ext cx="2851404" cy="3957828"/>
          </a:xfrm>
          <a:prstGeom prst="rect">
            <a:avLst/>
          </a:prstGeom>
        </p:spPr>
      </p:pic>
      <p:sp>
        <p:nvSpPr>
          <p:cNvPr id="4" name="AutoShape 4" descr="http://www.folhadomeio.com.br/fma/folha/2004/01/borlaug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974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1" y="1556792"/>
            <a:ext cx="33337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44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3057" y="1613942"/>
            <a:ext cx="19335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98" y="4319762"/>
            <a:ext cx="2913657" cy="19519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324" y="3351162"/>
            <a:ext cx="2697901" cy="1725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2401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Univers" pitchFamily="34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Univer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Univers" pitchFamily="34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Univers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3_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strutura padrão">
  <a:themeElements>
    <a:clrScheme name="1_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99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99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_Tema do Office">
  <a:themeElements>
    <a:clrScheme name="Personalizada 1">
      <a:dk1>
        <a:srgbClr val="002060"/>
      </a:dk1>
      <a:lt1>
        <a:sysClr val="window" lastClr="FFFFFF"/>
      </a:lt1>
      <a:dk2>
        <a:srgbClr val="FFFFFF"/>
      </a:dk2>
      <a:lt2>
        <a:srgbClr val="FFFFFF"/>
      </a:lt2>
      <a:accent1>
        <a:srgbClr val="00007F"/>
      </a:accent1>
      <a:accent2>
        <a:srgbClr val="0000BF"/>
      </a:accent2>
      <a:accent3>
        <a:srgbClr val="6565FF"/>
      </a:accent3>
      <a:accent4>
        <a:srgbClr val="CBCBFF"/>
      </a:accent4>
      <a:accent5>
        <a:srgbClr val="3F3F3F"/>
      </a:accent5>
      <a:accent6>
        <a:srgbClr val="595959"/>
      </a:accent6>
      <a:hlink>
        <a:srgbClr val="7F7F7F"/>
      </a:hlink>
      <a:folHlink>
        <a:srgbClr val="4F6128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6_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8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Univers"/>
        <a:ea typeface=""/>
        <a:cs typeface="Lucida Sans Unicode"/>
      </a:majorFont>
      <a:minorFont>
        <a:latin typeface="Univers"/>
        <a:ea typeface=""/>
        <a:cs typeface="Lucida Sans Unicod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Univers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Univers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0_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7_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5_Apresentação em branco">
  <a:themeElements>
    <a:clrScheme name="Apresentação em br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esentação em br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lnDef>
  </a:objectDefaults>
  <a:extraClrSchemeLst>
    <a:extraClrScheme>
      <a:clrScheme name="Apresentação em br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477939</TotalTime>
  <Words>1827</Words>
  <Application>Microsoft Office PowerPoint</Application>
  <PresentationFormat>Apresentação na tela (4:3)</PresentationFormat>
  <Paragraphs>409</Paragraphs>
  <Slides>76</Slides>
  <Notes>25</Notes>
  <HiddenSlides>11</HiddenSlides>
  <MMClips>0</MMClips>
  <ScaleCrop>false</ScaleCrop>
  <HeadingPairs>
    <vt:vector size="6" baseType="variant">
      <vt:variant>
        <vt:lpstr>Tema</vt:lpstr>
      </vt:variant>
      <vt:variant>
        <vt:i4>10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76</vt:i4>
      </vt:variant>
    </vt:vector>
  </HeadingPairs>
  <TitlesOfParts>
    <vt:vector size="88" baseType="lpstr">
      <vt:lpstr>Design padrão</vt:lpstr>
      <vt:lpstr>1_Estrutura padrão</vt:lpstr>
      <vt:lpstr>12_Tema do Office</vt:lpstr>
      <vt:lpstr>5_Tema do Office</vt:lpstr>
      <vt:lpstr>16_Tema do Office</vt:lpstr>
      <vt:lpstr>18_Tema do Office</vt:lpstr>
      <vt:lpstr>20_Tema do Office</vt:lpstr>
      <vt:lpstr>17_Tema do Office</vt:lpstr>
      <vt:lpstr>5_Apresentação em branco</vt:lpstr>
      <vt:lpstr>23_Tema do Office</vt:lpstr>
      <vt:lpstr>CorelDRAW</vt:lpstr>
      <vt:lpstr>Foto do Photo Editor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As terras da Embrapa na  BR 020</vt:lpstr>
      <vt:lpstr>Slide 21</vt:lpstr>
      <vt:lpstr>Período de 1980 a 1995:  “Experimento Central”</vt:lpstr>
      <vt:lpstr> Período de 1980 a 1995: “Experimento Central”</vt:lpstr>
      <vt:lpstr>Slide 24</vt:lpstr>
      <vt:lpstr>Slide 25</vt:lpstr>
      <vt:lpstr>Slide 26</vt:lpstr>
      <vt:lpstr>Slide 27</vt:lpstr>
      <vt:lpstr>Uso do gesso na agricultura:  culturas anuais</vt:lpstr>
      <vt:lpstr>Slide 29</vt:lpstr>
      <vt:lpstr>Slide 30</vt:lpstr>
      <vt:lpstr>Slide 31</vt:lpstr>
      <vt:lpstr>Slide 32</vt:lpstr>
      <vt:lpstr>Slide 33</vt:lpstr>
      <vt:lpstr> Período de 1990 a 1995:  Expts pioneiros no Cerrado com irrigação sob pivô central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Agricultural research for the  Cerrado Region development: sta</dc:title>
  <dc:creator>Ribamar</dc:creator>
  <cp:lastModifiedBy>VAIO</cp:lastModifiedBy>
  <cp:revision>973</cp:revision>
  <cp:lastPrinted>2014-05-14T17:56:31Z</cp:lastPrinted>
  <dcterms:modified xsi:type="dcterms:W3CDTF">2014-05-15T03:03:46Z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Ribamar">
    <vt:lpwstr>R$2.000,00</vt:lpwstr>
  </property>
</Properties>
</file>